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3455-89D3-4AD3-92B0-7A4EB228DAD5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E4CF-4A3D-4B50-878E-A54837A5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780815" y="0"/>
            <a:ext cx="24111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040336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04033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39" y="592528"/>
            <a:ext cx="1204269" cy="9333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39" y="1945012"/>
            <a:ext cx="1333561" cy="399834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>
            <a:off x="9764146" y="0"/>
            <a:ext cx="23200" cy="6858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5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4199312"/>
            <a:ext cx="12192001" cy="2658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850" y="4314825"/>
            <a:ext cx="8515350" cy="1627124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5850" y="6047966"/>
            <a:ext cx="8515350" cy="45250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39" y="4633849"/>
            <a:ext cx="1204269" cy="9333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39" y="6045687"/>
            <a:ext cx="1333561" cy="399834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 userDrawn="1"/>
        </p:nvCxnSpPr>
        <p:spPr>
          <a:xfrm>
            <a:off x="0" y="4199313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1" cy="109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7" y="307975"/>
            <a:ext cx="9104384" cy="624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9857" y="1330779"/>
            <a:ext cx="11315700" cy="538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9857" y="63527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A7E5-FED2-4178-9F70-846864ACBDD9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17729" y="6352720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92" y="353992"/>
            <a:ext cx="746865" cy="5788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08" y="494200"/>
            <a:ext cx="1053100" cy="3157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0" y="1094162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>
            <a:off x="0" y="6786434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9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0313" r="3667" b="9075"/>
          <a:stretch/>
        </p:blipFill>
        <p:spPr>
          <a:xfrm>
            <a:off x="0" y="5741"/>
            <a:ext cx="12192000" cy="41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80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</dc:creator>
  <cp:lastModifiedBy>User</cp:lastModifiedBy>
  <cp:revision>6</cp:revision>
  <dcterms:created xsi:type="dcterms:W3CDTF">2019-09-03T05:48:30Z</dcterms:created>
  <dcterms:modified xsi:type="dcterms:W3CDTF">2020-01-20T21:36:27Z</dcterms:modified>
</cp:coreProperties>
</file>