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243a904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243a904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243a904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243a904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243a904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243a904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6975" y="368575"/>
            <a:ext cx="85206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780"/>
              <a:t>Visualizando el rendimiento de AdventureWorksDW2019</a:t>
            </a:r>
            <a:endParaRPr sz="37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646700" y="1203150"/>
            <a:ext cx="79710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Modelo de Mockups para la </a:t>
            </a:r>
            <a:r>
              <a:rPr lang="es-419" sz="1800">
                <a:solidFill>
                  <a:schemeClr val="dk2"/>
                </a:solidFill>
              </a:rPr>
              <a:t>visualización</a:t>
            </a:r>
            <a:r>
              <a:rPr lang="es-419" sz="1800">
                <a:solidFill>
                  <a:schemeClr val="dk2"/>
                </a:solidFill>
              </a:rPr>
              <a:t> general de la empresa y un segundo modelo para el mercado exclusivo de Estados Unidos.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600">
                <a:solidFill>
                  <a:schemeClr val="dk2"/>
                </a:solidFill>
              </a:rPr>
              <a:t>Comentarios: Se </a:t>
            </a:r>
            <a:r>
              <a:rPr i="1" lang="es-419" sz="1600">
                <a:solidFill>
                  <a:schemeClr val="dk2"/>
                </a:solidFill>
              </a:rPr>
              <a:t>agregarán</a:t>
            </a:r>
            <a:r>
              <a:rPr i="1" lang="es-419" sz="1600">
                <a:solidFill>
                  <a:schemeClr val="dk2"/>
                </a:solidFill>
              </a:rPr>
              <a:t> y </a:t>
            </a:r>
            <a:r>
              <a:rPr i="1" lang="es-419" sz="1600">
                <a:solidFill>
                  <a:schemeClr val="dk2"/>
                </a:solidFill>
              </a:rPr>
              <a:t>ordenarán</a:t>
            </a:r>
            <a:r>
              <a:rPr i="1" lang="es-419" sz="1600">
                <a:solidFill>
                  <a:schemeClr val="dk2"/>
                </a:solidFill>
              </a:rPr>
              <a:t> todas las </a:t>
            </a:r>
            <a:r>
              <a:rPr i="1" lang="es-419" sz="1600">
                <a:solidFill>
                  <a:schemeClr val="dk2"/>
                </a:solidFill>
              </a:rPr>
              <a:t>métricas</a:t>
            </a:r>
            <a:r>
              <a:rPr i="1" lang="es-419" sz="1600">
                <a:solidFill>
                  <a:schemeClr val="dk2"/>
                </a:solidFill>
              </a:rPr>
              <a:t> y </a:t>
            </a:r>
            <a:r>
              <a:rPr i="1" lang="es-419" sz="1600">
                <a:solidFill>
                  <a:schemeClr val="dk2"/>
                </a:solidFill>
              </a:rPr>
              <a:t>gráficos</a:t>
            </a:r>
            <a:r>
              <a:rPr i="1" lang="es-419" sz="1600">
                <a:solidFill>
                  <a:schemeClr val="dk2"/>
                </a:solidFill>
              </a:rPr>
              <a:t> al momento de la </a:t>
            </a:r>
            <a:r>
              <a:rPr i="1" lang="es-419" sz="1600">
                <a:solidFill>
                  <a:schemeClr val="dk2"/>
                </a:solidFill>
              </a:rPr>
              <a:t>creación</a:t>
            </a:r>
            <a:r>
              <a:rPr i="1" lang="es-419" sz="1600">
                <a:solidFill>
                  <a:schemeClr val="dk2"/>
                </a:solidFill>
              </a:rPr>
              <a:t> del dashboard en power BI. Estos son meros ejemplos del armado.</a:t>
            </a:r>
            <a:endParaRPr i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Screen1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62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Screen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60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