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A.RUSSU@baruchmail.cuny.edu" initials="N" lastIdx="1" clrIdx="0">
    <p:extLst>
      <p:ext uri="{19B8F6BF-5375-455C-9EA6-DF929625EA0E}">
        <p15:presenceInfo xmlns:p15="http://schemas.microsoft.com/office/powerpoint/2012/main" userId="S::natalia.russu@baruchmail.cuny.edu::0c8c7811-0e5d-42c0-a7fa-6ab2fce5d9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17" autoAdjust="0"/>
    <p:restoredTop sz="94660"/>
  </p:normalViewPr>
  <p:slideViewPr>
    <p:cSldViewPr snapToGrid="0">
      <p:cViewPr>
        <p:scale>
          <a:sx n="134" d="100"/>
          <a:sy n="134" d="100"/>
        </p:scale>
        <p:origin x="-16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1T23:44:53.126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71">
            <a:extLst>
              <a:ext uri="{FF2B5EF4-FFF2-40B4-BE49-F238E27FC236}">
                <a16:creationId xmlns:a16="http://schemas.microsoft.com/office/drawing/2014/main" id="{226CE979-700D-460D-B16B-0C69CAC29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NATALIA.RUSSU@baruchmail.cuny.edu</cp:lastModifiedBy>
  <cp:revision>1</cp:revision>
  <dcterms:created xsi:type="dcterms:W3CDTF">2021-09-02T03:40:49Z</dcterms:created>
  <dcterms:modified xsi:type="dcterms:W3CDTF">2021-09-02T03:46:30Z</dcterms:modified>
</cp:coreProperties>
</file>