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A3F13CE-3946-4985-B900-DFF9C9DD19E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Superstore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0B728A9-DF14-41FA-959A-223DDA78C23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9/1/21 11:40:49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71" id="2" name="slide2">
            <a:extLst>
              <a:ext uri="{FF2B5EF4-FFF2-40B4-BE49-F238E27FC236}">
                <a16:creationId xmlns:a16="http://schemas.microsoft.com/office/drawing/2014/main" id="{226CE979-700D-460D-B16B-0C69CAC29B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2021-09-02T03:40:49Z</dcterms:created>
  <dcterms:modified xsi:type="dcterms:W3CDTF">2021-09-02T03:40:49Z</dcterms:modified>
</cp:coreProperties>
</file>