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69" r:id="rId14"/>
    <p:sldId id="271" r:id="rId15"/>
    <p:sldId id="272" r:id="rId16"/>
    <p:sldId id="274" r:id="rId17"/>
    <p:sldId id="275" r:id="rId18"/>
    <p:sldId id="276" r:id="rId19"/>
    <p:sldId id="277" r:id="rId20"/>
    <p:sldId id="273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A7DFC1A-B66C-477F-B8FD-4346F0CB9D02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170F1F1-F106-4C8D-81D5-31DC4AF6F3DA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249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FC1A-B66C-477F-B8FD-4346F0CB9D02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F1F1-F106-4C8D-81D5-31DC4AF6F3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859686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FC1A-B66C-477F-B8FD-4346F0CB9D02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F1F1-F106-4C8D-81D5-31DC4AF6F3DA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377099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FC1A-B66C-477F-B8FD-4346F0CB9D02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F1F1-F106-4C8D-81D5-31DC4AF6F3DA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857065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FC1A-B66C-477F-B8FD-4346F0CB9D02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F1F1-F106-4C8D-81D5-31DC4AF6F3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167721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FC1A-B66C-477F-B8FD-4346F0CB9D02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F1F1-F106-4C8D-81D5-31DC4AF6F3DA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112618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FC1A-B66C-477F-B8FD-4346F0CB9D02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F1F1-F106-4C8D-81D5-31DC4AF6F3DA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645289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FC1A-B66C-477F-B8FD-4346F0CB9D02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F1F1-F106-4C8D-81D5-31DC4AF6F3DA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351829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FC1A-B66C-477F-B8FD-4346F0CB9D02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F1F1-F106-4C8D-81D5-31DC4AF6F3DA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236342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FC1A-B66C-477F-B8FD-4346F0CB9D02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F1F1-F106-4C8D-81D5-31DC4AF6F3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351594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FC1A-B66C-477F-B8FD-4346F0CB9D02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F1F1-F106-4C8D-81D5-31DC4AF6F3DA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408868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FC1A-B66C-477F-B8FD-4346F0CB9D02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F1F1-F106-4C8D-81D5-31DC4AF6F3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23005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FC1A-B66C-477F-B8FD-4346F0CB9D02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F1F1-F106-4C8D-81D5-31DC4AF6F3DA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552919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FC1A-B66C-477F-B8FD-4346F0CB9D02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F1F1-F106-4C8D-81D5-31DC4AF6F3DA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398688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FC1A-B66C-477F-B8FD-4346F0CB9D02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F1F1-F106-4C8D-81D5-31DC4AF6F3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992456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FC1A-B66C-477F-B8FD-4346F0CB9D02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F1F1-F106-4C8D-81D5-31DC4AF6F3DA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975020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FC1A-B66C-477F-B8FD-4346F0CB9D02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F1F1-F106-4C8D-81D5-31DC4AF6F3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637967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7DFC1A-B66C-477F-B8FD-4346F0CB9D02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70F1F1-F106-4C8D-81D5-31DC4AF6F3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5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ransition spd="med">
    <p:pull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s.invisionapp.com/share/EFRGGOO4TCZ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TravellingON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99312"/>
          </a:xfrm>
        </p:spPr>
        <p:txBody>
          <a:bodyPr>
            <a:normAutofit/>
          </a:bodyPr>
          <a:lstStyle/>
          <a:p>
            <a:r>
              <a:rPr lang="en-GB" dirty="0" smtClean="0"/>
              <a:t>By </a:t>
            </a:r>
            <a:r>
              <a:rPr lang="en-GB" dirty="0" err="1" smtClean="0"/>
              <a:t>Galadiola</a:t>
            </a:r>
            <a:endParaRPr lang="en-GB" dirty="0" smtClean="0"/>
          </a:p>
          <a:p>
            <a:r>
              <a:rPr lang="en-GB" dirty="0" smtClean="0"/>
              <a:t>Team members: </a:t>
            </a:r>
            <a:r>
              <a:rPr lang="en-GB" dirty="0" err="1" smtClean="0"/>
              <a:t>Nataliia</a:t>
            </a:r>
            <a:r>
              <a:rPr lang="en-GB" dirty="0" smtClean="0"/>
              <a:t> </a:t>
            </a:r>
            <a:r>
              <a:rPr lang="en-GB" dirty="0" err="1" smtClean="0"/>
              <a:t>Slobodianiuk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Tasks 1-5 &amp; 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8125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UserStories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631" y="2619231"/>
            <a:ext cx="7912737" cy="328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637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UML</a:t>
            </a:r>
            <a:r>
              <a:rPr lang="en-GB" sz="3600" dirty="0"/>
              <a:t>,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2720" y="975928"/>
            <a:ext cx="5796485" cy="503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379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UML</a:t>
            </a:r>
            <a:r>
              <a:rPr lang="en-GB" sz="3600" dirty="0"/>
              <a:t>, Architecture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7850" y="1143000"/>
            <a:ext cx="49911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213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UML, Architecture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646" y="2565112"/>
            <a:ext cx="8790707" cy="34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610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UML</a:t>
            </a:r>
            <a:r>
              <a:rPr lang="en-GB" sz="3600" dirty="0"/>
              <a:t>, Architecture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4944" y="677863"/>
            <a:ext cx="4586184" cy="548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091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46" y="2557463"/>
            <a:ext cx="6344708" cy="3317875"/>
          </a:xfrm>
        </p:spPr>
      </p:pic>
    </p:spTree>
    <p:extLst>
      <p:ext uri="{BB962C8B-B14F-4D97-AF65-F5344CB8AC3E}">
        <p14:creationId xmlns:p14="http://schemas.microsoft.com/office/powerpoint/2010/main" val="1945424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</a:t>
            </a:r>
            <a:endParaRPr lang="en-GB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720" y="2557463"/>
            <a:ext cx="6400559" cy="3317875"/>
          </a:xfrm>
        </p:spPr>
      </p:pic>
    </p:spTree>
    <p:extLst>
      <p:ext uri="{BB962C8B-B14F-4D97-AF65-F5344CB8AC3E}">
        <p14:creationId xmlns:p14="http://schemas.microsoft.com/office/powerpoint/2010/main" val="18103093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6" y="2557463"/>
            <a:ext cx="6385028" cy="3317875"/>
          </a:xfrm>
        </p:spPr>
      </p:pic>
    </p:spTree>
    <p:extLst>
      <p:ext uri="{BB962C8B-B14F-4D97-AF65-F5344CB8AC3E}">
        <p14:creationId xmlns:p14="http://schemas.microsoft.com/office/powerpoint/2010/main" val="37477200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</a:t>
            </a:r>
            <a:endParaRPr lang="en-GB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19" y="2557463"/>
            <a:ext cx="6319762" cy="3317875"/>
          </a:xfrm>
        </p:spPr>
      </p:pic>
    </p:spTree>
    <p:extLst>
      <p:ext uri="{BB962C8B-B14F-4D97-AF65-F5344CB8AC3E}">
        <p14:creationId xmlns:p14="http://schemas.microsoft.com/office/powerpoint/2010/main" val="30584039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clickable prototype made with </a:t>
            </a:r>
            <a:r>
              <a:rPr lang="en-GB" dirty="0" err="1"/>
              <a:t>InVision</a:t>
            </a:r>
            <a:r>
              <a:rPr lang="en-GB" dirty="0"/>
              <a:t> (public share link: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projects.invisionapp.com/share/EFRGGOO4TCZ</a:t>
            </a:r>
            <a:r>
              <a:rPr lang="en-GB" dirty="0" smtClean="0"/>
              <a:t>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50617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Vision and Scope Document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7692" y="2543608"/>
            <a:ext cx="5616615" cy="360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815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Automatic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Katalon</a:t>
            </a:r>
            <a:r>
              <a:rPr lang="en-GB" dirty="0" smtClean="0"/>
              <a:t> Studio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5113868"/>
            <a:ext cx="2171700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2" y="2745364"/>
            <a:ext cx="62960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267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Automatic Tests</a:t>
            </a:r>
            <a:endParaRPr lang="en-GB" sz="4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7207" y="1003637"/>
            <a:ext cx="3182648" cy="471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742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Automatic</a:t>
            </a:r>
            <a:r>
              <a:rPr lang="en-GB" sz="4000" dirty="0" smtClean="0"/>
              <a:t> Tests</a:t>
            </a:r>
            <a:endParaRPr lang="en-GB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6050" y="2557463"/>
            <a:ext cx="691990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347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Automatic</a:t>
            </a:r>
            <a:r>
              <a:rPr lang="en-GB" sz="4000" dirty="0" smtClean="0"/>
              <a:t> Tests</a:t>
            </a:r>
            <a:endParaRPr lang="en-GB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5368" y="2474335"/>
            <a:ext cx="5681263" cy="363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044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Manual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cap="all" dirty="0" err="1"/>
              <a:t>Usability</a:t>
            </a:r>
            <a:r>
              <a:rPr lang="uk-UA" b="1" cap="all" dirty="0"/>
              <a:t> </a:t>
            </a:r>
            <a:r>
              <a:rPr lang="uk-UA" b="1" cap="all" dirty="0" err="1"/>
              <a:t>testing</a:t>
            </a:r>
            <a:r>
              <a:rPr lang="uk-UA" b="1" cap="all" dirty="0"/>
              <a:t> </a:t>
            </a:r>
            <a:r>
              <a:rPr lang="uk-UA" b="1" cap="all" dirty="0" err="1"/>
              <a:t>checklist</a:t>
            </a:r>
            <a:r>
              <a:rPr lang="uk-UA" b="1" cap="all" dirty="0"/>
              <a:t> </a:t>
            </a:r>
            <a:r>
              <a:rPr lang="uk-UA" b="1" cap="all" dirty="0" err="1"/>
              <a:t>for</a:t>
            </a:r>
            <a:r>
              <a:rPr lang="uk-UA" b="1" cap="all" dirty="0"/>
              <a:t> UI</a:t>
            </a:r>
            <a:endParaRPr lang="en-GB" b="1" cap="all" dirty="0"/>
          </a:p>
          <a:p>
            <a:r>
              <a:rPr lang="uk-UA" b="1" cap="all" dirty="0" err="1"/>
              <a:t>Functional</a:t>
            </a:r>
            <a:r>
              <a:rPr lang="uk-UA" b="1" cap="all" dirty="0"/>
              <a:t> </a:t>
            </a:r>
            <a:r>
              <a:rPr lang="uk-UA" b="1" cap="all" dirty="0" err="1"/>
              <a:t>testing</a:t>
            </a:r>
            <a:r>
              <a:rPr lang="uk-UA" b="1" cap="all" dirty="0"/>
              <a:t> </a:t>
            </a:r>
            <a:r>
              <a:rPr lang="uk-UA" b="1" cap="all" dirty="0" err="1"/>
              <a:t>checklist</a:t>
            </a:r>
            <a:endParaRPr lang="en-GB" b="1" cap="all" dirty="0"/>
          </a:p>
          <a:p>
            <a:r>
              <a:rPr lang="uk-UA" b="1" cap="all" dirty="0" err="1"/>
              <a:t>Compatibility</a:t>
            </a:r>
            <a:r>
              <a:rPr lang="uk-UA" b="1" cap="all" dirty="0"/>
              <a:t> </a:t>
            </a:r>
            <a:r>
              <a:rPr lang="uk-UA" b="1" cap="all" dirty="0" err="1"/>
              <a:t>testing</a:t>
            </a:r>
            <a:r>
              <a:rPr lang="uk-UA" b="1" cap="all" dirty="0"/>
              <a:t> </a:t>
            </a:r>
            <a:r>
              <a:rPr lang="uk-UA" b="1" cap="all" dirty="0" err="1"/>
              <a:t>checklist</a:t>
            </a:r>
            <a:endParaRPr lang="en-GB" b="1" cap="all" dirty="0"/>
          </a:p>
          <a:p>
            <a:r>
              <a:rPr lang="uk-UA" b="1" cap="all" dirty="0" err="1"/>
              <a:t>Checklist</a:t>
            </a:r>
            <a:r>
              <a:rPr lang="uk-UA" b="1" cap="all" dirty="0"/>
              <a:t> </a:t>
            </a:r>
            <a:r>
              <a:rPr lang="uk-UA" b="1" cap="all" dirty="0" err="1"/>
              <a:t>for</a:t>
            </a:r>
            <a:r>
              <a:rPr lang="uk-UA" b="1" cap="all" dirty="0"/>
              <a:t> </a:t>
            </a:r>
            <a:r>
              <a:rPr lang="uk-UA" b="1" cap="all" dirty="0" err="1"/>
              <a:t>basic</a:t>
            </a:r>
            <a:r>
              <a:rPr lang="uk-UA" b="1" cap="all" dirty="0"/>
              <a:t> </a:t>
            </a:r>
            <a:r>
              <a:rPr lang="uk-UA" b="1" cap="all" dirty="0" err="1"/>
              <a:t>security</a:t>
            </a:r>
            <a:r>
              <a:rPr lang="uk-UA" b="1" cap="all" dirty="0"/>
              <a:t> </a:t>
            </a:r>
            <a:r>
              <a:rPr lang="uk-UA" b="1" cap="all" dirty="0" err="1"/>
              <a:t>testing</a:t>
            </a:r>
            <a:endParaRPr lang="en-GB" b="1" cap="al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66149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Manual Tests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421" y="2557463"/>
            <a:ext cx="8899158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181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Manual Tests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421" y="2557463"/>
            <a:ext cx="8899158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549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Manual Tests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7741" y="2557463"/>
            <a:ext cx="883651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086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Manual Tests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690" y="2557463"/>
            <a:ext cx="900662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171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Manual Tests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112" y="2557463"/>
            <a:ext cx="8867775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446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Vision and Scope Document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6469" y="2938317"/>
            <a:ext cx="8939062" cy="216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997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 for your attention!</a:t>
            </a:r>
            <a:endParaRPr lang="en-GB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295402" y="2076641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200" dirty="0" smtClean="0"/>
              <a:t>Hope you haven’t gotten too bored :P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0154066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Vision and Scope Document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006" y="2943948"/>
            <a:ext cx="8587987" cy="239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937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Vision and Scope Document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583" y="2814928"/>
            <a:ext cx="8634834" cy="224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216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Vision and Scope Document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4472" y="2460482"/>
            <a:ext cx="6663056" cy="37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584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Vision and Scope Document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9419" y="3100676"/>
            <a:ext cx="9213162" cy="163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249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err="1"/>
              <a:t>UserStories</a:t>
            </a:r>
            <a:endParaRPr lang="en-GB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9207" y="830263"/>
            <a:ext cx="3403884" cy="535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46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UserStories</a:t>
            </a:r>
            <a:endParaRPr lang="en-GB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581" y="2667289"/>
            <a:ext cx="9426343" cy="23198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253" y="4919144"/>
            <a:ext cx="9360997" cy="89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7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</TotalTime>
  <Words>118</Words>
  <Application>Microsoft Office PowerPoint</Application>
  <PresentationFormat>Widescreen</PresentationFormat>
  <Paragraphs>39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Garamond</vt:lpstr>
      <vt:lpstr>Organic</vt:lpstr>
      <vt:lpstr>TravellingON</vt:lpstr>
      <vt:lpstr>Vision and Scope Document</vt:lpstr>
      <vt:lpstr>Vision and Scope Document</vt:lpstr>
      <vt:lpstr>Vision and Scope Document</vt:lpstr>
      <vt:lpstr>Vision and Scope Document</vt:lpstr>
      <vt:lpstr>Vision and Scope Document</vt:lpstr>
      <vt:lpstr>Vision and Scope Document</vt:lpstr>
      <vt:lpstr>UserStories</vt:lpstr>
      <vt:lpstr>UserStories</vt:lpstr>
      <vt:lpstr>UserStories</vt:lpstr>
      <vt:lpstr>UML, Architecture</vt:lpstr>
      <vt:lpstr>UML, Architecture</vt:lpstr>
      <vt:lpstr>UML, Architecture</vt:lpstr>
      <vt:lpstr>UML, Architecture</vt:lpstr>
      <vt:lpstr>Design</vt:lpstr>
      <vt:lpstr>Design</vt:lpstr>
      <vt:lpstr>Design</vt:lpstr>
      <vt:lpstr>Design</vt:lpstr>
      <vt:lpstr>Design</vt:lpstr>
      <vt:lpstr>Automatic Tests</vt:lpstr>
      <vt:lpstr>Automatic Tests</vt:lpstr>
      <vt:lpstr>Automatic Tests</vt:lpstr>
      <vt:lpstr>Automatic Tests</vt:lpstr>
      <vt:lpstr>Manual Tests</vt:lpstr>
      <vt:lpstr>Manual Tests</vt:lpstr>
      <vt:lpstr>Manual Tests</vt:lpstr>
      <vt:lpstr>Manual Tests</vt:lpstr>
      <vt:lpstr>Manual Tests</vt:lpstr>
      <vt:lpstr>Manual Tests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TravellingON</dc:title>
  <dc:creator>slo0nata@gmail.com</dc:creator>
  <cp:lastModifiedBy>slo0nata@gmail.com</cp:lastModifiedBy>
  <cp:revision>7</cp:revision>
  <dcterms:created xsi:type="dcterms:W3CDTF">2019-05-20T14:58:37Z</dcterms:created>
  <dcterms:modified xsi:type="dcterms:W3CDTF">2019-05-20T15:45:47Z</dcterms:modified>
</cp:coreProperties>
</file>