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9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6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6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3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2C49-1248-4E23-B6EE-73378652ED5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2634-BB61-4AE7-842E-9EF8736A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Object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100547"/>
            <a:ext cx="3347720" cy="1325563"/>
          </a:xfrm>
        </p:spPr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" y="1416240"/>
            <a:ext cx="3449320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try{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createSapes</a:t>
            </a:r>
            <a:r>
              <a:rPr lang="en-US" dirty="0" smtClean="0"/>
              <a:t>(1, 20, -4);</a:t>
            </a:r>
          </a:p>
          <a:p>
            <a:r>
              <a:rPr lang="en-US" dirty="0" smtClean="0"/>
              <a:t>     // some other code  }  </a:t>
            </a:r>
          </a:p>
          <a:p>
            <a:r>
              <a:rPr lang="en-US" dirty="0" smtClean="0"/>
              <a:t>catch( </a:t>
            </a:r>
            <a:r>
              <a:rPr lang="en-US" dirty="0" err="1" smtClean="0"/>
              <a:t>IllegalArgumentException</a:t>
            </a:r>
            <a:r>
              <a:rPr lang="en-US" dirty="0" smtClean="0"/>
              <a:t> e) {…}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" y="3891399"/>
            <a:ext cx="49022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createSapes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from, </a:t>
            </a:r>
            <a:r>
              <a:rPr lang="en-US" dirty="0" err="1" smtClean="0"/>
              <a:t>int</a:t>
            </a:r>
            <a:r>
              <a:rPr lang="en-US" dirty="0" smtClean="0"/>
              <a:t> to, </a:t>
            </a:r>
            <a:r>
              <a:rPr lang="en-US" dirty="0" err="1" smtClean="0"/>
              <a:t>int</a:t>
            </a:r>
            <a:r>
              <a:rPr lang="en-US" dirty="0" smtClean="0"/>
              <a:t> a)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// some code</a:t>
            </a:r>
          </a:p>
          <a:p>
            <a:r>
              <a:rPr lang="en-US" dirty="0"/>
              <a:t> </a:t>
            </a:r>
            <a:r>
              <a:rPr lang="en-US" dirty="0" smtClean="0"/>
              <a:t>    Circle[] circles = new Circle[to-from];</a:t>
            </a:r>
          </a:p>
          <a:p>
            <a:r>
              <a:rPr lang="en-US" dirty="0"/>
              <a:t> </a:t>
            </a: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i = 0; i &lt; </a:t>
            </a:r>
            <a:r>
              <a:rPr lang="en-US" dirty="0" err="1" smtClean="0"/>
              <a:t>circles.lendth</a:t>
            </a:r>
            <a:r>
              <a:rPr lang="en-US" dirty="0" smtClean="0"/>
              <a:t>; i++)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  circles[i] = new Circle(</a:t>
            </a:r>
            <a:r>
              <a:rPr lang="en-US" dirty="0" err="1" smtClean="0"/>
              <a:t>from+i</a:t>
            </a:r>
            <a:r>
              <a:rPr lang="en-US" dirty="0" smtClean="0"/>
              <a:t>, </a:t>
            </a:r>
            <a:r>
              <a:rPr lang="en-US" dirty="0" err="1" smtClean="0"/>
              <a:t>from+i</a:t>
            </a:r>
            <a:r>
              <a:rPr lang="en-US" dirty="0" smtClean="0"/>
              <a:t>, i*a)</a:t>
            </a:r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  <a:endParaRPr lang="en-US" dirty="0" smtClean="0"/>
          </a:p>
          <a:p>
            <a:r>
              <a:rPr lang="en-US" dirty="0" smtClean="0"/>
              <a:t>    // some other code	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8040" y="292457"/>
            <a:ext cx="705612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Circle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private x;</a:t>
            </a:r>
          </a:p>
          <a:p>
            <a:r>
              <a:rPr lang="en-US" dirty="0"/>
              <a:t> </a:t>
            </a:r>
            <a:r>
              <a:rPr lang="en-US" dirty="0" smtClean="0"/>
              <a:t>    private y;</a:t>
            </a:r>
          </a:p>
          <a:p>
            <a:r>
              <a:rPr lang="en-US" dirty="0"/>
              <a:t> </a:t>
            </a:r>
            <a:r>
              <a:rPr lang="en-US" dirty="0" smtClean="0"/>
              <a:t>    private radius;</a:t>
            </a:r>
          </a:p>
          <a:p>
            <a:endParaRPr lang="en-US" dirty="0"/>
          </a:p>
          <a:p>
            <a:r>
              <a:rPr lang="en-US" dirty="0" smtClean="0"/>
              <a:t>    public Circle(</a:t>
            </a:r>
            <a:r>
              <a:rPr lang="en-US" dirty="0" err="1" smtClean="0"/>
              <a:t>int</a:t>
            </a:r>
            <a:r>
              <a:rPr lang="en-US" dirty="0" smtClean="0"/>
              <a:t> xx,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r) { </a:t>
            </a:r>
          </a:p>
          <a:p>
            <a:r>
              <a:rPr lang="en-US" dirty="0"/>
              <a:t> </a:t>
            </a:r>
            <a:r>
              <a:rPr lang="en-US" dirty="0" smtClean="0"/>
              <a:t>    if (r&lt;=0)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throw new </a:t>
            </a:r>
            <a:r>
              <a:rPr lang="en-US" dirty="0" err="1" smtClean="0">
                <a:solidFill>
                  <a:srgbClr val="FF0000"/>
                </a:solidFill>
              </a:rPr>
              <a:t>IllegalArgumentException</a:t>
            </a:r>
            <a:r>
              <a:rPr lang="en-US" dirty="0" smtClean="0">
                <a:solidFill>
                  <a:srgbClr val="FF0000"/>
                </a:solidFill>
              </a:rPr>
              <a:t> (“negative </a:t>
            </a:r>
            <a:r>
              <a:rPr lang="en-US" dirty="0" err="1" smtClean="0">
                <a:solidFill>
                  <a:srgbClr val="FF0000"/>
                </a:solidFill>
              </a:rPr>
              <a:t>radius”+r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x = xx; y = </a:t>
            </a:r>
            <a:r>
              <a:rPr lang="en-US" dirty="0" err="1" smtClean="0"/>
              <a:t>yy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// other methods   </a:t>
            </a:r>
            <a:endParaRPr lang="en-US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9448800" y="5465399"/>
            <a:ext cx="1666240" cy="385757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6146800" y="5710029"/>
            <a:ext cx="1564640" cy="43115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/>
          <p:cNvSpPr/>
          <p:nvPr/>
        </p:nvSpPr>
        <p:spPr>
          <a:xfrm>
            <a:off x="7632700" y="5649771"/>
            <a:ext cx="1686560" cy="40277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>
            <a:off x="6565900" y="4874880"/>
            <a:ext cx="3576320" cy="895360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>
            <a:off x="6565900" y="4061120"/>
            <a:ext cx="3576320" cy="895360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012940" y="5308823"/>
            <a:ext cx="698500" cy="631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xplosion 1 16"/>
          <p:cNvSpPr/>
          <p:nvPr/>
        </p:nvSpPr>
        <p:spPr>
          <a:xfrm>
            <a:off x="7632700" y="5207316"/>
            <a:ext cx="312420" cy="15037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6715760" y="5880527"/>
            <a:ext cx="312420" cy="15037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790180" y="4522537"/>
            <a:ext cx="292100" cy="705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20485" y="6214668"/>
            <a:ext cx="349123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IllegalArgumentException</a:t>
            </a:r>
            <a:r>
              <a:rPr lang="en-US" dirty="0" smtClean="0">
                <a:solidFill>
                  <a:srgbClr val="FF0000"/>
                </a:solidFill>
              </a:rPr>
              <a:t> object </a:t>
            </a:r>
            <a:r>
              <a:rPr lang="en-US" dirty="0" smtClean="0"/>
              <a:t>generated by constructor Circle 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6871970" y="6062325"/>
            <a:ext cx="140970" cy="2104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868569" y="5040194"/>
            <a:ext cx="296132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 object </a:t>
            </a:r>
            <a:r>
              <a:rPr lang="en-US" dirty="0" smtClean="0"/>
              <a:t>propagated up to </a:t>
            </a:r>
            <a:r>
              <a:rPr lang="en-US" dirty="0" err="1" smtClean="0"/>
              <a:t>createShapes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24" name="Explosion 1 23"/>
          <p:cNvSpPr/>
          <p:nvPr/>
        </p:nvSpPr>
        <p:spPr>
          <a:xfrm>
            <a:off x="8083550" y="4418617"/>
            <a:ext cx="312420" cy="15037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891905" y="3883825"/>
            <a:ext cx="315785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 object </a:t>
            </a:r>
            <a:r>
              <a:rPr lang="en-US" dirty="0" smtClean="0"/>
              <a:t>propagated up to main() and handled there in try/catch block</a:t>
            </a:r>
            <a:endParaRPr lang="en-US" dirty="0"/>
          </a:p>
        </p:txBody>
      </p:sp>
      <p:sp>
        <p:nvSpPr>
          <p:cNvPr id="28" name="Explosion 1 27"/>
          <p:cNvSpPr/>
          <p:nvPr/>
        </p:nvSpPr>
        <p:spPr>
          <a:xfrm>
            <a:off x="11353800" y="2344847"/>
            <a:ext cx="312420" cy="15037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1017270" y="5658277"/>
            <a:ext cx="312420" cy="15037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xplosion 1 29"/>
          <p:cNvSpPr/>
          <p:nvPr/>
        </p:nvSpPr>
        <p:spPr>
          <a:xfrm>
            <a:off x="669290" y="2371184"/>
            <a:ext cx="312420" cy="15037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Exception Object Lifecycle</vt:lpstr>
      <vt:lpstr>Sample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Alexandra Vaschillo</dc:creator>
  <cp:lastModifiedBy>Alexandra Vaschillo</cp:lastModifiedBy>
  <cp:revision>5</cp:revision>
  <dcterms:created xsi:type="dcterms:W3CDTF">2019-01-09T21:32:02Z</dcterms:created>
  <dcterms:modified xsi:type="dcterms:W3CDTF">2019-01-09T22:13:28Z</dcterms:modified>
</cp:coreProperties>
</file>