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6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0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F01E91-2B63-442F-BE2E-2563A071A710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FA20E1-6F29-4A50-B0D5-41ACEDA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DDB3-6968-42B5-99BB-44D58F5BE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56" y="597643"/>
            <a:ext cx="11272066" cy="2616199"/>
          </a:xfrm>
        </p:spPr>
        <p:txBody>
          <a:bodyPr/>
          <a:lstStyle/>
          <a:p>
            <a:r>
              <a:rPr lang="en-US" dirty="0"/>
              <a:t>Google App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CE39-2B40-4FF8-8F8D-9823DFDE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331676"/>
            <a:ext cx="6987645" cy="1388534"/>
          </a:xfrm>
        </p:spPr>
        <p:txBody>
          <a:bodyPr/>
          <a:lstStyle/>
          <a:p>
            <a:r>
              <a:rPr lang="en-US" dirty="0"/>
              <a:t>Natalia Solar</a:t>
            </a:r>
          </a:p>
        </p:txBody>
      </p:sp>
    </p:spTree>
    <p:extLst>
      <p:ext uri="{BB962C8B-B14F-4D97-AF65-F5344CB8AC3E}">
        <p14:creationId xmlns:p14="http://schemas.microsoft.com/office/powerpoint/2010/main" val="88751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46F5C6-3E48-4310-9744-DB885202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67" y="1079021"/>
            <a:ext cx="7291774" cy="5475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7CD02-E92E-43DA-AD1C-CACC9A9B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981" y="352109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Pie Chart for the Breakdown of Number of Apps in Each Category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4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A716D-954B-4A29-8F0A-B6034FDC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56" y="627330"/>
            <a:ext cx="7902348" cy="5974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ACB5C-A05F-4EEF-B8C4-E132DBE4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196" y="0"/>
            <a:ext cx="9978151" cy="142324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336024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98A0-D790-42ED-85A6-43FBAA55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099" y="553"/>
            <a:ext cx="10051251" cy="126831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15 Most-Downloaded Google </a:t>
            </a:r>
            <a:r>
              <a:rPr lang="en-US" sz="3600" dirty="0" err="1"/>
              <a:t>PlayStore</a:t>
            </a:r>
            <a:r>
              <a:rPr lang="en-US" sz="3600" dirty="0"/>
              <a:t> Apps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1D5CF-1D24-4D8D-8323-C99D4C67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87" y="1225348"/>
            <a:ext cx="10240652" cy="52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6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E47D9F-5F19-4506-A23F-8091F823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18" y="1049195"/>
            <a:ext cx="10424474" cy="5359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F333E-10B7-4CFC-B18C-68196263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798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Which </a:t>
            </a:r>
            <a:r>
              <a:rPr lang="en-US" sz="3600" dirty="0"/>
              <a:t>category</a:t>
            </a:r>
            <a:r>
              <a:rPr lang="en-US" dirty="0"/>
              <a:t> should we build the application on?</a:t>
            </a:r>
          </a:p>
        </p:txBody>
      </p:sp>
    </p:spTree>
    <p:extLst>
      <p:ext uri="{BB962C8B-B14F-4D97-AF65-F5344CB8AC3E}">
        <p14:creationId xmlns:p14="http://schemas.microsoft.com/office/powerpoint/2010/main" val="342190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BAF231-6BDB-4C13-B4DF-862E13A6E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06" y="1089567"/>
            <a:ext cx="7432029" cy="5498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C65530-6815-4175-A3F8-4C05BB7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315" y="40087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Is there a correlation between downloads and ratings?</a:t>
            </a:r>
          </a:p>
        </p:txBody>
      </p:sp>
    </p:spTree>
    <p:extLst>
      <p:ext uri="{BB962C8B-B14F-4D97-AF65-F5344CB8AC3E}">
        <p14:creationId xmlns:p14="http://schemas.microsoft.com/office/powerpoint/2010/main" val="288954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B196-12A6-4811-8E90-E9E3A780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452" y="607433"/>
            <a:ext cx="9860571" cy="137159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001F-43D4-4CAD-A3EC-5F6AB7BC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8620"/>
            <a:ext cx="10018713" cy="3124201"/>
          </a:xfrm>
        </p:spPr>
        <p:txBody>
          <a:bodyPr/>
          <a:lstStyle/>
          <a:p>
            <a:r>
              <a:rPr lang="en-US" dirty="0"/>
              <a:t>Since the 2 most-downloaded app categories are Games and Communication, new application should be built on these categories</a:t>
            </a:r>
          </a:p>
          <a:p>
            <a:r>
              <a:rPr lang="en-US" dirty="0"/>
              <a:t>To be on the top 10% of downloads the new app should have 10000000+ installs</a:t>
            </a:r>
          </a:p>
          <a:p>
            <a:r>
              <a:rPr lang="en-US" dirty="0"/>
              <a:t>The correlation between downloads and rating is missing</a:t>
            </a:r>
          </a:p>
        </p:txBody>
      </p:sp>
    </p:spTree>
    <p:extLst>
      <p:ext uri="{BB962C8B-B14F-4D97-AF65-F5344CB8AC3E}">
        <p14:creationId xmlns:p14="http://schemas.microsoft.com/office/powerpoint/2010/main" val="310587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A5E3D0"/>
      </a:accent1>
      <a:accent2>
        <a:srgbClr val="33A583"/>
      </a:accent2>
      <a:accent3>
        <a:srgbClr val="3594B4"/>
      </a:accent3>
      <a:accent4>
        <a:srgbClr val="6063B4"/>
      </a:accent4>
      <a:accent5>
        <a:srgbClr val="EDBBAC"/>
      </a:accent5>
      <a:accent6>
        <a:srgbClr val="EBAC4B"/>
      </a:accent6>
      <a:hlink>
        <a:srgbClr val="A5E3D0"/>
      </a:hlink>
      <a:folHlink>
        <a:srgbClr val="267B6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1599</TotalTime>
  <Words>92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Google App Store Data Analysis</vt:lpstr>
      <vt:lpstr>Pie Chart for the Breakdown of Number of Apps in Each Category  </vt:lpstr>
      <vt:lpstr>Distribution of the Rating</vt:lpstr>
      <vt:lpstr>15 Most-Downloaded Google PlayStore Apps</vt:lpstr>
      <vt:lpstr>Which category should we build the application on?</vt:lpstr>
      <vt:lpstr>Is there a correlation between downloads and ratings?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Solar, Natalia (Student)</dc:creator>
  <cp:lastModifiedBy>Solar, Natalia (Student)</cp:lastModifiedBy>
  <cp:revision>21</cp:revision>
  <dcterms:created xsi:type="dcterms:W3CDTF">2021-03-23T02:22:53Z</dcterms:created>
  <dcterms:modified xsi:type="dcterms:W3CDTF">2021-03-24T05:03:06Z</dcterms:modified>
</cp:coreProperties>
</file>