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7F5C6-FFE6-485A-BA51-F8361992C55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97F5-4EE8-47DB-A50A-2F92892D5F54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4715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536DA-69F2-4506-8831-093D4F56C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D62674-EE11-4623-A992-75725ADEF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0C816-D3C0-4618-B50B-9867F918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BB995-A490-4E10-8E3D-47804D6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B3E7B-04C2-42E4-A6C2-6D0D1D74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7561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63B10-369E-48DF-9B01-123E835E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1546BD-668F-4550-AF23-C2A109DDE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A8DD7-5B4B-4522-9F2A-5A623FE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D21B0-F544-4B90-9DDB-E1BF3D0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4AB3D-A26F-4853-A913-7427D140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464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7DB188-9398-42B2-8C36-18879D7D5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9AD6B1-0C6D-4377-A9F4-571DD125F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8FDAA5-C504-4A32-BE3A-6E305D05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619E1-7BD7-4FFE-881B-3EB2B5F3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B5D5F-217C-49AF-B996-8E6771AB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5463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14DF-E3B5-482B-A21A-727290F1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80B0-93C2-4C50-BB9F-97F4550D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A3B0D-49BB-421C-A3E5-53947972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8D5CD-0EC5-4601-A5C4-67265AED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6DA93-D259-48E0-8973-F976EFC0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244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E0AFB-A946-44F3-A9F7-1D1B3EF8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35F3C3-A129-4492-AD26-0FE8CA42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EC3C7-4B91-44B0-ACA6-D83C8CA0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A1F00-ECF8-4E5E-9F88-7E6884CB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7FD6C-8B88-43CA-8E9F-DAA035C8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5744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ED245-0400-488C-91D2-CAF054EA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98530-BF0D-4EAA-A608-CCA5E9A7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47CC4F-577C-4C1F-BA73-0FCD9300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E2F935-3104-4169-B084-DF60A004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7F0C2-D588-4260-9006-FBDA4FF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E53BE5-B6F2-4CFB-AC9E-AAE7F0DC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8097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272F6-7F1A-40F2-9C45-75FCC407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B10583-8253-4D10-B388-0FFE4809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1F869-C07C-4F81-9420-30C567306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07C53B-342D-4DBD-A73D-7B88F7F09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405946-5430-4A5D-86E0-303CC2781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CE0EC1-1ACC-4BD5-84A3-ADC0CFE9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A21061-61EB-4D60-9067-0E6C05EC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7C120F-A338-4D3D-ABB0-43B508DC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0512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D92C6-430B-41AD-976F-86B8214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FE462B-3C62-4941-8653-C60ACD91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CFA6DD-A250-4FA5-A3D6-70D71118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AC5E80-41BC-45A2-B56A-3E6AD96B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8317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D1846-983C-40DD-AC5A-1927717F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5D8C33-F16D-418F-A6F2-B750E4A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6D4DC-E65A-4FC9-9379-EFA330FC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0853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3DC58-1AC2-411D-A2A4-6C27C1C8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97E504-785B-4369-A149-5EE3E173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83F528-0D35-4679-BBFF-BD1F6C40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EAD1DA-A238-43FD-84E0-81706C3C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6E4768-016B-4F9D-914D-47DEE90F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DED728-CB80-4A55-AFC8-D7583B5F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7553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3223C-72EC-479A-AFA2-AAE4C69D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5C4E64-F176-48A5-853E-A2F1B7B5D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DE529A-086E-4317-A5AA-43ABA32A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311114-DED0-4518-A2CC-5CB898D6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DAAC8-6CDC-4D3C-B936-56EFC12F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45F320-68D4-45AF-9F87-84FE69AF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116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75A0CD-75A3-4EC5-B7C2-B2087A3D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15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AD122D-ED48-4E5E-9F57-A395A0DB9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15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8708B-4198-44CD-B90A-11C328158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1785-DDA4-4D85-A6C3-192C7B5B0DE7}" type="datetimeFigureOut">
              <a:rPr lang="en-150" smtClean="0"/>
              <a:t>21 Nov 2022</a:t>
            </a:fld>
            <a:endParaRPr lang="en-15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3069E-0B71-424F-9B82-5F285185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543564-12E2-44AC-891B-C5FDE3928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B216-BD07-4CD3-9285-47F4A843B6DA}" type="slidenum">
              <a:rPr lang="en-150" smtClean="0"/>
              <a:t>‹Nr.›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9511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2B6C4E-03F6-4F7A-9971-256E7518F8E8}"/>
              </a:ext>
            </a:extLst>
          </p:cNvPr>
          <p:cNvSpPr txBox="1"/>
          <p:nvPr/>
        </p:nvSpPr>
        <p:spPr>
          <a:xfrm>
            <a:off x="1269476" y="980388"/>
            <a:ext cx="965304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G</a:t>
            </a:r>
            <a:r>
              <a:rPr lang="en-150" sz="3200" dirty="0"/>
              <a:t>r</a:t>
            </a:r>
            <a:r>
              <a:rPr lang="en-GB" sz="3200" dirty="0"/>
              <a:t>o</a:t>
            </a:r>
            <a:r>
              <a:rPr lang="en-150" sz="3200" dirty="0"/>
              <a:t>u</a:t>
            </a:r>
            <a:r>
              <a:rPr lang="en-GB" sz="3200" dirty="0"/>
              <a:t>p</a:t>
            </a:r>
            <a:r>
              <a:rPr lang="en-150" sz="3200" dirty="0"/>
              <a:t> 3: </a:t>
            </a:r>
            <a:r>
              <a:rPr lang="en-GB" sz="3200" dirty="0"/>
              <a:t>R</a:t>
            </a:r>
            <a:r>
              <a:rPr lang="en-150" sz="3200" dirty="0"/>
              <a:t>a</a:t>
            </a:r>
            <a:r>
              <a:rPr lang="en-GB" sz="3200" dirty="0"/>
              <a:t>d</a:t>
            </a:r>
            <a:r>
              <a:rPr lang="en-150" sz="3200" dirty="0"/>
              <a:t>k</a:t>
            </a:r>
            <a:r>
              <a:rPr lang="en-GB" sz="3200" dirty="0"/>
              <a:t>a</a:t>
            </a:r>
            <a:r>
              <a:rPr lang="en-150" sz="3200" dirty="0"/>
              <a:t>, </a:t>
            </a:r>
            <a:r>
              <a:rPr lang="en-GB" sz="3200" dirty="0"/>
              <a:t>R</a:t>
            </a:r>
            <a:r>
              <a:rPr lang="en-150" sz="3200" dirty="0"/>
              <a:t>e</a:t>
            </a:r>
            <a:r>
              <a:rPr lang="en-GB" sz="3200" dirty="0"/>
              <a:t>v</a:t>
            </a:r>
            <a:r>
              <a:rPr lang="en-150" sz="3200" dirty="0"/>
              <a:t>a</a:t>
            </a:r>
            <a:r>
              <a:rPr lang="en-GB" sz="3200" dirty="0"/>
              <a:t>t</a:t>
            </a:r>
            <a:r>
              <a:rPr lang="en-150" sz="3200" dirty="0"/>
              <a:t>h</a:t>
            </a:r>
            <a:r>
              <a:rPr lang="en-GB" sz="3200" dirty="0" err="1"/>
              <a:t>i</a:t>
            </a:r>
            <a:r>
              <a:rPr lang="en-150" sz="3200" dirty="0"/>
              <a:t>, </a:t>
            </a:r>
            <a:r>
              <a:rPr lang="en-GB" sz="3200" dirty="0"/>
              <a:t>N</a:t>
            </a:r>
            <a:r>
              <a:rPr lang="en-150" sz="3200" dirty="0"/>
              <a:t>a</a:t>
            </a:r>
            <a:r>
              <a:rPr lang="en-GB" sz="3200" dirty="0"/>
              <a:t>t</a:t>
            </a:r>
            <a:r>
              <a:rPr lang="en-150" sz="3200" dirty="0"/>
              <a:t>a</a:t>
            </a:r>
            <a:r>
              <a:rPr lang="en-GB" sz="3200" dirty="0"/>
              <a:t>l</a:t>
            </a:r>
            <a:r>
              <a:rPr lang="en-150" sz="3200" dirty="0" err="1"/>
              <a:t>i</a:t>
            </a:r>
            <a:r>
              <a:rPr lang="en-GB" sz="3200" dirty="0"/>
              <a:t>a</a:t>
            </a:r>
            <a:endParaRPr lang="en-150" sz="3200" dirty="0"/>
          </a:p>
          <a:p>
            <a:endParaRPr lang="en-150" sz="3200" dirty="0"/>
          </a:p>
          <a:p>
            <a:r>
              <a:rPr lang="en-150" sz="3200" dirty="0"/>
              <a:t>Answer business questions:</a:t>
            </a:r>
          </a:p>
          <a:p>
            <a:endParaRPr lang="en-150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3200" dirty="0"/>
              <a:t>Is </a:t>
            </a:r>
            <a:r>
              <a:rPr lang="en-150" sz="3200" dirty="0" err="1"/>
              <a:t>Magist</a:t>
            </a:r>
            <a:r>
              <a:rPr lang="en-150" sz="3200" dirty="0"/>
              <a:t> a good fit for high-end tech products?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3200" dirty="0"/>
              <a:t>Are orders delivered on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sz="3200" dirty="0"/>
          </a:p>
          <a:p>
            <a:endParaRPr lang="en-150" sz="3200" dirty="0"/>
          </a:p>
          <a:p>
            <a:endParaRPr lang="en-150" sz="3200" dirty="0"/>
          </a:p>
          <a:p>
            <a:pPr algn="ctr"/>
            <a:r>
              <a:rPr lang="en-GB" sz="2400" dirty="0"/>
              <a:t>W</a:t>
            </a:r>
            <a:r>
              <a:rPr lang="en-150" sz="2400" dirty="0"/>
              <a:t>B</a:t>
            </a:r>
            <a:r>
              <a:rPr lang="en-GB" sz="2400" dirty="0"/>
              <a:t>S</a:t>
            </a:r>
            <a:r>
              <a:rPr lang="en-150" sz="2400" dirty="0"/>
              <a:t> </a:t>
            </a:r>
            <a:r>
              <a:rPr lang="en-GB" sz="2400" dirty="0"/>
              <a:t>c</a:t>
            </a:r>
            <a:r>
              <a:rPr lang="en-150" sz="2400" dirty="0"/>
              <a:t>o</a:t>
            </a:r>
            <a:r>
              <a:rPr lang="en-GB" sz="2400" dirty="0"/>
              <a:t>d</a:t>
            </a:r>
            <a:r>
              <a:rPr lang="en-150" sz="2400" dirty="0" err="1"/>
              <a:t>i</a:t>
            </a:r>
            <a:r>
              <a:rPr lang="en-GB" sz="2400" dirty="0"/>
              <a:t>n</a:t>
            </a:r>
            <a:r>
              <a:rPr lang="en-150" sz="2400" dirty="0"/>
              <a:t>g </a:t>
            </a:r>
            <a:r>
              <a:rPr lang="en-GB" sz="2400" dirty="0"/>
              <a:t>s</a:t>
            </a:r>
            <a:r>
              <a:rPr lang="en-150" sz="2400" dirty="0"/>
              <a:t>c</a:t>
            </a:r>
            <a:r>
              <a:rPr lang="en-GB" sz="2400" dirty="0"/>
              <a:t>h</a:t>
            </a:r>
            <a:r>
              <a:rPr lang="en-150" sz="2400" dirty="0"/>
              <a:t>o</a:t>
            </a:r>
            <a:r>
              <a:rPr lang="en-GB" sz="2400" dirty="0"/>
              <a:t>o</a:t>
            </a:r>
            <a:r>
              <a:rPr lang="en-150" sz="2400" dirty="0"/>
              <a:t>l 21.11.2022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3508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28DC3F9-6DCD-48A6-8311-C87E4A1D43A0}"/>
              </a:ext>
            </a:extLst>
          </p:cNvPr>
          <p:cNvGrpSpPr/>
          <p:nvPr/>
        </p:nvGrpSpPr>
        <p:grpSpPr>
          <a:xfrm>
            <a:off x="2469820" y="247467"/>
            <a:ext cx="7060677" cy="5587725"/>
            <a:chOff x="989814" y="253557"/>
            <a:chExt cx="5910607" cy="498625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13BF56-2E29-41C6-8FF9-7CC853AD5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6" t="50000" r="67063" b="19725"/>
            <a:stretch/>
          </p:blipFill>
          <p:spPr>
            <a:xfrm>
              <a:off x="989814" y="884371"/>
              <a:ext cx="4835951" cy="4144429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932689E-F124-4F27-A79F-E87166B63DD8}"/>
                </a:ext>
              </a:extLst>
            </p:cNvPr>
            <p:cNvSpPr/>
            <p:nvPr/>
          </p:nvSpPr>
          <p:spPr>
            <a:xfrm>
              <a:off x="1404594" y="2837468"/>
              <a:ext cx="4317476" cy="235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A7667B4-9DEE-4D3C-BC6F-CB9DF8845F99}"/>
                </a:ext>
              </a:extLst>
            </p:cNvPr>
            <p:cNvSpPr/>
            <p:nvPr/>
          </p:nvSpPr>
          <p:spPr>
            <a:xfrm>
              <a:off x="1042266" y="253557"/>
              <a:ext cx="4417481" cy="466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800" b="1" dirty="0"/>
                <a:t>C</a:t>
              </a:r>
              <a:r>
                <a:rPr lang="en-150" sz="2800" b="1" dirty="0"/>
                <a:t>a</a:t>
              </a:r>
              <a:r>
                <a:rPr lang="en-GB" sz="2800" b="1" dirty="0"/>
                <a:t>t</a:t>
              </a:r>
              <a:r>
                <a:rPr lang="en-150" sz="2800" b="1" dirty="0"/>
                <a:t>e</a:t>
              </a:r>
              <a:r>
                <a:rPr lang="en-GB" sz="2800" b="1" dirty="0"/>
                <a:t>g</a:t>
              </a:r>
              <a:r>
                <a:rPr lang="en-150" sz="2800" b="1" dirty="0"/>
                <a:t>o</a:t>
              </a:r>
              <a:r>
                <a:rPr lang="en-GB" sz="2800" b="1" dirty="0"/>
                <a:t>r</a:t>
              </a:r>
              <a:r>
                <a:rPr lang="en-150" sz="2800" b="1" dirty="0" err="1"/>
                <a:t>i</a:t>
              </a:r>
              <a:r>
                <a:rPr lang="en-GB" sz="2800" b="1" dirty="0"/>
                <a:t>e</a:t>
              </a:r>
              <a:r>
                <a:rPr lang="en-150" sz="2800" b="1" dirty="0"/>
                <a:t>s </a:t>
              </a:r>
              <a:r>
                <a:rPr lang="en-GB" sz="2800" b="1" dirty="0"/>
                <a:t>w</a:t>
              </a:r>
              <a:r>
                <a:rPr lang="en-150" sz="2800" b="1" dirty="0" err="1"/>
                <a:t>i</a:t>
              </a:r>
              <a:r>
                <a:rPr lang="en-GB" sz="2800" b="1" dirty="0"/>
                <a:t>t</a:t>
              </a:r>
              <a:r>
                <a:rPr lang="en-150" sz="2800" b="1" dirty="0"/>
                <a:t>h </a:t>
              </a:r>
              <a:r>
                <a:rPr lang="en-GB" sz="2800" b="1" dirty="0"/>
                <a:t>a</a:t>
              </a:r>
              <a:r>
                <a:rPr lang="en-150" sz="2800" b="1" dirty="0"/>
                <a:t> </a:t>
              </a:r>
              <a:r>
                <a:rPr lang="en-GB" sz="2800" b="1" dirty="0"/>
                <a:t>m</a:t>
              </a:r>
              <a:r>
                <a:rPr lang="en-150" sz="2800" b="1" dirty="0"/>
                <a:t>o</a:t>
              </a:r>
              <a:r>
                <a:rPr lang="en-GB" sz="2800" b="1" dirty="0"/>
                <a:t>s</a:t>
              </a:r>
              <a:r>
                <a:rPr lang="en-150" sz="2800" b="1" dirty="0"/>
                <a:t>t </a:t>
              </a:r>
              <a:r>
                <a:rPr lang="en-GB" sz="2800" b="1" dirty="0"/>
                <a:t>p</a:t>
              </a:r>
              <a:r>
                <a:rPr lang="en-150" sz="2800" b="1" dirty="0"/>
                <a:t>r</a:t>
              </a:r>
              <a:r>
                <a:rPr lang="en-GB" sz="2800" b="1" dirty="0"/>
                <a:t>o</a:t>
              </a:r>
              <a:r>
                <a:rPr lang="en-150" sz="2800" b="1" dirty="0"/>
                <a:t>d</a:t>
              </a:r>
              <a:r>
                <a:rPr lang="en-GB" sz="2800" b="1" dirty="0"/>
                <a:t>u</a:t>
              </a:r>
              <a:r>
                <a:rPr lang="en-150" sz="2800" b="1" dirty="0"/>
                <a:t>c</a:t>
              </a:r>
              <a:r>
                <a:rPr lang="en-GB" sz="2800" b="1" dirty="0"/>
                <a:t>t</a:t>
              </a:r>
              <a:r>
                <a:rPr lang="en-150" sz="2800" b="1" dirty="0"/>
                <a:t>s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00E2183-5314-40FD-A9DD-C5047866BD87}"/>
                </a:ext>
              </a:extLst>
            </p:cNvPr>
            <p:cNvSpPr txBox="1"/>
            <p:nvPr/>
          </p:nvSpPr>
          <p:spPr>
            <a:xfrm>
              <a:off x="2991441" y="4593479"/>
              <a:ext cx="3374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</a:t>
              </a:r>
              <a:r>
                <a:rPr lang="en-150" dirty="0"/>
                <a:t>r</a:t>
              </a:r>
              <a:r>
                <a:rPr lang="en-GB" dirty="0"/>
                <a:t>o</a:t>
              </a:r>
              <a:r>
                <a:rPr lang="en-150" dirty="0"/>
                <a:t>d</a:t>
              </a:r>
              <a:r>
                <a:rPr lang="en-GB" dirty="0"/>
                <a:t>u</a:t>
              </a:r>
              <a:r>
                <a:rPr lang="en-150" dirty="0"/>
                <a:t>c</a:t>
              </a:r>
              <a:r>
                <a:rPr lang="en-GB" dirty="0"/>
                <a:t>t</a:t>
              </a:r>
              <a:r>
                <a:rPr lang="en-150" dirty="0"/>
                <a:t>s: 32951</a:t>
              </a:r>
            </a:p>
            <a:p>
              <a:endParaRPr lang="en-15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2C9B3B8-7D9C-4BE3-B9A9-994FE5699BA5}"/>
                </a:ext>
              </a:extLst>
            </p:cNvPr>
            <p:cNvSpPr txBox="1"/>
            <p:nvPr/>
          </p:nvSpPr>
          <p:spPr>
            <a:xfrm>
              <a:off x="4553147" y="2731118"/>
              <a:ext cx="23472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sz="2400" b="1" dirty="0"/>
                <a:t>~5%</a:t>
              </a:r>
            </a:p>
            <a:p>
              <a:endParaRPr lang="en-150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0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34043968-9E3D-4C39-A32E-361A1ED5C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113"/>
            <a:ext cx="12192000" cy="523184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FC9E1771-6398-4E37-BD28-FB8805DCE86B}"/>
              </a:ext>
            </a:extLst>
          </p:cNvPr>
          <p:cNvSpPr/>
          <p:nvPr/>
        </p:nvSpPr>
        <p:spPr>
          <a:xfrm>
            <a:off x="2903456" y="1913641"/>
            <a:ext cx="282804" cy="38178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D13E63-F8E4-43A7-BBE7-44512E555165}"/>
              </a:ext>
            </a:extLst>
          </p:cNvPr>
          <p:cNvSpPr txBox="1"/>
          <p:nvPr/>
        </p:nvSpPr>
        <p:spPr>
          <a:xfrm>
            <a:off x="8297159" y="464783"/>
            <a:ext cx="337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s: 98666</a:t>
            </a:r>
          </a:p>
          <a:p>
            <a:r>
              <a:rPr lang="en-GB" dirty="0"/>
              <a:t>O</a:t>
            </a:r>
            <a:r>
              <a:rPr lang="en-150" dirty="0" err="1"/>
              <a:t>rders</a:t>
            </a:r>
            <a:r>
              <a:rPr lang="en-150" dirty="0"/>
              <a:t>: computer_</a:t>
            </a:r>
            <a:r>
              <a:rPr lang="en-GB" dirty="0"/>
              <a:t>a</a:t>
            </a:r>
            <a:r>
              <a:rPr lang="en-150" dirty="0"/>
              <a:t>c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s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 err="1"/>
              <a:t>i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: 6689 </a:t>
            </a:r>
            <a:r>
              <a:rPr lang="en-150" b="1" dirty="0"/>
              <a:t>(~ 7 %) </a:t>
            </a:r>
          </a:p>
        </p:txBody>
      </p:sp>
    </p:spTree>
    <p:extLst>
      <p:ext uri="{BB962C8B-B14F-4D97-AF65-F5344CB8AC3E}">
        <p14:creationId xmlns:p14="http://schemas.microsoft.com/office/powerpoint/2010/main" val="381837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13" y="766975"/>
            <a:ext cx="9190836" cy="5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Sheet 8">
            <a:extLst>
              <a:ext uri="{FF2B5EF4-FFF2-40B4-BE49-F238E27FC236}">
                <a16:creationId xmlns:a16="http://schemas.microsoft.com/office/drawing/2014/main" id="{600A5EAA-980F-4CF7-A46A-87F6E583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5" y="1005574"/>
            <a:ext cx="11515725" cy="28860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387AA0-B098-400C-9394-DEA3E4B35889}"/>
              </a:ext>
            </a:extLst>
          </p:cNvPr>
          <p:cNvSpPr txBox="1"/>
          <p:nvPr/>
        </p:nvSpPr>
        <p:spPr>
          <a:xfrm>
            <a:off x="8295588" y="238041"/>
            <a:ext cx="33747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s: 99441</a:t>
            </a:r>
          </a:p>
          <a:p>
            <a:r>
              <a:rPr lang="en-GB" dirty="0"/>
              <a:t>O</a:t>
            </a:r>
            <a:r>
              <a:rPr lang="en-150" dirty="0" err="1"/>
              <a:t>rders</a:t>
            </a:r>
            <a:r>
              <a:rPr lang="en-150" dirty="0"/>
              <a:t> del</a:t>
            </a:r>
            <a:r>
              <a:rPr lang="en-GB" dirty="0" err="1"/>
              <a:t>i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d: 96478 </a:t>
            </a:r>
            <a:r>
              <a:rPr lang="en-150" sz="2000" b="1" dirty="0"/>
              <a:t>(97%) </a:t>
            </a:r>
            <a:endParaRPr lang="en-15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A5FF38-BAF7-4B1D-8D55-791490F17D81}"/>
              </a:ext>
            </a:extLst>
          </p:cNvPr>
          <p:cNvSpPr/>
          <p:nvPr/>
        </p:nvSpPr>
        <p:spPr>
          <a:xfrm>
            <a:off x="2981212" y="241523"/>
            <a:ext cx="4809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800" dirty="0"/>
              <a:t>Are orders delivered on time?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82F257-CCA3-4007-953D-03594E284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t="50000" r="72629" b="36082"/>
          <a:stretch/>
        </p:blipFill>
        <p:spPr>
          <a:xfrm>
            <a:off x="759362" y="4214610"/>
            <a:ext cx="3756360" cy="204479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B59833-E320-42FC-BF12-C99EDBDCC6E5}"/>
              </a:ext>
            </a:extLst>
          </p:cNvPr>
          <p:cNvSpPr txBox="1"/>
          <p:nvPr/>
        </p:nvSpPr>
        <p:spPr>
          <a:xfrm>
            <a:off x="4141507" y="4590854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/>
              <a:t>89 %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8FC111-B1BF-47F8-8E66-80EED7157E40}"/>
              </a:ext>
            </a:extLst>
          </p:cNvPr>
          <p:cNvSpPr txBox="1"/>
          <p:nvPr/>
        </p:nvSpPr>
        <p:spPr>
          <a:xfrm>
            <a:off x="4086521" y="5180139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/>
              <a:t>6,7 %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3CD0582-658E-468F-B042-7BDDC89231F5}"/>
              </a:ext>
            </a:extLst>
          </p:cNvPr>
          <p:cNvSpPr txBox="1"/>
          <p:nvPr/>
        </p:nvSpPr>
        <p:spPr>
          <a:xfrm>
            <a:off x="4086521" y="4865713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/>
              <a:t>1,3 %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EA3AF23-62FE-4A8B-A0F0-4994A0FAF8DD}"/>
              </a:ext>
            </a:extLst>
          </p:cNvPr>
          <p:cNvSpPr txBox="1"/>
          <p:nvPr/>
        </p:nvSpPr>
        <p:spPr>
          <a:xfrm>
            <a:off x="985381" y="5800868"/>
            <a:ext cx="50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t: 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_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 err="1"/>
              <a:t>i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_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 err="1"/>
              <a:t>i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y_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 &gt; 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_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 err="1"/>
              <a:t>i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_</a:t>
            </a:r>
            <a:r>
              <a:rPr lang="en-GB" dirty="0"/>
              <a:t>c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o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r_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003B7D-5C19-444A-885A-6308E841E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50000" r="74408" b="36695"/>
          <a:stretch/>
        </p:blipFill>
        <p:spPr>
          <a:xfrm>
            <a:off x="6822001" y="4218198"/>
            <a:ext cx="3450490" cy="204479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4DC850C-3642-4905-920A-A1246FA48AA8}"/>
              </a:ext>
            </a:extLst>
          </p:cNvPr>
          <p:cNvSpPr txBox="1"/>
          <p:nvPr/>
        </p:nvSpPr>
        <p:spPr>
          <a:xfrm>
            <a:off x="9650322" y="4600356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/>
              <a:t>38 %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5DE60D-7764-46F3-A71A-2149D728EE42}"/>
              </a:ext>
            </a:extLst>
          </p:cNvPr>
          <p:cNvSpPr txBox="1"/>
          <p:nvPr/>
        </p:nvSpPr>
        <p:spPr>
          <a:xfrm>
            <a:off x="9651892" y="4856453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/>
              <a:t>28 %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966F68-E4CC-4CD4-A1A6-DEC8F90BD469}"/>
              </a:ext>
            </a:extLst>
          </p:cNvPr>
          <p:cNvSpPr txBox="1"/>
          <p:nvPr/>
        </p:nvSpPr>
        <p:spPr>
          <a:xfrm>
            <a:off x="9662887" y="5150258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/>
              <a:t>17 %</a:t>
            </a:r>
          </a:p>
        </p:txBody>
      </p:sp>
      <p:sp>
        <p:nvSpPr>
          <p:cNvPr id="19" name="Google Shape;127;p5">
            <a:extLst>
              <a:ext uri="{FF2B5EF4-FFF2-40B4-BE49-F238E27FC236}">
                <a16:creationId xmlns:a16="http://schemas.microsoft.com/office/drawing/2014/main" id="{4B8F2D24-76F0-43F2-A9A5-F7F8093E4707}"/>
              </a:ext>
            </a:extLst>
          </p:cNvPr>
          <p:cNvSpPr txBox="1"/>
          <p:nvPr/>
        </p:nvSpPr>
        <p:spPr>
          <a:xfrm>
            <a:off x="5957736" y="637128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15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order_delivered_customer_date - order_purchase_timestamp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08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1207EE-36A1-40B2-898D-E05509B5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-218267"/>
            <a:ext cx="11359513" cy="6395230"/>
          </a:xfrm>
        </p:spPr>
      </p:pic>
    </p:spTree>
    <p:extLst>
      <p:ext uri="{BB962C8B-B14F-4D97-AF65-F5344CB8AC3E}">
        <p14:creationId xmlns:p14="http://schemas.microsoft.com/office/powerpoint/2010/main" val="399154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27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Natalia Sudarchikova</dc:creator>
  <cp:lastModifiedBy>Natalia Sudarchikova</cp:lastModifiedBy>
  <cp:revision>20</cp:revision>
  <dcterms:created xsi:type="dcterms:W3CDTF">2022-11-18T14:33:16Z</dcterms:created>
  <dcterms:modified xsi:type="dcterms:W3CDTF">2022-11-21T12:52:47Z</dcterms:modified>
</cp:coreProperties>
</file>