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DDF499-6E6C-4A80-AE93-9FDFE575D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8C4F99F-5058-47B8-8EAD-533FBC432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F9A602-5114-41D7-B23A-8BFBA9FB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DAED-48F8-4765-85D4-EF3FF0B48E9A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72BAB4-3617-4281-A4FA-1F1033C12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F08775-02A6-4264-AD18-4F8E82F71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B413-E7B1-4F1B-9B09-2B47513B43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777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BAE0E4-9201-403C-A008-E87BA2DAE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801FA4B-B200-4487-821F-582C4DBAA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46C464-5B60-4CEF-934C-5F5393E00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DAED-48F8-4765-85D4-EF3FF0B48E9A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917F37-B1E7-4093-B0D1-27933D173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3BFE6A-F324-423D-B492-9A4150E7A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B413-E7B1-4F1B-9B09-2B47513B43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8530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D6D42A8-315A-4FE1-8BDB-34F52A21EE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2007E58-1CC4-4998-9F08-456E6BCFD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E02DDE-EBE2-4AAE-97C4-1E80464E5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DAED-48F8-4765-85D4-EF3FF0B48E9A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8BCDCA-077A-49D4-8787-5AE70444C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3BE56A-A4E8-4172-85FD-75784DAD7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B413-E7B1-4F1B-9B09-2B47513B43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391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46BE03-73BE-4E13-894E-710F88F54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7471B4-EEB2-4A0D-9328-FCC08B94F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B0B60F-87EA-4E06-9984-EBDFD1AEE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DAED-48F8-4765-85D4-EF3FF0B48E9A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CCCA57-1901-48FD-8E51-605CE853D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8910C5-C60E-4AAB-B2F8-324CCA889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B413-E7B1-4F1B-9B09-2B47513B43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9635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670076-1A1C-4B0B-8FE8-57A18A82A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C074CD-E516-48A4-AEA6-ED4F06FB1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35F273-68B0-431E-8A27-F6726F268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DAED-48F8-4765-85D4-EF3FF0B48E9A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13D70E-1232-4632-B5C3-BD5C4CF4C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688933-E176-4272-A643-B7331F218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B413-E7B1-4F1B-9B09-2B47513B43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9048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C1A98D-B2E6-48EF-B5C3-A91FF5682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093225-2162-4A0B-9490-5416031557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C9129D0-1C71-4916-8408-177B103EF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DCAC900-891F-4040-8DD1-BD629F324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DAED-48F8-4765-85D4-EF3FF0B48E9A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09441F-C1B3-4AA2-8317-1BB35061A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1F7EBA2-DF4B-48B3-B032-860E864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B413-E7B1-4F1B-9B09-2B47513B43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5850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ED4FCE-B62E-42D9-8AA5-3008A26AF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579C5D1-95AF-4BF4-BEA5-B079A56C6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EB134FF-5EB1-4E1F-BCFF-7E208369B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A2D134B-3717-4D00-B1E0-EB9511CEA6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A4BE3EE-8E7C-4D43-B5AC-D1246859CF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AE9BA2A-55CC-4B75-BBBC-944DEBB01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DAED-48F8-4765-85D4-EF3FF0B48E9A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3B85DEE-C711-4C43-A60E-32AE5794E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F8C9A65-789B-46D8-9C43-73D190A14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B413-E7B1-4F1B-9B09-2B47513B43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619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C9106C-499C-4A62-AA24-15528E703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D8D60BA-BC90-4FA1-ACC9-CCE3DB49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DAED-48F8-4765-85D4-EF3FF0B48E9A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4731F33-F8C4-4881-9026-E08CA9EC0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47B23D4-AFC8-4AFC-B2F0-055E3C07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B413-E7B1-4F1B-9B09-2B47513B43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467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3ECEFED-ABB3-4D56-A575-D560A292A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DAED-48F8-4765-85D4-EF3FF0B48E9A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6C5B6F7-D4BC-443B-BA50-AF4684B7E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3A2C24-CCB0-43BA-9204-781D1009F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B413-E7B1-4F1B-9B09-2B47513B43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405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7D520D-CC94-4A15-8C52-04AD51AE0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C0057B-6814-4576-8C92-5B9EA0AB7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F299B59-D92A-4F6B-8B01-9FA9ACAC5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02B42CE-5201-402C-9120-506C15071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DAED-48F8-4765-85D4-EF3FF0B48E9A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32D4C9A-3657-428E-849E-E18910929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51F2AF-A353-4C4E-BA70-5CD95DFF5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B413-E7B1-4F1B-9B09-2B47513B43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1005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069445-7B26-4EB6-ABAD-60EBE808E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DEC4CB3-4256-45FE-A187-9836A29E2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9B362B-00F8-4135-8080-383CD23D8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8D5C45-B6EF-4773-8A94-62E26C04B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DAED-48F8-4765-85D4-EF3FF0B48E9A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947576-6D19-4E91-A66F-EF4A6F165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2A7D6E-9DE5-4CCE-B481-99DA75E96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B413-E7B1-4F1B-9B09-2B47513B43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07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AC4E5A-12A4-4E9F-ABC0-7348FD86E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9654D5-5959-48E2-9B75-CF37BE3BB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141A9F-E4D9-4F4E-B119-41B1CE9BA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DDAED-48F8-4765-85D4-EF3FF0B48E9A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FBEC4E-F0F2-428D-AF21-4A71260A03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902EDD-6385-4DB7-8852-1E162556B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EB413-E7B1-4F1B-9B09-2B47513B43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767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8F27CE-7E57-4D43-89E3-50A4295F35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5000" dirty="0"/>
              <a:t>Персона </a:t>
            </a:r>
            <a:r>
              <a:rPr lang="en-US" sz="5000" dirty="0"/>
              <a:t>b2c. </a:t>
            </a:r>
            <a:r>
              <a:rPr lang="ru-RU" sz="5000" dirty="0"/>
              <a:t>Концепт проекта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071EDEF-9B8D-4A44-AD2E-63AC951507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ru-RU" dirty="0"/>
              <a:t>Сайт для знакомства и связи с разработчиками</a:t>
            </a:r>
          </a:p>
        </p:txBody>
      </p:sp>
    </p:spTree>
    <p:extLst>
      <p:ext uri="{BB962C8B-B14F-4D97-AF65-F5344CB8AC3E}">
        <p14:creationId xmlns:p14="http://schemas.microsoft.com/office/powerpoint/2010/main" val="525790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75D310-ABCF-4036-B101-322DB8C65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Варианты</a:t>
            </a:r>
            <a:r>
              <a:rPr lang="ru-RU" b="1" dirty="0"/>
              <a:t> </a:t>
            </a:r>
            <a:r>
              <a:rPr lang="ru-RU" dirty="0"/>
              <a:t>монетизации: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E50733-8CB4-42C4-A662-E58E2FCDD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 дополнительные функции взымать оплату </a:t>
            </a:r>
          </a:p>
          <a:p>
            <a:r>
              <a:rPr lang="ru-RU" dirty="0"/>
              <a:t>Наиболее интересные разработки могут быть только для продажи </a:t>
            </a:r>
          </a:p>
        </p:txBody>
      </p:sp>
    </p:spTree>
    <p:extLst>
      <p:ext uri="{BB962C8B-B14F-4D97-AF65-F5344CB8AC3E}">
        <p14:creationId xmlns:p14="http://schemas.microsoft.com/office/powerpoint/2010/main" val="1457492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7AFC58-E66F-4E36-8DF5-78B0779E0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336752-7B66-43CA-86DA-74162EFB1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4523"/>
            <a:ext cx="10515600" cy="360243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Многие люди хотят играть вместе на одном сервере, не хотят терять информацию о других совместных играх и хотят приобретать новые знакомства, некоторые из них хотят учувствовать в разработке и развивать свои навыки </a:t>
            </a:r>
          </a:p>
        </p:txBody>
      </p:sp>
    </p:spTree>
    <p:extLst>
      <p:ext uri="{BB962C8B-B14F-4D97-AF65-F5344CB8AC3E}">
        <p14:creationId xmlns:p14="http://schemas.microsoft.com/office/powerpoint/2010/main" val="4128617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01F3D6F-EE9A-44B8-87B2-1596FAEB7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9077"/>
            <a:ext cx="10515600" cy="36398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Персона 1, Антон </a:t>
            </a:r>
          </a:p>
          <a:p>
            <a:r>
              <a:rPr lang="ru-RU" dirty="0"/>
              <a:t>Возраст: 25 лет</a:t>
            </a:r>
          </a:p>
          <a:p>
            <a:r>
              <a:rPr lang="ru-RU" dirty="0"/>
              <a:t>Пол: Мужской</a:t>
            </a:r>
          </a:p>
          <a:p>
            <a:r>
              <a:rPr lang="ru-RU" dirty="0"/>
              <a:t>Образование: Высшее</a:t>
            </a:r>
          </a:p>
          <a:p>
            <a:r>
              <a:rPr lang="ru-RU" dirty="0"/>
              <a:t>Род занятости: Программист</a:t>
            </a:r>
          </a:p>
          <a:p>
            <a:pPr marL="0" indent="0">
              <a:buNone/>
            </a:pPr>
            <a:r>
              <a:rPr lang="ru-RU" dirty="0"/>
              <a:t>Хочет улучшить свои навыки в разработке игр, подключится у уже существующим разработчикам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8044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01F3D6F-EE9A-44B8-87B2-1596FAEB7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9077"/>
            <a:ext cx="10515600" cy="36398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Персона 2, София </a:t>
            </a:r>
          </a:p>
          <a:p>
            <a:r>
              <a:rPr lang="ru-RU" dirty="0"/>
              <a:t>Возраст: 24 года</a:t>
            </a:r>
          </a:p>
          <a:p>
            <a:r>
              <a:rPr lang="ru-RU" dirty="0"/>
              <a:t>Пол: Женский</a:t>
            </a:r>
          </a:p>
          <a:p>
            <a:r>
              <a:rPr lang="ru-RU" dirty="0"/>
              <a:t>Образование: Не полное высшее</a:t>
            </a:r>
          </a:p>
          <a:p>
            <a:r>
              <a:rPr lang="ru-RU" dirty="0"/>
              <a:t>Род занятости: Студент</a:t>
            </a:r>
          </a:p>
          <a:p>
            <a:pPr marL="0" indent="0">
              <a:buNone/>
            </a:pPr>
            <a:r>
              <a:rPr lang="ru-RU" dirty="0"/>
              <a:t>Хочет поиграть в уже любимые игры с новыми дополнениями</a:t>
            </a:r>
          </a:p>
        </p:txBody>
      </p:sp>
    </p:spTree>
    <p:extLst>
      <p:ext uri="{BB962C8B-B14F-4D97-AF65-F5344CB8AC3E}">
        <p14:creationId xmlns:p14="http://schemas.microsoft.com/office/powerpoint/2010/main" val="2465721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01F3D6F-EE9A-44B8-87B2-1596FAEB7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9077"/>
            <a:ext cx="10515600" cy="36398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Персона 3, Михаил </a:t>
            </a:r>
          </a:p>
          <a:p>
            <a:r>
              <a:rPr lang="ru-RU" dirty="0"/>
              <a:t>Возраст: 19 лет</a:t>
            </a:r>
          </a:p>
          <a:p>
            <a:r>
              <a:rPr lang="ru-RU" dirty="0"/>
              <a:t>Пол: Мужской</a:t>
            </a:r>
          </a:p>
          <a:p>
            <a:r>
              <a:rPr lang="ru-RU" dirty="0"/>
              <a:t>Образование: Среднее</a:t>
            </a:r>
          </a:p>
          <a:p>
            <a:r>
              <a:rPr lang="ru-RU" dirty="0"/>
              <a:t>Род занятости: Студент</a:t>
            </a:r>
          </a:p>
          <a:p>
            <a:pPr marL="0" indent="0">
              <a:buNone/>
            </a:pPr>
            <a:r>
              <a:rPr lang="ru-RU" dirty="0"/>
              <a:t>Хочет расслабиться и получить удовольствие от игр, пообщаться с людьми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691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36C36C-A9C3-4FF2-9F1F-69B00A0B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0B11D3-9D99-4B70-A315-5BCE04E45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Представим Антона как наиболее главную персону, так как: </a:t>
            </a:r>
          </a:p>
          <a:p>
            <a:r>
              <a:rPr lang="ru-RU" dirty="0"/>
              <a:t>Он хочет узнать, что есть у нас уже, познакомится с разработками </a:t>
            </a:r>
          </a:p>
          <a:p>
            <a:r>
              <a:rPr lang="ru-RU" dirty="0"/>
              <a:t>Хочет связаться с программистами и предоставить своё мнение/помощь/услуги </a:t>
            </a:r>
          </a:p>
        </p:txBody>
      </p:sp>
    </p:spTree>
    <p:extLst>
      <p:ext uri="{BB962C8B-B14F-4D97-AF65-F5344CB8AC3E}">
        <p14:creationId xmlns:p14="http://schemas.microsoft.com/office/powerpoint/2010/main" val="138047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8691B8-C5F8-4DA0-B2C0-0F2074B49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Выгодное отличие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029E8A-C898-4900-8B2D-773F6A430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 каждого человека своё виденье мира, и из-за этого каждая разработка интересна по своему </a:t>
            </a:r>
          </a:p>
        </p:txBody>
      </p:sp>
    </p:spTree>
    <p:extLst>
      <p:ext uri="{BB962C8B-B14F-4D97-AF65-F5344CB8AC3E}">
        <p14:creationId xmlns:p14="http://schemas.microsoft.com/office/powerpoint/2010/main" val="75824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2D0A0A-4AA7-4559-A7D4-2503F173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(проблемы):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7B6508-51CF-4B22-9355-D8B4E22D8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Много информации о разных играх и о их серверах нужно иметь в одном месте </a:t>
            </a:r>
          </a:p>
          <a:p>
            <a:r>
              <a:rPr lang="ru-RU" dirty="0"/>
              <a:t>Возможность следить за постоянными обновлениями </a:t>
            </a:r>
          </a:p>
        </p:txBody>
      </p:sp>
    </p:spTree>
    <p:extLst>
      <p:ext uri="{BB962C8B-B14F-4D97-AF65-F5344CB8AC3E}">
        <p14:creationId xmlns:p14="http://schemas.microsoft.com/office/powerpoint/2010/main" val="738355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7873BB-6E14-40DB-ADAF-84047DCCE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Задачи, решаемые сайтом: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4A8628-3711-48CF-A5CF-1FA288920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Предоставить информацию о разработчиках (связь с ними, кто они, кто за что отвечает) </a:t>
            </a:r>
          </a:p>
          <a:p>
            <a:r>
              <a:rPr lang="ru-RU" dirty="0"/>
              <a:t>Скачивание дополнений к играм </a:t>
            </a:r>
          </a:p>
          <a:p>
            <a:r>
              <a:rPr lang="ru-RU" dirty="0"/>
              <a:t>Способ содержать всю необходимую информацию о каждой игре в одном месте  </a:t>
            </a:r>
          </a:p>
        </p:txBody>
      </p:sp>
    </p:spTree>
    <p:extLst>
      <p:ext uri="{BB962C8B-B14F-4D97-AF65-F5344CB8AC3E}">
        <p14:creationId xmlns:p14="http://schemas.microsoft.com/office/powerpoint/2010/main" val="31976780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263</Words>
  <Application>Microsoft Office PowerPoint</Application>
  <PresentationFormat>Широкоэкранный</PresentationFormat>
  <Paragraphs>36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Персона b2c. Концепт проекта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Выгодное отличие</vt:lpstr>
      <vt:lpstr>Задачи (проблемы):</vt:lpstr>
      <vt:lpstr>Задачи, решаемые сайтом: </vt:lpstr>
      <vt:lpstr>Варианты монетизации: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Персона b2c. Концепт проекта</dc:title>
  <dc:creator>Natalia Zueva</dc:creator>
  <cp:lastModifiedBy>Natalia Zueva</cp:lastModifiedBy>
  <cp:revision>1</cp:revision>
  <dcterms:created xsi:type="dcterms:W3CDTF">2023-11-07T02:56:23Z</dcterms:created>
  <dcterms:modified xsi:type="dcterms:W3CDTF">2023-11-07T04:11:38Z</dcterms:modified>
</cp:coreProperties>
</file>