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notesSlides/notesSlide6.xml" ContentType="application/vnd.openxmlformats-officedocument.presentationml.notesSlide+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9" r:id="rId3"/>
    <p:sldId id="310" r:id="rId4"/>
    <p:sldId id="316" r:id="rId5"/>
    <p:sldId id="299" r:id="rId6"/>
    <p:sldId id="317" r:id="rId7"/>
    <p:sldId id="319" r:id="rId8"/>
    <p:sldId id="313" r:id="rId9"/>
    <p:sldId id="302" r:id="rId10"/>
    <p:sldId id="303" r:id="rId11"/>
    <p:sldId id="305" r:id="rId12"/>
    <p:sldId id="318"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17" autoAdjust="0"/>
    <p:restoredTop sz="96357" autoAdjust="0"/>
  </p:normalViewPr>
  <p:slideViewPr>
    <p:cSldViewPr snapToGrid="0">
      <p:cViewPr varScale="1">
        <p:scale>
          <a:sx n="114" d="100"/>
          <a:sy n="114" d="100"/>
        </p:scale>
        <p:origin x="8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2:36.517"/>
    </inkml:context>
    <inkml:brush xml:id="br0">
      <inkml:brushProperty name="width" value="0.05" units="cm"/>
      <inkml:brushProperty name="height" value="0.05" units="cm"/>
    </inkml:brush>
  </inkml:definitions>
  <inkml:trace contextRef="#ctx0" brushRef="#br0">1 128 3924 0 0,'42'-18'8572'0'0,"3"3"-3767"0"0,-5 4-3737 0 0,1 2 0 0 0,-1 1 1 0 0,59-2-1 0 0,8 9-419 0 0,0 5 1 0 0,-1 5 0 0 0,0 4-1 0 0,134 35 1 0 0,-185-35-609 0 0,224 45 51 0 0,-231-51-96 0 0,0-3-1 0 0,0-1 1 0 0,91-7 0 0 0,-51-5 24 0 0,9 0-67 0 0,-1-3 1 0 0,105-29-1 0 0,-39 5 26 0 0,-99 23-70 0 0,93-29-1 0 0,-116 26 153 0 0,-28 10-70 0 0,0 1 0 0 0,0 0 0 0 0,1 1 0 0 0,-1 0 0 0 0,1 1 0 0 0,18-2 0 0 0,-40 5-3094 0 0,1 1 1 0 0,0 0-1 0 0,0 0 0 0 0,0 1 0 0 0,-8 3 0 0 0,5-1-1476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41.798"/>
    </inkml:context>
    <inkml:brush xml:id="br0">
      <inkml:brushProperty name="width" value="0.05" units="cm"/>
      <inkml:brushProperty name="height" value="0.05" units="cm"/>
    </inkml:brush>
  </inkml:definitions>
  <inkml:trace contextRef="#ctx0" brushRef="#br0">16 1 2348 0 0,'15'0'13040'0'0,"-13"17"-7352"0"0,-2-13-6210 0 0,-11 167 4633 0 0,0 2-3320 0 0,41 158-498 0 0,-25-294-437 0 0,-4-12 472 0 0,-5-8-3750 0 0,4-17 3215 0 0,0 1 0 0 0,0-1 0 0 0,-1 0-1 0 0,1 1 1 0 0,0-1 0 0 0,0 0 0 0 0,-1 0-1 0 0,1 1 1 0 0,0-1 0 0 0,-1 0 0 0 0,1 0 0 0 0,0 0-1 0 0,-1 0 1 0 0,1 1 0 0 0,-1-1 0 0 0,1 0 0 0 0,0 0-1 0 0,-1 0 1 0 0,1 0 0 0 0,0 0 0 0 0,-1 0-1 0 0,1 0 1 0 0,-1 0 0 0 0,1 0 0 0 0,0 0 0 0 0,-1 0-1 0 0,1 0 1 0 0,-1 0 0 0 0,1 0 0 0 0,-1-1-1 0 0,-20-14-8468 0 0,10 5 4025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48.352"/>
    </inkml:context>
    <inkml:brush xml:id="br0">
      <inkml:brushProperty name="width" value="0.05" units="cm"/>
      <inkml:brushProperty name="height" value="0.05" units="cm"/>
    </inkml:brush>
  </inkml:definitions>
  <inkml:trace contextRef="#ctx0" brushRef="#br0">1 34 3152 0 0,'3'-21'8348'0'0,"-1"8"-890"0"0,6 25-5674 0 0,15 45-1266 0 0,-3 1 0 0 0,18 88 0 0 0,15 43-759 0 0,-34-139-105 0 0,-10-29-638 0 0,-1 0 0 0 0,9 35 1 0 0,-24-85-10153 0 0,-2-3 6211 0 0,-3-9 4946 0 0,-9-22 6354 0 0,1 4-825 0 0,8 23-3376 0 0,1 4-494 0 0,1-1-1 0 0,-6-36 0 0 0,14 60-1532 0 0,1 1 0 0 0,0-1 0 0 0,0 1 0 0 0,1 0 0 0 0,1-1 0 0 0,-1 1-1 0 0,1-1 1 0 0,1 1 0 0 0,-1 0 0 0 0,1 0 0 0 0,1 0 0 0 0,0 0 0 0 0,6-14 0 0 0,-7 19-142 0 0,-1 1 1 0 0,1-1 0 0 0,0 1 0 0 0,0-1 0 0 0,0 1 0 0 0,0 0 0 0 0,0 0 0 0 0,1 0 0 0 0,-1 0 0 0 0,0 0 0 0 0,1 1 0 0 0,-1-1 0 0 0,1 1-1 0 0,0-1 1 0 0,0 1 0 0 0,-1 0 0 0 0,1 0 0 0 0,0 0 0 0 0,0 1 0 0 0,0-1 0 0 0,0 1 0 0 0,0-1 0 0 0,0 1 0 0 0,0 0 0 0 0,0 0 0 0 0,0 1 0 0 0,0-1-1 0 0,0 0 1 0 0,0 1 0 0 0,0 0 0 0 0,0 0 0 0 0,0 0 0 0 0,0 0 0 0 0,-1 0 0 0 0,1 0 0 0 0,0 1 0 0 0,-1-1 0 0 0,4 4 0 0 0,4 1 14 0 0,-1 0 0 0 0,0 1 1 0 0,0 0-1 0 0,-1 1 1 0 0,0 0-1 0 0,0 1 0 0 0,-1-1 1 0 0,12 19-1 0 0,-13-16 10 0 0,-1 0-1 0 0,-1 0 1 0 0,0 0-1 0 0,-1 0 0 0 0,0 1 1 0 0,0 0-1 0 0,-1-1 1 0 0,-1 1-1 0 0,0 0 1 0 0,-1 0-1 0 0,0 0 0 0 0,0 0 1 0 0,-2 0-1 0 0,1 0 1 0 0,-1-1-1 0 0,-1 1 1 0 0,0-1-1 0 0,-1 1 0 0 0,0-1 1 0 0,-12 21-1 0 0,15-30-21 0 0,0-1 0 0 0,0 1-1 0 0,0 0 1 0 0,-1 0-1 0 0,1-1 1 0 0,-1 1 0 0 0,1-1-1 0 0,-1 1 1 0 0,0-1-1 0 0,0 0 1 0 0,1 0 0 0 0,-5 2-1 0 0,6-3-9 0 0,-1 1-1 0 0,0-1 0 0 0,0 0 1 0 0,0 0-1 0 0,1 0 1 0 0,-1 0-1 0 0,0 0 0 0 0,0 0 1 0 0,0 0-1 0 0,1 0 1 0 0,-1 0-1 0 0,0 0 1 0 0,0 0-1 0 0,1 0 0 0 0,-1-1 1 0 0,0 1-1 0 0,0 0 1 0 0,1 0-1 0 0,-1-1 0 0 0,0 1 1 0 0,1-1-1 0 0,-1 1 1 0 0,-1-1-1 0 0,1-1-12 0 0,0 1 1 0 0,0-1-1 0 0,0 0 1 0 0,0 1-1 0 0,1-1 1 0 0,-1 0-1 0 0,0 0 0 0 0,1 0 1 0 0,-1 1-1 0 0,1-1 1 0 0,-1 0-1 0 0,1 0 1 0 0,0 0-1 0 0,0 0 0 0 0,0 0 1 0 0,0 0-1 0 0,0 0 1 0 0,1 1-1 0 0,-1-1 1 0 0,0 0-1 0 0,1 0 0 0 0,-1 0 1 0 0,1 0-1 0 0,0 1 1 0 0,0-1-1 0 0,1-3 1 0 0,-1 3 9 0 0,0 0-1 0 0,0 0 1 0 0,0 0 0 0 0,1 0 0 0 0,-1 0 0 0 0,0 0 0 0 0,1 0 0 0 0,-1 1 0 0 0,1-1 0 0 0,0 0 0 0 0,0 1 0 0 0,0-1 0 0 0,-1 1 0 0 0,1 0 0 0 0,0-1-1 0 0,0 1 1 0 0,1 0 0 0 0,-1 0 0 0 0,0 1 0 0 0,0-1 0 0 0,0 0 0 0 0,1 1 0 0 0,-1-1 0 0 0,0 1 0 0 0,1 0 0 0 0,-1 0 0 0 0,0 0 0 0 0,1 0 0 0 0,-1 0 0 0 0,0 0-1 0 0,1 1 1 0 0,-1-1 0 0 0,0 1 0 0 0,1-1 0 0 0,-1 1 0 0 0,0 0 0 0 0,4 2 0 0 0,7 4 76 0 0,1 1 0 0 0,-1 0 1 0 0,-1 1-1 0 0,21 19 0 0 0,-11-10-3 0 0,22 21 4 0 0,10 9-661 0 0,-16-25-2778 0 0,-36-23 2585 0 0,-1 1 1 0 0,1-1-1 0 0,0 0 1 0 0,-1 1-1 0 0,1-1 1 0 0,0 0-1 0 0,0 0 1 0 0,-1 0 0 0 0,1 0-1 0 0,0 0 1 0 0,-1-1-1 0 0,1 1 1 0 0,0 0-1 0 0,-1-1 1 0 0,1 1-1 0 0,2-2 1 0 0,3-2-3549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49.081"/>
    </inkml:context>
    <inkml:brush xml:id="br0">
      <inkml:brushProperty name="width" value="0.05" units="cm"/>
      <inkml:brushProperty name="height" value="0.05" units="cm"/>
    </inkml:brush>
  </inkml:definitions>
  <inkml:trace contextRef="#ctx0" brushRef="#br0">1 453 4316 0 0,'34'-3'9657'0'0,"2"-9"-3778"0"0,-25 7-5116 0 0,0 0 0 0 0,-1-1 1 0 0,0 0-1 0 0,16-13 0 0 0,-19 14-788 0 0,-1-1 1 0 0,0 1-1 0 0,0-1 0 0 0,0-1 0 0 0,0 1 1 0 0,-1-1-1 0 0,-1 0 0 0 0,1 0 0 0 0,-1-1 1 0 0,0 1-1 0 0,0-1 0 0 0,-1 0 0 0 0,0 0 1 0 0,-1 0-1 0 0,3-17 0 0 0,-4 22 70 0 0,-1 1-1 0 0,0-1 1 0 0,0 0-1 0 0,-1 0 1 0 0,1 0-1 0 0,-1 1 1 0 0,1-1 0 0 0,-1 0-1 0 0,0 0 1 0 0,0 1-1 0 0,0-1 1 0 0,0 1-1 0 0,-1-1 1 0 0,1 1 0 0 0,-1-1-1 0 0,1 1 1 0 0,-1 0-1 0 0,0 0 1 0 0,0 0-1 0 0,0 0 1 0 0,-3-3-1 0 0,3 4-24 0 0,1 0-1 0 0,0 1 1 0 0,-1-1-1 0 0,1 1 1 0 0,-1-1-1 0 0,1 1 0 0 0,-1-1 1 0 0,1 1-1 0 0,-1 0 1 0 0,0 0-1 0 0,1 0 0 0 0,-1 0 1 0 0,1 0-1 0 0,-1 0 1 0 0,1 0-1 0 0,-1 0 0 0 0,1 1 1 0 0,-1-1-1 0 0,1 0 1 0 0,-1 1-1 0 0,1 0 1 0 0,-1-1-1 0 0,1 1 0 0 0,-1 0 1 0 0,1 0-1 0 0,0-1 1 0 0,0 1-1 0 0,-1 0 0 0 0,1 0 1 0 0,0 1-1 0 0,0-1 1 0 0,0 0-1 0 0,0 0 0 0 0,0 0 1 0 0,0 1-1 0 0,0-1 1 0 0,1 1-1 0 0,-1-1 1 0 0,0 2-1 0 0,-2 2-10 0 0,0-1 0 0 0,1 1 0 0 0,-1 0 0 0 0,1 0 0 0 0,1 0 0 0 0,-1 1 0 0 0,1-1 0 0 0,-1 0 0 0 0,2 1 0 0 0,-1-1 0 0 0,0 1 0 0 0,1-1 0 0 0,0 1 0 0 0,1-1-1 0 0,-1 1 1 0 0,1-1 0 0 0,0 1 0 0 0,0-1 0 0 0,0 0 0 0 0,1 0 0 0 0,0 1 0 0 0,0-1 0 0 0,1 0 0 0 0,-1-1 0 0 0,1 1 0 0 0,0 0 0 0 0,0-1 0 0 0,0 1 0 0 0,1-1 0 0 0,4 4 0 0 0,-1-2-15 0 0,0 1 0 0 0,1-1 0 0 0,-1 0 0 0 0,1-1 0 0 0,1 0 0 0 0,-1 0 0 0 0,1-1 0 0 0,0 0 0 0 0,0 0 0 0 0,0-1 0 0 0,0 0-1 0 0,1-1 1 0 0,-1 0 0 0 0,1-1 0 0 0,0 1 0 0 0,12-2 0 0 0,-11 0-22 0 0,0 0 1 0 0,0-2-1 0 0,0 1 0 0 0,0-1 0 0 0,0-1 0 0 0,0 0 0 0 0,0-1 0 0 0,-1 0 0 0 0,0 0 0 0 0,0-1 0 0 0,0 0 1 0 0,0-1-1 0 0,-1 0 0 0 0,10-9 0 0 0,-9 6 46 0 0,-1-1 1 0 0,0-1-1 0 0,0 1 0 0 0,-1-2 1 0 0,0 1-1 0 0,-1-1 0 0 0,-1 0 1 0 0,0 0-1 0 0,0-1 1 0 0,-1 0-1 0 0,3-14 0 0 0,-7 23 7 0 0,0 0-1 0 0,0 0 0 0 0,0 0 0 0 0,1 1 1 0 0,-1-1-1 0 0,1 1 0 0 0,0-1 0 0 0,0 1 1 0 0,0-1-1 0 0,4-3 0 0 0,-5 6-16 0 0,1 1 0 0 0,-1-1 0 0 0,1 1 0 0 0,-1-1 0 0 0,1 1 1 0 0,-1 0-1 0 0,1 0 0 0 0,0-1 0 0 0,-1 1 0 0 0,1 0 0 0 0,-1 0 0 0 0,1 1 0 0 0,-1-1 0 0 0,1 0 0 0 0,-1 0 0 0 0,1 1 0 0 0,-1-1 0 0 0,1 1 0 0 0,-1-1 0 0 0,1 1 0 0 0,-1 0 0 0 0,1 0 0 0 0,-1-1 0 0 0,0 1 0 0 0,0 0 0 0 0,1 0 0 0 0,-1 0 0 0 0,2 3 0 0 0,34 29 131 0 0,-33-27-141 0 0,1-1-1 0 0,0 0 1 0 0,0 0-1 0 0,0 0 1 0 0,0-1-1 0 0,1 0 1 0 0,0 0-1 0 0,0 0 1 0 0,0-1-1 0 0,0 0 1 0 0,0 0-1 0 0,1 0 1 0 0,-1-1-1 0 0,1 0 1 0 0,7 1-1 0 0,-11-3-14 0 0,1-1 1 0 0,-1 0-1 0 0,0 0 0 0 0,1 0 1 0 0,-1-1-1 0 0,0 1 0 0 0,1-1 1 0 0,-1 0-1 0 0,0 0 0 0 0,0 0 1 0 0,-1 0-1 0 0,1 0 0 0 0,0-1 1 0 0,-1 1-1 0 0,1-1 0 0 0,-1 0 1 0 0,0 0-1 0 0,0 1 0 0 0,0-2 1 0 0,0 1-1 0 0,-1 0 0 0 0,1 0 1 0 0,-1 0-1 0 0,2-5 0 0 0,3-8-5 0 0,0-1 0 0 0,-1 1-1 0 0,4-28 1 0 0,-3 2 39 0 0,-4 23 48 0 0,1-1 0 0 0,0 1 0 0 0,8-20 0 0 0,-11 38-57 0 0,0 0-1 0 0,0 1 1 0 0,0-1 0 0 0,0 1 0 0 0,0-1 0 0 0,0 1 0 0 0,1-1 0 0 0,-1 1-1 0 0,0-1 1 0 0,0 1 0 0 0,1-1 0 0 0,-1 1 0 0 0,0-1 0 0 0,1 1 0 0 0,-1-1 0 0 0,1 1-1 0 0,-1 0 1 0 0,0-1 0 0 0,1 1 0 0 0,-1 0 0 0 0,1-1 0 0 0,-1 1 0 0 0,1 0-1 0 0,-1-1 1 0 0,1 1 0 0 0,-1 0 0 0 0,1 0 0 0 0,-1 0 0 0 0,1 0 0 0 0,0 0 0 0 0,-1-1-1 0 0,1 1 1 0 0,-1 0 0 0 0,1 0 0 0 0,0 0 0 0 0,17 17 222 0 0,6 30 126 0 0,51 201-1329 0 0,-72-234-284 0 0,3 11-907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49.415"/>
    </inkml:context>
    <inkml:brush xml:id="br0">
      <inkml:brushProperty name="width" value="0.05" units="cm"/>
      <inkml:brushProperty name="height" value="0.05" units="cm"/>
    </inkml:brush>
  </inkml:definitions>
  <inkml:trace contextRef="#ctx0" brushRef="#br0">5 58 5621 0 0,'-2'-49'13085'0'0,"0"41"-7306"0"0,1 32-4729 0 0,1 32-512 0 0,9 63-1 0 0,-7-102-955 0 0,1 1 0 0 0,1-1 0 0 0,0 0-1 0 0,2 0 1 0 0,0 0 0 0 0,1 0 0 0 0,15 27 0 0 0,-18-39-2902 0 0,-9-19-8268 0 0,0 8 7167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49.937"/>
    </inkml:context>
    <inkml:brush xml:id="br0">
      <inkml:brushProperty name="width" value="0.05" units="cm"/>
      <inkml:brushProperty name="height" value="0.05" units="cm"/>
    </inkml:brush>
  </inkml:definitions>
  <inkml:trace contextRef="#ctx0" brushRef="#br0">57 94 1932 0 0,'-28'-11'13223'0'0,"0"-1"-3630"0"0,82-1-8415 0 0,10-6-1172 0 0,50-12-1707 0 0,-97 28 828 0 0,-1 1-1 0 0,0 0 1 0 0,1 1-1 0 0,-1 1 1 0 0,24 3-1 0 0,-35-2 820 0 0,59 9-736 0 0,-24 3 5680 0 0,-58 16-310 0 0,8-15-3974 0 0,1 2-195 0 0,1 0 1 0 0,1 1 0 0 0,-9 25-1 0 0,15-38-404 0 0,0 0-1 0 0,0 0 1 0 0,1 1-1 0 0,-1-1 1 0 0,1 0-1 0 0,0 0 1 0 0,0 1 0 0 0,0-1-1 0 0,2 7 1 0 0,-2-9-26 0 0,1-1 0 0 0,0 1 0 0 0,-1 0 0 0 0,1-1 0 0 0,0 1 1 0 0,0 0-1 0 0,0-1 0 0 0,0 1 0 0 0,0-1 0 0 0,1 0 0 0 0,-1 1 0 0 0,0-1 1 0 0,1 0-1 0 0,-1 0 0 0 0,0 1 0 0 0,1-1 0 0 0,0 0 0 0 0,-1-1 0 0 0,1 1 1 0 0,0 0-1 0 0,-1 0 0 0 0,4 0 0 0 0,16-2-305 0 0,-10-3 243 0 0,-1 0 0 0 0,1-1 0 0 0,-1 0 0 0 0,0-1 0 0 0,-1 0 0 0 0,0 0 0 0 0,0-1 0 0 0,0 0 0 0 0,-1-1 0 0 0,1 0 0 0 0,-2 0 0 0 0,0-1 0 0 0,0 1 0 0 0,0-2 1 0 0,9-16-1 0 0,21-74 2028 0 0,-10 135-1675 0 0,21 6-4363 0 0,-29-30-1762 0 0,0-4-4663 0 0,-9-5 4876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50.418"/>
    </inkml:context>
    <inkml:brush xml:id="br0">
      <inkml:brushProperty name="width" value="0.05" units="cm"/>
      <inkml:brushProperty name="height" value="0.05" units="cm"/>
    </inkml:brush>
  </inkml:definitions>
  <inkml:trace contextRef="#ctx0" brushRef="#br0">96 2 2060 0 0,'-1'0'588'0'0,"0"-1"1"0"0,0 1-1 0 0,0 0 0 0 0,0 0 1 0 0,0-1-1 0 0,0 1 0 0 0,0 0 0 0 0,0 0 1 0 0,0 0-1 0 0,0 0 0 0 0,0 0 1 0 0,0 1-1 0 0,0-1 0 0 0,0 0 0 0 0,0 0 1 0 0,0 1-1 0 0,0-1 0 0 0,0 0 0 0 0,0 1 1 0 0,0-1-1 0 0,0 1 0 0 0,0-1 1 0 0,0 1-1 0 0,-1 1 0 0 0,1 0-119 0 0,0 0 0 0 0,-1 0 0 0 0,1 0 1 0 0,0 0-1 0 0,0 0 0 0 0,0 0 0 0 0,0 0 0 0 0,1 0 0 0 0,-1 0 0 0 0,1 1 0 0 0,-1 2 0 0 0,0 11-422 0 0,0 1 0 0 0,3 29 0 0 0,-1-18 1452 0 0,-8 467-719 0 0,7-492-898 0 0,-5 60-2602 0 0,-6-33-1922 0 0,10-29 4242 0 0,0 0 0 0 0,1 0 0 0 0,-1-1 0 0 0,0 1 0 0 0,1 0 0 0 0,-1 0 0 0 0,0-1 0 0 0,0 1 0 0 0,0-1 0 0 0,0 1 0 0 0,0-1 0 0 0,0 1 0 0 0,0-1 0 0 0,0 1 0 0 0,0-1 0 0 0,0 0 0 0 0,0 1-1 0 0,0-1 1 0 0,0 0 0 0 0,0 0 0 0 0,0 0 0 0 0,-2 0 0 0 0,-10-3-4319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50.772"/>
    </inkml:context>
    <inkml:brush xml:id="br0">
      <inkml:brushProperty name="width" value="0.05" units="cm"/>
      <inkml:brushProperty name="height" value="0.05" units="cm"/>
    </inkml:brush>
  </inkml:definitions>
  <inkml:trace contextRef="#ctx0" brushRef="#br0">0 174 2408 0 0,'0'-9'5117'0'0,"2"-1"-597"0"0,3 2-664 0 0,4 2-579 0 0,6 0-1189 0 0,5-4-944 0 0,9 0-504 0 0,1-2-264 0 0,6-2-188 0 0,1 0-216 0 0,-2 3-296 0 0,-2-3-468 0 0,-2 0-928 0 0,-7 2-768 0 0,-6 2-737 0 0,-3 2-747 0 0,-6 2-616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51.139"/>
    </inkml:context>
    <inkml:brush xml:id="br0">
      <inkml:brushProperty name="width" value="0.05" units="cm"/>
      <inkml:brushProperty name="height" value="0.05" units="cm"/>
    </inkml:brush>
  </inkml:definitions>
  <inkml:trace contextRef="#ctx0" brushRef="#br0">1 194 1416 0 0,'0'24'4613'0'0,"2"-6"-233"0"0,0 0-368 0 0,7-6-471 0 0,0-2-1141 0 0,2-2-852 0 0,29-6 200 0 0,-18-4-1360 0 0,2-2-284 0 0,0-4-280 0 0,0 0-336 0 0,0-4-588 0 0,-2 0-880 0 0,-4-4-756 0 0,0-4-709 0 0,-3 3-679 0 0,1-3-509 0 0</inkml:trace>
  <inkml:trace contextRef="#ctx0" brushRef="#br0" timeOffset="1">408 4 3916 0 0,'11'-4'13094'0'0,"-6"6"-10078"0"0,-1 2-1140 0 0,3 2-764 0 0,-1 2-436 0 0,3-2-232 0 0,2 4-168 0 0,2-2-172 0 0,0 2-256 0 0,5-4-392 0 0,-2 2-760 0 0,-3-6-840 0 0,0 0-772 0 0,-4-4-801 0 0,0 0-743 0 0,-1-6-449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51.471"/>
    </inkml:context>
    <inkml:brush xml:id="br0">
      <inkml:brushProperty name="width" value="0.05" units="cm"/>
      <inkml:brushProperty name="height" value="0.05" units="cm"/>
    </inkml:brush>
  </inkml:definitions>
  <inkml:trace contextRef="#ctx0" brushRef="#br0">95 0 1836 0 0,'10'48'15602'0'0,"-3"0"-10061"0"0,11 53-3508 0 0,-4-54-1601 0 0,26 107 108 0 0,-36-132-554 0 0,-1 0-1 0 0,0 0 0 0 0,-2 0 1 0 0,-1 0-1 0 0,-2 24 0 0 0,2-44-7 0 0,0-1-1 0 0,0 1 0 0 0,0 0 0 0 0,0 0 1 0 0,-1-1-1 0 0,1 1 0 0 0,0 0 0 0 0,-1 0 1 0 0,1-1-1 0 0,-1 1 0 0 0,0-1 0 0 0,0 1 1 0 0,0 0-1 0 0,1-1 0 0 0,-1 0 1 0 0,-1 1-1 0 0,1-1 0 0 0,0 1 0 0 0,0-1 1 0 0,0 0-1 0 0,-3 2 0 0 0,3-3-164 0 0,0 0 0 0 0,-1 0 0 0 0,1 0-1 0 0,0 0 1 0 0,-1 0 0 0 0,1 0 0 0 0,0 0 0 0 0,-1 0 0 0 0,1 0-1 0 0,0-1 1 0 0,-1 1 0 0 0,1 0 0 0 0,0-1 0 0 0,0 0-1 0 0,0 1 1 0 0,-1-1 0 0 0,1 1 0 0 0,0-1 0 0 0,0 0 0 0 0,0 0-1 0 0,-1-1 1 0 0,-6-5-2011 0 0,1 0 0 0 0,0-1-1 0 0,0 1 1 0 0,1-2-1 0 0,-10-15 1 0 0,3-2-2482 0 0</inkml:trace>
  <inkml:trace contextRef="#ctx0" brushRef="#br0" timeOffset="1">0 97 4380 0 0,'8'-4'15820'0'0,"16"-3"-12832"0"0,-15 4-1921 0 0,27-8-863 0 0,0 2 0 0 0,1 1-1 0 0,55-5 1 0 0,-23 12-3729 0 0,1 8-4610 0 0,-31-3 411 0 0,-19-4 3898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51.803"/>
    </inkml:context>
    <inkml:brush xml:id="br0">
      <inkml:brushProperty name="width" value="0.05" units="cm"/>
      <inkml:brushProperty name="height" value="0.05" units="cm"/>
    </inkml:brush>
  </inkml:definitions>
  <inkml:trace contextRef="#ctx0" brushRef="#br0">79 25 4648 0 0,'35'-7'8590'0'0,"-33"7"-8010"0"0,0 0 1 0 0,-1 0-1 0 0,1-1 1 0 0,-1 1-1 0 0,1 0 1 0 0,-1-1-1 0 0,1 1 1 0 0,-1-1-1 0 0,0 0 0 0 0,1 1 1 0 0,-1-1-1 0 0,0 0 1 0 0,1 0-1 0 0,-1 0 1 0 0,0 0-1 0 0,0 0 1 0 0,0 0-1 0 0,0 0 1 0 0,2-2-1 0 0,-4 3-480 0 0,1-1 1 0 0,0 1-1 0 0,-1 0 1 0 0,1 0-1 0 0,-1-1 1 0 0,1 1-1 0 0,0 0 1 0 0,-1 0-1 0 0,1 0 0 0 0,-1 0 1 0 0,1 0-1 0 0,-1-1 1 0 0,1 1-1 0 0,-1 0 1 0 0,1 0-1 0 0,-1 0 1 0 0,1 0-1 0 0,0 0 1 0 0,-1 1-1 0 0,1-1 0 0 0,-1 0 1 0 0,1 0-1 0 0,-1 0 1 0 0,1 0-1 0 0,-1 0 1 0 0,1 1-1 0 0,0-1 1 0 0,-1 0-1 0 0,1 0 0 0 0,0 1 1 0 0,-1-1-1 0 0,1 0 1 0 0,-1 0-1 0 0,1 1 1 0 0,-1 0-1 0 0,-17 9 700 0 0,8-3-657 0 0,0 1 0 0 0,1-1-1 0 0,0 1 1 0 0,0 1 0 0 0,1 0 0 0 0,0 0 0 0 0,0 1 0 0 0,-6 10 0 0 0,11-15-170 0 0,0 0-1 0 0,0 0 1 0 0,1 0-1 0 0,-1 1 1 0 0,1-1 0 0 0,0 1-1 0 0,1-1 1 0 0,-1 1 0 0 0,1 0-1 0 0,0 0 1 0 0,1-1-1 0 0,-1 1 1 0 0,1 0 0 0 0,1 0-1 0 0,-1 0 1 0 0,1 0 0 0 0,0-1-1 0 0,3 11 1 0 0,-4-14-27 0 0,0 0 1 0 0,1-1-1 0 0,0 1 1 0 0,-1 0 0 0 0,1-1-1 0 0,0 1 1 0 0,0-1-1 0 0,0 1 1 0 0,0-1 0 0 0,0 0-1 0 0,0 1 1 0 0,0-1-1 0 0,1 0 1 0 0,-1 0-1 0 0,0 0 1 0 0,1 0 0 0 0,-1 0-1 0 0,1 0 1 0 0,-1 0-1 0 0,1 0 1 0 0,-1-1 0 0 0,1 1-1 0 0,-1-1 1 0 0,1 1-1 0 0,2 0 1 0 0,-1-1-54 0 0,1-1-1 0 0,-1 1 1 0 0,0 0 0 0 0,0-1-1 0 0,1 0 1 0 0,-1 0 0 0 0,0 0-1 0 0,0 0 1 0 0,0 0 0 0 0,0-1-1 0 0,0 1 1 0 0,4-4 0 0 0,3-2-100 0 0,0-1 1 0 0,0 0 0 0 0,-1-1-1 0 0,0 0 1 0 0,14-19-1 0 0,-2-8 202 0 0,-18 28 239 0 0,1 1 1 0 0,0 0-1 0 0,0 0 0 0 0,1 0 0 0 0,10-12 0 0 0,-13 20-214 0 0,1-1 1 0 0,-1 0-1 0 0,1 1 1 0 0,0 0 0 0 0,-1-1-1 0 0,1 1 1 0 0,-1 0-1 0 0,1 0 1 0 0,-1 0-1 0 0,0 1 1 0 0,0-1-1 0 0,1 0 1 0 0,-1 1-1 0 0,0 0 1 0 0,4 3 0 0 0,7 4-571 0 0,-8-7 13 0 0,0 0 0 0 0,0-1 0 0 0,0 1 0 0 0,0-1 0 0 0,0 0-1 0 0,1-1 1 0 0,-1 1 0 0 0,0-1 0 0 0,1 0 0 0 0,6-2 0 0 0,52-13-10234 0 0,-36 5 5501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52.142"/>
    </inkml:context>
    <inkml:brush xml:id="br0">
      <inkml:brushProperty name="width" value="0.05" units="cm"/>
      <inkml:brushProperty name="height" value="0.05" units="cm"/>
    </inkml:brush>
  </inkml:definitions>
  <inkml:trace contextRef="#ctx0" brushRef="#br0">0 96 3580 0 0,'20'-8'5705'0'0,"-3"2"-129"0"0,-1 0-599 0 0,-1 0 1907 0 0,-8 4-5139 0 0,-3 0-605 0 0,3 0-532 0 0,4 0-1088 0 0,-5 0-972 0 0,5 0-921 0 0,1-4-1051 0 0,3-8-1224 0 0,-2-2-1053 0 0,0-6-639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42.135"/>
    </inkml:context>
    <inkml:brush xml:id="br0">
      <inkml:brushProperty name="width" value="0.05" units="cm"/>
      <inkml:brushProperty name="height" value="0.05" units="cm"/>
    </inkml:brush>
  </inkml:definitions>
  <inkml:trace contextRef="#ctx0" brushRef="#br0">0 73 3240 0 0,'7'-8'11735'0'0,"8"2"-6711"0"0,21 0-3627 0 0,-27 5-248 0 0,59-9 544 0 0,38-7-1330 0 0,-42-2-3551 0 0,-59 16 1969 0 0,0 1-2036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8:56.225"/>
    </inkml:context>
    <inkml:brush xml:id="br0">
      <inkml:brushProperty name="width" value="0.05" units="cm"/>
      <inkml:brushProperty name="height" value="0.05" units="cm"/>
    </inkml:brush>
  </inkml:definitions>
  <inkml:trace contextRef="#ctx0" brushRef="#br0">1 75 3860 0 0,'14'-18'9299'0'0,"10"2"-6091"0"0,30-6-3335 0 0,-42 17 1032 0 0,-2 2-786 0 0,0 0 0 0 0,0 1 0 0 0,1 0 0 0 0,0 0 0 0 0,-1 1 0 0 0,1 1 0 0 0,11 0 0 0 0,81 11 267 0 0,-25-1-245 0 0,-34-9-101 0 0,-20 0-11 0 0,0 0 0 0 0,-1 1 0 0 0,38 9 0 0 0,-100-6-2879 0 0,23-2-903 0 0,6 1-3552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8:57.744"/>
    </inkml:context>
    <inkml:brush xml:id="br0">
      <inkml:brushProperty name="width" value="0.05" units="cm"/>
      <inkml:brushProperty name="height" value="0.05" units="cm"/>
    </inkml:brush>
  </inkml:definitions>
  <inkml:trace contextRef="#ctx0" brushRef="#br0">9 0 2716 0 0,'-7'10'11087'0'0,"5"-3"-6225"0"0,25-2-4355 0 0,36 0-151 0 0,0-2-1 0 0,93-8 0 0 0,-14 0-310 0 0,-62 3 99 0 0,-43 0 446 0 0,1 1 1 0 0,-1 2-1 0 0,0 1 1 0 0,0 1-1 0 0,36 9 1 0 0,-62-9-592 0 0,8 1-4364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00.929"/>
    </inkml:context>
    <inkml:brush xml:id="br0">
      <inkml:brushProperty name="width" value="0.05" units="cm"/>
      <inkml:brushProperty name="height" value="0.05" units="cm"/>
    </inkml:brush>
  </inkml:definitions>
  <inkml:trace contextRef="#ctx0" brushRef="#br0">0 24 2920 0 0,'10'-16'13826'0'0,"-1"8"-7163"0"0,25 9-5243 0 0,105 16-1384 0 0,162 29-337 0 0,-267-36 281 0 0,-24-6-5 0 0,1-1 0 0 0,-1 0-1 0 0,1-1 1 0 0,14 2 0 0 0,-23-5-627 0 0,-1 0-1 0 0,1 0 1 0 0,-1 0 0 0 0,0 0 0 0 0,1 0 0 0 0,-1 0 0 0 0,0 0 0 0 0,0 0 0 0 0,0 0 0 0 0,1 0 0 0 0,-1-1 0 0 0,0 1 0 0 0,-1 0 0 0 0,2-3 0 0 0,4-4-5022 0 0,-2 3 1347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01.387"/>
    </inkml:context>
    <inkml:brush xml:id="br0">
      <inkml:brushProperty name="width" value="0.05" units="cm"/>
      <inkml:brushProperty name="height" value="0.05" units="cm"/>
    </inkml:brush>
  </inkml:definitions>
  <inkml:trace contextRef="#ctx0" brushRef="#br0">32 34 3484 0 0,'8'-13'12121'0'0,"-7"12"-11571"0"0,0 1 1 0 0,25-8 3151 0 0,36 3-5729 0 0,-50 5 3298 0 0,139-7 1660 0 0,-150 7-2434 0 0,-37 3 997 0 0,-87 16-5461 0 0,16-1-10067 0 0,80-16 9533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11.012"/>
    </inkml:context>
    <inkml:brush xml:id="br0">
      <inkml:brushProperty name="width" value="0.05" units="cm"/>
      <inkml:brushProperty name="height" value="0.05" units="cm"/>
    </inkml:brush>
  </inkml:definitions>
  <inkml:trace contextRef="#ctx0" brushRef="#br0">1749 331 1596 0 0,'-20'-23'10853'0'0,"16"19"-10012"0"0,0-1 1 0 0,1 1-1 0 0,-1-1 0 0 0,1 1 0 0 0,0-1 1 0 0,0 0-1 0 0,0 0 0 0 0,0 0 1 0 0,-3-11-1 0 0,4 10-590 0 0,0 0-1 0 0,-1 0 1 0 0,0 0 0 0 0,0 0 0 0 0,-1 1-1 0 0,0-1 1 0 0,1 1 0 0 0,-2 0 0 0 0,1 0-1 0 0,-1 0 1 0 0,0 1 0 0 0,0 0-1 0 0,0 0 1 0 0,-9-6 0 0 0,-9-4-19 0 0,-1 0 0 0 0,-26-10-1 0 0,18 11-196 0 0,-1 1-1 0 0,0 2 0 0 0,-64-11 1 0 0,-105-2 141 0 0,57 9-122 0 0,-112-7-66 0 0,220 20 8 0 0,0 3 1 0 0,-1 1 0 0 0,1 2-1 0 0,-67 17 1 0 0,87-16-2 0 0,0 1 0 0 0,1 0 0 0 0,1 2 0 0 0,-1 0 0 0 0,1 0 0 0 0,1 2 0 0 0,0-1 0 0 0,0 2-1 0 0,1 0 1 0 0,0 1 0 0 0,-11 15 0 0 0,-15 22 150 0 0,-55 95-1 0 0,86-133-105 0 0,-82 156 1353 0 0,78-140-1214 0 0,1 0 1 0 0,2 0 0 0 0,0 1 0 0 0,-5 39 0 0 0,12-35-109 0 0,2 0 1 0 0,1 1-1 0 0,2-1 1 0 0,1 0-1 0 0,2-1 1 0 0,1 1-1 0 0,12 33 1 0 0,-12-42-52 0 0,1 0 1 0 0,1 0-1 0 0,2-1 0 0 0,0-1 0 0 0,1 0 1 0 0,1 0-1 0 0,19 22 0 0 0,-20-30-19 0 0,0 0-1 0 0,2-1 0 0 0,-1-1 1 0 0,1 0-1 0 0,1-1 1 0 0,0 0-1 0 0,1-1 1 0 0,0-1-1 0 0,0 0 1 0 0,25 8-1 0 0,-8-6-2 0 0,0-2-1 0 0,0-1 1 0 0,0-2-1 0 0,47 4 1 0 0,136-7-27 0 0,-29-1 18 0 0,-154 0 12 0 0,28 2 13 0 0,-1-2 1 0 0,65-7-1 0 0,-105 2-10 0 0,-1 0 1 0 0,1-1-1 0 0,-1-1 1 0 0,0 0-1 0 0,0-2 1 0 0,-1 0-1 0 0,0-1 1 0 0,0-1-1 0 0,-1-1 1 0 0,24-17-1 0 0,-12 5-7 0 0,-2-2-1 0 0,0-1 1 0 0,-1-1 0 0 0,-1-1-1 0 0,-2-1 1 0 0,25-39-1 0 0,-34 44 38 0 0,-1-1 1 0 0,-1 0-1 0 0,-2 0 0 0 0,0-1 0 0 0,-1-1 0 0 0,-2 1 0 0 0,-1-2 1 0 0,0 1-1 0 0,1-33 0 0 0,4-43 285 0 0,-5 62-64 0 0,-2 0 1 0 0,-2-67-1 0 0,-4 93-221 0 0,1-1-1 0 0,-2 1 0 0 0,0 0 0 0 0,0 0 0 0 0,-2 0 0 0 0,0 1 1 0 0,0-1-1 0 0,-1 1 0 0 0,-1 0 0 0 0,0 1 0 0 0,-11-15 0 0 0,-17-18-527 0 0,-2 3-3736 0 0,20 25-1965 0 0,-1 0-1 0 0,-32-23 0 0 0,24 24 1132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36.654"/>
    </inkml:context>
    <inkml:brush xml:id="br0">
      <inkml:brushProperty name="width" value="0.05" units="cm"/>
      <inkml:brushProperty name="height" value="0.05" units="cm"/>
    </inkml:brush>
  </inkml:definitions>
  <inkml:trace contextRef="#ctx0" brushRef="#br0">1 0 2568 0 0,'0'4'12062'0'0,"11"6"-9060"0"0,18 6-2407 0 0,-14-12-456 0 0,0-1 1 0 0,0-1-1 0 0,0 0 0 0 0,0-1 1 0 0,31-2-1 0 0,22 2-96 0 0,-14 1 39 0 0,73-6 1 0 0,-16 0-100 0 0,350 8 1653 0 0,-499-16-15205 0 0,27 10 9444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37.600"/>
    </inkml:context>
    <inkml:brush xml:id="br0">
      <inkml:brushProperty name="width" value="0.05" units="cm"/>
      <inkml:brushProperty name="height" value="0.05" units="cm"/>
    </inkml:brush>
  </inkml:definitions>
  <inkml:trace contextRef="#ctx0" brushRef="#br0">1 0 3732 0 0,'3'0'9066'0'0,"4"1"-5114"0"0,16 2-2362 0 0,6 6-880 0 0,2-2 0 0 0,-1-1 0 0 0,51 3-1 0 0,-44-5-720 0 0,69 15 0 0 0,-30-8 97 0 0,-62-10-207 0 0,0 1 1 0 0,0 0-1 0 0,0 0 0 0 0,0 2 0 0 0,15 5 1 0 0,-42-7-9686 0 0,8-2 7179 0 0,-2 0-923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38.418"/>
    </inkml:context>
    <inkml:brush xml:id="br0">
      <inkml:brushProperty name="width" value="0.05" units="cm"/>
      <inkml:brushProperty name="height" value="0.05" units="cm"/>
    </inkml:brush>
  </inkml:definitions>
  <inkml:trace contextRef="#ctx0" brushRef="#br0">1 0 3264 0 0,'52'23'12907'0'0,"6"-11"-7191"0"0,64-6-5345 0 0,-33-3 650 0 0,323 17 414 0 0,-357-14-1949 0 0,-84-18-15497 0 0,16 10 11490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38.987"/>
    </inkml:context>
    <inkml:brush xml:id="br0">
      <inkml:brushProperty name="width" value="0.05" units="cm"/>
      <inkml:brushProperty name="height" value="0.05" units="cm"/>
    </inkml:brush>
  </inkml:definitions>
  <inkml:trace contextRef="#ctx0" brushRef="#br0">0 1 2996 0 0,'17'13'9962'0'0,"8"-5"-5984"0"0,34-3-3593 0 0,-39-4 922 0 0,254 4 3574 0 0,-19-2-3976 0 0,-244-2-1745 0 0,18 0-650 0 0,-23 0-3222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3.305"/>
    </inkml:context>
    <inkml:brush xml:id="br0">
      <inkml:brushProperty name="width" value="0.05" units="cm"/>
      <inkml:brushProperty name="height" value="0.05" units="cm"/>
    </inkml:brush>
  </inkml:definitions>
  <inkml:trace contextRef="#ctx0" brushRef="#br0">0 86 1836 0 0,'4'-2'12450'0'0,"5"-3"-6029"0"0,3-1-4141 0 0,32-13-1714 0 0,19 7-385 0 0,2 3 0 0 0,-1 2 0 0 0,1 3-1 0 0,70 6 1 0 0,61-4-220 0 0,-177 1 37 0 0,7 0 1 0 0,0-1 0 0 0,0-1 0 0 0,32-8 0 0 0,-86 9-14713 0 0,17 1 10815 0 0,0 0-148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43.047"/>
    </inkml:context>
    <inkml:brush xml:id="br0">
      <inkml:brushProperty name="width" value="0.05" units="cm"/>
      <inkml:brushProperty name="height" value="0.05" units="cm"/>
    </inkml:brush>
  </inkml:definitions>
  <inkml:trace contextRef="#ctx0" brushRef="#br0">0 115 2796 0 0,'23'4'7704'0'0,"2"-5"-3559"0"0,56-14-2842 0 0,-38 5-477 0 0,357-59 2999 0 0,-389 68-3860 0 0,15-2 597 0 0,-25 3-675 0 0,-1 0-1 0 0,1 0 1 0 0,-1 0-1 0 0,1 0 0 0 0,0 0 1 0 0,-1 0-1 0 0,1 0 0 0 0,0-1 1 0 0,-1 1-1 0 0,1 0 1 0 0,-1 0-1 0 0,1-1 0 0 0,-1 1 1 0 0,1 0-1 0 0,-1-1 0 0 0,1 1 1 0 0,-1-1-1 0 0,1 1 1 0 0,-1-1-1 0 0,1 1 0 0 0,-1-1 1 0 0,0 1-1 0 0,1-1 0 0 0,-1 1 1 0 0,0-1-1 0 0,1 1 1 0 0,-1-2-1 0 0,-11-6-8962 0 0,5 6 4939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3.710"/>
    </inkml:context>
    <inkml:brush xml:id="br0">
      <inkml:brushProperty name="width" value="0.05" units="cm"/>
      <inkml:brushProperty name="height" value="0.05" units="cm"/>
    </inkml:brush>
  </inkml:definitions>
  <inkml:trace contextRef="#ctx0" brushRef="#br0">1 2 3784 0 0,'7'-2'15590'0'0,"21"6"-11294"0"0,41 11-6156 0 0,-59-12 3298 0 0,20 2-1208 0 0,33 8-57 0 0,-59-12-172 0 0,0 0 0 0 0,-1 1 0 0 0,1-1 0 0 0,-1 1 0 0 0,0-1 0 0 0,1 1 0 0 0,-1 0 0 0 0,0 0 0 0 0,0 0 0 0 0,0 1 0 0 0,0-1 0 0 0,0 1 0 0 0,2 3 0 0 0,-5-5 7 0 0,0 0 0 0 0,1 1 0 0 0,-1-1 1 0 0,0 0-1 0 0,0 1 0 0 0,0-1 0 0 0,0 0 0 0 0,0 1 1 0 0,-1-1-1 0 0,1 0 0 0 0,0 1 0 0 0,-1-1 1 0 0,1 0-1 0 0,-1 0 0 0 0,1 1 0 0 0,-1-1 0 0 0,0 0 1 0 0,1 0-1 0 0,-1 0 0 0 0,0 0 0 0 0,0 0 0 0 0,0 0 1 0 0,0 0-1 0 0,1 0 0 0 0,-2 0 0 0 0,1 0 0 0 0,0 0 1 0 0,0-1-1 0 0,0 1 0 0 0,-2 0 0 0 0,-41 28 108 0 0,40-27-115 0 0,-21 13-256 0 0,-55 30-2866 0 0,25-19-9518 0 0,46-22 8026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4.762"/>
    </inkml:context>
    <inkml:brush xml:id="br0">
      <inkml:brushProperty name="width" value="0.05" units="cm"/>
      <inkml:brushProperty name="height" value="0.05" units="cm"/>
    </inkml:brush>
  </inkml:definitions>
  <inkml:trace contextRef="#ctx0" brushRef="#br0">135 2 3040 0 0,'17'-1'6679'0'0,"-16"1"-5891"0"0,1-1 1 0 0,0 1 0 0 0,0 0 0 0 0,0 0 0 0 0,0 0 0 0 0,0 0 0 0 0,0 1 0 0 0,0-1 0 0 0,0 0 0 0 0,0 1 0 0 0,3 1 0 0 0,-4-1-660 0 0,0 0 0 0 0,0 0 1 0 0,-1 0-1 0 0,1 0 0 0 0,0 1 0 0 0,-1-1 0 0 0,1 0 1 0 0,-1 0-1 0 0,0 0 0 0 0,1 1 0 0 0,-1-1 1 0 0,0 0-1 0 0,0 1 0 0 0,0-1 0 0 0,1 0 0 0 0,-1 1 1 0 0,-1-1-1 0 0,1 0 0 0 0,0 0 0 0 0,0 1 1 0 0,0-1-1 0 0,-2 2 0 0 0,-9 53 1348 0 0,-34 98-1 0 0,-6 29-1551 0 0,49-171-456 0 0,-16 60 227 0 0,0-41-3116 0 0,17-29 2759 0 0,0-1 0 0 0,-1 0 1 0 0,1 1-1 0 0,-1-1 0 0 0,1 0 0 0 0,-1 0 0 0 0,1 0 0 0 0,-1 0 0 0 0,0 0 1 0 0,0 0-1 0 0,1 0 0 0 0,-1 0 0 0 0,-4 0 0 0 0,1-1-3332 0 0,-1-3-235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5.294"/>
    </inkml:context>
    <inkml:brush xml:id="br0">
      <inkml:brushProperty name="width" value="0.05" units="cm"/>
      <inkml:brushProperty name="height" value="0.05" units="cm"/>
    </inkml:brush>
  </inkml:definitions>
  <inkml:trace contextRef="#ctx0" brushRef="#br0">1 172 2440 0 0,'48'-55'9586'0'0,"11"10"-4460"0"0,-42 34-4572 0 0,1 2-1 0 0,0 0 1 0 0,1 1-1 0 0,0 1 1 0 0,0 0-1 0 0,0 2 0 0 0,1 0 1 0 0,0 1-1 0 0,20-1 1 0 0,-36 4-475 0 0,-1 1 0 0 0,1 0 0 0 0,-1-1-1 0 0,1 2 1 0 0,0-1 0 0 0,-1 0 0 0 0,1 1 0 0 0,-1-1 0 0 0,1 1 0 0 0,-1 0 0 0 0,0 0 0 0 0,1 1 0 0 0,-1-1 0 0 0,0 1 0 0 0,0-1 0 0 0,0 1-1 0 0,0 0 1 0 0,5 4 0 0 0,-6-4-44 0 0,-1 1 0 0 0,1-1 1 0 0,-1 1-1 0 0,0-1 0 0 0,0 1 0 0 0,0 0 0 0 0,0 0 0 0 0,-1-1 0 0 0,1 1 0 0 0,0 0 0 0 0,-1 0 0 0 0,0 0 0 0 0,0-1 0 0 0,0 1 1 0 0,0 0-1 0 0,0 0 0 0 0,-1 0 0 0 0,1 0 0 0 0,-1-1 0 0 0,0 1 0 0 0,0 0 0 0 0,0-1 0 0 0,-2 6 0 0 0,-6 10 4 0 0,-1 0 0 0 0,-1 0 0 0 0,0-1-1 0 0,-1 0 1 0 0,-1-1 0 0 0,-1 0 0 0 0,-15 13-1 0 0,6-5-106 0 0,-31 42-1 0 0,53-65 53 0 0,1-1 0 0 0,-1 1-1 0 0,0 0 1 0 0,1 0 0 0 0,-1 0 0 0 0,1 0 0 0 0,-1 0 0 0 0,1 0-1 0 0,-1 0 1 0 0,1 0 0 0 0,-1 0 0 0 0,1 0 0 0 0,0 1 0 0 0,0-1-1 0 0,0 0 1 0 0,0 0 0 0 0,0 0 0 0 0,0 0 0 0 0,0 0 0 0 0,0 1-1 0 0,0-1 1 0 0,0 0 0 0 0,0 0 0 0 0,1 0 0 0 0,-1 0 0 0 0,1 0-1 0 0,0 2 1 0 0,0-2-10 0 0,1 1-1 0 0,0-1 1 0 0,-1 1-1 0 0,1-1 1 0 0,0 0 0 0 0,0 0-1 0 0,0 0 1 0 0,0 0-1 0 0,0 0 1 0 0,0 0-1 0 0,0-1 1 0 0,0 1 0 0 0,3 0-1 0 0,11 2-114 0 0,0-1 0 0 0,0-1 1 0 0,19-1-1 0 0,-27 0 60 0 0,-3 0 38 0 0,4-1-8 0 0,-1 1-1 0 0,1 1 1 0 0,-1-1-1 0 0,0 1 1 0 0,1 1-1 0 0,8 2 1 0 0,-16-3 63 0 0,1-1 0 0 0,-1 1-1 0 0,0 0 1 0 0,1 0 0 0 0,-1-1 0 0 0,0 1 0 0 0,1 0 0 0 0,-1 0-1 0 0,0 0 1 0 0,0 1 0 0 0,0-1 0 0 0,0 0 0 0 0,0 0 0 0 0,0 1-1 0 0,-1-1 1 0 0,1 0 0 0 0,0 1 0 0 0,0-1 0 0 0,-1 1 0 0 0,1-1-1 0 0,-1 1 1 0 0,0-1 0 0 0,1 1 0 0 0,-1-1 0 0 0,0 1 0 0 0,0-1-1 0 0,0 1 1 0 0,0-1 0 0 0,0 1 0 0 0,0-1 0 0 0,0 1 0 0 0,-1 0-1 0 0,1-1 1 0 0,0 1 0 0 0,-1-1 0 0 0,1 0 0 0 0,-1 1 0 0 0,0-1-1 0 0,0 1 1 0 0,0 0 0 0 0,-3 7 83 0 0,-1-1-1 0 0,0 0 1 0 0,0 0-1 0 0,-1 0 0 0 0,0-1 1 0 0,0 0-1 0 0,0 0 1 0 0,-1 0-1 0 0,0-1 1 0 0,-12 9-1 0 0,-14 7 99 0 0,-42 22 1 0 0,37-23-220 0 0,21-9-213 0 0,-15 7-1095 0 0,11-14-3427 0 0,21-5 4589 0 0,0 0 0 0 0,-1 0 1 0 0,1 0-1 0 0,0 0 0 0 0,0 0 1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5.644"/>
    </inkml:context>
    <inkml:brush xml:id="br0">
      <inkml:brushProperty name="width" value="0.05" units="cm"/>
      <inkml:brushProperty name="height" value="0.05" units="cm"/>
    </inkml:brush>
  </inkml:definitions>
  <inkml:trace contextRef="#ctx0" brushRef="#br0">0 6 4264 0 0,'1'-1'411'0'0,"0"0"0"0"0,0 1 0 0 0,0-1 0 0 0,0 1 0 0 0,0-1 0 0 0,0 1 0 0 0,0 0 0 0 0,0-1 0 0 0,0 1 0 0 0,0 0 0 0 0,0 0 0 0 0,0-1 0 0 0,1 1 0 0 0,-1 0 0 0 0,0 0 0 0 0,0 0 0 0 0,0 1 0 0 0,0-1 0 0 0,0 0-1 0 0,0 0 1 0 0,0 0 0 0 0,0 1 0 0 0,0-1 0 0 0,0 1 0 0 0,0-1 0 0 0,0 1 0 0 0,0-1 0 0 0,0 1 0 0 0,0-1 0 0 0,0 1 0 0 0,0 0 0 0 0,-1-1 0 0 0,1 1 0 0 0,0 0 0 0 0,0 1 0 0 0,0 2 66 0 0,0 0 1 0 0,0 0 0 0 0,-1 0-1 0 0,1 0 1 0 0,-1 0 0 0 0,0 0-1 0 0,0 0 1 0 0,-2 7-1 0 0,1 16-337 0 0,-5 30-2535 0 0,1-40-2398 0 0,-3 0-3461 0 0,6-11 3767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6.061"/>
    </inkml:context>
    <inkml:brush xml:id="br0">
      <inkml:brushProperty name="width" value="0.05" units="cm"/>
      <inkml:brushProperty name="height" value="0.05" units="cm"/>
    </inkml:brush>
  </inkml:definitions>
  <inkml:trace contextRef="#ctx0" brushRef="#br0">176 15 4356 0 0,'-49'-13'13106'0'0,"47"13"-12894"0"0,1-1 1 0 0,-1 1-1 0 0,1 0 0 0 0,-1 0 0 0 0,0 0 0 0 0,1 0 0 0 0,-1 0 1 0 0,1 0-1 0 0,-1 0 0 0 0,0 0 0 0 0,1 0 0 0 0,-1 1 1 0 0,1-1-1 0 0,-1 1 0 0 0,1-1 0 0 0,-1 1 0 0 0,1 0 0 0 0,0-1 1 0 0,-1 1-1 0 0,1 0 0 0 0,0 0 0 0 0,-1 0 0 0 0,1 0 0 0 0,0 0 1 0 0,0 0-1 0 0,0 1 0 0 0,0-1 0 0 0,0 0 0 0 0,-1 2 1 0 0,2-2-185 0 0,0 0 1 0 0,0 0-1 0 0,0 0 1 0 0,1-1 0 0 0,-1 1-1 0 0,0 0 1 0 0,0 0-1 0 0,1 0 1 0 0,-1-1 0 0 0,1 1-1 0 0,-1 0 1 0 0,0-1-1 0 0,1 1 1 0 0,0 0 0 0 0,-1-1-1 0 0,1 1 1 0 0,-1 0-1 0 0,1-1 1 0 0,0 1 0 0 0,-1-1-1 0 0,1 1 1 0 0,0-1-1 0 0,-1 0 1 0 0,2 1 0 0 0,26 15 3 0 0,-16-9 8 0 0,-6-3-37 0 0,-1 1-1 0 0,0-1 1 0 0,0 1 0 0 0,0 0-1 0 0,-1 0 1 0 0,1 0 0 0 0,-1 1 0 0 0,-1-1-1 0 0,1 1 1 0 0,-1 0 0 0 0,0 0-1 0 0,0 0 1 0 0,2 8 0 0 0,-4-10 6 0 0,-1-1 1 0 0,1 1-1 0 0,0-1 0 0 0,-1 0 1 0 0,0 1-1 0 0,0-1 0 0 0,0 1 1 0 0,-1-1-1 0 0,1 1 0 0 0,-1-1 1 0 0,1 1-1 0 0,-1-1 1 0 0,0 0-1 0 0,-1 1 0 0 0,1-1 1 0 0,0 0-1 0 0,-1 0 0 0 0,0 0 1 0 0,0 0-1 0 0,0 0 0 0 0,0 0 1 0 0,0-1-1 0 0,0 1 1 0 0,-1-1-1 0 0,1 1 0 0 0,-1-1 1 0 0,0 0-1 0 0,-3 2 0 0 0,-11 7-10 0 0,0-2 0 0 0,0 0-1 0 0,-27 10 1 0 0,1-11-2429 0 0,28-11-1072 0 0,15 3 3177 0 0,-1 0 1 0 0,1 0-1 0 0,-1-1 0 0 0,1 1 1 0 0,0 0-1 0 0,-1-1 1 0 0,1 1-1 0 0,-1-1 1 0 0,1 1-1 0 0,0 0 1 0 0,-1-1-1 0 0,1 1 0 0 0,0-1 1 0 0,0 1-1 0 0,-1-1 1 0 0,1 1-1 0 0,0-1 1 0 0,0 1-1 0 0,0-1 1 0 0,-1 1-1 0 0,1-1 1 0 0,0 1-1 0 0,0-1 0 0 0,0 0 1 0 0,0 1-1 0 0,0-1 1 0 0,0 1-1 0 0,0-1 1 0 0,0 1-1 0 0,1-1 1 0 0,-1 1-1 0 0,0-1 1 0 0,0 1-1 0 0,0-1 0 0 0,0 1 1 0 0,1-1-1 0 0,-1 1 1 0 0,1-2-1 0 0,5-7-4052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6.395"/>
    </inkml:context>
    <inkml:brush xml:id="br0">
      <inkml:brushProperty name="width" value="0.05" units="cm"/>
      <inkml:brushProperty name="height" value="0.05" units="cm"/>
    </inkml:brush>
  </inkml:definitions>
  <inkml:trace contextRef="#ctx0" brushRef="#br0">0 8 5416 0 0,'2'-1'787'0'0,"-1"0"0"0"0,1 0-1 0 0,0 1 1 0 0,0-1-1 0 0,0 0 1 0 0,0 0-1 0 0,0 1 1 0 0,0-1-1 0 0,0 1 1 0 0,-1 0-1 0 0,1 0 1 0 0,0-1-1 0 0,3 2 1 0 0,-5-1-549 0 0,1 0 1 0 0,0 0-1 0 0,-1 0 0 0 0,1 1 0 0 0,0-1 1 0 0,-1 0-1 0 0,1 1 0 0 0,-1-1 1 0 0,1 1-1 0 0,-1-1 0 0 0,1 0 0 0 0,-1 1 1 0 0,1-1-1 0 0,-1 1 0 0 0,1-1 1 0 0,-1 1-1 0 0,1 0 0 0 0,-1-1 0 0 0,0 1 1 0 0,0-1-1 0 0,1 1 0 0 0,-1 0 1 0 0,0-1-1 0 0,0 1 0 0 0,1 1 1 0 0,-1 4 81 0 0,0 0 0 0 0,0 1 0 0 0,0-1 0 0 0,0 0 0 0 0,-1 1 1 0 0,0-1-1 0 0,-2 6 0 0 0,-9 43-368 0 0,6-27-2845 0 0,-1-1-7153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6.726"/>
    </inkml:context>
    <inkml:brush xml:id="br0">
      <inkml:brushProperty name="width" value="0.05" units="cm"/>
      <inkml:brushProperty name="height" value="0.05" units="cm"/>
    </inkml:brush>
  </inkml:definitions>
  <inkml:trace contextRef="#ctx0" brushRef="#br0">0 179 2612 0 0,'58'-14'11522'0'0,"3"-12"-8026"0"0,-53 22-3361 0 0,0 0 0 0 0,-1-1 0 0 0,0 0 1 0 0,0 0-1 0 0,0-1 0 0 0,-1 1 0 0 0,1-1 0 0 0,-1-1 0 0 0,-1 1 1 0 0,1-1-1 0 0,-1 0 0 0 0,6-11 0 0 0,-11 17-73 0 0,1 0 1 0 0,0-1-1 0 0,-1 1 0 0 0,1 0 1 0 0,-1-1-1 0 0,1 1 0 0 0,-1 0 1 0 0,0-1-1 0 0,0 1 0 0 0,1-1 0 0 0,-1 1 1 0 0,0-1-1 0 0,0 1 0 0 0,0-1 1 0 0,-1 1-1 0 0,1 0 0 0 0,0-1 1 0 0,0 1-1 0 0,-1-1 0 0 0,1 1 1 0 0,-1 0-1 0 0,1-1 0 0 0,-1 1 1 0 0,0 0-1 0 0,-1-2 0 0 0,0 1 34 0 0,0 0-1 0 0,0 1 0 0 0,0 0 1 0 0,0-1-1 0 0,0 1 0 0 0,0 0 1 0 0,0 0-1 0 0,-1 0 1 0 0,1 0-1 0 0,0 1 0 0 0,-1-1 1 0 0,1 1-1 0 0,-5-1 1 0 0,0 0 56 0 0,0 1 0 0 0,-1-1 0 0 0,1 2 0 0 0,0-1 0 0 0,0 1 0 0 0,-1 0 0 0 0,1 1 0 0 0,0 0 0 0 0,-10 3 0 0 0,14-3-157 0 0,1-1-1 0 0,-1 1 1 0 0,0 0 0 0 0,0 0-1 0 0,1 0 1 0 0,-1 0 0 0 0,1 0 0 0 0,0 1-1 0 0,-1-1 1 0 0,1 1 0 0 0,1 0 0 0 0,-1-1-1 0 0,0 1 1 0 0,0 0 0 0 0,1 0-1 0 0,0 0 1 0 0,-1 0 0 0 0,1 1 0 0 0,1-1-1 0 0,-1 0 1 0 0,0 0 0 0 0,1 0-1 0 0,-1 1 1 0 0,1-1 0 0 0,0 0 0 0 0,0 1-1 0 0,0-1 1 0 0,1 0 0 0 0,-1 1 0 0 0,1-1-1 0 0,0 0 1 0 0,0 0 0 0 0,0 0-1 0 0,0 0 1 0 0,0 0 0 0 0,1 0 0 0 0,0 0-1 0 0,3 5 1 0 0,-3-5-273 0 0,0 0-1 0 0,1-1 1 0 0,-1 1 0 0 0,1 0 0 0 0,-1-1-1 0 0,1 0 1 0 0,0 0 0 0 0,0 0-1 0 0,0 0 1 0 0,4 2 0 0 0,-4-3-271 0 0,1 1 0 0 0,-1-1-1 0 0,1 0 1 0 0,-1-1 0 0 0,1 1 0 0 0,-1 0 0 0 0,1-1 0 0 0,0 0 0 0 0,-1 0 0 0 0,1 0 0 0 0,4-1 0 0 0,21-5-5931 0 0,-11 0 2869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7.059"/>
    </inkml:context>
    <inkml:brush xml:id="br0">
      <inkml:brushProperty name="width" value="0.05" units="cm"/>
      <inkml:brushProperty name="height" value="0.05" units="cm"/>
    </inkml:brush>
  </inkml:definitions>
  <inkml:trace contextRef="#ctx0" brushRef="#br0">22 53 2396 0 0,'24'-24'8906'0'0,"-2"1"450"0"0,-22 23-9212 0 0,0 0-1 0 0,1-1 0 0 0,-1 1 0 0 0,0 0 0 0 0,0-1 1 0 0,1 1-1 0 0,-1 0 0 0 0,0-1 0 0 0,1 1 1 0 0,-1 0-1 0 0,0 0 0 0 0,1-1 0 0 0,-1 1 0 0 0,0 0 1 0 0,1 0-1 0 0,-1 0 0 0 0,0-1 0 0 0,1 1 1 0 0,-1 0-1 0 0,1 0 0 0 0,-1 0 0 0 0,0 0 0 0 0,1 0 1 0 0,-1 0-1 0 0,1 0 0 0 0,-1 0 0 0 0,1 0 0 0 0,-1 0 1 0 0,0 0-1 0 0,1 0 0 0 0,-1 0 0 0 0,1 0 1 0 0,-1 0-1 0 0,1 1 0 0 0,31 45-119 0 0,9 13-106 0 0,-39-55 78 0 0,1 0 1 0 0,-1 1-1 0 0,-1-1 0 0 0,1 1 1 0 0,-1-1-1 0 0,1 1 0 0 0,-1-1 1 0 0,0 1-1 0 0,-1 0 0 0 0,1-1 1 0 0,-1 10-1 0 0,-1-11 11 0 0,0-1 1 0 0,-1 1-1 0 0,1-1 1 0 0,0 0-1 0 0,-1 1 0 0 0,1-1 1 0 0,-1 0-1 0 0,0 0 0 0 0,1 0 1 0 0,-1 0-1 0 0,0 0 1 0 0,-1 0-1 0 0,1 0 0 0 0,0-1 1 0 0,0 1-1 0 0,-1-1 0 0 0,1 0 1 0 0,-1 1-1 0 0,1-1 1 0 0,-1 0-1 0 0,1-1 0 0 0,-1 1 1 0 0,0 0-1 0 0,1-1 0 0 0,-6 1 1 0 0,-1 1-265 0 0,0-1 1 0 0,0 0-1 0 0,0 0 1 0 0,0-1-1 0 0,0 0 1 0 0,-15-3 0 0 0,22 3-206 0 0,0-1 1 0 0,0 1 0 0 0,-1-1 0 0 0,1 0-1 0 0,0 0 1 0 0,0 0 0 0 0,0 0 0 0 0,0 0 0 0 0,0 0-1 0 0,0 0 1 0 0,-1-2 0 0 0,2 2-14 0 0,0 0 0 0 0,0 0 0 0 0,1 0 0 0 0,-1-1 0 0 0,0 1 0 0 0,1 0 0 0 0,-1 0 0 0 0,1 0 0 0 0,-1 0 0 0 0,1-1 0 0 0,0 1 0 0 0,0 0 0 0 0,-1 0 0 0 0,1-1 0 0 0,0 1 0 0 0,0 0 0 0 0,0-1 0 0 0,0 1 0 0 0,1 0-1 0 0,-1-2 1 0 0,4-11-4292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7.407"/>
    </inkml:context>
    <inkml:brush xml:id="br0">
      <inkml:brushProperty name="width" value="0.05" units="cm"/>
      <inkml:brushProperty name="height" value="0.05" units="cm"/>
    </inkml:brush>
  </inkml:definitions>
  <inkml:trace contextRef="#ctx0" brushRef="#br0">69 7 4536 0 0,'0'-1'521'0'0,"1"1"0"0"0,0-1 0 0 0,-1 0 0 0 0,1 1 0 0 0,0-1 0 0 0,0 1 0 0 0,0 0 1 0 0,0-1-1 0 0,0 1 0 0 0,-1 0 0 0 0,1-1 0 0 0,0 1 0 0 0,0 0 0 0 0,0 0 0 0 0,0 0 0 0 0,0 0 0 0 0,0 0 0 0 0,0 0 0 0 0,0 0 0 0 0,0 0 0 0 0,0 0 0 0 0,0 0 0 0 0,0 0 0 0 0,0 1 0 0 0,-1-1 0 0 0,1 0 0 0 0,0 1 0 0 0,0-1 0 0 0,0 0 0 0 0,0 1 0 0 0,-1-1 0 0 0,1 1 0 0 0,1 1 0 0 0,1 13 3591 0 0,-4 8-3418 0 0,-10 123 2886 0 0,6-107-3682 0 0,-1-1 0 0 0,-2 1 1 0 0,-20 59-1 0 0,26-93 101 0 0,-15 33-3839 0 0,6-31-2721 0 0,10-8 5990 0 0,1 1 0 0 0,-1-1 0 0 0,0 1 1 0 0,0-1-1 0 0,1 0 0 0 0,-1 1 0 0 0,0-1 0 0 0,1 0 0 0 0,-1 1 0 0 0,1-1 1 0 0,-1 0-1 0 0,1 0 0 0 0,-1 0 0 0 0,1 0 0 0 0,0 1 0 0 0,-1-1 0 0 0,1 0 1 0 0,0 0-1 0 0,0-1 0 0 0,-3-6-4196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7.765"/>
    </inkml:context>
    <inkml:brush xml:id="br0">
      <inkml:brushProperty name="width" value="0.05" units="cm"/>
      <inkml:brushProperty name="height" value="0.05" units="cm"/>
    </inkml:brush>
  </inkml:definitions>
  <inkml:trace contextRef="#ctx0" brushRef="#br0">1 40 3472 0 0,'0'-1'581'0'0,"0"0"0"0"0,0 0 0 0 0,0 0 0 0 0,0 0 0 0 0,1-1 0 0 0,-1 1 1 0 0,0 0-1 0 0,1 0 0 0 0,-1 0 0 0 0,1 0 0 0 0,-1 0 0 0 0,1 0 0 0 0,-1 0 0 0 0,1 1 0 0 0,0-1 0 0 0,0 0 0 0 0,-1 0 0 0 0,1 0 0 0 0,0 1 0 0 0,1-2 0 0 0,26-9 2968 0 0,37 4-5010 0 0,-54 7 2269 0 0,61-1-1480 0 0,-65 1 701 0 0,0 1 1 0 0,0 0 0 0 0,0 0 0 0 0,0 0 0 0 0,0 1-1 0 0,0 0 1 0 0,0 0 0 0 0,7 4 0 0 0,-16-3 385 0 0,0 0 1 0 0,0 0 0 0 0,0 0-1 0 0,0 0 1 0 0,-1 0 0 0 0,1-1-1 0 0,-1 1 1 0 0,0-1-1 0 0,0 0 1 0 0,-5 4 0 0 0,-1 1 277 0 0,7-5-648 0 0,0 0 0 0 0,1 0-1 0 0,-1 0 1 0 0,0 0 0 0 0,1 0 0 0 0,-1 1 0 0 0,1-1 0 0 0,0 0 0 0 0,0 1 0 0 0,0-1 0 0 0,0 1-1 0 0,0-1 1 0 0,0 1 0 0 0,1 0 0 0 0,-1-1 0 0 0,1 1 0 0 0,0 0 0 0 0,0-1 0 0 0,0 1 0 0 0,0 0-1 0 0,0-1 1 0 0,1 1 0 0 0,-1 0 0 0 0,1-1 0 0 0,-1 1 0 0 0,1-1 0 0 0,0 1 0 0 0,0-1 0 0 0,0 1-1 0 0,1-1 1 0 0,-1 0 0 0 0,1 1 0 0 0,-1-1 0 0 0,1 0 0 0 0,0 0 0 0 0,-1 0 0 0 0,1 0 0 0 0,0-1-1 0 0,5 4 1 0 0,-4-2-52 0 0,0-1 0 0 0,0 1 0 0 0,0-1 1 0 0,1 0-1 0 0,-1 0 0 0 0,1 0 0 0 0,0-1 0 0 0,-1 1 0 0 0,1-1 0 0 0,0 0 0 0 0,0 0 0 0 0,0 0 0 0 0,0 0 0 0 0,0-1 0 0 0,0 0 0 0 0,0 0 0 0 0,0 0 0 0 0,0 0 0 0 0,0 0 1 0 0,0-1-1 0 0,0 0 0 0 0,0 0 0 0 0,0 0 0 0 0,0 0 0 0 0,-1-1 0 0 0,6-2 0 0 0,-8 4 11 0 0,0-1 1 0 0,0 0 0 0 0,0 1-1 0 0,0-1 1 0 0,0 0-1 0 0,0 0 1 0 0,0 1-1 0 0,-1-1 1 0 0,1 0-1 0 0,0 0 1 0 0,0 0-1 0 0,-1 0 1 0 0,1 0-1 0 0,-1 0 1 0 0,1 0-1 0 0,-1 0 1 0 0,1 0-1 0 0,-1-1 1 0 0,0 1-1 0 0,1 0 1 0 0,-1 0-1 0 0,0 0 1 0 0,0 0-1 0 0,0-1 1 0 0,0 1 0 0 0,0 0-1 0 0,0-2 1 0 0,-1 0 10 0 0,0 1 1 0 0,0-1 0 0 0,-1 1 0 0 0,1-1 0 0 0,-1 1 0 0 0,1 0 0 0 0,-1-1 0 0 0,0 1 0 0 0,1 0 0 0 0,-1 0 0 0 0,-4-3 0 0 0,-2-1-495 0 0,0 0 0 0 0,0 1 1 0 0,0-1-1 0 0,-1 2 0 0 0,0-1 1 0 0,-12-4-1 0 0,21 9 458 0 0,-35-9-4688 0 0,-5 4-3786 0 0,23 6 3618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49.426"/>
    </inkml:context>
    <inkml:brush xml:id="br0">
      <inkml:brushProperty name="width" value="0.05" units="cm"/>
      <inkml:brushProperty name="height" value="0.05" units="cm"/>
    </inkml:brush>
  </inkml:definitions>
  <inkml:trace contextRef="#ctx0" brushRef="#br0">1615 255 4160 0 0,'-24'-28'9758'0'0,"-9"4"-5272"0"0,-42-15-2975 0 0,42 23-284 0 0,-21-10-833 0 0,0 3 1 0 0,-2 2 0 0 0,0 2-1 0 0,-2 3 1 0 0,-101-16-1 0 0,116 27-384 0 0,0 1 0 0 0,-1 2 0 0 0,1 2 0 0 0,0 2 0 0 0,-1 2 0 0 0,1 2 0 0 0,0 2 0 0 0,-64 20 0 0 0,74-15-11 0 0,0 1 0 0 0,1 2-1 0 0,0 2 1 0 0,2 1-1 0 0,0 1 1 0 0,1 1 0 0 0,-49 48-1 0 0,46-37 21 0 0,2 2-1 0 0,1 0 0 0 0,2 2 1 0 0,1 1-1 0 0,-39 77 1 0 0,55-89 19 0 0,0 0 0 0 0,2 1 0 0 0,1 0 0 0 0,1 1 0 0 0,1-1 0 0 0,1 1 0 0 0,2 0 0 0 0,0 0 0 0 0,2 0 0 0 0,1 0 0 0 0,1 0 0 0 0,2 0 0 0 0,7 29 0 0 0,-3-21 5 0 0,2 0 0 0 0,2-1-1 0 0,1 0 1 0 0,1-1 0 0 0,2 0 0 0 0,1-1-1 0 0,2-1 1 0 0,1-1 0 0 0,33 37-1 0 0,-36-47-29 0 0,2-1-1 0 0,1-1 1 0 0,0-1-1 0 0,1-1 1 0 0,1 0-1 0 0,0-2 0 0 0,1 0 1 0 0,1-2-1 0 0,0-1 1 0 0,26 9-1 0 0,-16-10 6 0 0,1-1-1 0 0,0-1 0 0 0,0-2 0 0 0,0-2 0 0 0,1-1 1 0 0,67-4-1 0 0,-43-5-11 0 0,0-2 0 0 0,-1-3 0 0 0,0-3 0 0 0,-1-3 0 0 0,0-1 0 0 0,-2-4 0 0 0,0-1 0 0 0,86-52 0 0 0,-108 54-8 0 0,-1-2 0 0 0,-1-1 1 0 0,-1-2-1 0 0,-1-1 0 0 0,-1-1 1 0 0,-2-1-1 0 0,-1-2 0 0 0,-1 0 0 0 0,25-44 1 0 0,-38 56 1 0 0,-1-1 0 0 0,-1 0 1 0 0,-1 0-1 0 0,0-1 0 0 0,-2-1 1 0 0,0 1-1 0 0,-2-1 0 0 0,0 0 1 0 0,-2 0-1 0 0,0-1 0 0 0,-2 1 0 0 0,0-1 1 0 0,-1 1-1 0 0,-2-1 0 0 0,0 1 1 0 0,-1 0-1 0 0,-13-43 0 0 0,9 46-171 0 0,-2 0-1 0 0,0 1 1 0 0,-1 0-1 0 0,0 0 1 0 0,-2 1 0 0 0,0 1-1 0 0,-1 0 1 0 0,0 1-1 0 0,-1 0 1 0 0,-1 1-1 0 0,0 0 1 0 0,-1 2-1 0 0,-1 0 1 0 0,0 0-1 0 0,-27-12 1 0 0,1 3-1791 0 0,-1 2 0 0 0,-1 2 0 0 0,-1 2 0 0 0,0 2 1 0 0,-74-11-1 0 0,1 7-2949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9:48.731"/>
    </inkml:context>
    <inkml:brush xml:id="br0">
      <inkml:brushProperty name="width" value="0.05" units="cm"/>
      <inkml:brushProperty name="height" value="0.05" units="cm"/>
    </inkml:brush>
  </inkml:definitions>
  <inkml:trace contextRef="#ctx0" brushRef="#br0">282 0 2692 0 0,'-16'14'9957'0'0,"-2"0"-4185"0"0,-14 10-2415 0 0,28-21-3306 0 0,-1 1 0 0 0,0 0 1 0 0,1 0-1 0 0,0 0 0 0 0,0 0 0 0 0,0 1 1 0 0,1 0-1 0 0,-1 0 0 0 0,1 0 1 0 0,0 0-1 0 0,0 0 0 0 0,-1 7 1 0 0,3-7-75 0 0,1 0 0 0 0,0-1 0 0 0,0 1 1 0 0,0 0-1 0 0,1 0 0 0 0,0 0 0 0 0,0-1 0 0 0,0 1 1 0 0,1 0-1 0 0,-1-1 0 0 0,5 9 0 0 0,-3-7 34 0 0,-1 0 0 0 0,0 0-1 0 0,0 0 1 0 0,0 1 0 0 0,-1-1-1 0 0,1 10 1 0 0,-2-13 4 0 0,0 1 0 0 0,0 0 0 0 0,0-1 0 0 0,0 1 1 0 0,-1 0-1 0 0,0-1 0 0 0,1 1 0 0 0,-1 0 0 0 0,-1-1 0 0 0,1 0 0 0 0,0 1 0 0 0,-1-1 1 0 0,0 0-1 0 0,0 1 0 0 0,-2 2 0 0 0,0-2-420 0 0,1-2 0 0 0,-1 1 0 0 0,0 0 0 0 0,0-1 0 0 0,0 0 0 0 0,0 0 0 0 0,0 0 0 0 0,-1 0 0 0 0,1 0 0 0 0,0-1 0 0 0,-1 0 1 0 0,-5 1-1 0 0,-73 15-10901 0 0,50-11 6804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0:02.942"/>
    </inkml:context>
    <inkml:brush xml:id="br0">
      <inkml:brushProperty name="width" value="0.05" units="cm"/>
      <inkml:brushProperty name="height" value="0.05" units="cm"/>
    </inkml:brush>
  </inkml:definitions>
  <inkml:trace contextRef="#ctx0" brushRef="#br0">889 16 2952 0 0,'-89'-11'8437'0'0,"-1"7"-4853"0"0,-179 18-2628 0 0,251-13-550 0 0,-3 1-323 0 0,1 0-1 0 0,-1 2 1 0 0,1 0 0 0 0,0 1 0 0 0,0 2-1 0 0,1 0 1 0 0,0 0 0 0 0,-20 12-1 0 0,25-10-66 0 0,0 0-1 0 0,1 0 1 0 0,0 2-1 0 0,1-1 1 0 0,0 2-1 0 0,1 0 1 0 0,0 0-1 0 0,1 1 1 0 0,0 0-1 0 0,-13 25 1 0 0,10-15 60 0 0,1 1 0 0 0,2 1 0 0 0,0 0 0 0 0,2 0 0 0 0,0 1 0 0 0,2 0 0 0 0,1 0 0 0 0,-3 42 1 0 0,8-50 5 0 0,0-1-1 0 0,1 1 1 0 0,0 0 0 0 0,2-1 0 0 0,0 1 0 0 0,1-1 0 0 0,0 0 0 0 0,2 0 0 0 0,0 0 0 0 0,1-1 0 0 0,1 0 0 0 0,0 0 0 0 0,19 26 0 0 0,-7-16 19 0 0,1-1-1 0 0,1 0 1 0 0,1-2 0 0 0,1-1 0 0 0,1-1 0 0 0,1-1 0 0 0,1-1 0 0 0,1-1 0 0 0,0-2-1 0 0,39 17 1 0 0,-42-23-74 0 0,0-1 0 0 0,1-1 0 0 0,0-2 0 0 0,0 0 0 0 0,1-2 0 0 0,-1-1 0 0 0,1-1 0 0 0,0-1-1 0 0,0-1 1 0 0,-1-2 0 0 0,1 0 0 0 0,0-2 0 0 0,27-8 0 0 0,-10 0 376 0 0,-2-2 0 0 0,0-2 1 0 0,0-1-1 0 0,67-41 0 0 0,-83 42-189 0 0,-1-2-1 0 0,0 0 0 0 0,-2-1 1 0 0,0-2-1 0 0,-2 0 1 0 0,0-2-1 0 0,-1 0 0 0 0,16-26 1 0 0,-29 37-158 0 0,-1 0 1 0 0,0 0-1 0 0,0 0 0 0 0,-2-1 0 0 0,1 0 1 0 0,-2 0-1 0 0,1-1 0 0 0,-2 1 1 0 0,0 0-1 0 0,-1-1 0 0 0,0 0 1 0 0,-1 1-1 0 0,0-1 0 0 0,-1 1 1 0 0,-1-1-1 0 0,0 1 0 0 0,-1-1 1 0 0,0 1-1 0 0,-1 0 0 0 0,-1 0 1 0 0,0 1-1 0 0,-12-22 0 0 0,6 13-102 0 0,-1 1 0 0 0,-1 1 0 0 0,0 0 0 0 0,-2 1 0 0 0,0 0 1 0 0,-1 1-1 0 0,-1 1 0 0 0,-1 1 0 0 0,0 0 0 0 0,-1 1 0 0 0,0 1 0 0 0,-36-17 0 0 0,-54-19-4143 0 0,-62-11-7509 0 0,104 42 6854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0:26.503"/>
    </inkml:context>
    <inkml:brush xml:id="br0">
      <inkml:brushProperty name="width" value="0.05" units="cm"/>
      <inkml:brushProperty name="height" value="0.05" units="cm"/>
    </inkml:brush>
  </inkml:definitions>
  <inkml:trace contextRef="#ctx0" brushRef="#br0">131 218 2748 0 0,'-16'-8'8668'0'0,"-6"-2"-2514"0"0,0 4-4321 0 0,21 6-1844 0 0,-1 0 0 0 0,0 0 1 0 0,1 1-1 0 0,-1-1 1 0 0,0 0-1 0 0,1 1 1 0 0,-1-1-1 0 0,1 1 1 0 0,-1-1-1 0 0,1 1 1 0 0,-1 0-1 0 0,1-1 0 0 0,-1 1 1 0 0,1 0-1 0 0,-1 0 1 0 0,1 0-1 0 0,0 0 1 0 0,0 0-1 0 0,0 0 1 0 0,-1 1-1 0 0,1-1 0 0 0,0 0 1 0 0,0 1-1 0 0,1-1 1 0 0,-1 0-1 0 0,-1 3 1 0 0,-10 50 501 0 0,7-39-460 0 0,2-11-31 0 0,1 1 0 0 0,0 0 0 0 0,0-1 0 0 0,0 1 0 0 0,1 0 0 0 0,0 0 0 0 0,0 1 0 0 0,0-1 0 0 0,0 0 0 0 0,1 0 0 0 0,0 7 0 0 0,1-12 9 0 0,0 1 1 0 0,0-1-1 0 0,0 1 1 0 0,0-1-1 0 0,0 1 1 0 0,0-1 0 0 0,1 0-1 0 0,-1 0 1 0 0,0 0-1 0 0,0 1 1 0 0,0-1-1 0 0,0 0 1 0 0,0-1-1 0 0,1 1 1 0 0,-1 0-1 0 0,0 0 1 0 0,0 0-1 0 0,0-1 1 0 0,0 1-1 0 0,0 0 1 0 0,0-1-1 0 0,0 1 1 0 0,0-1 0 0 0,2 0-1 0 0,34-17 144 0 0,-30 15-119 0 0,421-232 1541 0 0,-386 211-1199 0 0,-20 11 81 0 0,0-2-1 0 0,31-25 0 0 0,-66 37-9864 0 0,-18 3 1785 0 0,12 3 2973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0:59.864"/>
    </inkml:context>
    <inkml:brush xml:id="br0">
      <inkml:brushProperty name="width" value="0.05" units="cm"/>
      <inkml:brushProperty name="height" value="0.05" units="cm"/>
    </inkml:brush>
  </inkml:definitions>
  <inkml:trace contextRef="#ctx0" brushRef="#br0">10 3102 3448 0 0,'-9'-25'11590'0'0,"11"-6"-6209"0"0,20-38-4582 0 0,-4 17 10 0 0,76-568-216 0 0,-50-9-680 0 0,-26 327 41 0 0,-1-80-8 0 0,14-167-41 0 0,-25 489 35 0 0,2 0-1 0 0,4 0 1 0 0,28-91-1 0 0,-37 145-74 0 0,0 1-1 0 0,1 0 1 0 0,-1 0 0 0 0,1 0 0 0 0,0 0-1 0 0,8-8 1 0 0,12-15-3388 0 0,-23 26 2588 0 0,1 0-1 0 0,-1 0 0 0 0,0 0 1 0 0,0-1-1 0 0,0 1 1 0 0,0 0-1 0 0,0 0 1 0 0,-1-1-1 0 0,1 1 0 0 0,-1 0 1 0 0,1-5-1 0 0,-2-1-2999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1:15.284"/>
    </inkml:context>
    <inkml:brush xml:id="br0">
      <inkml:brushProperty name="width" value="0.05" units="cm"/>
      <inkml:brushProperty name="height" value="0.05" units="cm"/>
    </inkml:brush>
  </inkml:definitions>
  <inkml:trace contextRef="#ctx0" brushRef="#br0">1 523 4964 0 0,'3'-11'3479'0'0,"8"-33"7829"0"0,-8 18-6698 0 0,-9 123-1555 0 0,2-71-2967 0 0,1 0 0 0 0,2 0 0 0 0,1 1 0 0 0,1-1 0 0 0,7 42 0 0 0,-8-66-82 0 0,0-1 0 0 0,1 0 0 0 0,-1 0 0 0 0,1 0 0 0 0,-1 0 0 0 0,1 0 0 0 0,-1 0 0 0 0,1 0 1 0 0,-1 0-1 0 0,1 0 0 0 0,0 0 0 0 0,0 0 0 0 0,0 0 0 0 0,-1 0 0 0 0,1 0 0 0 0,0-1 0 0 0,0 1 0 0 0,0 0 0 0 0,0-1 0 0 0,0 1 0 0 0,0 0 0 0 0,0-1 1 0 0,1 1-1 0 0,-1-1 0 0 0,0 0 0 0 0,0 1 0 0 0,0-1 0 0 0,0 0 0 0 0,1 0 0 0 0,-1 0 0 0 0,0 0 0 0 0,0 0 0 0 0,0 0 0 0 0,1 0 0 0 0,-1 0 0 0 0,0 0 1 0 0,0-1-1 0 0,0 1 0 0 0,0 0 0 0 0,0-1 0 0 0,2 0 0 0 0,6-3 30 0 0,0 0 0 0 0,-1 0 0 0 0,0 0-1 0 0,9-8 1 0 0,-13 10-29 0 0,198-142 195 0 0,93-60-216 0 0,204-64-915 0 0,-280 166-5093 0 0,-215 100 4946 0 0,11-5-987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1:16.352"/>
    </inkml:context>
    <inkml:brush xml:id="br0">
      <inkml:brushProperty name="width" value="0.05" units="cm"/>
      <inkml:brushProperty name="height" value="0.05" units="cm"/>
    </inkml:brush>
  </inkml:definitions>
  <inkml:trace contextRef="#ctx0" brushRef="#br0">146 696 1920 0 0,'-2'30'12578'0'0,"-3"0"-5816"0"0,-5 7-3828 0 0,-8 19-3884 0 0,-2 8 2044 0 0,-10 38-562 0 0,13-49-396 0 0,2 0-1 0 0,-12 92 0 0 0,26-144-131 0 0,1 0 0 0 0,0 0-1 0 0,-1 1 1 0 0,1-1 0 0 0,0 0 0 0 0,0 0-1 0 0,0 1 1 0 0,0-1 0 0 0,0 0-1 0 0,0 0 1 0 0,1 0 0 0 0,-1 1 0 0 0,0-1-1 0 0,1 0 1 0 0,-1 0 0 0 0,0 0-1 0 0,1 0 1 0 0,-1 1 0 0 0,1-1 0 0 0,0 0-1 0 0,-1 0 1 0 0,1 0 0 0 0,0 0-1 0 0,0 0 1 0 0,0-1 0 0 0,1 2 0 0 0,-1-2-1 0 0,1 1 1 0 0,-1-1 0 0 0,1 0-1 0 0,-1 0 1 0 0,1 0 0 0 0,-1 0 0 0 0,1 0-1 0 0,0-1 1 0 0,-1 1 0 0 0,1 0-1 0 0,-1-1 1 0 0,1 1 0 0 0,-1-1 0 0 0,0 1-1 0 0,1-1 1 0 0,-1 0 0 0 0,3-1 0 0 0,11-8 20 0 0,0 0 0 0 0,23-23 1 0 0,-28 24-14 0 0,188-153 99 0 0,314-195 0 0 0,250-80-1239 0 0,-725 417 647 0 0,197-113-4009 0 0,-190 104-1879 0 0,53-44 1 0 0,-79 56 1546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1:28.932"/>
    </inkml:context>
    <inkml:brush xml:id="br0">
      <inkml:brushProperty name="width" value="0.05" units="cm"/>
      <inkml:brushProperty name="height" value="0.05" units="cm"/>
    </inkml:brush>
  </inkml:definitions>
  <inkml:trace contextRef="#ctx0" brushRef="#br0">2854 674 5124 0 0,'-15'-43'9143'0'0,"-7"1"-3444"0"0,9 21-3647 0 0,-31-38 0 0 0,20 32-1988 0 0,-1 2 0 0 0,-1 1 0 0 0,-41-30 0 0 0,20 22-33 0 0,-2 3 1 0 0,-1 2 0 0 0,-104-40 0 0 0,-171-37-71 0 0,295 95 39 0 0,-78-21-6 0 0,-1 4 0 0 0,-1 5-1 0 0,-1 5 1 0 0,-1 5 0 0 0,-169 5-1 0 0,220 9 2 0 0,-1 2-1 0 0,1 4 1 0 0,1 1 0 0 0,-1 4-1 0 0,2 2 1 0 0,0 3-1 0 0,1 2 1 0 0,2 3-1 0 0,0 2 1 0 0,1 3-1 0 0,-80 56 1 0 0,106-62 4 0 0,0 1 1 0 0,2 1-1 0 0,0 1 0 0 0,2 1 1 0 0,1 2-1 0 0,2 0 0 0 0,1 1 1 0 0,1 2-1 0 0,1 0 1 0 0,2 1-1 0 0,1 0 0 0 0,2 2 1 0 0,1-1-1 0 0,2 2 0 0 0,1 0 1 0 0,2 0-1 0 0,2 0 0 0 0,1 1 1 0 0,1 0-1 0 0,3 0 1 0 0,4 57-1 0 0,6-7 10 0 0,4-1 0 0 0,4 0-1 0 0,3-1 1 0 0,4 0 0 0 0,4-3 0 0 0,4 0 0 0 0,3-2 0 0 0,3-1 0 0 0,4-2-1 0 0,82 114 1 0 0,-91-147 3 0 0,1-1 0 0 0,2-2 0 0 0,2-2 0 0 0,2-1 0 0 0,2-2 0 0 0,0-2 0 0 0,3-1 0 0 0,1-3 0 0 0,1-1 0 0 0,1-3 0 0 0,1-2 0 0 0,1-2 0 0 0,1-2 0 0 0,101 24 0 0 0,-62-28-3 0 0,1-3 0 0 0,182 1 0 0 0,182-45-31 0 0,-130-26 2 0 0,-272 43 29 0 0,0-3-1 0 0,-1-2 1 0 0,97-49-1 0 0,-122 51-4 0 0,-1-1 0 0 0,-1-2 0 0 0,0 0 0 0 0,-2-2 0 0 0,0 0 1 0 0,-2-2-1 0 0,0 0 0 0 0,-2-1 0 0 0,-1-1 0 0 0,18-34 0 0 0,3-13 62 0 0,-4-2 0 0 0,45-137 0 0 0,-60 149-25 0 0,-3 0 1 0 0,-3-1 0 0 0,-2-1-1 0 0,-4 0 1 0 0,-2-1 0 0 0,-3 1 0 0 0,-3-1-1 0 0,-12-92 1 0 0,5 107-70 0 0,-3 1 0 0 0,-2 0-1 0 0,-3 1 1 0 0,-1 1 0 0 0,-2 0 0 0 0,-3 1-1 0 0,-1 1 1 0 0,-3 2 0 0 0,-1 0 0 0 0,-3 1 0 0 0,-45-52-1 0 0,33 50-764 0 0,-2 3-1 0 0,-2 1 1 0 0,-54-39 0 0 0,22 27-5149 0 0,-108-55 1 0 0,114 70 1109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1:31.700"/>
    </inkml:context>
    <inkml:brush xml:id="br0">
      <inkml:brushProperty name="width" value="0.05" units="cm"/>
      <inkml:brushProperty name="height" value="0.05" units="cm"/>
    </inkml:brush>
  </inkml:definitions>
  <inkml:trace contextRef="#ctx0" brushRef="#br0">161 11 2556 0 0,'-6'-10'21342'0'0,"1"47"-20695"0"0,-109 502-192 0 0,113-533-598 0 0,-9 28-23 0 0,10-33 67 0 0,0 0 0 0 0,0 0 0 0 0,0 0-1 0 0,-1 0 1 0 0,1 0 0 0 0,0 0-1 0 0,-1 0 1 0 0,1 0 0 0 0,-1 0 0 0 0,1 0-1 0 0,-1-1 1 0 0,1 1 0 0 0,-1 0 0 0 0,0 0-1 0 0,1 0 1 0 0,-1-1 0 0 0,0 1-1 0 0,0 0 1 0 0,1-1 0 0 0,-1 1 0 0 0,0 0-1 0 0,-1 0 1 0 0,1-2-200 0 0,0 1 0 0 0,0-1 0 0 0,1 0 0 0 0,-1 1 0 0 0,0-1 0 0 0,1 0 0 0 0,-1 0 0 0 0,1 0 0 0 0,-1 1 0 0 0,1-1 0 0 0,-1 0 0 0 0,1 0 0 0 0,-1 0 0 0 0,1 0 0 0 0,0 0 0 0 0,0 0 0 0 0,-1 0 0 0 0,1 0 0 0 0,0 0 0 0 0,0 0 0 0 0,0-1 1 0 0,-1-26-6064 0 0,1 26 5502 0 0,0-15-3421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1:32.201"/>
    </inkml:context>
    <inkml:brush xml:id="br0">
      <inkml:brushProperty name="width" value="0.05" units="cm"/>
      <inkml:brushProperty name="height" value="0.05" units="cm"/>
    </inkml:brush>
  </inkml:definitions>
  <inkml:trace contextRef="#ctx0" brushRef="#br0">108 152 1476 0 0,'0'-29'18474'0'0,"-13"43"-18296"0"0,-5 9 33 0 0,2 1 1 0 0,0 0-1 0 0,2 1 1 0 0,-17 38-1 0 0,35-62-777 0 0,8-11 362 0 0,12-16 122 0 0,52-101 24 0 0,-54 85 392 0 0,36-50 0 0 0,-58 92-313 0 0,1 0 1 0 0,-1 0-1 0 0,1 1 1 0 0,-1-1-1 0 0,0 0 1 0 0,1 0 0 0 0,-1 0-1 0 0,0 0 1 0 0,1 0-1 0 0,-1 1 1 0 0,0-1-1 0 0,1 0 1 0 0,-1 0-1 0 0,0 0 1 0 0,0 1 0 0 0,1-1-1 0 0,-1 0 1 0 0,0 1-1 0 0,0-1 1 0 0,1 0-1 0 0,-1 0 1 0 0,0 1 0 0 0,0-1-1 0 0,0 0 1 0 0,0 1-1 0 0,0-1 1 0 0,1 0-1 0 0,-1 1 1 0 0,0-1 0 0 0,0 1-1 0 0,0-1 1 0 0,0 0-1 0 0,0 1 1 0 0,0-1-1 0 0,0 0 1 0 0,0 1-1 0 0,0-1 1 0 0,0 0 0 0 0,0 1-1 0 0,-1-1 1 0 0,1 1-1 0 0,0-1 1 0 0,4 26 339 0 0,-4-24-291 0 0,4 24 77 0 0,1 1 0 0 0,8 28 1 0 0,-9-44-1059 0 0,0-1 0 0 0,1 1 0 0 0,0-1 1 0 0,8 13-1 0 0,-12-21 133 0 0,0 0 0 0 0,0-1 0 0 0,1 1 0 0 0,-1 0-1 0 0,0-1 1 0 0,1 1 0 0 0,0-1 0 0 0,-1 0 0 0 0,1 1 0 0 0,0-1 0 0 0,-1 0 0 0 0,4 1-1 0 0,4 1-3562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1:18.234"/>
    </inkml:context>
    <inkml:brush xml:id="br0">
      <inkml:brushProperty name="width" value="0.05" units="cm"/>
      <inkml:brushProperty name="height" value="0.05" units="cm"/>
    </inkml:brush>
  </inkml:definitions>
  <inkml:trace contextRef="#ctx0" brushRef="#br0">1 1447 2360 0 0,'1'-6'2030'0'0,"0"0"0"0"0,0 0 1 0 0,0-1-1 0 0,-1 1 0 0 0,0 0 0 0 0,0-1 0 0 0,-1-6 0 0 0,0-9 188 0 0,3 15-2165 0 0,3 15-52 0 0,4 17-13 0 0,-8-19 4 0 0,1-1-1 0 0,-1 1 1 0 0,2-1-1 0 0,-1 0 1 0 0,0 0-1 0 0,1 0 1 0 0,0 0-1 0 0,1 0 1 0 0,6 8-1 0 0,-8-12 7 0 0,0 1-1 0 0,0-1 1 0 0,-1 0-1 0 0,1 0 0 0 0,0 0 1 0 0,0 0-1 0 0,1-1 0 0 0,-1 1 1 0 0,0 0-1 0 0,0-1 0 0 0,0 1 1 0 0,0-1-1 0 0,0 0 0 0 0,1 0 1 0 0,-1 0-1 0 0,0 0 1 0 0,0 0-1 0 0,0 0 0 0 0,0-1 1 0 0,1 1-1 0 0,-1-1 0 0 0,0 1 1 0 0,0-1-1 0 0,0 0 0 0 0,0 0 1 0 0,0 0-1 0 0,0 0 1 0 0,0 0-1 0 0,2-2 0 0 0,23-16-12 0 0,0-2-1 0 0,-1 0 1 0 0,-1-2-1 0 0,-1-1 1 0 0,24-31 0 0 0,5-3-39 0 0,244-240-2038 0 0,373-290-1 0 0,-663 583 1985 0 0,321-265-8787 0 0,-250 199 4884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57.945"/>
    </inkml:context>
    <inkml:brush xml:id="br0">
      <inkml:brushProperty name="width" value="0.05" units="cm"/>
      <inkml:brushProperty name="height" value="0.05" units="cm"/>
    </inkml:brush>
  </inkml:definitions>
  <inkml:trace contextRef="#ctx0" brushRef="#br0">5 1 5304 0 0,'-5'9'15175'0'0,"26"-3"-11818"0"0,30-2-3481 0 0,452 10-97 0 0,-487-14-2256 0 0,-39-14-13229 0 0,14 7 11790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1:20.534"/>
    </inkml:context>
    <inkml:brush xml:id="br0">
      <inkml:brushProperty name="width" value="0.05" units="cm"/>
      <inkml:brushProperty name="height" value="0.05" units="cm"/>
    </inkml:brush>
  </inkml:definitions>
  <inkml:trace contextRef="#ctx0" brushRef="#br0">62 899 3484 0 0,'-15'-15'12029'0'0,"-8"7"-6193"0"0,23 8-5780 0 0,-1 0-1 0 0,0 0 1 0 0,0 0 0 0 0,0 0-1 0 0,1 0 1 0 0,-1-1-1 0 0,0 1 1 0 0,0 1-1 0 0,0-1 1 0 0,1 0-1 0 0,-1 0 1 0 0,0 0-1 0 0,0 0 1 0 0,0 1-1 0 0,1-1 1 0 0,-1 0-1 0 0,0 0 1 0 0,1 1-1 0 0,-1-1 1 0 0,0 1-1 0 0,1-1 1 0 0,-1 1-1 0 0,0-1 1 0 0,1 1-1 0 0,-1-1 1 0 0,1 1 0 0 0,-1-1-1 0 0,1 1 1 0 0,-1 0-1 0 0,1-1 1 0 0,-1 1-1 0 0,1 0 1 0 0,0 0-1 0 0,-1-1 1 0 0,1 1-1 0 0,0 0 1 0 0,0 0-1 0 0,-1-1 1 0 0,1 1-1 0 0,0 0 1 0 0,0 0-1 0 0,0 0 1 0 0,0-1-1 0 0,0 1 1 0 0,0 0-1 0 0,0 0 1 0 0,1 0-1 0 0,-1-1 1 0 0,0 1 0 0 0,0 0-1 0 0,0 0 1 0 0,1-1-1 0 0,0 3 1 0 0,2 7-43 0 0,1 1 1 0 0,1 0 0 0 0,-1-1-1 0 0,2 0 1 0 0,-1 0 0 0 0,2 0-1 0 0,-1-1 1 0 0,1 1 0 0 0,1-2-1 0 0,9 11 1 0 0,-13-16-11 0 0,0 1 1 0 0,0-1 0 0 0,0 0-1 0 0,0 0 1 0 0,1-1-1 0 0,-1 1 1 0 0,1-1-1 0 0,-1 0 1 0 0,1 0-1 0 0,0 0 1 0 0,0-1 0 0 0,0 0-1 0 0,0 0 1 0 0,0 0-1 0 0,0 0 1 0 0,0-1-1 0 0,0 0 1 0 0,1 0-1 0 0,-1 0 1 0 0,0-1 0 0 0,0 0-1 0 0,0 0 1 0 0,0 0-1 0 0,0 0 1 0 0,5-3-1 0 0,7-4-2 0 0,0-1-1 0 0,-1-1 1 0 0,1 0-1 0 0,-2-2 1 0 0,0 1-1 0 0,20-21 1 0 0,77-92-24 0 0,-90 99 10 0 0,156-186-855 0 0,45-51-4202 0 0,2 1-7452 0 0,-163 190 7912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1:22.737"/>
    </inkml:context>
    <inkml:brush xml:id="br0">
      <inkml:brushProperty name="width" value="0.05" units="cm"/>
      <inkml:brushProperty name="height" value="0.05" units="cm"/>
    </inkml:brush>
  </inkml:definitions>
  <inkml:trace contextRef="#ctx0" brushRef="#br0">0 132 2532 0 0,'15'-10'2324'0'0,"0"0"-1"0"0,0 2 1 0 0,1 0-1 0 0,0 1 1 0 0,20-7-1 0 0,-13 8-1319 0 0,0 1 0 0 0,0 1 0 0 0,34-1 0 0 0,162-11 554 0 0,300-13-3506 0 0,-498 29 1204 0 0,74-2-4269 0 0,-33-3-1981 0 0,-34 3 2430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4:13.363"/>
    </inkml:context>
    <inkml:brush xml:id="br0">
      <inkml:brushProperty name="width" value="0.05" units="cm"/>
      <inkml:brushProperty name="height" value="0.05" units="cm"/>
    </inkml:brush>
  </inkml:definitions>
  <inkml:trace contextRef="#ctx0" brushRef="#br0">378 1 2280 0 0,'-105'81'6439'0'0,"-1"-2"-3485"0"0,-50 38-2379 0 0,149-111-714 0 0,3-2-2259 0 0,8-11-1701 0 0,2 0 1639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4:13.691"/>
    </inkml:context>
    <inkml:brush xml:id="br0">
      <inkml:brushProperty name="width" value="0.05" units="cm"/>
      <inkml:brushProperty name="height" value="0.05" units="cm"/>
    </inkml:brush>
  </inkml:definitions>
  <inkml:trace contextRef="#ctx0" brushRef="#br0">1 3 2580 0 0,'8'-2'2905'0'0,"1"2"-245"0"0,-2 0-284 0 0,4 0-1060 0 0,0 2-632 0 0,0 0-336 0 0,4 2-176 0 0,1-2-132 0 0,-1 0-172 0 0,3-2-392 0 0,-3 0-768 0 0,-2 0-556 0 0,0-2-452 0 0,-4 0-409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4:14.248"/>
    </inkml:context>
    <inkml:brush xml:id="br0">
      <inkml:brushProperty name="width" value="0.05" units="cm"/>
      <inkml:brushProperty name="height" value="0.05" units="cm"/>
    </inkml:brush>
  </inkml:definitions>
  <inkml:trace contextRef="#ctx0" brushRef="#br0">11 149 3492 0 0,'-10'-21'9373'0'0,"12"6"-6761"0"0,1 12-2606 0 0,0 1 0 0 0,0-1 0 0 0,0 0 0 0 0,0 1 0 0 0,1 0 0 0 0,-1 0 0 0 0,1 0 0 0 0,5-3 0 0 0,19-6-187 0 0,1 1 0 0 0,0 1 1 0 0,0 2-1 0 0,1 1 0 0 0,0 1 1 0 0,39-1-1 0 0,47-9-5087 0 0,-70 5 2195 0 0,-6 0-352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4:39.135"/>
    </inkml:context>
    <inkml:brush xml:id="br0">
      <inkml:brushProperty name="width" value="0.05" units="cm"/>
      <inkml:brushProperty name="height" value="0.05" units="cm"/>
    </inkml:brush>
  </inkml:definitions>
  <inkml:trace contextRef="#ctx0" brushRef="#br0">260 199 2772 0 0,'-73'-64'8108'0'0,"42"35"-5500"0"0,-58-42-1 0 0,80 65-2348 0 0,0 0-1 0 0,0 1 1 0 0,-1 0-1 0 0,1 1 1 0 0,-11-4-1 0 0,19 8-110 0 0,22 28 2960 0 0,-4-8-2231 0 0,-8 0-563 0 0,0 1 1 0 0,-1 0-1 0 0,0 0 0 0 0,-2 1 0 0 0,-1-1 0 0 0,3 31 0 0 0,6 138 59 0 0,-13-160-306 0 0,18 397-257 0 0,-19-400-288 0 0,0-27 421 0 0,0 0 0 0 0,0 0 0 0 0,0-1 0 0 0,0 1 1 0 0,0 0-1 0 0,0 0 0 0 0,0 0 0 0 0,0 0 0 0 0,0 0 1 0 0,0 0-1 0 0,0 0 0 0 0,0 0 0 0 0,0 0 0 0 0,0-1 0 0 0,0 1 1 0 0,0 0-1 0 0,0 0 0 0 0,0 0 0 0 0,0 0 0 0 0,-1 0 0 0 0,1 0 1 0 0,0 0-1 0 0,0 0 0 0 0,0 0 0 0 0,0 0 0 0 0,0 0 1 0 0,0 0-1 0 0,0 0 0 0 0,0 0 0 0 0,0 0 0 0 0,0 0 0 0 0,-1 0 1 0 0,1 0-1 0 0,0 0 0 0 0,0 0 0 0 0,0 0 0 0 0,0 0 0 0 0,0 0 1 0 0,0 0-1 0 0,0 0 0 0 0,0 0 0 0 0,-1 0 0 0 0,1 0 1 0 0,0 0-1 0 0,0 0 0 0 0,0 0 0 0 0,0 0 0 0 0,0 0 0 0 0,0 0 1 0 0,0 0-1 0 0,0 0 0 0 0,0 0 0 0 0,-1 0 0 0 0,-12-45-8630 0 0,9 28 6134 0 0,-3-7-1592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4:40.268"/>
    </inkml:context>
    <inkml:brush xml:id="br0">
      <inkml:brushProperty name="width" value="0.05" units="cm"/>
      <inkml:brushProperty name="height" value="0.05" units="cm"/>
    </inkml:brush>
  </inkml:definitions>
  <inkml:trace contextRef="#ctx0" brushRef="#br0">0 793 2232 0 0,'13'-23'7181'0'0,"6"-12"-1121"0"0,-15 29-5708 0 0,1-1 0 0 0,-1 2 0 0 0,1-1 0 0 0,0 0 0 0 0,1 1 0 0 0,9-7 0 0 0,8-4 40 0 0,2 1 0 0 0,0 1 0 0 0,1 1 0 0 0,0 1 0 0 0,1 2 0 0 0,0 0 0 0 0,48-9 0 0 0,208-19 114 0 0,-228 33-426 0 0,466-24 41 0 0,-45 4-92 0 0,-222 13-41 0 0,273 24 0 0 0,-402-6 30 0 0,1015-18 39 0 0,0-70-60 0 0,-986 69-2 0 0,2194-142-24 0 0,-2182 147 33 0 0,421-4 106 0 0,-554 11-28 0 0,0-1 1 0 0,0-2 0 0 0,-1-1 0 0 0,0-2 0 0 0,0-1 0 0 0,48-19-1 0 0,40-9-256 0 0,8 8 48 0 0,1 6 0 0 0,151-7 0 0 0,262 20 316 0 0,647 51-153 0 0,-697-20-365 0 0,-459-20 336 0 0,-1-2 0 0 0,1-1 1 0 0,39-6-1 0 0,311-35-1816 0 0,-255 32 938 0 0,-92 9-319 0 0,-26 1 409 0 0,0-1-1 0 0,0 1 1 0 0,-1-2-1 0 0,12-2 0 0 0,-16 3-518 0 0,0-1 0 0 0,-1 0 0 0 0,1 0 0 0 0,-1 0 0 0 0,1-1 0 0 0,6-4 0 0 0,-3 1-1582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4:40.721"/>
    </inkml:context>
    <inkml:brush xml:id="br0">
      <inkml:brushProperty name="width" value="0.05" units="cm"/>
      <inkml:brushProperty name="height" value="0.05" units="cm"/>
    </inkml:brush>
  </inkml:definitions>
  <inkml:trace contextRef="#ctx0" brushRef="#br0">0 0 2244 0 0,'3'76'12873'0'0,"3"0"-6119"0"0,6 15-4066 0 0,10 45-4015 0 0,2 10 2185 0 0,0 0-749 0 0,1 8-1268 0 0,-14-53-4201 0 0,-10-59-2075 0 0,-3-31 2919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4:59.789"/>
    </inkml:context>
    <inkml:brush xml:id="br0">
      <inkml:brushProperty name="width" value="0.05" units="cm"/>
      <inkml:brushProperty name="height" value="0.05" units="cm"/>
    </inkml:brush>
  </inkml:definitions>
  <inkml:trace contextRef="#ctx0" brushRef="#br0">0 15 2304 0 0,'60'-2'10118'0'0,"-1"-4"-5781"0"0,-22 2-2961 0 0,1 1 0 0 0,53 4 0 0 0,-66 1-902 0 0,573 28 1913 0 0,-111-11-1536 0 0,-149 0-727 0 0,-32-5-122 0 0,92 1 1027 0 0,-397-15-936 0 0,-29 18-5258 0 0,-16 6-6544 0 0,21-14 6684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9.149"/>
    </inkml:context>
    <inkml:brush xml:id="br0">
      <inkml:brushProperty name="width" value="0.05" units="cm"/>
      <inkml:brushProperty name="height" value="0.05" units="cm"/>
    </inkml:brush>
  </inkml:definitions>
  <inkml:trace contextRef="#ctx0" brushRef="#br0">0 159 4356 0 0,'107'-12'8643'0'0,"-1"-4"-4663"0"0,164-15-822 0 0,504 17-2288 0 0,343-19 345 0 0,-530 4-2910 0 0,-504 22-3151 0 0,-30-5-3256 0 0,-41 8 4039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58.279"/>
    </inkml:context>
    <inkml:brush xml:id="br0">
      <inkml:brushProperty name="width" value="0.05" units="cm"/>
      <inkml:brushProperty name="height" value="0.05" units="cm"/>
    </inkml:brush>
  </inkml:definitions>
  <inkml:trace contextRef="#ctx0" brushRef="#br0">77 43 4160 0 0,'-6'-5'2917'0'0,"-29"-19"7489"0"0,32 22-9716 0 0,0 0 1 0 0,0 1-1 0 0,0-1 1 0 0,-1 1-1 0 0,1 0 1 0 0,0 0-1 0 0,0 0 1 0 0,-1 0-1 0 0,-3 0 1 0 0,29 29 259 0 0,32 13-731 0 0,-45-37-207 0 0,-1 1 0 0 0,0 1 1 0 0,0 0-1 0 0,-1 0 0 0 0,0 0 1 0 0,0 1-1 0 0,0 0 1 0 0,-1 1-1 0 0,9 12 0 0 0,-14-18 3 0 0,-1 0 1 0 0,0-1-1 0 0,1 1 0 0 0,-1 0 0 0 0,0-1 0 0 0,0 1 0 0 0,0 0 0 0 0,0 0 0 0 0,0-1 0 0 0,-1 1 0 0 0,1 0 0 0 0,0-1 0 0 0,-1 1 1 0 0,1 0-1 0 0,-1-1 0 0 0,0 1 0 0 0,1 0 0 0 0,-1-1 0 0 0,0 1 0 0 0,0-1 0 0 0,0 0 0 0 0,-2 3 0 0 0,-33 35-145 0 0,15-18-591 0 0,6 2-1061 0 0,12-16-2783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14.233"/>
    </inkml:context>
    <inkml:brush xml:id="br0">
      <inkml:brushProperty name="width" value="0.05" units="cm"/>
      <inkml:brushProperty name="height" value="0.05" units="cm"/>
    </inkml:brush>
  </inkml:definitions>
  <inkml:trace contextRef="#ctx0" brushRef="#br0">42 57 2864 0 0,'0'-8'4753'0'0,"1"-27"4591"0"0,-1 35-9291 0 0,0-1 1 0 0,0 1 0 0 0,0-1-1 0 0,1 0 1 0 0,-1 1-1 0 0,0-1 1 0 0,0 1 0 0 0,0-1-1 0 0,1 1 1 0 0,-1-1-1 0 0,0 0 1 0 0,1 1 0 0 0,-1-1-1 0 0,0 1 1 0 0,1-1-1 0 0,-1 1 1 0 0,1 0 0 0 0,-1-1-1 0 0,1 1 1 0 0,-1-1-1 0 0,1 1 1 0 0,-1 0-1 0 0,1-1 1 0 0,-1 1 0 0 0,1 0-1 0 0,-1 0 1 0 0,1-1-1 0 0,0 1 1 0 0,-1 0 0 0 0,1 0-1 0 0,-1 0 1 0 0,1 0-1 0 0,0 0 1 0 0,-1 0 0 0 0,1 0-1 0 0,-1 0 1 0 0,1 0-1 0 0,0 0 1 0 0,-1 0 0 0 0,1 0-1 0 0,-1 0 1 0 0,1 1-1 0 0,0-1 1 0 0,-1 0 0 0 0,1 0-1 0 0,0 1 1 0 0,0-1 10 0 0,-1 0 1 0 0,1 1 0 0 0,-1-1 0 0 0,0 0-1 0 0,1 0 1 0 0,-1 0 0 0 0,0 0-1 0 0,1 1 1 0 0,-1-1 0 0 0,0 0-1 0 0,1 0 1 0 0,-1 0 0 0 0,0 1 0 0 0,1-1-1 0 0,-1 0 1 0 0,0 1 0 0 0,0-1-1 0 0,1 0 1 0 0,-1 1 0 0 0,0-1-1 0 0,0 0 1 0 0,0 1 0 0 0,1-1 0 0 0,-1 0-1 0 0,0 1 1 0 0,0-1 0 0 0,0 0-1 0 0,0 1 1 0 0,0-1 0 0 0,0 1-1 0 0,-9 8-3139 0 0,-27 5-7394 0 0,27-12 8544 0 0,-10 8-2627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20.635"/>
    </inkml:context>
    <inkml:brush xml:id="br0">
      <inkml:brushProperty name="width" value="0.05" units="cm"/>
      <inkml:brushProperty name="height" value="0.05" units="cm"/>
    </inkml:brush>
  </inkml:definitions>
  <inkml:trace contextRef="#ctx0" brushRef="#br0">1 1 2568 0 0,'2'7'7815'0'0,"-2"-7"-7645"0"0,0 0 0 0 0,0 1 0 0 0,1-1 0 0 0,-1 0 0 0 0,0 0 0 0 0,0 0 0 0 0,0 0-1 0 0,1 0 1 0 0,22 5 1832 0 0,28 0-2084 0 0,-20-6 317 0 0,-9 0-151 0 0,1 1 1 0 0,-1 1-1 0 0,1 1 1 0 0,38 9-1 0 0,-72-13 830 0 0,-1 0 0 0 0,1 1 0 0 0,-1 0-1 0 0,-12 1 1 0 0,4 0-788 0 0,1 2 0 0 0,0 0 0 0 0,0 1-1 0 0,-27 7 1 0 0,46-10-135 0 0,0 0 0 0 0,0 0 0 0 0,-1 0-1 0 0,1 0 1 0 0,0 0 0 0 0,0 0 0 0 0,0 0 0 0 0,0 0 0 0 0,0 0-1 0 0,-1 0 1 0 0,1 0 0 0 0,0 0 0 0 0,0 0 0 0 0,0 0 0 0 0,0 0-1 0 0,0 0 1 0 0,0 0 0 0 0,-1 0 0 0 0,1 0 0 0 0,0 1-1 0 0,0-1 1 0 0,0 0 0 0 0,0 0 0 0 0,0 0 0 0 0,0 0 0 0 0,0 0-1 0 0,-1 0 1 0 0,1 0 0 0 0,0 0 0 0 0,0 0 0 0 0,0 1 0 0 0,0-1-1 0 0,0 0 1 0 0,0 0 0 0 0,0 0 0 0 0,0 0 0 0 0,0 0 0 0 0,0 0-1 0 0,0 1 1 0 0,0-1 0 0 0,0 0 0 0 0,0 0 0 0 0,0 0 0 0 0,0 0-1 0 0,0 0 1 0 0,0 1 0 0 0,0-1 0 0 0,0 0 0 0 0,0 0-1 0 0,0 0 1 0 0,0 0 0 0 0,0 0 0 0 0,0 1 0 0 0,0-1 0 0 0,0 0-1 0 0,0 0 1 0 0,0 0 0 0 0,0 0 0 0 0,0 0 0 0 0,1 1 0 0 0,11 3-445 0 0,16 0-274 0 0,-22-4 373 0 0,61-2-1125 0 0,-27-8-3749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25.176"/>
    </inkml:context>
    <inkml:brush xml:id="br0">
      <inkml:brushProperty name="width" value="0.05" units="cm"/>
      <inkml:brushProperty name="height" value="0.05" units="cm"/>
    </inkml:brush>
  </inkml:definitions>
  <inkml:trace contextRef="#ctx0" brushRef="#br0">137 84 3328 0 0,'-6'-17'5842'0'0,"3"10"-3676"0"0,0-1 1 0 0,0 1-1 0 0,1-1 1 0 0,-1 0-1 0 0,2 0 1 0 0,-2-12 457 0 0,2 23-2565 0 0,-1 0-1 0 0,1 0 1 0 0,0 0-1 0 0,0 1 1 0 0,0-1-1 0 0,0 0 1 0 0,1 1-1 0 0,-1-1 1 0 0,1 0 0 0 0,0 6-1 0 0,0-3 9 0 0,-11 61 105 0 0,-27 95 0 0 0,21-95-307 0 0,-13 93 0 0 0,27-149-23 0 0,2-8 61 0 0,0-1-1 0 0,1 0 1 0 0,-1 1 0 0 0,0-1-1 0 0,1 1 1 0 0,0-1 0 0 0,-1 0 0 0 0,1 1-1 0 0,0-1 1 0 0,0 1 0 0 0,1-1 0 0 0,-1 1-1 0 0,0-1 1 0 0,1 1 0 0 0,1 2 0 0 0,1-8-446 0 0,-1 0 0 0 0,1 0 0 0 0,0-1 1 0 0,-1 1-1 0 0,0-1 0 0 0,0 0 1 0 0,0 1-1 0 0,0-1 0 0 0,0 0 0 0 0,1-5 1 0 0,29-84-10009 0 0,-23 56 6372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25.555"/>
    </inkml:context>
    <inkml:brush xml:id="br0">
      <inkml:brushProperty name="width" value="0.05" units="cm"/>
      <inkml:brushProperty name="height" value="0.05" units="cm"/>
    </inkml:brush>
  </inkml:definitions>
  <inkml:trace contextRef="#ctx0" brushRef="#br0">3 161 4668 0 0,'-2'-101'14926'0'0,"30"135"-12020"0"0,42 89-1513 0 0,-48-79-1281 0 0,3-1 1 0 0,1-2-1 0 0,50 62 0 0 0,-75-102-89 0 0,0 0 0 0 0,0 1 0 0 0,0-1 0 0 0,0 0 0 0 0,0 0 0 0 0,0 0 0 0 0,1 0-1 0 0,-1 0 1 0 0,0 0 0 0 0,0-1 0 0 0,1 1 0 0 0,-1 0 0 0 0,1-1 0 0 0,-1 1 0 0 0,1-1 0 0 0,-1 1 0 0 0,1-1-1 0 0,-1 0 1 0 0,1 1 0 0 0,0-1 0 0 0,-1 0 0 0 0,1 0 0 0 0,-1 0 0 0 0,3-1 0 0 0,-2 0 4 0 0,1 0 1 0 0,-1 0-1 0 0,0 0 1 0 0,0-1-1 0 0,0 1 1 0 0,0-1-1 0 0,0 1 0 0 0,0-1 1 0 0,0 0-1 0 0,0 0 1 0 0,-1 1-1 0 0,1-1 1 0 0,-1-1-1 0 0,2-1 1 0 0,5-12 64 0 0,0 0 1 0 0,0-1 0 0 0,7-27 0 0 0,-10 31-88 0 0,49-199 0 0 0,-34 120-1035 0 0,-8 67-2425 0 0,-12 25 3187 0 0,1-1 0 0 0,-1 1 0 0 0,1 0 1 0 0,-1 0-1 0 0,1 0 0 0 0,-1 0 0 0 0,1-1 0 0 0,-1 1 0 0 0,1 0 1 0 0,-1 0-1 0 0,1 0 0 0 0,-1 0 0 0 0,1 0 0 0 0,-1 0 0 0 0,1 0 0 0 0,-1 0 1 0 0,1 1-1 0 0,-1-1 0 0 0,0 0 0 0 0,1 0 0 0 0,-1 0 0 0 0,1 0 1 0 0,-1 1-1 0 0,1-1 0 0 0,-1 0 0 0 0,1 0 0 0 0,-1 1 0 0 0,0-1 1 0 0,1 0-1 0 0,-1 1 0 0 0,0-1 0 0 0,1 0 0 0 0,-1 1 0 0 0,0-1 0 0 0,1 1 1 0 0,-1-1-1 0 0,0 1 0 0 0,0-1 0 0 0,1 0 0 0 0,-1 1 0 0 0,0-1 1 0 0,0 1-1 0 0,0-1 0 0 0,0 1 0 0 0,0 0 0 0 0,7 10-4058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25.944"/>
    </inkml:context>
    <inkml:brush xml:id="br0">
      <inkml:brushProperty name="width" value="0.05" units="cm"/>
      <inkml:brushProperty name="height" value="0.05" units="cm"/>
    </inkml:brush>
  </inkml:definitions>
  <inkml:trace contextRef="#ctx0" brushRef="#br0">100 42 4648 0 0,'-6'1'14442'0'0,"2"0"-14090"0"0,0 0 1 0 0,-1 0-1 0 0,1 1 0 0 0,0-1 1 0 0,0 1-1 0 0,0 0 0 0 0,-5 4 1 0 0,3-1-261 0 0,1 0-1 0 0,0 0 1 0 0,1 1 0 0 0,0 0 0 0 0,0 0 0 0 0,0 0 0 0 0,0 0 0 0 0,1 0 0 0 0,0 1-1 0 0,0 0 1 0 0,1-1 0 0 0,0 1 0 0 0,0 0 0 0 0,1 0 0 0 0,-1 1 0 0 0,1 10 0 0 0,1-14-90 0 0,-1-1 1 0 0,1 1-1 0 0,1 0 1 0 0,-1-1-1 0 0,0 1 1 0 0,1-1 0 0 0,0 1-1 0 0,0-1 1 0 0,0 1-1 0 0,0-1 1 0 0,0 0-1 0 0,1 0 1 0 0,0 1 0 0 0,-1-1-1 0 0,1 0 1 0 0,0 0-1 0 0,0-1 1 0 0,1 1-1 0 0,-1 0 1 0 0,1-1-1 0 0,-1 1 1 0 0,1-1 0 0 0,0 0-1 0 0,0 0 1 0 0,0 0-1 0 0,0 0 1 0 0,0-1-1 0 0,0 1 1 0 0,1-1-1 0 0,-1 1 1 0 0,0-1 0 0 0,1 0-1 0 0,-1-1 1 0 0,1 1-1 0 0,3 0 1 0 0,-2-1 6 0 0,0 0 1 0 0,-1 0 0 0 0,1-1-1 0 0,-1 0 1 0 0,1 1 0 0 0,-1-1-1 0 0,1-1 1 0 0,-1 1-1 0 0,1-1 1 0 0,-1 0 0 0 0,0 0-1 0 0,0 0 1 0 0,0 0-1 0 0,0-1 1 0 0,0 1 0 0 0,0-1-1 0 0,-1 0 1 0 0,0 0-1 0 0,1-1 1 0 0,-1 1 0 0 0,0-1-1 0 0,0 1 1 0 0,-1-1 0 0 0,5-8-1 0 0,-2 3 71 0 0,0 0 1 0 0,-1-1-1 0 0,0 1 0 0 0,0-1 0 0 0,-1 0 1 0 0,0-1-1 0 0,-1 1 0 0 0,0 0 0 0 0,1-20 1 0 0,-3 25-35 0 0,-1-1 0 0 0,1 1 0 0 0,-1 0 0 0 0,-1 0 0 0 0,1 0 0 0 0,-1 0 0 0 0,0 0 0 0 0,0 1 0 0 0,0-1 0 0 0,-4-5 0 0 0,-8-19-7216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26.661"/>
    </inkml:context>
    <inkml:brush xml:id="br0">
      <inkml:brushProperty name="width" value="0.05" units="cm"/>
      <inkml:brushProperty name="height" value="0.05" units="cm"/>
    </inkml:brush>
  </inkml:definitions>
  <inkml:trace contextRef="#ctx0" brushRef="#br0">1 20 4852 0 0,'16'34'10854'0'0,"-9"8"-6048"0"0,-7 48-3457 0 0,-1-52 147 0 0,-2-2-724 0 0,3-32-218 0 0,2-16-209 0 0,-1 4-318 0 0,3-6-21 0 0,0 0 0 0 0,1 0 0 0 0,0 1 0 0 0,1-1 0 0 0,0 1 0 0 0,1 0 1 0 0,1 1-1 0 0,0 0 0 0 0,1 0 0 0 0,0 1 0 0 0,0 0 0 0 0,2 0 0 0 0,-1 1 0 0 0,1 0 0 0 0,24-15 0 0 0,-33 24-7 0 0,-1-1-1 0 0,1 1 1 0 0,0 0-1 0 0,0 0 1 0 0,0 1-1 0 0,0-1 1 0 0,0 0-1 0 0,0 1 0 0 0,0-1 1 0 0,0 1-1 0 0,0 0 1 0 0,0-1-1 0 0,0 1 1 0 0,0 0-1 0 0,0 0 1 0 0,1 0-1 0 0,-1 1 1 0 0,0-1-1 0 0,0 0 1 0 0,0 1-1 0 0,0 0 0 0 0,0-1 1 0 0,0 1-1 0 0,0 0 1 0 0,0 0-1 0 0,-1 0 1 0 0,1 0-1 0 0,0 0 1 0 0,0 1-1 0 0,-1-1 1 0 0,1 0-1 0 0,-1 1 1 0 0,1-1-1 0 0,-1 1 0 0 0,0 0 1 0 0,2 2-1 0 0,2 6 7 0 0,0 1-1 0 0,-1-1 1 0 0,0 1-1 0 0,-1 0 0 0 0,3 20 1 0 0,5 14 40 0 0,18-111-16 0 0,-22 52-37 0 0,27-46 1 0 0,-33 57 6 0 0,1 0 1 0 0,0 1-1 0 0,0-1 0 0 0,0 0 1 0 0,0 1-1 0 0,1-1 0 0 0,-1 1 1 0 0,1 0-1 0 0,-1 0 0 0 0,1 0 1 0 0,0 0-1 0 0,0 0 0 0 0,0 1 1 0 0,0-1-1 0 0,5-1 0 0 0,-6 3 2 0 0,0 0 0 0 0,0 0 0 0 0,-1 1-1 0 0,1-1 1 0 0,0 1 0 0 0,0-1 0 0 0,-1 1-1 0 0,1 0 1 0 0,0 0 0 0 0,-1 0 0 0 0,1 0-1 0 0,-1 0 1 0 0,1 0 0 0 0,-1 0 0 0 0,1 0-1 0 0,-1 0 1 0 0,0 1 0 0 0,0-1 0 0 0,0 1-1 0 0,1-1 1 0 0,-1 1 0 0 0,-1-1 0 0 0,1 1-1 0 0,0-1 1 0 0,0 1 0 0 0,-1 0 0 0 0,2 3-1 0 0,15 56 81 0 0,-14-51-66 0 0,7 33-643 0 0,8 35 1347 0 0,-15-62-4829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27.012"/>
    </inkml:context>
    <inkml:brush xml:id="br0">
      <inkml:brushProperty name="width" value="0.05" units="cm"/>
      <inkml:brushProperty name="height" value="0.05" units="cm"/>
    </inkml:brush>
  </inkml:definitions>
  <inkml:trace contextRef="#ctx0" brushRef="#br0">1 15 4356 0 0,'19'-14'15047'0'0,"-20"45"-9813"0"0,0-10-5209 0 0,-1 43 569 0 0,1 48-401 0 0,2-101-739 0 0,1 1 0 0 0,-1-1 0 0 0,2 0 0 0 0,4 13 0 0 0,-7-24 448 0 0,0 0 0 0 0,0 1-1 0 0,0-1 1 0 0,0 0 0 0 0,0 0 0 0 0,0 0 0 0 0,0 0 0 0 0,0 1 0 0 0,0-1 0 0 0,0 0 0 0 0,0 0-1 0 0,0 0 1 0 0,0 0 0 0 0,0 1 0 0 0,0-1 0 0 0,0 0 0 0 0,0 0 0 0 0,0 0 0 0 0,1 0 0 0 0,-1 1 0 0 0,0-1-1 0 0,0 0 1 0 0,0 0 0 0 0,0 0 0 0 0,0 0 0 0 0,0 0 0 0 0,0 0 0 0 0,1 1 0 0 0,-1-1 0 0 0,0 0-1 0 0,0 0 1 0 0,0 0 0 0 0,0 0 0 0 0,0 0 0 0 0,1 0 0 0 0,-1 0 0 0 0,0 0 0 0 0,0 0 0 0 0,0 0-1 0 0,0 0 1 0 0,1 0 0 0 0,-1 0 0 0 0,0 0 0 0 0,0 0 0 0 0,0 0 0 0 0,0 0 0 0 0,1 0 0 0 0,-1 0 0 0 0,0 0-1 0 0,0 0 1 0 0,0 0 0 0 0,0 0 0 0 0,1 0 0 0 0,3-9-6228 0 0,-2 4 4106 0 0,4-5-1923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27.364"/>
    </inkml:context>
    <inkml:brush xml:id="br0">
      <inkml:brushProperty name="width" value="0.05" units="cm"/>
      <inkml:brushProperty name="height" value="0.05" units="cm"/>
    </inkml:brush>
  </inkml:definitions>
  <inkml:trace contextRef="#ctx0" brushRef="#br0">1 27 4864 0 0,'6'-11'3392'0'0,"6"-5"4888"0"0,-11 16-8181 0 0,-1 1 1 0 0,1-1-1 0 0,-1 0 0 0 0,1 0 1 0 0,-1 1-1 0 0,1-1 0 0 0,-1 0 1 0 0,1 1-1 0 0,-1-1 0 0 0,0 0 1 0 0,1 1-1 0 0,-1-1 0 0 0,0 1 1 0 0,1-1-1 0 0,-1 1 0 0 0,0-1 1 0 0,1 1-1 0 0,-1-1 0 0 0,0 1 1 0 0,0-1-1 0 0,0 1 0 0 0,0-1 1 0 0,1 1-1 0 0,-1-1 0 0 0,0 1 1 0 0,0-1-1 0 0,0 1 0 0 0,0-1 1 0 0,0 1-1 0 0,0 0 0 0 0,0-1 1 0 0,0 1-1 0 0,-1-1 0 0 0,1 1 1 0 0,0 0-1 0 0,13 165 2721 0 0,-13-166-2818 0 0,0 0 0 0 0,0 1 0 0 0,0-1 0 0 0,0 0 0 0 0,0 0 0 0 0,0 0 0 0 0,0 0 0 0 0,1 0 0 0 0,-1 1 1 0 0,0-1-1 0 0,0 0 0 0 0,0 0 0 0 0,0 0 0 0 0,0 0 0 0 0,0 0 0 0 0,0 0 0 0 0,1 0 0 0 0,-1 0 0 0 0,0 1 0 0 0,0-1 0 0 0,0 0 0 0 0,0 0 0 0 0,0 0 0 0 0,1 0 0 0 0,-1 0 0 0 0,0 0 0 0 0,0 0 0 0 0,0 0 0 0 0,0 0 0 0 0,1 0 0 0 0,-1 0 0 0 0,0 0 0 0 0,0 0 0 0 0,0 0 1 0 0,0 0-1 0 0,0 0 0 0 0,1 0 0 0 0,-1 0 0 0 0,0 0 0 0 0,0-1 0 0 0,0 1 0 0 0,0 0 0 0 0,0 0 0 0 0,1 0 0 0 0,-1 0 0 0 0,0 0 0 0 0,0 0 0 0 0,0 0 0 0 0,0 0 0 0 0,0 0 0 0 0,0-1 0 0 0,0 1 0 0 0,1 0 0 0 0,-1 0 0 0 0,0 0 0 0 0,0 0 0 0 0,0 0 0 0 0,0-1 1 0 0,0 1-1 0 0,0 0 0 0 0,0 0 0 0 0,0 0 0 0 0,0 0 0 0 0,0-1 0 0 0,0 1 0 0 0,0 0 0 0 0,0 0 0 0 0,14-21 29 0 0,16-35-80 0 0,-26 48 51 0 0,-3 5-2 0 0,31-49-18 0 0,-31 51 16 0 0,0-1 0 0 0,0 0 1 0 0,0 0-1 0 0,1 1 0 0 0,-1-1 1 0 0,1 1-1 0 0,-1-1 0 0 0,1 1 0 0 0,-1 0 1 0 0,1-1-1 0 0,0 1 0 0 0,0 0 1 0 0,0 0-1 0 0,0 0 0 0 0,-1 0 0 0 0,1 1 1 0 0,0-1-1 0 0,0 0 0 0 0,1 1 1 0 0,-1 0-1 0 0,0-1 0 0 0,0 1 0 0 0,0 0 1 0 0,4 0-1 0 0,-5 1 2 0 0,1 0 1 0 0,-1 0-1 0 0,1 0 0 0 0,-1 0 1 0 0,1 0-1 0 0,-1 0 0 0 0,0 1 1 0 0,1-1-1 0 0,-1 0 0 0 0,0 1 1 0 0,0-1-1 0 0,0 1 0 0 0,0-1 1 0 0,0 1-1 0 0,-1 0 0 0 0,1-1 0 0 0,0 1 1 0 0,-1 0-1 0 0,1 2 0 0 0,9 43 31 0 0,-6-25-14 0 0,1 0-165 0 0,7 27-324 0 0,1-19-3180 0 0,-13-30 3260 0 0,1 1 0 0 0,-1 0 0 0 0,1 0 0 0 0,0-1 1 0 0,-1 1-1 0 0,1-1 0 0 0,0 1 0 0 0,-1 0 0 0 0,1-1 0 0 0,0 1 1 0 0,0-1-1 0 0,0 1 0 0 0,-1-1 0 0 0,1 0 0 0 0,0 1 1 0 0,0-1-1 0 0,0 0 0 0 0,0 0 0 0 0,0 0 0 0 0,0 1 0 0 0,0-1 1 0 0,0 0-1 0 0,0 0 0 0 0,1-1 0 0 0,10 0-3856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27.828"/>
    </inkml:context>
    <inkml:brush xml:id="br0">
      <inkml:brushProperty name="width" value="0.05" units="cm"/>
      <inkml:brushProperty name="height" value="0.05" units="cm"/>
    </inkml:brush>
  </inkml:definitions>
  <inkml:trace contextRef="#ctx0" brushRef="#br0">156 28 2104 0 0,'0'-1'507'0'0,"-1"-1"-1"0"0,1 1 1 0 0,0-1-1 0 0,-1 1 1 0 0,1 0-1 0 0,-1-1 1 0 0,0 1-1 0 0,0 0 0 0 0,1 0 1 0 0,-1-1-1 0 0,0 1 1 0 0,0 0-1 0 0,0 0 1 0 0,0 0-1 0 0,0 0 1 0 0,0 0-1 0 0,0 0 1 0 0,-1 0-1 0 0,1 1 1 0 0,0-1-1 0 0,0 0 1 0 0,-3 0-1 0 0,2 0-152 0 0,0 1-1 0 0,0 0 1 0 0,-1 0-1 0 0,1 0 1 0 0,0 0-1 0 0,0 0 1 0 0,0 0-1 0 0,0 1 1 0 0,0-1-1 0 0,0 1 1 0 0,0-1-1 0 0,0 1 1 0 0,-4 2-1 0 0,0 0-73 0 0,1 0 1 0 0,-1 1-1 0 0,1-1 1 0 0,0 1-1 0 0,0 1 0 0 0,0-1 1 0 0,1 1-1 0 0,-1-1 1 0 0,-4 8-1 0 0,1 2-40 0 0,1-1 1 0 0,0 1 0 0 0,1 1-1 0 0,-7 26 1 0 0,12-37-230 0 0,0 1 0 0 0,0-1 0 0 0,0 1 0 0 0,1-1 0 0 0,0 1 0 0 0,0 0 0 0 0,0-1 0 0 0,1 1 0 0 0,1 6 0 0 0,-2-9-15 0 0,1 0 0 0 0,0 0-1 0 0,0 0 1 0 0,0 0 0 0 0,0-1 0 0 0,0 1 0 0 0,0 0-1 0 0,0-1 1 0 0,0 1 0 0 0,1-1 0 0 0,-1 1-1 0 0,1-1 1 0 0,-1 1 0 0 0,1-1 0 0 0,0 0 0 0 0,-1 0-1 0 0,1 0 1 0 0,0 0 0 0 0,0 0 0 0 0,0 0 0 0 0,0 0-1 0 0,1 0 1 0 0,1-1-6 0 0,-1 0-1 0 0,0 0 0 0 0,0 0 1 0 0,0 0-1 0 0,1 0 1 0 0,-1-1-1 0 0,0 1 1 0 0,0-1-1 0 0,0 0 1 0 0,0 0-1 0 0,0 0 0 0 0,0 0 1 0 0,0-1-1 0 0,0 1 1 0 0,-1-1-1 0 0,1 0 1 0 0,-1 0-1 0 0,1 0 0 0 0,-1 0 1 0 0,1 0-1 0 0,-1 0 1 0 0,0-1-1 0 0,0 1 1 0 0,3-5-1 0 0,3-4 5 0 0,-1 1-1 0 0,0-1 0 0 0,0-1 1 0 0,8-20-1 0 0,-11 22 56 0 0,1-2 280 0 0,1-1 1 0 0,-2-1-1 0 0,0 1 1 0 0,-1-1-1 0 0,4-26 1 0 0,-7 39-177 0 0,2 36 309 0 0,0 35-787 0 0,17 109 0 0 0,-21-156-980 0 0,0-16-2455 0 0,-2-24-10507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28.179"/>
    </inkml:context>
    <inkml:brush xml:id="br0">
      <inkml:brushProperty name="width" value="0.05" units="cm"/>
      <inkml:brushProperty name="height" value="0.05" units="cm"/>
    </inkml:brush>
  </inkml:definitions>
  <inkml:trace contextRef="#ctx0" brushRef="#br0">1 50 3416 0 0,'1'-7'1360'0'0,"9"-36"17347"0"0,-10 43-18589 0 0,3 27 849 0 0,1 49 172 0 0,-1-1-380 0 0,3-1 0 0 0,30 144 0 0 0,-32-203-1136 0 0,-1 0 0 0 0,-1 0 0 0 0,0 1-1 0 0,-1 20 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58.599"/>
    </inkml:context>
    <inkml:brush xml:id="br0">
      <inkml:brushProperty name="width" value="0.05" units="cm"/>
      <inkml:brushProperty name="height" value="0.05" units="cm"/>
    </inkml:brush>
  </inkml:definitions>
  <inkml:trace contextRef="#ctx0" brushRef="#br0">0 104 3184 0 0,'49'-96'21102'0'0,"-49"96"-21064"0"0,0-1 0 0 0,0 1 0 0 0,0-1 0 0 0,0 1 0 0 0,0 0 0 0 0,0-1 0 0 0,1 1 0 0 0,-1-1 0 0 0,0 1 0 0 0,0 0 0 0 0,1 0 0 0 0,-1-1 0 0 0,0 1 0 0 0,0 0 0 0 0,1-1 0 0 0,-1 1 0 0 0,0 0 0 0 0,1 0 0 0 0,-1-1 0 0 0,0 1 0 0 0,1 0 0 0 0,-1 0 0 0 0,1 0 0 0 0,-1 0 0 0 0,0-1 0 0 0,1 1 0 0 0,-1 0 0 0 0,1 0 0 0 0,-1 0 0 0 0,0 0 0 0 0,1 0 0 0 0,-1 0 0 0 0,1 0 0 0 0,-1 0 0 0 0,0 0 0 0 0,1 0 0 0 0,-1 0 0 0 0,1 1 0 0 0,-1-1 0 0 0,0 0 0 0 0,1 0 0 0 0,-1 0 1 0 0,0 0-1 0 0,1 1 0 0 0,-1-1 0 0 0,0 0 0 0 0,1 0 0 0 0,-1 1 0 0 0,0-1 0 0 0,1 0 0 0 0,-1 0 0 0 0,0 1 0 0 0,0-1 0 0 0,1 0 0 0 0,-1 1 0 0 0,0-1 0 0 0,0 1 0 0 0,0-1 0 0 0,1 0 0 0 0,-1 1 0 0 0,0-1 0 0 0,0 0 0 0 0,0 1 0 0 0,0-1 0 0 0,0 1 0 0 0,0-1 0 0 0,0 1 0 0 0,12 30 717 0 0,-6 6-299 0 0,-2 1 0 0 0,-2 1 1 0 0,-1-1-1 0 0,-7 61 0 0 0,2-21-116 0 0,0 61-88 0 0,-19 268-1330 0 0,17-617-19724 0 0,6 155 16203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1.017"/>
    </inkml:context>
    <inkml:brush xml:id="br0">
      <inkml:brushProperty name="width" value="0.05" units="cm"/>
      <inkml:brushProperty name="height" value="0.05" units="cm"/>
    </inkml:brush>
  </inkml:definitions>
  <inkml:trace contextRef="#ctx0" brushRef="#br0">1 59 2000 0 0,'59'-10'13712'0'0,"0"-4"-7825"0"0,-22 5-4439 0 0,50-6-1 0 0,-50 8-1213 0 0,-24 3-2772 0 0,-29 4-11273 0 0,4 4 9536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1.370"/>
    </inkml:context>
    <inkml:brush xml:id="br0">
      <inkml:brushProperty name="width" value="0.05" units="cm"/>
      <inkml:brushProperty name="height" value="0.05" units="cm"/>
    </inkml:brush>
  </inkml:definitions>
  <inkml:trace contextRef="#ctx0" brushRef="#br0">2 5 3936 0 0,'0'0'397'0'0,"-1"1"-1"0"0,1-1 1 0 0,0 1-1 0 0,0 0 1 0 0,-1-1-1 0 0,1 1 1 0 0,0 0-1 0 0,0-1 1 0 0,0 1-1 0 0,0 0 1 0 0,0-1-1 0 0,0 1 0 0 0,0 0 1 0 0,0-1-1 0 0,0 1 1 0 0,1 0-1 0 0,-1-1 1 0 0,0 1-1 0 0,0 0 1 0 0,0-1-1 0 0,1 1 1 0 0,-1 0-1 0 0,0-1 1 0 0,1 1-1 0 0,-1-1 1 0 0,1 1-1 0 0,-1-1 1 0 0,0 1-1 0 0,1-1 1 0 0,-1 1-1 0 0,1-1 0 0 0,-1 1 1 0 0,2 0-1 0 0,27 5 3473 0 0,33-11-3614 0 0,-60 5 10 0 0,69-14-959 0 0,-48 8-3182 0 0,-1 0-5247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2.922"/>
    </inkml:context>
    <inkml:brush xml:id="br0">
      <inkml:brushProperty name="width" value="0.05" units="cm"/>
      <inkml:brushProperty name="height" value="0.05" units="cm"/>
    </inkml:brush>
  </inkml:definitions>
  <inkml:trace contextRef="#ctx0" brushRef="#br0">263 4 4884 0 0,'-3'-1'966'0'0,"0"0"0"0"0,0 1-1 0 0,0-1 1 0 0,0 1-1 0 0,0-1 1 0 0,0 1 0 0 0,0 0-1 0 0,0 0 1 0 0,0 0-1 0 0,0 1 1 0 0,1-1 0 0 0,-7 2-1 0 0,2 0-355 0 0,1 0 0 0 0,-1 1-1 0 0,0 0 1 0 0,1 0 0 0 0,-10 6-1 0 0,13-7-575 0 0,-1 0 0 0 0,1 0 0 0 0,0 0 0 0 0,0 1 1 0 0,0-1-1 0 0,0 1 0 0 0,0-1 0 0 0,1 1 0 0 0,-1 0 0 0 0,1 0 0 0 0,-1 0 0 0 0,1 0 0 0 0,0 1 0 0 0,1-1 0 0 0,-1 1 0 0 0,0-1 0 0 0,1 1 0 0 0,0-1 0 0 0,0 1 0 0 0,0 0 0 0 0,0 0 0 0 0,1-1 0 0 0,-1 6 0 0 0,2-5-25 0 0,0-1 0 0 0,1 0 0 0 0,-1 0 0 0 0,1 0 0 0 0,-1-1 0 0 0,1 1 0 0 0,0 0 0 0 0,0-1 0 0 0,0 1 0 0 0,1-1 0 0 0,-1 1 0 0 0,0-1-1 0 0,1 0 1 0 0,0 0 0 0 0,-1 0 0 0 0,1-1 0 0 0,5 3 0 0 0,62 25 50 0 0,-35-16-50 0 0,-32-12 2 0 0,1 1-1 0 0,-1-1 1 0 0,0 1-1 0 0,0 0 1 0 0,0 0 0 0 0,0 0-1 0 0,0 0 1 0 0,0 0-1 0 0,0 0 1 0 0,-1 1-1 0 0,1-1 1 0 0,-1 1-1 0 0,0 0 1 0 0,0 0-1 0 0,0 0 1 0 0,0 0-1 0 0,1 4 1 0 0,-2-4 25 0 0,-1 0 0 0 0,0 0-1 0 0,1 0 1 0 0,-1 0 0 0 0,-1-1 0 0 0,1 1 0 0 0,0 0 0 0 0,-1 0 0 0 0,0 0 0 0 0,1 0 0 0 0,-1 0-1 0 0,0-1 1 0 0,0 1 0 0 0,-1 0 0 0 0,1-1 0 0 0,-1 1 0 0 0,1-1 0 0 0,-1 1 0 0 0,0-1-1 0 0,0 0 1 0 0,-3 4 0 0 0,-6 6 206 0 0,-1 1 0 0 0,-1-2-1 0 0,0 1 1 0 0,-27 16 0 0 0,32-22-304 0 0,0-2 1 0 0,0 1-1 0 0,-1-1 1 0 0,1 0 0 0 0,-1-1-1 0 0,0 0 1 0 0,-1-1-1 0 0,1 0 1 0 0,0 0-1 0 0,-15 1 1 0 0,21-4-263 0 0,0 1 0 0 0,-1 0 0 0 0,1-1 0 0 0,0 1 0 0 0,0-1 0 0 0,0 0 0 0 0,0 0 0 0 0,0 0 0 0 0,0-1 0 0 0,1 1 0 0 0,-5-3 0 0 0,2 0-1133 0 0,-1 0 1 0 0,1-1 0 0 0,0 0 0 0 0,0 0 0 0 0,1 0 0 0 0,0 0 0 0 0,-5-9-1 0 0,-2-3-2970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3.266"/>
    </inkml:context>
    <inkml:brush xml:id="br0">
      <inkml:brushProperty name="width" value="0.05" units="cm"/>
      <inkml:brushProperty name="height" value="0.05" units="cm"/>
    </inkml:brush>
  </inkml:definitions>
  <inkml:trace contextRef="#ctx0" brushRef="#br0">0 6 2816 0 0,'2'-1'822'0'0,"0"0"-1"0"0,0 0 0 0 0,0 1 0 0 0,0-1 1 0 0,0 1-1 0 0,0-1 0 0 0,0 1 0 0 0,1 0 1 0 0,-1 0-1 0 0,0 0 0 0 0,0 0 0 0 0,2 0 1 0 0,52 13 2652 0 0,-21-4-2479 0 0,-1-2-833 0 0,31 3-2228 0 0,-24-12-7814 0 0,-30 0 6178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3.619"/>
    </inkml:context>
    <inkml:brush xml:id="br0">
      <inkml:brushProperty name="width" value="0.05" units="cm"/>
      <inkml:brushProperty name="height" value="0.05" units="cm"/>
    </inkml:brush>
  </inkml:definitions>
  <inkml:trace contextRef="#ctx0" brushRef="#br0">267 0 1908 0 0,'1'0'596'0'0,"1"1"-1"0"0,-1-1 1 0 0,1 0-1 0 0,-1 1 1 0 0,1-1-1 0 0,-1 1 1 0 0,1-1-1 0 0,-1 1 1 0 0,1 0-1 0 0,-1 0 1 0 0,0 0-1 0 0,1 0 1 0 0,-1 0-1 0 0,0 0 1 0 0,0 0-1 0 0,0 0 1 0 0,0 0-1 0 0,0 0 1 0 0,0 1-1 0 0,0-1 1 0 0,0 0-1 0 0,0 1 1 0 0,0 2 0 0 0,0-1-148 0 0,0 0 1 0 0,-1 1 0 0 0,1-1-1 0 0,-1 0 1 0 0,0 1-1 0 0,0-1 1 0 0,0 0 0 0 0,-1 1-1 0 0,1-1 1 0 0,-2 6 0 0 0,-3 5-41 0 0,0 0 1 0 0,0-1-1 0 0,-1 0 1 0 0,-10 16-1 0 0,-34 54-345 0 0,-102 130 0 0 0,128-192-3989 0 0,23-21 3522 0 0,0 0 0 0 0,0 1 0 0 0,0-1 1 0 0,0 0-1 0 0,0 1 0 0 0,1-1 1 0 0,-1 0-1 0 0,0 0 0 0 0,0 0 0 0 0,0 0 1 0 0,0 0-1 0 0,0 0 0 0 0,0 0 1 0 0,0 0-1 0 0,0-1 0 0 0,0 1 0 0 0,0 0 1 0 0,0 0-1 0 0,0-1 0 0 0,1 1 0 0 0,-1-1 1 0 0,0 1-1 0 0,0-1 0 0 0,0 1 1 0 0,1-1-1 0 0,-1 1 0 0 0,0-1 0 0 0,1 0 1 0 0,-2 0-1 0 0,-5-7-4054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3.952"/>
    </inkml:context>
    <inkml:brush xml:id="br0">
      <inkml:brushProperty name="width" value="0.05" units="cm"/>
      <inkml:brushProperty name="height" value="0.05" units="cm"/>
    </inkml:brush>
  </inkml:definitions>
  <inkml:trace contextRef="#ctx0" brushRef="#br0">1 14 4408 0 0,'2'-9'9669'0'0,"-2"7"-7961"0"0,2 0-731 0 0,0 2-413 0 0,3 2-272 0 0,1 0-280 0 0,1 2-360 0 0,0-2-657 0 0,-1 1-783 0 0,-1 1-640 0 0,1 0-584 0 0,-1 2-492 0 0,-1 0-181 0 0</inkml:trace>
  <inkml:trace contextRef="#ctx0" brushRef="#br0" timeOffset="1">287 187 3560 0 0,'11'12'4113'0'0,"-4"-4"-277"0"0,-3 0-356 0 0,3 0-759 0 0,-3-1-921 0 0,0-1-548 0 0,-1 0-340 0 0,1-2-268 0 0,3 0-268 0 0,-3 0-308 0 0,3 0-404 0 0,-5-2-624 0 0,0 0-900 0 0,-15 0-8165 0 0,0-2 5488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4.720"/>
    </inkml:context>
    <inkml:brush xml:id="br0">
      <inkml:brushProperty name="width" value="0.05" units="cm"/>
      <inkml:brushProperty name="height" value="0.05" units="cm"/>
    </inkml:brush>
  </inkml:definitions>
  <inkml:trace contextRef="#ctx0" brushRef="#br0">544 101 4020 0 0,'-2'-6'1006'0'0,"-1"0"0"0"0,-1 1 0 0 0,1-1 0 0 0,-1 1 0 0 0,0 0 0 0 0,0 0-1 0 0,0 0 1 0 0,-1 1 0 0 0,0-1 0 0 0,-9-6 0 0 0,6 7-348 0 0,0-1 1 0 0,0 1 0 0 0,0 0-1 0 0,-1 0 1 0 0,0 1-1 0 0,-17-4 1 0 0,10 4-349 0 0,0 1 0 0 0,-1 1 1 0 0,1 0-1 0 0,0 1 0 0 0,-1 1 0 0 0,1 1 1 0 0,0 0-1 0 0,-20 5 0 0 0,32-6-287 0 0,0 0 0 0 0,0 0 0 0 0,0 1 0 0 0,1 0 0 0 0,-1-1 0 0 0,0 1 0 0 0,0 0 0 0 0,1 1 0 0 0,0-1 0 0 0,-1 1-1 0 0,1-1 1 0 0,0 1 0 0 0,0 0 0 0 0,0 0 0 0 0,1 0 0 0 0,-4 5 0 0 0,5-6-30 0 0,0 0 0 0 0,0 0 0 0 0,1 1 0 0 0,-1-1 0 0 0,0 0 0 0 0,1 1 0 0 0,0-1 0 0 0,-1 0 0 0 0,1 1 0 0 0,0-1 0 0 0,0 0 0 0 0,1 1 0 0 0,-1-1 0 0 0,0 0 0 0 0,1 1-1 0 0,-1-1 1 0 0,1 0 0 0 0,0 0 0 0 0,0 1 0 0 0,0-1 0 0 0,0 0 0 0 0,0 0 0 0 0,0 0 0 0 0,1 0 0 0 0,-1 0 0 0 0,0-1 0 0 0,1 1 0 0 0,0 0 0 0 0,1 1 0 0 0,53 45-179 0 0,9 10 133 0 0,-60-54 64 0 0,0 2 0 0 0,-1-1-1 0 0,0 0 1 0 0,0 1 0 0 0,0 0 0 0 0,-1 0-1 0 0,0 0 1 0 0,0 0 0 0 0,3 11 0 0 0,-5-15 10 0 0,-1 1 0 0 0,1 0 0 0 0,-1 0-1 0 0,0 0 1 0 0,0-1 0 0 0,0 1 0 0 0,0 0 0 0 0,0 0 0 0 0,-1 0 0 0 0,1 0 0 0 0,-1-1 0 0 0,0 1 0 0 0,0 0 0 0 0,0 0 0 0 0,0-1-1 0 0,0 1 1 0 0,-2 2 0 0 0,-1 0 28 0 0,0 0 1 0 0,0 0-1 0 0,0 0 0 0 0,-1-1 0 0 0,1 1 0 0 0,-1-1 0 0 0,-8 5 0 0 0,-6 3 114 0 0,-2-1 0 0 0,0-1-1 0 0,-25 9 1 0 0,44-18-152 0 0,-17 7-191 0 0,-68 22 783 0 0,81-28-1037 0 0,1-1 0 0 0,-1 0-1 0 0,0 0 1 0 0,0 0 0 0 0,0-1 0 0 0,1 0 0 0 0,-1 0 0 0 0,0 0 0 0 0,0-1 0 0 0,0 0 0 0 0,0 0 0 0 0,-9-3 0 0 0,15 4 82 0 0,-1-1 0 0 0,0 1 0 0 0,0-1 0 0 0,0 1 0 0 0,1-1 1 0 0,-1 1-1 0 0,0-1 0 0 0,1 1 0 0 0,-1-1 0 0 0,0 1 0 0 0,1-1 0 0 0,-1 0 0 0 0,1 1 1 0 0,-1-1-1 0 0,1 0 0 0 0,-1 0 0 0 0,1 1 0 0 0,-1-1 0 0 0,1 0 0 0 0,0 0 1 0 0,-1 0-1 0 0,1 0 0 0 0,0 1 0 0 0,0-1 0 0 0,0 0 0 0 0,0 0 0 0 0,0 0 0 0 0,0 0 1 0 0,0 0-1 0 0,0 0 0 0 0,0-1 0 0 0,4-10-4250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5.122"/>
    </inkml:context>
    <inkml:brush xml:id="br0">
      <inkml:brushProperty name="width" value="0.05" units="cm"/>
      <inkml:brushProperty name="height" value="0.05" units="cm"/>
    </inkml:brush>
  </inkml:definitions>
  <inkml:trace contextRef="#ctx0" brushRef="#br0">0 174 3328 0 0,'19'2'3046'0'0,"-1"-1"0"0"0,0-1 0 0 0,21-2 0 0 0,-18 0-2488 0 0,0-2 1 0 0,-1 0 0 0 0,1-1-1 0 0,-1-1 1 0 0,0-1 0 0 0,-1-1 0 0 0,1 0-1 0 0,27-18 1 0 0,-43 24-468 0 0,-1-1 1 0 0,0 1-1 0 0,0-1 1 0 0,0 1-1 0 0,0-1 1 0 0,0 0-1 0 0,-1 0 1 0 0,1 0-1 0 0,-1 0 1 0 0,0 0-1 0 0,0-1 1 0 0,0 1-1 0 0,0-1 1 0 0,-1 1-1 0 0,0-1 1 0 0,2-6-1 0 0,-2 8-60 0 0,-1 0-1 0 0,0 0 0 0 0,-1 0 1 0 0,1 1-1 0 0,0-1 1 0 0,0 0-1 0 0,-1 0 0 0 0,1 1 1 0 0,-1-1-1 0 0,0 0 1 0 0,1 0-1 0 0,-1 1 1 0 0,0-1-1 0 0,0 1 0 0 0,0-1 1 0 0,0 1-1 0 0,0-1 1 0 0,0 1-1 0 0,-1 0 0 0 0,1-1 1 0 0,0 1-1 0 0,-1 0 1 0 0,1 0-1 0 0,-1 0 0 0 0,1 0 1 0 0,-1 0-1 0 0,1 0 1 0 0,-1 1-1 0 0,0-1 1 0 0,1 0-1 0 0,-1 1 0 0 0,0 0 1 0 0,0-1-1 0 0,1 1 1 0 0,-1 0-1 0 0,0 0 0 0 0,-2 0 1 0 0,-1-1-8 0 0,0 1 0 0 0,0 0-1 0 0,1 0 1 0 0,-1 0 0 0 0,0 1 0 0 0,1-1 0 0 0,-1 1 0 0 0,0 1-1 0 0,1-1 1 0 0,-1 0 0 0 0,1 1 0 0 0,0 0 0 0 0,-1 0 0 0 0,1 0 0 0 0,0 1-1 0 0,0 0 1 0 0,0-1 0 0 0,1 1 0 0 0,-1 0 0 0 0,1 1 0 0 0,0-1 0 0 0,0 1-1 0 0,0-1 1 0 0,0 1 0 0 0,0 0 0 0 0,1 0 0 0 0,-1 0 0 0 0,1 1-1 0 0,1-1 1 0 0,-3 5 0 0 0,2-4-8 0 0,0 0 0 0 0,1 0 0 0 0,-1 0 0 0 0,1 0 0 0 0,0 0 0 0 0,1 0 0 0 0,-1 0 0 0 0,1 0 0 0 0,0 0 0 0 0,0 0 0 0 0,0 0 0 0 0,1 0 0 0 0,0 0 0 0 0,0 0 0 0 0,0 0 0 0 0,1 0 0 0 0,-1 0 0 0 0,1-1 0 0 0,0 1-1 0 0,1 0 1 0 0,-1-1 0 0 0,1 0 0 0 0,0 1 0 0 0,0-1 0 0 0,0 0 0 0 0,1-1 0 0 0,6 8 0 0 0,-3-6-157 0 0,0-1 1 0 0,0 1-1 0 0,0-1 0 0 0,0 0 0 0 0,0 0 0 0 0,1-1 0 0 0,0 0 0 0 0,0-1 1 0 0,0 0-1 0 0,0 0 0 0 0,0 0 0 0 0,14 0 0 0 0,-16-2-484 0 0,0-1 0 0 0,0 1 0 0 0,0-1 0 0 0,0 0 0 0 0,0-1 0 0 0,0 1 0 0 0,7-4-1 0 0,-6 1-1098 0 0,1 0-1 0 0,-1 0 0 0 0,0 0 0 0 0,0-1 0 0 0,10-9 1 0 0,-1 0-2382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5.706"/>
    </inkml:context>
    <inkml:brush xml:id="br0">
      <inkml:brushProperty name="width" value="0.05" units="cm"/>
      <inkml:brushProperty name="height" value="0.05" units="cm"/>
    </inkml:brush>
  </inkml:definitions>
  <inkml:trace contextRef="#ctx0" brushRef="#br0">0 128 2024 0 0,'27'-73'18200'0'0,"-23"107"-16231"0"0,-4-16-1525 0 0,-1-6-265 0 0,1 0 0 0 0,0 0-1 0 0,0 0 1 0 0,2 0-1 0 0,-1 0 1 0 0,2 0 0 0 0,-1 0-1 0 0,6 14 1 0 0,-7-26-177 0 0,-1 0 0 0 0,0 0 0 0 0,0 1-1 0 0,0-1 1 0 0,0 0 0 0 0,1 0 0 0 0,-1 0 0 0 0,0 0 0 0 0,0 1 0 0 0,0-1 0 0 0,0 0 0 0 0,1 0 0 0 0,-1 0 0 0 0,0 0-1 0 0,0 0 1 0 0,1 0 0 0 0,-1 0 0 0 0,0 0 0 0 0,0 0 0 0 0,1 1 0 0 0,-1-1 0 0 0,0 0 0 0 0,0 0 0 0 0,0 0-1 0 0,1 0 1 0 0,-1 0 0 0 0,0-1 0 0 0,0 1 0 0 0,1 0 0 0 0,-1 0 0 0 0,0 0 0 0 0,0 0 0 0 0,1 0 0 0 0,-1 0-1 0 0,0 0 1 0 0,0 0 0 0 0,0 0 0 0 0,1-1 0 0 0,-1 1 0 0 0,0 0 0 0 0,0 0 0 0 0,13-12 12 0 0,7-17-49 0 0,-20 28 35 0 0,17-28-37 0 0,-12 20 23 0 0,0-1-1 0 0,0 1 1 0 0,1 0 0 0 0,0 0 0 0 0,1 0-1 0 0,0 1 1 0 0,0 0 0 0 0,1 0 0 0 0,0 1-1 0 0,15-11 1 0 0,-22 18 15 0 0,0 0-1 0 0,0 0 0 0 0,0 0 1 0 0,0 0-1 0 0,0 0 0 0 0,0 0 1 0 0,0 0-1 0 0,0 0 0 0 0,0 0 1 0 0,0 0-1 0 0,0 1 0 0 0,0-1 1 0 0,0 0-1 0 0,0 1 0 0 0,0-1 1 0 0,-1 1-1 0 0,1-1 0 0 0,0 1 1 0 0,0-1-1 0 0,0 1 0 0 0,0 0 1 0 0,-1-1-1 0 0,1 1 0 0 0,0 0 1 0 0,-1-1-1 0 0,1 1 0 0 0,0 0 1 0 0,-1 0-1 0 0,1 0 0 0 0,-1 0 0 0 0,1 0 1 0 0,-1 0-1 0 0,0 0 0 0 0,1-1 1 0 0,-1 1-1 0 0,0 2 0 0 0,14 45 151 0 0,-12-39-102 0 0,1 1-54 0 0,-3-7 54 0 0,1 1 0 0 0,0 0 0 0 0,0 0-1 0 0,0 0 1 0 0,1-1 0 0 0,0 1 0 0 0,3 5 0 0 0,-4-8-39 0 0,-1-1 0 0 0,1 1 1 0 0,0-1-1 0 0,0 1 1 0 0,0-1-1 0 0,-1 0 1 0 0,1 1-1 0 0,0-1 1 0 0,0 0-1 0 0,0 1 0 0 0,0-1 1 0 0,0 0-1 0 0,0 0 1 0 0,0 0-1 0 0,0 0 1 0 0,-1 0-1 0 0,1 0 1 0 0,0 0-1 0 0,0 0 1 0 0,0-1-1 0 0,0 1 0 0 0,0 0 1 0 0,0 0-1 0 0,0-1 1 0 0,-1 1-1 0 0,1-1 1 0 0,0 1-1 0 0,0-1 1 0 0,0 1-1 0 0,-1-1 1 0 0,1 1-1 0 0,0-1 0 0 0,-1 0 1 0 0,1 1-1 0 0,0-1 1 0 0,0-1-1 0 0,50-42-72 0 0,-20 17-32 0 0,37-26-1 0 0,-59 47 74 0 0,1 0 1 0 0,0 0 0 0 0,0 1-1 0 0,0 0 1 0 0,0 1-1 0 0,1 0 1 0 0,0 1-1 0 0,19-4 1 0 0,-26 7 20 0 0,-1-1 1 0 0,0 1-1 0 0,1-1 0 0 0,-1 1 1 0 0,1 0-1 0 0,-1 1 0 0 0,0-1 1 0 0,1 1-1 0 0,-1-1 0 0 0,0 1 1 0 0,1 0-1 0 0,-1 0 0 0 0,0 0 1 0 0,0 1-1 0 0,0-1 0 0 0,0 1 1 0 0,0 0-1 0 0,0-1 0 0 0,0 1 1 0 0,-1 1-1 0 0,1-1 0 0 0,3 4 1 0 0,0 2 31 0 0,-2 0 0 0 0,1 1 0 0 0,-1-1 0 0 0,0 1 0 0 0,-1-1 0 0 0,4 15 0 0 0,-5-13-653 0 0,1 0-1 0 0,1 0 1 0 0,0-1 0 0 0,0 1-1 0 0,1-1 1 0 0,7 11 0 0 0,-11-20 205 0 0,-1 1 1 0 0,1 0-1 0 0,0-1 0 0 0,0 1 1 0 0,0 0-1 0 0,0-1 1 0 0,0 1-1 0 0,0-1 0 0 0,0 1 1 0 0,0-1-1 0 0,0 0 1 0 0,0 1-1 0 0,0-1 0 0 0,0 0 1 0 0,0 0-1 0 0,1 0 1 0 0,-1 0-1 0 0,0 0 0 0 0,0 0 1 0 0,0 0-1 0 0,0 0 1 0 0,0 0-1 0 0,0-1 0 0 0,0 1 1 0 0,0 0-1 0 0,0-1 1 0 0,0 1-1 0 0,0 0 0 0 0,0-1 1 0 0,0 0-1 0 0,2 0 1 0 0,7-3-3808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6.058"/>
    </inkml:context>
    <inkml:brush xml:id="br0">
      <inkml:brushProperty name="width" value="0.05" units="cm"/>
      <inkml:brushProperty name="height" value="0.05" units="cm"/>
    </inkml:brush>
  </inkml:definitions>
  <inkml:trace contextRef="#ctx0" brushRef="#br0">1 166 2512 0 0,'24'-19'8682'0'0,"3"0"-3603"0"0,-17 13-4563 0 0,0 0-1 0 0,-1-1 1 0 0,1 0 0 0 0,-2-1 0 0 0,1 0 0 0 0,-1 0-1 0 0,0 0 1 0 0,0-1 0 0 0,7-14 0 0 0,-14 23-501 0 0,0-1-1 0 0,-1 0 1 0 0,1 0 0 0 0,-1 0 0 0 0,1 0 0 0 0,-1 0 0 0 0,0 0 0 0 0,1 0 0 0 0,-1 0 0 0 0,0 0 0 0 0,0 0 0 0 0,0 0 0 0 0,0 0 0 0 0,0 0 0 0 0,0 0 0 0 0,0 0-1 0 0,0 0 1 0 0,0 0 0 0 0,0-1 0 0 0,-1 1 0 0 0,1 0 0 0 0,0 0 0 0 0,-1 0 0 0 0,1 1 0 0 0,0-1 0 0 0,-1 0 0 0 0,0-1 0 0 0,-1 1-10 0 0,1 0 0 0 0,0 0 1 0 0,-1 0-1 0 0,1 0 1 0 0,-1 0-1 0 0,1 1 0 0 0,-1-1 1 0 0,0 1-1 0 0,1-1 1 0 0,-1 1-1 0 0,0-1 0 0 0,1 1 1 0 0,-1 0-1 0 0,0 0 1 0 0,-2 0-1 0 0,-1 0 14 0 0,-1 0 0 0 0,0 1 0 0 0,1 0 0 0 0,-1 0 0 0 0,0 0 0 0 0,1 0 0 0 0,-1 1 1 0 0,1 0-1 0 0,0 0 0 0 0,-6 4 0 0 0,8-4 16 0 0,-1 0 0 0 0,1 1 1 0 0,0-1-1 0 0,0 1 0 0 0,0 0 0 0 0,0 0 1 0 0,0 1-1 0 0,0-1 0 0 0,1 0 1 0 0,0 1-1 0 0,-1-1 0 0 0,2 1 0 0 0,-1 0 1 0 0,0 0-1 0 0,1 0 0 0 0,-1 0 1 0 0,1 0-1 0 0,0 0 0 0 0,0 0 0 0 0,1 0 1 0 0,0 0-1 0 0,-1 1 0 0 0,1-1 1 0 0,1 7-1 0 0,0-5-63 0 0,1 0 0 0 0,0 0 0 0 0,0 0-1 0 0,1-1 1 0 0,-1 1 0 0 0,1-1 0 0 0,0 0 0 0 0,1 1 0 0 0,-1-1 0 0 0,1 0 0 0 0,0-1-1 0 0,0 1 1 0 0,1-1 0 0 0,-1 0 0 0 0,1 0 0 0 0,10 6 0 0 0,-10-6-390 0 0,1-1-1 0 0,0 0 1 0 0,0 0 0 0 0,1 0 0 0 0,-1-1 0 0 0,0 0 0 0 0,1 0 0 0 0,9 1 0 0 0,-8-2-1002 0 0,0-1 1 0 0,0 0-1 0 0,0 0 1 0 0,0 0-1 0 0,0-1 1 0 0,14-4-1 0 0,1-1-2801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58.946"/>
    </inkml:context>
    <inkml:brush xml:id="br0">
      <inkml:brushProperty name="width" value="0.05" units="cm"/>
      <inkml:brushProperty name="height" value="0.05" units="cm"/>
    </inkml:brush>
  </inkml:definitions>
  <inkml:trace contextRef="#ctx0" brushRef="#br0">21 517 3784 0 0,'-4'-28'2844'0'0,"-3"-12"418"0"0,2 0-1 0 0,2 0 1 0 0,1-47 0 0 0,3 75-3020 0 0,0 1 1 0 0,1-1-1 0 0,0 1 0 0 0,0 0 1 0 0,2-1-1 0 0,-1 1 1 0 0,1 1-1 0 0,1-1 0 0 0,0 0 1 0 0,0 1-1 0 0,1 0 0 0 0,0 0 1 0 0,1 1-1 0 0,0 0 0 0 0,14-14 1 0 0,-7 11-130 0 0,-1 0 0 0 0,2 1 0 0 0,0 1 0 0 0,0 1 1 0 0,1 0-1 0 0,20-9 0 0 0,-29 15-84 0 0,1 0 1 0 0,-1 0-1 0 0,0 1 1 0 0,1 0-1 0 0,0 1 1 0 0,-1 0-1 0 0,1 0 1 0 0,0 0-1 0 0,-1 1 0 0 0,1 0 1 0 0,0 1-1 0 0,0-1 1 0 0,-1 2-1 0 0,1-1 1 0 0,0 1-1 0 0,13 5 1 0 0,-17-5-14 0 0,0 0 0 0 0,-1-1 0 0 0,0 2 1 0 0,1-1-1 0 0,-1 0 0 0 0,0 1 1 0 0,0-1-1 0 0,0 1 0 0 0,0 0 0 0 0,-1 0 1 0 0,1 0-1 0 0,-1 0 0 0 0,0 1 1 0 0,0-1-1 0 0,0 1 0 0 0,0-1 0 0 0,0 1 1 0 0,1 6-1 0 0,-2-3 26 0 0,1 0-1 0 0,-2 0 1 0 0,1 0 0 0 0,-1 1-1 0 0,0-1 1 0 0,-1 0 0 0 0,0 0 0 0 0,0 0-1 0 0,-3 12 1 0 0,-4 5 106 0 0,-1-1 0 0 0,-1-1 0 0 0,-1 0 0 0 0,-27 41 0 0 0,11-24-140 0 0,14-23-696 0 0,2 1 1 0 0,0 0 0 0 0,-15 32-1 0 0,22-32-2581 0 0,4-17 2927 0 0,0 1-1 0 0,0 0 0 0 0,0 0 1 0 0,1-1-1 0 0,-1 1 0 0 0,0 0 1 0 0,0 0-1 0 0,0-1 0 0 0,0 1 1 0 0,1 0-1 0 0,-1-1 0 0 0,0 1 0 0 0,1 0 1 0 0,-1-1-1 0 0,1 1 0 0 0,-1 0 1 0 0,1-1-1 0 0,-1 1 0 0 0,1-1 1 0 0,-1 1-1 0 0,1-1 0 0 0,-1 1 1 0 0,1-1-1 0 0,0 1 0 0 0,-1-1 1 0 0,1 0-1 0 0,0 1 0 0 0,0-1 1 0 0,12 4-4509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6.395"/>
    </inkml:context>
    <inkml:brush xml:id="br0">
      <inkml:brushProperty name="width" value="0.05" units="cm"/>
      <inkml:brushProperty name="height" value="0.05" units="cm"/>
    </inkml:brush>
  </inkml:definitions>
  <inkml:trace contextRef="#ctx0" brushRef="#br0">123 64 3320 0 0,'-8'-41'10849'0'0,"7"40"-10659"0"0,1 0 0 0 0,0 0 0 0 0,0 0-1 0 0,0 0 1 0 0,0 0 0 0 0,-1 0-1 0 0,1 0 1 0 0,0 0 0 0 0,-1 0-1 0 0,1 0 1 0 0,-1 1 0 0 0,1-1-1 0 0,-1 0 1 0 0,0 0 0 0 0,1 0-1 0 0,-1 1 1 0 0,0-1 0 0 0,1 0 0 0 0,-1 1-1 0 0,0-1 1 0 0,0 0 0 0 0,0 1-1 0 0,1-1 1 0 0,-1 1 0 0 0,0-1-1 0 0,0 1 1 0 0,0 0 0 0 0,0-1-1 0 0,0 1 1 0 0,0 0 0 0 0,0 0-1 0 0,0 0 1 0 0,0-1 0 0 0,0 1 0 0 0,0 0-1 0 0,-2 1 1 0 0,4 2-101 0 0,0 1 1 0 0,0 0-1 0 0,0-1 1 0 0,1 1-1 0 0,-1-1 1 0 0,1 0-1 0 0,0 1 1 0 0,0-1-1 0 0,0 0 1 0 0,3 3-1 0 0,0 1-16 0 0,-3-2-17 0 0,1 0 1 0 0,-1 1 0 0 0,0-1-1 0 0,0 0 1 0 0,-1 1 0 0 0,0 0-1 0 0,0-1 1 0 0,0 1 0 0 0,-1-1-1 0 0,1 1 1 0 0,-1 0-1 0 0,-1-1 1 0 0,1 1 0 0 0,-1 0-1 0 0,0-1 1 0 0,0 1 0 0 0,-1-1-1 0 0,1 1 1 0 0,-5 8 0 0 0,2-7-110 0 0,0 0 0 0 0,-1 0 1 0 0,1-1-1 0 0,-2 1 0 0 0,1-1 1 0 0,-1 0-1 0 0,0 0 1 0 0,0-1-1 0 0,0 0 0 0 0,-1 0 1 0 0,0 0-1 0 0,0-1 0 0 0,-8 4 1 0 0,14-8-159 0 0,0 1 1 0 0,0-1 0 0 0,0 1-1 0 0,0-1 1 0 0,0 0 0 0 0,0 0-1 0 0,0 1 1 0 0,0-1 0 0 0,0 0-1 0 0,0 0 1 0 0,0 0 0 0 0,0 0-1 0 0,-1 0 1 0 0,1 0-1 0 0,0-1 1 0 0,0 1 0 0 0,-1-1-1 0 0,1 1-47 0 0,1 0-1 0 0,-1 0 0 0 0,1-1 1 0 0,-1 1-1 0 0,1 0 1 0 0,0-1-1 0 0,-1 1 0 0 0,1 0 1 0 0,0-1-1 0 0,-1 1 0 0 0,1-1 1 0 0,0 1-1 0 0,-1-1 0 0 0,1 1 1 0 0,0-1-1 0 0,0 1 0 0 0,-1 0 1 0 0,1-1-1 0 0,0 0 0 0 0,0 1 1 0 0,0-1-1 0 0,0 1 0 0 0,0-1 1 0 0,0 1-1 0 0,0-1 0 0 0,0 1 1 0 0,0-1-1 0 0,0 1 0 0 0,0-1 1 0 0,0 1-1 0 0,0-1 0 0 0,0 1 1 0 0,0-1-1 0 0,0 1 1 0 0,1-2-1 0 0,3-9-4168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6.721"/>
    </inkml:context>
    <inkml:brush xml:id="br0">
      <inkml:brushProperty name="width" value="0.05" units="cm"/>
      <inkml:brushProperty name="height" value="0.05" units="cm"/>
    </inkml:brush>
  </inkml:definitions>
  <inkml:trace contextRef="#ctx0" brushRef="#br0">1 48 4732 0 0,'2'-5'1466'0'0,"1"0"0"0"0,0 0-1 0 0,0 0 1 0 0,1 1-1 0 0,-1 0 1 0 0,1 0-1 0 0,7-6 1 0 0,-10 9-1252 0 0,0 0 0 0 0,-1 1 1 0 0,1-1-1 0 0,0 1 0 0 0,0 0 0 0 0,0-1 1 0 0,0 1-1 0 0,0 0 0 0 0,0-1 0 0 0,0 1 0 0 0,-1 0 1 0 0,1 0-1 0 0,0 0 0 0 0,0 0 0 0 0,0 0 1 0 0,0 0-1 0 0,0 0 0 0 0,0 0 0 0 0,0 0 1 0 0,1 1-1 0 0,0 0-106 0 0,-1 0 0 0 0,1 0 0 0 0,-1 0 0 0 0,0 0 0 0 0,1 0 0 0 0,-1 0 0 0 0,0 0 0 0 0,0 1 0 0 0,0-1 0 0 0,0 0 1 0 0,0 1-1 0 0,0-1 0 0 0,0 1 0 0 0,0-1 0 0 0,0 4 0 0 0,83 230 3592 0 0,-36-136-3074 0 0,-31-66-682 0 0,0 0 0 0 0,-3 1-1 0 0,-1 1 1 0 0,11 43 0 0 0,-24-77-36 0 0,0 0 0 0 0,1 0-1 0 0,-1 0 1 0 0,0 0 0 0 0,0 0 0 0 0,1 0 0 0 0,-1 1 0 0 0,0-1 0 0 0,0 0 0 0 0,0 0-1 0 0,0 0 1 0 0,-1 0 0 0 0,1 0 0 0 0,0 1 0 0 0,0-1 0 0 0,-1 0 0 0 0,1 0 0 0 0,0 0-1 0 0,-1 0 1 0 0,1 0 0 0 0,-1 0 0 0 0,-1 2 0 0 0,1-3-165 0 0,0 0 0 0 0,0 1 0 0 0,0-1 0 0 0,1 0 0 0 0,-1 0 0 0 0,0 0 0 0 0,0 0 0 0 0,0 0-1 0 0,0 0 1 0 0,0 0 0 0 0,0 0 0 0 0,0 0 0 0 0,0 0 0 0 0,0-1 0 0 0,0 1 0 0 0,0 0 0 0 0,0-1 0 0 0,1 1 0 0 0,-1 0 0 0 0,-2-2 0 0 0,-4-2-2367 0 0,-1-1-1 0 0,1-1 1 0 0,0 1 0 0 0,-10-11-1 0 0,3 1-2002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7.076"/>
    </inkml:context>
    <inkml:brush xml:id="br0">
      <inkml:brushProperty name="width" value="0.05" units="cm"/>
      <inkml:brushProperty name="height" value="0.05" units="cm"/>
    </inkml:brush>
  </inkml:definitions>
  <inkml:trace contextRef="#ctx0" brushRef="#br0">0 15 2340 0 0,'71'-13'9760'0'0,"-55"12"-8983"0"0,0 1 0 0 0,1 0 0 0 0,-1 1 0 0 0,0 1 0 0 0,23 5 0 0 0,-32-6-617 0 0,-1 1 0 0 0,0-1 0 0 0,1 1 0 0 0,-1 1 0 0 0,0-1 0 0 0,0 1 0 0 0,0 0 0 0 0,-1 0 0 0 0,1 1 0 0 0,-1-1 0 0 0,0 1 0 0 0,0 0 0 0 0,0 1 0 0 0,0-1 0 0 0,-1 1 0 0 0,0 0 0 0 0,0 0 0 0 0,0 1 0 0 0,0-1 0 0 0,-1 1 0 0 0,0 0 0 0 0,0 0 0 0 0,-1 0 0 0 0,1 0 1 0 0,-1 0-1 0 0,-1 0 0 0 0,2 8 0 0 0,-3-11-2 0 0,1-1 0 0 0,-1 0 0 0 0,0 0 0 0 0,-1 0 1 0 0,1 0-1 0 0,0 0 0 0 0,0 1 0 0 0,-1-1 0 0 0,0 0 1 0 0,1 0-1 0 0,-1 0 0 0 0,-1 3 0 0 0,1-5-124 0 0,1 1-1 0 0,-1-1 0 0 0,1 1 0 0 0,-1-1 1 0 0,1 0-1 0 0,-1 1 0 0 0,1-1 0 0 0,-1 0 1 0 0,1 1-1 0 0,-1-1 0 0 0,0 0 0 0 0,1 0 1 0 0,-1 1-1 0 0,1-1 0 0 0,-1 0 1 0 0,0 0-1 0 0,1 0 0 0 0,-1 0 0 0 0,0 0 1 0 0,1 0-1 0 0,-1 0 0 0 0,1 0 0 0 0,-1 0 1 0 0,0 0-1 0 0,1 0 0 0 0,-1-1 1 0 0,1 1-1 0 0,-1 0 0 0 0,0 0 0 0 0,1-1 1 0 0,-1 1-1 0 0,1 0 0 0 0,-1-1 0 0 0,1 1 1 0 0,-1 0-1 0 0,1-1 0 0 0,-1 1 1 0 0,1-1-1 0 0,-1 1 0 0 0,1-1 0 0 0,0 1 1 0 0,-1-1-1 0 0,1 1 0 0 0,0-1 0 0 0,-1 1 1 0 0,1-2-1 0 0,-1 0-193 0 0,0 0 1 0 0,0 0-1 0 0,1 0 1 0 0,-1 0-1 0 0,0 0 1 0 0,1 0-1 0 0,0 0 1 0 0,0 0-1 0 0,-1 0 0 0 0,1-1 1 0 0,0 1-1 0 0,1 0 1 0 0,-1 0-1 0 0,0 0 1 0 0,1 0-1 0 0,-1 0 1 0 0,1 0-1 0 0,-1 0 1 0 0,1 0-1 0 0,0 0 0 0 0,0 0 1 0 0,0 0-1 0 0,0 0 1 0 0,0 1-1 0 0,1-1 1 0 0,-1 0-1 0 0,2-1 1 0 0,2-4-2168 0 0,1-1 0 0 0,0 2 1 0 0,0-1-1 0 0,0 1 1 0 0,9-7-1 0 0,2 2-2357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7.425"/>
    </inkml:context>
    <inkml:brush xml:id="br0">
      <inkml:brushProperty name="width" value="0.05" units="cm"/>
      <inkml:brushProperty name="height" value="0.05" units="cm"/>
    </inkml:brush>
  </inkml:definitions>
  <inkml:trace contextRef="#ctx0" brushRef="#br0">222 3 3828 0 0,'-3'2'9463'0'0,"-6"1"-4392"0"0,-27 2-2920 0 0,26-3-733 0 0,-9 1-465 0 0,-1 2 0 0 0,-36 13 1 0 0,52-17-919 0 0,0 1 0 0 0,0-1 0 0 0,0 1 0 0 0,0 0 0 0 0,1 0 1 0 0,-1 1-1 0 0,0-1 0 0 0,1 1 0 0 0,0 0 0 0 0,-1 0 0 0 0,1 0 0 0 0,0 0 0 0 0,1 0 1 0 0,-1 1-1 0 0,0-1 0 0 0,1 1 0 0 0,0 0 0 0 0,0 0 0 0 0,0-1 0 0 0,-1 7 0 0 0,2-9-28 0 0,1 1-1 0 0,-1 0 0 0 0,1 0 1 0 0,0 0-1 0 0,0-1 0 0 0,0 1 1 0 0,0 0-1 0 0,0 0 0 0 0,1 0 0 0 0,-1 0 1 0 0,0-1-1 0 0,1 1 0 0 0,-1 0 1 0 0,1 0-1 0 0,0-1 0 0 0,0 1 1 0 0,0 0-1 0 0,-1-1 0 0 0,1 1 1 0 0,1-1-1 0 0,-1 1 0 0 0,2 2 1 0 0,0-2-5 0 0,0 0 1 0 0,0-1 0 0 0,0 1 0 0 0,0-1 0 0 0,0 1 0 0 0,0-1 0 0 0,0 0 0 0 0,0 0 0 0 0,1 0 0 0 0,-1 0 0 0 0,6 0 0 0 0,0-1-31 0 0,0 1 0 0 0,1-1 1 0 0,-1-1-1 0 0,0 0 0 0 0,0 0 1 0 0,0-1-1 0 0,0 0 0 0 0,12-5 1 0 0,-14 4-22 0 0,0-1-1 0 0,-1 1 1 0 0,1-1 0 0 0,-1-1 0 0 0,0 1 0 0 0,-1-1 0 0 0,1 0 0 0 0,-1-1 0 0 0,0 1 0 0 0,7-11-1 0 0,-1-2 75 0 0,0 0-1 0 0,11-29 1 0 0,-20 42 30 0 0,-2 5-52 0 0,0 0 1 0 0,0-1-1 0 0,0 1 1 0 0,0 0 0 0 0,0 0-1 0 0,0 0 1 0 0,0 0-1 0 0,0 0 1 0 0,1-1-1 0 0,-1 1 1 0 0,0 0 0 0 0,0 0-1 0 0,0 0 1 0 0,0 0-1 0 0,0 0 1 0 0,0 0 0 0 0,0 0-1 0 0,1 0 1 0 0,-1 0-1 0 0,0-1 1 0 0,0 1-1 0 0,0 0 1 0 0,0 0 0 0 0,0 0-1 0 0,1 0 1 0 0,-1 0-1 0 0,0 0 1 0 0,0 0-1 0 0,0 0 1 0 0,0 0 0 0 0,0 0-1 0 0,1 0 1 0 0,-1 0-1 0 0,0 0 1 0 0,0 0 0 0 0,0 0-1 0 0,0 0 1 0 0,1 0-1 0 0,-1 0 1 0 0,0 1-1 0 0,0-1 1 0 0,0 0 0 0 0,0 0-1 0 0,0 0 1 0 0,0 0-1 0 0,1 0 1 0 0,-1 0 0 0 0,0 0-1 0 0,0 0 1 0 0,0 0-1 0 0,0 1 1 0 0,9 11 117 0 0,11 29-7 0 0,-12-24-85 0 0,64 115-1783 0 0,-69-125-439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17.757"/>
    </inkml:context>
    <inkml:brush xml:id="br0">
      <inkml:brushProperty name="width" value="0.05" units="cm"/>
      <inkml:brushProperty name="height" value="0.05" units="cm"/>
    </inkml:brush>
  </inkml:definitions>
  <inkml:trace contextRef="#ctx0" brushRef="#br0">71 13 4388 0 0,'0'-1'594'0'0,"1"0"0"0"0,0 0 0 0 0,-1 0 0 0 0,1 0 0 0 0,0 1 0 0 0,-1-1 0 0 0,1 0 0 0 0,0 1-1 0 0,0-1 1 0 0,0 0 0 0 0,0 1 0 0 0,0-1 0 0 0,0 1 0 0 0,0-1 0 0 0,0 1 0 0 0,0 0 0 0 0,0-1 0 0 0,1 1-1 0 0,2 14 4467 0 0,-16 45-3571 0 0,7-37-30 0 0,-2 41-264 0 0,1 120 0 0 0,6-148-1336 0 0,0-33-44 0 0,0 0 0 0 0,0 0 1 0 0,0 0-1 0 0,0 0 0 0 0,-1 0 0 0 0,1 0 0 0 0,-1 0 0 0 0,1 0 0 0 0,-1 0 1 0 0,0 0-1 0 0,1 0 0 0 0,-1 0 0 0 0,-2 2 0 0 0,2-3-378 0 0,0 0-1 0 0,0 0 0 0 0,-1-1 0 0 0,1 1 0 0 0,0 0 1 0 0,0 0-1 0 0,-1-1 0 0 0,1 1 0 0 0,-1-1 0 0 0,1 1 1 0 0,0-1-1 0 0,-1 0 0 0 0,1 0 0 0 0,-1 1 1 0 0,1-1-1 0 0,-1 0 0 0 0,1 0 0 0 0,-1 0 0 0 0,1-1 1 0 0,-1 1-1 0 0,1 0 0 0 0,0 0 0 0 0,-1-1 0 0 0,1 1 1 0 0,-1-1-1 0 0,1 1 0 0 0,-2-2 0 0 0,-11-4-4467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0.928"/>
    </inkml:context>
    <inkml:brush xml:id="br0">
      <inkml:brushProperty name="width" value="0.05" units="cm"/>
      <inkml:brushProperty name="height" value="0.05" units="cm"/>
    </inkml:brush>
  </inkml:definitions>
  <inkml:trace contextRef="#ctx0" brushRef="#br0">1112 165 3440 0 0,'-163'-75'10629'0'0,"109"53"-9644"0"0,-2 2-1 0 0,-92-19 1 0 0,122 35-976 0 0,-1 1 1 0 0,0 2 0 0 0,1 0-1 0 0,-1 2 1 0 0,0 1-1 0 0,0 2 1 0 0,-46 11-1 0 0,32-4 1 0 0,-1 2 0 0 0,2 3 0 0 0,0 0 0 0 0,-41 25 1 0 0,66-32 9 0 0,0 0 1 0 0,1 0 0 0 0,0 2-1 0 0,1 0 1 0 0,0 0 0 0 0,0 1-1 0 0,1 1 1 0 0,1 0 0 0 0,0 1-1 0 0,-10 16 1 0 0,16-21-5 0 0,0 1-1 0 0,0 0 0 0 0,1 1 1 0 0,1-1-1 0 0,-1 1 1 0 0,2 0-1 0 0,-1-1 1 0 0,2 1-1 0 0,-1 0 1 0 0,2 0-1 0 0,-1 0 0 0 0,1 0 1 0 0,1 1-1 0 0,0-1 1 0 0,1 0-1 0 0,5 19 1 0 0,3 6 77 0 0,60 233 838 0 0,-62-232-645 0 0,1 0 1 0 0,3-1-1 0 0,18 41 1 0 0,-23-62-48 0 0,2 0 0 0 0,-1 0 0 0 0,2-1 0 0 0,0 0 0 0 0,0-1-1 0 0,2 0 1 0 0,0 0 0 0 0,0-1 0 0 0,19 14 0 0 0,-11-12-52 0 0,0-1-1 0 0,1-1 1 0 0,0 0-1 0 0,1-2 0 0 0,0-1 1 0 0,1 0-1 0 0,0-2 1 0 0,44 9-1 0 0,-35-12-119 0 0,1-1-1 0 0,-1-1 1 0 0,1-2 0 0 0,0-1-1 0 0,-1-2 1 0 0,34-7 0 0 0,-28 4-40 0 0,0-2 1 0 0,0-2-1 0 0,-1-1 1 0 0,-1-2-1 0 0,0-2 0 0 0,0-1 1 0 0,-2-1-1 0 0,34-23 1 0 0,-38 19-26 0 0,0-1 1 0 0,-2-1 0 0 0,0-2-1 0 0,-2 0 1 0 0,-1-2-1 0 0,38-52 1 0 0,-54 67-1 0 0,-1-2-1 0 0,-1 1 1 0 0,0-1 0 0 0,-1 0 0 0 0,-1-1-1 0 0,0 1 1 0 0,-1-1 0 0 0,3-17 0 0 0,-6 21-2 0 0,0 0 0 0 0,-1 0 1 0 0,0 0-1 0 0,-1 0 1 0 0,0 0-1 0 0,-1 0 1 0 0,0 0-1 0 0,0 0 1 0 0,-1 1-1 0 0,-1-1 0 0 0,0 1 1 0 0,-7-14-1 0 0,-1 2 16 0 0,0 1 0 0 0,-1 1-1 0 0,-1 0 1 0 0,-1 0 0 0 0,-1 2-1 0 0,-1 0 1 0 0,0 1 0 0 0,-38-28-1 0 0,29 28-63 0 0,-1 0 0 0 0,0 2-1 0 0,-1 2 1 0 0,-1 0-1 0 0,0 2 1 0 0,-46-12-1 0 0,-40-3-1111 0 0,36 14-3972 0 0,64 10 1042 0 0,0-1-3789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1.494"/>
    </inkml:context>
    <inkml:brush xml:id="br0">
      <inkml:brushProperty name="width" value="0.05" units="cm"/>
      <inkml:brushProperty name="height" value="0.05" units="cm"/>
    </inkml:brush>
  </inkml:definitions>
  <inkml:trace contextRef="#ctx0" brushRef="#br0">0 377 2452 0 0,'76'-25'9059'0'0,"34"-21"-5554"0"0,35-12-2496 0 0,60 1 13 0 0,316-45 0 0 0,-414 84-924 0 0,-105 18-102 0 0,28-5-146 0 0,0-1 0 0 0,38-13 1 0 0,-68 19 86 0 0,1 0 1 0 0,-1 0-1 0 0,0 0 1 0 0,1 0 0 0 0,-1 0-1 0 0,0 0 1 0 0,0-1 0 0 0,1 1-1 0 0,-1 0 1 0 0,0 0-1 0 0,1 0 1 0 0,-1-1 0 0 0,0 1-1 0 0,0 0 1 0 0,1 0-1 0 0,-1-1 1 0 0,0 1 0 0 0,0 0-1 0 0,0-1 1 0 0,1 1-1 0 0,-1 0 1 0 0,0 0 0 0 0,0-1-1 0 0,0 1 1 0 0,0 0 0 0 0,0-1-1 0 0,0 1 1 0 0,0-1-1 0 0,0 1 1 0 0,0 0 0 0 0,1-1-1 0 0,-2 1 1 0 0,1 0-1 0 0,0-1 1 0 0,0 1 0 0 0,0 0-1 0 0,0-1 1 0 0,0 1-1 0 0,0 0 1 0 0,0-1 0 0 0,0 1-1 0 0,0 0 1 0 0,-1-1 0 0 0,1 1-1 0 0,0 0 1 0 0,0 0-1 0 0,0-1 1 0 0,-1 1 0 0 0,1 0-1 0 0,0-1 1 0 0,0 1-1 0 0,-1 0 1 0 0,1 0 0 0 0,0 0-1 0 0,-1-1 1 0 0,1 1 0 0 0,0 0-1 0 0,0 0 1 0 0,-1 0-1 0 0,1 0 1 0 0,0 0 0 0 0,-1 0-1 0 0,1-1 1 0 0,-1 1-1 0 0,-28-14-6214 0 0,23 11 3981 0 0,-6-5-1169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1.826"/>
    </inkml:context>
    <inkml:brush xml:id="br0">
      <inkml:brushProperty name="width" value="0.05" units="cm"/>
      <inkml:brushProperty name="height" value="0.05" units="cm"/>
    </inkml:brush>
  </inkml:definitions>
  <inkml:trace contextRef="#ctx0" brushRef="#br0">0 1 3008 0 0,'1'8'11016'0'0,"-1"-8"-10760"0"0,16 9 3446 0 0,26 5-4530 0 0,-35-11 1976 0 0,-3-2-1077 0 0,10 3 44 0 0,0 1 0 0 0,-1 1 0 0 0,0 0 0 0 0,19 11 0 0 0,-31-16-103 0 0,1 0 1 0 0,0 0 0 0 0,0 1-1 0 0,-1-1 1 0 0,1 0 0 0 0,-1 0-1 0 0,1 1 1 0 0,-1-1-1 0 0,0 1 1 0 0,1 0 0 0 0,-1-1-1 0 0,0 1 1 0 0,0 0 0 0 0,0 0-1 0 0,0-1 1 0 0,0 1 0 0 0,-1 0-1 0 0,1 0 1 0 0,-1 0-1 0 0,1 0 1 0 0,-1 0 0 0 0,0 0-1 0 0,1 0 1 0 0,-1 0 0 0 0,0 0-1 0 0,0 0 1 0 0,-1 0 0 0 0,1 0-1 0 0,0 0 1 0 0,-1 0-1 0 0,1 0 1 0 0,-1 0 0 0 0,1 0-1 0 0,-1 0 1 0 0,0 0 0 0 0,0 0-1 0 0,0-1 1 0 0,0 1 0 0 0,0 0-1 0 0,-2 1 1 0 0,-18 24 46 0 0,-10 13-539 0 0,15-12-2838 0 0,16-28 3135 0 0,-1 1 0 0 0,1-1 0 0 0,0 0 0 0 0,0 0 0 0 0,0 1 0 0 0,0-1 0 0 0,0 0 0 0 0,-1 1 0 0 0,1-1 0 0 0,0 0 0 0 0,0 0-1 0 0,0 1 1 0 0,0-1 0 0 0,0 0 0 0 0,0 1 0 0 0,0-1 0 0 0,0 0 0 0 0,0 1 0 0 0,0-1 0 0 0,0 0 0 0 0,0 1 0 0 0,0-1 0 0 0,0 0 0 0 0,0 0 0 0 0,0 1 0 0 0,1-1 0 0 0,-1 0 0 0 0,0 1 0 0 0,0-1 0 0 0,0 0 0 0 0,0 0 0 0 0,1 1 0 0 0,-1-1 0 0 0,0 0 0 0 0,0 0 0 0 0,0 0 0 0 0,1 1 0 0 0,-1-1 0 0 0,0 0 0 0 0,0 0 0 0 0,1 0 0 0 0,-1 0 0 0 0,0 1 0 0 0,1-1 0 0 0,-1 0 0 0 0,0 0 0 0 0,0 0 0 0 0,1 0 0 0 0,5 0-3624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2.160"/>
    </inkml:context>
    <inkml:brush xml:id="br0">
      <inkml:brushProperty name="width" value="0.05" units="cm"/>
      <inkml:brushProperty name="height" value="0.05" units="cm"/>
    </inkml:brush>
  </inkml:definitions>
  <inkml:trace contextRef="#ctx0" brushRef="#br0">238 0 3764 0 0,'-31'22'10891'0'0,"2"11"-6936"0"0,-16 38-2024 0 0,43-68-1557 0 0,-23 42 758 0 0,-30 75-1 0 0,12-7-2825 0 0,35-92 863 0 0,11-41-6996 0 0,3-20 1941 0 0,-1 15 2626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2.499"/>
    </inkml:context>
    <inkml:brush xml:id="br0">
      <inkml:brushProperty name="width" value="0.05" units="cm"/>
      <inkml:brushProperty name="height" value="0.05" units="cm"/>
    </inkml:brush>
  </inkml:definitions>
  <inkml:trace contextRef="#ctx0" brushRef="#br0">0 165 2580 0 0,'14'-30'3800'0'0,"25"-51"3392"0"0,-37 77-6916 0 0,1 0 1 0 0,0 0-1 0 0,0 0 0 0 0,0 0 0 0 0,0 0 1 0 0,0 0-1 0 0,1 1 0 0 0,0 0 0 0 0,-1 0 0 0 0,1 0 1 0 0,0 0-1 0 0,1 0 0 0 0,-1 1 0 0 0,6-3 1 0 0,-8 5-196 0 0,0 0 0 0 0,1 0 1 0 0,-1 0-1 0 0,1 0 1 0 0,-1 0-1 0 0,0 0 1 0 0,1 0-1 0 0,-1 1 0 0 0,1 0 1 0 0,-1-1-1 0 0,0 1 1 0 0,0 0-1 0 0,1 0 0 0 0,-1 0 1 0 0,0 0-1 0 0,0 0 1 0 0,0 1-1 0 0,0-1 0 0 0,0 1 1 0 0,0-1-1 0 0,-1 1 1 0 0,1 0-1 0 0,0-1 1 0 0,-1 1-1 0 0,1 0 0 0 0,-1 0 1 0 0,0 0-1 0 0,0 0 1 0 0,0 1-1 0 0,0-1 0 0 0,1 3 1 0 0,6 13 376 0 0,-1-1-1 0 0,10 38 1 0 0,-12-37-128 0 0,40 116 899 0 0,19 72-2226 0 0,-64-205 773 0 0,1 0 0 0 0,-1 0 1 0 0,1 1-1 0 0,-1-1 0 0 0,0 0 0 0 0,1 1 0 0 0,-1-1 0 0 0,0 0 1 0 0,0 1-1 0 0,0-1 0 0 0,0 0 0 0 0,-1 1 0 0 0,1-1 0 0 0,0 0 1 0 0,0 1-1 0 0,-1-1 0 0 0,1 0 0 0 0,-1 0 0 0 0,1 1 0 0 0,-1-1 1 0 0,1 0-1 0 0,-1 0 0 0 0,-1 2 0 0 0,0-2-315 0 0,1 0-1 0 0,-1-1 1 0 0,1 1-1 0 0,-1-1 1 0 0,1 1-1 0 0,-1-1 1 0 0,0 0 0 0 0,1 1-1 0 0,-1-1 1 0 0,1 0-1 0 0,-1 0 1 0 0,0 0-1 0 0,1 0 1 0 0,-1-1-1 0 0,0 1 1 0 0,1 0-1 0 0,-1-1 1 0 0,-2 0 0 0 0,-11-3-3656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59.283"/>
    </inkml:context>
    <inkml:brush xml:id="br0">
      <inkml:brushProperty name="width" value="0.05" units="cm"/>
      <inkml:brushProperty name="height" value="0.05" units="cm"/>
    </inkml:brush>
  </inkml:definitions>
  <inkml:trace contextRef="#ctx0" brushRef="#br0">165 22 3744 0 0,'-12'-16'9884'0'0,"-3"11"-3716"0"0,11 5-5749 0 0,1 0 0 0 0,0 1 0 0 0,0 0 0 0 0,-1-1 0 0 0,1 1 0 0 0,0 0 0 0 0,0 1 0 0 0,0-1 0 0 0,0 1 0 0 0,-4 2 0 0 0,-2 2-264 0 0,0 1-1 0 0,0-1 0 0 0,1 2 0 0 0,0-1 0 0 0,-11 15 0 0 0,14-15-102 0 0,0 1-1 0 0,1 0 1 0 0,0 1-1 0 0,0-1 1 0 0,1 0-1 0 0,0 1 1 0 0,1 0-1 0 0,0 0 1 0 0,0 0-1 0 0,1 0 1 0 0,0 0-1 0 0,0 0 0 0 0,1 0 1 0 0,1 9-1 0 0,-1-14-65 0 0,1 0 0 0 0,-1-1-1 0 0,1 1 1 0 0,0 0 0 0 0,0-1-1 0 0,1 1 1 0 0,-1-1-1 0 0,1 1 1 0 0,-1-1 0 0 0,1 0-1 0 0,0 1 1 0 0,0-1-1 0 0,0 0 1 0 0,1 0 0 0 0,-1 0-1 0 0,1-1 1 0 0,0 1 0 0 0,0-1-1 0 0,0 1 1 0 0,0-1-1 0 0,0 0 1 0 0,0 0 0 0 0,0 0-1 0 0,1-1 1 0 0,-1 1 0 0 0,1-1-1 0 0,-1 0 1 0 0,1 0-1 0 0,0 0 1 0 0,-1 0 0 0 0,1-1-1 0 0,0 1 1 0 0,0-1-1 0 0,-1 0 1 0 0,1 0 0 0 0,5-1-1 0 0,-3 0-15 0 0,0 1-1 0 0,1-1 1 0 0,-1 0-1 0 0,0-1 1 0 0,0 0-1 0 0,0 0 1 0 0,0 0-1 0 0,0 0 0 0 0,-1-1 1 0 0,1 0-1 0 0,-1 0 1 0 0,0-1-1 0 0,0 1 1 0 0,0-1-1 0 0,0 0 1 0 0,0-1-1 0 0,-1 1 1 0 0,0-1-1 0 0,0 0 0 0 0,6-9 1 0 0,1-6 88 0 0,0-1-1 0 0,-2 0 1 0 0,-1 0 0 0 0,8-30 0 0 0,2-1 577 0 0,-22 168 1463 0 0,5-86-1922 0 0,0 0 0 0 0,9 42 0 0 0,9-6-1711 0 0,-16-57 513 0 0,1-1-1 0 0,1 1 1 0 0,-1-1-1 0 0,11 13 1 0 0,-14-19 523 0 0,0-1-1 0 0,0 0 1 0 0,1 1-1 0 0,-1-1 1 0 0,0 0-1 0 0,1 0 1 0 0,-1 0-1 0 0,1 0 1 0 0,0 0-1 0 0,-1 0 1 0 0,1 0-1 0 0,0-1 1 0 0,-1 1-1 0 0,1-1 1 0 0,0 1-1 0 0,0-1 1 0 0,0 0-1 0 0,-1 1 1 0 0,1-1-1 0 0,0 0 1 0 0,0 0-1 0 0,0 0 1 0 0,3-1-1 0 0,14-2-4584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2.845"/>
    </inkml:context>
    <inkml:brush xml:id="br0">
      <inkml:brushProperty name="width" value="0.05" units="cm"/>
      <inkml:brushProperty name="height" value="0.05" units="cm"/>
    </inkml:brush>
  </inkml:definitions>
  <inkml:trace contextRef="#ctx0" brushRef="#br0">0 72 4000 0 0,'5'-6'2549'0'0,"1"0"-229"0"0,1 0-880 0 0,6 0-808 0 0,0-2-736 0 0,3-2-928 0 0,-1 0-604 0 0,3 1-492 0 0,2-1-385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3.178"/>
    </inkml:context>
    <inkml:brush xml:id="br0">
      <inkml:brushProperty name="width" value="0.05" units="cm"/>
      <inkml:brushProperty name="height" value="0.05" units="cm"/>
    </inkml:brush>
  </inkml:definitions>
  <inkml:trace contextRef="#ctx0" brushRef="#br0">1 40 1800 0 0,'11'31'8863'0'0,"-3"-1"-4261"0"0,-4-14-3443 0 0,-1-1 0 0 0,-1 1 0 0 0,1 30 0 0 0,-6-45-935 0 0,-2-8-106 0 0,-2-15 2 0 0,9 13-107 0 0,0-1-1 0 0,1 1 0 0 0,0 0 1 0 0,1 0-1 0 0,0 0 0 0 0,0 0 1 0 0,1 1-1 0 0,0 0 1 0 0,7-9-1 0 0,-8 11 6 0 0,1-1 0 0 0,0 1-1 0 0,0 1 1 0 0,1-1 0 0 0,-1 1 0 0 0,1 0 0 0 0,1 0-1 0 0,-1 0 1 0 0,1 1 0 0 0,-1 0 0 0 0,12-5 0 0 0,-16 9-11 0 0,-1-1 1 0 0,0 1-1 0 0,0 0 0 0 0,1 0 1 0 0,-1-1-1 0 0,0 1 1 0 0,0 0-1 0 0,1 0 1 0 0,-1 0-1 0 0,0 0 1 0 0,0 1-1 0 0,1-1 1 0 0,-1 0-1 0 0,0 0 1 0 0,0 1-1 0 0,0-1 1 0 0,1 1-1 0 0,-1-1 1 0 0,0 1-1 0 0,0-1 1 0 0,0 1-1 0 0,0 0 1 0 0,0 0-1 0 0,0-1 1 0 0,0 1-1 0 0,0 0 1 0 0,0 0-1 0 0,0 1 1 0 0,2 2 34 0 0,-1-1 0 0 0,-1 1 1 0 0,1 0-1 0 0,0-1 1 0 0,-1 1-1 0 0,0 0 1 0 0,0 0-1 0 0,0 0 1 0 0,0 4-1 0 0,1 8 185 0 0,-1 0 0 0 0,-1 0 0 0 0,-3 26-1 0 0,2-19-181 0 0,-4 18-545 0 0,-4-20-2596 0 0,9-21 2877 0 0,0 0-1 0 0,-1 0 0 0 0,1 0 0 0 0,0 0 1 0 0,0 0-1 0 0,-1 0 0 0 0,1 0 0 0 0,0 0 1 0 0,0 0-1 0 0,-1 0 0 0 0,1 0 0 0 0,0 0 1 0 0,0 0-1 0 0,-2-17-13214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3.512"/>
    </inkml:context>
    <inkml:brush xml:id="br0">
      <inkml:brushProperty name="width" value="0.05" units="cm"/>
      <inkml:brushProperty name="height" value="0.05" units="cm"/>
    </inkml:brush>
  </inkml:definitions>
  <inkml:trace contextRef="#ctx0" brushRef="#br0">0 22 3184 0 0,'0'5'12137'0'0,"1"4"-8804"0"0,-1-1-3115 0 0,1-1 0 0 0,1 0 1 0 0,-1 0-1 0 0,1 0 0 0 0,0 0 0 0 0,0 0 1 0 0,7 13-1 0 0,-6-16-124 0 0,1 0-1 0 0,0 0 1 0 0,0 0 0 0 0,0 0-1 0 0,1 0 1 0 0,-1-1 0 0 0,1 0 0 0 0,0 0-1 0 0,0 0 1 0 0,0-1 0 0 0,0 1 0 0 0,0-1-1 0 0,1 0 1 0 0,-1-1 0 0 0,1 1-1 0 0,6 0 1 0 0,-10-2-80 0 0,0 1-1 0 0,1-1 0 0 0,-1 1 1 0 0,0-1-1 0 0,1 0 1 0 0,-1 0-1 0 0,0 0 1 0 0,1-1-1 0 0,-1 1 1 0 0,1 0-1 0 0,-1-1 0 0 0,0 0 1 0 0,0 1-1 0 0,1-1 1 0 0,-1 0-1 0 0,0 0 1 0 0,0 0-1 0 0,0-1 1 0 0,0 1-1 0 0,0 0 0 0 0,0-1 1 0 0,0 1-1 0 0,0-1 1 0 0,-1 0-1 0 0,1 1 1 0 0,-1-1-1 0 0,1 0 0 0 0,-1 0 1 0 0,0 0-1 0 0,0 0 1 0 0,1 0-1 0 0,-1-1 1 0 0,-1 1-1 0 0,1 0 1 0 0,0 0-1 0 0,-1-1 0 0 0,1 1 1 0 0,-1 0-1 0 0,1-5 1 0 0,-1 3-57 0 0,-1 1 1 0 0,1-1-1 0 0,-1 0 1 0 0,0 0-1 0 0,0 0 1 0 0,0 1-1 0 0,0-1 1 0 0,-1 1-1 0 0,1-1 1 0 0,-4-4-1 0 0,-5-16-2534 0 0,9 2-5191 0 0,5 15 3899 0 0,4 2-336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3.932"/>
    </inkml:context>
    <inkml:brush xml:id="br0">
      <inkml:brushProperty name="width" value="0.05" units="cm"/>
      <inkml:brushProperty name="height" value="0.05" units="cm"/>
    </inkml:brush>
  </inkml:definitions>
  <inkml:trace contextRef="#ctx0" brushRef="#br0">141 8 2568 0 0,'-55'20'11735'0'0,"46"-16"-10743"0"0,1 0 1 0 0,-1 1-1 0 0,1 0 0 0 0,-10 8 1 0 0,15-11-940 0 0,0 0-1 0 0,1 1 1 0 0,-1-1 0 0 0,1 0-1 0 0,0 1 1 0 0,0-1 0 0 0,0 1-1 0 0,0 0 1 0 0,0 0 0 0 0,1 0 0 0 0,-1 0-1 0 0,1 0 1 0 0,0 0 0 0 0,-1 0-1 0 0,2 0 1 0 0,-1 0 0 0 0,0 1-1 0 0,1-1 1 0 0,-1 0 0 0 0,1 1 0 0 0,0-1-1 0 0,0 0 1 0 0,0 1 0 0 0,0-1-1 0 0,1 0 1 0 0,0 0 0 0 0,-1 1-1 0 0,1-1 1 0 0,0 0 0 0 0,1 0-1 0 0,-1 0 1 0 0,0 0 0 0 0,4 5 0 0 0,-3-5-76 0 0,-1 0 0 0 0,2 1 0 0 0,-1-1 0 0 0,0 0 0 0 0,1 0 0 0 0,-1 0 0 0 0,1 0 0 0 0,0 0 0 0 0,0-1 0 0 0,0 1 1 0 0,0-1-1 0 0,0 0 0 0 0,1 0 0 0 0,-1 0 0 0 0,1 0 0 0 0,-1-1 0 0 0,1 1 0 0 0,0-1 0 0 0,-1 0 0 0 0,1 0 0 0 0,0-1 0 0 0,0 1 1 0 0,0-1-1 0 0,0 1 0 0 0,0-1 0 0 0,0 0 0 0 0,0-1 0 0 0,-1 1 0 0 0,1-1 0 0 0,6-1 0 0 0,-4 0-15 0 0,0 0 0 0 0,-1 0 0 0 0,1-1-1 0 0,-1 0 1 0 0,0 0 0 0 0,0 0 0 0 0,0 0 0 0 0,0-1 0 0 0,-1 0-1 0 0,1 0 1 0 0,-1 0 0 0 0,0-1 0 0 0,0 1 0 0 0,-1-1-1 0 0,1 0 1 0 0,-1 0 0 0 0,0 0 0 0 0,0 0 0 0 0,3-9-1 0 0,-1-4 251 0 0,0-1 0 0 0,-1 1-1 0 0,-1-1 1 0 0,1-34 0 0 0,14 134 633 0 0,1 0-390 0 0,-14-66-1149 0 0,-1 1 0 0 0,0-1 0 0 0,-1 1 0 0 0,1 23 0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4.286"/>
    </inkml:context>
    <inkml:brush xml:id="br0">
      <inkml:brushProperty name="width" value="0.05" units="cm"/>
      <inkml:brushProperty name="height" value="0.05" units="cm"/>
    </inkml:brush>
  </inkml:definitions>
  <inkml:trace contextRef="#ctx0" brushRef="#br0">43 33 1392 0 0,'14'-33'14695'0'0,"-17"53"-11498"0"0,-14 155 1500 0 0,-12 72-5756 0 0,21-234-1483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4.628"/>
    </inkml:context>
    <inkml:brush xml:id="br0">
      <inkml:brushProperty name="width" value="0.05" units="cm"/>
      <inkml:brushProperty name="height" value="0.05" units="cm"/>
    </inkml:brush>
  </inkml:definitions>
  <inkml:trace contextRef="#ctx0" brushRef="#br0">1 135 4400 0 0,'15'-2'8651'0'0,"1"-1"-4425"0"0,36-15-4017 0 0,-34 11 767 0 0,-12 5-925 0 0,59-26 159 0 0,-61 26-170 0 0,0 0 0 0 0,0 0-1 0 0,-1-1 1 0 0,1 0 0 0 0,0 0 0 0 0,-1 0 0 0 0,0 0 0 0 0,0 0-1 0 0,0-1 1 0 0,0 1 0 0 0,-1-1 0 0 0,1 0 0 0 0,1-4-1 0 0,-3 7-20 0 0,-1 1 1 0 0,1-1-1 0 0,-1 0 0 0 0,0 1 0 0 0,0-1 0 0 0,1 0 0 0 0,-1 1 0 0 0,0-1 0 0 0,0 0 0 0 0,0 0 0 0 0,1 1 0 0 0,-1-1 0 0 0,0 0 0 0 0,0 1 0 0 0,0-1 0 0 0,0 0 0 0 0,-1 0 0 0 0,1 1 0 0 0,0-1 1 0 0,0 0-1 0 0,0 1 0 0 0,0-1 0 0 0,-1 0 0 0 0,1 1 0 0 0,0-1 0 0 0,-1 0 0 0 0,1 1 0 0 0,-1-1 0 0 0,1 0 0 0 0,0 1 0 0 0,-1-1 0 0 0,1 1 0 0 0,-1-1 0 0 0,0 0 0 0 0,-1 0 11 0 0,0 1-1 0 0,0-1 0 0 0,-1 1 1 0 0,1-1-1 0 0,0 1 1 0 0,0-1-1 0 0,0 1 0 0 0,-1 0 1 0 0,1 0-1 0 0,0 0 1 0 0,-3 1-1 0 0,-55 14 428 0 0,53-11-390 0 0,1 0 1 0 0,-1 0 0 0 0,1 1 0 0 0,0 0-1 0 0,0 0 1 0 0,1 0 0 0 0,0 1 0 0 0,0 0-1 0 0,0 0 1 0 0,0 0 0 0 0,1 1-1 0 0,0-1 1 0 0,0 1 0 0 0,1 0 0 0 0,0 0-1 0 0,0 0 1 0 0,-2 9 0 0 0,4-12-64 0 0,0-1 0 0 0,0 0 0 0 0,1 0 0 0 0,-1 1 1 0 0,1-1-1 0 0,0 0 0 0 0,0 1 0 0 0,0-1 0 0 0,0 0 0 0 0,0 1 0 0 0,1-1 1 0 0,0 0-1 0 0,0 0 0 0 0,-1 1 0 0 0,2-1 0 0 0,-1 0 0 0 0,0 0 0 0 0,1 0 0 0 0,-1 0 1 0 0,1 0-1 0 0,0-1 0 0 0,0 1 0 0 0,0 0 0 0 0,0-1 0 0 0,1 1 0 0 0,-1-1 1 0 0,1 0-1 0 0,-1 0 0 0 0,1 0 0 0 0,0 0 0 0 0,0 0 0 0 0,0-1 0 0 0,0 1 0 0 0,0-1 1 0 0,0 0-1 0 0,0 0 0 0 0,0 0 0 0 0,0 0 0 0 0,1 0 0 0 0,5 0 0 0 0,-2 0-377 0 0,-1-1 0 0 0,0 1 0 0 0,0-1 0 0 0,1 0 0 0 0,-1 0 0 0 0,0-1 0 0 0,0 0 0 0 0,8-2 0 0 0,-9 2-1081 0 0,1-1 0 0 0,0-1 0 0 0,-1 1 1 0 0,0-1-1 0 0,1 0 0 0 0,-1 0 0 0 0,0-1 1 0 0,7-6-1 0 0,-1-2-2546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4.963"/>
    </inkml:context>
    <inkml:brush xml:id="br0">
      <inkml:brushProperty name="width" value="0.05" units="cm"/>
      <inkml:brushProperty name="height" value="0.05" units="cm"/>
    </inkml:brush>
  </inkml:definitions>
  <inkml:trace contextRef="#ctx0" brushRef="#br0">55 4 3428 0 0,'-2'-1'1123'0'0,"-1"1"-1"0"0,0-1 0 0 0,1 1 0 0 0,-1-1 1 0 0,0 1-1 0 0,1 0 0 0 0,-1 0 1 0 0,0 0-1 0 0,0 0 0 0 0,-3 1 0 0 0,4-1-890 0 0,1 1 0 0 0,0-1 0 0 0,0 1 0 0 0,0-1-1 0 0,0 1 1 0 0,0-1 0 0 0,0 1 0 0 0,0 0 0 0 0,0-1 0 0 0,0 1-1 0 0,0 0 1 0 0,0 0 0 0 0,0 0 0 0 0,0 0 0 0 0,1-1-1 0 0,-1 1 1 0 0,-1 2 0 0 0,2-1-206 0 0,-1 1 0 0 0,0-1 0 0 0,1 0 0 0 0,0 0 0 0 0,0 0 0 0 0,-1 1 0 0 0,1-1 0 0 0,0 0 0 0 0,1 1 0 0 0,-1-1 0 0 0,0 0 0 0 0,1 0 0 0 0,-1 0 0 0 0,1 1 0 0 0,0-1 0 0 0,0 0 0 0 0,0 0 0 0 0,0 0 0 0 0,0 0 0 0 0,0 0 0 0 0,0 0 0 0 0,1 0 1 0 0,1 2-1 0 0,5 6-74 0 0,30 43 116 0 0,-37-52-126 0 0,0 1 0 0 0,0 0 0 0 0,0 0-1 0 0,0-1 1 0 0,-1 1 0 0 0,1 0 0 0 0,0 0 0 0 0,-1 0 0 0 0,1 0 0 0 0,-1 0-1 0 0,0 0 1 0 0,0 0 0 0 0,1 0 0 0 0,-1 0 0 0 0,-1 0 0 0 0,1-1 0 0 0,0 1-1 0 0,0 0 1 0 0,-1 0 0 0 0,1 0 0 0 0,-1 0 0 0 0,1 0 0 0 0,-1 0 0 0 0,0 0-1 0 0,0-1 1 0 0,-2 4 0 0 0,2-4-248 0 0,0 0 0 0 0,0-1 0 0 0,0 1 0 0 0,0 0-1 0 0,0-1 1 0 0,0 1 0 0 0,0 0 0 0 0,-1-1 0 0 0,1 0 0 0 0,0 1 0 0 0,0-1 0 0 0,-1 0-1 0 0,1 1 1 0 0,0-1 0 0 0,-2 0 0 0 0,-12-1-6853 0 0</inkml:trace>
  <inkml:trace contextRef="#ctx0" brushRef="#br0" timeOffset="1">165 185 2292 0 0,'0'7'11441'0'0,"-6"-7"-10529"0"0,-3 0-980 0 0,-4 0-1092 0 0,-1 0-740 0 0,-5 2-592 0 0,-1 0-552 0 0,-7 0-413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25.379"/>
    </inkml:context>
    <inkml:brush xml:id="br0">
      <inkml:brushProperty name="width" value="0.05" units="cm"/>
      <inkml:brushProperty name="height" value="0.05" units="cm"/>
    </inkml:brush>
  </inkml:definitions>
  <inkml:trace contextRef="#ctx0" brushRef="#br0">1 102 3852 0 0,'2'1'7806'0'0,"6"0"-3502"0"0,51 2-1084 0 0,256-17 1298 0 0,433-13-3307 0 0,249-18-2360 0 0,-979 44 1022 0 0,10-2 174 0 0,-10-2-3996 0 0,-18 5 3861 0 0,0 0-1 0 0,0 0 1 0 0,-1 0 0 0 0,1 0-1 0 0,0 0 1 0 0,0 0 0 0 0,0 0 0 0 0,0 0-1 0 0,0 0 1 0 0,0 0 0 0 0,0 0-1 0 0,-2-3-2383 0 0,2 3 2383 0 0,0 0 1 0 0,0 0 0 0 0,0 0-1 0 0,1 0 1 0 0,-1-1 0 0 0,0 1-1 0 0,0 0 1 0 0,2-1-1590 0 0,-31-3-4181 0 0,-2 2 1274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5.017"/>
    </inkml:context>
    <inkml:brush xml:id="br0">
      <inkml:brushProperty name="width" value="0.05" units="cm"/>
      <inkml:brushProperty name="height" value="0.05" units="cm"/>
    </inkml:brush>
  </inkml:definitions>
  <inkml:trace contextRef="#ctx0" brushRef="#br0">24 252 4824 0 0,'1'3'8631'0'0,"1"4"-4239"0"0,10 30-2713 0 0,-12-36-1605 0 0,1-1 0 0 0,-1 0 0 0 0,0 1 0 0 0,0-1 0 0 0,0 1 0 0 0,0-1 0 0 0,1 1 0 0 0,-1-1-1 0 0,0 0 1 0 0,0 1 0 0 0,1-1 0 0 0,-1 1 0 0 0,0-1 0 0 0,1 0 0 0 0,-1 0 0 0 0,0 1-1 0 0,1-1 1 0 0,-1 0 0 0 0,1 1 0 0 0,-1-1 0 0 0,0 0 0 0 0,1 0 0 0 0,-1 0 0 0 0,1 1 0 0 0,-1-1-1 0 0,1 0 1 0 0,0 0 0 0 0,1 2 1435 0 0,-5 9-1510 0 0,-7 16-3 0 0,1-1 1 0 0,1 2 0 0 0,1-1-1 0 0,2 1 1 0 0,-4 44 0 0 0,22-117 71 0 0,-4 17-64 0 0,81-427 797 0 0,-95 476-1334 0 0,-1 0-1 0 0,-18 41 0 0 0,4-21-4153 0 0,-4-6-5690 0 0,17-28 6382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5.649"/>
    </inkml:context>
    <inkml:brush xml:id="br0">
      <inkml:brushProperty name="width" value="0.05" units="cm"/>
      <inkml:brushProperty name="height" value="0.05" units="cm"/>
    </inkml:brush>
  </inkml:definitions>
  <inkml:trace contextRef="#ctx0" brushRef="#br0">132 0 2212 0 0,'-40'37'10461'0'0,"1"5"-7081"0"0,32-34-3333 0 0,1 0 0 0 0,0 0-1 0 0,0 0 1 0 0,1 1-1 0 0,0 0 1 0 0,0 0-1 0 0,1 1 1 0 0,-5 17-1 0 0,18-61 640 0 0,1 1 0 0 0,24-53 0 0 0,-34 86-672 0 0,0-1 1 0 0,0 1 0 0 0,0 0 0 0 0,0 0-1 0 0,0 0 1 0 0,0-1 0 0 0,1 1 0 0 0,-1 0-1 0 0,0 0 1 0 0,0 0 0 0 0,0 0 0 0 0,0-1-1 0 0,1 1 1 0 0,-1 0 0 0 0,0 0 0 0 0,0 0 0 0 0,1 0-1 0 0,-1 0 1 0 0,0 0 0 0 0,0-1 0 0 0,1 1-1 0 0,-1 0 1 0 0,0 0 0 0 0,0 0 0 0 0,1 0-1 0 0,-1 0 1 0 0,0 0 0 0 0,0 0 0 0 0,1 0-1 0 0,-1 0 1 0 0,0 0 0 0 0,0 0 0 0 0,1 0-1 0 0,-1 1 1 0 0,0-1 0 0 0,0 0 0 0 0,0 0-1 0 0,1 0 1 0 0,-1 0 0 0 0,11 11 360 0 0,8 20 201 0 0,-18-28-431 0 0,53 123 1694 0 0,-53-126-1906 0 0,-1 1 0 0 0,0-1 0 0 0,0 0-1 0 0,1 0 1 0 0,-1 0 0 0 0,0 0 0 0 0,0 0 0 0 0,0 1 0 0 0,1-1 0 0 0,-1 0 0 0 0,0 0 0 0 0,0 0 0 0 0,0 0 0 0 0,0 1 0 0 0,0-1 0 0 0,1 0 0 0 0,-1 0 0 0 0,0 1 0 0 0,0-1 0 0 0,0 0 0 0 0,0 0 0 0 0,0 0 0 0 0,0 1 0 0 0,0-1-1 0 0,0 0 1 0 0,0 0 0 0 0,0 1 0 0 0,0-1 0 0 0,0 0 0 0 0,0 0 0 0 0,0 1 0 0 0,0-1 0 0 0,0 0 0 0 0,0 0 0 0 0,0 1 0 0 0,0-1 0 0 0,0 0 0 0 0,-1 0 0 0 0,1 0 0 0 0,0 1 0 0 0,0-1 0 0 0,0 0 0 0 0,0 0 0 0 0,0 0-1 0 0,-1 1 1 0 0,1-1 0 0 0,0 0 0 0 0,0 0 0 0 0,0 0 0 0 0,0 0 0 0 0,-1 1 0 0 0,1-1 0 0 0,0 0 0 0 0,0 0 0 0 0,-1 0 0 0 0,1 0 0 0 0,-15-5-10916 0 0,9 1 6841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59.814"/>
    </inkml:context>
    <inkml:brush xml:id="br0">
      <inkml:brushProperty name="width" value="0.05" units="cm"/>
      <inkml:brushProperty name="height" value="0.05" units="cm"/>
    </inkml:brush>
  </inkml:definitions>
  <inkml:trace contextRef="#ctx0" brushRef="#br0">87 215 2728 0 0,'0'-3'1005'0'0,"0"0"0"0"0,0-1 0 0 0,0 1 0 0 0,-1 0 0 0 0,0-1 0 0 0,0 1 1 0 0,0 0-1 0 0,0 0 0 0 0,0 0 0 0 0,0 0 0 0 0,-1 0 0 0 0,1 0 0 0 0,-1 0 0 0 0,0 1 0 0 0,0-1 0 0 0,-3-2 0 0 0,5 4-766 0 0,-1 0 1 0 0,0 1 0 0 0,0-1-1 0 0,0 1 1 0 0,1-1 0 0 0,-1 1-1 0 0,0-1 1 0 0,0 1-1 0 0,0 0 1 0 0,0-1 0 0 0,0 1-1 0 0,0 0 1 0 0,0 0-1 0 0,0 0 1 0 0,0 0 0 0 0,0-1-1 0 0,0 2 1 0 0,0-1 0 0 0,0 0-1 0 0,0 0 1 0 0,-1 0-1 0 0,0 1-177 0 0,0 0 1 0 0,0 0-1 0 0,0 0 0 0 0,0 0 0 0 0,1 1 0 0 0,-1-1 0 0 0,0 0 1 0 0,1 1-1 0 0,-1-1 0 0 0,1 1 0 0 0,0 0 0 0 0,-1-1 0 0 0,1 1 1 0 0,-1 2-1 0 0,-1 2 12 0 0,0 0 0 0 0,0 0 0 0 0,1 0 0 0 0,0 1 0 0 0,0-1 0 0 0,0 0 0 0 0,1 1 0 0 0,0-1 0 0 0,1 1 0 0 0,-1 0 0 0 0,1-1 0 0 0,0 1 0 0 0,1-1 0 0 0,0 1-1 0 0,0 0 1 0 0,3 12 0 0 0,-3-17-85 0 0,0 1 0 0 0,0 0-1 0 0,0-1 1 0 0,0 0 0 0 0,1 1-1 0 0,-1-1 1 0 0,0 1 0 0 0,1-1-1 0 0,0 0 1 0 0,0 0 0 0 0,-1 0-1 0 0,1 0 1 0 0,0 0 0 0 0,0 0-1 0 0,1-1 1 0 0,-1 1 0 0 0,0-1-1 0 0,1 0 1 0 0,-1 1 0 0 0,1-1-1 0 0,-1 0 1 0 0,1 0 0 0 0,-1 0-1 0 0,1-1 1 0 0,0 1 0 0 0,-1-1-1 0 0,1 1 1 0 0,0-1 0 0 0,0 0-1 0 0,-1 0 1 0 0,1 0 0 0 0,0-1-1 0 0,-1 1 1 0 0,1 0 0 0 0,0-1-1 0 0,-1 0 1 0 0,1 0-1 0 0,0 0 1 0 0,-1 0 0 0 0,1 0-1 0 0,-1 0 1 0 0,4-3 0 0 0,6-2-45 0 0,0-1 0 0 0,-1-1-1 0 0,1 0 1 0 0,-1-1 0 0 0,-1 0 0 0 0,0 0 0 0 0,0-1 0 0 0,-1-1 0 0 0,0 0 0 0 0,0 0 0 0 0,-2 0 0 0 0,12-21-1 0 0,-8 8 644 0 0,0-1-1 0 0,-1 0 0 0 0,-2-1 1 0 0,0 1-1 0 0,6-43 0 0 0,-14 68-570 0 0,0 0-1 0 0,0 1 1 0 0,0-1 0 0 0,0 0 0 0 0,0 0-1 0 0,0 0 1 0 0,0 0 0 0 0,0 0-1 0 0,0 0 1 0 0,0 1 0 0 0,0-1-1 0 0,0 0 1 0 0,0 0 0 0 0,0 0-1 0 0,1 0 1 0 0,-1 0 0 0 0,0 0 0 0 0,0 0-1 0 0,0 0 1 0 0,0 1 0 0 0,0-1-1 0 0,0 0 1 0 0,0 0 0 0 0,0 0-1 0 0,1 0 1 0 0,-1 0 0 0 0,0 0-1 0 0,0 0 1 0 0,0 0 0 0 0,0 0 0 0 0,0 0-1 0 0,0 0 1 0 0,1 0 0 0 0,-1 0-1 0 0,0 0 1 0 0,0 0 0 0 0,0 0-1 0 0,0 0 1 0 0,0 0 0 0 0,0 0-1 0 0,1 0 1 0 0,-1 0 0 0 0,0 0 0 0 0,0 0-1 0 0,0 0 1 0 0,0 0 0 0 0,0 0-1 0 0,0 0 1 0 0,1 0 0 0 0,-1 0-1 0 0,0 0 1 0 0,0-1 0 0 0,0 1-1 0 0,0 0 1 0 0,0 0 0 0 0,0 0 0 0 0,0 0-1 0 0,0 0 1 0 0,0 0 0 0 0,1-1-1 0 0,9 24 203 0 0,7 26-202 0 0,46 221 251 0 0,-57-237-249 0 0,-2-1 1 0 0,-2 0 0 0 0,-1 1-1 0 0,-2-1 1 0 0,0 1 0 0 0,-10 48-1 0 0,7-68-12 0 0,0 0 0 0 0,0 0 1 0 0,-1 0-1 0 0,-1-1 0 0 0,0 0 0 0 0,-1 0 0 0 0,0-1 0 0 0,0 0 0 0 0,-2 0 1 0 0,1-1-1 0 0,-20 19 0 0 0,20-22-21 0 0,-1 0 0 0 0,0 0-1 0 0,0 0 1 0 0,-1-2 0 0 0,1 1 0 0 0,-1-1 0 0 0,0 0 0 0 0,-1-1 0 0 0,1 0-1 0 0,-1-1 1 0 0,0 0 0 0 0,0-1 0 0 0,0 0 0 0 0,-21 1 0 0 0,29-3-113 0 0,0 0 0 0 0,0 0 1 0 0,0 0-1 0 0,0-1 0 0 0,0 1 0 0 0,0-1 1 0 0,0 1-1 0 0,0-1 0 0 0,0 0 1 0 0,1 0-1 0 0,-1-1 0 0 0,0 1 0 0 0,0 0 1 0 0,1-1-1 0 0,-1 0 0 0 0,1 1 0 0 0,-1-1 1 0 0,1 0-1 0 0,0 0 0 0 0,0-1 1 0 0,0 1-1 0 0,0 0 0 0 0,0-1 0 0 0,0 1 1 0 0,1-1-1 0 0,-1 1 0 0 0,1-1 0 0 0,0 0 1 0 0,0 0-1 0 0,0 0 0 0 0,0 1 1 0 0,0-1-1 0 0,0 0 0 0 0,1 0 0 0 0,0 0 1 0 0,-1 0-1 0 0,1 0 0 0 0,0-1 0 0 0,1-2 1 0 0,0-7-1423 0 0,0 1-1 0 0,1-1 1 0 0,0 0 0 0 0,1 0 0 0 0,0 1 0 0 0,1 0 0 0 0,1 0 0 0 0,6-13-1 0 0,6-5-3190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6.603"/>
    </inkml:context>
    <inkml:brush xml:id="br0">
      <inkml:brushProperty name="width" value="0.05" units="cm"/>
      <inkml:brushProperty name="height" value="0.05" units="cm"/>
    </inkml:brush>
  </inkml:definitions>
  <inkml:trace contextRef="#ctx0" brushRef="#br0">161 1 4720 0 0,'-5'6'9167'0'0,"-1"7"-4387"0"0,-18 69-2572 0 0,-30 195-528 0 0,53-269-2033 0 0,-1 4 289 0 0,-1-1 0 0 0,0 1 0 0 0,-7 16-1 0 0,9-26-206 0 0,1-1-1 0 0,-1 1 1 0 0,0-1-1 0 0,0 1 0 0 0,0-1 1 0 0,0 1-1 0 0,0-1 0 0 0,0 0 1 0 0,0 0-1 0 0,-1 1 0 0 0,1-1 1 0 0,0 0-1 0 0,-3 1 0 0 0,3-2-127 0 0,0 1 0 0 0,0-1 0 0 0,0 0 0 0 0,0 0 0 0 0,0 0 0 0 0,0 0 0 0 0,0 0 0 0 0,0 0 0 0 0,0 0 0 0 0,0 0 0 0 0,0 0-1 0 0,0 0 1 0 0,0 0 0 0 0,0-1 0 0 0,0 1 0 0 0,0 0 0 0 0,0-1 0 0 0,0 1 0 0 0,0-1 0 0 0,0 1 0 0 0,0-1 0 0 0,0 0 0 0 0,1 1 0 0 0,-2-2-1 0 0,-9-7-3817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6.936"/>
    </inkml:context>
    <inkml:brush xml:id="br0">
      <inkml:brushProperty name="width" value="0.05" units="cm"/>
      <inkml:brushProperty name="height" value="0.05" units="cm"/>
    </inkml:brush>
  </inkml:definitions>
  <inkml:trace contextRef="#ctx0" brushRef="#br0">0 130 1524 0 0,'6'-5'2168'0'0,"-1"-1"-1"0"0,0 1 1 0 0,1 0 0 0 0,0 0-1 0 0,13-7 1 0 0,39-14 2112 0 0,-21 16-4054 0 0,51-9 0 0 0,-69 15 643 0 0,-3 1-925 0 0,154-24 978 0 0,-143 25-2418 0 0,0 1 0 0 0,33 3 0 0 0,-60-2 1181 0 0,1 0-1 0 0,0 0 1 0 0,0 0-1 0 0,0 0 1 0 0,-1 0 0 0 0,1 0-1 0 0,0 0 1 0 0,0 0 0 0 0,0 1-1 0 0,-1-1 1 0 0,1 0 0 0 0,0 0-1 0 0,0 1 1 0 0,-1-1 0 0 0,1 0-1 0 0,0 1 1 0 0,-1-1 0 0 0,1 1-1 0 0,0-1 1 0 0,-1 1 0 0 0,1-1-1 0 0,-1 1 1 0 0,1 0 0 0 0,-1-1-1 0 0,1 1 1 0 0,-1 0 0 0 0,1-1-1 0 0,-1 2 1 0 0,3 4-3501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7.303"/>
    </inkml:context>
    <inkml:brush xml:id="br0">
      <inkml:brushProperty name="width" value="0.05" units="cm"/>
      <inkml:brushProperty name="height" value="0.05" units="cm"/>
    </inkml:brush>
  </inkml:definitions>
  <inkml:trace contextRef="#ctx0" brushRef="#br0">224 1 1988 0 0,'-9'2'13858'0'0,"-21"6"-9878"0"0,7-2-2680 0 0,11-2-1002 0 0,-1 1-1 0 0,2 0 1 0 0,-1 0-1 0 0,0 1 1 0 0,1 1-1 0 0,0 0 1 0 0,1 1 0 0 0,0 0-1 0 0,-11 11 1 0 0,17-15-275 0 0,0 0 0 0 0,0 0 0 0 0,1 1 0 0 0,-1-1 0 0 0,1 1 0 0 0,0 0 0 0 0,1 0 0 0 0,-1 0 0 0 0,1 0 0 0 0,-3 9 0 0 0,5-11-20 0 0,-1 0-1 0 0,1 1 1 0 0,0-1 0 0 0,0 0 0 0 0,0 0 0 0 0,0 0 0 0 0,0 1-1 0 0,1-1 1 0 0,-1 0 0 0 0,1 0 0 0 0,0 0 0 0 0,0 0 0 0 0,0 0 0 0 0,1 0-1 0 0,-1 0 1 0 0,1 0 0 0 0,-1-1 0 0 0,1 1 0 0 0,4 4 0 0 0,-3-4-33 0 0,0 0 0 0 0,1 0 1 0 0,-1 0-1 0 0,1-1 1 0 0,-1 1-1 0 0,1-1 1 0 0,0 0-1 0 0,0 0 0 0 0,0-1 1 0 0,0 1-1 0 0,0-1 1 0 0,1 0-1 0 0,-1 0 0 0 0,0 0 1 0 0,1-1-1 0 0,-1 1 1 0 0,0-1-1 0 0,1 0 1 0 0,-1 0-1 0 0,0-1 0 0 0,1 1 1 0 0,-1-1-1 0 0,0 0 1 0 0,1 0-1 0 0,-1 0 1 0 0,0-1-1 0 0,0 1 0 0 0,7-5 1 0 0,-3 2 0 0 0,-1 1 0 0 0,0-1 1 0 0,1-1-1 0 0,-2 1 1 0 0,1-1-1 0 0,0-1 0 0 0,-1 1 1 0 0,0-1-1 0 0,0 0 0 0 0,-1 0 1 0 0,0-1-1 0 0,0 0 0 0 0,0 0 1 0 0,4-9-1 0 0,-5 4 111 0 0,-1-1 1 0 0,0 1-1 0 0,-1-1 0 0 0,-1 1 0 0 0,0-1 1 0 0,-1-21-1 0 0,0 28 8 0 0,-2 59 108 0 0,1-25-215 0 0,1-1 0 0 0,3 31 1 0 0,-2-48-580 0 0,8 40 325 0 0,1-31-3558 0 0,-9-19 3417 0 0,-1 1 0 0 0,1-1 0 0 0,0 1 0 0 0,-1-1 0 0 0,1 1 0 0 0,-1-1 0 0 0,1 0 0 0 0,0 1 0 0 0,-1-1 0 0 0,1 0 0 0 0,0 0 0 0 0,0 0 0 0 0,-1 1 0 0 0,1-1 0 0 0,0 0 0 0 0,0 0 0 0 0,-1 0 0 0 0,1 0 0 0 0,0 0 0 0 0,-1 0 0 0 0,1 0 0 0 0,0-1 0 0 0,1 1 0 0 0,9-4-3726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7.639"/>
    </inkml:context>
    <inkml:brush xml:id="br0">
      <inkml:brushProperty name="width" value="0.05" units="cm"/>
      <inkml:brushProperty name="height" value="0.05" units="cm"/>
    </inkml:brush>
  </inkml:definitions>
  <inkml:trace contextRef="#ctx0" brushRef="#br0">84 83 5224 0 0,'0'-1'289'0'0,"-5"-50"10517"0"0,5 50-10603 0 0,0-1 0 0 0,-1 1 0 0 0,1-1 0 0 0,-1 1 0 0 0,1-1 0 0 0,-1 1 0 0 0,0-1 1 0 0,1 1-1 0 0,-1 0 0 0 0,0 0 0 0 0,0-1 0 0 0,0 1 0 0 0,0 0 0 0 0,0 0 0 0 0,0 0 1 0 0,0 0-1 0 0,-1 0 0 0 0,1 0 0 0 0,0 0 0 0 0,-1 0 0 0 0,1 0 0 0 0,0 1 0 0 0,-1-1 1 0 0,1 1-1 0 0,-1-1 0 0 0,1 1 0 0 0,-1-1 0 0 0,1 1 0 0 0,-1 0 0 0 0,-1 0 0 0 0,2 0-187 0 0,1 0-1 0 0,-1 0 1 0 0,1 0-1 0 0,0 0 1 0 0,-1 1-1 0 0,1-1 1 0 0,-1 0-1 0 0,1 1 1 0 0,0-1-1 0 0,-1 0 1 0 0,1 1-1 0 0,-1-1 1 0 0,1 0-1 0 0,0 1 1 0 0,0-1-1 0 0,-1 0 1 0 0,1 1-1 0 0,0-1 1 0 0,0 1-1 0 0,-1-1 1 0 0,1 1-1 0 0,0-1 1 0 0,0 1-1 0 0,0-1 1 0 0,0 1-1 0 0,0-1 1 0 0,0 1-1 0 0,0-1 1 0 0,0 1-1 0 0,0-1 1 0 0,0 1-1 0 0,0-1 1 0 0,0 1-1 0 0,0-1 1 0 0,0 1-1 0 0,0-1 1 0 0,0 0-1 0 0,1 1 1 0 0,-1-1-1 0 0,0 1 1 0 0,0-1-1 0 0,0 1 1 0 0,1-1-1 0 0,-1 0 1 0 0,0 1-1 0 0,1-1 1 0 0,0 1-1 0 0,12 23 46 0 0,11 5-5 0 0,18 21-29 0 0,-39-46-25 0 0,-1 0 0 0 0,0 0 1 0 0,1-1-1 0 0,-1 1 0 0 0,-1 1 0 0 0,1-1 0 0 0,-1 0 0 0 0,1 0 0 0 0,-1 1 0 0 0,-1-1 0 0 0,2 6 0 0 0,-3-8 5 0 0,1 1 0 0 0,-1-1-1 0 0,1 0 1 0 0,-1 0 0 0 0,0 0 0 0 0,0 0-1 0 0,0 0 1 0 0,0 0 0 0 0,0 0 0 0 0,-1 0-1 0 0,1 0 1 0 0,0 0 0 0 0,-1 0 0 0 0,1-1-1 0 0,-1 1 1 0 0,0-1 0 0 0,0 1 0 0 0,1-1-1 0 0,-1 0 1 0 0,0 0 0 0 0,0 0 0 0 0,-3 2-1 0 0,-55 20 65 0 0,43-17-125 0 0,-1-1 758 0 0,6-6-5226 0 0,28-17-8371 0 0,3 9 8416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8.092"/>
    </inkml:context>
    <inkml:brush xml:id="br0">
      <inkml:brushProperty name="width" value="0.05" units="cm"/>
      <inkml:brushProperty name="height" value="0.05" units="cm"/>
    </inkml:brush>
  </inkml:definitions>
  <inkml:trace contextRef="#ctx0" brushRef="#br0">138 54 1692 0 0,'0'-2'657'0'0,"1"0"0"0"0,-1 1-1 0 0,1-1 1 0 0,-1 1 0 0 0,0-1-1 0 0,0 0 1 0 0,1 1 0 0 0,-1-1-1 0 0,0 1 1 0 0,-1-1 0 0 0,1 0-1 0 0,0 1 1 0 0,0-1 0 0 0,-1 1-1 0 0,1-1 1 0 0,-1 0 0 0 0,1 1-1 0 0,-1-1 1 0 0,1 1 0 0 0,-1-1-1 0 0,0 1 1 0 0,-1-2 0 0 0,1 2-319 0 0,-1 0-1 0 0,1 0 1 0 0,-1 0 0 0 0,1 0 0 0 0,-1 0 0 0 0,1 1-1 0 0,-1-1 1 0 0,0 0 0 0 0,1 1 0 0 0,-1-1-1 0 0,0 1 1 0 0,0-1 0 0 0,1 1 0 0 0,-1 0 0 0 0,0 0-1 0 0,-3 0 1 0 0,0 0-210 0 0,0 1 0 0 0,0 0-1 0 0,0-1 1 0 0,0 2 0 0 0,1-1 0 0 0,-1 0-1 0 0,0 1 1 0 0,1 0 0 0 0,-1 0-1 0 0,1 1 1 0 0,-1-1 0 0 0,1 1 0 0 0,-7 6-1 0 0,8-7-116 0 0,0 1-1 0 0,1 0 1 0 0,-1 0-1 0 0,1 0 1 0 0,0 1-1 0 0,0-1 1 0 0,0 1-1 0 0,0-1 1 0 0,0 1-1 0 0,1-1 1 0 0,0 1-1 0 0,0 0 1 0 0,0 0-1 0 0,0-1 1 0 0,0 1-1 0 0,1 0 1 0 0,-1 0-1 0 0,1 0 1 0 0,0 0-1 0 0,1 0 1 0 0,-1 0-1 0 0,1 0 1 0 0,-1 0-1 0 0,1 0 1 0 0,0-1-1 0 0,1 1 1 0 0,-1 0 0 0 0,1-1-1 0 0,-1 1 1 0 0,5 6-1 0 0,-3-6-11 0 0,0 0 0 0 0,1 0 0 0 0,0-1 0 0 0,-1 1 0 0 0,1-1-1 0 0,0 0 1 0 0,0 0 0 0 0,1 0 0 0 0,-1 0 0 0 0,1-1 0 0 0,-1 0 0 0 0,1 0 0 0 0,0 0 0 0 0,0-1 0 0 0,0 1-1 0 0,0-1 1 0 0,0 0 0 0 0,0 0 0 0 0,0-1 0 0 0,0 0 0 0 0,0 0 0 0 0,0 0 0 0 0,8-1 0 0 0,-7 0-2 0 0,0-1 1 0 0,0 0 0 0 0,0 0 0 0 0,0 0 0 0 0,0 0 0 0 0,0-1 0 0 0,-1 0 0 0 0,1 0 0 0 0,-1-1 0 0 0,0 0 0 0 0,0 1-1 0 0,0-2 1 0 0,-1 1 0 0 0,1 0 0 0 0,-1-1 0 0 0,0 0 0 0 0,0 0 0 0 0,-1 0 0 0 0,4-6 0 0 0,3-9 85 0 0,-1 0 1 0 0,-1 0-1 0 0,0-1 1 0 0,5-23-1 0 0,-16 57-3 0 0,2-1 1 0 0,-1 1-1 0 0,2 0 0 0 0,0-1 0 0 0,0 1 1 0 0,1 0-1 0 0,4 15 0 0 0,-1-5-823 0 0,1 0-1 0 0,1-1 0 0 0,14 32 0 0 0,-14-44-2263 0 0,8-2-7030 0 0,-7-7 5305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8.442"/>
    </inkml:context>
    <inkml:brush xml:id="br0">
      <inkml:brushProperty name="width" value="0.05" units="cm"/>
      <inkml:brushProperty name="height" value="0.05" units="cm"/>
    </inkml:brush>
  </inkml:definitions>
  <inkml:trace contextRef="#ctx0" brushRef="#br0">185 30 3916 0 0,'4'-29'15029'0'0,"-13"46"-9932"0"0,-15 50-4182 0 0,-49 217 295 0 0,41-142-2581 0 0,32-141 1117 0 0,0 0-1 0 0,-1 1 1 0 0,1-1 0 0 0,0 0-1 0 0,-1 0 1 0 0,1 1-1 0 0,-1-1 1 0 0,1 0 0 0 0,-1 0-1 0 0,0 0 1 0 0,1 0-1 0 0,-1 1 1 0 0,0-1 0 0 0,0 0-1 0 0,0 0 1 0 0,0 0-1 0 0,0-1 1 0 0,0 1 0 0 0,0 0-1 0 0,0 0 1 0 0,-1 0-1 0 0,1-1-294 0 0,-1 0-1 0 0,1 0 0 0 0,0 0 1 0 0,0 0-1 0 0,0 0 1 0 0,0-1-1 0 0,0 1 0 0 0,0 0 1 0 0,0-1-1 0 0,0 1 0 0 0,0-1 1 0 0,0 1-1 0 0,0-1 0 0 0,0 1 1 0 0,0-1-1 0 0,0 0 0 0 0,0 0 1 0 0,0 1-1 0 0,0-1 0 0 0,1 0 1 0 0,-1 0-1 0 0,0 0 1 0 0,-1-2-1 0 0,-8-8-4030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8.774"/>
    </inkml:context>
    <inkml:brush xml:id="br0">
      <inkml:brushProperty name="width" value="0.05" units="cm"/>
      <inkml:brushProperty name="height" value="0.05" units="cm"/>
    </inkml:brush>
  </inkml:definitions>
  <inkml:trace contextRef="#ctx0" brushRef="#br0">1 90 4944 0 0,'11'-12'3617'0'0,"2"2"-285"0"0,2 0-352 0 0,3 2-1063 0 0,4 0-689 0 0,0 0-356 0 0,2 0-216 0 0,3 2-188 0 0,1 2-160 0 0,1 1-172 0 0,2-1-188 0 0,-3 2-268 0 0,1 0-544 0 0,-5 0-864 0 0,-2 0-693 0 0,-2 2-655 0 0,-4 0-624 0 0,-3 4-501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9.136"/>
    </inkml:context>
    <inkml:brush xml:id="br0">
      <inkml:brushProperty name="width" value="0.05" units="cm"/>
      <inkml:brushProperty name="height" value="0.05" units="cm"/>
    </inkml:brush>
  </inkml:definitions>
  <inkml:trace contextRef="#ctx0" brushRef="#br0">14 1 2920 0 0,'-9'13'3677'0'0,"5"1"-305"0"0,4-4-348 0 0,2 0-776 0 0,5 0-903 0 0,2-2-537 0 0,4-2-268 0 0,0 0-188 0 0,5-2-180 0 0,1-2-236 0 0,1 0-320 0 0,0-4-548 0 0,2-4-817 0 0,0 0-659 0 0,0 0-576 0 0,7-2-496 0 0,-1-2-285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9.472"/>
    </inkml:context>
    <inkml:brush xml:id="br0">
      <inkml:brushProperty name="width" value="0.05" units="cm"/>
      <inkml:brushProperty name="height" value="0.05" units="cm"/>
    </inkml:brush>
  </inkml:definitions>
  <inkml:trace contextRef="#ctx0" brushRef="#br0">242 44 3352 0 0,'0'-1'519'0'0,"-1"0"0"0"0,1 0 0 0 0,-1-1 0 0 0,0 1-1 0 0,1 0 1 0 0,-1 0 0 0 0,0 0 0 0 0,0-1 0 0 0,0 1 0 0 0,0 0-1 0 0,0 0 1 0 0,0 0 0 0 0,0 1 0 0 0,0-1 0 0 0,0 0 0 0 0,0 0-1 0 0,0 0 1 0 0,-1 1 0 0 0,1-1 0 0 0,-2 0 0 0 0,-32-4 3757 0 0,23 6-3718 0 0,1 0 0 0 0,-1 1 0 0 0,1 1 0 0 0,-12 3 0 0 0,13-2-263 0 0,0 0 0 0 0,0 0 0 0 0,1 2 0 0 0,0-1 0 0 0,0 1 0 0 0,0 0 0 0 0,1 1 0 0 0,-15 14-1 0 0,21-19-279 0 0,1-1 0 0 0,-1 1 0 0 0,0 0 0 0 0,1-1 0 0 0,0 1-1 0 0,-1 0 1 0 0,1 0 0 0 0,0 0 0 0 0,0 0 0 0 0,0 0 0 0 0,0 0-1 0 0,0 1 1 0 0,1-1 0 0 0,-1 0 0 0 0,1 0 0 0 0,-1 1 0 0 0,1-1-1 0 0,0 0 1 0 0,0 1 0 0 0,0-1 0 0 0,0 0 0 0 0,0 1 0 0 0,0-1-1 0 0,1 0 1 0 0,-1 0 0 0 0,1 1 0 0 0,0-1 0 0 0,0 0 0 0 0,-1 0-1 0 0,1 0 1 0 0,1 0 0 0 0,-1 0 0 0 0,0 0 0 0 0,0 0 0 0 0,1 0-1 0 0,-1 0 1 0 0,1 0 0 0 0,0-1 0 0 0,-1 1 0 0 0,1-1 0 0 0,0 1-1 0 0,0-1 1 0 0,0 0 0 0 0,0 0 0 0 0,0 0 0 0 0,2 1 0 0 0,3 2-37 0 0,0-1 0 0 0,0-1 1 0 0,0 1-1 0 0,0-1 0 0 0,0 0 1 0 0,1 0-1 0 0,-1-1 0 0 0,0 0 1 0 0,1-1-1 0 0,-1 1 0 0 0,1-1 1 0 0,-1-1-1 0 0,1 1 0 0 0,-1-2 1 0 0,1 1-1 0 0,-1-1 0 0 0,0 0 1 0 0,0 0-1 0 0,0 0 0 0 0,0-1 1 0 0,0-1-1 0 0,0 1 0 0 0,-1-1 1 0 0,8-6-1 0 0,-1 2 42 0 0,-1-1-1 0 0,0-1 0 0 0,-1 0 1 0 0,0-1-1 0 0,-1 0 0 0 0,0 0 1 0 0,0-1-1 0 0,-1-1 0 0 0,-1 1 1 0 0,0-2-1 0 0,6-14 0 0 0,-12 8 376 0 0,-5 19-133 0 0,-2 12-137 0 0,2 1-112 0 0,1 0 0 0 0,0 0-1 0 0,0 1 1 0 0,1-1-1 0 0,1 1 1 0 0,0-1 0 0 0,2 14-1 0 0,-1-20-862 0 0,0 0-1 0 0,1 0 1 0 0,0 0-1 0 0,0 0 1 0 0,5 10 0 0 0,0-12-5443 0 0,-6-4 5923 0 0,-1 1 0 0 0,1-1 0 0 0,-1 0 0 0 0,1 0 0 0 0,0 0 0 0 0,-1 0-1 0 0,1 0 1 0 0,0-1 0 0 0,1 1-1205 0 0,5 0-3143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49.807"/>
    </inkml:context>
    <inkml:brush xml:id="br0">
      <inkml:brushProperty name="width" value="0.05" units="cm"/>
      <inkml:brushProperty name="height" value="0.05" units="cm"/>
    </inkml:brush>
  </inkml:definitions>
  <inkml:trace contextRef="#ctx0" brushRef="#br0">181 51 2816 0 0,'-6'-28'10728'0'0,"-8"12"-4141"0"0,11 14-6262 0 0,1 1-1 0 0,-1 0 1 0 0,1 1 0 0 0,-1-1-1 0 0,0 0 1 0 0,0 1 0 0 0,1 0-1 0 0,-1-1 1 0 0,0 1 0 0 0,0 0-1 0 0,1 1 1 0 0,-1-1 0 0 0,0 0-1 0 0,-5 2 1 0 0,1 0-276 0 0,0 0 0 0 0,0 1 0 0 0,0-1-1 0 0,1 1 1 0 0,-1 1 0 0 0,1-1 0 0 0,0 1 0 0 0,0 1-1 0 0,0-1 1 0 0,1 1 0 0 0,-1 0 0 0 0,-6 8 0 0 0,8-8-29 0 0,1 0 0 0 0,0 0-1 0 0,0 1 1 0 0,1-1 0 0 0,0 1 0 0 0,0 0 0 0 0,0 0 0 0 0,0 0 0 0 0,1 0 0 0 0,0 0 0 0 0,0 0 0 0 0,1 0 0 0 0,0 0 0 0 0,0 0 0 0 0,0 0 0 0 0,1 0 0 0 0,0 0-1 0 0,0 0 1 0 0,0 0 0 0 0,1 0 0 0 0,0 0 0 0 0,0 0 0 0 0,1-1 0 0 0,-1 1 0 0 0,1-1 0 0 0,6 8 0 0 0,-5-7-102 0 0,0-1 0 0 0,1 1 1 0 0,0-1-1 0 0,0 0 0 0 0,1-1 1 0 0,-1 1-1 0 0,1-1 0 0 0,0 0 0 0 0,0 0 1 0 0,0-1-1 0 0,1 0 0 0 0,-1 0 1 0 0,1-1-1 0 0,13 4 0 0 0,-17-5-206 0 0,1-1-1 0 0,-1 1 0 0 0,1-1 1 0 0,-1 0-1 0 0,1 0 0 0 0,-1 0 1 0 0,1 0-1 0 0,-1-1 0 0 0,0 1 1 0 0,1-1-1 0 0,-1 0 0 0 0,1 0 1 0 0,-1-1-1 0 0,0 1 0 0 0,0 0 1 0 0,4-3-1 0 0,0-1-1948 0 0,1-1 1 0 0,-1 0 0 0 0,0 0-1 0 0,11-13 1 0 0,-5 4-2047 0 0</inkml:trace>
  <inkml:trace contextRef="#ctx0" brushRef="#br0" timeOffset="1">322 126 3744 0 0,'40'-61'19319'0'0,"-43"76"-18882"0"0,1 1-1 0 0,1-1 0 0 0,1 1 0 0 0,1 23 0 0 0,0-1-513 0 0,-1 3-1579 0 0,4-16-5019 0 0,11-18-6045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2:44.675"/>
    </inkml:context>
    <inkml:brush xml:id="br0">
      <inkml:brushProperty name="width" value="0.05" units="cm"/>
      <inkml:brushProperty name="height" value="0.05" units="cm"/>
    </inkml:brush>
  </inkml:definitions>
  <inkml:trace contextRef="#ctx0" brushRef="#br0">1755 439 2012 0 0,'0'-4'1522'0'0,"-1"-1"0"0"0,1 1 0 0 0,-1 0-1 0 0,0 0 1 0 0,0-1 0 0 0,-1 1 0 0 0,-2-7 0 0 0,-21-30 3180 0 0,-41-32-3773 0 0,55 62-264 0 0,-14-13-621 0 0,-1 2 1 0 0,-1 0-1 0 0,-1 2 0 0 0,0 2 0 0 0,-2 0 1 0 0,0 2-1 0 0,-51-20 0 0 0,16 13 49 0 0,-1 2 0 0 0,-121-20 1 0 0,147 35-78 0 0,0 2 1 0 0,0 2 0 0 0,-63 5-1 0 0,58 1-14 0 0,-1 2-1 0 0,1 3 1 0 0,1 1 0 0 0,0 2-1 0 0,-59 25 1 0 0,75-23-28 0 0,0 1 0 0 0,1 1 0 0 0,0 1 1 0 0,1 2-1 0 0,1 0 0 0 0,-23 25 0 0 0,3 2 12 0 0,-77 101 0 0 0,106-124 129 0 0,1 1 0 0 0,1 0 1 0 0,1 2-1 0 0,1-1 0 0 0,2 1 1 0 0,0 1-1 0 0,2 0 0 0 0,1 0 0 0 0,-6 52 1 0 0,10-54-34 0 0,1 1-1 0 0,2-1 1 0 0,0 0 0 0 0,2 1 0 0 0,1-1-1 0 0,1 0 1 0 0,1 0 0 0 0,1-1 0 0 0,1 0 0 0 0,1 0-1 0 0,13 27 1 0 0,-5-20-74 0 0,1 0 0 0 0,28 37 0 0 0,-34-55-21 0 0,0 0 0 0 0,1 0 0 0 0,1-1 0 0 0,0-1 0 0 0,0 0 0 0 0,26 16 0 0 0,-7-8-8 0 0,1-2 0 0 0,0-2-1 0 0,49 17 1 0 0,-55-24 5 0 0,1-1 0 0 0,-1-2 0 0 0,1 0 0 0 0,0-2 0 0 0,0-1 0 0 0,0-1 0 0 0,0-2 0 0 0,44-5 0 0 0,12-7 8 0 0,97-13-93 0 0,231-64 1 0 0,-377 79-99 0 0,-1-2 0 0 0,0-2 0 0 0,34-19 0 0 0,-52 26 70 0 0,-1-2 0 0 0,0 0 0 0 0,-1-1 0 0 0,0 0 0 0 0,0-1-1 0 0,-1 0 1 0 0,-1-1 0 0 0,14-19 0 0 0,-13 11 158 0 0,-1-1-1 0 0,-2 0 0 0 0,0 0 1 0 0,-1-1-1 0 0,-1-1 0 0 0,-1 1 0 0 0,-1-1 1 0 0,-2-1-1 0 0,3-32 0 0 0,-5 29 39 0 0,-1-1 0 0 0,-1 1-1 0 0,-2-1 1 0 0,-1 0-1 0 0,-1 1 1 0 0,-2 0-1 0 0,-14-46 1 0 0,13 57-296 0 0,1 2 0 0 0,-2-1 0 0 0,0 1 1 0 0,-1 0-1 0 0,-1 1 0 0 0,0 0 1 0 0,-1 0-1 0 0,0 1 0 0 0,-1 1 0 0 0,-19-17 1 0 0,10 14-1414 0 0,1 1 1 0 0,-2 0-1 0 0,0 1 1 0 0,0 2 0 0 0,-1 0-1 0 0,-36-11 1 0 0,-6 2-2684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00.148"/>
    </inkml:context>
    <inkml:brush xml:id="br0">
      <inkml:brushProperty name="width" value="0.05" units="cm"/>
      <inkml:brushProperty name="height" value="0.05" units="cm"/>
    </inkml:brush>
  </inkml:definitions>
  <inkml:trace contextRef="#ctx0" brushRef="#br0">56 230 2884 0 0,'126'-128'21030'0'0,"-125"128"-20965"0"0,0 0 1 0 0,-1 1 0 0 0,1-1 0 0 0,-1 0 0 0 0,1 1 0 0 0,-1-1 0 0 0,1 1 0 0 0,-1-1 0 0 0,0 1 0 0 0,1-1 0 0 0,-1 1-1 0 0,0-1 1 0 0,1 1 0 0 0,-1 0 0 0 0,0-1 0 0 0,1 1 0 0 0,-1-1 0 0 0,0 1 0 0 0,0 0 0 0 0,0-1 0 0 0,0 1 0 0 0,0-1-1 0 0,0 1 1 0 0,0 0 0 0 0,0-1 0 0 0,0 1 0 0 0,0 0 0 0 0,0-1 0 0 0,0 1 0 0 0,0 0 0 0 0,2 28 323 0 0,-2-28-329 0 0,1 10-1 0 0,0 1-1 0 0,1-1 0 0 0,0 0 0 0 0,1 0 0 0 0,0 0 0 0 0,0 0 0 0 0,1-1 0 0 0,1 1 0 0 0,0-1 0 0 0,0 0 0 0 0,1-1 0 0 0,0 1 1 0 0,1-1-1 0 0,0 0 0 0 0,11 10 0 0 0,-13-14-62 0 0,1 0 0 0 0,0-1 0 0 0,1 1 1 0 0,-1-1-1 0 0,0-1 0 0 0,1 1 0 0 0,0-1 0 0 0,0-1 1 0 0,0 1-1 0 0,0-1 0 0 0,1 0 0 0 0,-1-1 0 0 0,0 1 1 0 0,1-2-1 0 0,-1 1 0 0 0,1-1 0 0 0,-1 0 0 0 0,1 0 0 0 0,-1-1 1 0 0,1 0-1 0 0,-1-1 0 0 0,0 1 0 0 0,15-6 0 0 0,-13 3 61 0 0,0 0-1 0 0,-1 0 0 0 0,1-1 0 0 0,-1 0 0 0 0,0 0 0 0 0,-1-1 0 0 0,1 0 0 0 0,-1 0 0 0 0,0-1 0 0 0,0 0 0 0 0,-1 0 0 0 0,0-1 0 0 0,9-14 0 0 0,-12 18 43 0 0,-1-1 1 0 0,1 0-1 0 0,-1 0 1 0 0,0-1-1 0 0,0 1 1 0 0,-1 0-1 0 0,1-1 0 0 0,-1 1 1 0 0,0-1-1 0 0,-1 1 1 0 0,1-1-1 0 0,-1 0 1 0 0,0 1-1 0 0,-1-1 1 0 0,1 1-1 0 0,-1-1 1 0 0,0 1-1 0 0,-1-1 1 0 0,1 1-1 0 0,-1-1 1 0 0,0 1-1 0 0,0 0 1 0 0,-1 0-1 0 0,-5-8 0 0 0,2 4-65 0 0,-1 0 0 0 0,0 1-1 0 0,0 0 1 0 0,-1 0 0 0 0,0 1-1 0 0,-1 0 1 0 0,0 0 0 0 0,0 1-1 0 0,-18-10 1 0 0,12 10-523 0 0,1 0 1 0 0,-1 1-1 0 0,0 0 1 0 0,-1 1-1 0 0,1 1 1 0 0,-18-2-1 0 0,-16 3-3515 0 0,0 2 0 0 0,0 2 0 0 0,-67 12 0 0 0,113-14 3691 0 0,-74 12-5666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50.269"/>
    </inkml:context>
    <inkml:brush xml:id="br0">
      <inkml:brushProperty name="width" value="0.05" units="cm"/>
      <inkml:brushProperty name="height" value="0.05" units="cm"/>
    </inkml:brush>
  </inkml:definitions>
  <inkml:trace contextRef="#ctx0" brushRef="#br0">136 34 2384 0 0,'0'-2'516'0'0,"1"1"-1"0"0,-1 0 0 0 0,0-1 0 0 0,0 1 1 0 0,-1 0-1 0 0,1 0 0 0 0,0-1 1 0 0,0 1-1 0 0,-1 0 0 0 0,1-1 0 0 0,-1 1 1 0 0,1 0-1 0 0,-1 0 0 0 0,1 0 1 0 0,-1 0-1 0 0,0-1 0 0 0,1 1 1 0 0,-1 0-1 0 0,0 0 0 0 0,0 0 0 0 0,0 0 1 0 0,0 1-1 0 0,0-1 0 0 0,0 0 1 0 0,0 0-1 0 0,-2 0 0 0 0,1 0-128 0 0,0 0-1 0 0,-1 1 1 0 0,1 0-1 0 0,0-1 1 0 0,-1 1-1 0 0,1 0 1 0 0,-1 0-1 0 0,1 0 1 0 0,0 0-1 0 0,-1 1 1 0 0,1-1-1 0 0,0 1 1 0 0,-4 1-1 0 0,0 0-191 0 0,0 0 0 0 0,0 0-1 0 0,0 1 1 0 0,1 0 0 0 0,-1 0-1 0 0,1 1 1 0 0,0-1 0 0 0,0 1-1 0 0,0 0 1 0 0,-7 8-1 0 0,10-9-172 0 0,0 0-1 0 0,0 0 0 0 0,1 0 1 0 0,-1 0-1 0 0,1 1 0 0 0,0-1 1 0 0,-1 0-1 0 0,1 1 0 0 0,1-1 1 0 0,-1 1-1 0 0,0-1 0 0 0,1 1 0 0 0,0 0 1 0 0,0-1-1 0 0,0 1 0 0 0,0-1 1 0 0,1 1-1 0 0,-1-1 0 0 0,1 1 1 0 0,0-1-1 0 0,0 1 0 0 0,0-1 1 0 0,0 1-1 0 0,1-1 0 0 0,-1 0 0 0 0,1 0 1 0 0,0 0-1 0 0,0 0 0 0 0,0 0 1 0 0,3 3-1 0 0,-3-4-22 0 0,1 0 0 0 0,-1 0-1 0 0,1 0 1 0 0,-1 0 0 0 0,1-1 0 0 0,0 1-1 0 0,0-1 1 0 0,-1 1 0 0 0,1-1 0 0 0,0 0-1 0 0,0 0 1 0 0,0-1 0 0 0,1 1 0 0 0,-1 0 0 0 0,0-1-1 0 0,0 0 1 0 0,0 0 0 0 0,0 0 0 0 0,0 0-1 0 0,1 0 1 0 0,-1-1 0 0 0,0 1 0 0 0,0-1-1 0 0,0 0 1 0 0,0 0 0 0 0,0 0 0 0 0,0 0 0 0 0,0-1-1 0 0,-1 1 1 0 0,1-1 0 0 0,0 1 0 0 0,-1-1-1 0 0,1 0 1 0 0,2-2 0 0 0,1-1 19 0 0,-1 0 0 0 0,1 0 1 0 0,-1 0-1 0 0,0-1 0 0 0,0 0 0 0 0,0 0 1 0 0,-1 0-1 0 0,0-1 0 0 0,0 1 1 0 0,0-1-1 0 0,-1 0 0 0 0,0 0 0 0 0,-1 0 1 0 0,1 0-1 0 0,-2 0 0 0 0,1-1 0 0 0,1-10 1 0 0,-12 128 291 0 0,8-99 693 0 0,2 0-8388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5:50.604"/>
    </inkml:context>
    <inkml:brush xml:id="br0">
      <inkml:brushProperty name="width" value="0.05" units="cm"/>
      <inkml:brushProperty name="height" value="0.05" units="cm"/>
    </inkml:brush>
  </inkml:definitions>
  <inkml:trace contextRef="#ctx0" brushRef="#br0">32 1 3712 0 0,'-1'0'9376'0'0,"-1"10"-4264"0"0,-6 75-1230 0 0,-8 286-1110 0 0,12-351-5278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02.815"/>
    </inkml:context>
    <inkml:brush xml:id="br0">
      <inkml:brushProperty name="width" value="0.05" units="cm"/>
      <inkml:brushProperty name="height" value="0.05" units="cm"/>
    </inkml:brush>
  </inkml:definitions>
  <inkml:trace contextRef="#ctx0" brushRef="#br0">1 82 4420 0 0,'87'-5'8634'0'0,"44"-12"-6330"0"0,14-1-2002 0 0,59-3-2057 0 0,-69 6-7102 0 0,-102 9 5609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03.521"/>
    </inkml:context>
    <inkml:brush xml:id="br0">
      <inkml:brushProperty name="width" value="0.05" units="cm"/>
      <inkml:brushProperty name="height" value="0.05" units="cm"/>
    </inkml:brush>
  </inkml:definitions>
  <inkml:trace contextRef="#ctx0" brushRef="#br0">0 0 2348 0 0,'323'3'13873'0'0,"-1"4"-9080"0"0,626-1-10274 0 0,-894-9 1949 0 0,-20 0-2487 0 0,-26 3 2965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06.886"/>
    </inkml:context>
    <inkml:brush xml:id="br0">
      <inkml:brushProperty name="width" value="0.05" units="cm"/>
      <inkml:brushProperty name="height" value="0.05" units="cm"/>
    </inkml:brush>
  </inkml:definitions>
  <inkml:trace contextRef="#ctx0" brushRef="#br0">0 8 3208 0 0,'13'-2'2048'0'0,"3"0"-431"0"0,1 2-1625 0 0,-3-2-972 0 0,3 0-621 0 0,-3 2-451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08.126"/>
    </inkml:context>
    <inkml:brush xml:id="br0">
      <inkml:brushProperty name="width" value="0.05" units="cm"/>
      <inkml:brushProperty name="height" value="0.05" units="cm"/>
    </inkml:brush>
  </inkml:definitions>
  <inkml:trace contextRef="#ctx0" brushRef="#br0">1 0 1952 0 0,'69'1'14162'0'0,"0"0"-10307"0"0,70 1-3049 0 0,424 26-336 0 0,-534-21-1173 0 0,-27-2-1180 0 0,-18-2-1205 0 0,-43 4-6332 0 0,33-2 5641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08.722"/>
    </inkml:context>
    <inkml:brush xml:id="br0">
      <inkml:brushProperty name="width" value="0.05" units="cm"/>
      <inkml:brushProperty name="height" value="0.05" units="cm"/>
    </inkml:brush>
  </inkml:definitions>
  <inkml:trace contextRef="#ctx0" brushRef="#br0">51 117 2104 0 0,'-18'8'6356'0'0,"-3"2"3284"0"0,10-8-2064 0 0,24-3-7546 0 0,1-1 1 0 0,0-1-1 0 0,25-8 1 0 0,2 0-14 0 0,473-71-19 0 0,-486 77-478 0 0,-28 1-1619 0 0,-15-2-2122 0 0,-22-4-7053 0 0,22 8 6711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30.784"/>
    </inkml:context>
    <inkml:brush xml:id="br0">
      <inkml:brushProperty name="width" value="0.05" units="cm"/>
      <inkml:brushProperty name="height" value="0.05" units="cm"/>
    </inkml:brush>
  </inkml:definitions>
  <inkml:trace contextRef="#ctx0" brushRef="#br0">0 30 3580 0 0,'48'-25'12896'0'0,"-42"24"-12461"0"0,0 0 0 0 0,0 0 0 0 0,0 0-1 0 0,0 1 1 0 0,0-1 0 0 0,0 1-1 0 0,0 1 1 0 0,0-1 0 0 0,1 1-1 0 0,7 3 1 0 0,63 10 307 0 0,1-2 1 0 0,96 1-1 0 0,48-10-4321 0 0,-246-1-14515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31.127"/>
    </inkml:context>
    <inkml:brush xml:id="br0">
      <inkml:brushProperty name="width" value="0.05" units="cm"/>
      <inkml:brushProperty name="height" value="0.05" units="cm"/>
    </inkml:brush>
  </inkml:definitions>
  <inkml:trace contextRef="#ctx0" brushRef="#br0">1 36 3472 0 0,'95'-5'14934'0'0,"6"-7"-10507"0"0,-13 2-6169 0 0,41 2-5242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32.594"/>
    </inkml:context>
    <inkml:brush xml:id="br0">
      <inkml:brushProperty name="width" value="0.05" units="cm"/>
      <inkml:brushProperty name="height" value="0.05" units="cm"/>
    </inkml:brush>
  </inkml:definitions>
  <inkml:trace contextRef="#ctx0" brushRef="#br0">340 0 4020 0 0,'-30'54'7998'0'0,"-10"18"-1000"0"0,0 1-3604 0 0,-130 275-3853 0 0,169-345 171 0 0,-22 43-1157 0 0,8-31-2712 0 0,14-15 3874 0 0,1 0 0 0 0,-1 0 0 0 0,0 0 0 0 0,1 0 0 0 0,-1 0 0 0 0,1 0 0 0 0,-1 0 0 0 0,1 0 0 0 0,-1 0 0 0 0,1 0 0 0 0,-1 0 0 0 0,1 0 0 0 0,-1-1 0 0 0,1 1 0 0 0,-1 0 0 0 0,1 0 0 0 0,-1 0 0 0 0,1-1 0 0 0,-1 1 0 0 0,1 0 0 0 0,-1-1 0 0 0,1 1 0 0 0,-1-1 0 0 0,1 1 0 0 0,0 0 0 0 0,-1-1 0 0 0,1 1 0 0 0,0-1 0 0 0,-1 1 0 0 0,1-1 0 0 0,0 1 0 0 0,0-1 0 0 0,-1 0 0 0 0,-3-10-3692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07.872"/>
    </inkml:context>
    <inkml:brush xml:id="br0">
      <inkml:brushProperty name="width" value="0.05" units="cm"/>
      <inkml:brushProperty name="height" value="0.05" units="cm"/>
    </inkml:brush>
  </inkml:definitions>
  <inkml:trace contextRef="#ctx0" brushRef="#br0">305 33 4504 0 0,'0'-2'626'0'0,"-1"0"0"0"0,0 1 0 0 0,0-1 0 0 0,0 0 0 0 0,0 0 0 0 0,0 1 0 0 0,0-1 0 0 0,-1 1 0 0 0,1-1 0 0 0,0 1 0 0 0,-1-1 0 0 0,1 1 0 0 0,-1 0 0 0 0,0 0 0 0 0,1 0 0 0 0,-1-1 0 0 0,0 2 0 0 0,0-1 0 0 0,-1-1 0 0 0,-1 1-257 0 0,0 0 0 0 0,1 1 0 0 0,-1-1-1 0 0,0 1 1 0 0,1 0 0 0 0,-1 0 0 0 0,0 0-1 0 0,1 0 1 0 0,-8 2 0 0 0,2 0-326 0 0,1 0 1 0 0,-1 1-1 0 0,0 0 1 0 0,1 1-1 0 0,-1 0 1 0 0,1 0-1 0 0,-11 9 1 0 0,5-1-25 0 0,0 1 0 0 0,2 0 0 0 0,-1 1 0 0 0,2 0-1 0 0,0 1 1 0 0,0 0 0 0 0,2 1 0 0 0,0 0 0 0 0,1 1 0 0 0,0 0 0 0 0,1 0 0 0 0,1 0 0 0 0,1 1-1 0 0,1 0 1 0 0,0 0 0 0 0,1 0 0 0 0,1 1 0 0 0,0 21 0 0 0,2-24-23 0 0,0 0 1 0 0,0 0-1 0 0,2 0 0 0 0,0 0 1 0 0,1 0-1 0 0,0 0 1 0 0,1-1-1 0 0,1 0 0 0 0,0 1 1 0 0,2-2-1 0 0,-1 1 0 0 0,2-1 1 0 0,0 0-1 0 0,0 0 1 0 0,2-1-1 0 0,-1 0 0 0 0,2-1 1 0 0,0 0-1 0 0,0-1 1 0 0,1 0-1 0 0,13 9 0 0 0,57 29-55 0 0,-76-45-171 0 0,1-1 1 0 0,0 0-1 0 0,1-1 0 0 0,-1 0 1 0 0,0 0-1 0 0,1 0 1 0 0,-1-1-1 0 0,1 0 1 0 0,0 0-1 0 0,8-1 0 0 0,-14 0-258 0 0,-1-1 0 0 0,1 1 0 0 0,0-1 0 0 0,-1 1 0 0 0,1-1 0 0 0,0 0 0 0 0,-1 0 1 0 0,1 0-1 0 0,-1 0 0 0 0,1 0 0 0 0,-1 0 0 0 0,0 0 0 0 0,1 0 0 0 0,-1 0 0 0 0,0-1 0 0 0,0 1 0 0 0,0-1 0 0 0,0 1 0 0 0,2-3 0 0 0,-1 0-491 0 0,9-11-2941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32.950"/>
    </inkml:context>
    <inkml:brush xml:id="br0">
      <inkml:brushProperty name="width" value="0.05" units="cm"/>
      <inkml:brushProperty name="height" value="0.05" units="cm"/>
    </inkml:brush>
  </inkml:definitions>
  <inkml:trace contextRef="#ctx0" brushRef="#br0">0 58 5056 0 0,'2'-16'4089'0'0,"-2"13"-3271"0"0,0 0 0 0 0,0 0 0 0 0,1 0 0 0 0,-1 0-1 0 0,1 0 1 0 0,-1 0 0 0 0,1 0 0 0 0,0 1-1 0 0,0-1 1 0 0,0 0 0 0 0,1 0 0 0 0,1-4-1 0 0,0 9-605 0 0,0 0 0 0 0,0 0 0 0 0,0 1-1 0 0,0-1 1 0 0,-1 0 0 0 0,1 1-1 0 0,-1 0 1 0 0,1-1 0 0 0,-1 1 0 0 0,0 0-1 0 0,0 0 1 0 0,1 5 0 0 0,2-2 86 0 0,161 192 2026 0 0,-1-1-6181 0 0,-156-181-708 0 0,-5-5-2105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33.486"/>
    </inkml:context>
    <inkml:brush xml:id="br0">
      <inkml:brushProperty name="width" value="0.05" units="cm"/>
      <inkml:brushProperty name="height" value="0.05" units="cm"/>
    </inkml:brush>
  </inkml:definitions>
  <inkml:trace contextRef="#ctx0" brushRef="#br0">267 1 3668 0 0,'-8'57'14268'0'0,"-10"1"-8465"0"0,-35 57-5739 0 0,26-60 1310 0 0,-22 56-900 0 0,-5 12-685 0 0,14-44-2870 0 0,31-68-1254 0 0,9-11 4132 0 0,-1 0-1 0 0,1 0 0 0 0,0 0 1 0 0,-1 0-1 0 0,1 0 0 0 0,0 0 0 0 0,0 0 1 0 0,-1 0-1 0 0,1 0 0 0 0,0 0 1 0 0,0 0-1 0 0,-1 0 0 0 0,1 0 0 0 0,0 0 1 0 0,0 0-1 0 0,-1 0 0 0 0,1-1 1 0 0,0 1-1 0 0,-3-6-5297 0 0,2-4 740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33.830"/>
    </inkml:context>
    <inkml:brush xml:id="br0">
      <inkml:brushProperty name="width" value="0.05" units="cm"/>
      <inkml:brushProperty name="height" value="0.05" units="cm"/>
    </inkml:brush>
  </inkml:definitions>
  <inkml:trace contextRef="#ctx0" brushRef="#br0">1 4 1896 0 0,'6'-4'13732'0'0,"-5"5"-13406"0"0,9 8 4969 0 0,12 23-5233 0 0,-17-24 1163 0 0,23 32-930 0 0,1-3 0 0 0,2 0 0 0 0,58 53 0 0 0,-44-53-4118 0 0,1-5-3788 0 0,-35-26 3142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34.435"/>
    </inkml:context>
    <inkml:brush xml:id="br0">
      <inkml:brushProperty name="width" value="0.05" units="cm"/>
      <inkml:brushProperty name="height" value="0.05" units="cm"/>
    </inkml:brush>
  </inkml:definitions>
  <inkml:trace contextRef="#ctx0" brushRef="#br0">271 0 5136 0 0,'-13'18'4157'0'0,"-3"6"-541"0"0,-1 1-500 0 0,-3 5-1027 0 0,0 2-957 0 0,-2 0-548 0 0,0 1-288 0 0,5-1-228 0 0,-1 0-280 0 0,0-5-440 0 0,1-1-752 0 0,1-2-749 0 0,1-6-679 0 0,-1-2-640 0 0,5-5-492 0 0,-2-1-17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34.765"/>
    </inkml:context>
    <inkml:brush xml:id="br0">
      <inkml:brushProperty name="width" value="0.05" units="cm"/>
      <inkml:brushProperty name="height" value="0.05" units="cm"/>
    </inkml:brush>
  </inkml:definitions>
  <inkml:trace contextRef="#ctx0" brushRef="#br0">1 8 3232 0 0,'26'-8'10351'0'0,"1"13"-4114"0"0,-20-2-5649 0 0,-1 0-1 0 0,1 1 1 0 0,0 0-1 0 0,-1 0 1 0 0,0 1-1 0 0,9 8 1 0 0,5 7-600 0 0,0 2 0 0 0,24 35 0 0 0,-44-57 78 0 0,33 47-285 0 0,28 37-664 0 0,-16-32-8228 0 0,-36-45 5045 0 0,0-2-474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1.285"/>
    </inkml:context>
    <inkml:brush xml:id="br0">
      <inkml:brushProperty name="width" value="0.05" units="cm"/>
      <inkml:brushProperty name="height" value="0.05" units="cm"/>
    </inkml:brush>
  </inkml:definitions>
  <inkml:trace contextRef="#ctx0" brushRef="#br0">197 55 4044 0 0,'2'-2'515'0'0,"-1"1"0"0"0,0-1 0 0 0,1 1 0 0 0,-1-1 0 0 0,0 0-1 0 0,0 1 1 0 0,0-1 0 0 0,0 0 0 0 0,-1 0 0 0 0,1 0 0 0 0,0 0 0 0 0,-1 0-1 0 0,1 1 1 0 0,-1-1 0 0 0,0 0 0 0 0,1-1 0 0 0,-1 1 0 0 0,0 0-1 0 0,-1-4 1 0 0,1 5-325 0 0,-1 0-1 0 0,0 0 1 0 0,0 1-1 0 0,1-1 1 0 0,-1 0-1 0 0,0 0 1 0 0,0 0 0 0 0,0 0-1 0 0,0 1 1 0 0,0-1-1 0 0,0 0 1 0 0,0 1-1 0 0,0-1 1 0 0,-1 1-1 0 0,1-1 1 0 0,0 1-1 0 0,0 0 1 0 0,0-1-1 0 0,-1 1 1 0 0,1 0 0 0 0,0 0-1 0 0,0 0 1 0 0,-2 0-1 0 0,-5 0 5 0 0,1 0 0 0 0,-1 1 1 0 0,1 0-1 0 0,-1 0 0 0 0,1 1 0 0 0,0-1 0 0 0,-1 2 1 0 0,1-1-1 0 0,-8 5 0 0 0,4-1-77 0 0,1 1 0 0 0,1-1 0 0 0,-1 2 1 0 0,1-1-1 0 0,0 1 0 0 0,1 1 0 0 0,0-1 0 0 0,-7 11 1 0 0,13-17-109 0 0,1 0 1 0 0,-1 0-1 0 0,1 0 1 0 0,0 1-1 0 0,0-1 1 0 0,0 0-1 0 0,0 0 1 0 0,0 1-1 0 0,0-1 1 0 0,1 0-1 0 0,-1 1 1 0 0,1-1-1 0 0,0 1 1 0 0,-1-1-1 0 0,1 1 1 0 0,0-1-1 0 0,0 1 1 0 0,1-1-1 0 0,-1 1 1 0 0,1-1-1 0 0,-1 1 1 0 0,1-1-1 0 0,0 0 1 0 0,-1 1-1 0 0,1-1 1 0 0,1 0-1 0 0,-1 1 1 0 0,0-1-1 0 0,0 0 1 0 0,1 0-1 0 0,-1 0 1 0 0,1 0-1 0 0,0-1 1 0 0,-1 1-1 0 0,1 0 1 0 0,0-1-1 0 0,0 1 1 0 0,0-1-1 0 0,0 1 1 0 0,1-1-1 0 0,-1 0 1 0 0,0 0-1 0 0,5 1 1 0 0,6 4 13 0 0,1-1 1 0 0,0 0-1 0 0,20 3 1 0 0,-25-7-19 0 0,-1 0 0 0 0,1 1 0 0 0,-1 0 0 0 0,1 1 0 0 0,-1 0 0 0 0,0 0 0 0 0,0 1 1 0 0,0 0-1 0 0,-1 0 0 0 0,1 1 0 0 0,-1 0 0 0 0,0 0 0 0 0,8 9 0 0 0,-13-13 8 0 0,-1 1 0 0 0,0-1 0 0 0,0 1-1 0 0,-1 0 1 0 0,1-1 0 0 0,0 1 0 0 0,0 0 0 0 0,-1 0 0 0 0,1-1-1 0 0,-1 1 1 0 0,0 0 0 0 0,1 0 0 0 0,-1 0 0 0 0,0-1 0 0 0,0 1-1 0 0,0 0 1 0 0,0 0 0 0 0,0 0 0 0 0,-1 0 0 0 0,1 0 0 0 0,-1-1-1 0 0,0 4 1 0 0,-1 0 36 0 0,-1-1 0 0 0,1 1 0 0 0,-1-1 0 0 0,0 0 0 0 0,0 1 0 0 0,0-1 0 0 0,-1-1 0 0 0,-5 6 0 0 0,-2 1 64 0 0,-2-1 1 0 0,1 0 0 0 0,-1 0 0 0 0,-24 11-1 0 0,33-18-249 0 0,1-1 0 0 0,0 1 1 0 0,-1-1-1 0 0,1 0 0 0 0,0 0 0 0 0,-1 0 0 0 0,1 0 0 0 0,-1-1 0 0 0,0 1 0 0 0,1-1 0 0 0,-1 0 0 0 0,1 0 1 0 0,-1 0-1 0 0,-7-2 0 0 0,9 1-364 0 0,-1 0-1 0 0,1-1 1 0 0,0 1 0 0 0,-1-1 0 0 0,1 0 0 0 0,0 0 0 0 0,0 0-1 0 0,0 0 1 0 0,0 0 0 0 0,1 0 0 0 0,-1 0 0 0 0,0-1 0 0 0,1 1-1 0 0,0 0 1 0 0,-1-1 0 0 0,1 0 0 0 0,0 1 0 0 0,0-1 0 0 0,1 0 0 0 0,-1-2-1 0 0,-5-13-3574 0 0,3-2-230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1.841"/>
    </inkml:context>
    <inkml:brush xml:id="br0">
      <inkml:brushProperty name="width" value="0.05" units="cm"/>
      <inkml:brushProperty name="height" value="0.05" units="cm"/>
    </inkml:brush>
  </inkml:definitions>
  <inkml:trace contextRef="#ctx0" brushRef="#br0">1 187 4668 0 0,'14'-13'5911'0'0,"8"-7"-998"0"0,-17 17-4684 0 0,0-1 0 0 0,0 1 0 0 0,0 1-1 0 0,0-1 1 0 0,1 1 0 0 0,7-3 0 0 0,23-5-911 0 0,0 2 0 0 0,1 2 0 0 0,70-4 0 0 0,-13 8 4230 0 0,-115 53 93 0 0,19-45-3582 0 0,-1-1 1 0 0,1 1-1 0 0,0 0 0 0 0,0 0 0 0 0,1-1 0 0 0,-1 1 0 0 0,1 0 1 0 0,1 0-1 0 0,-1 0 0 0 0,1 0 0 0 0,0 1 0 0 0,1-1 0 0 0,-1 0 1 0 0,1 0-1 0 0,0 0 0 0 0,1-1 0 0 0,-1 1 0 0 0,1 0 1 0 0,0 0-1 0 0,1-1 0 0 0,3 8 0 0 0,-1-7-40 0 0,-1 1 0 0 0,2-1 0 0 0,-1-1 0 0 0,1 1 1 0 0,-1-1-1 0 0,1 0 0 0 0,1 0 0 0 0,-1 0 0 0 0,1-1 0 0 0,0 0 0 0 0,0 0 0 0 0,0-1 0 0 0,0 0 1 0 0,1 0-1 0 0,13 3 0 0 0,-10-4-16 0 0,0-1 0 0 0,0 1 0 0 0,1-2 0 0 0,-1 1 0 0 0,0-2 0 0 0,0 1 0 0 0,0-2 0 0 0,0 1 0 0 0,0-1 0 0 0,0-1 0 0 0,-1 0 0 0 0,1-1 0 0 0,-1 0 0 0 0,11-6 0 0 0,-16 8 23 0 0,-1 0 0 0 0,1-1 0 0 0,-1 0 0 0 0,0 0 0 0 0,0 0 0 0 0,0 0 0 0 0,-1-1 0 0 0,1 0 0 0 0,-1 1 0 0 0,1-1 0 0 0,-1 0 0 0 0,-1-1 0 0 0,1 1-1 0 0,-1 0 1 0 0,1-1 0 0 0,-1 0 0 0 0,0 1 0 0 0,-1-1 0 0 0,1 0 0 0 0,-1 0 0 0 0,0 0 0 0 0,-1 0 0 0 0,1 0 0 0 0,-1 0 0 0 0,0 0 0 0 0,0 0 0 0 0,0 0 0 0 0,-1 0-1 0 0,1 0 1 0 0,-1 0 0 0 0,-1 0 0 0 0,-2-9 0 0 0,0 5 3 0 0,1 0-1 0 0,-2 1 0 0 0,1-1 1 0 0,-1 1-1 0 0,0 0 1 0 0,-1 0-1 0 0,0 1 0 0 0,0 0 1 0 0,-1 0-1 0 0,0 0 1 0 0,0 1-1 0 0,0 0 1 0 0,-1 0-1 0 0,0 1 0 0 0,0 0 1 0 0,-16-7-1 0 0,4 3-1347 0 0,-1 1-1 0 0,-23-7 1 0 0,-43-6-11064 0 0,77 19 10144 0 0,-6-2-2300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5.441"/>
    </inkml:context>
    <inkml:brush xml:id="br0">
      <inkml:brushProperty name="width" value="0.05" units="cm"/>
      <inkml:brushProperty name="height" value="0.05" units="cm"/>
    </inkml:brush>
  </inkml:definitions>
  <inkml:trace contextRef="#ctx0" brushRef="#br0">73 1 3980 0 0,'-8'3'2235'0'0,"0"0"-824"0"0,1 1 0 0 0,0-1 0 0 0,0 1 0 0 0,0 0 0 0 0,0 1 0 0 0,-7 6 0 0 0,13-11-1342 0 0,0 1 0 0 0,1 0 0 0 0,-1 0 0 0 0,0-1-1 0 0,1 1 1 0 0,-1 0 0 0 0,1 0 0 0 0,0 0 0 0 0,-1 0-1 0 0,1 0 1 0 0,-1 0 0 0 0,1-1 0 0 0,0 1-1 0 0,0 0 1 0 0,0 0 0 0 0,0 0 0 0 0,-1 0 0 0 0,1 0-1 0 0,0 0 1 0 0,0 0 0 0 0,1 0 0 0 0,-1 0 0 0 0,0 1-1 0 0,1 0-38 0 0,0 0 0 0 0,1 0 0 0 0,-1 0 0 0 0,0 0-1 0 0,1 0 1 0 0,-1 0 0 0 0,1-1 0 0 0,0 1 0 0 0,-1 0-1 0 0,1-1 1 0 0,0 0 0 0 0,0 1 0 0 0,0-1 0 0 0,2 1-1 0 0,36 20 247 0 0,-25-15-159 0 0,-1 1 0 0 0,0 0 0 0 0,0 1 0 0 0,-1 0-1 0 0,23 22 1 0 0,-33-28-69 0 0,-1 0 0 0 0,0 0-1 0 0,1 0 1 0 0,-1 0 0 0 0,0 0-1 0 0,-1 1 1 0 0,1-1 0 0 0,-1 1-1 0 0,0-1 1 0 0,1 1 0 0 0,-1 0-1 0 0,-1 0 1 0 0,1-1 0 0 0,-1 1-1 0 0,1 0 1 0 0,-1 0 0 0 0,0 0-1 0 0,0-1 1 0 0,-1 1 0 0 0,1 0-1 0 0,-1 0 1 0 0,0-1 0 0 0,0 1-1 0 0,0 0 1 0 0,-1-1 0 0 0,1 1 0 0 0,-1-1-1 0 0,0 1 1 0 0,0-1 0 0 0,-3 5-1 0 0,-2 2 92 0 0,0 0-1 0 0,-1 0 1 0 0,-17 16-1 0 0,21-22-170 0 0,1-1 0 0 0,-1 0 1 0 0,0 1-1 0 0,-1-1 0 0 0,1-1 0 0 0,-1 1 0 0 0,1-1 0 0 0,-1 1 1 0 0,0-2-1 0 0,1 1 0 0 0,-1 0 0 0 0,-6 0 0 0 0,10-2-120 0 0,0 0-1 0 0,0 0 1 0 0,-1 0-1 0 0,1 0 1 0 0,0 0-1 0 0,0 0 1 0 0,-1-1-1 0 0,1 1 1 0 0,0-1-1 0 0,0 1 0 0 0,0-1 1 0 0,0 1-1 0 0,-1-1 1 0 0,1 1-1 0 0,0-1 1 0 0,0 0-1 0 0,0 0 1 0 0,0 0-1 0 0,1 1 1 0 0,-1-1-1 0 0,0 0 1 0 0,0 0-1 0 0,0 0 1 0 0,1 0-1 0 0,-1-1 1 0 0,0 1-1 0 0,1 0 1 0 0,-1 0-1 0 0,1 0 1 0 0,-1-2-1 0 0,-6-39-7531 0 0,7 22 3711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5.772"/>
    </inkml:context>
    <inkml:brush xml:id="br0">
      <inkml:brushProperty name="width" value="0.05" units="cm"/>
      <inkml:brushProperty name="height" value="0.05" units="cm"/>
    </inkml:brush>
  </inkml:definitions>
  <inkml:trace contextRef="#ctx0" brushRef="#br0">1 62 2648 0 0,'7'-8'3393'0'0,"-3"0"-261"0"0,3 0-324 0 0,1 0-880 0 0,3 2-808 0 0,3 0-428 0 0,1 0-288 0 0,5 0-176 0 0,0 4-183 0 0,-1-2-198 0 0,4 4-235 0 0,-4 0-356 0 0,3 0-624 0 0,-4 0-668 0 0,2 2-492 0 0,0-2-384 0 0,-1 2-261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6.095"/>
    </inkml:context>
    <inkml:brush xml:id="br0">
      <inkml:brushProperty name="width" value="0.05" units="cm"/>
      <inkml:brushProperty name="height" value="0.05" units="cm"/>
    </inkml:brush>
  </inkml:definitions>
  <inkml:trace contextRef="#ctx0" brushRef="#br0">145 0 4336 0 0,'0'2'774'0'0,"-1"0"-1"0"0,1-1 0 0 0,-1 1 1 0 0,1 0-1 0 0,-1-1 1 0 0,1 1-1 0 0,-1-1 0 0 0,0 1 1 0 0,0-1-1 0 0,0 1 0 0 0,0-1 1 0 0,-2 3-1 0 0,-34 31 1792 0 0,19-19-1388 0 0,9-6-905 0 0,0 0 1 0 0,1 1-1 0 0,0 0 0 0 0,0 1 1 0 0,2-1-1 0 0,-1 2 1 0 0,2-1-1 0 0,-7 19 1 0 0,11-28-259 0 0,0-1 1 0 0,0 1 0 0 0,0 0-1 0 0,0 0 1 0 0,0 1 0 0 0,1-1-1 0 0,0 0 1 0 0,-1 0 0 0 0,1 0 0 0 0,1 0-1 0 0,-1 0 1 0 0,0 0 0 0 0,1 0-1 0 0,-1 0 1 0 0,1 0 0 0 0,0 0-1 0 0,0 0 1 0 0,0 0 0 0 0,0 0-1 0 0,1 0 1 0 0,-1 0 0 0 0,1-1-1 0 0,0 1 1 0 0,0-1 0 0 0,0 1-1 0 0,0-1 1 0 0,0 0 0 0 0,0 0-1 0 0,0 1 1 0 0,1-2 0 0 0,-1 1-1 0 0,1 0 1 0 0,0 0 0 0 0,-1-1-1 0 0,1 0 1 0 0,0 1 0 0 0,0-1-1 0 0,0 0 1 0 0,0 0 0 0 0,0-1-1 0 0,5 2 1 0 0,-1-1-14 0 0,0 0 0 0 0,0 0 0 0 0,0-1 0 0 0,0 1 0 0 0,0-2 0 0 0,0 1 1 0 0,0-1-1 0 0,0 0 0 0 0,0 0 0 0 0,-1-1 0 0 0,1 0 0 0 0,0 0 0 0 0,-1 0 0 0 0,1-1 0 0 0,-1 0 0 0 0,0-1 0 0 0,0 1 0 0 0,0-1 1 0 0,0 0-1 0 0,-1 0 0 0 0,0-1 0 0 0,0 0 0 0 0,0 0 0 0 0,0 0 0 0 0,-1 0 0 0 0,6-9 0 0 0,-8 10 33 0 0,0 1-1 0 0,-1-1 1 0 0,1 0-1 0 0,-1 0 0 0 0,0 1 1 0 0,0-1-1 0 0,0 0 1 0 0,-1 0-1 0 0,1 0 1 0 0,-1 0-1 0 0,0 0 1 0 0,0 0-1 0 0,-1 0 0 0 0,1 0 1 0 0,-1 1-1 0 0,1-1 1 0 0,-1 0-1 0 0,0 0 1 0 0,-1 0-1 0 0,1 1 0 0 0,-1-1 1 0 0,0 1-1 0 0,1-1 1 0 0,-2 1-1 0 0,1-1 1 0 0,0 1-1 0 0,-5-5 1 0 0,-1 0-43 0 0,0 1 1 0 0,-1-1-1 0 0,0 1 1 0 0,-13-8-1 0 0,-20-9-2847 0 0,14 8-1433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08.204"/>
    </inkml:context>
    <inkml:brush xml:id="br0">
      <inkml:brushProperty name="width" value="0.05" units="cm"/>
      <inkml:brushProperty name="height" value="0.05" units="cm"/>
    </inkml:brush>
  </inkml:definitions>
  <inkml:trace contextRef="#ctx0" brushRef="#br0">0 54 4884 0 0,'3'-6'1522'0'0,"23"-36"9564"0"0,-26 42-10911 0 0,0-1 1 0 0,1 1 0 0 0,-1-1-1 0 0,1 1 1 0 0,0-1 0 0 0,-1 1 0 0 0,1 0-1 0 0,-1-1 1 0 0,1 1 0 0 0,-1 0 0 0 0,1-1-1 0 0,0 1 1 0 0,-1 0 0 0 0,1 0 0 0 0,0-1-1 0 0,-1 1 1 0 0,1 0 0 0 0,0 0 0 0 0,0 0-1 0 0,-1 0 1 0 0,1 0 0 0 0,0 0-1 0 0,0 0 1 0 0,0 1-111 0 0,0 0-1 0 0,1-1 1 0 0,-1 1 0 0 0,0 0-1 0 0,0 0 1 0 0,0 0-1 0 0,0 0 1 0 0,-1 0-1 0 0,1 0 1 0 0,0 0-1 0 0,0 0 1 0 0,0 0 0 0 0,-1 0-1 0 0,1 1 1 0 0,-1-1-1 0 0,1 0 1 0 0,0 2-1 0 0,8 26 262 0 0,-1 1-1 0 0,-1 0 0 0 0,-2 0 1 0 0,3 51-1 0 0,1-4-373 0 0,1-19-305 0 0,-5-40-391 0 0,-2 0 1 0 0,0 0 0 0 0,-1 1-1 0 0,-1-1 1 0 0,-1 22-1 0 0,0-40 651 0 0,0 0 0 0 0,-1 0 1 0 0,1-1-1 0 0,0 1 0 0 0,0 0 0 0 0,0 0 0 0 0,0 0 0 0 0,0 0 0 0 0,-1 0 0 0 0,1 0 0 0 0,0 0 0 0 0,0 0 0 0 0,0 0 0 0 0,0 0 0 0 0,0 0 0 0 0,-1 0 0 0 0,1 0 0 0 0,0 0 0 0 0,0 0 0 0 0,0 0 0 0 0,0 0 0 0 0,0 0 0 0 0,-1 0 0 0 0,1 0 0 0 0,0 0 0 0 0,0 0 0 0 0,0 0 0 0 0,0 0 0 0 0,-1 0 0 0 0,1 0 0 0 0,0 0 0 0 0,0 0 0 0 0,0 0 0 0 0,0 0 0 0 0,0 0 0 0 0,0 1 0 0 0,-1-1 0 0 0,1 0 0 0 0,0 0 0 0 0,0 0 0 0 0,0 0 0 0 0,0 0 0 0 0,0 0 0 0 0,0 1 0 0 0,0-1 0 0 0,0 0 0 0 0,0 0 0 0 0,0 0 0 0 0,0 0 0 0 0,-1 0 0 0 0,1 1 0 0 0,0-1 0 0 0,0 0 0 0 0,0 0 0 0 0,0 0 0 0 0,0 0 1 0 0,0 0-1 0 0,0 1 0 0 0,0-1 0 0 0,0 0 0 0 0,1 0 0 0 0,-1 1 0 0 0,-7-16-5426 0 0,5-2 1647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6.459"/>
    </inkml:context>
    <inkml:brush xml:id="br0">
      <inkml:brushProperty name="width" value="0.05" units="cm"/>
      <inkml:brushProperty name="height" value="0.05" units="cm"/>
    </inkml:brush>
  </inkml:definitions>
  <inkml:trace contextRef="#ctx0" brushRef="#br0">88 0 4408 0 0,'-23'47'11904'0'0,"2"0"-7129"0"0,15-29-5148 0 0,1 0-1 0 0,0 0 0 0 0,1 0 0 0 0,1 1 1 0 0,0-1-1 0 0,1 24 0 0 0,2-41 167 0 0,-2 17-4170 0 0,-12-12-6862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6.797"/>
    </inkml:context>
    <inkml:brush xml:id="br0">
      <inkml:brushProperty name="width" value="0.05" units="cm"/>
      <inkml:brushProperty name="height" value="0.05" units="cm"/>
    </inkml:brush>
  </inkml:definitions>
  <inkml:trace contextRef="#ctx0" brushRef="#br0">12 66 2872 0 0,'-4'-2'3529'0'0,"-1"-2"-301"0"0,3 0-316 0 0,2 0-840 0 0,4 2-872 0 0,3-1-471 0 0,4 1-269 0 0,4-2-168 0 0,3 2-148 0 0,2-2-148 0 0,2 0-176 0 0,0 2-252 0 0,0-2-489 0 0,-2 0-791 0 0,2-2-612 0 0,-5 0-516 0 0,-3 2-436 0 0,-1 0-241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48.884"/>
    </inkml:context>
    <inkml:brush xml:id="br0">
      <inkml:brushProperty name="width" value="0.05" units="cm"/>
      <inkml:brushProperty name="height" value="0.05" units="cm"/>
    </inkml:brush>
  </inkml:definitions>
  <inkml:trace contextRef="#ctx0" brushRef="#br0">28 362 3364 0 0,'-6'-12'8383'0'0,"-5"4"-3898"0"0,0 0-2267 0 0,11 7-2181 0 0,0 0 0 0 0,0 0 0 0 0,0 0 0 0 0,0 0 0 0 0,1 1 0 0 0,-1-1 0 0 0,0 0 0 0 0,0 0 0 0 0,1 0 0 0 0,-1 0 0 0 0,0 1 0 0 0,1-1 0 0 0,-1 0 0 0 0,1 1 0 0 0,-1-1 0 0 0,1 0 0 0 0,-1 1 0 0 0,1-1 0 0 0,-1 0 0 0 0,1 1 0 0 0,1-2 0 0 0,23-24 133 0 0,-1-2 0 0 0,-1 0 0 0 0,-2-2 0 0 0,0 0 1 0 0,-3-1-1 0 0,0-1 0 0 0,18-49 0 0 0,-34 76-144 0 0,10-19 217 0 0,-6 25-101 0 0,2 14-4 0 0,5 23 74 0 0,-1 1 0 0 0,-2 0 0 0 0,7 69 0 0 0,0-10-113 0 0,-10-64-192 0 0,-1-5-763 0 0,0 0-1 0 0,1 48 1 0 0,-7-76 651 0 0,0-1 0 0 0,0 0 0 0 0,-1 1 0 0 0,1-1 0 0 0,0 0 0 0 0,-1 0 0 0 0,1 0 0 0 0,0 1 0 0 0,-1-1-1 0 0,1 0 1 0 0,0 0 0 0 0,-1 0 0 0 0,1 0 0 0 0,0 0 0 0 0,-1 0 0 0 0,1 0 0 0 0,0 0 0 0 0,-1 0 0 0 0,1 1 0 0 0,0-1 0 0 0,-1-1 0 0 0,1 1 0 0 0,0 0 0 0 0,-1 0-1 0 0,1 0 1 0 0,-1 0 0 0 0,1 0 0 0 0,0 0 0 0 0,-1 0 0 0 0,1 0 0 0 0,0-1 0 0 0,0 1 0 0 0,-1 0 0 0 0,1 0 0 0 0,0 0 0 0 0,-1-1 0 0 0,1 1 0 0 0,0 0 0 0 0,0 0-1 0 0,-1-1 1 0 0,1 1 0 0 0,0 0 0 0 0,0-1 0 0 0,0 1 0 0 0,-1 0 0 0 0,1-1 0 0 0,0 1 0 0 0,-4-3-1902 0 0,-4-1-1658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49.213"/>
    </inkml:context>
    <inkml:brush xml:id="br0">
      <inkml:brushProperty name="width" value="0.05" units="cm"/>
      <inkml:brushProperty name="height" value="0.05" units="cm"/>
    </inkml:brush>
  </inkml:definitions>
  <inkml:trace contextRef="#ctx0" brushRef="#br0">0 113 2884 0 0,'3'9'11362'0'0,"13"-14"-9662"0"0,134-57-119 0 0,-46 27-4789 0 0,-101 34 2722 0 0,-1 1-183 0 0,0-1 0 0 0,0 0 0 0 0,1 0 0 0 0,-1 1 0 0 0,0-1 0 0 0,0 0 0 0 0,0-1 0 0 0,0 1 0 0 0,0 0 1 0 0,3-3-1 0 0,-1-2-2686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49.552"/>
    </inkml:context>
    <inkml:brush xml:id="br0">
      <inkml:brushProperty name="width" value="0.05" units="cm"/>
      <inkml:brushProperty name="height" value="0.05" units="cm"/>
    </inkml:brush>
  </inkml:definitions>
  <inkml:trace contextRef="#ctx0" brushRef="#br0">122 123 2268 0 0,'-48'-2'10722'0'0,"44"3"-10286"0"0,0-1-1 0 0,1 1 0 0 0,-1 0 0 0 0,0 0 0 0 0,1 1 1 0 0,-1-1-1 0 0,0 1 0 0 0,-4 3 0 0 0,5-2-382 0 0,0-1 0 0 0,0 1 0 0 0,0 0 0 0 0,1-1 0 0 0,-1 2 0 0 0,1-1 0 0 0,0 0 0 0 0,0 0-1 0 0,0 1 1 0 0,0-1 0 0 0,0 1 0 0 0,1-1 0 0 0,0 1 0 0 0,0 0 0 0 0,0-1 0 0 0,0 1 0 0 0,0 0 0 0 0,1 0 0 0 0,0 0 0 0 0,0 0 0 0 0,0 4 0 0 0,0 2 13 0 0,0 1 0 0 0,1 0 0 0 0,1-1 1 0 0,0 1-1 0 0,0-1 0 0 0,1 0 0 0 0,0 1 0 0 0,1-1 1 0 0,0-1-1 0 0,1 1 0 0 0,-1-1 0 0 0,2 1 1 0 0,0-1-1 0 0,0-1 0 0 0,0 1 0 0 0,11 10 1 0 0,-10-13-59 0 0,-1-1 1 0 0,1 0 0 0 0,0 0-1 0 0,1 0 1 0 0,-1-1 0 0 0,1 0 0 0 0,-1 0-1 0 0,1-1 1 0 0,1 0 0 0 0,-1 0-1 0 0,0-1 1 0 0,1 0 0 0 0,-1-1-1 0 0,1 0 1 0 0,-1 0 0 0 0,1 0 0 0 0,-1-1-1 0 0,1-1 1 0 0,0 0 0 0 0,14-2-1 0 0,-13 0-10 0 0,0 0 0 0 0,0 0 0 0 0,0-1 0 0 0,-1 0 0 0 0,1 0 0 0 0,-1-1 0 0 0,0-1-1 0 0,0 0 1 0 0,-1 0 0 0 0,1 0 0 0 0,-1-1 0 0 0,-1 0 0 0 0,0-1 0 0 0,0 0-1 0 0,0 0 1 0 0,-1 0 0 0 0,0-1 0 0 0,6-11 0 0 0,-8 13 26 0 0,-1-1 0 0 0,0 1 0 0 0,0-1 0 0 0,-1 1 0 0 0,1-1 1 0 0,-2 0-1 0 0,1 0 0 0 0,-1 0 0 0 0,0 0 0 0 0,-1 0 0 0 0,0 0 0 0 0,0 0 0 0 0,-1 0 0 0 0,0 0 0 0 0,0 0 1 0 0,-1 0-1 0 0,0 0 0 0 0,-1 0 0 0 0,1 1 0 0 0,-1-1 0 0 0,-1 1 0 0 0,1 0 0 0 0,-9-12 0 0 0,5 9 24 0 0,0 1-1 0 0,0 0 0 0 0,-1 0 0 0 0,-1 1 0 0 0,1 0 0 0 0,-1 1 0 0 0,-1 0 0 0 0,1 0 0 0 0,-1 1 0 0 0,0 0 0 0 0,-1 1 0 0 0,1 0 0 0 0,-1 0 0 0 0,0 1 0 0 0,0 1 0 0 0,-1 0 0 0 0,1 0 0 0 0,-1 1 0 0 0,1 1 1 0 0,-19-1-1 0 0,27 2-184 0 0,1 1 0 0 0,-1-1 0 0 0,1 1 0 0 0,0 0 0 0 0,-1 0 0 0 0,1 0 0 0 0,0 0 0 0 0,-1 0 1 0 0,1 0-1 0 0,0 1 0 0 0,-3 2 0 0 0,-2 9-3925 0 0,7-12 3647 0 0,0 0 1 0 0,0-1-1 0 0,0 1 1 0 0,1 0-1 0 0,-1 0 0 0 0,0-1 1 0 0,0 1-1 0 0,1 0 1 0 0,-1 0-1 0 0,1-1 1 0 0,-1 1-1 0 0,1 0 0 0 0,-1-1 1 0 0,1 1-1 0 0,-1-1 1 0 0,1 1-1 0 0,-1-1 1 0 0,1 1-1 0 0,0-1 1 0 0,0 1-1 0 0,5 3-3513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49.989"/>
    </inkml:context>
    <inkml:brush xml:id="br0">
      <inkml:brushProperty name="width" value="0.05" units="cm"/>
      <inkml:brushProperty name="height" value="0.05" units="cm"/>
    </inkml:brush>
  </inkml:definitions>
  <inkml:trace contextRef="#ctx0" brushRef="#br0">27 89 1596 0 0,'-3'-8'9247'0'0,"-4"13"-4097"0"0,-5 15-2530 0 0,10-6-2536 0 0,1 1 1 0 0,0 0-1 0 0,1 0 1 0 0,0 0-1 0 0,1 0 0 0 0,1-1 1 0 0,0 1-1 0 0,1 0 1 0 0,1-1-1 0 0,0 0 1 0 0,1 0-1 0 0,1 0 0 0 0,0 0 1 0 0,1-1-1 0 0,0 0 1 0 0,12 16-1 0 0,-13-20-90 0 0,1-1 0 0 0,0 0 0 0 0,0 0 0 0 0,0 0 0 0 0,1-1 0 0 0,1-1 0 0 0,-1 1-1 0 0,1-1 1 0 0,0-1 0 0 0,15 8 0 0 0,-17-10 9 0 0,0-1 0 0 0,0 0 0 0 0,1 0 0 0 0,-1 0 1 0 0,0-1-1 0 0,1 0 0 0 0,-1-1 0 0 0,1 0 0 0 0,-1 0 0 0 0,1 0 0 0 0,-1-1 0 0 0,1 0 0 0 0,-1-1 0 0 0,0 1 0 0 0,0-2 0 0 0,8-2 0 0 0,-5 0-3 0 0,0 0-1 0 0,-1-1 0 0 0,1 0 1 0 0,-1-1-1 0 0,-1 0 0 0 0,0 0 1 0 0,0-1-1 0 0,0 0 0 0 0,-1 0 1 0 0,0-1-1 0 0,0 0 0 0 0,-1 0 1 0 0,0-1-1 0 0,-1 0 0 0 0,0 0 1 0 0,-1 0-1 0 0,0 0 0 0 0,0-1 1 0 0,-1 1-1 0 0,0-1 0 0 0,-1 0 1 0 0,-1 0-1 0 0,1-18 0 0 0,-1 18 13 0 0,-1 1 0 0 0,-1-1-1 0 0,0 1 1 0 0,0 0 0 0 0,-1-1 0 0 0,0 1 0 0 0,-1 0-1 0 0,0 0 1 0 0,0 0 0 0 0,-1 1 0 0 0,-7-13-1 0 0,7 15 8 0 0,-1 1 0 0 0,0-1 0 0 0,0 1-1 0 0,0 0 1 0 0,0 1 0 0 0,-1-1 0 0 0,0 1 0 0 0,0 0-1 0 0,-1 1 1 0 0,1-1 0 0 0,-1 1 0 0 0,0 1 0 0 0,0-1-1 0 0,-1 1 1 0 0,1 0 0 0 0,-9-1 0 0 0,9 2 4 0 0,0 1 1 0 0,-1 0 0 0 0,1 1-1 0 0,0 0 1 0 0,-1 0 0 0 0,1 0-1 0 0,-1 1 1 0 0,1 0-1 0 0,-10 3 1 0 0,13-2-339 0 0,0-1 1 0 0,0 0-1 0 0,1 1 1 0 0,-1 0-1 0 0,1-1 1 0 0,-1 2-1 0 0,1-1 1 0 0,-6 5-1 0 0,8-6-292 0 0,-1 1 1 0 0,1-1-1 0 0,0 1 1 0 0,-1-1-1 0 0,1 1 1 0 0,0 0-1 0 0,0 0 1 0 0,0 0-1 0 0,0 0 1 0 0,1 0-1 0 0,-1 0 1 0 0,0 0-1 0 0,1 0 1 0 0,-1 0-1 0 0,1 0 1 0 0,0 0-1 0 0,0 3 1 0 0,0 4-3176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50.421"/>
    </inkml:context>
    <inkml:brush xml:id="br0">
      <inkml:brushProperty name="width" value="0.05" units="cm"/>
      <inkml:brushProperty name="height" value="0.05" units="cm"/>
    </inkml:brush>
  </inkml:definitions>
  <inkml:trace contextRef="#ctx0" brushRef="#br0">59 73 2728 0 0,'-19'23'12855'0'0,"5"-6"-9564"0"0,11-14-3201 0 0,0 1-1 0 0,1 0 1 0 0,0 0 0 0 0,0 0 0 0 0,0 0-1 0 0,0 0 1 0 0,1 0 0 0 0,-1 0 0 0 0,1 0-1 0 0,-1 7 1 0 0,0 3-27 0 0,1 1-1 0 0,1 0 1 0 0,0-1-1 0 0,0 1 1 0 0,2 0-1 0 0,-1-1 1 0 0,2 1 0 0 0,0-1-1 0 0,1 0 1 0 0,1 0-1 0 0,0 0 1 0 0,0 0-1 0 0,16 24 1 0 0,-17-30-58 0 0,1-1 0 0 0,0 0-1 0 0,1-1 1 0 0,-1 1 0 0 0,1-1 0 0 0,1 0 0 0 0,-1-1 0 0 0,1 1-1 0 0,0-1 1 0 0,0-1 0 0 0,0 1 0 0 0,1-1 0 0 0,0-1 0 0 0,0 1-1 0 0,0-1 1 0 0,0-1 0 0 0,0 1 0 0 0,0-1 0 0 0,1-1 0 0 0,-1 0-1 0 0,1 0 1 0 0,-1 0 0 0 0,1-1 0 0 0,0 0 0 0 0,9-2 0 0 0,-11 1-6 0 0,0-1 0 0 0,0 1 0 0 0,0-1 0 0 0,0 0 0 0 0,-1-1 1 0 0,1 1-1 0 0,-1-1 0 0 0,1-1 0 0 0,-1 1 0 0 0,0-1 1 0 0,0 0-1 0 0,-1 0 0 0 0,1-1 0 0 0,-1 0 0 0 0,6-7 0 0 0,-5 4 29 0 0,0 0-1 0 0,-1 0 1 0 0,0 0-1 0 0,0-1 0 0 0,-1 0 1 0 0,0 0-1 0 0,-1 0 0 0 0,0 0 1 0 0,0-1-1 0 0,1-12 1 0 0,-2 9 96 0 0,-1 0 1 0 0,0 1 0 0 0,0-1 0 0 0,-2 0 0 0 0,1 0 0 0 0,-2 1-1 0 0,0-1 1 0 0,0 0 0 0 0,-1 1 0 0 0,-1 0 0 0 0,0-1 0 0 0,0 2-1 0 0,-1-1 1 0 0,-1 0 0 0 0,0 1 0 0 0,-1 0 0 0 0,-10-13-1 0 0,10 15-33 0 0,-2 0-1 0 0,1 1 0 0 0,-1 0 0 0 0,0 1 0 0 0,-1 0 0 0 0,0 0 0 0 0,0 1 0 0 0,-18-8 0 0 0,23 12-264 0 0,0 0 0 0 0,-1 1 0 0 0,1 0 0 0 0,0 0 0 0 0,0 0-1 0 0,-1 0 1 0 0,1 1 0 0 0,0 0 0 0 0,-6 1 0 0 0,6 0-388 0 0,0 0 0 0 0,0 0 0 0 0,0 0 0 0 0,1 1 0 0 0,-1 0 0 0 0,0 0 0 0 0,1 0 0 0 0,0 0 0 0 0,-1 1 0 0 0,-6 6 0 0 0,-34 33-7296 0 0,21-16 3251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56.069"/>
    </inkml:context>
    <inkml:brush xml:id="br0">
      <inkml:brushProperty name="width" value="0.05" units="cm"/>
      <inkml:brushProperty name="height" value="0.05" units="cm"/>
    </inkml:brush>
  </inkml:definitions>
  <inkml:trace contextRef="#ctx0" brushRef="#br0">115 48 2224 0 0,'-5'-2'1820'0'0,"3"2"-387"0"0,-2-4-313 0 0,-3 2-328 0 0,0-2-220 0 0,1 2-116 0 0,-3-2-120 0 0,0 0-164 0 0,-4-2-336 0 0,2 2-740 0 0,-2-2-544 0 0,-3 0-425 0 0,3 2-303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56.558"/>
    </inkml:context>
    <inkml:brush xml:id="br0">
      <inkml:brushProperty name="width" value="0.05" units="cm"/>
      <inkml:brushProperty name="height" value="0.05" units="cm"/>
    </inkml:brush>
  </inkml:definitions>
  <inkml:trace contextRef="#ctx0" brushRef="#br0">40 755 3808 0 0,'-37'11'12054'0'0,"37"-11"-12007"0"0,0 0-1 0 0,0 0 0 0 0,0 0 1 0 0,-1 0-1 0 0,1 0 1 0 0,0 0-1 0 0,0 0 0 0 0,0 0 1 0 0,0 0-1 0 0,0 0 0 0 0,0-1 1 0 0,0 1-1 0 0,0 0 1 0 0,-1 0-1 0 0,1 0 0 0 0,0 0 1 0 0,0 0-1 0 0,0 0 1 0 0,0 0-1 0 0,0-1 0 0 0,0 1 1 0 0,0 0-1 0 0,0 0 0 0 0,0 0 1 0 0,0 0-1 0 0,0 0 1 0 0,0 0-1 0 0,0-1 0 0 0,0 1 1 0 0,0 0-1 0 0,0 0 1 0 0,0 0-1 0 0,0 0 0 0 0,0 0 1 0 0,0 0-1 0 0,0-1 0 0 0,0 1 1 0 0,0 0-1 0 0,0 0 1 0 0,0 0-1 0 0,0 0 0 0 0,0 0 1 0 0,0 0-1 0 0,1 0 1 0 0,-1-1-1 0 0,0 1 0 0 0,0 0 1 0 0,0 0-1 0 0,0 0 0 0 0,0 0 1 0 0,0 0-1 0 0,0 0 1 0 0,0 0-1 0 0,1 0 0 0 0,-1 0 1 0 0,0 0-1 0 0,0 0 1 0 0,0-1-1 0 0,0 1 0 0 0,0 0 1 0 0,21-15 261 0 0,107-64 1233 0 0,224-101 1 0 0,156-30-1310 0 0,-312 133-100 0 0,196-57-160 0 0,-224 81-485 0 0,-151 46-120 0 0,-15 3-741 0 0,-27 3-2810 0 0,-46 9-4417 0 0,38 0 4639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6:56.973"/>
    </inkml:context>
    <inkml:brush xml:id="br0">
      <inkml:brushProperty name="width" value="0.05" units="cm"/>
      <inkml:brushProperty name="height" value="0.05" units="cm"/>
    </inkml:brush>
  </inkml:definitions>
  <inkml:trace contextRef="#ctx0" brushRef="#br0">14 637 3744 0 0,'-14'26'11356'0'0,"30"-33"-10404"0"0,151-101 2512 0 0,-20 12-2194 0 0,-21 22-954 0 0,3 5 0 0 0,199-75-1 0 0,-313 139-312 0 0,197-67 14 0 0,-189 66-19 0 0,295-75-400 0 0,-315 80-79 0 0,-7 2-609 0 0,-55 15-10347 0 0,45-11 7608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08.557"/>
    </inkml:context>
    <inkml:brush xml:id="br0">
      <inkml:brushProperty name="width" value="0.05" units="cm"/>
      <inkml:brushProperty name="height" value="0.05" units="cm"/>
    </inkml:brush>
  </inkml:definitions>
  <inkml:trace contextRef="#ctx0" brushRef="#br0">3 356 3536 0 0,'-2'-103'8401'0'0,"2"83"-7307"0"0,2 1 0 0 0,0 0 0 0 0,7-26 0 0 0,-7 37-925 0 0,0 0 1 0 0,1 0-1 0 0,0 1 1 0 0,0-1-1 0 0,0 1 0 0 0,1-1 1 0 0,0 1-1 0 0,1 1 0 0 0,0-1 1 0 0,0 1-1 0 0,0-1 0 0 0,1 1 1 0 0,0 1-1 0 0,0-1 1 0 0,0 1-1 0 0,1 0 0 0 0,-1 1 1 0 0,1-1-1 0 0,0 1 0 0 0,1 1 1 0 0,-1-1-1 0 0,1 1 0 0 0,9-2 1 0 0,-11 3-95 0 0,1 0 0 0 0,-1 1 1 0 0,0 0-1 0 0,1 0 0 0 0,-1 0 1 0 0,1 1-1 0 0,0 0 0 0 0,-1 1 1 0 0,1-1-1 0 0,-1 1 0 0 0,1 0 0 0 0,-1 1 1 0 0,0 0-1 0 0,1 0 0 0 0,-1 0 1 0 0,6 3-1 0 0,-5 0-9 0 0,0-1 0 0 0,0 1 0 0 0,-1 0 1 0 0,1 1-1 0 0,-1 0 0 0 0,0 0 0 0 0,-1 0 0 0 0,1 0 0 0 0,-1 1 1 0 0,-1 0-1 0 0,6 9 0 0 0,-2 0 1 0 0,-1 1 0 0 0,-1-1 1 0 0,0 1-1 0 0,-1 0 0 0 0,-1 0 0 0 0,0 0 1 0 0,-2 1-1 0 0,0-1 0 0 0,-1 1 0 0 0,0 0 1 0 0,-3 21-1 0 0,-4-3 19 0 0,-1 0 0 0 0,-1 0 0 0 0,-22 53 1 0 0,-51 98-2685 0 0,74-173 2028 0 0,-1 2-3934 0 0,15-29-4163 0 0,1-5 4150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8.707"/>
    </inkml:context>
    <inkml:brush xml:id="br0">
      <inkml:brushProperty name="width" value="0.05" units="cm"/>
      <inkml:brushProperty name="height" value="0.05" units="cm"/>
    </inkml:brush>
  </inkml:definitions>
  <inkml:trace contextRef="#ctx0" brushRef="#br0">0 729 3744 0 0,'91'-45'8256'0'0,"96"-49"-563"0"0,254-114-6811 0 0,-431 204-900 0 0,612-259 71 0 0,-352 162-2489 0 0,-234 90-126 0 0,-27 8-1639 0 0,-24 9-1271 0 0,0 0 2341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9.144"/>
    </inkml:context>
    <inkml:brush xml:id="br0">
      <inkml:brushProperty name="width" value="0.05" units="cm"/>
      <inkml:brushProperty name="height" value="0.05" units="cm"/>
    </inkml:brush>
  </inkml:definitions>
  <inkml:trace contextRef="#ctx0" brushRef="#br0">295 565 2488 0 0,'-144'61'10804'0'0,"113"-51"-8698"0"0,-1 0-1 0 0,-55 7 1 0 0,153-57-852 0 0,166-86-356 0 0,206-99-366 0 0,-292 162-646 0 0,2 6 0 0 0,3 6 1 0 0,211-41-1 0 0,-309 89-225 0 0,-28 2-2986 0 0,-52-2-7428 0 0,13 1 6696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0.178"/>
    </inkml:context>
    <inkml:brush xml:id="br0">
      <inkml:brushProperty name="width" value="0.05" units="cm"/>
      <inkml:brushProperty name="height" value="0.05" units="cm"/>
    </inkml:brush>
  </inkml:definitions>
  <inkml:trace contextRef="#ctx0" brushRef="#br0">154 7 5236 0 0,'-30'-6'11215'0'0,"10"11"-6747"0"0,17-3-4366 0 0,1 1-1 0 0,-1-1 1 0 0,1 1-1 0 0,-1 0 1 0 0,1 0 0 0 0,0 0-1 0 0,0 0 1 0 0,0 0 0 0 0,0 0-1 0 0,1 1 1 0 0,0-1-1 0 0,-2 5 1 0 0,-15 45 228 0 0,3 0-1 0 0,-11 70 0 0 0,26-121-326 0 0,-7 35-37 0 0,-2 43 1 0 0,8-70-579 0 0,1 0 0 0 0,1 0 0 0 0,-1-1 0 0 0,1 1 0 0 0,1 0 0 0 0,0-1 0 0 0,0 0 0 0 0,7 16 0 0 0,-9-24 427 0 0,0-1 0 0 0,0 1 0 0 0,1-1 0 0 0,-1 0-1 0 0,0 1 1 0 0,0-1 0 0 0,0 1 0 0 0,0-1 0 0 0,1 0 0 0 0,-1 1-1 0 0,0-1 1 0 0,1 0 0 0 0,-1 1 0 0 0,0-1 0 0 0,0 0-1 0 0,1 1 1 0 0,-1-1 0 0 0,1 0 0 0 0,-1 0 0 0 0,0 0 0 0 0,1 1-1 0 0,-1-1 1 0 0,1 0 0 0 0,-1 0 0 0 0,0 0 0 0 0,1 0-1 0 0,-1 0 1 0 0,1 1 0 0 0,-1-1 0 0 0,1 0 0 0 0,-1 0 0 0 0,0 0-1 0 0,1 0 1 0 0,-1 0 0 0 0,1-1 0 0 0,-1 1 0 0 0,1 0 0 0 0,-1 0-1 0 0,0 0 1 0 0,1 0 0 0 0,-1 0 0 0 0,1 0 0 0 0,-1-1-1 0 0,0 1 1 0 0,1 0 0 0 0,-1 0 0 0 0,0-1 0 0 0,1 1 0 0 0,-1 0-1 0 0,0-1 1 0 0,1 1 0 0 0,-1 0 0 0 0,0-1 0 0 0,11-8-3968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0.565"/>
    </inkml:context>
    <inkml:brush xml:id="br0">
      <inkml:brushProperty name="width" value="0.05" units="cm"/>
      <inkml:brushProperty name="height" value="0.05" units="cm"/>
    </inkml:brush>
  </inkml:definitions>
  <inkml:trace contextRef="#ctx0" brushRef="#br0">70 1 3904 0 0,'-11'19'9442'0'0,"-5"14"-3886"0"0,-14 58-2484 0 0,26-75-3396 0 0,1-1 1 0 0,0 1-1 0 0,2 1 0 0 0,0 22 0 0 0,1-33 395 0 0,0 1 0 0 0,1 0 0 0 0,0-1 0 0 0,0 1 0 0 0,1-1 1 0 0,0 1-1 0 0,0-1 0 0 0,0 0 0 0 0,1 0 0 0 0,0 0 0 0 0,0 0 0 0 0,5 6 0 0 0,-3-7-98 0 0,1 0 0 0 0,-1 0 0 0 0,1 0 0 0 0,0-1 0 0 0,0 0 0 0 0,1 0-1 0 0,-1-1 1 0 0,1 0 0 0 0,-1 0 0 0 0,1 0 0 0 0,0-1 0 0 0,0 0 0 0 0,1 0 0 0 0,-1-1-1 0 0,0 0 1 0 0,0 0 0 0 0,1-1 0 0 0,-1 0 0 0 0,0 0 0 0 0,1-1 0 0 0,-1 0 0 0 0,10-2-1 0 0,-7 1-21 0 0,-1 1 0 0 0,1-2-1 0 0,-1 1 1 0 0,1-2 0 0 0,-1 1-1 0 0,0-1 1 0 0,0 0 0 0 0,0-1-1 0 0,-1 0 1 0 0,1-1 0 0 0,-1 1-1 0 0,-1-2 1 0 0,1 1 0 0 0,-1-1-1 0 0,0 0 1 0 0,7-9-1 0 0,-12 12 71 0 0,0 0 0 0 0,1 1 0 0 0,-2-1 0 0 0,1 0 0 0 0,0 0 0 0 0,-1-1 0 0 0,1 1 0 0 0,-1 0 0 0 0,-1 0 0 0 0,1-1 0 0 0,0 1 0 0 0,-1 0 0 0 0,0-1 0 0 0,0 1 0 0 0,0-1 0 0 0,-1 1 0 0 0,1 0 0 0 0,-3-7 0 0 0,0 4 43 0 0,1 0-1 0 0,-2 1 1 0 0,1-1-1 0 0,-1 1 1 0 0,0 0-1 0 0,0 0 1 0 0,0 1 0 0 0,-1-1-1 0 0,0 1 1 0 0,-8-7-1 0 0,-6-3-6 0 0,0 1 0 0 0,-1 1 0 0 0,-1 1-1 0 0,0 0 1 0 0,-39-14 0 0 0,29 20-1780 0 0,24 6-2303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0.951"/>
    </inkml:context>
    <inkml:brush xml:id="br0">
      <inkml:brushProperty name="width" value="0.05" units="cm"/>
      <inkml:brushProperty name="height" value="0.05" units="cm"/>
    </inkml:brush>
  </inkml:definitions>
  <inkml:trace contextRef="#ctx0" brushRef="#br0">94 1 4956 0 0,'-6'9'10879'0'0,"-15"10"-8320"0"0,9-9-1428 0 0,6-3-1016 0 0,0 0 0 0 0,1 0 0 0 0,0 0 0 0 0,0 1 0 0 0,1 0 1 0 0,0 0-1 0 0,0 0 0 0 0,1 0 0 0 0,0 0 0 0 0,1 1 0 0 0,-1 0 0 0 0,2-1 0 0 0,-1 1 0 0 0,1 0 0 0 0,1 0 0 0 0,-1 0 0 0 0,1 0 0 0 0,1 0 0 0 0,0-1 0 0 0,0 1 0 0 0,1 0 1 0 0,5 15-1 0 0,-5-18-117 0 0,0 1 0 0 0,1-1 0 0 0,0 0-1 0 0,0 0 1 0 0,1-1 0 0 0,-1 1 0 0 0,1-1 0 0 0,1 1 0 0 0,-1-1 0 0 0,1 0 0 0 0,0-1 0 0 0,0 1 0 0 0,0-1 0 0 0,0 0 0 0 0,1-1 0 0 0,0 1 0 0 0,0-1 0 0 0,0 0 0 0 0,0 0 0 0 0,0-1 0 0 0,0 0 0 0 0,1 0 0 0 0,-1 0 0 0 0,1-1 0 0 0,0 0 0 0 0,-1 0 0 0 0,1-1 0 0 0,0 0 0 0 0,-1 0 0 0 0,11-1 0 0 0,-9-1-1 0 0,0 1 1 0 0,0-1 0 0 0,0 0 0 0 0,0 0-1 0 0,-1-1 1 0 0,1 0 0 0 0,-1-1-1 0 0,0 1 1 0 0,0-2 0 0 0,0 1-1 0 0,0-1 1 0 0,-1 0 0 0 0,0 0 0 0 0,0 0-1 0 0,10-13 1 0 0,-13 15 3 0 0,0-1 1 0 0,-1 0 0 0 0,0 0-1 0 0,1 0 1 0 0,-1 0-1 0 0,-1-1 1 0 0,1 1-1 0 0,-1-1 1 0 0,1 1-1 0 0,-1-1 1 0 0,-1 1-1 0 0,1-1 1 0 0,0 1 0 0 0,-1-1-1 0 0,0 0 1 0 0,0 1-1 0 0,-1-1 1 0 0,1 1-1 0 0,-1-1 1 0 0,0 0-1 0 0,0 1 1 0 0,-1 0-1 0 0,1-1 1 0 0,-1 1 0 0 0,0 0-1 0 0,0 0 1 0 0,0-1-1 0 0,-6-5 1 0 0,0 0 4 0 0,0 0 0 0 0,-1 0 0 0 0,0 1 0 0 0,-1 0 0 0 0,-19-13-1 0 0,-19-3-3341 0 0,43 24 1958 0 0,1-1 1 0 0,0 1-1 0 0,-1 0 0 0 0,1 0 1 0 0,-1 1-1 0 0,1-1 1 0 0,-1 1-1 0 0,-6 1 1 0 0,4 0-2577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1.416"/>
    </inkml:context>
    <inkml:brush xml:id="br0">
      <inkml:brushProperty name="width" value="0.05" units="cm"/>
      <inkml:brushProperty name="height" value="0.05" units="cm"/>
    </inkml:brush>
  </inkml:definitions>
  <inkml:trace contextRef="#ctx0" brushRef="#br0">331 33 1440 0 0,'-76'22'13570'0'0,"65"-18"-12510"0"0,0 1-1 0 0,1 0 0 0 0,-1 1 0 0 0,-13 10 0 0 0,19-13-983 0 0,0 1 0 0 0,1 0-1 0 0,-1 1 1 0 0,1-1-1 0 0,0 1 1 0 0,0 0-1 0 0,0 0 1 0 0,1 0 0 0 0,-1 1-1 0 0,1-1 1 0 0,1 1-1 0 0,-1-1 1 0 0,1 1 0 0 0,0 0-1 0 0,0 0 1 0 0,1 0-1 0 0,0 0 1 0 0,0 0-1 0 0,0 1 1 0 0,1-1 0 0 0,0 0-1 0 0,1 11 1 0 0,-1-11-73 0 0,1 0 0 0 0,0 1 0 0 0,0-1 0 0 0,1 0 0 0 0,0 0 0 0 0,0 0 0 0 0,0-1 0 0 0,0 1 0 0 0,1 0 0 0 0,0-1 0 0 0,1 0 0 0 0,-1 0 0 0 0,1 0 0 0 0,0 0 0 0 0,0 0 0 0 0,0-1 0 0 0,1 1 0 0 0,0-1 0 0 0,-1-1 0 0 0,2 1 0 0 0,-1 0 0 0 0,0-1 0 0 0,1 0 0 0 0,-1-1 0 0 0,1 1 0 0 0,0-1 0 0 0,0 0 0 0 0,0 0 0 0 0,0-1 0 0 0,0 0 0 0 0,0 0 0 0 0,0 0 0 0 0,13-1 0 0 0,-11 0-1 0 0,-1 0-1 0 0,1-1 0 0 0,0 0 1 0 0,0 0-1 0 0,0 0 0 0 0,-1-1 0 0 0,1 0 1 0 0,-1-1-1 0 0,1 0 0 0 0,-1 0 1 0 0,0-1-1 0 0,0 1 0 0 0,0-1 0 0 0,-1-1 1 0 0,0 0-1 0 0,1 1 0 0 0,-1-2 1 0 0,-1 1-1 0 0,1-1 0 0 0,-1 0 0 0 0,0 0 1 0 0,-1 0-1 0 0,1-1 0 0 0,-1 0 0 0 0,0 0 1 0 0,4-12-1 0 0,-5 11 25 0 0,-1-1 1 0 0,0 1-1 0 0,0-1 0 0 0,-1 0 0 0 0,0 1 0 0 0,-1-1 1 0 0,1 0-1 0 0,-2 1 0 0 0,1-1 0 0 0,-1 0 1 0 0,-1 1-1 0 0,-3-14 0 0 0,3 17-82 0 0,0-1 0 0 0,-1 1 0 0 0,1-1-1 0 0,-1 1 1 0 0,0 0 0 0 0,-1 0 0 0 0,1 0 0 0 0,-1 1-1 0 0,0-1 1 0 0,0 1 0 0 0,-1 0 0 0 0,1 0 0 0 0,-1 0-1 0 0,0 1 1 0 0,0-1 0 0 0,0 1 0 0 0,0 1-1 0 0,-12-6 1 0 0,-16-1-2212 0 0,-1 2-1 0 0,0 0 0 0 0,-1 3 0 0 0,1 1 1 0 0,-70 2-1 0 0,92 1 1579 0 0,-75 1-3895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7.399"/>
    </inkml:context>
    <inkml:brush xml:id="br0">
      <inkml:brushProperty name="width" value="0.05" units="cm"/>
      <inkml:brushProperty name="height" value="0.05" units="cm"/>
    </inkml:brush>
  </inkml:definitions>
  <inkml:trace contextRef="#ctx0" brushRef="#br0">29 1 2340 0 0,'9'17'12134'0'0,"-6"9"-7473"0"0,-8 29-4808 0 0,3-34 1398 0 0,1 194 1205 0 0,1-7-4380 0 0,-7-185-1905 0 0,6-23 3607 0 0,1 0 0 0 0,-1 1 1 0 0,1-1-1 0 0,0 0 0 0 0,-1 0 1 0 0,1 1-1 0 0,-1-1 0 0 0,1 0 0 0 0,-1 0 1 0 0,1 0-1 0 0,0 1 0 0 0,-1-1 1 0 0,1 0-1 0 0,-1 0 0 0 0,1 0 1 0 0,-1 0-1 0 0,1 0 0 0 0,-1 0 1 0 0,1 0-1 0 0,-1 0 0 0 0,1 0 0 0 0,-1 0 1 0 0,1 0-1 0 0,-1-1 0 0 0,1 1 1 0 0,-1 0-1 0 0,1 0 0 0 0,0 0 1 0 0,-1-1-1 0 0,1 1 0 0 0,-1 0 1 0 0,-9-7-3906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7.734"/>
    </inkml:context>
    <inkml:brush xml:id="br0">
      <inkml:brushProperty name="width" value="0.05" units="cm"/>
      <inkml:brushProperty name="height" value="0.05" units="cm"/>
    </inkml:brush>
  </inkml:definitions>
  <inkml:trace contextRef="#ctx0" brushRef="#br0">15 210 3528 0 0,'-2'-1'479'0'0,"1"0"-1"0"0,0 0 0 0 0,0 1 1 0 0,0-1-1 0 0,1 0 0 0 0,-1 0 1 0 0,0 0-1 0 0,0-1 0 0 0,0 1 1 0 0,1 0-1 0 0,-1 0 1 0 0,0 0-1 0 0,1-1 0 0 0,-1 1 1 0 0,1 0-1 0 0,0 0 0 0 0,-1-1 1 0 0,1 1-1 0 0,0-1 0 0 0,0 1 1 0 0,0 0-1 0 0,0-1 0 0 0,0-2 1 0 0,1 2-189 0 0,0 0 1 0 0,0 1 0 0 0,0-1-1 0 0,0 0 1 0 0,0 0 0 0 0,0 0-1 0 0,1 1 1 0 0,-1-1 0 0 0,0 1-1 0 0,1-1 1 0 0,0 1 0 0 0,-1 0-1 0 0,1-1 1 0 0,2 0 0 0 0,9-6-109 0 0,0 1 0 0 0,1 1 1 0 0,24-8-1 0 0,-26 10 512 0 0,77-24-677 0 0,1 3 1 0 0,1 4-1 0 0,167-15 0 0 0,-251 35-353 0 0,45-2-1167 0 0,-50 3 1188 0 0,0 0 0 0 0,0 0 0 0 0,0 0 0 0 0,0 0 0 0 0,0 0 0 0 0,0 1 0 0 0,0-1 0 0 0,-1 0 0 0 0,1 1 0 0 0,0 0 0 0 0,0-1 0 0 0,0 1 0 0 0,-1 0 0 0 0,1 0 0 0 0,0 0 0 0 0,-1 0 0 0 0,1 0 0 0 0,0 0 0 0 0,-1 1 0 0 0,3 1 0 0 0,-4 10-3207 0 0,-8 4-379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8.071"/>
    </inkml:context>
    <inkml:brush xml:id="br0">
      <inkml:brushProperty name="width" value="0.05" units="cm"/>
      <inkml:brushProperty name="height" value="0.05" units="cm"/>
    </inkml:brush>
  </inkml:definitions>
  <inkml:trace contextRef="#ctx0" brushRef="#br0">53 0 1908 0 0,'-11'20'2054'0'0,"-22"50"4922"0"0,32-66-6535 0 0,-1 0-1 0 0,1 0 0 0 0,0 0 0 0 0,0 0 1 0 0,0 0-1 0 0,1 1 0 0 0,-1-1 0 0 0,1 0 1 0 0,0 0-1 0 0,0 1 0 0 0,0-1 0 0 0,1 0 1 0 0,0 0-1 0 0,1 7 0 0 0,-1-10-363 0 0,1 1 1 0 0,-1 0-1 0 0,1 0 0 0 0,-1 0 0 0 0,1-1 0 0 0,-1 1 0 0 0,1-1 1 0 0,0 1-1 0 0,0-1 0 0 0,0 0 0 0 0,0 0 0 0 0,0 0 0 0 0,0 0 1 0 0,0 0-1 0 0,0 0 0 0 0,0 0 0 0 0,0-1 0 0 0,1 1 0 0 0,-1-1 1 0 0,0 1-1 0 0,0-1 0 0 0,1 0 0 0 0,-1 0 0 0 0,0 0 0 0 0,0 0 0 0 0,1-1 1 0 0,3 0-1 0 0,9-1-11 0 0,0-1 0 0 0,27-9 0 0 0,-37 10-63 0 0,25-9-1538 0 0,45-21-1 0 0,-46 16-4057 0 0,39-26 0 0 0,-44 24 1506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8.405"/>
    </inkml:context>
    <inkml:brush xml:id="br0">
      <inkml:brushProperty name="width" value="0.05" units="cm"/>
      <inkml:brushProperty name="height" value="0.05" units="cm"/>
    </inkml:brush>
  </inkml:definitions>
  <inkml:trace contextRef="#ctx0" brushRef="#br0">1 70 2000 0 0,'1'0'692'0'0,"3"-2"730"0"0,0 0 1 0 0,-1 1-1 0 0,1-1 0 0 0,0 1 1 0 0,0 0-1 0 0,0 0 0 0 0,0 1 1 0 0,0-1-1 0 0,6 1 0 0 0,0 10 3903 0 0,-9 17-4662 0 0,-11 38 649 0 0,6-49-1116 0 0,1 0 1 0 0,-1 29-1 0 0,4-45-197 0 0,0 0-1 0 0,0 0 0 0 0,-1 1 1 0 0,1-1-1 0 0,0 0 0 0 0,0 0 0 0 0,0 0 1 0 0,0 0-1 0 0,0 0 0 0 0,0 0 1 0 0,0 1-1 0 0,0-1 0 0 0,0 0 1 0 0,0 0-1 0 0,0 0 0 0 0,0 0 1 0 0,0 1-1 0 0,0-1 0 0 0,0 0 1 0 0,0 0-1 0 0,0 0 0 0 0,0 0 1 0 0,0 0-1 0 0,0 0 0 0 0,0 1 0 0 0,1-1 1 0 0,-1 0-1 0 0,0 0 0 0 0,0 0 1 0 0,0 0-1 0 0,0 0 0 0 0,0 0 1 0 0,0 1-1 0 0,0-1 0 0 0,0 0 1 0 0,1 0-1 0 0,-1 0 0 0 0,0 0 1 0 0,0 0-1 0 0,0 0 0 0 0,0 0 1 0 0,0 0-1 0 0,0 0 0 0 0,1 0 1 0 0,-1 0-1 0 0,0 0 0 0 0,0 0 0 0 0,0 0 1 0 0,0 0-1 0 0,0 0 0 0 0,1 0 1 0 0,-1 0-1 0 0,0 0 0 0 0,0 0 1 0 0,0 0-1 0 0,0 0 0 0 0,1 0 1 0 0,-1 0-1 0 0,0 0 0 0 0,0 0 1 0 0,0 0-1 0 0,0 0 0 0 0,0 0 1 0 0,0 0-1 0 0,1 0 0 0 0,10-13-135 0 0,7-16-67 0 0,12-34 13 0 0,-24 48 180 0 0,1 0 0 0 0,0 0 0 0 0,1 0 0 0 0,0 1 0 0 0,1 1 0 0 0,1-1-1 0 0,13-14 1 0 0,-22 28 13 0 0,0-1 0 0 0,-1 0 0 0 0,1 1 0 0 0,0-1 0 0 0,0 0-1 0 0,-1 1 1 0 0,1-1 0 0 0,0 1 0 0 0,0-1 0 0 0,0 1 0 0 0,0-1 0 0 0,0 1 0 0 0,0 0-1 0 0,0-1 1 0 0,0 1 0 0 0,0 0 0 0 0,0 0 0 0 0,0 0 0 0 0,0 0 0 0 0,0 0-1 0 0,0 0 1 0 0,0 0 0 0 0,0 0 0 0 0,0 0 0 0 0,0 1 0 0 0,2 0 0 0 0,-1 0 5 0 0,0 0 1 0 0,-1 0-1 0 0,1 1 1 0 0,-1-1 0 0 0,1 0-1 0 0,-1 1 1 0 0,1 0-1 0 0,-1-1 1 0 0,0 1-1 0 0,0 0 1 0 0,0 0 0 0 0,2 2-1 0 0,1 7 46 0 0,0-1 0 0 0,0 1 0 0 0,3 20 0 0 0,-1 40 140 0 0,-5-56-553 0 0,-1-1-1 0 0,1 0 0 0 0,1 0 0 0 0,1 0 1 0 0,7 23-1 0 0,-10-37 238 0 0,0 1-1 0 0,0-1 1 0 0,0 0-1 0 0,0 0 1 0 0,0 0 0 0 0,0 1-1 0 0,1-1 1 0 0,-1 0-1 0 0,0 0 1 0 0,0 0 0 0 0,0 1-1 0 0,1-1 1 0 0,-1 0-1 0 0,0 0 1 0 0,0 0-1 0 0,1 0 1 0 0,-1 0 0 0 0,0 1-1 0 0,0-1 1 0 0,0 0-1 0 0,1 0 1 0 0,-1 0 0 0 0,0 0-1 0 0,1 0 1 0 0,-1 0-1 0 0,0 0 1 0 0,0 0 0 0 0,1 0-1 0 0,-1 0 1 0 0,0 0-1 0 0,0 0 1 0 0,1 0-1 0 0,-1 0 1 0 0,0 0 0 0 0,0 0-1 0 0,1 0 1 0 0,-1-1-1 0 0,0 1 1 0 0,0 0 0 0 0,1 0-1 0 0,-1 0 1 0 0,0 0-1 0 0,0 0 1 0 0,0-1-1 0 0,1 1 1 0 0,-1 0 0 0 0,0 0-1 0 0,0 0 1 0 0,0-1-1 0 0,0 1 1 0 0,1 0 0 0 0,-1 0-1 0 0,0-1 1 0 0,0 1-1 0 0,0 0 1 0 0,0 0 0 0 0,0-1-1 0 0,0 1 1 0 0,0 0-1 0 0,0 0 1 0 0,0-1-1 0 0,0 1 1 0 0,0 0 0 0 0,0 0-1 0 0,0-1 1 0 0,0 1-1 0 0,10-22-5000 0 0,-10 20 4316 0 0,7-17-3593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08.874"/>
    </inkml:context>
    <inkml:brush xml:id="br0">
      <inkml:brushProperty name="width" value="0.05" units="cm"/>
      <inkml:brushProperty name="height" value="0.05" units="cm"/>
    </inkml:brush>
  </inkml:definitions>
  <inkml:trace contextRef="#ctx0" brushRef="#br0">36 68 2316 0 0,'9'-15'3163'0'0,"-7"11"-2194"0"0,0 0-1 0 0,0 0 0 0 0,1 0 0 0 0,0 0 1 0 0,-1 0-1 0 0,1 0 0 0 0,1 0 1 0 0,-1 1-1 0 0,0 0 0 0 0,1 0 1 0 0,0 0-1 0 0,0 0 0 0 0,4-3 1 0 0,-7 7-871 0 0,0-1 0 0 0,0 0 0 0 0,0 1 0 0 0,-1-1 0 0 0,1 1 0 0 0,0-1 0 0 0,-1 1 0 0 0,1-1 0 0 0,0 1 0 0 0,-1 0 0 0 0,1-1 0 0 0,-1 1 0 0 0,1 0 0 0 0,-1-1 1 0 0,1 1-1 0 0,-1 0 0 0 0,0 0 0 0 0,1 0 0 0 0,-1-1 0 0 0,0 1 0 0 0,1 0 0 0 0,-1 0 0 0 0,0 0 0 0 0,0 0 0 0 0,0 0 0 0 0,5 28 531 0 0,-5-25-440 0 0,5 56 449 0 0,-4 0 0 0 0,-5 69 0 0 0,-1 57-420 0 0,8-114-272 0 0,1 107-2166 0 0,-3-177 1962 0 0,-2-1-1 0 0,1 0 1 0 0,0 1 0 0 0,0-1 0 0 0,0 0 0 0 0,-1 1 0 0 0,1-1 0 0 0,0 0 0 0 0,-1 1 0 0 0,0-1 0 0 0,1 0-1 0 0,-1 0 1 0 0,0 0 0 0 0,1 0 0 0 0,-2 2 0 0 0,1-3 1 0 0,1 0 0 0 0,-1 0 1 0 0,0 1-1 0 0,1-1 0 0 0,-1 0 0 0 0,1 0 0 0 0,-1 0 1 0 0,1 0-1 0 0,-1 0 0 0 0,0 0 0 0 0,1 0 0 0 0,-1 0 0 0 0,1 0 1 0 0,-1-1-1 0 0,0 1 0 0 0,1 0 0 0 0,-1 0 0 0 0,1 0 1 0 0,-1-1-1 0 0,1 1 0 0 0,-1 0 0 0 0,1-1 0 0 0,-1 1 1 0 0,1 0-1 0 0,-1-1 0 0 0,1 1 0 0 0,0 0 0 0 0,-1-1 1 0 0,1 1-1 0 0,0-1 0 0 0,-1 1 0 0 0,1-1 0 0 0,0 1 0 0 0,-1-1 1 0 0,1 1-1 0 0,0-1 0 0 0,0 0 0 0 0,-1 0 0 0 0,-5-10-4126 0 0</inkml:trace>
  <inkml:trace contextRef="#ctx0" brushRef="#br0" timeOffset="1">3 562 1896 0 0,'-1'-3'782'0'0,"1"0"-1"0"0,-1 0 1 0 0,1 0-1 0 0,0 0 1 0 0,0 0-1 0 0,0 0 1 0 0,0 0-1 0 0,1 0 1 0 0,0 0-1 0 0,-1 0 1 0 0,1 0-1 0 0,0 0 1 0 0,0 0-1 0 0,0 0 1 0 0,2-3-1 0 0,0 3-262 0 0,-1-1-1 0 0,1 1 0 0 0,0 0 1 0 0,0 0-1 0 0,0 0 1 0 0,1 0-1 0 0,-1 0 0 0 0,0 1 1 0 0,8-4-1 0 0,7-2-729 0 0,0 0-1 0 0,0 2 1 0 0,0 0-1 0 0,22-3 0 0 0,3-1-1076 0 0,22-8-7499 0 0,-46 14 4828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8.738"/>
    </inkml:context>
    <inkml:brush xml:id="br0">
      <inkml:brushProperty name="width" value="0.05" units="cm"/>
      <inkml:brushProperty name="height" value="0.05" units="cm"/>
    </inkml:brush>
  </inkml:definitions>
  <inkml:trace contextRef="#ctx0" brushRef="#br0">1 177 5505 0 0,'37'-168'15548'0'0,"-37"168"-15511"0"0,-1-1-1 0 0,1 1 0 0 0,0 0 1 0 0,0 0-1 0 0,0-1 1 0 0,0 1-1 0 0,0 0 1 0 0,0-1-1 0 0,0 1 0 0 0,0 0 1 0 0,0 0-1 0 0,0-1 1 0 0,0 1-1 0 0,0 0 0 0 0,0 0 1 0 0,0-1-1 0 0,1 1 1 0 0,-1 0-1 0 0,0 0 0 0 0,0-1 1 0 0,0 1-1 0 0,0 0 1 0 0,0 0-1 0 0,1-1 0 0 0,-1 1 1 0 0,0 0-1 0 0,0 0 1 0 0,0 0-1 0 0,1-1 0 0 0,-1 1 1 0 0,0 0-1 0 0,0 0 1 0 0,0 0-1 0 0,1 0 1 0 0,-1 0-1 0 0,0 0 0 0 0,0-1 1 0 0,1 1-1 0 0,-1 0 1 0 0,0 0-1 0 0,1 0 0 0 0,-1 0 1 0 0,0 0-1 0 0,0 0 1 0 0,1 0-1 0 0,-1 0 0 0 0,0 0 1 0 0,0 0-1 0 0,1 0 1 0 0,-1 0-1 0 0,1 1 0 0 0,7 16 783 0 0,2 30-198 0 0,18 304 1159 0 0,-20-179-1826 0 0,-6-144-159 0 0,0-19-149 0 0,-1 1 0 0 0,0-1 0 0 0,-1 1-1 0 0,0-1 1 0 0,0 1 0 0 0,-4 15-1 0 0,4-24 219 0 0,0-1 0 0 0,0 0-1 0 0,0 1 1 0 0,0-1 0 0 0,0 0-1 0 0,-1 1 1 0 0,1-1 0 0 0,0 0-1 0 0,0 0 1 0 0,0 1 0 0 0,-1-1-1 0 0,1 0 1 0 0,0 0 0 0 0,0 1-1 0 0,0-1 1 0 0,-1 0-1 0 0,1 0 1 0 0,0 0 0 0 0,-1 0-1 0 0,1 1 1 0 0,0-1 0 0 0,0 0-1 0 0,-1 0 1 0 0,1 0 0 0 0,0 0-1 0 0,-1 0 1 0 0,1 0 0 0 0,0 0-1 0 0,-1 0 1 0 0,1 0-1 0 0,0 0 1 0 0,-1 0 0 0 0,1 0-1 0 0,0 0 1 0 0,-1 0 0 0 0,1 0-1 0 0,0 0 1 0 0,-1 0 0 0 0,1 0-1 0 0,0 0 1 0 0,0 0 0 0 0,-1-1-1 0 0,1 1 1 0 0,0 0 0 0 0,-1 0-1 0 0,1 0 1 0 0,0-1-1 0 0,0 1 1 0 0,-1 0 0 0 0,1 0-1 0 0,0-1 1 0 0,0 1 0 0 0,0 0-1 0 0,-1 0 1 0 0,1-1 0 0 0,0 1-1 0 0,0 0 1 0 0,0-1 0 0 0,0 1-1 0 0,0 0 1 0 0,0 0-1 0 0,0-1 1 0 0,-1 1 0 0 0,1 0-1 0 0,0-1 1 0 0,0 0 0 0 0,-12-22-7275 0 0,6 6 2594 0 0</inkml:trace>
  <inkml:trace contextRef="#ctx0" brushRef="#br0" timeOffset="1">27 525 1836 0 0,'-9'-16'15602'0'0,"11"13"-13654"0"0,1-1-768 0 0,3 0-444 0 0,3-2-384 0 0,4 0-324 0 0,3 0-324 0 0,1-2-440 0 0,1 0-724 0 0,2 0-804 0 0,-5 0-681 0 0,3 2-619 0 0,-3 2-480 0 0,-4 4-97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9.088"/>
    </inkml:context>
    <inkml:brush xml:id="br0">
      <inkml:brushProperty name="width" value="0.05" units="cm"/>
      <inkml:brushProperty name="height" value="0.05" units="cm"/>
    </inkml:brush>
  </inkml:definitions>
  <inkml:trace contextRef="#ctx0" brushRef="#br0">1 97 2964 0 0,'2'5'1528'0'0,"1"1"-1"0"0,-1-1 0 0 0,1 1 1 0 0,1-1-1 0 0,-1 0 0 0 0,1 0 1 0 0,0 0-1 0 0,6 6 1 0 0,-7-10-1317 0 0,0 1 1 0 0,-1-1-1 0 0,1 1 1 0 0,0-1 0 0 0,0 0-1 0 0,1 0 1 0 0,-1 0-1 0 0,0-1 1 0 0,0 1 0 0 0,0-1-1 0 0,0 0 1 0 0,1 1 0 0 0,-1-2-1 0 0,0 1 1 0 0,0 0-1 0 0,0-1 1 0 0,1 1 0 0 0,2-2-1 0 0,8-1-15 0 0,0-1-1 0 0,0 0 1 0 0,-1-1-1 0 0,0-1 0 0 0,18-9 1 0 0,-26 12-174 0 0,0 0 0 0 0,1 0 0 0 0,-1 0 0 0 0,-1-1 0 0 0,1 0 0 0 0,0 0 1 0 0,-1 0-1 0 0,0-1 0 0 0,0 0 0 0 0,0 1 0 0 0,-1-1 0 0 0,1-1 0 0 0,-1 1 0 0 0,0 0 0 0 0,2-8 0 0 0,-4 12 1 0 0,-1 0-1 0 0,1 0 0 0 0,-1-1 0 0 0,1 1 0 0 0,-1 0 1 0 0,0 0-1 0 0,1-1 0 0 0,-1 1 0 0 0,0 0 0 0 0,0-1 1 0 0,0 1-1 0 0,0 0 0 0 0,0-1 0 0 0,0 1 0 0 0,-1 0 1 0 0,1 0-1 0 0,0-1 0 0 0,-1 1 0 0 0,1 0 0 0 0,-1-1 1 0 0,1 1-1 0 0,-1 0 0 0 0,1 0 0 0 0,-1 0 0 0 0,0 0 1 0 0,0 0-1 0 0,1 0 0 0 0,-1 0 0 0 0,0 0 1 0 0,0 0-1 0 0,0 0 0 0 0,0 0 0 0 0,0 0 0 0 0,0 1 1 0 0,-1-1-1 0 0,1 0 0 0 0,0 1 0 0 0,0-1 0 0 0,0 1 1 0 0,-1-1-1 0 0,1 1 0 0 0,0 0 0 0 0,0 0 0 0 0,-1-1 1 0 0,1 1-1 0 0,0 0 0 0 0,-1 0 0 0 0,1 0 0 0 0,0 0 1 0 0,-1 1-1 0 0,-1-1 0 0 0,-5 1 39 0 0,1 0 0 0 0,-1 0 0 0 0,1 1 0 0 0,-1 0 1 0 0,1 1-1 0 0,0-1 0 0 0,-11 7 0 0 0,12-6-27 0 0,0 1-1 0 0,1 1 1 0 0,0-1 0 0 0,0 1-1 0 0,0 0 1 0 0,0 0 0 0 0,1 0-1 0 0,-1 1 1 0 0,1-1 0 0 0,1 1-1 0 0,-1 0 1 0 0,1 0 0 0 0,0 1-1 0 0,1-1 1 0 0,-1 1 0 0 0,1-1-1 0 0,0 1 1 0 0,1 0 0 0 0,0 0-1 0 0,0-1 1 0 0,0 1 0 0 0,1 0-1 0 0,1 9 1 0 0,-1-11-95 0 0,0 0-1 0 0,1 0 1 0 0,0 0-1 0 0,0 0 1 0 0,1 0 0 0 0,-1 0-1 0 0,1-1 1 0 0,0 1 0 0 0,0 0-1 0 0,1-1 1 0 0,-1 1-1 0 0,1-1 1 0 0,0 0 0 0 0,0 0-1 0 0,1 0 1 0 0,-1 0 0 0 0,1-1-1 0 0,0 1 1 0 0,0-1-1 0 0,0 0 1 0 0,0 0 0 0 0,0-1-1 0 0,1 1 1 0 0,-1-1-1 0 0,1 0 1 0 0,0 0 0 0 0,0 0-1 0 0,-1-1 1 0 0,1 1 0 0 0,0-1-1 0 0,9 0 1 0 0,-11 0-354 0 0,0-1 1 0 0,0 0-1 0 0,-1 0 0 0 0,1-1 1 0 0,0 1-1 0 0,0 0 1 0 0,-1-1-1 0 0,1 0 0 0 0,-1 1 1 0 0,6-4-1 0 0,-4 2-728 0 0,0 0-1 0 0,-1-1 1 0 0,1 1 0 0 0,-1-1-1 0 0,0 0 1 0 0,1 0-1 0 0,-1 0 1 0 0,-1-1-1 0 0,6-6 1 0 0,3-9-3607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9.423"/>
    </inkml:context>
    <inkml:brush xml:id="br0">
      <inkml:brushProperty name="width" value="0.05" units="cm"/>
      <inkml:brushProperty name="height" value="0.05" units="cm"/>
    </inkml:brush>
  </inkml:definitions>
  <inkml:trace contextRef="#ctx0" brushRef="#br0">1 74 2452 0 0,'9'-20'9831'0'0,"-8"19"-9642"0"0,-1 1 0 0 0,0 0 0 0 0,0 0 0 0 0,1-1 0 0 0,-1 1 0 0 0,0 0 0 0 0,1 0 0 0 0,-1 0 0 0 0,0 0 0 0 0,1-1 0 0 0,-1 1 0 0 0,0 0 0 0 0,1 0 0 0 0,-1 0 0 0 0,0 0 0 0 0,1 0 0 0 0,-1 0 0 0 0,0 0 0 0 0,1 0 0 0 0,-1 0 0 0 0,0 0 0 0 0,1 0 0 0 0,-1 0 0 0 0,0 0 0 0 0,1 0 0 0 0,-1 0 0 0 0,1 1 0 0 0,-1-1 0 0 0,0 0 0 0 0,0 0 0 0 0,1 1 0 0 0,23 30 3854 0 0,-20-24-4135 0 0,8 10 706 0 0,-2 1 1 0 0,0 1-1 0 0,-2 0 0 0 0,0 0 0 0 0,8 28 1 0 0,-18-55-713 0 0,0-1 0 0 0,1 1 0 0 0,0-1 0 0 0,0 1 0 0 0,1-1 0 0 0,1 0 0 0 0,-1 1 0 0 0,1-1 0 0 0,1 1 0 0 0,0-1 0 0 0,0 1 0 0 0,0 0 0 0 0,1-1 0 0 0,4-8 0 0 0,20-27-4604 0 0,6 5-4874 0 0,-20 29 4997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29.758"/>
    </inkml:context>
    <inkml:brush xml:id="br0">
      <inkml:brushProperty name="width" value="0.05" units="cm"/>
      <inkml:brushProperty name="height" value="0.05" units="cm"/>
    </inkml:brush>
  </inkml:definitions>
  <inkml:trace contextRef="#ctx0" brushRef="#br0">1 54 2984 0 0,'20'42'10884'0'0,"7"-15"-5573"0"0,-23-25-5139 0 0,0 1 0 0 0,0-2 0 0 0,1 1 1 0 0,-1-1-1 0 0,0 1 0 0 0,1-1 0 0 0,-1 0 0 0 0,1-1 1 0 0,0 1-1 0 0,-1-1 0 0 0,1 0 0 0 0,-1 0 0 0 0,1 0 0 0 0,-1-1 1 0 0,1 1-1 0 0,7-3 0 0 0,4-1-23 0 0,1-1 0 0 0,-1 0 1 0 0,27-14-1 0 0,-38 17-139 0 0,-1 0 0 0 0,1 0 0 0 0,-1-1 1 0 0,0 1-1 0 0,0-1 0 0 0,0 0 0 0 0,0 0 0 0 0,-1-1 1 0 0,1 1-1 0 0,-1-1 0 0 0,0 0 0 0 0,0 0 1 0 0,0 0-1 0 0,0 0 0 0 0,-1 0 0 0 0,0-1 1 0 0,3-7-1 0 0,-4 11 1 0 0,-1 0-1 0 0,0 0 1 0 0,0 0 0 0 0,1 0 0 0 0,-1 0 0 0 0,0 0 0 0 0,0 0-1 0 0,0 0 1 0 0,0 0 0 0 0,0 0 0 0 0,0 0 0 0 0,-1 0 0 0 0,1 0-1 0 0,0 0 1 0 0,0 0 0 0 0,-1 0 0 0 0,1 0 0 0 0,-1 1 0 0 0,1-1-1 0 0,-1 0 1 0 0,1 0 0 0 0,-1 0 0 0 0,1 0 0 0 0,-1 0 0 0 0,0 1-1 0 0,1-1 1 0 0,-1 0 0 0 0,-1 0 0 0 0,0 0 15 0 0,0 0 0 0 0,0 1 1 0 0,0-1-1 0 0,0 0 0 0 0,0 1 0 0 0,-1 0 1 0 0,1-1-1 0 0,0 1 0 0 0,0 0 1 0 0,0 0-1 0 0,0 1 0 0 0,-4-1 0 0 0,-3 2 74 0 0,1 0 0 0 0,-1 0 0 0 0,1 1 0 0 0,0 0 0 0 0,-13 7 0 0 0,14-6-51 0 0,1 1 0 0 0,0-1 0 0 0,0 2 0 0 0,1-1 0 0 0,0 0 0 0 0,0 1 0 0 0,0 0 0 0 0,0 0 0 0 0,1 1 0 0 0,0-1 0 0 0,1 1 0 0 0,-1 0 0 0 0,1 0 0 0 0,0 0 1 0 0,1 1-1 0 0,0-1 0 0 0,0 0 0 0 0,-1 12 0 0 0,3-15-91 0 0,-1 0 0 0 0,1 0 0 0 0,0 0-1 0 0,1 0 1 0 0,-1 0 0 0 0,1 0 0 0 0,-1 0 0 0 0,1 0 0 0 0,0 0 0 0 0,1 0 0 0 0,-1 0 0 0 0,1 0 0 0 0,-1 0 0 0 0,1-1 0 0 0,0 1-1 0 0,1-1 1 0 0,-1 1 0 0 0,1-1 0 0 0,-1 0 0 0 0,1 0 0 0 0,0 0 0 0 0,0 0 0 0 0,0-1 0 0 0,0 1 0 0 0,1-1 0 0 0,-1 0 0 0 0,1 0-1 0 0,-1 0 1 0 0,1 0 0 0 0,0-1 0 0 0,0 1 0 0 0,0-1 0 0 0,0 0 0 0 0,0 0 0 0 0,7 0 0 0 0,-6 0-419 0 0,0 0 1 0 0,0-1 0 0 0,1 0-1 0 0,-1 0 1 0 0,0-1-1 0 0,1 1 1 0 0,-1-1-1 0 0,0 0 1 0 0,0 0 0 0 0,6-3-1 0 0,47-27-8699 0 0,-32 15 4514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30.086"/>
    </inkml:context>
    <inkml:brush xml:id="br0">
      <inkml:brushProperty name="width" value="0.05" units="cm"/>
      <inkml:brushProperty name="height" value="0.05" units="cm"/>
    </inkml:brush>
  </inkml:definitions>
  <inkml:trace contextRef="#ctx0" brushRef="#br0">81 40 5276 0 0,'-1'-3'1495'0'0,"1"2"-853"0"0,0-1 0 0 0,0 0 0 0 0,0 0 0 0 0,-1 0 0 0 0,1 1 0 0 0,-1-1 0 0 0,1 0-1 0 0,-1 1 1 0 0,0-1 0 0 0,1 0 0 0 0,-1 1 0 0 0,0-1 0 0 0,0 1 0 0 0,0-1 0 0 0,0 1 0 0 0,-1-1 0 0 0,1 1 0 0 0,0 0 0 0 0,0-1 0 0 0,-1 1-1 0 0,1 0 1 0 0,-3-1 0 0 0,30 37 1016 0 0,-16-25-1582 0 0,-1 1-1 0 0,0-1 0 0 0,-1 1 0 0 0,0 1 1 0 0,9 18-1 0 0,-15-26-43 0 0,-1-1 0 0 0,1 1 0 0 0,-1 0 0 0 0,0 0 0 0 0,0 0 0 0 0,0 0 0 0 0,-1 1 0 0 0,0-1 0 0 0,1 0 0 0 0,-1 0 0 0 0,-1 0 0 0 0,1 0 0 0 0,-1 0 0 0 0,1 1 0 0 0,-1-1 0 0 0,0 0 0 0 0,-1 0 0 0 0,1-1 0 0 0,-1 1 0 0 0,0 0 0 0 0,0 0 0 0 0,-3 5 0 0 0,-4 3 44 0 0,0-1 1 0 0,0 1 0 0 0,-15 12-1 0 0,21-21-191 0 0,-1 1 0 0 0,0-1 0 0 0,0 0-1 0 0,0 0 1 0 0,0-1 0 0 0,0 1 0 0 0,0-1 0 0 0,-1 0 0 0 0,1 0-1 0 0,-1 0 1 0 0,1-1 0 0 0,-1 1 0 0 0,-8 0 0 0 0,12-2-64 0 0,1 0 1 0 0,-1 0 0 0 0,0 0-1 0 0,0 0 1 0 0,0 0-1 0 0,1 0 1 0 0,-1 0 0 0 0,0 0-1 0 0,0 0 1 0 0,1-1-1 0 0,-1 1 1 0 0,0 0 0 0 0,0-1-1 0 0,1 1 1 0 0,-1 0-1 0 0,1-1 1 0 0,-1 1 0 0 0,0-1-1 0 0,1 1 1 0 0,-1-1-1 0 0,1 0 1 0 0,-1 1 0 0 0,1-1-1 0 0,-1 1 1 0 0,1-1-1 0 0,-1 0 1 0 0,1 1 0 0 0,0-1-1 0 0,-1 0 1 0 0,1 0-1 0 0,0 1 1 0 0,0-1-1 0 0,-1 0 1 0 0,1 0 0 0 0,0 1-1 0 0,0-1 1 0 0,0 0-1 0 0,0 0 1 0 0,0 1 0 0 0,0-1-1 0 0,0 0 1 0 0,0 0-1 0 0,1 0 1 0 0,-1 1 0 0 0,0-1-1 0 0,0 0 1 0 0,1-1-1 0 0,16-35-7503 0 0,3 11 2877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30.405"/>
    </inkml:context>
    <inkml:brush xml:id="br0">
      <inkml:brushProperty name="width" value="0.05" units="cm"/>
      <inkml:brushProperty name="height" value="0.05" units="cm"/>
    </inkml:brush>
  </inkml:definitions>
  <inkml:trace contextRef="#ctx0" brushRef="#br0">116 3 4976 0 0,'-26'-3'9137'0'0,"2"9"-3283"0"0,19-3-5387 0 0,1-1 0 0 0,0 0 1 0 0,0 1-1 0 0,0-1 0 0 0,1 1 0 0 0,-1 1 1 0 0,1-1-1 0 0,-1 0 0 0 0,-3 5 1 0 0,5-4-431 0 0,-1-1 0 0 0,1 0 0 0 0,-1 1 0 0 0,1-1 0 0 0,0 1 0 0 0,1 0 0 0 0,-1 0 0 0 0,1-1 0 0 0,-1 1 0 0 0,1 0 0 0 0,0 0 0 0 0,1 0 0 0 0,-1 1 0 0 0,1-1 0 0 0,-1 0 0 0 0,1 0 0 0 0,1 0 0 0 0,-1 0 0 0 0,0 0 0 0 0,1 0 0 0 0,0 1 0 0 0,0-1 0 0 0,2 5 0 0 0,2-1-28 0 0,0 0 0 0 0,1 0-1 0 0,0 0 1 0 0,0-1 0 0 0,1 0 0 0 0,0 0 0 0 0,0 0 0 0 0,14 9 0 0 0,75 43-51 0 0,-32-22 9 0 0,-52-29 25 0 0,0 0 0 0 0,-1 0-1 0 0,0 2 1 0 0,-1-1 0 0 0,0 1 0 0 0,0 1-1 0 0,13 18 1 0 0,-21-26 11 0 0,0 1 0 0 0,0-1 0 0 0,0 1 0 0 0,0 0 1 0 0,-1-1-1 0 0,1 1 0 0 0,-1 0 0 0 0,0 0 0 0 0,0 0 0 0 0,-1 0 0 0 0,1 0 0 0 0,-1 0 0 0 0,0 0 0 0 0,0 1 0 0 0,0-1 1 0 0,-1 0-1 0 0,1 0 0 0 0,-1 0 0 0 0,0 0 0 0 0,0 0 0 0 0,0 0 0 0 0,-1-1 0 0 0,1 1 0 0 0,-1 0 0 0 0,0 0 1 0 0,0-1-1 0 0,0 0 0 0 0,-1 1 0 0 0,1-1 0 0 0,-5 4 0 0 0,-1 2 30 0 0,-1-1-1 0 0,0 0 1 0 0,0-1-1 0 0,-18 11 1 0 0,23-15-102 0 0,1-1 0 0 0,-1 0 0 0 0,0 0 0 0 0,0 0 0 0 0,0-1 0 0 0,0 1 0 0 0,0-1 0 0 0,0 0 0 0 0,0 0 0 0 0,0 0 0 0 0,0-1 0 0 0,0 0 0 0 0,0 1 0 0 0,-1-2 0 0 0,1 1 0 0 0,-8-1 0 0 0,11 0-165 0 0,0 0 1 0 0,0 1-1 0 0,0-1 1 0 0,0 0-1 0 0,0 0 1 0 0,0 0-1 0 0,0 0 1 0 0,1 0-1 0 0,-1 0 1 0 0,0 0-1 0 0,0 0 1 0 0,1 0-1 0 0,-1 0 1 0 0,1 0-1 0 0,-1 0 1 0 0,1 0-1 0 0,-1-1 1 0 0,1 1-1 0 0,0 0 1 0 0,-1 0-1 0 0,1-1 1 0 0,0 1-1 0 0,0 0 1 0 0,0-1-1 0 0,0 1 1 0 0,0 0-1 0 0,0 0 1 0 0,1-3-1 0 0,9-35-7716 0 0,2 17 2951 0 0</inkml:trace>
  <inkml:trace contextRef="#ctx0" brushRef="#br0" timeOffset="1">473 254 1656 0 0,'5'31'14660'0'0,"-8"18"-8496"0"0,-1 6-4718 0 0,10-10-505 0 0,-1-18-1068 0 0,-3-11-3054 0 0,-1-6-2426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30.872"/>
    </inkml:context>
    <inkml:brush xml:id="br0">
      <inkml:brushProperty name="width" value="0.05" units="cm"/>
      <inkml:brushProperty name="height" value="0.05" units="cm"/>
    </inkml:brush>
  </inkml:definitions>
  <inkml:trace contextRef="#ctx0" brushRef="#br0">1 30 2328 0 0,'5'3'13940'0'0,"-1"11"-7827"0"0,1 32-5648 0 0,-1-14 836 0 0,17 61-356 0 0,-21-93-947 0 0,0 0 1 0 0,0 0 0 0 0,0 0-1 0 0,0 1 1 0 0,0-1 0 0 0,0 0-1 0 0,0 0 1 0 0,0 0 0 0 0,0 1-1 0 0,0-1 1 0 0,0 0 0 0 0,0 0-1 0 0,0 0 1 0 0,1 0 0 0 0,-1 1-1 0 0,0-1 1 0 0,0 0 0 0 0,0 0 0 0 0,0 0-1 0 0,0 0 1 0 0,0 0 0 0 0,1 1-1 0 0,-1-1 1 0 0,0 0 0 0 0,0 0-1 0 0,0 0 1 0 0,0 0 0 0 0,1 0-1 0 0,-1 0 1 0 0,0 0 0 0 0,0 0-1 0 0,0 1 1 0 0,0-1 0 0 0,1 0-1 0 0,-1 0 1 0 0,0 0 0 0 0,0 0-1 0 0,0 0 1 0 0,1 0 0 0 0,-1 0-1 0 0,0 0 1 0 0,0 0 0 0 0,0 0-1 0 0,1 0 1 0 0,-1 0 0 0 0,0-1-1 0 0,0 1 1 0 0,1 0 0 0 0,10-9-102 0 0,8-17-114 0 0,-19 25 207 0 0,1 1 7 0 0,54-77-551 0 0,-49 70 531 0 0,0 1 0 0 0,0-1 0 0 0,0 1 1 0 0,1 0-1 0 0,0 1 0 0 0,0 0 0 0 0,0 0 1 0 0,13-7-1 0 0,-18 12 38 0 0,-1 0 0 0 0,0-1-1 0 0,1 1 1 0 0,-1 0 0 0 0,1 0 0 0 0,-1 0 0 0 0,1 0 0 0 0,-1 0 0 0 0,1 0 0 0 0,-1 0-1 0 0,1 0 1 0 0,-1 1 0 0 0,0-1 0 0 0,1 1 0 0 0,-1-1 0 0 0,1 1 0 0 0,-1-1-1 0 0,0 1 1 0 0,0 0 0 0 0,1 0 0 0 0,-1-1 0 0 0,0 1 0 0 0,0 0 0 0 0,0 0 0 0 0,0 0-1 0 0,0 0 1 0 0,1 2 0 0 0,28 41 578 0 0,-7-10 187 0 0,-22-34-764 0 0,0 0 0 0 0,0 0 0 0 0,-1 0 0 0 0,1 0 0 0 0,0-1 0 0 0,0 1 0 0 0,0 0 0 0 0,-1 0 0 0 0,1 0 0 0 0,0-1 0 0 0,0 1 0 0 0,-1 0 1 0 0,1-1-1 0 0,0 1 0 0 0,-1-1 0 0 0,1 1 0 0 0,0 0 0 0 0,-1-1 0 0 0,1 0 0 0 0,-1 1 0 0 0,1-1 0 0 0,0 1 0 0 0,-1-1 0 0 0,1 0 0 0 0,20-23-13 0 0,-16 19 3 0 0,15-19-48 0 0,-14 16 25 0 0,-1 1 1 0 0,1 0-1 0 0,0 0 0 0 0,1 1 1 0 0,-1-1-1 0 0,1 1 0 0 0,1 1 1 0 0,-1-1-1 0 0,1 1 0 0 0,0 1 0 0 0,12-6 1 0 0,-17 10 20 0 0,0 0 1 0 0,-1 0 0 0 0,1 0-1 0 0,0 0 1 0 0,-1 1 0 0 0,1-1 0 0 0,-1 1-1 0 0,1 0 1 0 0,-1 0 0 0 0,1 0-1 0 0,-1 0 1 0 0,1 0 0 0 0,-1 0-1 0 0,0 1 1 0 0,0-1 0 0 0,0 1 0 0 0,0-1-1 0 0,0 1 1 0 0,0 0 0 0 0,3 3-1 0 0,38 50 131 0 0,-31-39-125 0 0,-4-4-234 0 0,22 26 216 0 0,-28-36-262 0 0,-1 0 1 0 0,1 0-1 0 0,0-1 1 0 0,-1 1-1 0 0,1-1 0 0 0,0 1 1 0 0,0-1-1 0 0,0 0 1 0 0,0 1-1 0 0,0-1 0 0 0,1 0 1 0 0,-1-1-1 0 0,0 1 1 0 0,0 0-1 0 0,3 0 0 0 0,-2-2-603 0 0,-1 0-1 0 0,0 0 0 0 0,0 0 1 0 0,-1-1-1 0 0,1 1 1 0 0,0 0-1 0 0,0-1 0 0 0,-1 0 1 0 0,1 1-1 0 0,-1-1 0 0 0,1 0 1 0 0,-1 0-1 0 0,1 0 1 0 0,-1 0-1 0 0,1-2 0 0 0,-1 1-119 0 0,8-12-3741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31.205"/>
    </inkml:context>
    <inkml:brush xml:id="br0">
      <inkml:brushProperty name="width" value="0.05" units="cm"/>
      <inkml:brushProperty name="height" value="0.05" units="cm"/>
    </inkml:brush>
  </inkml:definitions>
  <inkml:trace contextRef="#ctx0" brushRef="#br0">9 1 4892 0 0,'-5'13'9999'0'0,"2"6"-3920"0"0,2 30-2068 0 0,10 50-3284 0 0,3-36-606 0 0,38 116 0 0 0,-40-149-871 0 0,-62-137-17465 0 0,40 73 14082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31.558"/>
    </inkml:context>
    <inkml:brush xml:id="br0">
      <inkml:brushProperty name="width" value="0.05" units="cm"/>
      <inkml:brushProperty name="height" value="0.05" units="cm"/>
    </inkml:brush>
  </inkml:definitions>
  <inkml:trace contextRef="#ctx0" brushRef="#br0">0 191 3372 0 0,'4'-20'2955'0'0,"1"0"-1"0"0,1 0 1 0 0,17-37-1 0 0,-21 53-2713 0 0,0-1 1 0 0,0 1-1 0 0,1-1 0 0 0,0 1 1 0 0,0 0-1 0 0,0 0 0 0 0,0 0 1 0 0,0 0-1 0 0,1 0 0 0 0,0 1 1 0 0,0 0-1 0 0,0 0 0 0 0,0 0 1 0 0,0 0-1 0 0,0 0 0 0 0,1 1 1 0 0,-1 0-1 0 0,1 0 0 0 0,0 0 1 0 0,0 1-1 0 0,9-3 0 0 0,-12 4-185 0 0,-1 0 0 0 0,1 0 1 0 0,0 0-1 0 0,-1 0 0 0 0,1 0 0 0 0,0 0 0 0 0,-1 0 0 0 0,1 1 0 0 0,-1-1 0 0 0,1 1 0 0 0,0-1 0 0 0,-1 1 0 0 0,1-1 1 0 0,-1 1-1 0 0,1 0 0 0 0,-1 0 0 0 0,0 0 0 0 0,1 0 0 0 0,-1 0 0 0 0,0 0 0 0 0,0 0 0 0 0,0 0 0 0 0,0 0 1 0 0,2 3-1 0 0,-1-1 21 0 0,-1 0 0 0 0,0 0 0 0 0,0 0 1 0 0,0 0-1 0 0,0 0 0 0 0,-1 0 0 0 0,1 1 1 0 0,-1-1-1 0 0,0 0 0 0 0,0 0 0 0 0,0 6 1 0 0,-2 2 67 0 0,0 0 1 0 0,0 0 0 0 0,-1 0 0 0 0,0-1-1 0 0,0 1 1 0 0,-9 14 0 0 0,-35 44 351 0 0,43-63-839 0 0,0-1 1 0 0,0-1-1 0 0,-1 1 1 0 0,0-1-1 0 0,0 1 1 0 0,0-1-1 0 0,0-1 1 0 0,0 1-1 0 0,-1-1 1 0 0,-11 5-1 0 0,17-8 121 0 0,-1 0-1 0 0,1 0 1 0 0,-1 1 0 0 0,0-1-1 0 0,1 0 1 0 0,-1 0-1 0 0,0 0 1 0 0,1 0-1 0 0,-1 0 1 0 0,1 0 0 0 0,-1 0-1 0 0,0-1 1 0 0,1 1-1 0 0,-1 0 1 0 0,1 0-1 0 0,-1 0 1 0 0,0-1 0 0 0,1 1-1 0 0,-1 0 1 0 0,1 0-1 0 0,-1-1 1 0 0,1 1-1 0 0,-1-1 1 0 0,1 1 0 0 0,-1 0-1 0 0,1-1 1 0 0,-1 1-1 0 0,1-1 1 0 0,0 1-1 0 0,-1-1 1 0 0,1 1 0 0 0,0-1-1 0 0,-1 0 1 0 0,1 1-1 0 0,0-1 1 0 0,0 1-1 0 0,0-1 1 0 0,-1 1 0 0 0,1-1-1 0 0,0 0 1 0 0,0 1-1 0 0,0-1 1 0 0,0 0-1 0 0,0 1 1 0 0,0-2 0 0 0,2-13-4494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31.891"/>
    </inkml:context>
    <inkml:brush xml:id="br0">
      <inkml:brushProperty name="width" value="0.05" units="cm"/>
      <inkml:brushProperty name="height" value="0.05" units="cm"/>
    </inkml:brush>
  </inkml:definitions>
  <inkml:trace contextRef="#ctx0" brushRef="#br0">1 3 1704 0 0,'7'-3'10533'0'0,"-7"4"-10313"0"0,4 12 4688 0 0,-2 21-2090 0 0,-2-33-2507 0 0,9 192 3712 0 0,-5-165-4362 0 0,0 0-1 0 0,2 0 1 0 0,2 0-1 0 0,18 47 0 0 0,-26-74 219 0 0,0 0-1 0 0,1 0 0 0 0,-1-1 0 0 0,0 1 0 0 0,0 0 0 0 0,1 0 1 0 0,-1 0-1 0 0,1 0 0 0 0,-1-1 0 0 0,1 1 0 0 0,-1 0 0 0 0,1 0 1 0 0,0-1-1 0 0,-1 1 0 0 0,1 0 0 0 0,0-1 0 0 0,-1 1 1 0 0,1-1-1 0 0,0 1 0 0 0,0-1 0 0 0,0 1 0 0 0,-1-1 0 0 0,1 1 1 0 0,0-1-1 0 0,0 0 0 0 0,0 1 0 0 0,0-1 0 0 0,0 0 0 0 0,0 0 1 0 0,0 0-1 0 0,0 0 0 0 0,0 0 0 0 0,0 0 0 0 0,-1 0 0 0 0,1 0 1 0 0,0 0-1 0 0,0 0 0 0 0,0-1 0 0 0,0 1 0 0 0,1-1 0 0 0,3-2-42 0 0,0 0 0 0 0,0-1 0 0 0,0 0 0 0 0,-1 0 0 0 0,8-8-1 0 0,24-18 4558 0 0,43 0-1560 0 0,29-12-2032 0 0,-98 37-788 0 0,-1 0 0 0 0,0 0 1 0 0,-1-1-1 0 0,1 0 0 0 0,-1 0 1 0 0,0-1-1 0 0,-1 0 0 0 0,12-14 1 0 0,-18 20-14 0 0,-1 1 0 0 0,1-1 0 0 0,0 0 0 0 0,0 1 0 0 0,-1-1 0 0 0,1 0 0 0 0,-1 1 0 0 0,1-1 0 0 0,0 0 0 0 0,-1 0 0 0 0,1 0 0 0 0,-1 0 0 0 0,0 0 0 0 0,1 1 0 0 0,-1-1 0 0 0,0 0 0 0 0,0 0 0 0 0,1 0 0 0 0,-1 0 0 0 0,0 0 0 0 0,0 0 0 0 0,0 0 0 0 0,0 0 0 0 0,0 0 0 0 0,0 0 0 0 0,0 0 1 0 0,-1 0-1 0 0,1 0 0 0 0,0 0 0 0 0,0 0 0 0 0,-1 0 0 0 0,1 0 0 0 0,-1 1 0 0 0,1-1 0 0 0,-1 0 0 0 0,1 0 0 0 0,-1 0 0 0 0,1 1 0 0 0,-1-1 0 0 0,0 0 0 0 0,1 0 0 0 0,-1 1 0 0 0,0-1 0 0 0,0 1 0 0 0,1-1 0 0 0,-1 1 0 0 0,0-1 0 0 0,0 1 0 0 0,0-1 0 0 0,0 1 0 0 0,0 0 0 0 0,0-1 0 0 0,0 1 0 0 0,0 0 0 0 0,0 0 0 0 0,0 0 1 0 0,1 0-1 0 0,-1 0 0 0 0,0 0 0 0 0,0 0 0 0 0,-2 0 0 0 0,-4 0 0 0 0,-1 0 0 0 0,1 0 0 0 0,0 0 0 0 0,0 1 0 0 0,-1 0 0 0 0,1 1 0 0 0,-8 2 0 0 0,9-2 23 0 0,-1 1 1 0 0,2 0 0 0 0,-1 1 0 0 0,0-1 0 0 0,0 1-1 0 0,1 0 1 0 0,0 1 0 0 0,0-1 0 0 0,0 1 0 0 0,1 0-1 0 0,-1 0 1 0 0,1 1 0 0 0,0-1 0 0 0,1 1 0 0 0,-4 7 0 0 0,5-10-2 0 0,1 0 1 0 0,0 0 0 0 0,0 0-1 0 0,1 0 1 0 0,-1 1 0 0 0,1-1-1 0 0,-1 0 1 0 0,1 0 0 0 0,0 0-1 0 0,0 0 1 0 0,0 1 0 0 0,1-1-1 0 0,-1 0 1 0 0,1 0 0 0 0,0 0-1 0 0,0 0 1 0 0,0 0 0 0 0,0 0 0 0 0,0 0-1 0 0,1 0 1 0 0,-1-1 0 0 0,1 1-1 0 0,0 0 1 0 0,0-1 0 0 0,0 1-1 0 0,0-1 1 0 0,0 0 0 0 0,0 0-1 0 0,1 0 1 0 0,-1 0 0 0 0,1 0-1 0 0,-1 0 1 0 0,6 2 0 0 0,3 2-113 0 0,0 0 0 0 0,1-1 0 0 0,0 0 0 0 0,0-1 0 0 0,0 0 0 0 0,0-1 0 0 0,0-1 0 0 0,1 0 0 0 0,-1 0 0 0 0,1-1 0 0 0,0-1 1 0 0,-1 0-1 0 0,17-2 0 0 0,-9-1-1753 0 0,0-1 0 0 0,35-10 0 0 0,33-24-10606 0 0,-59 24 7606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09.243"/>
    </inkml:context>
    <inkml:brush xml:id="br0">
      <inkml:brushProperty name="width" value="0.05" units="cm"/>
      <inkml:brushProperty name="height" value="0.05" units="cm"/>
    </inkml:brush>
  </inkml:definitions>
  <inkml:trace contextRef="#ctx0" brushRef="#br0">0 26 4924 0 0,'0'0'81'0'0,"19"11"12842"0"0,-2-1-6450 0 0,-1-3-4577 0 0,-11-6-2196 0 0,-1 1 1 0 0,1-1 0 0 0,0 0 0 0 0,0 0 0 0 0,-1-1-1 0 0,1 1 1 0 0,0-1 0 0 0,6-1 0 0 0,14-3 1695 0 0,282-52-2370 0 0,-286 59 431 0 0,-16 1-403 0 0,-13 3-1002 0 0,6-6 1297 0 0,0-1 1 0 0,1 0-1 0 0,-1 1 1 0 0,0-1 0 0 0,0 0-1 0 0,1 0 1 0 0,-1 0-1 0 0,0 0 1 0 0,0 0-1 0 0,1 0 1 0 0,-1-1 0 0 0,0 1-1 0 0,1 0 1 0 0,-1-1-1 0 0,0 1 1 0 0,1-1 0 0 0,-1 0-1 0 0,-2-1 1 0 0,-7-6-3773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32.227"/>
    </inkml:context>
    <inkml:brush xml:id="br0">
      <inkml:brushProperty name="width" value="0.05" units="cm"/>
      <inkml:brushProperty name="height" value="0.05" units="cm"/>
    </inkml:brush>
  </inkml:definitions>
  <inkml:trace contextRef="#ctx0" brushRef="#br0">155 9 6325 0 0,'13'-4'5084'0'0,"-7"2"-584"0"0,8 0 2261 0 0,-10 2-4857 0 0,0 0 236 0 0,-1 0-1596 0 0,-6 0-287 0 0,1 0-281 0 0,-4 4-369 0 0,-3-4-691 0 0,-4 2-924 0 0,-7 0-824 0 0,-7-2-816 0 0,-8 2-905 0 0,-4-1-843 0 0,-6 3 351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32.557"/>
    </inkml:context>
    <inkml:brush xml:id="br0">
      <inkml:brushProperty name="width" value="0.05" units="cm"/>
      <inkml:brushProperty name="height" value="0.05" units="cm"/>
    </inkml:brush>
  </inkml:definitions>
  <inkml:trace contextRef="#ctx0" brushRef="#br0">10 539 1404 0 0,'0'0'279'0'0,"-1"0"-1"0"0,1 1 1 0 0,-1-1 0 0 0,1 0-1 0 0,0 0 1 0 0,-1 0 0 0 0,1 1-1 0 0,-1-1 1 0 0,1 0-1 0 0,-1 0 1 0 0,1 1 0 0 0,0-1-1 0 0,-1 0 1 0 0,1 1 0 0 0,0-1-1 0 0,-1 1 1 0 0,1-1-1 0 0,0 1 1 0 0,-1-1 0 0 0,1 0-1 0 0,0 1 1 0 0,0-1 0 0 0,0 1-1 0 0,-1-1 1 0 0,1 1-1 0 0,0-1 1 0 0,0 1 0 0 0,0-1-1 0 0,0 1 1 0 0,0-1 0 0 0,0 1-1 0 0,0-1 1 0 0,0 1 0 0 0,0-1-1 0 0,0 1 1 0 0,0 0-1 0 0,19 6 4287 0 0,32-5-2053 0 0,387-51 2517 0 0,-293 28-4413 0 0,180-24 1 0 0,1695-211 663 0 0,-1024 163-1020 0 0,-336 38-4594 0 0,-643 53 4107 0 0,158-14-4548 0 0,-62 0-1577 0 0,-62 6 1237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07.353"/>
    </inkml:context>
    <inkml:brush xml:id="br0">
      <inkml:brushProperty name="width" value="0.05" units="cm"/>
      <inkml:brushProperty name="height" value="0.05" units="cm"/>
    </inkml:brush>
  </inkml:definitions>
  <inkml:trace contextRef="#ctx0" brushRef="#br0">110 1 3956 0 0,'-4'1'10431'0'0,"-13"6"-8535"0"0,6 1-1437 0 0,1 1 1 0 0,0 0-1 0 0,-16 20 1 0 0,22-25-397 0 0,1 0 0 0 0,0 1 0 0 0,0-1-1 0 0,0 1 1 0 0,0 0 0 0 0,1 0 0 0 0,0 0 0 0 0,0 0 0 0 0,0 0 0 0 0,0 0 0 0 0,1 1 0 0 0,-1 5 0 0 0,2-10-56 0 0,0-1 0 0 0,0 0 0 0 0,0 0 0 0 0,0 1 0 0 0,0-1 0 0 0,0 0 0 0 0,1 0-1 0 0,-1 1 1 0 0,0-1 0 0 0,0 0 0 0 0,0 0 0 0 0,0 1 0 0 0,0-1 0 0 0,0 0 0 0 0,1 0 0 0 0,-1 1 0 0 0,0-1 0 0 0,0 0 0 0 0,0 0-1 0 0,1 0 1 0 0,-1 0 0 0 0,0 1 0 0 0,0-1 0 0 0,1 0 0 0 0,-1 0 0 0 0,0 0 0 0 0,0 0 0 0 0,1 0 0 0 0,-1 0 0 0 0,0 0 0 0 0,0 0 0 0 0,1 1-1 0 0,-1-1 1 0 0,0 0 0 0 0,1 0 0 0 0,-1 0 0 0 0,0 0 0 0 0,0 0 0 0 0,1-1 0 0 0,-1 1 0 0 0,0 0 0 0 0,19-5 147 0 0,14-11-5 0 0,-33 16-147 0 0,52-34 146 0 0,-40 25-132 0 0,0 0 0 0 0,1 1 0 0 0,0 1 0 0 0,0 0 0 0 0,0 0 0 0 0,1 1 0 0 0,0 1 0 0 0,0 1 0 0 0,20-5 0 0 0,-31 9-7 0 0,-1 0 0 0 0,0 0 1 0 0,0 0-1 0 0,1 0 0 0 0,-1 0 0 0 0,0 0 0 0 0,0 1 0 0 0,0-1 0 0 0,1 1 1 0 0,-1 0-1 0 0,0-1 0 0 0,0 1 0 0 0,0 0 0 0 0,0 0 0 0 0,0 1 0 0 0,0-1 0 0 0,0 0 1 0 0,-1 1-1 0 0,1-1 0 0 0,0 1 0 0 0,-1-1 0 0 0,3 3 0 0 0,-2 0 21 0 0,0 0 0 0 0,0-1 0 0 0,-1 1 0 0 0,1 0 0 0 0,-1 0 0 0 0,0 0 0 0 0,0 0 0 0 0,0 1 0 0 0,0-1 0 0 0,-1 0-1 0 0,0 5 1 0 0,0 7 89 0 0,-1 0-1 0 0,-1 0 0 0 0,-1 0 0 0 0,0-1 0 0 0,-7 21 0 0 0,1-10 22 0 0,-2 1-1 0 0,-1-1 1 0 0,-18 29-1 0 0,24-45-148 0 0,0 0 0 0 0,-1 0 0 0 0,-1 0 0 0 0,0-1 0 0 0,0 0 0 0 0,0-1 0 0 0,-1 1 0 0 0,-1-2 1 0 0,1 1-1 0 0,-12 5 0 0 0,19-12-123 0 0,1 0 0 0 0,-1 0 1 0 0,0 0-1 0 0,1-1 1 0 0,-1 1-1 0 0,0-1 1 0 0,1 0-1 0 0,-1 1 0 0 0,0-1 1 0 0,0 0-1 0 0,1 0 1 0 0,-1 0-1 0 0,0 0 0 0 0,0 0 1 0 0,1 0-1 0 0,-1-1 1 0 0,0 1-1 0 0,0 0 1 0 0,1-1-1 0 0,-1 0 0 0 0,0 1 1 0 0,1-1-1 0 0,-3-1 1 0 0,1 0-669 0 0,1-1 0 0 0,-1 1 0 0 0,1 0 0 0 0,0-1 1 0 0,0 1-1 0 0,0-1 0 0 0,0 0 0 0 0,0 1 0 0 0,1-1 0 0 0,-1 0 1 0 0,-1-6-1 0 0,-3-7-3233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07.684"/>
    </inkml:context>
    <inkml:brush xml:id="br0">
      <inkml:brushProperty name="width" value="0.05" units="cm"/>
      <inkml:brushProperty name="height" value="0.05" units="cm"/>
    </inkml:brush>
  </inkml:definitions>
  <inkml:trace contextRef="#ctx0" brushRef="#br0">3 148 1608 0 0,'0'-1'605'0'0,"-1"-1"-1"0"0,1 0 0 0 0,-1-1 1 0 0,1 1-1 0 0,0 0 1 0 0,0 0-1 0 0,0 0 0 0 0,0 0 1 0 0,0 0-1 0 0,1 0 1 0 0,-1 0-1 0 0,0 0 0 0 0,1 0 1 0 0,0 0-1 0 0,-1 0 1 0 0,1 0-1 0 0,0 1 0 0 0,0-1 1 0 0,1-2-1 0 0,0 1-238 0 0,1 0-1 0 0,-1 1 1 0 0,1-1-1 0 0,0 1 0 0 0,0 0 1 0 0,0 0-1 0 0,0 0 1 0 0,0 0-1 0 0,0 0 1 0 0,5-1-1 0 0,9-4-569 0 0,0 2 0 0 0,1 0-1 0 0,30-3 1 0 0,-25 4 1057 0 0,6-2-1499 0 0,75-16 827 0 0,-71 11-3780 0 0,-1-1-4193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08.020"/>
    </inkml:context>
    <inkml:brush xml:id="br0">
      <inkml:brushProperty name="width" value="0.05" units="cm"/>
      <inkml:brushProperty name="height" value="0.05" units="cm"/>
    </inkml:brush>
  </inkml:definitions>
  <inkml:trace contextRef="#ctx0" brushRef="#br0">227 1 1632 0 0,'-46'40'10044'0'0,"10"11"-4704"0"0,30-40-5221 0 0,0 0-1 0 0,1 1 1 0 0,1-1-1 0 0,-1 1 0 0 0,2 0 1 0 0,0 1-1 0 0,0-1 1 0 0,1 0-1 0 0,1 1 0 0 0,0-1 1 0 0,0 1-1 0 0,1 0 1 0 0,1-1-1 0 0,0 1 0 0 0,1-1 1 0 0,0 1-1 0 0,1-1 1 0 0,1 0-1 0 0,0 0 0 0 0,0 0 1 0 0,7 12-1 0 0,-8-19-112 0 0,0 0 1 0 0,0 0-1 0 0,1 0 1 0 0,-1-1-1 0 0,1 0 0 0 0,0 1 1 0 0,0-1-1 0 0,0-1 0 0 0,1 1 1 0 0,0-1-1 0 0,-1 1 0 0 0,1-1 1 0 0,0-1-1 0 0,0 1 1 0 0,1-1-1 0 0,-1 0 0 0 0,0 0 1 0 0,1 0-1 0 0,0-1 0 0 0,-1 0 1 0 0,1 0-1 0 0,0 0 0 0 0,-1-1 1 0 0,1 0-1 0 0,0 0 1 0 0,0 0-1 0 0,-1-1 0 0 0,1 0 1 0 0,0 0-1 0 0,-1 0 0 0 0,1-1 1 0 0,-1 1-1 0 0,1-1 0 0 0,6-4 1 0 0,-4 2 24 0 0,1-1 1 0 0,-1 1 0 0 0,0-1-1 0 0,0-1 1 0 0,-1 1 0 0 0,0-1-1 0 0,0-1 1 0 0,0 1-1 0 0,-1-1 1 0 0,0-1 0 0 0,0 1-1 0 0,-1-1 1 0 0,0 0 0 0 0,0 0-1 0 0,0 0 1 0 0,-1-1-1 0 0,-1 1 1 0 0,0-1 0 0 0,0 0-1 0 0,3-15 1 0 0,-5 17 75 0 0,-1-1 1 0 0,1 1-1 0 0,-1-1 1 0 0,0 0-1 0 0,-1 1 1 0 0,0-1-1 0 0,0 0 1 0 0,-1 1-1 0 0,1-1 1 0 0,-2 1-1 0 0,1 0 1 0 0,-1 0-1 0 0,0 0 1 0 0,-1 0-1 0 0,0 0 1 0 0,0 1-1 0 0,0-1 1 0 0,-9-9-1 0 0,6 10-204 0 0,0 0-1 0 0,0 0 0 0 0,0 1 1 0 0,-1 0-1 0 0,1 1 1 0 0,-1 0-1 0 0,0 0 0 0 0,-1 1 1 0 0,1-1-1 0 0,-1 2 1 0 0,1-1-1 0 0,-1 1 0 0 0,0 1 1 0 0,1 0-1 0 0,-19-1 1 0 0,-9 3-2797 0 0,-1 2 0 0 0,1 1 0 0 0,-51 13 0 0 0,30-5-1515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59.334"/>
    </inkml:context>
    <inkml:brush xml:id="br0">
      <inkml:brushProperty name="width" value="0.05" units="cm"/>
      <inkml:brushProperty name="height" value="0.05" units="cm"/>
    </inkml:brush>
  </inkml:definitions>
  <inkml:trace contextRef="#ctx0" brushRef="#br0">0 27 1860 0 0,'7'-6'2128'0'0,"-3"4"-135"0"0,1-4-693 0 0,-3 4-548 0 0,2 0-368 0 0,1-2-256 0 0,-3 4-240 0 0,2-2-288 0 0,-2 0-576 0 0,3 2-488 0 0,-1 2-345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00.621"/>
    </inkml:context>
    <inkml:brush xml:id="br0">
      <inkml:brushProperty name="width" value="0.05" units="cm"/>
      <inkml:brushProperty name="height" value="0.05" units="cm"/>
    </inkml:brush>
  </inkml:definitions>
  <inkml:trace contextRef="#ctx0" brushRef="#br0">1 337 3076 0 0,'132'-32'9409'0'0,"65"-33"-7032"0"0,-59 18-1410 0 0,36-7-544 0 0,2 7 0 0 0,276-35 0 0 0,-423 77-558 0 0,-26 2-902 0 0,-19 2-1230 0 0,-29 6-5933 0 0,29-3 4825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09.735"/>
    </inkml:context>
    <inkml:brush xml:id="br0">
      <inkml:brushProperty name="width" value="0.05" units="cm"/>
      <inkml:brushProperty name="height" value="0.05" units="cm"/>
    </inkml:brush>
  </inkml:definitions>
  <inkml:trace contextRef="#ctx0" brushRef="#br0">247 38 2704 0 0,'-2'-3'859'0'0,"1"0"-1"0"0,-1 1 0 0 0,0-1 1 0 0,0 1-1 0 0,0 0 0 0 0,0 0 1 0 0,-1 0-1 0 0,1 0 0 0 0,0 0 1 0 0,-1 0-1 0 0,1 1 0 0 0,-1-1 1 0 0,0 1-1 0 0,-3-2 0 0 0,2 2-475 0 0,0-1-1 0 0,0 1 0 0 0,-1 1 1 0 0,1-1-1 0 0,0 0 1 0 0,0 1-1 0 0,0 0 0 0 0,-1 0 1 0 0,-6 1-1 0 0,7 0-343 0 0,0 0 0 0 0,0 0 0 0 0,0 0 0 0 0,0 0 0 0 0,0 0 0 0 0,0 1 0 0 0,0 0 0 0 0,1-1 0 0 0,-1 1 0 0 0,1 1 0 0 0,-1-1 0 0 0,1 0 0 0 0,0 1 0 0 0,0 0 0 0 0,0 0 0 0 0,0 0 0 0 0,1 0 0 0 0,-1 0 0 0 0,1 0 0 0 0,0 1 0 0 0,0-1 0 0 0,-3 7 1 0 0,5-8-32 0 0,-1 0 0 0 0,1 0 0 0 0,0 0 0 0 0,0 0 0 0 0,0 0 0 0 0,0 0 0 0 0,0-1 0 0 0,1 1 0 0 0,-1 0 0 0 0,1 0 0 0 0,-1 0 0 0 0,1 0 1 0 0,-1-1-1 0 0,1 1 0 0 0,0 0 0 0 0,0 0 0 0 0,0-1 0 0 0,0 1 0 0 0,0-1 0 0 0,0 1 0 0 0,1-1 0 0 0,-1 1 0 0 0,0-1 0 0 0,1 0 1 0 0,-1 0-1 0 0,1 0 0 0 0,-1 0 0 0 0,3 2 0 0 0,59 30 40 0 0,-34-19-26 0 0,-24-11-20 0 0,0 0-1 0 0,-1 1 1 0 0,1-1 0 0 0,-1 1-1 0 0,1 0 1 0 0,-1 0-1 0 0,0 0 1 0 0,-1 1-1 0 0,1-1 1 0 0,-1 1 0 0 0,0 0-1 0 0,0 0 1 0 0,0 0-1 0 0,-1 1 1 0 0,0-1-1 0 0,0 0 1 0 0,0 1 0 0 0,1 5-1 0 0,-3-6 2 0 0,0-1-1 0 0,0 0 1 0 0,0 0-1 0 0,0 1 0 0 0,0-1 1 0 0,-1 0-1 0 0,0 0 1 0 0,0 0-1 0 0,0 1 1 0 0,0-1-1 0 0,-1 0 1 0 0,0-1-1 0 0,0 1 1 0 0,0 0-1 0 0,0 0 1 0 0,0-1-1 0 0,-1 1 1 0 0,0-1-1 0 0,1 0 0 0 0,-1 0 1 0 0,0 0-1 0 0,-1 0 1 0 0,1 0-1 0 0,0-1 1 0 0,-6 3-1 0 0,-3 3-98 0 0,0 0-1 0 0,-1-2 1 0 0,0 1-1 0 0,0-2 1 0 0,-1 0-1 0 0,-15 4 1 0 0,24-8-284 0 0,0 0 1 0 0,0 0 0 0 0,0-1 0 0 0,0 0 0 0 0,0 0 0 0 0,0 0-1 0 0,0-1 1 0 0,0 1 0 0 0,-6-3 0 0 0,8 2-272 0 0,0 0 1 0 0,0 0-1 0 0,0-1 1 0 0,0 1-1 0 0,0-1 1 0 0,0 0-1 0 0,0 0 1 0 0,1 0-1 0 0,-1 0 1 0 0,1-1 0 0 0,-1 1-1 0 0,1-1 1 0 0,0 1-1 0 0,-4-6 1 0 0,-3-8-3313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0.090"/>
    </inkml:context>
    <inkml:brush xml:id="br0">
      <inkml:brushProperty name="width" value="0.05" units="cm"/>
      <inkml:brushProperty name="height" value="0.05" units="cm"/>
    </inkml:brush>
  </inkml:definitions>
  <inkml:trace contextRef="#ctx0" brushRef="#br0">0 58 4460 0 0,'7'-4'2949'0'0,"0"0"-313"0"0,4 0-704 0 0,4 0-816 0 0,0 0-528 0 0,5 0-360 0 0,2-1-336 0 0,2 1-484 0 0,3-2-796 0 0,-3 0-576 0 0,0 0-504 0 0,-2 2-429 0 0,3 2-227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7:10.452"/>
    </inkml:context>
    <inkml:brush xml:id="br0">
      <inkml:brushProperty name="width" value="0.05" units="cm"/>
      <inkml:brushProperty name="height" value="0.05" units="cm"/>
    </inkml:brush>
  </inkml:definitions>
  <inkml:trace contextRef="#ctx0" brushRef="#br0">99 16 2104 0 0,'0'13'9056'0'0,"-8"2"-4714"0"0,-19 14-2624 0 0,13-14-421 0 0,8-7-1130 0 0,0 1 0 0 0,1 0 0 0 0,0 0-1 0 0,0 1 1 0 0,1-1 0 0 0,0 1 0 0 0,1 0 0 0 0,0 0 0 0 0,-3 19 0 0 0,5-24-160 0 0,0 0 0 0 0,1 0 0 0 0,0 0 0 0 0,0 1 0 0 0,0-1 0 0 0,0 0 1 0 0,1 0-1 0 0,0 0 0 0 0,0 0 0 0 0,0 0 0 0 0,1 0 0 0 0,-1 0 0 0 0,1 0 0 0 0,0-1 1 0 0,1 1-1 0 0,-1-1 0 0 0,1 1 0 0 0,0-1 0 0 0,0 0 0 0 0,0 0 0 0 0,8 7 1 0 0,-8-9-6 0 0,1 0 1 0 0,-1 0 0 0 0,1-1 0 0 0,0 1 0 0 0,-1-1-1 0 0,1 0 1 0 0,0 0 0 0 0,0 0 0 0 0,0 0 0 0 0,0-1 0 0 0,0 0-1 0 0,0 0 1 0 0,0 0 0 0 0,-1 0 0 0 0,1 0 0 0 0,0-1 0 0 0,0 0-1 0 0,0 1 1 0 0,0-1 0 0 0,0-1 0 0 0,-1 1 0 0 0,1-1-1 0 0,0 1 1 0 0,-1-1 0 0 0,5-3 0 0 0,2-1-2 0 0,0 0 0 0 0,0-1-1 0 0,-1 0 1 0 0,0-1 0 0 0,0 0 0 0 0,-1 0 0 0 0,11-13 0 0 0,-15 15 20 0 0,0 0 0 0 0,0 0 1 0 0,0 0-1 0 0,-1 0 0 0 0,0-1 1 0 0,0 0-1 0 0,0 1 0 0 0,-1-1 1 0 0,0 0-1 0 0,-1 0 0 0 0,1 0 1 0 0,-1 0-1 0 0,-1 0 0 0 0,1-1 1 0 0,-1 1-1 0 0,-2-10 0 0 0,1 12-31 0 0,0 0-1 0 0,-1-1 1 0 0,0 1-1 0 0,0 1 1 0 0,0-1-1 0 0,0 0 0 0 0,-1 0 1 0 0,0 1-1 0 0,0-1 1 0 0,0 1-1 0 0,-1 0 1 0 0,0 0-1 0 0,1 0 1 0 0,-1 1-1 0 0,0-1 0 0 0,-1 1 1 0 0,1 0-1 0 0,-1 0 1 0 0,1 1-1 0 0,-1-1 1 0 0,0 1-1 0 0,-9-3 1 0 0,-24-6-2520 0 0,21 7-1514 0 0,-1-1-4304 0 0,14 3 4443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09.574"/>
    </inkml:context>
    <inkml:brush xml:id="br0">
      <inkml:brushProperty name="width" value="0.05" units="cm"/>
      <inkml:brushProperty name="height" value="0.05" units="cm"/>
    </inkml:brush>
  </inkml:definitions>
  <inkml:trace contextRef="#ctx0" brushRef="#br0">10 1 2760 0 0,'-10'0'15886'0'0,"15"12"-11448"0"0,15 12-4043 0 0,26 8 180 0 0,-29-21-505 0 0,0 0 1 0 0,-1 2-1 0 0,-1 0 1 0 0,0 0-1 0 0,17 20 1 0 0,-29-28-61 0 0,0-1 1 0 0,1 1 0 0 0,-2 0-1 0 0,1 0 1 0 0,-1 0 0 0 0,1 1-1 0 0,-2-1 1 0 0,1 1 0 0 0,0-1-1 0 0,-1 1 1 0 0,0-1 0 0 0,-1 1-1 0 0,1 0 1 0 0,-1-1 0 0 0,0 1-1 0 0,0 0 1 0 0,-1-1 0 0 0,1 1 0 0 0,-1 0-1 0 0,-1-1 1 0 0,1 1 0 0 0,-1-1-1 0 0,-3 8 1 0 0,-48 107-414 0 0,27-71-5771 0 0,37-73-10470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01.188"/>
    </inkml:context>
    <inkml:brush xml:id="br0">
      <inkml:brushProperty name="width" value="0.05" units="cm"/>
      <inkml:brushProperty name="height" value="0.05" units="cm"/>
    </inkml:brush>
  </inkml:definitions>
  <inkml:trace contextRef="#ctx0" brushRef="#br0">1 143 3948 0 0,'78'-6'10913'0'0,"40"-20"-9302"0"0,-41 8-472 0 0,-62 15-1015 0 0,151-32 1005 0 0,253-19-1 0 0,-414 54-903 0 0,20 0-2197 0 0,-26 1 1723 0 0,1 0-1 0 0,0 0 0 0 0,0-1 1 0 0,-1 1-1 0 0,1 0 1 0 0,0-1-1 0 0,-1 1 0 0 0,1 0 1 0 0,-1-1-1 0 0,1 1 0 0 0,-1 0 1 0 0,1-1-1 0 0,-1 1 0 0 0,1-1 1 0 0,-1 1-1 0 0,0-1 0 0 0,1 0 1 0 0,-1 1-1 0 0,0-1 1 0 0,1 1-1 0 0,-1-1 0 0 0,0 0 1 0 0,0 0-1 0 0,1 1 0 0 0,-1-1 1 0 0,-1 0-1 0 0,-7 7-2933 0 0,0-1-315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01.671"/>
    </inkml:context>
    <inkml:brush xml:id="br0">
      <inkml:brushProperty name="width" value="0.05" units="cm"/>
      <inkml:brushProperty name="height" value="0.05" units="cm"/>
    </inkml:brush>
  </inkml:definitions>
  <inkml:trace contextRef="#ctx0" brushRef="#br0">1 65 3764 0 0,'75'-4'10075'0'0,"39"-11"-6524"0"0,-1-1-2492 0 0,187 6 537 0 0,-86 6-5032 0 0,-71-9-7032 0 0,-118 10 6919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10.499"/>
    </inkml:context>
    <inkml:brush xml:id="br0">
      <inkml:brushProperty name="width" value="0.05" units="cm"/>
      <inkml:brushProperty name="height" value="0.05" units="cm"/>
    </inkml:brush>
  </inkml:definitions>
  <inkml:trace contextRef="#ctx0" brushRef="#br0">110 114 2772 0 0,'-35'-40'448'0'0,"-2"2"-796"0"0,-1 3-628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15.019"/>
    </inkml:context>
    <inkml:brush xml:id="br0">
      <inkml:brushProperty name="width" value="0.05" units="cm"/>
      <inkml:brushProperty name="height" value="0.05" units="cm"/>
    </inkml:brush>
  </inkml:definitions>
  <inkml:trace contextRef="#ctx0" brushRef="#br0">1 1 2292 0 0,'4'0'4781'0'0,"1"0"-4437"0"0,-3 0-1192 0 0,0 0-445 0 0,2 0-219 0 0,1 0-276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15.349"/>
    </inkml:context>
    <inkml:brush xml:id="br0">
      <inkml:brushProperty name="width" value="0.05" units="cm"/>
      <inkml:brushProperty name="height" value="0.05" units="cm"/>
    </inkml:brush>
  </inkml:definitions>
  <inkml:trace contextRef="#ctx0" brushRef="#br0">182 0 2060 0 0,'-33'33'8953'0'0,"4"4"-4159"0"0,5-2-4136 0 0,2 2 0 0 0,1 0 1 0 0,-17 47-1 0 0,26-46-475 0 0,10-26-2402 0 0,7-24-6599 0 0,-1 2 5756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14.216"/>
    </inkml:context>
    <inkml:brush xml:id="br0">
      <inkml:brushProperty name="width" value="0.05" units="cm"/>
      <inkml:brushProperty name="height" value="0.05" units="cm"/>
    </inkml:brush>
  </inkml:definitions>
  <inkml:trace contextRef="#ctx0" brushRef="#br0">296 23 2000 0 0,'18'-22'17103'0'0,"-26"35"-16279"0"0,-40 67-324 0 0,-62 98-1009 0 0,26-69-4180 0 0,34-65-4243 0 0,37-36 5295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14.565"/>
    </inkml:context>
    <inkml:brush xml:id="br0">
      <inkml:brushProperty name="width" value="0.05" units="cm"/>
      <inkml:brushProperty name="height" value="0.05" units="cm"/>
    </inkml:brush>
  </inkml:definitions>
  <inkml:trace contextRef="#ctx0" brushRef="#br0">1 10 3916 0 0,'4'-8'7137'0'0,"-3"8"-6852"0"0,-1 0 1 0 0,0-1-1 0 0,1 1 1 0 0,-1 0-1 0 0,0 0 1 0 0,1 0-1 0 0,-1 0 1 0 0,0 0-1 0 0,1 0 1 0 0,-1 0-1 0 0,1 0 1 0 0,21 3 3332 0 0,31 18-4117 0 0,-42-16 1581 0 0,188 87-1911 0 0,-134-59-3283 0 0,1 2-4195 0 0,-44-23 4747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16.735"/>
    </inkml:context>
    <inkml:brush xml:id="br0">
      <inkml:brushProperty name="width" value="0.05" units="cm"/>
      <inkml:brushProperty name="height" value="0.05" units="cm"/>
    </inkml:brush>
  </inkml:definitions>
  <inkml:trace contextRef="#ctx0" brushRef="#br0">139 2 2908 0 0,'1'-1'316'0'0,"0"1"1"0"0,0 0-1 0 0,0 0 0 0 0,0 0 0 0 0,0 0 0 0 0,0 0 0 0 0,0 0 1 0 0,0 0-1 0 0,0 0 0 0 0,-1 0 0 0 0,1 0 0 0 0,0 0 0 0 0,0 0 1 0 0,0 1-1 0 0,0-1 0 0 0,0 1 0 0 0,0-1 0 0 0,0 0 0 0 0,0 1 0 0 0,0-1 1 0 0,-1 1-1 0 0,1 0 0 0 0,0-1 0 0 0,0 1 0 0 0,-1 0 0 0 0,1-1 1 0 0,0 1-1 0 0,-1 0 0 0 0,1 0 0 0 0,-1 0 0 0 0,1-1 0 0 0,-1 1 1 0 0,1 0-1 0 0,-1 0 0 0 0,0 0 0 0 0,1 0 0 0 0,-1 0 0 0 0,0 0 1 0 0,0 1-1 0 0,0 3 25 0 0,-1 0 1 0 0,0 0 0 0 0,-1 0-1 0 0,1 0 1 0 0,-1 0 0 0 0,-4 8-1 0 0,5-12-375 0 0,-20 41 357 0 0,14-30-399 0 0,0 0 0 0 0,1 1 0 0 0,1 0 1 0 0,0 1-1 0 0,0-1 0 0 0,-2 18 0 0 0,7-30 58 0 0,-1-1 0 0 0,1 0 0 0 0,0 1 0 0 0,0-1-1 0 0,0 0 1 0 0,0 1 0 0 0,0-1 0 0 0,0 0 0 0 0,0 1 0 0 0,0-1-1 0 0,0 0 1 0 0,0 0 0 0 0,0 1 0 0 0,0-1 0 0 0,1 0 0 0 0,-1 1-1 0 0,0-1 1 0 0,0 0 0 0 0,0 1 0 0 0,0-1 0 0 0,0 0 0 0 0,1 0-1 0 0,-1 1 1 0 0,0-1 0 0 0,0 0 0 0 0,0 0 0 0 0,1 1 0 0 0,-1-1-1 0 0,0 0 1 0 0,0 0 0 0 0,1 0 0 0 0,-1 0 0 0 0,0 1 0 0 0,1-1 0 0 0,-1 0-1 0 0,0 0 1 0 0,15-3-436 0 0,16-14-82 0 0,-28 15 467 0 0,52-40-608 0 0,-42 31 678 0 0,0 0-1 0 0,1 1 0 0 0,28-16 0 0 0,-63 62 1096 0 0,-30 30-670 0 0,16-21-347 0 0,-33 53 0 0 0,67-96-106 0 0,0-1 1 0 0,0 0-1 0 0,0 1 0 0 0,0 0 1 0 0,0-1-1 0 0,1 1 1 0 0,-1 0-1 0 0,0-1 0 0 0,1 1 1 0 0,-1 0-1 0 0,1-1 0 0 0,0 1 1 0 0,0 0-1 0 0,-1 2 1 0 0,2-3 2 0 0,-1-1 0 0 0,1 0 0 0 0,-1 0 0 0 0,0 1 0 0 0,1-1 0 0 0,-1 0 0 0 0,1 0 0 0 0,-1 0 0 0 0,0 1 0 0 0,1-1 0 0 0,-1 0 0 0 0,1 0 0 0 0,-1 0 0 0 0,1 0 0 0 0,-1 0 0 0 0,0 0 0 0 0,1 0 0 0 0,-1 0 0 0 0,1 0 0 0 0,-1 0 0 0 0,1 0 0 0 0,-1 0 1 0 0,1 0-1 0 0,-1-1 0 0 0,0 1 0 0 0,1 0 0 0 0,-1 0 0 0 0,1 0 0 0 0,-1 0 0 0 0,0-1 0 0 0,1 1 0 0 0,0-1 0 0 0,5-2-106 0 0,0-1-1 0 0,-1 1 1 0 0,1-1 0 0 0,-1 0-1 0 0,0-1 1 0 0,7-7 0 0 0,-9 9 100 0 0,28-39-156 0 0,-29 39 239 0 0,-1 1 0 0 0,1-1 0 0 0,0 0 0 0 0,-1 1 1 0 0,0-1-1 0 0,0 0 0 0 0,0 0 0 0 0,0 0 0 0 0,0 0 0 0 0,-1 0 0 0 0,1 0 0 0 0,-1 0 1 0 0,0-5-1 0 0,0 8-34 0 0,0-1-1 0 0,0 1 1 0 0,0 0 0 0 0,0 0 0 0 0,0-1 0 0 0,0 1 0 0 0,0 0 0 0 0,0 0 0 0 0,0-1-1 0 0,-1 1 1 0 0,1 0 0 0 0,0 0 0 0 0,0 0 0 0 0,0-1 0 0 0,0 1 0 0 0,-1 0-1 0 0,1 0 1 0 0,0 0 0 0 0,0-1 0 0 0,0 1 0 0 0,-1 0 0 0 0,1 0 0 0 0,0 0-1 0 0,0 0 1 0 0,-1 0 0 0 0,1 0 0 0 0,0-1 0 0 0,0 1 0 0 0,-1 0 0 0 0,1 0 0 0 0,0 0-1 0 0,-1 0 1 0 0,1 0 0 0 0,0 0 0 0 0,0 0 0 0 0,-1 0 0 0 0,1 0 0 0 0,0 0-1 0 0,0 0 1 0 0,-1 1 0 0 0,1-1 0 0 0,-1 0 0 0 0,-15 9 303 0 0,-11 14-116 0 0,14-10-142 0 0,2-3-59 0 0,0 1 0 0 0,0 0 0 0 0,1 0 0 0 0,1 1 0 0 0,0 0 0 0 0,1 1-1 0 0,0 0 1 0 0,-9 21 0 0 0,20-27-346 0 0,9-10 54 0 0,10-8-101 0 0,-8 1 351 0 0,1-1 0 0 0,-1 0 0 0 0,-1-1 0 0 0,0-1 0 0 0,0 0-1 0 0,-1-1 1 0 0,-1 0 0 0 0,-1 0 0 0 0,0-1 0 0 0,0-1 0 0 0,12-29 0 0 0,-22 45 56 0 0,0-1 0 0 0,1 1 0 0 0,-1-1 0 0 0,0 1 0 0 0,0 0 0 0 0,0-1 0 0 0,0 1 0 0 0,1-1 0 0 0,-1 1 1 0 0,0 0-1 0 0,0-1 0 0 0,0 1 0 0 0,0-1 0 0 0,0 1 0 0 0,0-1 0 0 0,0 1 0 0 0,0 0 0 0 0,0-1 0 0 0,0 1 0 0 0,-1-1 0 0 0,1 1 1 0 0,0-1-1 0 0,0 1 0 0 0,0 0 0 0 0,0-1 0 0 0,-1 1 0 0 0,1 0 0 0 0,0-1 0 0 0,0 1 0 0 0,-1-1 0 0 0,1 1 0 0 0,0 0 0 0 0,-1-1 1 0 0,-14 4 383 0 0,-16 16-58 0 0,13-7-245 0 0,1 1 1 0 0,0 1 0 0 0,1 1 0 0 0,1 0 0 0 0,0 1 0 0 0,1 1-1 0 0,-14 21 1 0 0,28-31-347 0 0,12-14 65 0 0,13-15-22 0 0,-15 12 145 0 0,32-35-95 0 0,-40 42 207 0 0,1-1 0 0 0,-1 1 1 0 0,0 0-1 0 0,0-1 0 0 0,0 1 0 0 0,0-1 0 0 0,-1 0 1 0 0,1 1-1 0 0,-1-1 0 0 0,0 0 0 0 0,0 0 0 0 0,0-4 1 0 0,-1 8-47 0 0,0 0 0 0 0,0-1 0 0 0,0 1 0 0 0,0 0 0 0 0,0 0 0 0 0,0 0 0 0 0,0 0 0 0 0,0 0 0 0 0,0-1 1 0 0,0 1-1 0 0,0 0 0 0 0,0 0 0 0 0,0 0 0 0 0,0 0 0 0 0,-1 0 0 0 0,1 0 0 0 0,0 0 0 0 0,0 0 0 0 0,0-1 0 0 0,0 1 1 0 0,0 0-1 0 0,0 0 0 0 0,0 0 0 0 0,0 0 0 0 0,-1 0 0 0 0,1 0 0 0 0,0 0 0 0 0,0 0 0 0 0,0 0 0 0 0,0 0 1 0 0,0 0-1 0 0,0 0 0 0 0,-1 0 0 0 0,1 0 0 0 0,0 0 0 0 0,0 0 0 0 0,0 0 0 0 0,0 0 0 0 0,0 0 0 0 0,-1 0 0 0 0,1 0 1 0 0,0 0-1 0 0,0 0 0 0 0,0 0 0 0 0,0 0 0 0 0,0 0 0 0 0,0 0 0 0 0,-1 0 0 0 0,1 0 0 0 0,0 0 0 0 0,0 0 0 0 0,0 1 1 0 0,0-1-1 0 0,0 0 0 0 0,0 0 0 0 0,-13 8 179 0 0,-8 12-73 0 0,1 6-424 0 0,0 1-1 0 0,2 1 1 0 0,1 1 0 0 0,-22 48 0 0 0,36-72-1643 0 0,-3-17-8989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17.529"/>
    </inkml:context>
    <inkml:brush xml:id="br0">
      <inkml:brushProperty name="width" value="0.05" units="cm"/>
      <inkml:brushProperty name="height" value="0.05" units="cm"/>
    </inkml:brush>
  </inkml:definitions>
  <inkml:trace contextRef="#ctx0" brushRef="#br0">16 211 3416 0 0,'-15'-146'16474'0'0,"15"145"-16423"0"0,0 1-1 0 0,0-1 1 0 0,0 1 0 0 0,0-1-1 0 0,0 1 1 0 0,0-1 0 0 0,0 1-1 0 0,0-1 1 0 0,0 1 0 0 0,0-1-1 0 0,0 1 1 0 0,1-1 0 0 0,-1 1 0 0 0,0-1-1 0 0,0 1 1 0 0,1 0 0 0 0,-1-1-1 0 0,0 1 1 0 0,0-1 0 0 0,1 1-1 0 0,-1 0 1 0 0,0-1 0 0 0,1 1-1 0 0,-1 0 1 0 0,1-1 0 0 0,-1 1 0 0 0,1 0-1 0 0,-1-1 1 0 0,0 1 0 0 0,1 0-1 0 0,-1 0 1 0 0,1 0 0 0 0,-1 0-1 0 0,2-1 1 0 0,21 6 734 0 0,24 21-263 0 0,-43-24-362 0 0,45 31 40 0 0,-2 3 1 0 0,-1 1 0 0 0,-3 3 0 0 0,-1 1-1 0 0,46 58 1 0 0,-303-357-345 0 0,195 231 127 0 0,12 16 5 0 0,0 0 0 0 0,0 1 0 0 0,-1-1 0 0 0,-1 2 0 0 0,1-1 0 0 0,-19-12 0 0 0,28 22 10 0 0,0 0 1 0 0,-1 0-1 0 0,1 0 1 0 0,0 0-1 0 0,0 0 1 0 0,0 0 0 0 0,0-1-1 0 0,-1 1 1 0 0,1 0-1 0 0,0 1 1 0 0,0-1 0 0 0,0 0-1 0 0,-1 0 1 0 0,1 0-1 0 0,0 0 1 0 0,0 0 0 0 0,0 0-1 0 0,0 0 1 0 0,-1 0-1 0 0,1 0 1 0 0,0 0-1 0 0,0 0 1 0 0,0 0 0 0 0,0 0-1 0 0,0 1 1 0 0,-1-1-1 0 0,1 0 1 0 0,0 0 0 0 0,0 0-1 0 0,0 0 1 0 0,0 0-1 0 0,0 0 1 0 0,0 1-1 0 0,0-1 1 0 0,0 0 0 0 0,0 0-1 0 0,-1 0 1 0 0,1 0-1 0 0,0 1 1 0 0,0-1 0 0 0,0 0-1 0 0,0 0 1 0 0,0 0-1 0 0,0 0 1 0 0,0 1 0 0 0,0-1-1 0 0,0 0 1 0 0,0 0-1 0 0,0 17-26 0 0,4 16 12 0 0,4 4 29 0 0,2-1 1 0 0,1 1-1 0 0,2-2 0 0 0,2 1 0 0 0,1-2 1 0 0,2 0-1 0 0,25 36 0 0 0,-43-69-10 0 0,0-1-1 0 0,0 1 1 0 0,1 0-1 0 0,-1-1 0 0 0,0 1 1 0 0,0-1-1 0 0,1 1 1 0 0,-1 0-1 0 0,0-1 1 0 0,1 1-1 0 0,-1-1 1 0 0,0 1-1 0 0,1-1 0 0 0,-1 1 1 0 0,1-1-1 0 0,-1 0 1 0 0,1 1-1 0 0,-1-1 1 0 0,1 1-1 0 0,-1-1 1 0 0,1 0-1 0 0,0 1 0 0 0,-1-1 1 0 0,1 0-1 0 0,-1 0 1 0 0,1 0-1 0 0,0 1 1 0 0,-1-1-1 0 0,1 0 1 0 0,0 0-1 0 0,-1 0 0 0 0,1 0 1 0 0,0 0-1 0 0,-1-23 27 0 0,-14-36-41 0 0,4 29-12 0 0,-1 0 1 0 0,-2 1 0 0 0,-1 0 0 0 0,-1 1-1 0 0,-31-45 1 0 0,60 125-60 0 0,18 21 144 0 0,64 106 0 0 0,-53-104 10 0 0,-42-74-64 0 0,0 0 0 0 0,-1 0 0 0 0,1 0 0 0 0,0 0 0 0 0,-1 0 0 0 0,1 0 0 0 0,-1 0 0 0 0,1 0 0 0 0,-1 0 0 0 0,1 0 0 0 0,-1 0 0 0 0,0 0 0 0 0,0 0 0 0 0,1 0 0 0 0,-1 0-1 0 0,0 0 1 0 0,0 0 0 0 0,0 1 0 0 0,0-1 0 0 0,0 0 0 0 0,0 0 0 0 0,-1 0 0 0 0,1 0 0 0 0,-1 1 0 0 0,0-1-15 0 0,0-1-1 0 0,0 0 0 0 0,0 0 1 0 0,0 1-1 0 0,0-1 1 0 0,0 0-1 0 0,0 0 1 0 0,0 0-1 0 0,0 0 1 0 0,0-1-1 0 0,0 1 1 0 0,0 0-1 0 0,0 0 1 0 0,0-1-1 0 0,0 1 0 0 0,0 0 1 0 0,0-1-1 0 0,0 1 1 0 0,-1-2-1 0 0,-6-2-291 0 0,0 0 0 0 0,0-1-1 0 0,0 0 1 0 0,-12-12-1 0 0,14 11-321 0 0,1-1-1 0 0,0 1 1 0 0,1-1-1 0 0,0 0 1 0 0,0-1-1 0 0,0 1 0 0 0,-2-10 1 0 0,3 8-729 0 0,1 0 0 0 0,0 1 0 0 0,0-1 0 0 0,1 0 0 0 0,1 0 0 0 0,0-13 0 0 0,1-2-2769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19.303"/>
    </inkml:context>
    <inkml:brush xml:id="br0">
      <inkml:brushProperty name="width" value="0.05" units="cm"/>
      <inkml:brushProperty name="height" value="0.05" units="cm"/>
    </inkml:brush>
  </inkml:definitions>
  <inkml:trace contextRef="#ctx0" brushRef="#br0">449 59 1884 0 0,'2'-4'1290'0'0,"0"0"1"0"0,-1-1-1 0 0,0 1 0 0 0,0-1 0 0 0,0 1 0 0 0,0-1 1 0 0,-1 1-1 0 0,0-8 0 0 0,0 11-1151 0 0,0 1-1 0 0,0 0 1 0 0,0-1 0 0 0,0 1 0 0 0,0-1-1 0 0,0 1 1 0 0,0-1 0 0 0,0 1 0 0 0,0 0-1 0 0,0-1 1 0 0,0 1 0 0 0,-1-1-1 0 0,1 1 1 0 0,0 0 0 0 0,0-1 0 0 0,0 1-1 0 0,-1-1 1 0 0,1 1 0 0 0,0 0-1 0 0,-1-1 1 0 0,1 1 0 0 0,0 0 0 0 0,-1 0-1 0 0,1-1 1 0 0,0 1 0 0 0,-1 0-1 0 0,1 0 1 0 0,0-1 0 0 0,-1 1 0 0 0,1 0-1 0 0,-1 0 1 0 0,0 0 0 0 0,0 0-84 0 0,-1 1 0 0 0,1-1-1 0 0,-1 1 1 0 0,1 0 0 0 0,0-1 0 0 0,-1 1 0 0 0,1 0 0 0 0,0 0 0 0 0,-1 0 0 0 0,1 0 0 0 0,0 0-1 0 0,0 0 1 0 0,0 1 0 0 0,-2 1 0 0 0,-15 20 446 0 0,1 0 0 0 0,1 1 0 0 0,-25 52 0 0 0,-28 86 283 0 0,46-104-650 0 0,-1 13-207 0 0,20-53-158 0 0,18-48-19 0 0,117-262-102 0 0,-169 419 1890 0 0,24-94-1307 0 0,-20 62 262 0 0,31-87-487 0 0,1 0 0 0 0,1 0 0 0 0,-1 0 0 0 0,1 1 0 0 0,1-1 0 0 0,-1 0 0 0 0,2 0 0 0 0,-1 1 0 0 0,2 10 0 0 0,-1-19-9 0 0,-1 1-1 0 0,0-1 0 0 0,0 1 0 0 0,0-1 0 0 0,0 1 1 0 0,0-1-1 0 0,0 1 0 0 0,0-1 0 0 0,1 0 1 0 0,-1 1-1 0 0,0-1 0 0 0,0 1 0 0 0,1-1 0 0 0,-1 0 1 0 0,0 1-1 0 0,0-1 0 0 0,1 0 0 0 0,-1 1 0 0 0,0-1 1 0 0,1 0-1 0 0,-1 1 0 0 0,1-1 0 0 0,-1 0 0 0 0,0 0 1 0 0,1 1-1 0 0,-1-1 0 0 0,1 0 0 0 0,-1 0 0 0 0,1 0 1 0 0,-1 0-1 0 0,1 0 0 0 0,-1 0 0 0 0,0 0 1 0 0,2 0-1 0 0,15-9-92 0 0,11-23-28 0 0,-19 17 84 0 0,-1 0 1 0 0,0-1-1 0 0,-1-1 1 0 0,7-20-1 0 0,-12 29 35 0 0,1 0 0 0 0,-1-1 0 0 0,-1 0 0 0 0,1 1 0 0 0,-2-1 1 0 0,1 0-1 0 0,-1 0 0 0 0,0 0 0 0 0,-1 1 0 0 0,-3-14 0 0 0,4 21 6 0 0,0 1 0 0 0,0-1 0 0 0,0 1 0 0 0,0-1 1 0 0,0 1-1 0 0,0-1 0 0 0,0 0 0 0 0,0 1 0 0 0,-1-1 0 0 0,1 1 1 0 0,0-1-1 0 0,0 1 0 0 0,-1-1 0 0 0,1 1 0 0 0,0-1 0 0 0,-1 1 1 0 0,1-1-1 0 0,-1 1 0 0 0,1 0 0 0 0,0-1 0 0 0,-1 1 0 0 0,1-1 1 0 0,-1 1-1 0 0,1 0 0 0 0,-1 0 0 0 0,1-1 0 0 0,-1 1 0 0 0,0 0 1 0 0,1 0-1 0 0,-1-1 0 0 0,1 1 0 0 0,-1 0 0 0 0,1 0 0 0 0,-1 0 1 0 0,0 0-1 0 0,0 0 0 0 0,-20 17 45 0 0,-13 35 33 0 0,33-49-74 0 0,-5 7-19 0 0,-32 68 172 0 0,36-73-197 0 0,0-1 0 0 0,0 1 0 0 0,1 0 0 0 0,0 0 0 0 0,0 0-1 0 0,0-1 1 0 0,1 1 0 0 0,-1 0 0 0 0,1 0 0 0 0,0 0 0 0 0,1 0 0 0 0,-1 0 0 0 0,1 0 0 0 0,2 8-1 0 0,-3-13 10 0 0,0 0-1 0 0,0 1 1 0 0,0-1-1 0 0,0 0 1 0 0,0 0-1 0 0,0 1 1 0 0,0-1-1 0 0,0 0 0 0 0,0 1 1 0 0,1-1-1 0 0,-1 0 1 0 0,0 0-1 0 0,0 1 1 0 0,0-1-1 0 0,0 0 1 0 0,0 0-1 0 0,1 1 0 0 0,-1-1 1 0 0,0 0-1 0 0,0 0 1 0 0,0 1-1 0 0,1-1 1 0 0,-1 0-1 0 0,0 0 1 0 0,0 0-1 0 0,1 0 0 0 0,-1 1 1 0 0,0-1-1 0 0,0 0 1 0 0,1 0-1 0 0,-1 0 1 0 0,0 0-1 0 0,1 0 1 0 0,-1 0-1 0 0,0 0 0 0 0,0 0 1 0 0,1 0-1 0 0,-1 0 1 0 0,0 0-1 0 0,1 0 1 0 0,4-12-1040 0 0,-1-21-574 0 0,-4 15 788 0 0,-4-144-3585 0 0,1 138 5330 0 0,0 1-1 0 0,-1 0 1 0 0,-1 0-1 0 0,-16-42 1 0 0,21 64-813 0 0,0 0 1 0 0,-1 0-1 0 0,1-1 0 0 0,-1 1 1 0 0,0 0-1 0 0,1 0 0 0 0,-1 1 1 0 0,0-1-1 0 0,1 0 0 0 0,-1 0 1 0 0,0 0-1 0 0,0 0 1 0 0,0 1-1 0 0,0-1 0 0 0,0 0 1 0 0,0 1-1 0 0,0-1 0 0 0,0 0 1 0 0,0 1-1 0 0,0 0 0 0 0,0-1 1 0 0,0 1-1 0 0,0 0 0 0 0,0-1 1 0 0,0 1-1 0 0,-3 0 1 0 0,1 0 6 0 0,0 1 0 0 0,0-1 1 0 0,0 1-1 0 0,0 0 0 0 0,0 0 1 0 0,0 0-1 0 0,0 0 1 0 0,0 0-1 0 0,0 1 0 0 0,-2 1 1 0 0,-10 8 78 0 0,1-1 0 0 0,-23 24 0 0 0,32-28-49 0 0,-12 10-7 0 0,1 1 0 0 0,-26 36 1 0 0,39-49-105 0 0,0 1-1 0 0,0-1 1 0 0,0 1 0 0 0,0-1 0 0 0,1 1 0 0 0,0 0 0 0 0,0 0 0 0 0,0 0 0 0 0,1 0 0 0 0,-1 0 0 0 0,1 1 0 0 0,0-1 0 0 0,1 0 0 0 0,-1 1 0 0 0,1-1 0 0 0,0 0 0 0 0,1 1 0 0 0,1 9 0 0 0,0-12-1 0 0,0 0 0 0 0,0 0 0 0 0,0-1 0 0 0,0 1 0 0 0,1 0 0 0 0,-1-1 0 0 0,1 0 0 0 0,-1 1 0 0 0,1-1 0 0 0,0 0 0 0 0,0 0 0 0 0,0-1 0 0 0,0 1 0 0 0,0-1 0 0 0,1 1 0 0 0,-1-1 0 0 0,0 0 0 0 0,1 0 0 0 0,-1-1 0 0 0,1 1 0 0 0,-1-1 0 0 0,0 1 0 0 0,7-1 0 0 0,-1 0 6 0 0,1 0 0 0 0,0 0 0 0 0,-1 0 0 0 0,1-2 0 0 0,-1 1 0 0 0,1-1 0 0 0,12-4 0 0 0,-16 3 14 0 0,0 0 0 0 0,-1-1 0 0 0,1 1 0 0 0,-1-1 0 0 0,0 0 0 0 0,0-1 0 0 0,0 1 0 0 0,0-1-1 0 0,-1 0 1 0 0,0 0 0 0 0,0 0 0 0 0,0-1 0 0 0,-1 1 0 0 0,1-1 0 0 0,-1 0 0 0 0,-1 0 0 0 0,1 0 0 0 0,-1-1 0 0 0,0 1-1 0 0,-1 0 1 0 0,1-1 0 0 0,-1 1 0 0 0,-1-1 0 0 0,1 0 0 0 0,-1 1 0 0 0,0-1 0 0 0,-1-8 0 0 0,0 10-6 0 0,1 0 0 0 0,-1 0-1 0 0,1 0 1 0 0,-1 1 0 0 0,-1-1 0 0 0,1 0 0 0 0,-1 1 0 0 0,0-1 0 0 0,0 1 0 0 0,0 0 0 0 0,0-1 0 0 0,-1 1 0 0 0,0 0 0 0 0,0 0-1 0 0,0 1 1 0 0,0-1 0 0 0,0 1 0 0 0,-1-1 0 0 0,0 1 0 0 0,1 0 0 0 0,-1 0 0 0 0,0 1 0 0 0,-1-1 0 0 0,1 1 0 0 0,0 0-1 0 0,-1 0 1 0 0,1 1 0 0 0,-1-1 0 0 0,0 1 0 0 0,1 0 0 0 0,-1 0 0 0 0,0 0 0 0 0,0 1 0 0 0,0-1 0 0 0,1 1 0 0 0,-1 1 0 0 0,-5 0-1 0 0,5-1-8 0 0,0 1-1 0 0,0 0 0 0 0,1 0 0 0 0,-1 0 1 0 0,1 1-1 0 0,-1 0 0 0 0,1 0 1 0 0,0 0-1 0 0,-1 0 0 0 0,1 0 0 0 0,0 1 1 0 0,0 0-1 0 0,1 0 0 0 0,-1 0 0 0 0,1 0 1 0 0,-1 1-1 0 0,1-1 0 0 0,0 1 0 0 0,0 0 1 0 0,1 0-1 0 0,-1 0 0 0 0,1 0 0 0 0,0 1 1 0 0,-2 4-1 0 0,2-3-2 0 0,0 1-1 0 0,1-1 1 0 0,-1 0-1 0 0,1 1 1 0 0,1-1-1 0 0,-1 1 1 0 0,1-1-1 0 0,1 1 1 0 0,-1 0-1 0 0,1-1 1 0 0,0 1-1 0 0,0-1 1 0 0,1 0 0 0 0,0 1-1 0 0,0-1 1 0 0,1 0-1 0 0,4 9 1 0 0,-1-6 1 0 0,0-1-1 0 0,1 0 1 0 0,-1 0 0 0 0,2 0 0 0 0,-1-1-1 0 0,1 0 1 0 0,0-1 0 0 0,1 1 0 0 0,-1-2-1 0 0,1 1 1 0 0,0-1 0 0 0,1-1 0 0 0,-1 1 0 0 0,20 4-1 0 0,-21-6-3 0 0,0 0 0 0 0,1-1-1 0 0,-1-1 1 0 0,1 1 0 0 0,0-1-1 0 0,0-1 1 0 0,-1 1 0 0 0,1-2-1 0 0,0 1 1 0 0,0-1 0 0 0,-1-1-1 0 0,1 1 1 0 0,-1-1 0 0 0,1-1-1 0 0,-1 0 1 0 0,0 0-1 0 0,0 0 1 0 0,9-6 0 0 0,-14 7 2 0 0,0-1 0 0 0,1 1 0 0 0,-1-1 1 0 0,0 0-1 0 0,-1 0 0 0 0,1 0 0 0 0,0-1 1 0 0,-1 1-1 0 0,0 0 0 0 0,0-1 0 0 0,0 0 1 0 0,0 1-1 0 0,0-1 0 0 0,-1 0 0 0 0,0 0 1 0 0,0 0-1 0 0,0 0 0 0 0,0 0 0 0 0,0 0 1 0 0,-1 0-1 0 0,0 0 0 0 0,0-8 0 0 0,-1 5-2 0 0,0-1-1 0 0,0 1 1 0 0,-1 0 0 0 0,0 0-1 0 0,-1 0 1 0 0,1 0-1 0 0,-1 0 1 0 0,-1 0-1 0 0,1 1 1 0 0,-1-1 0 0 0,0 1-1 0 0,-6-7 1 0 0,6 8-3 0 0,0 1-1 0 0,0 0 1 0 0,0 0 0 0 0,0 0 0 0 0,0 1-1 0 0,-1-1 1 0 0,0 1 0 0 0,1 0 0 0 0,-1 0 0 0 0,0 1-1 0 0,-1-1 1 0 0,1 1 0 0 0,0 1 0 0 0,-1-1 0 0 0,-8-1-1 0 0,10 3 1 0 0,0 0-1 0 0,0 0 1 0 0,0 0 0 0 0,0 1-1 0 0,0 0 1 0 0,0 0-1 0 0,0 0 1 0 0,1 0-1 0 0,-1 0 1 0 0,0 1 0 0 0,1 0-1 0 0,-1 0 1 0 0,1 0-1 0 0,-1 0 1 0 0,1 0-1 0 0,0 1 1 0 0,0-1-1 0 0,0 1 1 0 0,0 0 0 0 0,0 0-1 0 0,1 0 1 0 0,-1 0-1 0 0,1 1 1 0 0,-3 5-1 0 0,1-3 7 0 0,1 0 0 0 0,0 0 0 0 0,0 0 0 0 0,0 0-1 0 0,1 1 1 0 0,0-1 0 0 0,0 1 0 0 0,0-1 0 0 0,1 1-1 0 0,0 0 1 0 0,1 0 0 0 0,-1 0 0 0 0,1 0-1 0 0,1-1 1 0 0,-1 1 0 0 0,1 0 0 0 0,0 0 0 0 0,1 0-1 0 0,-1-1 1 0 0,2 1 0 0 0,-1-1 0 0 0,1 1 0 0 0,-1-1-1 0 0,2 0 1 0 0,-1 0 0 0 0,1 0 0 0 0,0-1 0 0 0,0 1-1 0 0,0-1 1 0 0,1 0 0 0 0,0 0 0 0 0,0 0-1 0 0,0-1 1 0 0,0 0 0 0 0,1 0 0 0 0,0 0 0 0 0,0-1-1 0 0,0 0 1 0 0,0 0 0 0 0,0 0 0 0 0,1-1 0 0 0,-1 0-1 0 0,9 2 1 0 0,-5-2 6 0 0,1 0 0 0 0,0-1-1 0 0,0 0 1 0 0,-1-1 0 0 0,1 0 0 0 0,0 0 0 0 0,0-1-1 0 0,0-1 1 0 0,-1 0 0 0 0,1 0 0 0 0,-1-1-1 0 0,0 0 1 0 0,1-1 0 0 0,14-8 0 0 0,-20 9-6 0 0,0 0-1 0 0,0 0 1 0 0,0 0 0 0 0,-1-1 0 0 0,0 1 0 0 0,1-1 0 0 0,-1 0-1 0 0,-1 0 1 0 0,1-1 0 0 0,-1 1 0 0 0,1-1 0 0 0,-1 0-1 0 0,-1 0 1 0 0,1 0 0 0 0,-1 0 0 0 0,0 0 0 0 0,0-1-1 0 0,0 1 1 0 0,-1 0 0 0 0,1-1 0 0 0,-1 0 0 0 0,-1 1-1 0 0,1-1 1 0 0,-1 1 0 0 0,0-1 0 0 0,0 0 0 0 0,-1 1-1 0 0,0-1 1 0 0,-2-8 0 0 0,1 7 1 0 0,0 0 1 0 0,-1 0-1 0 0,0 0 0 0 0,-1 0 0 0 0,1 0 1 0 0,-1 1-1 0 0,-1-1 0 0 0,1 1 0 0 0,-1 0 0 0 0,0 1 1 0 0,0-1-1 0 0,-1 1 0 0 0,1 0 0 0 0,-1 0 1 0 0,0 1-1 0 0,-1 0 0 0 0,1 0 0 0 0,-1 0 1 0 0,0 1-1 0 0,0 0 0 0 0,0 0 0 0 0,0 1 1 0 0,0 0-1 0 0,-1 0 0 0 0,1 0 0 0 0,-9 0 1 0 0,8 1-8 0 0,0 0 1 0 0,0 1 0 0 0,0 0 0 0 0,0 0 0 0 0,0 0 0 0 0,0 1 0 0 0,0 0 0 0 0,0 1-1 0 0,0 0 1 0 0,0 0 0 0 0,1 1 0 0 0,-1 0 0 0 0,1 0 0 0 0,0 0 0 0 0,-1 1 0 0 0,2 0-1 0 0,-1 1 1 0 0,0 0 0 0 0,1 0 0 0 0,0 0 0 0 0,0 1 0 0 0,1-1 0 0 0,-1 1 0 0 0,-6 10-1 0 0,9-9 4 0 0,0-1-1 0 0,0 1 1 0 0,1-1-1 0 0,0 1 1 0 0,0 0-1 0 0,0 0 0 0 0,1 0 1 0 0,0 0-1 0 0,0 0 1 0 0,1 0-1 0 0,0 1 1 0 0,0-1-1 0 0,1 0 0 0 0,0 0 1 0 0,0 0-1 0 0,0 0 1 0 0,1 0-1 0 0,0 0 1 0 0,1-1-1 0 0,-1 1 0 0 0,1-1 1 0 0,1 1-1 0 0,-1-1 1 0 0,1 0-1 0 0,0 0 0 0 0,8 9 1 0 0,-7-10 8 0 0,-1 0 0 0 0,1 0 1 0 0,-1 0-1 0 0,2-1 0 0 0,-1 0 0 0 0,0 0 0 0 0,1 0 1 0 0,-1-1-1 0 0,1 0 0 0 0,0 0 0 0 0,1 0 1 0 0,-1-1-1 0 0,0 1 0 0 0,1-2 0 0 0,-1 1 0 0 0,1-1 1 0 0,-1 0-1 0 0,1 0 0 0 0,0-1 0 0 0,-1 1 0 0 0,1-2 1 0 0,0 1-1 0 0,-1-1 0 0 0,1 0 0 0 0,-1 0 1 0 0,1-1-1 0 0,-1 0 0 0 0,12-5 0 0 0,-14 5 4 0 0,0 0 1 0 0,1-1-1 0 0,-1 1 0 0 0,0-1 0 0 0,-1 0 1 0 0,1-1-1 0 0,-1 1 0 0 0,1 0 0 0 0,-1-1 1 0 0,0 0-1 0 0,0 0 0 0 0,0 0 0 0 0,-1 0 1 0 0,0 0-1 0 0,0-1 0 0 0,0 1 0 0 0,0-1 1 0 0,0 1-1 0 0,-1-1 0 0 0,0 0 0 0 0,0 1 1 0 0,0-1-1 0 0,-1 0 0 0 0,1 0 0 0 0,-1 0 1 0 0,0 0-1 0 0,-1 1 0 0 0,1-1 0 0 0,-1 0 1 0 0,0 0-1 0 0,-2-5 0 0 0,0-3 16 0 0,-1 0 0 0 0,-1 0 0 0 0,0 1 0 0 0,-1 0 0 0 0,0 0 0 0 0,0 0 0 0 0,-1 1 0 0 0,-1 0 0 0 0,0 0 1 0 0,-12-12-1 0 0,10 15-24 0 0,0-1 1 0 0,0 2 0 0 0,-1-1-1 0 0,0 1 1 0 0,-1 1 0 0 0,1 0-1 0 0,-23-8 1 0 0,29 13-6 0 0,-1-1 0 0 0,0 1 0 0 0,0-1 0 0 0,0 2 0 0 0,0-1 0 0 0,0 1 0 0 0,0-1 0 0 0,-10 3 0 0 0,13-2-1 0 0,0 1 1 0 0,0 0-1 0 0,0-1 1 0 0,0 1-1 0 0,0 1 1 0 0,1-1-1 0 0,-1 0 1 0 0,0 1-1 0 0,1-1 1 0 0,-1 1 0 0 0,1 0-1 0 0,-1 0 1 0 0,1 0-1 0 0,0 0 1 0 0,0 0-1 0 0,0 1 1 0 0,-3 4-1 0 0,3-4 1 0 0,1 0 0 0 0,-1 1 1 0 0,1-1-1 0 0,0 1 0 0 0,0-1 0 0 0,0 1 0 0 0,1-1 0 0 0,-1 1 0 0 0,1-1 0 0 0,0 1 0 0 0,0-1 0 0 0,0 1 1 0 0,0 0-1 0 0,1-1 0 0 0,-1 1 0 0 0,1-1 0 0 0,0 1 0 0 0,0-1 0 0 0,1 0 0 0 0,-1 1 0 0 0,0-1 1 0 0,1 0-1 0 0,0 0 0 0 0,0 0 0 0 0,0 0 0 0 0,0 0 0 0 0,0 0 0 0 0,5 3 0 0 0,-4-2-4 0 0,0-1 0 0 0,1 1-1 0 0,-1-1 1 0 0,1 0-1 0 0,0 0 1 0 0,0-1 0 0 0,0 1-1 0 0,0-1 1 0 0,0 0-1 0 0,1 0 1 0 0,-1 0 0 0 0,1 0-1 0 0,-1-1 1 0 0,1 0 0 0 0,0 0-1 0 0,-1 0 1 0 0,1 0-1 0 0,0-1 1 0 0,0 0 0 0 0,-1 0-1 0 0,6-1 1 0 0,-2-3-834 0 0,-18-1-522 0 0,-20 0-1655 0 0,10 6 206 0 0,0 1 0 0 0,0 1 0 0 0,-38 11 0 0 0,2 3-2023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09.892"/>
    </inkml:context>
    <inkml:brush xml:id="br0">
      <inkml:brushProperty name="width" value="0.05" units="cm"/>
      <inkml:brushProperty name="height" value="0.05" units="cm"/>
    </inkml:brush>
  </inkml:definitions>
  <inkml:trace contextRef="#ctx0" brushRef="#br0">1 32 1932 0 0,'1'-2'631'0'0,"34"-26"10726"0"0,-35 28-11108 0 0,1-1 1 0 0,-1 1-1 0 0,1 0 0 0 0,-1 0 1 0 0,1 0-1 0 0,-1-1 0 0 0,1 1 0 0 0,0 0 1 0 0,-1 0-1 0 0,1 0 0 0 0,-1 0 0 0 0,1 0 1 0 0,0 0-1 0 0,-1 0 0 0 0,1 0 0 0 0,-1 0 1 0 0,1 1-1 0 0,0-1 0 0 0,-1 0 0 0 0,1 0 1 0 0,-1 0-1 0 0,1 1 0 0 0,-1-1 1 0 0,2 1-1 0 0,-1 0-107 0 0,-1 0 1 0 0,1 0-1 0 0,0 0 0 0 0,0 1 1 0 0,0-1-1 0 0,-1 0 1 0 0,1 1-1 0 0,-1-1 1 0 0,1 0-1 0 0,-1 1 0 0 0,0-1 1 0 0,1 1-1 0 0,-1-1 1 0 0,0 3-1 0 0,14 178 2432 0 0,9 71-3115 0 0,-18-230-46 0 0,4 28-1280 0 0,-12-23-4027 0 0,3-27 5771 0 0,0-1-1 0 0,0 0 0 0 0,0 0 1 0 0,0 0-1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53.310"/>
    </inkml:context>
    <inkml:brush xml:id="br0">
      <inkml:brushProperty name="width" value="0.05" units="cm"/>
      <inkml:brushProperty name="height" value="0.05" units="cm"/>
    </inkml:brush>
  </inkml:definitions>
  <inkml:trace contextRef="#ctx0" brushRef="#br0">4630 858 5721 0 0,'-45'-50'12507'0'0,"3"0"-6252"0"0,18 19-5712 0 0,-3 0 0 0 0,0 2 0 0 0,-2 1 0 0 0,-42-33 1 0 0,-2 14-71 0 0,-1 3 1 0 0,-129-56-1 0 0,-172-42-343 0 0,176 81-163 0 0,-3 8 0 0 0,-2 9 0 0 0,-1 9 0 0 0,-408-16 1 0 0,479 50 29 0 0,-1 6 1 0 0,2 6-1 0 0,0 6 1 0 0,0 6-1 0 0,-171 52 1 0 0,201-42-5 0 0,1 5 0 0 0,2 4 0 0 0,3 4 0 0 0,1 4 1 0 0,3 5-1 0 0,2 3 0 0 0,-91 77 0 0 0,133-94 12 0 0,3 3 0 0 0,1 1 0 0 0,-73 96 0 0 0,102-120-6 0 0,2 0-1 0 0,1 1 1 0 0,0 1-1 0 0,2 0 1 0 0,1 0-1 0 0,0 1 1 0 0,2 0 0 0 0,1 1-1 0 0,1-1 1 0 0,0 2-1 0 0,2-1 1 0 0,-1 39 0 0 0,6-52 5 0 0,0 0 0 0 0,0-1 0 0 0,2 1 0 0 0,-1-1 0 0 0,1 1 0 0 0,1-1 0 0 0,0 0 0 0 0,0 0 0 0 0,1-1 1 0 0,10 17-1 0 0,-5-13 10 0 0,1 1 1 0 0,0-1-1 0 0,1-1 1 0 0,1 0-1 0 0,0-1 1 0 0,19 13-1 0 0,6 1 34 0 0,2-2-1 0 0,1-1 0 0 0,0-3 1 0 0,67 24-1 0 0,25-1 112 0 0,1-6 0 0 0,2-5 0 0 0,1-6 0 0 0,247 13 1 0 0,565-41 409 0 0,-817-3-535 0 0,860-12 317 0 0,40-2-496 0 0,-602-14-607 0 0,-359 23 298 0 0,0-4 0 0 0,0-3-1 0 0,130-49 1 0 0,-175 55 319 0 0,-1-2 0 0 0,0 0 1 0 0,-1-2-1 0 0,0 0 0 0 0,-1-1 1 0 0,-1-2-1 0 0,-1 0 0 0 0,35-40 1 0 0,-45 45 131 0 0,0-1 1 0 0,-1 0-1 0 0,-1-1 1 0 0,-1 0-1 0 0,0 0 1 0 0,0-1-1 0 0,-2 0 1 0 0,0 0 0 0 0,-1-1-1 0 0,-1 0 1 0 0,0 0-1 0 0,-1 0 1 0 0,-1 0-1 0 0,-1 0 1 0 0,-1-26-1 0 0,-1 20 55 0 0,-1 1-1 0 0,-1-1 0 0 0,-1 1 0 0 0,-1 0 0 0 0,-1 0 1 0 0,-1 0-1 0 0,0 1 0 0 0,-2 0 0 0 0,-1 1 0 0 0,0 0 1 0 0,-2 0-1 0 0,0 1 0 0 0,-1 1 0 0 0,-1 0 1 0 0,-1 0-1 0 0,0 2 0 0 0,-1 0 0 0 0,-1 0 0 0 0,-36-24 1 0 0,4 9-94 0 0,-2 2 0 0 0,0 3 0 0 0,-2 2 0 0 0,-1 2 0 0 0,-88-23 0 0 0,5 12-1096 0 0,-159-17 1 0 0,-116 8-5338 0 0,-3 23-3929 0 0,233 16 5309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32.003"/>
    </inkml:context>
    <inkml:brush xml:id="br0">
      <inkml:brushProperty name="width" value="0.05" units="cm"/>
      <inkml:brushProperty name="height" value="0.05" units="cm"/>
    </inkml:brush>
  </inkml:definitions>
  <inkml:trace contextRef="#ctx0" brushRef="#br0">0 731 5216 0 0,'12'-34'8941'0'0,"-4"-6"-3327"0"0,-5 23-3079 0 0,-2 26-1271 0 0,-3 53-986 0 0,0-44-253 0 0,0 0 0 0 0,2 0 0 0 0,0 1 0 0 0,1-1 1 0 0,1 0-1 0 0,1-1 0 0 0,6 24 0 0 0,-9-41-16 0 0,0 1 1 0 0,0-1 0 0 0,1 0-1 0 0,-1 1 1 0 0,0-1-1 0 0,0 0 1 0 0,0 1 0 0 0,0-1-1 0 0,1 0 1 0 0,-1 0-1 0 0,0 1 1 0 0,0-1 0 0 0,1 0-1 0 0,-1 0 1 0 0,0 1-1 0 0,1-1 1 0 0,-1 0-1 0 0,0 0 1 0 0,0 0 0 0 0,1 1-1 0 0,-1-1 1 0 0,0 0-1 0 0,1 0 1 0 0,-1 0 0 0 0,1 0-1 0 0,-1 0 1 0 0,0 0-1 0 0,1 0 1 0 0,-1 0 0 0 0,0 0-1 0 0,1 0 1 0 0,-1 0-1 0 0,0 0 1 0 0,1 0 0 0 0,-1 0-1 0 0,0 0 1 0 0,1 0-1 0 0,17-12 244 0 0,17-27 47 0 0,-30 33-241 0 0,78-85 235 0 0,150-129 1 0 0,113-55-353 0 0,-100 82-210 0 0,-237 186 192 0 0,-5 4-46 0 0,1 0-1 0 0,-1-1 0 0 0,0 1 0 0 0,0-1 0 0 0,0 0 0 0 0,-1-1 0 0 0,1 1 0 0 0,3-6 0 0 0,-10 10-735 0 0,-1-1 1 0 0,1 1 0 0 0,0 0 0 0 0,0 1 0 0 0,0-1 0 0 0,0 0 0 0 0,-1 1 0 0 0,-4 1 0 0 0,-27 12-7072 0 0,17-4 3230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00.447"/>
    </inkml:context>
    <inkml:brush xml:id="br0">
      <inkml:brushProperty name="width" value="0.05" units="cm"/>
      <inkml:brushProperty name="height" value="0.05" units="cm"/>
    </inkml:brush>
  </inkml:definitions>
  <inkml:trace contextRef="#ctx0" brushRef="#br0">2114 328 2372 0 0,'-19'-33'4745'0'0,"-32"-42"1"0"0,35 54-3481 0 0,-1 2 0 0 0,-34-31 0 0 0,35 37-1052 0 0,-1 0 0 0 0,0 1 0 0 0,-1 1 0 0 0,0 1 0 0 0,-1 0 0 0 0,0 1-1 0 0,0 2 1 0 0,-1-1 0 0 0,-40-7 0 0 0,7 6-98 0 0,0 3 0 0 0,0 1-1 0 0,-1 4 1 0 0,-79 6 0 0 0,61 3-96 0 0,-1 4-1 0 0,-122 35 1 0 0,135-26-13 0 0,1 2 0 0 0,1 3-1 0 0,2 2 1 0 0,0 3 0 0 0,3 2 0 0 0,0 3 0 0 0,-70 61 0 0 0,65-44 12 0 0,3 1 1 0 0,2 3 0 0 0,3 3-1 0 0,2 1 1 0 0,-68 116 0 0 0,92-131 20 0 0,1 2 0 0 0,3 0 0 0 0,1 2 0 0 0,3 0 0 0 0,2 0 0 0 0,2 2 1 0 0,3 0-1 0 0,1 0 0 0 0,3 0 0 0 0,3 1 0 0 0,1-1 0 0 0,3 1 0 0 0,10 63 0 0 0,-1-52 21 0 0,3 0-1 0 0,3-1 1 0 0,2-1 0 0 0,3-1-1 0 0,3-1 1 0 0,2-1-1 0 0,3-1 1 0 0,2-1-1 0 0,3-2 1 0 0,56 67-1 0 0,-10-27-2 0 0,5-4-1 0 0,4-4 0 0 0,4-4 0 0 0,115 79 0 0 0,-90-82-59 0 0,2-5 0 0 0,4-5 1 0 0,180 72-1 0 0,-261-125 31 0 0,1-2 0 0 0,0-2 1 0 0,1-1-1 0 0,0-3 0 0 0,0-1 1 0 0,80 1-1 0 0,-89-9 16 0 0,0-3 0 0 0,0 0-1 0 0,-1-3 1 0 0,1-1 0 0 0,-1-1 0 0 0,-1-2 0 0 0,0-2 0 0 0,0-1 0 0 0,33-19 0 0 0,-25 9 13 0 0,0-3 1 0 0,-2-1 0 0 0,-1-2 0 0 0,-1-2 0 0 0,53-54 0 0 0,-47 35-29 0 0,-2-2 1 0 0,-1-1-1 0 0,50-89 1 0 0,-30 25-21 0 0,-5-2 1 0 0,-6-3 0 0 0,60-213 0 0 0,-82 232 73 0 0,-5-2-1 0 0,-4 0 1 0 0,-5-1-1 0 0,3-196 1 0 0,-21 243-34 0 0,-1 0 0 0 0,-4 0 0 0 0,-2 1 0 0 0,-20-67 0 0 0,18 85-31 0 0,-3 1 0 0 0,-1 0 0 0 0,-2 1-1 0 0,-1 1 1 0 0,-2 1 0 0 0,-42-55-1 0 0,44 68-50 0 0,-1 1-1 0 0,-1 0 0 0 0,-1 1 0 0 0,-1 2 1 0 0,-1 0-1 0 0,0 2 0 0 0,-2 0 1 0 0,1 2-1 0 0,-2 1 0 0 0,0 1 0 0 0,-50-17 1 0 0,33 18-155 0 0,-1 1 0 0 0,0 3 1 0 0,-1 2-1 0 0,1 1 0 0 0,-1 3 1 0 0,0 1-1 0 0,-48 7 0 0 0,-3 4-1313 0 0,-1 6 0 0 0,-124 35 1 0 0,-181 85-7662 0 0,262-82 5341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50.046"/>
    </inkml:context>
    <inkml:brush xml:id="br0">
      <inkml:brushProperty name="width" value="0.05" units="cm"/>
      <inkml:brushProperty name="height" value="0.05" units="cm"/>
    </inkml:brush>
  </inkml:definitions>
  <inkml:trace contextRef="#ctx0" brushRef="#br0">1654 110 4064 0 0,'-24'-15'1004'0'0,"0"1"-1"0"0,-1 1 1 0 0,0 1-1 0 0,-1 1 0 0 0,0 2 1 0 0,-1 0-1 0 0,0 2 1 0 0,0 1-1 0 0,-41-4 1 0 0,29 7-823 0 0,-1 2 0 0 0,1 2-1 0 0,-1 2 1 0 0,1 1 0 0 0,0 2 0 0 0,-42 13 0 0 0,11 2-578 0 0,1 4-1 0 0,2 2 0 0 0,0 4 0 0 0,2 2 1 0 0,2 3-1 0 0,-109 82 0 0 0,97-59 462 0 0,-100 100 0 0 0,149-132-75 0 0,1 2 0 0 0,1 0 0 0 0,1 1-1 0 0,2 1 1 0 0,2 2 0 0 0,-28 60-1 0 0,40-76-55 0 0,2 2-1 0 0,0-1 0 0 0,1 1 0 0 0,0-1 0 0 0,2 1 0 0 0,0 0 0 0 0,1 0 0 0 0,1 0 0 0 0,1 0 0 0 0,1 0 0 0 0,0 0 0 0 0,6 20 0 0 0,-3-22-699 0 0,0-1 0 0 0,0 0 0 0 0,2-1 0 0 0,0 1 0 0 0,1-1 0 0 0,0-1 0 0 0,1 1 0 0 0,17 19 0 0 0,0-6-1845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53.434"/>
    </inkml:context>
    <inkml:brush xml:id="br0">
      <inkml:brushProperty name="width" value="0.05" units="cm"/>
      <inkml:brushProperty name="height" value="0.05" units="cm"/>
    </inkml:brush>
  </inkml:definitions>
  <inkml:trace contextRef="#ctx0" brushRef="#br0">1983 529 4524 0 0,'-7'-26'6034'0'0,"-19"-43"1"0"0,-43-69-2273 0 0,30 65-2597 0 0,32 58-1088 0 0,-1 1 0 0 0,0 0 0 0 0,-1 0 1 0 0,-1 0-1 0 0,0 1 0 0 0,-1 0 0 0 0,-1 1 0 0 0,0 1 0 0 0,0 0 0 0 0,-1 0 0 0 0,0 1 1 0 0,-1 1-1 0 0,0 0 0 0 0,-1 1 0 0 0,0 0 0 0 0,0 2 0 0 0,0-1 0 0 0,-1 2 1 0 0,0 0-1 0 0,0 1 0 0 0,0 1 0 0 0,-1 0 0 0 0,1 1 0 0 0,-1 1 0 0 0,1 0 0 0 0,-1 2 1 0 0,0 0-1 0 0,-26 5 0 0 0,5 2-75 0 0,1 1 0 0 0,0 2-1 0 0,0 2 1 0 0,2 2 0 0 0,0 1 0 0 0,0 1 0 0 0,2 2 0 0 0,0 2-1 0 0,-58 46 1 0 0,44-25-3 0 0,1 2-1 0 0,2 2 1 0 0,2 1-1 0 0,3 3 1 0 0,-44 69-1 0 0,61-80 17 0 0,2 0-1 0 0,1 2 1 0 0,-23 74 0 0 0,-24 136 123 0 0,57-213-121 0 0,-26 126 43 0 0,-56 192 114 0 0,-23 47-7 0 0,97-316-151 0 0,4 1 1 0 0,-3 154 0 0 0,16-231-14 0 0,0 47 3 0 0,2 0-1 0 0,11 75 1 0 0,-7-85 17 0 0,-2 0 0 0 0,-3 1 0 0 0,-5 64 0 0 0,0 7 8 0 0,13 349-104 0 0,-13-498-195 0 0,0-1 1 0 0,-14-44-1 0 0,11 45 237 0 0,-18-63 18 0 0,-13-61 239 0 0,49 187 750 0 0,1 39-676 0 0,-13-24-235 0 0,-2 1 0 0 0,-3-1 0 0 0,-1 0 0 0 0,-16 53 0 0 0,22-103-67 0 0,0 1 0 0 0,0-1-1 0 0,1 1 1 0 0,-1-1 0 0 0,0 1 0 0 0,1-1-1 0 0,-1 1 1 0 0,0-1 0 0 0,1 0 0 0 0,-1 1-1 0 0,1-1 1 0 0,-1 0 0 0 0,1 0 0 0 0,-1 0-1 0 0,1 1 1 0 0,0-1 0 0 0,-1 0 0 0 0,1 0-1 0 0,0 0 1 0 0,-1 0 0 0 0,1 0 0 0 0,0 1-1 0 0,0-1 1 0 0,0 0 0 0 0,0 0 0 0 0,0 0 0 0 0,0 0-1 0 0,0 0 1 0 0,0 0 0 0 0,0 0 0 0 0,1 1-1 0 0,-1-1 1 0 0,0 0 0 0 0,1 0 0 0 0,-1 0-1 0 0,0 0 1 0 0,1 1 0 0 0,0-2 0 0 0,5-7-4 0 0,1 1-1 0 0,0 0 1 0 0,0 1 0 0 0,1 0 0 0 0,-1 0 0 0 0,2 0 0 0 0,-1 1-1 0 0,1 0 1 0 0,0 1 0 0 0,13-7 0 0 0,18-5 14 0 0,47-16 0 0 0,-69 27-4 0 0,40-10 6 0 0,27-11 40 0 0,-85 27-47 0 0,1 0-1 0 0,-1-1 0 0 0,0 1 1 0 0,1 0-1 0 0,-1 0 0 0 0,0 0 0 0 0,1 0 1 0 0,-1 0-1 0 0,0-1 0 0 0,0 1 1 0 0,1 0-1 0 0,-1 0 0 0 0,0 0 1 0 0,1-1-1 0 0,-1 1 0 0 0,0 0 0 0 0,0-1 1 0 0,0 1-1 0 0,1 0 0 0 0,-1 0 1 0 0,0-1-1 0 0,0 1 0 0 0,0 0 1 0 0,0-1-1 0 0,1 1 0 0 0,-1 0 0 0 0,0-1 1 0 0,0 1-1 0 0,0 0 0 0 0,0-1 1 0 0,0 1-1 0 0,0-1 0 0 0,0 1 1 0 0,0 0-1 0 0,0-1 0 0 0,0 1 0 0 0,0 0 1 0 0,-1-1-1 0 0,-11-12 34 0 0,-20-3-22 0 0,5 8-15 0 0,-1 2 0 0 0,0 2 0 0 0,0 0 0 0 0,0 2 0 0 0,-1 1 0 0 0,1 1 0 0 0,-32 4 0 0 0,-28-1 52 0 0,73-3-25 0 0,-7 1-118 0 0,45 4-24 0 0,41 5 10 0 0,124 2 0 0 0,-321-2 186 0 0,54-2-76 0 0,9-1 38 0 0,-42 2-169 0 0,116-8 114 0 0,0 0-1 0 0,0 0 1 0 0,-1 1-1 0 0,1-1 0 0 0,0 1 1 0 0,-1 0-1 0 0,0 0 1 0 0,1 0-1 0 0,-1 1 0 0 0,0-1 1 0 0,0 1-1 0 0,0 0 1 0 0,4 4-1 0 0,47 56 57 0 0,-34-39-60 0 0,134 131 49 0 0,-138-144 0 0 0,-7-15 8 0 0,-5-27 4 0 0,-4 14-64 0 0,2-14 19 0 0,0 0 0 0 0,2 0 0 0 0,1 0 0 0 0,2 1-1 0 0,1 0 1 0 0,1 0 0 0 0,2 1 0 0 0,0 0-1 0 0,27-45 1 0 0,-28 59-1 0 0,-7 17-5 0 0,-11 26-3 0 0,2-11 12 0 0,-7 22 14 0 0,-29 57 0 0 0,-2 4-107 0 0,44-100 87 0 0,0 0 0 0 0,0-1 0 0 0,0 1 0 0 0,0 0 0 0 0,0 0 0 0 0,0 0 1 0 0,-1 0-1 0 0,1 0 0 0 0,0 0 0 0 0,0 0 0 0 0,0 0 0 0 0,0-1 0 0 0,0 1 1 0 0,-1 0-1 0 0,1 0 0 0 0,0 0 0 0 0,0 0 0 0 0,0 0 0 0 0,0 0 0 0 0,-1 0 1 0 0,1 0-1 0 0,0 0 0 0 0,0 0 0 0 0,0 0 0 0 0,-1 0 0 0 0,1 0 0 0 0,0 0 1 0 0,0 0-1 0 0,0 0 0 0 0,0 0 0 0 0,0 0 0 0 0,-1 1 0 0 0,1-1 0 0 0,0 0 1 0 0,0 0-1 0 0,0 0 0 0 0,0 0 0 0 0,0 0 0 0 0,-1 0 0 0 0,1 0 0 0 0,0 1 1 0 0,0-1-1 0 0,0 0 0 0 0,0 0 0 0 0,0 0 0 0 0,0 0 0 0 0,0 0 0 0 0,0 1 1 0 0,-1-1-1 0 0,1 0 0 0 0,0 0 0 0 0,0 0 0 0 0,0 0 0 0 0,0 1 0 0 0,0-1 1 0 0,0 0-1 0 0,0 0 0 0 0,0 0 0 0 0,0 0 0 0 0,0 1 0 0 0,0-1 0 0 0,0 0 1 0 0,0 0-1 0 0,0 0 0 0 0,0 0 0 0 0,0 1 0 0 0,1-1 0 0 0,-1 0 0 0 0,-5-21-106 0 0,1-41 88 0 0,4 52 6 0 0,-1-3 16 0 0,2 3 15 0 0,-1 0-1 0 0,-1 0 1 0 0,0 0-1 0 0,0 1 1 0 0,-1-1-1 0 0,0 0 1 0 0,-1 0-1 0 0,0 1 1 0 0,0-1 0 0 0,-1 1-1 0 0,-9-15 1 0 0,13 23-12 0 0,-1 0 0 0 0,1 1 0 0 0,-1-1 0 0 0,1 0 0 0 0,-1 1 0 0 0,0-1 0 0 0,0 0 0 0 0,1 1 0 0 0,-1-1 0 0 0,0 1 0 0 0,0-1 0 0 0,1 1 0 0 0,-1-1 0 0 0,0 1 0 0 0,0 0 0 0 0,0-1 0 0 0,0 1 0 0 0,0 0 0 0 0,0 0 0 0 0,0-1 0 0 0,0 1 0 0 0,1 0 0 0 0,-1 0 0 0 0,0 0 0 0 0,0 0 1 0 0,0 0-1 0 0,0 1 0 0 0,0-1 0 0 0,-1 0 0 0 0,0 1-2 0 0,0 1 1 0 0,0-1-1 0 0,1 0 1 0 0,-1 1-1 0 0,0-1 1 0 0,1 0-1 0 0,-1 1 1 0 0,1 0-1 0 0,-1-1 1 0 0,1 1-1 0 0,0 0 1 0 0,-1 2-1 0 0,-2 3-5 0 0,1 0 1 0 0,-1 0-1 0 0,2 1 0 0 0,-1-1 0 0 0,1 0 0 0 0,-2 11 1 0 0,4-16-2 0 0,0 0 0 0 0,0 1 0 0 0,0-1 0 0 0,0 0 0 0 0,0 0 0 0 0,0 1 0 0 0,1-1 0 0 0,-1 0 0 0 0,0 0 0 0 0,1 0 0 0 0,0 0 0 0 0,0 0 0 0 0,0 0 0 0 0,0 0 0 0 0,0 0 1 0 0,0 0-1 0 0,0 0 0 0 0,0 0 0 0 0,1 0 0 0 0,-1-1 0 0 0,1 1 0 0 0,-1-1 0 0 0,1 1 0 0 0,0-1 0 0 0,0 1 0 0 0,0-1 0 0 0,-1 0 0 0 0,1 0 0 0 0,3 1 0 0 0,-3-2 2 0 0,0 1 0 0 0,0-1 0 0 0,-1 0 0 0 0,1 0 1 0 0,0 0-1 0 0,0 0 0 0 0,0 0 0 0 0,0-1 0 0 0,0 1 0 0 0,0-1 0 0 0,-1 1 0 0 0,1-1 0 0 0,0 1 0 0 0,0-1 0 0 0,-1 0 0 0 0,1 0 0 0 0,0 0 0 0 0,-1 0 0 0 0,1 0 0 0 0,-1 0 0 0 0,1-1 0 0 0,-1 1 0 0 0,0 0 0 0 0,1-1 0 0 0,-1 1 0 0 0,0-1 0 0 0,0 0 0 0 0,0 1 0 0 0,0-1 0 0 0,0 0 0 0 0,-1 1 0 0 0,1-1 0 0 0,0 0 1 0 0,0-3-1 0 0,3-37 97 0 0,-3 41-90 0 0,-1 0 1 0 0,0 1-1 0 0,0-1 1 0 0,0 0-1 0 0,0 0 1 0 0,0 0-1 0 0,0 0 1 0 0,0 0-1 0 0,0 0 0 0 0,0 0 1 0 0,0 0-1 0 0,0 0 1 0 0,0 0-1 0 0,-1 0 1 0 0,1 1-1 0 0,0-1 1 0 0,-1 0-1 0 0,1 0 0 0 0,-1 0 1 0 0,1 0-1 0 0,-1 1 1 0 0,1-1-1 0 0,-1 0 1 0 0,0 1-1 0 0,1-1 1 0 0,-1 0-1 0 0,0 1 0 0 0,0-1 1 0 0,1 1-1 0 0,-1-1 1 0 0,0 1-1 0 0,0-1 1 0 0,0 1-1 0 0,1-1 1 0 0,-1 1-1 0 0,0 0 0 0 0,0 0 1 0 0,0-1-1 0 0,0 1 1 0 0,-1 0-1 0 0,0 1-3 0 0,0 0-1 0 0,1 0 1 0 0,-1 1-1 0 0,1-1 1 0 0,-1 0-1 0 0,1 1 1 0 0,-1-1-1 0 0,1 1 1 0 0,-1-1-1 0 0,1 1 0 0 0,0 0 1 0 0,0-1-1 0 0,0 1 1 0 0,0 0-1 0 0,0 0 1 0 0,1 0-1 0 0,-2 2 1 0 0,-11 38-240 0 0,12-39 184 0 0,-19 86-4660 0 0,-2 10-7818 0 0,11-62 7568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19.595"/>
    </inkml:context>
    <inkml:brush xml:id="br0">
      <inkml:brushProperty name="width" value="0.05" units="cm"/>
      <inkml:brushProperty name="height" value="0.05" units="cm"/>
    </inkml:brush>
  </inkml:definitions>
  <inkml:trace contextRef="#ctx0" brushRef="#br0">97 178 4356 0 0,'4'-2'9241'0'0,"5"-3"-4004"0"0,6-3-2827 0 0,10-7-3115 0 0,5-2 1287 0 0,6-1-289 0 0,1 1 0 0 0,1 2-1 0 0,0 2 1 0 0,47-9 0 0 0,161-19 29 0 0,-211 37 350 0 0,-33 4 127 0 0,-22 2-450 0 0,-173 30-238 0 0,-290 87 0 0 0,568-119-219 0 0,-21-10 86 0 0,-1-3 0 0 0,69-23 0 0 0,17-4 27 0 0,-143 38 124 0 0,-17 3-61 0 0,-18 5-31 0 0,-29 17-15 0 0,0 3 1 0 0,-71 43 0 0 0,-9 6-1081 0 0,112-69-2446 0 0,25-6 2462 0 0,-1 0 0 0 0,0-1 0 0 0,0 1 0 0 0,1-1 0 0 0,-1 0 0 0 0,0 0 0 0 0,1 0 0 0 0,-1 1 0 0 0,1-1 0 0 0,-1-1 0 0 0,1 1 0 0 0,-3-2 0 0 0,-2-3-3792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21.457"/>
    </inkml:context>
    <inkml:brush xml:id="br0">
      <inkml:brushProperty name="width" value="0.05" units="cm"/>
      <inkml:brushProperty name="height" value="0.05" units="cm"/>
    </inkml:brush>
  </inkml:definitions>
  <inkml:trace contextRef="#ctx0" brushRef="#br0">2617 128 1452 0 0,'-111'-46'10492'0'0,"-5"11"-4542"0"0,48 20-4234 0 0,-108-9 0 0 0,69 18-1905 0 0,-1 4 0 0 0,-166 20 0 0 0,146-1 210 0 0,1 6-1 0 0,1 5 1 0 0,-206 75-1 0 0,244-69-4 0 0,2 5 0 0 0,1 3 0 0 0,2 4-1 0 0,3 3 1 0 0,-131 105 0 0 0,182-128-19 0 0,0 1 0 0 0,2 1 1 0 0,1 1-1 0 0,2 1 0 0 0,0 1 0 0 0,2 2 1 0 0,2 0-1 0 0,1 1 0 0 0,-16 41 0 0 0,23-44 6 0 0,1 1 0 0 0,2 0 0 0 0,2 0 0 0 0,1 1 0 0 0,1 0 0 0 0,2 0 0 0 0,1 0 0 0 0,1 1 0 0 0,2-1 0 0 0,2 0 0 0 0,6 33 0 0 0,-1-27-1 0 0,2-1-1 0 0,2-1 1 0 0,1 0 0 0 0,1-1-1 0 0,3 0 1 0 0,0-1 0 0 0,3-1-1 0 0,0-1 1 0 0,3 0 0 0 0,0-2-1 0 0,2-1 1 0 0,1-1 0 0 0,2-1-1 0 0,1-1 1 0 0,0-2 0 0 0,2 0 0 0 0,38 21-1 0 0,-20-17 6 0 0,2-2 0 0 0,0-2 0 0 0,2-2 0 0 0,1-2 0 0 0,1-3-1 0 0,0-3 1 0 0,1-1 0 0 0,1-4 0 0 0,0-1 0 0 0,0-4 0 0 0,62-1 0 0 0,-31-7 13 0 0,-1-4 0 0 0,0-4-1 0 0,0-4 1 0 0,102-31 0 0 0,-74 9 38 0 0,0-4-1 0 0,161-85 1 0 0,-201 87-30 0 0,-2-4 0 0 0,-1-3 0 0 0,-3-4 0 0 0,-2-2 0 0 0,-2-3 0 0 0,110-121 0 0 0,-146 139-33 0 0,-1 0 0 0 0,-2-2-1 0 0,-1 0 1 0 0,-2-2 0 0 0,-3-1-1 0 0,17-45 1 0 0,-26 54 0 0 0,-1 0 0 0 0,-2 0 0 0 0,-1-1 0 0 0,-2 0 0 0 0,-1 0 0 0 0,-2-1 0 0 0,-2 1 0 0 0,-6-68 0 0 0,1 74 10 0 0,0 1 1 0 0,-2-1-1 0 0,-1 1 1 0 0,-1 1 0 0 0,-1 0-1 0 0,-1 0 1 0 0,-2 1-1 0 0,0 0 1 0 0,-27-36 0 0 0,18 33-134 0 0,0 2 1 0 0,-2 0-1 0 0,-1 2 1 0 0,-1 0 0 0 0,-1 2-1 0 0,-1 1 1 0 0,-36-21 0 0 0,25 20-620 0 0,-1 2 0 0 0,-1 2 0 0 0,0 1 0 0 0,-1 3 0 0 0,-60-14 0 0 0,59 20-974 0 0,0 1-1 0 0,0 2 0 0 0,0 3 0 0 0,-1 1 0 0 0,-60 6 0 0 0,0 11-2325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53.191"/>
    </inkml:context>
    <inkml:brush xml:id="br0">
      <inkml:brushProperty name="width" value="0.05" units="cm"/>
      <inkml:brushProperty name="height" value="0.05" units="cm"/>
    </inkml:brush>
  </inkml:definitions>
  <inkml:trace contextRef="#ctx0" brushRef="#br0">14 14 1668 0 0,'-13'-14'16771'0'0,"23"18"-10796"0"0,26 21-4731 0 0,-26-11-1014 0 0,0 0 0 0 0,0 1-1 0 0,-2 0 1 0 0,0 1 0 0 0,-1-1-1 0 0,0 1 1 0 0,-1 1 0 0 0,5 22-1 0 0,-3-10-36 0 0,20 41 0 0 0,-28-68-195 0 0,0-1 1 0 0,1 0 0 0 0,-1 0 0 0 0,1 0 0 0 0,0 1 0 0 0,-1-1 0 0 0,1 0 0 0 0,0 0 0 0 0,0 0 0 0 0,0 0 0 0 0,-1 0 0 0 0,1 0 0 0 0,0 0 0 0 0,0-1 0 0 0,0 1-1 0 0,1 0 1 0 0,-1 0 0 0 0,0-1 0 0 0,0 1 0 0 0,0-1 0 0 0,0 1 0 0 0,1-1 0 0 0,-1 0 0 0 0,0 1 0 0 0,1-1 0 0 0,-1 0 0 0 0,0 0 0 0 0,3 0 0 0 0,-2 0-3 0 0,1-1 1 0 0,-1 0-1 0 0,1 0 1 0 0,-1 0 0 0 0,1-1-1 0 0,-1 1 1 0 0,1-1 0 0 0,-1 1-1 0 0,0-1 1 0 0,0 0-1 0 0,0 0 1 0 0,4-4 0 0 0,5-8-22 0 0,0-1 1 0 0,0-1 0 0 0,8-17 0 0 0,-18 31 20 0 0,10-17-92 0 0,20-39 142 0 0,-29 54-148 0 0,0-1 0 0 0,0 1-1 0 0,-1 0 1 0 0,1-1 0 0 0,-1 1-1 0 0,-1-1 1 0 0,1 1 0 0 0,0-1-1 0 0,-1 0 1 0 0,0-8 0 0 0,0 13 31 0 0,0-1 0 0 0,0 1 0 0 0,0 0 0 0 0,-1-1 0 0 0,1 1 0 0 0,0 0 0 0 0,0 0 0 0 0,0-1 0 0 0,0 1 0 0 0,0 0 0 0 0,0 0 1 0 0,0-1-1 0 0,-1 1 0 0 0,1 0 0 0 0,0 0 0 0 0,0-1 0 0 0,0 1 0 0 0,0 0 0 0 0,-1 0 0 0 0,1 0 0 0 0,0-1 0 0 0,0 1 0 0 0,-1 0 0 0 0,1 0 0 0 0,0 0 0 0 0,0 0 1 0 0,-1-1-1 0 0,1 1 0 0 0,0 0 0 0 0,-1 0 0 0 0,1 0 0 0 0,0 0 0 0 0,0 0 0 0 0,-1 0 0 0 0,1 0 0 0 0,0 0 0 0 0,-1 0 0 0 0,1 0 0 0 0,0 0 0 0 0,0 0 0 0 0,-1 0 1 0 0,-15 10-3480 0 0,-10 15-3106 0 0,11-4 1993 0 0,-3 5-313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53.686"/>
    </inkml:context>
    <inkml:brush xml:id="br0">
      <inkml:brushProperty name="width" value="0.05" units="cm"/>
      <inkml:brushProperty name="height" value="0.05" units="cm"/>
    </inkml:brush>
  </inkml:definitions>
  <inkml:trace contextRef="#ctx0" brushRef="#br0">1 29 4244 0 0,'14'-29'20459'0'0,"-13"43"-20287"0"0,2 178 1389 0 0,1 0-3451 0 0,-4-188 1376 0 0,-4 44-3276 0 0,-2-34-834 0 0,-4-4-3861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54.104"/>
    </inkml:context>
    <inkml:brush xml:id="br0">
      <inkml:brushProperty name="width" value="0.05" units="cm"/>
      <inkml:brushProperty name="height" value="0.05" units="cm"/>
    </inkml:brush>
  </inkml:definitions>
  <inkml:trace contextRef="#ctx0" brushRef="#br0">12 5 5661 0 0,'-2'-4'13291'0'0,"-5"28"-10036"0"0,5 6-2786 0 0,2-1 0 0 0,0 1 0 0 0,3-1 0 0 0,0 0 0 0 0,10 40 0 0 0,-11-59-476 0 0,1-1 0 0 0,0 1 1 0 0,1 0-1 0 0,0-1 1 0 0,0 0-1 0 0,1 0 0 0 0,0 0 1 0 0,0 0-1 0 0,1-1 0 0 0,1 0 1 0 0,-1 0-1 0 0,1-1 0 0 0,0 0 1 0 0,1 0-1 0 0,0 0 0 0 0,0-1 1 0 0,0 0-1 0 0,1-1 0 0 0,10 5 1 0 0,-15-8-1 0 0,-1-1 1 0 0,1 0 0 0 0,-1 0 0 0 0,1 0-1 0 0,-1 0 1 0 0,1-1 0 0 0,0 1 0 0 0,0-1-1 0 0,-1 0 1 0 0,1 0 0 0 0,0-1-1 0 0,-1 1 1 0 0,1-1 0 0 0,0 1 0 0 0,-1-1-1 0 0,1-1 1 0 0,5-1 0 0 0,-3 0-3 0 0,0-1-1 0 0,-1 1 1 0 0,1-1 0 0 0,-1 0-1 0 0,0 0 1 0 0,0-1 0 0 0,-1 0 0 0 0,1 1-1 0 0,5-10 1 0 0,-3 4 2 0 0,-1 1 0 0 0,0-2-1 0 0,-1 1 1 0 0,0-1 0 0 0,0 0 0 0 0,-2 0 0 0 0,1 0-1 0 0,-1 0 1 0 0,-1-1 0 0 0,3-22 0 0 0,-6 24 40 0 0,0 0 1 0 0,0 0-1 0 0,-1 0 1 0 0,0 0 0 0 0,-1 0-1 0 0,0 0 1 0 0,0 1-1 0 0,-1-1 1 0 0,0 1-1 0 0,-1 0 1 0 0,0 0-1 0 0,0 1 1 0 0,-1 0-1 0 0,0 0 1 0 0,-13-13-1 0 0,13 16-218 0 0,0-1 0 0 0,0 1 0 0 0,-1 1-1 0 0,1-1 1 0 0,-1 1 0 0 0,0 0 0 0 0,-1 0 0 0 0,-14-4-1 0 0,16 6-478 0 0,-1 0-1 0 0,0 1 1 0 0,1 0-1 0 0,-1 1 1 0 0,0-1-1 0 0,1 1 1 0 0,-1 0-1 0 0,0 1 1 0 0,0 0-1 0 0,1 0 1 0 0,-11 3-1 0 0,-10 10-7287 0 0,18-5 3446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10.240"/>
    </inkml:context>
    <inkml:brush xml:id="br0">
      <inkml:brushProperty name="width" value="0.05" units="cm"/>
      <inkml:brushProperty name="height" value="0.05" units="cm"/>
    </inkml:brush>
  </inkml:definitions>
  <inkml:trace contextRef="#ctx0" brushRef="#br0">1 380 2692 0 0,'1'-23'3485'0'0,"2"-1"0"0"0,11-42 0 0 0,-8 46-2253 0 0,1 1-1 0 0,0 1 0 0 0,18-32 1 0 0,-18 38-987 0 0,0 0-1 0 0,2 0 1 0 0,0 0 0 0 0,0 1 0 0 0,1 1 0 0 0,0-1-1 0 0,0 2 1 0 0,2-1 0 0 0,-1 2 0 0 0,1-1-1 0 0,0 2 1 0 0,0-1 0 0 0,1 2 0 0 0,14-6 0 0 0,-21 10-179 0 0,0 0 1 0 0,-1 0-1 0 0,1 1 0 0 0,0 0 1 0 0,1 0-1 0 0,-1 0 1 0 0,0 1-1 0 0,0 0 1 0 0,9 1-1 0 0,-13-1-49 0 0,-1 0 1 0 0,1 1-1 0 0,-1-1 0 0 0,1 1 0 0 0,-1-1 1 0 0,1 1-1 0 0,-1-1 0 0 0,0 1 0 0 0,1 0 0 0 0,-1 0 1 0 0,0 0-1 0 0,0 0 0 0 0,0 0 0 0 0,1 0 0 0 0,-1 0 1 0 0,0 0-1 0 0,0 0 0 0 0,-1 0 0 0 0,1 0 0 0 0,0 1 1 0 0,0-1-1 0 0,0 0 0 0 0,-1 1 0 0 0,1-1 1 0 0,-1 1-1 0 0,1-1 0 0 0,-1 1 0 0 0,0-1 0 0 0,1 1 1 0 0,-1-1-1 0 0,0 1 0 0 0,0-1 0 0 0,0 1 0 0 0,0-1 1 0 0,0 1-1 0 0,-1-1 0 0 0,1 1 0 0 0,0-1 1 0 0,-1 1-1 0 0,1-1 0 0 0,-2 3 0 0 0,-3 13 160 0 0,-1 0 1 0 0,-1 0-1 0 0,-15 26 0 0 0,14-30-131 0 0,2-1-1 0 0,-1 1 1 0 0,2 1 0 0 0,0-1-1 0 0,0 1 1 0 0,-3 22-1 0 0,7-34-70 0 0,1 0-1 0 0,0 1 0 0 0,0-1 1 0 0,0 0-1 0 0,0 1 1 0 0,0-1-1 0 0,1 0 0 0 0,-1 0 1 0 0,1 1-1 0 0,-1-1 1 0 0,1 0-1 0 0,0 0 1 0 0,0 0-1 0 0,0 0 0 0 0,0 0 1 0 0,0 0-1 0 0,0 0 1 0 0,1 0-1 0 0,-1 0 0 0 0,1 0 1 0 0,-1-1-1 0 0,1 1 1 0 0,0 0-1 0 0,-1-1 0 0 0,1 0 1 0 0,0 1-1 0 0,3 0 1 0 0,5 3-124 0 0,-1-1-1 0 0,1-1 1 0 0,1 0 0 0 0,-1 0 0 0 0,11 1 0 0 0,33 10-438 0 0,-51-13 576 0 0,0 0-1 0 0,-1 1 1 0 0,1-1-1 0 0,-1 1 1 0 0,1-1 0 0 0,-1 1-1 0 0,0 0 1 0 0,1 0-1 0 0,-1 0 1 0 0,0 0 0 0 0,0 1-1 0 0,-1-1 1 0 0,1 0-1 0 0,0 1 1 0 0,-1-1 0 0 0,1 1-1 0 0,-1 0 1 0 0,0-1-1 0 0,0 1 1 0 0,0 0-1 0 0,1 3 1 0 0,-2 0 53 0 0,1 0 1 0 0,-1 0-1 0 0,0-1 0 0 0,-1 1 1 0 0,1 0-1 0 0,-1 0 0 0 0,0-1 1 0 0,-1 1-1 0 0,1 0 0 0 0,-4 6 1 0 0,-4 9 199 0 0,-2 0 1 0 0,0 0 0 0 0,-2-1 0 0 0,-19 24 0 0 0,12-17-376 0 0,-62 75 387 0 0,20-42-6073 0 0,54-55 4162 0 0,5-4-670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54.441"/>
    </inkml:context>
    <inkml:brush xml:id="br0">
      <inkml:brushProperty name="width" value="0.05" units="cm"/>
      <inkml:brushProperty name="height" value="0.05" units="cm"/>
    </inkml:brush>
  </inkml:definitions>
  <inkml:trace contextRef="#ctx0" brushRef="#br0">90 121 5076 0 0,'-5'-6'12759'0'0,"4"6"-12494"0"0,-13 8 3967 0 0,-10 12-2696 0 0,19-12-1389 0 0,-1 0-1 0 0,1 0 1 0 0,1 1 0 0 0,-1 0-1 0 0,1-1 1 0 0,1 1-1 0 0,0 1 1 0 0,0-1-1 0 0,1 0 1 0 0,0 1 0 0 0,0-1-1 0 0,1 1 1 0 0,1-1-1 0 0,0 1 1 0 0,0 0 0 0 0,0-1-1 0 0,4 19 1 0 0,-3-23-167 0 0,1 0 1 0 0,-1 0-1 0 0,1 1 1 0 0,-1-1-1 0 0,1 0 0 0 0,1-1 1 0 0,-1 1-1 0 0,1 0 1 0 0,0-1-1 0 0,0 1 1 0 0,0-1-1 0 0,1 0 1 0 0,-1 0-1 0 0,1 0 1 0 0,0 0-1 0 0,0-1 1 0 0,0 0-1 0 0,1 1 0 0 0,-1-2 1 0 0,1 1-1 0 0,0 0 1 0 0,0-1-1 0 0,-1 0 1 0 0,2 0-1 0 0,-1-1 1 0 0,0 1-1 0 0,0-1 1 0 0,0 0-1 0 0,1 0 1 0 0,-1-1-1 0 0,0 0 0 0 0,1 0 1 0 0,5 0-1 0 0,-3-1-12 0 0,0 0-1 0 0,1-1 0 0 0,-2 0 0 0 0,1 0 0 0 0,0-1 0 0 0,0 0 0 0 0,-1 0 1 0 0,1-1-1 0 0,-1 0 0 0 0,0 0 0 0 0,0-1 0 0 0,0 1 0 0 0,-1-2 1 0 0,0 1-1 0 0,0-1 0 0 0,0 0 0 0 0,-1 0 0 0 0,0 0 0 0 0,0-1 0 0 0,0 0 1 0 0,-1 0-1 0 0,0 0 0 0 0,0 0 0 0 0,2-8 0 0 0,-2 6 31 0 0,-1 0 0 0 0,0 1 0 0 0,-1-1 0 0 0,0 0-1 0 0,0 0 1 0 0,-1 0 0 0 0,0 0 0 0 0,-1 0 0 0 0,0-1 0 0 0,0 1-1 0 0,-1 0 1 0 0,0 0 0 0 0,-1 0 0 0 0,0 0 0 0 0,0 0 0 0 0,-1 0-1 0 0,0 1 1 0 0,-1-1 0 0 0,1 1 0 0 0,-2 0 0 0 0,-6-10 0 0 0,5 10-351 0 0,-1-1 1 0 0,0 1-1 0 0,-1 1 0 0 0,0 0 1 0 0,0 0-1 0 0,-1 0 1 0 0,0 1-1 0 0,0 0 1 0 0,-11-4-1 0 0,10 5-987 0 0,-1 1 0 0 0,0 0 1 0 0,0 1-1 0 0,0 0 0 0 0,0 0 0 0 0,0 1 0 0 0,-1 1 0 0 0,-14 0 1 0 0,-8 2-3611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8:55.124"/>
    </inkml:context>
    <inkml:brush xml:id="br0">
      <inkml:brushProperty name="width" value="0.05" units="cm"/>
      <inkml:brushProperty name="height" value="0.05" units="cm"/>
    </inkml:brush>
  </inkml:definitions>
  <inkml:trace contextRef="#ctx0" brushRef="#br0">342 0 2232 0 0,'-3'1'1059'0'0,"1"-1"-1"0"0,-1 0 0 0 0,0 1 0 0 0,0-1 1 0 0,1 1-1 0 0,-1 0 0 0 0,1 0 1 0 0,-1 0-1 0 0,1 0 0 0 0,-1 1 1 0 0,1-1-1 0 0,0 0 0 0 0,-4 4 1 0 0,-27 33 4324 0 0,25-24-4824 0 0,0 0 1 0 0,1 1-1 0 0,-10 30 0 0 0,12-25-366 0 0,0 1 0 0 0,1 0 0 0 0,2 0 0 0 0,0 0 0 0 0,1 0-1 0 0,1 0 1 0 0,1 0 0 0 0,0 0 0 0 0,2 0 0 0 0,9 35 0 0 0,-9-46-174 0 0,0 0 1 0 0,1 0-1 0 0,1-1 1 0 0,-1 1-1 0 0,1-1 0 0 0,1 0 1 0 0,0-1-1 0 0,0 1 1 0 0,1-1-1 0 0,9 9 0 0 0,-10-11-27 0 0,1-1 0 0 0,-1-1 0 0 0,1 1 0 0 0,0-1 0 0 0,0 0 0 0 0,1-1 0 0 0,-1 1 0 0 0,1-1 0 0 0,0-1 0 0 0,0 0 0 0 0,0 0 0 0 0,0 0 0 0 0,0-1 0 0 0,13 0 0 0 0,-14-1 5 0 0,0 0 1 0 0,0-1 0 0 0,1 0-1 0 0,-1 0 1 0 0,0-1 0 0 0,0 0-1 0 0,0 0 1 0 0,-1 0 0 0 0,1-1-1 0 0,0 0 1 0 0,-1 0 0 0 0,0-1 0 0 0,0 0-1 0 0,0 0 1 0 0,0-1 0 0 0,-1 1-1 0 0,1-1 1 0 0,-1 0 0 0 0,0-1-1 0 0,-1 1 1 0 0,1-1 0 0 0,-1 0-1 0 0,-1 0 1 0 0,1 0 0 0 0,-1 0-1 0 0,0-1 1 0 0,3-8 0 0 0,-2 6 2 0 0,-1 0 1 0 0,-1 0 0 0 0,0-1 0 0 0,0 1 0 0 0,0 0 0 0 0,-1-1 0 0 0,-1 1 0 0 0,0-1 0 0 0,0 1-1 0 0,-1-1 1 0 0,0 1 0 0 0,0 0 0 0 0,-1-1 0 0 0,0 1 0 0 0,-1 0 0 0 0,0 0 0 0 0,-1 0-1 0 0,1 1 1 0 0,-2-1 0 0 0,-7-11 0 0 0,2 8-246 0 0,-1 1 0 0 0,0 0-1 0 0,-1 0 1 0 0,0 1 0 0 0,-1 1-1 0 0,0 0 1 0 0,0 1 0 0 0,-1 0-1 0 0,0 1 1 0 0,0 1 0 0 0,-1 0-1 0 0,0 1 1 0 0,0 0 0 0 0,-30-4 0 0 0,13 3-1793 0 0,0 2-1 0 0,-43 1 1 0 0,34 3-2781 0 0,-48 8-1 0 0,30 1-40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9.889"/>
    </inkml:context>
    <inkml:brush xml:id="br0">
      <inkml:brushProperty name="width" value="0.05" units="cm"/>
      <inkml:brushProperty name="height" value="0.05" units="cm"/>
    </inkml:brush>
  </inkml:definitions>
  <inkml:trace contextRef="#ctx0" brushRef="#br0">347 1 4720 0 0,'-12'-1'1536'0'0,"1"1"0"0"0,-1 1 0 0 0,0 0-1 0 0,1 0 1 0 0,0 1 0 0 0,-1 1-1 0 0,-19 7 1 0 0,16-4-842 0 0,0 0 1 0 0,0 2 0 0 0,1 0-1 0 0,0 0 1 0 0,-17 15-1 0 0,19-14-600 0 0,0 1 0 0 0,1 1 0 0 0,1-1 0 0 0,0 2 0 0 0,1-1 0 0 0,0 2 0 0 0,0-1 0 0 0,1 1 0 0 0,1 0 0 0 0,0 1 0 0 0,1-1 0 0 0,1 1 0 0 0,-7 24 0 0 0,11-34-131 0 0,0 0 0 0 0,1 0 0 0 0,-1 1 0 0 0,1-1 0 0 0,0 0 1 0 0,0 0-1 0 0,0 1 0 0 0,0-1 0 0 0,1 0 0 0 0,0 0 0 0 0,0 1 0 0 0,0-1 1 0 0,0 0-1 0 0,1 0 0 0 0,0 0 0 0 0,-1-1 0 0 0,1 1 0 0 0,1 0 0 0 0,-1-1 0 0 0,5 7 1 0 0,-2-6-87 0 0,-1-1 1 0 0,1 1 0 0 0,0-1-1 0 0,0 0 1 0 0,0 0-1 0 0,0 0 1 0 0,1-1 0 0 0,-1 1-1 0 0,1-1 1 0 0,-1-1 0 0 0,1 1-1 0 0,0-1 1 0 0,0 0 0 0 0,8 0-1 0 0,-6 0 58 0 0,-1-1 0 0 0,0 1 0 0 0,1 0 0 0 0,-1 1-1 0 0,0 0 1 0 0,0 0 0 0 0,0 0 0 0 0,10 6 0 0 0,-15-7 117 0 0,0 1 0 0 0,-1 0 0 0 0,1-1 0 0 0,0 1 0 0 0,-1 0 0 0 0,1 0 0 0 0,-1 0 0 0 0,1 0 0 0 0,-1 0 0 0 0,0 0 0 0 0,0 0 1 0 0,0 0-1 0 0,0 1 0 0 0,0-1 0 0 0,-1 0 0 0 0,1 1 0 0 0,0-1 0 0 0,-1 0 0 0 0,0 1 0 0 0,0-1 0 0 0,0 1 0 0 0,0-1 0 0 0,0 1 0 0 0,0-1 0 0 0,-1 0 0 0 0,1 1 0 0 0,-1-1 0 0 0,-1 5 1 0 0,-2 9-66 0 0,-2 1 0 0 0,0-1 1 0 0,0 0-1 0 0,-2 0 0 0 0,0-1 1 0 0,-1 0-1 0 0,0 0 0 0 0,-1-1 1 0 0,-1-1-1 0 0,-17 19 0 0 0,26-30-348 0 0,1-1 1 0 0,-1 0-1 0 0,0 1 0 0 0,1-1 0 0 0,-1 0 0 0 0,0 0 0 0 0,0 0 0 0 0,0 0 1 0 0,0 0-1 0 0,0-1 0 0 0,0 1 0 0 0,0-1 0 0 0,0 1 0 0 0,0-1 0 0 0,0 1 1 0 0,0-1-1 0 0,0 0 0 0 0,-1 0 0 0 0,1 0 0 0 0,0-1 0 0 0,0 1 0 0 0,0 0 1 0 0,0-1-1 0 0,0 1 0 0 0,0-1 0 0 0,0 0 0 0 0,0 0 0 0 0,0 1 0 0 0,-2-3 1 0 0,-10-9-3893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0.213"/>
    </inkml:context>
    <inkml:brush xml:id="br0">
      <inkml:brushProperty name="width" value="0.05" units="cm"/>
      <inkml:brushProperty name="height" value="0.05" units="cm"/>
    </inkml:brush>
  </inkml:definitions>
  <inkml:trace contextRef="#ctx0" brushRef="#br0">1 76 1740 0 0,'2'-16'5302'0'0,"1"0"0"0"0,13-27 3538 0 0,-12 53-7801 0 0,-1 13-676 0 0,4 115 295 0 0,1-4-4005 0 0,-5-2-8344 0 0,-3-98 6969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9.833"/>
    </inkml:context>
    <inkml:brush xml:id="br0">
      <inkml:brushProperty name="width" value="0.05" units="cm"/>
      <inkml:brushProperty name="height" value="0.05" units="cm"/>
    </inkml:brush>
  </inkml:definitions>
  <inkml:trace contextRef="#ctx0" brushRef="#br0">0 90 4680 0 0,'22'-89'15715'0'0,"-17"95"-15378"0"0,-2 1 0 0 0,1-1 0 0 0,-1 1 1 0 0,0 0-1 0 0,0 0 0 0 0,1 8 0 0 0,11 49 24 0 0,-2 0-1 0 0,6 90 1 0 0,-8 138-114 0 0,-4-69-191 0 0,0-154-181 0 0,-3-46-297 0 0,-2-1 0 0 0,0 0 0 0 0,-2 1 0 0 0,-2 30 0 0 0,2-53 334 0 0,0 1 0 0 0,0-1 1 0 0,0 0-1 0 0,0 1 1 0 0,0-1-1 0 0,0 0 0 0 0,0 1 1 0 0,0-1-1 0 0,0 1 1 0 0,0-1-1 0 0,0 0 0 0 0,-1 1 1 0 0,1-1-1 0 0,0 0 1 0 0,0 1-1 0 0,0-1 0 0 0,0 0 1 0 0,-1 1-1 0 0,1-1 1 0 0,0 0-1 0 0,0 1 0 0 0,-1-1 1 0 0,1 0-1 0 0,0 0 1 0 0,-1 1-1 0 0,1-1 0 0 0,0 0 1 0 0,-1 0-1 0 0,1 0 1 0 0,0 1-1 0 0,-1-1 0 0 0,1 0 1 0 0,0 0-1 0 0,-1 0 1 0 0,1 0-1 0 0,-1 0 0 0 0,-12-10-3571 0 0,-6-21-2806 0 0,7 6 2294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40.537"/>
    </inkml:context>
    <inkml:brush xml:id="br0">
      <inkml:brushProperty name="width" value="0.05" units="cm"/>
      <inkml:brushProperty name="height" value="0.05" units="cm"/>
    </inkml:brush>
  </inkml:definitions>
  <inkml:trace contextRef="#ctx0" brushRef="#br0">1 772 3796 0 0,'1'-10'871'0'0,"0"-1"0"0"0,1 0 0 0 0,0 1 0 0 0,1 0 0 0 0,0 0 0 0 0,1-1 0 0 0,0 2 0 0 0,0-1-1 0 0,1 0 1 0 0,0 1 0 0 0,1 0 0 0 0,8-10 0 0 0,-2 6-304 0 0,0 0 0 0 0,0 1-1 0 0,2 1 1 0 0,-1 0 0 0 0,1 0 0 0 0,28-14 0 0 0,11-1-206 0 0,1 3 1 0 0,2 2 0 0 0,79-19-1 0 0,-120 36-56 0 0,742-177 798 0 0,9 31-1281 0 0,-652 129 127 0 0,-94 17 34 0 0,300-49-326 0 0,-248 45 109 0 0,1 3 0 0 0,105 6 0 0 0,-168-1 195 0 0,0 1-1 0 0,0 1 1 0 0,0 0 0 0 0,0 0-1 0 0,-1 1 1 0 0,12 4 0 0 0,-19-6 37 0 0,-1-1 0 0 0,1 1 1 0 0,-1 0-1 0 0,1 0 0 0 0,0 0 1 0 0,-1 0-1 0 0,0 0 1 0 0,1 0-1 0 0,-1 0 0 0 0,0 1 1 0 0,1-1-1 0 0,-1 0 0 0 0,0 1 1 0 0,0-1-1 0 0,0 1 1 0 0,0-1-1 0 0,0 1 0 0 0,-1 0 1 0 0,1-1-1 0 0,0 1 0 0 0,-1 0 1 0 0,1-1-1 0 0,-1 1 0 0 0,0 0 1 0 0,0 0-1 0 0,1 0 1 0 0,-1-1-1 0 0,0 1 0 0 0,0 0 1 0 0,-1 0-1 0 0,1 0 0 0 0,0-1 1 0 0,-1 1-1 0 0,1 0 1 0 0,-1 0-1 0 0,1-1 0 0 0,-1 1 1 0 0,0 0-1 0 0,0-1 0 0 0,0 1 1 0 0,-1 1-1 0 0,-41 66 71 0 0,33-56-64 0 0,1-1 1 0 0,1 1-1 0 0,0 1 0 0 0,1-1 0 0 0,1 1 1 0 0,0 0-1 0 0,1 1 0 0 0,-6 22 0 0 0,8-7 4 0 0,0 0-1 0 0,2-1 1 0 0,2 1-1 0 0,4 37 1 0 0,27 120-25 0 0,-26-156-1 0 0,49 198-142 0 0,-26-118 77 0 0,19 154 0 0 0,-44-229 135 0 0,-2 0 1 0 0,-1 0-1 0 0,-2 0 1 0 0,-1 1 0 0 0,-2-1-1 0 0,-2-1 1 0 0,-1 1-1 0 0,-17 51 1 0 0,19-74 73 0 0,-1 1 0 0 0,1-2 1 0 0,-2 1-1 0 0,0-1 0 0 0,-1 0 1 0 0,0 0-1 0 0,0-1 0 0 0,-1 0 0 0 0,-1 0 1 0 0,0-1-1 0 0,-19 15 0 0 0,13-14 34 0 0,0-2-1 0 0,0 0 1 0 0,-1 0-1 0 0,0-2 1 0 0,-1 0-1 0 0,1-1 1 0 0,-1-1-1 0 0,-26 5 1 0 0,-22 0 37 0 0,0-3 1 0 0,-108-1 0 0 0,-137-23-149 0 0,44 1-28 0 0,78 14-94 0 0,1 9 0 0 0,0 8-1 0 0,-249 52 1 0 0,21 45-4745 0 0,388-103 3462 0 0,-26 9-2400 0 0,16-11-1839 0 0,23-7 938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14.820"/>
    </inkml:context>
    <inkml:brush xml:id="br0">
      <inkml:brushProperty name="width" value="0.05" units="cm"/>
      <inkml:brushProperty name="height" value="0.05" units="cm"/>
    </inkml:brush>
  </inkml:definitions>
  <inkml:trace contextRef="#ctx0" brushRef="#br0">1 289 4052 0 0,'74'-6'11571'0'0,"38"-15"-8855"0"0,-35 5-1610 0 0,347-66 34 0 0,275-43-2489 0 0,-617 113 664 0 0,74-8-1102 0 0,-53 14-2598 0 0,-101 6 3921 0 0,-1 0 216 0 0,0 0-1 0 0,-1 0 1 0 0,1 0-1 0 0,0-1 0 0 0,-1 1 1 0 0,1 0-1 0 0,0 0 0 0 0,-1 0 1 0 0,1 0-1 0 0,0 1 0 0 0,-1-1 1 0 0,1 0-1 0 0,0 0 0 0 0,-1 0 1 0 0,1 0-1 0 0,-1 1 0 0 0,1-1 1 0 0,0 0-1 0 0,-1 1 0 0 0,1-1 1 0 0,-1 0-1 0 0,1 1 0 0 0,-1-1 1 0 0,1 1-1 0 0,-1-1 0 0 0,1 1 1 0 0,0 0-1 0 0,-2 3-2704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15.154"/>
    </inkml:context>
    <inkml:brush xml:id="br0">
      <inkml:brushProperty name="width" value="0.05" units="cm"/>
      <inkml:brushProperty name="height" value="0.05" units="cm"/>
    </inkml:brush>
  </inkml:definitions>
  <inkml:trace contextRef="#ctx0" brushRef="#br0">61 216 1356 0 0,'0'1'645'0'0,"-11"4"3080"0"0,0 1 1 0 0,0 0-1 0 0,-16 13 1 0 0,65-28-1371 0 0,-17 5-2025 0 0,538-116 1946 0 0,8 36-6025 0 0,-421 64 423 0 0,-31 7-3663 0 0,-74 10 2769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37.847"/>
    </inkml:context>
    <inkml:brush xml:id="br0">
      <inkml:brushProperty name="width" value="0.05" units="cm"/>
      <inkml:brushProperty name="height" value="0.05" units="cm"/>
    </inkml:brush>
  </inkml:definitions>
  <inkml:trace contextRef="#ctx0" brushRef="#br0">79 260 3220 0 0,'-6'0'1787'0'0,"0"0"-1"0"0,-1 0 0 0 0,1-1 0 0 0,0 0 1 0 0,0 0-1 0 0,0 0 0 0 0,0-1 0 0 0,-6-3 1 0 0,11 5-1682 0 0,0-1 0 0 0,0 0 0 0 0,-1 1 1 0 0,1-1-1 0 0,0 0 0 0 0,0 0 0 0 0,0 0 1 0 0,0 0-1 0 0,1 0 0 0 0,-1 0 0 0 0,0 0 0 0 0,0 0 1 0 0,1-1-1 0 0,-1 1 0 0 0,0 0 0 0 0,1 0 1 0 0,-1-1-1 0 0,1 1 0 0 0,0 0 0 0 0,-1-1 1 0 0,1 1-1 0 0,0 0 0 0 0,0-1 0 0 0,0 1 0 0 0,0 0 1 0 0,0-1-1 0 0,0 1 0 0 0,0 0 0 0 0,0-1 1 0 0,1 1-1 0 0,-1 0 0 0 0,1-1 0 0 0,-1 1 0 0 0,1 0 1 0 0,-1-1-1 0 0,1 1 0 0 0,-1 0 0 0 0,1 0 1 0 0,0 0-1 0 0,0 0 0 0 0,0 0 0 0 0,1-2 1 0 0,13-18-41 0 0,1 1 0 0 0,1 0 1 0 0,0 1-1 0 0,2 1 1 0 0,0 0-1 0 0,1 2 1 0 0,1 0-1 0 0,26-15 1 0 0,-43 29-59 0 0,-1-1 0 0 0,1 1 1 0 0,0 0-1 0 0,0 1 0 0 0,0-1 0 0 0,0 1 0 0 0,0-1 1 0 0,0 1-1 0 0,1 0 0 0 0,-1 1 0 0 0,0-1 1 0 0,0 1-1 0 0,1 0 0 0 0,-1 0 0 0 0,0 0 1 0 0,1 0-1 0 0,-1 1 0 0 0,0 0 0 0 0,1 0 0 0 0,-1 0 1 0 0,0 0-1 0 0,0 1 0 0 0,0 0 0 0 0,0-1 1 0 0,0 2-1 0 0,4 2 0 0 0,-2 0 13 0 0,0 1 0 0 0,0-1 0 0 0,-1 2-1 0 0,1-1 1 0 0,-1 1 0 0 0,0 0 0 0 0,-1 0 0 0 0,0 0-1 0 0,0 0 1 0 0,0 1 0 0 0,-1-1 0 0 0,0 1 0 0 0,3 15 0 0 0,2 17 37 0 0,-1 1 0 0 0,-1-1 0 0 0,-3 1 1 0 0,-1 0-1 0 0,-3 0 0 0 0,-1 0 0 0 0,-7 42 1 0 0,4-54-39 0 0,0 1 0 0 0,-3-1 1 0 0,0 0-1 0 0,-2 0 0 0 0,-1-1 1 0 0,-1-1-1 0 0,-1 0 0 0 0,-2-1 1 0 0,0 0-1 0 0,-30 37 0 0 0,35-52-34 0 0,-1-1-1 0 0,0 0 0 0 0,0-1 0 0 0,-1 0 1 0 0,0 0-1 0 0,0-2 0 0 0,-24 12 0 0 0,36-19 11 0 0,0 1-1 0 0,0-1 0 0 0,0 0 1 0 0,0 1-1 0 0,0-1 1 0 0,0 1-1 0 0,0-1 0 0 0,0 0 1 0 0,0 1-1 0 0,0-1 1 0 0,0 0-1 0 0,0 1 0 0 0,0-1 1 0 0,0 1-1 0 0,0-1 0 0 0,0 0 1 0 0,1 1-1 0 0,-1-1 1 0 0,0 0-1 0 0,0 1 0 0 0,1-1 1 0 0,-1 0-1 0 0,0 1 1 0 0,0-1-1 0 0,1 0 0 0 0,-1 1 1 0 0,0-1-1 0 0,1 0 0 0 0,-1 0 1 0 0,0 0-1 0 0,1 1 1 0 0,-1-1-1 0 0,0 0 0 0 0,1 0 1 0 0,-1 0-1 0 0,0 0 1 0 0,1 1-1 0 0,-1-1 0 0 0,1 0 1 0 0,0 0-1 0 0,23 14-104 0 0,-17-10 16 0 0,-4-2-115 0 0,0-1-1 0 0,-1 1 0 0 0,1 1 0 0 0,0-1 0 0 0,-1 0 1 0 0,1 1-1 0 0,-1-1 0 0 0,0 1 0 0 0,0 0 1 0 0,0-1-1 0 0,0 1 0 0 0,0 0 0 0 0,-1 0 1 0 0,1 0-1 0 0,-1 1 0 0 0,0-1 0 0 0,0 0 0 0 0,0 1 1 0 0,0-1-1 0 0,-1 0 0 0 0,1 6 0 0 0,-2 1-1757 0 0,0 0 0 0 0,-1 0 0 0 0,0 0-1 0 0,0 0 1 0 0,-8 18 0 0 0,3-9-573 0 0,-2 12-1496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38.191"/>
    </inkml:context>
    <inkml:brush xml:id="br0">
      <inkml:brushProperty name="width" value="0.05" units="cm"/>
      <inkml:brushProperty name="height" value="0.05" units="cm"/>
    </inkml:brush>
  </inkml:definitions>
  <inkml:trace contextRef="#ctx0" brushRef="#br0">2 18 2964 0 0,'-2'14'11487'0'0,"5"-2"-4100"0"0,4-3-4338 0 0,7-6-4838 0 0,-14-3 1685 0 0,0 0 0 0 0,1-1 0 0 0,-1 1 0 0 0,0 0 0 0 0,1 0-1 0 0,-1 0 1 0 0,0-1 0 0 0,0 1 0 0 0,1 0 0 0 0,-1 0 0 0 0,0-1 0 0 0,0 1 0 0 0,1 0 0 0 0,-1-1 0 0 0,0 1-1 0 0,0 0 1 0 0,0-1 0 0 0,1 1 0 0 0,-1 0 0 0 0,0-1 0 0 0,0 1 0 0 0,0 0 0 0 0,0-1 0 0 0,0 1 0 0 0,0 0-1 0 0,0-1 1 0 0,0 1 0 0 0,0 0 0 0 0,0-1 0 0 0,0 1 0 0 0,0 0 0 0 0,0-1 0 0 0,0 1 0 0 0,0-1-1 0 0,0 1 1 0 0,-1 0 0 0 0,1-1 0 0 0,0 1 0 0 0,0 0 0 0 0,-1-1 0 0 0,-7-22-6121 0 0,5 13 1271 0 0,3 0 927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10.564"/>
    </inkml:context>
    <inkml:brush xml:id="br0">
      <inkml:brushProperty name="width" value="0.05" units="cm"/>
      <inkml:brushProperty name="height" value="0.05" units="cm"/>
    </inkml:brush>
  </inkml:definitions>
  <inkml:trace contextRef="#ctx0" brushRef="#br0">98 127 4084 0 0,'14'-21'6888'0'0,"-14"21"-6667"0"0,0 0 0 0 0,0-1 1 0 0,1 1-1 0 0,-1 0 0 0 0,0-1 0 0 0,0 1 0 0 0,0 0 1 0 0,0-1-1 0 0,0 1 0 0 0,0 0 0 0 0,0-1 1 0 0,0 1-1 0 0,0 0 0 0 0,0-1 0 0 0,0 1 0 0 0,0 0 1 0 0,0-1-1 0 0,0 1 0 0 0,-1 0 0 0 0,1-1 1 0 0,0 1-1 0 0,0 0 0 0 0,0-1 0 0 0,0 1 0 0 0,-1 0 1 0 0,1-1-1 0 0,0 1 0 0 0,-1 0 222 0 0,1-1-222 0 0,0 1 0 0 0,-15 1 4642 0 0,-6 12-4645 0 0,13-6-64 0 0,1 0 0 0 0,0 0 0 0 0,1 1 0 0 0,0 0 0 0 0,0 1 0 0 0,1-1 0 0 0,0 1 0 0 0,0 0 0 0 0,-6 18 0 0 0,10-24-152 0 0,0 0 0 0 0,0 1-1 0 0,0-1 1 0 0,0 0 0 0 0,0 0 0 0 0,1 1 0 0 0,-1-1 0 0 0,1 0 0 0 0,0 0 0 0 0,0 1-1 0 0,0-1 1 0 0,1 0 0 0 0,-1 1 0 0 0,1-1 0 0 0,-1 0 0 0 0,1 0 0 0 0,0 0 0 0 0,0 1-1 0 0,1-1 1 0 0,-1 0 0 0 0,1 0 0 0 0,-1-1 0 0 0,1 1 0 0 0,0 0 0 0 0,0-1 0 0 0,0 1-1 0 0,1-1 1 0 0,-1 1 0 0 0,0-1 0 0 0,1 0 0 0 0,0 0 0 0 0,-1 0 0 0 0,7 3 0 0 0,-6-4-16 0 0,1 1 0 0 0,0-1 1 0 0,0 0-1 0 0,0 0 0 0 0,0 0 1 0 0,0 0-1 0 0,0-1 0 0 0,0 1 1 0 0,0-1-1 0 0,0 0 0 0 0,0 0 1 0 0,0-1-1 0 0,0 1 1 0 0,0-1-1 0 0,8-2 0 0 0,-4 0-8 0 0,-1 0 0 0 0,0-1 0 0 0,0 0 0 0 0,0 0 0 0 0,0 0 0 0 0,-1-1 0 0 0,11-10 0 0 0,-3 2 0 0 0,-2-1 0 0 0,1-1 1 0 0,-2 0-1 0 0,0-1 0 0 0,-1 0 1 0 0,9-19-1 0 0,-11 16 69 0 0,-1-1-1 0 0,7-27 1 0 0,4-16 564 0 0,-11 125 179 0 0,-8-51-908 0 0,1 1 1 0 0,0 0-1 0 0,1 0 0 0 0,0 0 1 0 0,1-1-1 0 0,1 1 1 0 0,-1 0-1 0 0,2-1 1 0 0,0 0-1 0 0,0 0 0 0 0,11 19 1 0 0,-15-29-58 0 0,1 0 0 0 0,-1-1 0 0 0,0 1 0 0 0,1 0 0 0 0,-1-1 0 0 0,1 1 0 0 0,-1-1 0 0 0,1 1 0 0 0,0-1 0 0 0,-1 0 0 0 0,1 1 0 0 0,-1-1 0 0 0,1 1 0 0 0,0-1 0 0 0,-1 0 0 0 0,1 1 0 0 0,0-1 0 0 0,-1 0 0 0 0,1 0 0 0 0,0 0 1 0 0,0 0-1 0 0,-1 0 0 0 0,1 1 0 0 0,0-1 0 0 0,0 0 0 0 0,-1-1 0 0 0,1 1 0 0 0,0 0 0 0 0,-1 0 0 0 0,1 0 0 0 0,0 0 0 0 0,0 0 0 0 0,-1-1 0 0 0,1 1 0 0 0,0 0 0 0 0,-1-1 0 0 0,1 1 0 0 0,0 0 0 0 0,-1-1 0 0 0,1 1 0 0 0,-1-1 0 0 0,1 0 0 0 0,20-28-9471 0 0,-20 28 9368 0 0,10-17-4129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38.581"/>
    </inkml:context>
    <inkml:brush xml:id="br0">
      <inkml:brushProperty name="width" value="0.05" units="cm"/>
      <inkml:brushProperty name="height" value="0.05" units="cm"/>
    </inkml:brush>
  </inkml:definitions>
  <inkml:trace contextRef="#ctx0" brushRef="#br0">1 84 2464 0 0,'7'-15'13873'0'0,"11"4"-8439"0"0,28-4-5141 0 0,-30 11 904 0 0,15-6-886 0 0,1 2-1 0 0,1 1 0 0 0,-1 2 0 0 0,44-2 0 0 0,-66 6-289 0 0,0 0 0 0 0,0 1-1 0 0,-1 1 1 0 0,1 0 0 0 0,0 0-1 0 0,0 1 1 0 0,0 0 0 0 0,-1 1-1 0 0,1 0 1 0 0,-1 0 0 0 0,0 1-1 0 0,0 1 1 0 0,0-1 0 0 0,-1 1-1 0 0,1 1 1 0 0,-1-1 0 0 0,0 2-1 0 0,11 10 1 0 0,-14-9 15 0 0,0 0 0 0 0,0 0 0 0 0,-1 1-1 0 0,0-1 1 0 0,0 1 0 0 0,-1 0 0 0 0,0 0 0 0 0,-1 0 0 0 0,0 1 0 0 0,0-1-1 0 0,-1 0 1 0 0,0 1 0 0 0,-1-1 0 0 0,0 1 0 0 0,-1-1 0 0 0,-1 11 0 0 0,-4 22 157 0 0,-2-1 1 0 0,-18 53-1 0 0,17-64-106 0 0,-16 59-212 0 0,-44 162 269 0 0,36-80-5454 0 0,22-90-9642 0 0,11-63 10321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38.909"/>
    </inkml:context>
    <inkml:brush xml:id="br0">
      <inkml:brushProperty name="width" value="0.05" units="cm"/>
      <inkml:brushProperty name="height" value="0.05" units="cm"/>
    </inkml:brush>
  </inkml:definitions>
  <inkml:trace contextRef="#ctx0" brushRef="#br0">0 0 1536 0 0,'0'18'5265'0'0,"0"0"-473"0"0,0 0-668 0 0,0-2-627 0 0,0 0-1037 0 0,2-1-1096 0 0,-2-3-576 0 0,3 0-348 0 0,1-2-280 0 0,0-2-376 0 0,5-6-776 0 0,-7 0-876 0 0,1-10-4269 0 0,-8 0 1753 0 0,-4 0-764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42.645"/>
    </inkml:context>
    <inkml:brush xml:id="br0">
      <inkml:brushProperty name="width" value="0.05" units="cm"/>
      <inkml:brushProperty name="height" value="0.05" units="cm"/>
    </inkml:brush>
  </inkml:definitions>
  <inkml:trace contextRef="#ctx0" brushRef="#br0">110 70 4336 0 0,'-1'-6'13334'0'0,"1"6"-13129"0"0,-17-9 5884 0 0,6 3-6017 0 0,5 1-3291 0 0,4 2 2505 0 0,1 1 0 0 0,-1 0 1 0 0,0-1-1 0 0,0 1 0 0 0,0 0 1 0 0,0 0-1 0 0,0 0 0 0 0,0 1 1 0 0,0-1-1 0 0,-1 0 1 0 0,1 1-1 0 0,-1-1 0 0 0,1 1 1 0 0,-1 0-1 0 0,1 0 0 0 0,-5-1 1 0 0,-27-10-4608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15.693"/>
    </inkml:context>
    <inkml:brush xml:id="br0">
      <inkml:brushProperty name="width" value="0.05" units="cm"/>
      <inkml:brushProperty name="height" value="0.05" units="cm"/>
    </inkml:brush>
  </inkml:definitions>
  <inkml:trace contextRef="#ctx0" brushRef="#br0">2 1 1500 0 0,'-1'5'18525'0'0,"21"-3"-14315"0"0,15-2-5739 0 0,-25 0 3218 0 0,197-2-574 0 0,-126 2-7816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07.458"/>
    </inkml:context>
    <inkml:brush xml:id="br0">
      <inkml:brushProperty name="width" value="0.05" units="cm"/>
      <inkml:brushProperty name="height" value="0.05" units="cm"/>
    </inkml:brush>
  </inkml:definitions>
  <inkml:trace contextRef="#ctx0" brushRef="#br0">1693 1 3688 0 0,'-203'200'4270'0'0,"-297"297"1839"0"0,18 17-4957 0 0,385-402-1162 0 0,-148 158-962 0 0,236-261 775 0 0,-1 2-271 0 0,-1-1-1 0 0,0 0 1 0 0,-18 11-1 0 0,27-19 249 0 0,0-1 0 0 0,-1 1 1 0 0,1-1-1 0 0,-1 0 0 0 0,1 0 0 0 0,-1 0 0 0 0,1 0 0 0 0,-1 0 0 0 0,0 0 0 0 0,1-1 1 0 0,-1 1-1 0 0,0-1 0 0 0,0 0 0 0 0,1 0 0 0 0,-1 0 0 0 0,0 0 0 0 0,0 0 0 0 0,1-1 1 0 0,-1 1-1 0 0,0-1 0 0 0,1 0 0 0 0,-1 1 0 0 0,1-1 0 0 0,-5-3 0 0 0,-20-19-2761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08.592"/>
    </inkml:context>
    <inkml:brush xml:id="br0">
      <inkml:brushProperty name="width" value="0.05" units="cm"/>
      <inkml:brushProperty name="height" value="0.05" units="cm"/>
    </inkml:brush>
  </inkml:definitions>
  <inkml:trace contextRef="#ctx0" brushRef="#br0">0 30 2316 0 0,'15'2'12146'0'0,"-2"4"-7665"0"0,-11-4-4418 0 0,0-1 0 0 0,-1 0 0 0 0,1 0 0 0 0,0 0-1 0 0,0-1 1 0 0,0 1 0 0 0,0 0 0 0 0,0-1 0 0 0,1 0 0 0 0,-1 1 0 0 0,0-1 0 0 0,0 0 0 0 0,0 0 0 0 0,0 0 0 0 0,0 0 0 0 0,4-1 0 0 0,64-17 844 0 0,-49 11-821 0 0,0 2-1 0 0,0 0 1 0 0,1 1-1 0 0,0 1 1 0 0,-1 1 0 0 0,1 1-1 0 0,27 2 1 0 0,119 3-592 0 0,-112-4-1192 0 0,-56 0 1615 0 0,0 0 0 0 0,-1 0 0 0 0,1 0-1 0 0,0 0 1 0 0,0 0 0 0 0,0 0 0 0 0,0 0 0 0 0,-1 0-1 0 0,1 0 1 0 0,0 0 0 0 0,0 0 0 0 0,0 0 0 0 0,0 0-1 0 0,0 1 1 0 0,-1-1 0 0 0,1 0 0 0 0,0 0 0 0 0,0 0-1 0 0,0 0 1 0 0,0 0 0 0 0,0 0 0 0 0,0 0 0 0 0,0 1-1 0 0,-1-1 1 0 0,1 0 0 0 0,0 0 0 0 0,0 0 0 0 0,0 0-1 0 0,0 0 1 0 0,0 1 0 0 0,0-1 0 0 0,0 0-1 0 0,0 0 1 0 0,0 0 0 0 0,0 0 0 0 0,0 1 0 0 0,0-1-1 0 0,0 0 1 0 0,0 0 0 0 0,0 0 0 0 0,0 0 0 0 0,0 0-1 0 0,0 1 1 0 0,0-1 0 0 0,0 0 0 0 0,0 0 0 0 0,0 0 0 0 0,0 0-1 0 0,0 1 1 0 0,1-1 0 0 0,-1 0 0 0 0,0 0 0 0 0,0 0-1 0 0,0 0 1 0 0,0 0 0 0 0,0 0 0 0 0,0 1 0 0 0,0-1-1 0 0,1 0 1 0 0,-1 0 0 0 0,0 0 0 0 0,0 0 0 0 0,0 0-1 0 0,0 0 1 0 0,-18 13-5249 0 0,10-7 1963 0 0,-1 2 289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35.749"/>
    </inkml:context>
    <inkml:brush xml:id="br0">
      <inkml:brushProperty name="width" value="0.05" units="cm"/>
      <inkml:brushProperty name="height" value="0.05" units="cm"/>
    </inkml:brush>
  </inkml:definitions>
  <inkml:trace contextRef="#ctx0" brushRef="#br0">10 96 3052 0 0,'-10'-20'8811'0'0,"12"2"-3744"0"0,0 16-4861 0 0,-1-1 1 0 0,1 1 0 0 0,-1-1 0 0 0,1 1 0 0 0,0 0 0 0 0,0 0 0 0 0,0 0 0 0 0,0 0 0 0 0,0 0-1 0 0,0 0 1 0 0,1 1 0 0 0,2-2 0 0 0,5-2-250 0 0,-1 0-1 0 0,1 1 1 0 0,0 0 0 0 0,0 1-1 0 0,0 0 1 0 0,16-2 0 0 0,-25 5 72 0 0,0 0 0 0 0,0 0 0 0 0,-1 0 1 0 0,1-1-1 0 0,0 1 0 0 0,0 0 0 0 0,0 0 0 0 0,0 0 1 0 0,0 0-1 0 0,0 1 0 0 0,0-1 0 0 0,0 0 1 0 0,0 0-1 0 0,-1 0 0 0 0,1 1 0 0 0,0-1 0 0 0,0 1 1 0 0,0-1-1 0 0,-1 0 0 0 0,1 1 0 0 0,1 0 0 0 0,-3 15 840 0 0,0-14-791 0 0,-1 1 0 0 0,0 0-1 0 0,1-1 1 0 0,-1 1-1 0 0,0-1 1 0 0,0 0 0 0 0,-1 1-1 0 0,1-1 1 0 0,0 0-1 0 0,-1-1 1 0 0,-3 3 0 0 0,-43 10-213 0 0,21-15-3516 0 0,27 0 2921 0 0,0 1-1 0 0,-1-1 0 0 0,1 1 1 0 0,0-1-1 0 0,-1 1 0 0 0,1-1 1 0 0,0 0-1 0 0,-1 1 0 0 0,1-1 1 0 0,0 0-1 0 0,0 0 0 0 0,0 0 1 0 0,0 0-1 0 0,-1-1 0 0 0,-3-4-3118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37.953"/>
    </inkml:context>
    <inkml:brush xml:id="br0">
      <inkml:brushProperty name="width" value="0.05" units="cm"/>
      <inkml:brushProperty name="height" value="0.05" units="cm"/>
    </inkml:brush>
  </inkml:definitions>
  <inkml:trace contextRef="#ctx0" brushRef="#br0">33 11 2940 0 0,'0'-2'1460'0'0,"0"0"-315"0"0,0-2 267 0 0,0 2-1004 0 0,-2 2 32 0 0,0 0-420 0 0,0 2-108 0 0,-3 0-196 0 0,1 2-232 0 0,-3 0-480 0 0,3 0-409 0 0,-3-2-291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2:02.768"/>
    </inkml:context>
    <inkml:brush xml:id="br0">
      <inkml:brushProperty name="width" value="0.05" units="cm"/>
      <inkml:brushProperty name="height" value="0.05" units="cm"/>
    </inkml:brush>
  </inkml:definitions>
  <inkml:trace contextRef="#ctx0" brushRef="#br0">1 22 2452 0 0,'15'0'4893'0'0,"-1"0"-581"0"0,-3 2-740 0 0,-3-2-851 0 0,-1 0-2029 0 0,-5-2-1664 0 0,-2-2-1105 0 0,-2-2-975 0 0,-2 0-936 0 0,-7 0-693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11.851"/>
    </inkml:context>
    <inkml:brush xml:id="br0">
      <inkml:brushProperty name="width" value="0.05" units="cm"/>
      <inkml:brushProperty name="height" value="0.05" units="cm"/>
    </inkml:brush>
  </inkml:definitions>
  <inkml:trace contextRef="#ctx0" brushRef="#br0">18 31 1380 0 0,'-2'-10'1188'0'0,"-2"4"-736"0"0,-3-2-780 0 0,3 2-768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35.205"/>
    </inkml:context>
    <inkml:brush xml:id="br0">
      <inkml:brushProperty name="width" value="0.05" units="cm"/>
      <inkml:brushProperty name="height" value="0.05" units="cm"/>
    </inkml:brush>
  </inkml:definitions>
  <inkml:trace contextRef="#ctx0" brushRef="#br0">63 77 1740 0 0,'-10'-34'8504'0'0,"9"-2"-5356"0"0,0 36-3228 0 0,1-1 0 0 0,0 1 1 0 0,-1-1-1 0 0,1 1 0 0 0,-1-1 0 0 0,1 1 1 0 0,-1-1-1 0 0,1 1 0 0 0,0 0 0 0 0,-1-1 1 0 0,0 1-1 0 0,1 0 0 0 0,-1-1 0 0 0,1 1 1 0 0,-1 0-1 0 0,1 0 0 0 0,-1 0 0 0 0,0-1 0 0 0,1 1 1 0 0,-1 0-1 0 0,1 0 0 0 0,-1 0 0 0 0,0 0 1 0 0,1 0-1 0 0,-1 0 0 0 0,1 0 0 0 0,-1 0 1 0 0,0 0-1 0 0,1 1 0 0 0,-1-1 0 0 0,0 0 1 0 0,-21 4-4438 0 0,11 0 1642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10.917"/>
    </inkml:context>
    <inkml:brush xml:id="br0">
      <inkml:brushProperty name="width" value="0.05" units="cm"/>
      <inkml:brushProperty name="height" value="0.05" units="cm"/>
    </inkml:brush>
  </inkml:definitions>
  <inkml:trace contextRef="#ctx0" brushRef="#br0">1 132 4096 0 0,'6'-22'3508'0'0,"-4"14"-1996"0"0,0 1 0 0 0,0-1 0 0 0,1 1 0 0 0,0-1-1 0 0,0 1 1 0 0,1 0 0 0 0,-1 0 0 0 0,8-9 0 0 0,-11 16-1465 0 0,0 0 1 0 0,1 0-1 0 0,-1 0 0 0 0,0-1 0 0 0,0 1 0 0 0,0 0 0 0 0,1 0 0 0 0,-1 0 0 0 0,0 0 0 0 0,0 0 1 0 0,0 0-1 0 0,1 0 0 0 0,-1 0 0 0 0,0 0 0 0 0,0 0 0 0 0,0-1 0 0 0,1 1 0 0 0,-1 0 0 0 0,0 0 1 0 0,0 0-1 0 0,0 0 0 0 0,1 0 0 0 0,-1 1 0 0 0,0-1 0 0 0,0 0 0 0 0,1 0 0 0 0,-1 0 0 0 0,0 0 1 0 0,0 0-1 0 0,0 0 0 0 0,1 0 0 0 0,-1 0 0 0 0,0 0 0 0 0,0 0 0 0 0,0 1 0 0 0,0-1 0 0 0,1 0 1 0 0,-1 0-1 0 0,0 0 0 0 0,0 0 0 0 0,0 1 0 0 0,0-1 0 0 0,0 0 0 0 0,0 0 0 0 0,1 1 0 0 0,4 14 981 0 0,-1 16-147 0 0,-23 76-114 0 0,42-148-2219 0 0,-11 24 1115 0 0,-5 4 220 0 0,0 0 1 0 0,2 0-1 0 0,-1 1 1 0 0,2 0-1 0 0,0 1 0 0 0,0 0 1 0 0,19-16-1 0 0,-26 25 147 0 0,0-1 0 0 0,0 1 0 0 0,1 0 0 0 0,-1 1 0 0 0,0-1 0 0 0,1 1 0 0 0,-1-1 0 0 0,1 1 0 0 0,0 0 0 0 0,-1 0 0 0 0,1 1 0 0 0,0-1 0 0 0,-1 1 0 0 0,1 0 0 0 0,0-1 0 0 0,0 2 0 0 0,-1-1 0 0 0,1 0 0 0 0,0 1 0 0 0,0 0 0 0 0,-1 0 0 0 0,1 0 0 0 0,-1 0 0 0 0,1 0 0 0 0,-1 1 0 0 0,1 0 0 0 0,-1 0 0 0 0,0 0 0 0 0,0 0 0 0 0,0 0 0 0 0,0 0 0 0 0,0 1 0 0 0,-1 0 0 0 0,1-1 0 0 0,3 6 0 0 0,33 41 217 0 0,-33-38-651 0 0,2-1 1 0 0,0 0-1 0 0,0 0 1 0 0,1-1-1 0 0,0 0 1 0 0,0 0-1 0 0,19 12 1 0 0,-26-20-179 0 0,1 0 1 0 0,-1 0 0 0 0,0-1 0 0 0,1 1-1 0 0,-1-1 1 0 0,0 1 0 0 0,1-1 0 0 0,-1 0 0 0 0,1 0-1 0 0,-1 0 1 0 0,1 0 0 0 0,-1 0 0 0 0,0 0-1 0 0,1-1 1 0 0,-1 0 0 0 0,0 1 0 0 0,1-1 0 0 0,-1 0-1 0 0,0 0 1 0 0,1 0 0 0 0,-1 0 0 0 0,0 0-1 0 0,0-1 1 0 0,2-1 0 0 0,15-8-4247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7.564"/>
    </inkml:context>
    <inkml:brush xml:id="br0">
      <inkml:brushProperty name="width" value="0.05" units="cm"/>
      <inkml:brushProperty name="height" value="0.05" units="cm"/>
    </inkml:brush>
  </inkml:definitions>
  <inkml:trace contextRef="#ctx0" brushRef="#br0">1239 52 3712 0 0,'-9'-6'3278'0'0,"0"0"0"0"0,-1 0-1 0 0,-19-7 1 0 0,-33-3 4618 0 0,42 14-6830 0 0,0 0 0 0 0,0 2 0 0 0,0 0 0 0 0,-35 5 1 0 0,11 4-1048 0 0,0 1 1 0 0,0 3-1 0 0,-79 34 0 0 0,59-18 56 0 0,0 4-1 0 0,3 2 0 0 0,-105 80 0 0 0,124-81-57 0 0,1 1-1 0 0,2 3 0 0 0,2 0 1 0 0,1 3-1 0 0,-50 75 0 0 0,73-96-11 0 0,1 0-1 0 0,1 1 1 0 0,1 1 0 0 0,1-1-1 0 0,0 2 1 0 0,2-1 0 0 0,1 1-1 0 0,0 0 1 0 0,2 0 0 0 0,1 1-1 0 0,1-1 1 0 0,0 1-1 0 0,2 0 1 0 0,1-1 0 0 0,1 1-1 0 0,1 0 1 0 0,1-1 0 0 0,1 0-1 0 0,1 0 1 0 0,1 0 0 0 0,1-1-1 0 0,1 0 1 0 0,0 0 0 0 0,2-1-1 0 0,1-1 1 0 0,0 0 0 0 0,22 26-1 0 0,-11-20-36 0 0,1 0 0 0 0,2-2 0 0 0,0-1 0 0 0,2-1 0 0 0,0-1-1 0 0,1-2 1 0 0,1-1 0 0 0,1-1 0 0 0,0-2 0 0 0,1-1 0 0 0,1-1 0 0 0,0-2 0 0 0,1-1-1 0 0,69 10 1 0 0,-56-14-41 0 0,1-2 0 0 0,-1-2-1 0 0,1-2 1 0 0,0-2-1 0 0,-1-3 1 0 0,1-1 0 0 0,-1-2-1 0 0,-1-3 1 0 0,0-2 0 0 0,68-27-1 0 0,-91 30 47 0 0,-1-1-1 0 0,0-1 0 0 0,0-1 0 0 0,-2 0 1 0 0,1-2-1 0 0,-2 0 0 0 0,0-2 1 0 0,22-24-1 0 0,-29 27 40 0 0,-1 0 0 0 0,-1-1 0 0 0,0 0 0 0 0,-1-1-1 0 0,-1 0 1 0 0,0 0 0 0 0,-1-1 0 0 0,-1 0 0 0 0,0 0 0 0 0,-2 0 0 0 0,0-1 0 0 0,2-21 0 0 0,-3 12 25 0 0,-2 1-1 0 0,-1 0 1 0 0,-1-1 0 0 0,-2 1 0 0 0,0 0 0 0 0,-2 0 0 0 0,0 0 0 0 0,-2 1-1 0 0,-1 0 1 0 0,-1 0 0 0 0,-1 0 0 0 0,-1 1 0 0 0,-1 1 0 0 0,-1 0-1 0 0,-21-27 1 0 0,14 26-27 0 0,0 0-1 0 0,-2 2 1 0 0,0 0-1 0 0,-2 1 1 0 0,0 1-1 0 0,-1 2 1 0 0,-1 0-1 0 0,-1 2 1 0 0,0 1-1 0 0,-1 1 0 0 0,-1 1 1 0 0,-48-14-1 0 0,34 16-556 0 0,-1 1 0 0 0,-1 2-1 0 0,1 3 1 0 0,-1 1 0 0 0,0 2-1 0 0,0 2 1 0 0,-79 11 0 0 0,64-1-1894 0 0,1 2 0 0 0,0 3 0 0 0,2 3 0 0 0,0 2 0 0 0,-71 35 1 0 0,20 1-3053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1.177"/>
    </inkml:context>
    <inkml:brush xml:id="br0">
      <inkml:brushProperty name="width" value="0.05" units="cm"/>
      <inkml:brushProperty name="height" value="0.05" units="cm"/>
    </inkml:brush>
  </inkml:definitions>
  <inkml:trace contextRef="#ctx0" brushRef="#br0">62 1 4408 0 0,'4'3'1319'0'0,"0"0"-1"0"0,0 0 1 0 0,0 1 0 0 0,0 0-1 0 0,-1 0 1 0 0,0 0-1 0 0,1 0 1 0 0,-1 0-1 0 0,2 6 1 0 0,-1-2-566 0 0,0 0 0 0 0,-1 0 1 0 0,0 0-1 0 0,-1 0 0 0 0,2 10 1 0 0,-1 9-842 0 0,0 1 1 0 0,-3 44 0 0 0,0-40 1326 0 0,-8 298-4 0 0,3-257-1940 0 0,-4-1-1 0 0,-27 109 0 0 0,33-169-20 0 0,-15 45-2325 0 0,4-33-928 0 0,13-23 3460 0 0,0 1 0 0 0,0-1 0 0 0,0 0 0 0 0,-1 0 0 0 0,1 0 0 0 0,0-1 0 0 0,0 1 0 0 0,0 0 0 0 0,-1 0 0 0 0,1-1 0 0 0,-1 1 0 0 0,1-1 0 0 0,-3 2 0 0 0,-9-2-3988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1.527"/>
    </inkml:context>
    <inkml:brush xml:id="br0">
      <inkml:brushProperty name="width" value="0.05" units="cm"/>
      <inkml:brushProperty name="height" value="0.05" units="cm"/>
    </inkml:brush>
  </inkml:definitions>
  <inkml:trace contextRef="#ctx0" brushRef="#br0">1 108 2212 0 0,'9'-7'2874'0'0,"1"1"1"0"0,0 0-1 0 0,22-9 0 0 0,38-6 2046 0 0,77 0-3434 0 0,-101 16-613 0 0,71-9-1529 0 0,213 2 0 0 0,-322 12 246 0 0,37 5-2570 0 0,-44-4 2601 0 0,1-1-1 0 0,0 1 1 0 0,0-1 0 0 0,-1 1 0 0 0,1 0 0 0 0,0 0 0 0 0,-1-1 0 0 0,1 1 0 0 0,-1 0 0 0 0,1 1 0 0 0,-1-1 0 0 0,1 0-1 0 0,-1 0 1 0 0,0 1 0 0 0,0-1 0 0 0,1 0 0 0 0,-1 1 0 0 0,0-1 0 0 0,0 1 0 0 0,1 3 0 0 0,1 13-3726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1.974"/>
    </inkml:context>
    <inkml:brush xml:id="br0">
      <inkml:brushProperty name="width" value="0.05" units="cm"/>
      <inkml:brushProperty name="height" value="0.05" units="cm"/>
    </inkml:brush>
  </inkml:definitions>
  <inkml:trace contextRef="#ctx0" brushRef="#br0">236 168 4660 0 0,'0'-3'617'0'0,"0"1"1"0"0,0 0-1 0 0,0-1 0 0 0,0 1 0 0 0,-1 0 0 0 0,1 0 0 0 0,-1-1 0 0 0,1 1 0 0 0,-1 0 0 0 0,0 0 0 0 0,0 0 0 0 0,0-1 0 0 0,0 1 0 0 0,0 0 0 0 0,0 0 0 0 0,-1 1 0 0 0,1-1 0 0 0,-1 0 1 0 0,1 0-1 0 0,-1 1 0 0 0,-2-3 0 0 0,1 3-307 0 0,0-1 0 0 0,0 1 0 0 0,0 0 0 0 0,0-1 0 0 0,0 2 1 0 0,0-1-1 0 0,0 0 0 0 0,-1 1 0 0 0,1-1 0 0 0,0 1 0 0 0,0 0 0 0 0,-1 0 1 0 0,-4 1-1 0 0,-1 0-207 0 0,0 1 1 0 0,0 0-1 0 0,0 0 1 0 0,1 1-1 0 0,-1 0 1 0 0,1 1-1 0 0,0 0 1 0 0,0 0-1 0 0,0 1 1 0 0,-9 6-1 0 0,11-5-66 0 0,-1 1 1 0 0,1 0-1 0 0,1-1 0 0 0,-1 2 0 0 0,1-1 1 0 0,1 1-1 0 0,-1 0 0 0 0,1 0 0 0 0,-3 10 1 0 0,5-15-55 0 0,1 0 0 0 0,0 0 0 0 0,0 0 0 0 0,0 0 0 0 0,0 0 0 0 0,1 1 0 0 0,-1-1 0 0 0,1 0 0 0 0,0 0 0 0 0,0 1 0 0 0,0-1 0 0 0,0 0 0 0 0,1 0 0 0 0,-1 0 0 0 0,1 1 0 0 0,0-1 0 0 0,0 0 0 0 0,0 0 0 0 0,0 0 0 0 0,1 0 0 0 0,-1 0 0 0 0,1 0 0 0 0,-1-1 0 0 0,1 1 0 0 0,0 0 0 0 0,0-1 0 0 0,1 0 0 0 0,3 4-1 0 0,-4-4-11 0 0,1-1-1 0 0,0 0 0 0 0,0 1 0 0 0,0-1 0 0 0,0 0 1 0 0,0 0-1 0 0,0-1 0 0 0,0 1 0 0 0,0-1 0 0 0,1 1 0 0 0,-1-1 1 0 0,0 0-1 0 0,0 0 0 0 0,0 0 0 0 0,0-1 0 0 0,1 1 0 0 0,-1-1 1 0 0,0 0-1 0 0,0 0 0 0 0,0 0 0 0 0,0 0 0 0 0,0 0 0 0 0,0-1 1 0 0,-1 1-1 0 0,1-1 0 0 0,0 0 0 0 0,-1 0 0 0 0,1 0 0 0 0,3-4 1 0 0,5-4-13 0 0,0 0 1 0 0,-1-1 0 0 0,-1 1 0 0 0,0-2 0 0 0,9-14-1 0 0,-11 13 175 0 0,0-1 0 0 0,-1 0 0 0 0,-1 0 0 0 0,0-1-1 0 0,0 1 1 0 0,-2-1 0 0 0,0 0 0 0 0,2-30 0 0 0,4-21 1001 0 0,-9 66-1129 0 0,0-1 0 0 0,0 1 1 0 0,0 0-1 0 0,0 0 0 0 0,0 0 0 0 0,0-1 0 0 0,0 1 0 0 0,0 0 1 0 0,0 0-1 0 0,0-1 0 0 0,0 1 0 0 0,0 0 0 0 0,0 0 1 0 0,0-1-1 0 0,0 1 0 0 0,0 0 0 0 0,0 0 0 0 0,0 0 1 0 0,0-1-1 0 0,1 1 0 0 0,-1 0 0 0 0,0 0 0 0 0,0 0 1 0 0,0-1-1 0 0,0 1 0 0 0,1 0 0 0 0,-1 0 0 0 0,0 0 0 0 0,0 0 1 0 0,0-1-1 0 0,1 1 0 0 0,-1 0 0 0 0,0 0 0 0 0,0 0 1 0 0,0 0-1 0 0,1 0 0 0 0,-1 0 0 0 0,0 0 0 0 0,0 0 1 0 0,1 0-1 0 0,-1 0 0 0 0,0 0 0 0 0,0 0 0 0 0,1 0 1 0 0,-1 0-1 0 0,0 0 0 0 0,0 0 0 0 0,0 0 0 0 0,1 0 0 0 0,10 13 79 0 0,6 21-33 0 0,58 158-2233 0 0,-60-156-1471 0 0,-14-35 3376 0 0,3 8-3362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2.309"/>
    </inkml:context>
    <inkml:brush xml:id="br0">
      <inkml:brushProperty name="width" value="0.05" units="cm"/>
      <inkml:brushProperty name="height" value="0.05" units="cm"/>
    </inkml:brush>
  </inkml:definitions>
  <inkml:trace contextRef="#ctx0" brushRef="#br0">49 66 2432 0 0,'-2'-6'1825'0'0,"-12"-34"7355"0"0,14 39-8929 0 0,0 0 1 0 0,-1 0-1 0 0,0 0 0 0 0,1-1 1 0 0,-1 1-1 0 0,1 0 1 0 0,-1 0-1 0 0,0 0 0 0 0,0 1 1 0 0,0-1-1 0 0,0 0 1 0 0,1 0-1 0 0,-1 0 0 0 0,0 1 1 0 0,0-1-1 0 0,0 0 0 0 0,-1 1 1 0 0,1-1-1 0 0,0 1 1 0 0,0-1-1 0 0,0 1 0 0 0,0-1 1 0 0,0 1-1 0 0,-1 0 1 0 0,1 0-1 0 0,0 0 0 0 0,0 0 1 0 0,-1 0-1 0 0,-1 0 1 0 0,3 0-210 0 0,0 1 0 0 0,0-1 1 0 0,-1 1-1 0 0,1-1 0 0 0,0 1 1 0 0,0 0-1 0 0,0-1 1 0 0,0 1-1 0 0,0-1 0 0 0,0 1 1 0 0,0 0-1 0 0,0-1 0 0 0,0 1 1 0 0,0-1-1 0 0,0 1 1 0 0,0 0-1 0 0,0-1 0 0 0,0 1 1 0 0,1-1-1 0 0,-1 1 0 0 0,0-1 1 0 0,0 1-1 0 0,1 0 1 0 0,-1-1-1 0 0,0 1 0 0 0,1-1 1 0 0,-1 0-1 0 0,1 1 0 0 0,-1-1 1 0 0,0 1-1 0 0,1-1 1 0 0,-1 1-1 0 0,1-1 0 0 0,-1 0 1 0 0,1 0-1 0 0,0 1 1 0 0,19 19-60 0 0,-2-6-44 0 0,41 21-1 0 0,-47-28 62 0 0,1-1-1 0 0,-1 1 0 0 0,0 1 0 0 0,-1 0 1 0 0,0 1-1 0 0,0 0 0 0 0,-1 1 0 0 0,15 18 1 0 0,-23-26 15 0 0,-1 0 1 0 0,0 1-1 0 0,1-1 1 0 0,-1 0-1 0 0,0 1 1 0 0,0-1-1 0 0,0 1 0 0 0,-1-1 1 0 0,1 1-1 0 0,0 0 1 0 0,-1-1-1 0 0,0 1 1 0 0,0 0-1 0 0,0-1 1 0 0,0 1-1 0 0,0 0 1 0 0,0-1-1 0 0,-1 1 1 0 0,1-1-1 0 0,-1 1 1 0 0,0 0-1 0 0,0 2 1 0 0,-2-1 23 0 0,0 1 1 0 0,0 0 0 0 0,0-1-1 0 0,0 0 1 0 0,-1 0 0 0 0,1 0-1 0 0,-1 0 1 0 0,0 0 0 0 0,0-1-1 0 0,-7 5 1 0 0,-1 0-156 0 0,-1-1-1 0 0,0 0 1 0 0,0-1-1 0 0,-1 0 1 0 0,1-1-1 0 0,-1-1 1 0 0,-18 4-1 0 0,28-7-268 0 0,1-1-1 0 0,-1 0 1 0 0,0 0-1 0 0,0 0 0 0 0,1 0 1 0 0,-1-1-1 0 0,0 0 1 0 0,-4-1-1 0 0,7 2 11 0 0,0 0 1 0 0,-1-1-1 0 0,1 1 1 0 0,0-1-1 0 0,0 0 0 0 0,-1 1 1 0 0,1-1-1 0 0,0 0 1 0 0,0 0-1 0 0,0 0 1 0 0,0 0-1 0 0,0 0 0 0 0,0 0 1 0 0,0 0-1 0 0,0 0 1 0 0,0 0-1 0 0,0 0 0 0 0,1 0 1 0 0,-1-1-1 0 0,0 1 1 0 0,1 0-1 0 0,-1 0 0 0 0,0-3 1 0 0,1-7-3922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2.760"/>
    </inkml:context>
    <inkml:brush xml:id="br0">
      <inkml:brushProperty name="width" value="0.05" units="cm"/>
      <inkml:brushProperty name="height" value="0.05" units="cm"/>
    </inkml:brush>
  </inkml:definitions>
  <inkml:trace contextRef="#ctx0" brushRef="#br0">29 38 4680 0 0,'17'-12'4085'0'0,"16"-13"5335"0"0,-49 36-5792 0 0,-12 12-2978 0 0,24-17-560 0 0,-1 1-1 0 0,2 0 1 0 0,-1 0-1 0 0,1 0 1 0 0,0 1-1 0 0,0-1 1 0 0,1 1 0 0 0,0-1-1 0 0,0 1 1 0 0,1 0-1 0 0,0 0 1 0 0,0 12-1 0 0,0-17-86 0 0,1-1-1 0 0,0 1 1 0 0,1 0-1 0 0,-1-1 0 0 0,0 1 1 0 0,1-1-1 0 0,-1 1 1 0 0,1-1-1 0 0,0 1 1 0 0,0-1-1 0 0,0 1 1 0 0,0-1-1 0 0,0 0 1 0 0,1 0-1 0 0,-1 0 1 0 0,1 1-1 0 0,-1-1 1 0 0,1 0-1 0 0,0-1 1 0 0,0 1-1 0 0,0 0 0 0 0,0-1 1 0 0,0 1-1 0 0,0-1 1 0 0,0 1-1 0 0,0-1 1 0 0,1 0-1 0 0,-1 0 1 0 0,1 0-1 0 0,-1 0 1 0 0,0 0-1 0 0,1-1 1 0 0,0 1-1 0 0,-1-1 1 0 0,1 0-1 0 0,-1 1 0 0 0,1-1 1 0 0,-1 0-1 0 0,1-1 1 0 0,0 1-1 0 0,4-1 1 0 0,1-1-37 0 0,0 0-1 0 0,-1-1 1 0 0,1 1 0 0 0,-1-1 0 0 0,1-1-1 0 0,-1 0 1 0 0,0 0 0 0 0,0 0 0 0 0,-1-1 0 0 0,1 0-1 0 0,-1 0 1 0 0,0 0 0 0 0,-1-1 0 0 0,1 0-1 0 0,-1 0 1 0 0,5-7 0 0 0,-4 5 212 0 0,-1 1 1 0 0,1-1 0 0 0,-2 0-1 0 0,1-1 1 0 0,-1 1-1 0 0,0-1 1 0 0,-1 0-1 0 0,0 0 1 0 0,0 0-1 0 0,1-10 1 0 0,-3 32-89 0 0,1-1 0 0 0,1 0-1 0 0,0 0 1 0 0,0 0 0 0 0,1 0 0 0 0,1 0-1 0 0,0-1 1 0 0,0 0 0 0 0,1 0 0 0 0,9 12 0 0 0,23 52-5638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3.597"/>
    </inkml:context>
    <inkml:brush xml:id="br0">
      <inkml:brushProperty name="width" value="0.05" units="cm"/>
      <inkml:brushProperty name="height" value="0.05" units="cm"/>
    </inkml:brush>
  </inkml:definitions>
  <inkml:trace contextRef="#ctx0" brushRef="#br0">77 11 1920 0 0,'0'-11'14387'0'0,"-5"26"-10780"0"0,2 2-3933 0 0,-14 194 3054 0 0,7 0-3628 0 0,4-162-1499 0 0,-4-26-1766 0 0,10-22 3824 0 0,-1 0 0 0 0,1-1-1 0 0,-1 1 1 0 0,1-1 0 0 0,-1 1 0 0 0,1-1 0 0 0,-1 1 0 0 0,1-1-1 0 0,-1 0 1 0 0,1 1 0 0 0,-1-1 0 0 0,0 0 0 0 0,1 1 0 0 0,-1-1-1 0 0,1 0 1 0 0,-1 0 0 0 0,0 1 0 0 0,1-1 0 0 0,-1 0 0 0 0,0 0 0 0 0,1 0-1 0 0,-1 0 1 0 0,0 0 0 0 0,0 0 0 0 0,1 0 0 0 0,-2 0 0 0 0,-7-4-3776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3.929"/>
    </inkml:context>
    <inkml:brush xml:id="br0">
      <inkml:brushProperty name="width" value="0.05" units="cm"/>
      <inkml:brushProperty name="height" value="0.05" units="cm"/>
    </inkml:brush>
  </inkml:definitions>
  <inkml:trace contextRef="#ctx0" brushRef="#br0">0 250 4752 0 0,'11'-32'3393'0'0,"0"4"-349"0"0,5 1-516 0 0,3 1-1052 0 0,3 2-616 0 0,3 2-359 0 0,1 2-245 0 0,3 1-212 0 0,-1 3-268 0 0,-3 4-397 0 0,-1 2-623 0 0,-4 2-708 0 0,-7 4-576 0 0,-2 2-492 0 0,-2 6-329 0 0</inkml:trace>
  <inkml:trace contextRef="#ctx0" brushRef="#br0" timeOffset="1">159 289 1524 0 0,'-5'14'3580'0'0,"3"-2"-123"0"0,4-2-297 0 0,3-4-644 0 0,6 0-964 0 0,0-6-647 0 0,6-2-505 0 0,3-4-532 0 0,2-4-653 0 0,5-2-879 0 0,1-2-672 0 0,1 0-572 0 0,2 1-456 0 0,2-1-225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4.332"/>
    </inkml:context>
    <inkml:brush xml:id="br0">
      <inkml:brushProperty name="width" value="0.05" units="cm"/>
      <inkml:brushProperty name="height" value="0.05" units="cm"/>
    </inkml:brush>
  </inkml:definitions>
  <inkml:trace contextRef="#ctx0" brushRef="#br0">144 42 4304 0 0,'32'-30'8467'0'0,"-26"19"-3664"0"0,-27 15-2567 0 0,6 3-1777 0 0,-1 0 0 0 0,1 2 1 0 0,0 0-1 0 0,1 0 0 0 0,0 2 0 0 0,-14 13 0 0 0,23-20-397 0 0,0 1 0 0 0,1 0 0 0 0,0 0 0 0 0,0 1 0 0 0,0-1 0 0 0,1 1 0 0 0,-1 0 0 0 0,-2 9 0 0 0,5-12-60 0 0,0 1 0 0 0,0-1 0 0 0,0 0 0 0 0,1 0 0 0 0,-1 1 0 0 0,1-1 0 0 0,0 0 0 0 0,0 0 0 0 0,0 1 0 0 0,1-1 0 0 0,-1 0 0 0 0,1 1 0 0 0,0-1 0 0 0,0 0 0 0 0,0 0 0 0 0,0 0 0 0 0,3 6 0 0 0,-3-7-46 0 0,1 0 0 0 0,-1 1-1 0 0,1-1 1 0 0,-1 0 0 0 0,1 0 0 0 0,0 0-1 0 0,0-1 1 0 0,-1 1 0 0 0,1 0 0 0 0,1-1-1 0 0,-1 1 1 0 0,0-1 0 0 0,0 1 0 0 0,0-1-1 0 0,1 0 1 0 0,-1 0 0 0 0,1 0-1 0 0,-1-1 1 0 0,5 2 0 0 0,-2-2-71 0 0,-1 1-1 0 0,1-1 1 0 0,-1-1-1 0 0,1 1 1 0 0,0-1-1 0 0,-1 1 1 0 0,1-1 0 0 0,-1-1-1 0 0,1 1 1 0 0,5-3-1 0 0,-1 0-25 0 0,-1 0 0 0 0,0-1 0 0 0,0 1-1 0 0,0-2 1 0 0,0 1 0 0 0,-1-1 0 0 0,0 0 0 0 0,-1-1-1 0 0,1 1 1 0 0,8-13 0 0 0,4-26 337 0 0,-16 37 206 0 0,0 0-1 0 0,0 1 0 0 0,0 0 1 0 0,8-13-1 0 0,-10 20-366 0 0,-1 0 0 0 0,1-1 0 0 0,0 1 1 0 0,-1 0-1 0 0,1 0 0 0 0,0 0 0 0 0,-1 0 0 0 0,1-1 0 0 0,0 1 0 0 0,0 0 0 0 0,-1 0 0 0 0,1 0 0 0 0,0 1 0 0 0,-1-1 0 0 0,1 0 0 0 0,0 0 0 0 0,-1 0 0 0 0,1 0 0 0 0,0 1 0 0 0,-1-1 0 0 0,1 0 0 0 0,0 1 0 0 0,-1-1 0 0 0,1 0 0 0 0,-1 1 0 0 0,1-1 0 0 0,-1 1 0 0 0,1-1 1 0 0,-1 1-1 0 0,1-1 0 0 0,-1 1 0 0 0,1-1 0 0 0,-1 1 0 0 0,0-1 0 0 0,1 1 0 0 0,0 1 0 0 0,21 26 135 0 0,-20-25-99 0 0,13 19-242 0 0,39 50-644 0 0,-49-67 49 0 0,-1-1-1 0 0,1 1 1 0 0,0-1 0 0 0,0 0 0 0 0,1 0 0 0 0,6 4 0 0 0,-9-7-115 0 0,0 0 1 0 0,0 0-1 0 0,0 0 0 0 0,0 0 0 0 0,0-1 0 0 0,0 1 1 0 0,0-1-1 0 0,0 0 0 0 0,0 0 0 0 0,0 0 0 0 0,5 0 1 0 0,11-4-3273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4.685"/>
    </inkml:context>
    <inkml:brush xml:id="br0">
      <inkml:brushProperty name="width" value="0.05" units="cm"/>
      <inkml:brushProperty name="height" value="0.05" units="cm"/>
    </inkml:brush>
  </inkml:definitions>
  <inkml:trace contextRef="#ctx0" brushRef="#br0">148 38 3624 0 0,'0'-1'437'0'0,"1"-1"0"0"0,0 1 0 0 0,-1 0-1 0 0,0 0 1 0 0,1 0 0 0 0,-1-1-1 0 0,0 1 1 0 0,1 0 0 0 0,-1 0 0 0 0,0-1-1 0 0,0 1 1 0 0,0 0 0 0 0,0-1 0 0 0,0 1-1 0 0,0 0 1 0 0,-1 0 0 0 0,1-1-1 0 0,0 1 1 0 0,-1 0 0 0 0,1 0 0 0 0,0 0-1 0 0,-1-1 1 0 0,0 1 0 0 0,1 0 0 0 0,-1 0-1 0 0,-1-1 1 0 0,1 1-144 0 0,-1 1 0 0 0,1-1 0 0 0,0 1 0 0 0,-1-1 0 0 0,1 1 0 0 0,-1 0 0 0 0,0-1 0 0 0,1 1 0 0 0,-1 0 0 0 0,1 0 0 0 0,-1 0 0 0 0,1 1 0 0 0,-1-1 0 0 0,1 0 0 0 0,-1 0 0 0 0,1 1 0 0 0,-1-1 0 0 0,-1 1 0 0 0,-4 2 74 0 0,-1 0 0 0 0,1 1 0 0 0,0-1 0 0 0,0 1 0 0 0,0 1 0 0 0,0-1 0 0 0,-9 9 0 0 0,10-6-270 0 0,1 0-1 0 0,0 1 1 0 0,1-1 0 0 0,-1 1 0 0 0,1 0-1 0 0,1 0 1 0 0,-1 0 0 0 0,2 1 0 0 0,-1-1-1 0 0,1 1 1 0 0,0-1 0 0 0,1 1 0 0 0,0 0 0 0 0,0 0-1 0 0,1 0 1 0 0,1 14 0 0 0,-1-18-170 0 0,1-1 0 0 0,-1 0 0 0 0,1 1 0 0 0,0-1 1 0 0,1 0-1 0 0,-1 1 0 0 0,1-1 0 0 0,-1 0 0 0 0,1 0 0 0 0,0 0 0 0 0,1 0 1 0 0,-1-1-1 0 0,1 1 0 0 0,0-1 0 0 0,0 1 0 0 0,0-1 0 0 0,0 0 1 0 0,0 0-1 0 0,1 0 0 0 0,-1-1 0 0 0,1 1 0 0 0,0-1 0 0 0,0 0 0 0 0,0 0 1 0 0,0 0-1 0 0,0 0 0 0 0,0-1 0 0 0,0 1 0 0 0,1-1 0 0 0,-1 0 1 0 0,1-1-1 0 0,-1 1 0 0 0,0-1 0 0 0,7 0 0 0 0,-7 0-360 0 0,0 0 1 0 0,0-1-1 0 0,0 0 0 0 0,0 1 1 0 0,0-1-1 0 0,0-1 0 0 0,0 1 1 0 0,-1 0-1 0 0,7-4 0 0 0,-1-1-1965 0 0,1 0-1 0 0,-1-1 1 0 0,-1-1-1 0 0,10-9 1 0 0,-13 13 1137 0 0,10-12-2577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11.260"/>
    </inkml:context>
    <inkml:brush xml:id="br0">
      <inkml:brushProperty name="width" value="0.05" units="cm"/>
      <inkml:brushProperty name="height" value="0.05" units="cm"/>
    </inkml:brush>
  </inkml:definitions>
  <inkml:trace contextRef="#ctx0" brushRef="#br0">160 19 1596 0 0,'-2'-1'771'0'0,"0"-1"-1"0"0,1 0 1 0 0,-1 1-1 0 0,0-1 1 0 0,0 1-1 0 0,0 0 1 0 0,0 0-1 0 0,0-1 1 0 0,0 1-1 0 0,0 0 1 0 0,0 1-1 0 0,-1-1 1 0 0,-3-1-1 0 0,3 2-135 0 0,0 0 0 0 0,0 0 0 0 0,0 0 0 0 0,0 0 0 0 0,0 0 0 0 0,0 0 0 0 0,0 1 0 0 0,0 0 0 0 0,-5 1 0 0 0,3 0-209 0 0,0 1 0 0 0,0-1 0 0 0,0 1-1 0 0,1 0 1 0 0,-1 0 0 0 0,1 0 0 0 0,0 0-1 0 0,0 1 1 0 0,0 0 0 0 0,0 0 0 0 0,1 0-1 0 0,-3 5 1 0 0,0 1-269 0 0,1 0-1 0 0,1 0 0 0 0,0 0 0 0 0,0 1 1 0 0,1 0-1 0 0,0 0 0 0 0,1 0 1 0 0,1 0-1 0 0,-1 0 0 0 0,2 0 0 0 0,-1 0 1 0 0,2 0-1 0 0,2 18 0 0 0,-3-23-281 0 0,1 0 0 0 0,0 0 0 0 0,0-1-1 0 0,0 1 1 0 0,1 0 0 0 0,0-1 0 0 0,0 0 0 0 0,0 1-1 0 0,1-1 1 0 0,0 0 0 0 0,0 0 0 0 0,0 0-1 0 0,1 0 1 0 0,-1-1 0 0 0,1 0 0 0 0,0 1 0 0 0,0-1-1 0 0,1-1 1 0 0,-1 1 0 0 0,1-1 0 0 0,0 1-1 0 0,0-1 1 0 0,0-1 0 0 0,0 1 0 0 0,1-1 0 0 0,-1 0-1 0 0,10 3 1 0 0,-10-5-700 0 0,1 0 0 0 0,-1 0 0 0 0,0-1 0 0 0,1 0-1 0 0,-1 0 1 0 0,0 0 0 0 0,1 0 0 0 0,-1-1 0 0 0,0 0 0 0 0,0 0 0 0 0,0 0-1 0 0,0-1 1 0 0,-1 0 0 0 0,1 0 0 0 0,-1 0 0 0 0,1 0 0 0 0,-1-1 0 0 0,0 0-1 0 0,3-4 1 0 0,17-13-3470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5.031"/>
    </inkml:context>
    <inkml:brush xml:id="br0">
      <inkml:brushProperty name="width" value="0.05" units="cm"/>
      <inkml:brushProperty name="height" value="0.05" units="cm"/>
    </inkml:brush>
  </inkml:definitions>
  <inkml:trace contextRef="#ctx0" brushRef="#br0">0 81 2420 0 0,'12'-22'4368'0'0,"-10"16"-2966"0"0,0 1 0 0 0,1-1 1 0 0,0 1-1 0 0,0-1 0 0 0,0 1 0 0 0,1 0 1 0 0,0 0-1 0 0,0 1 0 0 0,7-7 1 0 0,-9 15-956 0 0,-1 1 0 0 0,1 0 0 0 0,-1 0 0 0 0,0 0 0 0 0,0 0 1 0 0,-1 0-1 0 0,1 10 0 0 0,-1-13-267 0 0,1 9-257 0 0,1 0 1 0 0,1 0-1 0 0,0-1 0 0 0,6 16 0 0 0,13 13-7520 0 0,-7-29-451 0 0,-7-9 3413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5.367"/>
    </inkml:context>
    <inkml:brush xml:id="br0">
      <inkml:brushProperty name="width" value="0.05" units="cm"/>
      <inkml:brushProperty name="height" value="0.05" units="cm"/>
    </inkml:brush>
  </inkml:definitions>
  <inkml:trace contextRef="#ctx0" brushRef="#br0">145 471 4864 0 0,'-2'-2'770'0'0,"0"2"0"0"0,0-1 0 0 0,0 0-1 0 0,0 0 1 0 0,0 1 0 0 0,0-1-1 0 0,0 1 1 0 0,0-1 0 0 0,0 1-1 0 0,-1 0 1 0 0,1 0 0 0 0,0 0 0 0 0,0 0-1 0 0,0 0 1 0 0,0 0 0 0 0,0 1-1 0 0,-4 0 1 0 0,2 1-190 0 0,-1 0 0 0 0,1 0 0 0 0,-1 0 0 0 0,1 0 0 0 0,0 1 0 0 0,0 0 0 0 0,-6 5 0 0 0,3-2-368 0 0,0 1 0 0 0,0 0 0 0 0,1 1 0 0 0,0-1 0 0 0,1 1 0 0 0,-1 0 0 0 0,-5 13 0 0 0,10-18-204 0 0,-1 0 0 0 0,1 0 1 0 0,0 1-1 0 0,0-1 0 0 0,0 0 1 0 0,1 0-1 0 0,-1 1 0 0 0,1-1 0 0 0,0 0 1 0 0,0 1-1 0 0,0-1 0 0 0,0 1 0 0 0,0-1 1 0 0,1 0-1 0 0,0 1 0 0 0,-1-1 0 0 0,1 0 1 0 0,0 0-1 0 0,1 0 0 0 0,-1 0 0 0 0,1 0 1 0 0,-1 0-1 0 0,1 0 0 0 0,0 0 0 0 0,0 0 1 0 0,0-1-1 0 0,0 1 0 0 0,1-1 1 0 0,4 5-1 0 0,-3-5-77 0 0,-1 1 0 0 0,1-1 0 0 0,0 0 0 0 0,0 0-1 0 0,0-1 1 0 0,1 1 0 0 0,-1-1 0 0 0,0 0 0 0 0,0 0 0 0 0,1 0 0 0 0,-1 0 0 0 0,1-1 0 0 0,-1 0 0 0 0,1 0 0 0 0,-1 0 0 0 0,0 0 0 0 0,1-1 0 0 0,-1 0-1 0 0,0 0 1 0 0,1 0 0 0 0,-1 0 0 0 0,6-3 0 0 0,-4 0 100 0 0,1 1 0 0 0,-1-1-1 0 0,0 0 1 0 0,0 0 0 0 0,0-1-1 0 0,0 0 1 0 0,-1 0 0 0 0,0 0-1 0 0,0 0 1 0 0,0-1 0 0 0,-1 0-1 0 0,0 0 1 0 0,0 0 0 0 0,-1-1-1 0 0,1 1 1 0 0,-1-1 0 0 0,-1 0-1 0 0,1 0 1 0 0,-1 0 0 0 0,0 0-1 0 0,1-10 1 0 0,-3 30 226 0 0,1 1 1 0 0,1-1 0 0 0,0 0-1 0 0,5 15 1 0 0,-6-23-473 0 0,1 0 1 0 0,-1 0 0 0 0,1 0-1 0 0,0 0 1 0 0,1 0 0 0 0,-1-1-1 0 0,1 1 1 0 0,0-1 0 0 0,0 1-1 0 0,0-1 1 0 0,1 0-1 0 0,-1 0 1 0 0,1-1 0 0 0,5 5-1 0 0,-8-8-168 0 0,0 1 0 0 0,0-1 0 0 0,0 1 0 0 0,0-1-1 0 0,0 0 1 0 0,0 1 0 0 0,0-1 0 0 0,1 0-1 0 0,-1 0 1 0 0,0 0 0 0 0,0 0 0 0 0,0 0 0 0 0,0 0-1 0 0,0 0 1 0 0,0 0 0 0 0,0 0 0 0 0,0 0-1 0 0,0-1 1 0 0,1 1 0 0 0,-1 0 0 0 0,0-1 0 0 0,0 1-1 0 0,0-1 1 0 0,0 1 0 0 0,-1-1 0 0 0,1 0-1 0 0,0 1 1 0 0,0-1 0 0 0,0 0 0 0 0,0 0 0 0 0,-1 1-1 0 0,1-1 1 0 0,0 0 0 0 0,-1 0 0 0 0,1-1-1 0 0,8-9-4453 0 0</inkml:trace>
  <inkml:trace contextRef="#ctx0" brushRef="#br0" timeOffset="1">422 274 4740 0 0,'9'-133'12111'0'0,"9"0"-3989"0"0,-14 126-6197 0 0,2 19-983 0 0,1 23-23 0 0,10 102 781 0 0,23 130-1179 0 0,-27-213-1051 0 0,18 70-1179 0 0,-6-45-5757 0 0,-17-67 2432 0 0,-8-12 4730 0 0,1 0-1 0 0,-1 0 1 0 0,0 1 0 0 0,1-1-1 0 0,-1 0 1 0 0,1 0-1 0 0,-1 0 1 0 0,1 0 0 0 0,-1 0-1 0 0,1 0 1 0 0,-1 0-1 0 0,0 0 1 0 0,1 0 0 0 0,-1 0-1 0 0,1 0 1 0 0,-1 0-1 0 0,1 0 1 0 0,-1 0 0 0 0,1 0-1 0 0,-1 0 1 0 0,0-1-1 0 0,1 1 1 0 0,-1 0 0 0 0,1 0-1 0 0,-1 0 1 0 0,0-1-1 0 0,1 1 1 0 0,10-8-4802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5.695"/>
    </inkml:context>
    <inkml:brush xml:id="br0">
      <inkml:brushProperty name="width" value="0.05" units="cm"/>
      <inkml:brushProperty name="height" value="0.05" units="cm"/>
    </inkml:brush>
  </inkml:definitions>
  <inkml:trace contextRef="#ctx0" brushRef="#br0">1 14 1416 0 0,'9'-6'4185'0'0,"0"2"-213"0"0,2 0-440 0 0,0 4-476 0 0,-3 0-1295 0 0,6 0-821 0 0,-1 2-644 0 0,0 0-836 0 0,2 0-1000 0 0,-1 0-773 0 0,-1 2-687 0 0,-2 2-656 0 0,-2 0-517 0 0</inkml:trace>
  <inkml:trace contextRef="#ctx0" brushRef="#br0" timeOffset="1">43 208 2328 0 0,'-2'12'3713'0'0,"2"-2"-213"0"0,0-4-360 0 0,6 2-708 0 0,1-4-1027 0 0,6-2-637 0 0,2-2-444 0 0,7-2-548 0 0,3-4-809 0 0,8-2-815 0 0,0 0-648 0 0,9-4-560 0 0,4 0-553 0 0,4-2-187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6.114"/>
    </inkml:context>
    <inkml:brush xml:id="br0">
      <inkml:brushProperty name="width" value="0.05" units="cm"/>
      <inkml:brushProperty name="height" value="0.05" units="cm"/>
    </inkml:brush>
  </inkml:definitions>
  <inkml:trace contextRef="#ctx0" brushRef="#br0">256 52 3548 0 0,'-5'-5'1983'0'0,"0"0"0"0"0,0 0-1 0 0,0 0 1 0 0,-1 1 0 0 0,-9-7 0 0 0,11 9-1248 0 0,0-1 1 0 0,-1 1-1 0 0,1 0 1 0 0,-1 1-1 0 0,1-1 1 0 0,-1 1-1 0 0,0 0 1 0 0,-5-1 0 0 0,7 2-592 0 0,-1 0 0 0 0,0 0 0 0 0,0 0 0 0 0,0 1 1 0 0,1-1-1 0 0,-1 1 0 0 0,0 0 0 0 0,0 0 0 0 0,1 0 1 0 0,-1 1-1 0 0,1-1 0 0 0,-1 1 0 0 0,1 0 0 0 0,0 0 1 0 0,-1 0-1 0 0,1 0 0 0 0,0 1 0 0 0,1-1 0 0 0,-1 1 1 0 0,0 0-1 0 0,1-1 0 0 0,-1 1 0 0 0,1 1 0 0 0,-4 5 1 0 0,4-6-128 0 0,1 0 0 0 0,0 0 0 0 0,-1 0 1 0 0,1 1-1 0 0,0-1 0 0 0,0 0 0 0 0,0 0 1 0 0,1 1-1 0 0,-1-1 0 0 0,1 0 0 0 0,0 1 0 0 0,0-1 1 0 0,0 1-1 0 0,1-1 0 0 0,-1 0 0 0 0,1 1 1 0 0,-1-1-1 0 0,1 0 0 0 0,0 1 0 0 0,0-1 1 0 0,1 0-1 0 0,-1 0 0 0 0,1 0 0 0 0,-1 0 0 0 0,1 0 1 0 0,0-1-1 0 0,0 1 0 0 0,4 3 0 0 0,7 9-72 0 0,2 0-1 0 0,0-1 0 0 0,30 21 1 0 0,-2 0-116 0 0,-36-29 151 0 0,-1 0-1 0 0,0 1 1 0 0,0-1-1 0 0,0 2 0 0 0,-1-1 1 0 0,0 1-1 0 0,-1-1 0 0 0,0 1 1 0 0,0 0-1 0 0,4 13 1 0 0,-7-17 22 0 0,0 0 0 0 0,0 0 1 0 0,-1 0-1 0 0,0 0 1 0 0,0 0-1 0 0,0 0 0 0 0,0 0 1 0 0,-1 0-1 0 0,1 0 0 0 0,-1 0 1 0 0,0 0-1 0 0,0 0 1 0 0,0 0-1 0 0,-1 0 0 0 0,0-1 1 0 0,1 1-1 0 0,-1 0 1 0 0,0-1-1 0 0,-1 0 0 0 0,1 1 1 0 0,-1-1-1 0 0,1 0 1 0 0,-1 0-1 0 0,0-1 0 0 0,-5 5 1 0 0,1-2-31 0 0,0 0 0 0 0,1 0 0 0 0,-2 0 1 0 0,1-1-1 0 0,0-1 0 0 0,-1 1 0 0 0,0-1 1 0 0,0 0-1 0 0,0-1 0 0 0,0 0 0 0 0,0 0 1 0 0,0-1-1 0 0,-1 0 0 0 0,1 0 0 0 0,0-1 1 0 0,-15-1-1 0 0,18 1-343 0 0,0-1-1 0 0,0-1 1 0 0,0 1 0 0 0,0-1 0 0 0,0 0 0 0 0,0 0-1 0 0,1 0 1 0 0,-1 0 0 0 0,1-1 0 0 0,-1 0-1 0 0,-6-6 1 0 0,7 5-516 0 0,0 0-1 0 0,0-1 1 0 0,1 1 0 0 0,0-1-1 0 0,0 1 1 0 0,0-1 0 0 0,0 0-1 0 0,1 0 1 0 0,0 0 0 0 0,0-1-1 0 0,0 1 1 0 0,-1-10 0 0 0,-2-14-3967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6.446"/>
    </inkml:context>
    <inkml:brush xml:id="br0">
      <inkml:brushProperty name="width" value="0.05" units="cm"/>
      <inkml:brushProperty name="height" value="0.05" units="cm"/>
    </inkml:brush>
  </inkml:definitions>
  <inkml:trace contextRef="#ctx0" brushRef="#br0">0 73 1976 0 0,'11'-11'4005'0'0,"2"-3"-213"0"0,1 4-348 0 0,3 2-616 0 0,1 0-1035 0 0,2 2-709 0 0,-3 2-444 0 0,5 0-428 0 0,3 2-500 0 0,-3 0-732 0 0,0 0-852 0 0,2 0-713 0 0,-2 2-655 0 0,0 0-556 0 0,2 4-293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6.765"/>
    </inkml:context>
    <inkml:brush xml:id="br0">
      <inkml:brushProperty name="width" value="0.05" units="cm"/>
      <inkml:brushProperty name="height" value="0.05" units="cm"/>
    </inkml:brush>
  </inkml:definitions>
  <inkml:trace contextRef="#ctx0" brushRef="#br0">275 0 4072 0 0,'0'5'1362'0'0,"0"0"-1"0"0,-1 0 0 0 0,0 1 1 0 0,0-1-1 0 0,-1 0 0 0 0,1-1 1 0 0,-4 8-1 0 0,-36 57 4477 0 0,21-38-4382 0 0,-30 60 670 0 0,-25 41-5017 0 0,75-131 2720 0 0,-19 22-4969 0 0,4-15-3524 0 0,9-10 3987 0 0</inkml:trace>
  <inkml:trace contextRef="#ctx0" brushRef="#br0" timeOffset="1">0 73 3364 0 0,'5'-6'3573'0'0,"1"-1"-369"0"0,3 3-532 0 0,-2 0-1324 0 0,4-2-1748 0 0,0 2-1072 0 0,0 2-796 0 0,2 2-724 0 0,0 0-609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37.097"/>
    </inkml:context>
    <inkml:brush xml:id="br0">
      <inkml:brushProperty name="width" value="0.05" units="cm"/>
      <inkml:brushProperty name="height" value="0.05" units="cm"/>
    </inkml:brush>
  </inkml:definitions>
  <inkml:trace contextRef="#ctx0" brushRef="#br0">0 1 5364 0 0,'7'18'4313'0'0,"-3"-2"-553"0"0,3-1-547 0 0,-3 1-1053 0 0,-1-2-1132 0 0,-1 0-804 0 0,0-4-976 0 0,-2 2-968 0 0,0-4-773 0 0,-2 0-727 0 0,-3 2-712 0 0,-1-3-465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09.804"/>
    </inkml:context>
    <inkml:brush xml:id="br0">
      <inkml:brushProperty name="width" value="0.05" units="cm"/>
      <inkml:brushProperty name="height" value="0.05" units="cm"/>
    </inkml:brush>
  </inkml:definitions>
  <inkml:trace contextRef="#ctx0" brushRef="#br0">11 2612 3904 0 0,'-11'0'15236'0'0,"18"-16"-12131"0"0,-7 15-3007 0 0,5-11 611 0 0,0 0 0 0 0,-2 0 0 0 0,1-1 0 0 0,1-17 0 0 0,5-96-102 0 0,-9 118-520 0 0,13-285 546 0 0,1-377 1112 0 0,0-532-763 0 0,-4 988-1236 0 0,-11 214 229 0 0,0 0 1 0 0,0 0-1 0 0,0 0 0 0 0,0 0 0 0 0,0 0 1 0 0,-1 0-1 0 0,1 0 0 0 0,0 0 1 0 0,0 0-1 0 0,0 0 0 0 0,0 0 0 0 0,0 0 1 0 0,0 0-1 0 0,0 0 0 0 0,0 0 0 0 0,0 0 1 0 0,0 0-1 0 0,-1 0 0 0 0,1 0 1 0 0,0 0-1 0 0,0 0 0 0 0,0 0 0 0 0,0 0 1 0 0,0 0-1 0 0,0 0 0 0 0,0 0 1 0 0,0 0-1 0 0,0 0 0 0 0,-1 0 0 0 0,1 0 1 0 0,0 0-1 0 0,0 0 0 0 0,0 0 0 0 0,0 0 1 0 0,0 0-1 0 0,0 0 0 0 0,0 0 1 0 0,0 0-1 0 0,0 0 0 0 0,0 0 0 0 0,0 0 1 0 0,0-1-1 0 0,0 1 0 0 0,0 0 0 0 0,-1 0 1 0 0,1 0-1 0 0,0 0 0 0 0,0 0 1 0 0,0 0-1 0 0,0 0 0 0 0,0 0 0 0 0,0 0 1 0 0,0 0-1 0 0,0-1 0 0 0,0 1 1 0 0,0 0-1 0 0,0 0 0 0 0,0 0 0 0 0,0 0 1 0 0,0 0-1 0 0,0 0 0 0 0,0 0 0 0 0,0 0 1 0 0,0 0-1 0 0,1-1 0 0 0,-9 12-1501 0 0,-5 14-2452 0 0,11-20 2756 0 0,-2 23-11562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10.305"/>
    </inkml:context>
    <inkml:brush xml:id="br0">
      <inkml:brushProperty name="width" value="0.05" units="cm"/>
      <inkml:brushProperty name="height" value="0.05" units="cm"/>
    </inkml:brush>
  </inkml:definitions>
  <inkml:trace contextRef="#ctx0" brushRef="#br0">168 14 2612 0 0,'-5'3'16162'0'0,"-9"20"-9186"0"0,-25 55-7394 0 0,7-14 1189 0 0,6-18-633 0 0,11-21-339 0 0,-21 51 1 0 0,51-125 262 0 0,15-83 1 0 0,-1-1 1823 0 0,-29 132-1864 0 0,1 0-1 0 0,-1 1 1 0 0,0-1-1 0 0,0 0 1 0 0,1 1-1 0 0,-1-1 1 0 0,0 0 0 0 0,1 1-1 0 0,-1-1 1 0 0,0 0-1 0 0,1 1 1 0 0,-1-1-1 0 0,1 1 1 0 0,-1-1-1 0 0,1 1 1 0 0,-1-1-1 0 0,1 1 1 0 0,0-1 0 0 0,-1 1-1 0 0,1 0 1 0 0,-1-1-1 0 0,1 1 1 0 0,0 0-1 0 0,-1-1 1 0 0,1 1-1 0 0,0 0 1 0 0,0 0-1 0 0,-1 0 1 0 0,1 0 0 0 0,0-1-1 0 0,0 1 1 0 0,-1 0-1 0 0,1 0 1 0 0,0 0-1 0 0,-1 1 1 0 0,1-1-1 0 0,0 0 1 0 0,0 0-1 0 0,-1 0 1 0 0,1 1-1 0 0,0-1 1 0 0,-1 0 0 0 0,1 0-1 0 0,0 1 1 0 0,-1-1-1 0 0,1 1 1 0 0,-1-1-1 0 0,1 1 1 0 0,0-1-1 0 0,-1 1 1 0 0,1-1-1 0 0,-1 1 1 0 0,1-1 0 0 0,-1 1-1 0 0,1 1 1 0 0,29 33 639 0 0,-16-9-513 0 0,-2 1 0 0 0,-2 0 0 0 0,0 1 1 0 0,-2 1-1 0 0,0-1 0 0 0,5 49 0 0 0,4 14-579 0 0,-15-86 139 0 0,-1 1 0 0 0,0-1 0 0 0,0 0 0 0 0,-1 0 0 0 0,1 0 0 0 0,-1 0 0 0 0,0 1 0 0 0,-1 5 0 0 0,-10 9-6355 0 0,-11-3-8174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11.423"/>
    </inkml:context>
    <inkml:brush xml:id="br0">
      <inkml:brushProperty name="width" value="0.05" units="cm"/>
      <inkml:brushProperty name="height" value="0.05" units="cm"/>
    </inkml:brush>
  </inkml:definitions>
  <inkml:trace contextRef="#ctx0" brushRef="#br0">1 97 2872 0 0,'9'-6'10850'0'0,"3"0"-4753"0"0,5 2-3151 0 0,10-2-2980 0 0,-1 0 1552 0 0,61-15-7 0 0,1 4 0 0 0,0 3 0 0 0,139-2 0 0 0,270 27-820 0 0,-186 10-575 0 0,357 5 138 0 0,-550-30-242 0 0,10-1-27 0 0,153 12 0 0 0,-256 0 153 0 0,-12-3-343 0 0,-15-6-1819 0 0,-63-35-17273 0 0,48 27 14049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11.577"/>
    </inkml:context>
    <inkml:brush xml:id="br0">
      <inkml:brushProperty name="width" value="0.05" units="cm"/>
      <inkml:brushProperty name="height" value="0.05" units="cm"/>
    </inkml:brush>
  </inkml:definitions>
  <inkml:trace contextRef="#ctx0" brushRef="#br0">423 251 1988 0 0,'6'-7'1209'0'0,"40"-56"7578"0"0,-43 58-7918 0 0,0-1-1 0 0,0 1 1 0 0,0-1-1 0 0,-1 1 0 0 0,1-1 1 0 0,-1 0-1 0 0,-1 0 0 0 0,1 0 1 0 0,-1 0-1 0 0,0-7 1 0 0,-1 13-807 0 0,1-1 0 0 0,-1 0 0 0 0,0 1 1 0 0,0-1-1 0 0,0 1 0 0 0,0-1 0 0 0,0 1 0 0 0,-1-1 1 0 0,1 0-1 0 0,0 1 0 0 0,0-1 0 0 0,0 1 1 0 0,0-1-1 0 0,-1 1 0 0 0,1-1 0 0 0,0 0 0 0 0,0 1 1 0 0,-1-1-1 0 0,1 1 0 0 0,0 0 0 0 0,-1-1 0 0 0,1 1 1 0 0,-1-1-1 0 0,1 1 0 0 0,-1-1 0 0 0,1 1 1 0 0,0 0-1 0 0,-1 0 0 0 0,0-1 0 0 0,1 1 0 0 0,-1 0 1 0 0,1-1-1 0 0,-1 1 0 0 0,1 0 0 0 0,-1 0 1 0 0,1 0-1 0 0,-1 0 0 0 0,0 0 0 0 0,1 0 0 0 0,-1 0 1 0 0,1 0-1 0 0,-1 0 0 0 0,0 0 0 0 0,1 0 1 0 0,-1 0-1 0 0,1 0 0 0 0,-1 0 0 0 0,1 0 0 0 0,-1 1 1 0 0,1-1-1 0 0,-1 0 0 0 0,0 0 0 0 0,1 1 1 0 0,-1-1-1 0 0,1 0 0 0 0,0 1 0 0 0,-2 0 0 0 0,1 0-14 0 0,-1 0-1 0 0,0 0 0 0 0,0 0 0 0 0,1 0 0 0 0,-1 1 1 0 0,1-1-1 0 0,-1 1 0 0 0,1-1 0 0 0,0 1 0 0 0,-1-1 1 0 0,1 1-1 0 0,0 0 0 0 0,0-1 0 0 0,0 1 0 0 0,0 0 1 0 0,0 0-1 0 0,0 2 0 0 0,1-1-25 0 0,-1-1-1 0 0,1 1 0 0 0,0-1 1 0 0,0 0-1 0 0,0 1 1 0 0,1-1-1 0 0,-1 1 1 0 0,1-1-1 0 0,-1 0 1 0 0,1 1-1 0 0,0-1 1 0 0,0 0-1 0 0,0 0 1 0 0,2 4-1 0 0,-2-4-18 0 0,0-1-1 0 0,0-1 1 0 0,-1 1-1 0 0,1 0 1 0 0,1 0-1 0 0,-1 0 1 0 0,0 0-1 0 0,0-1 1 0 0,0 1 0 0 0,0 0-1 0 0,0-1 1 0 0,1 1-1 0 0,-1-1 1 0 0,0 0-1 0 0,0 1 1 0 0,1-1-1 0 0,-1 0 1 0 0,0 0-1 0 0,1 1 1 0 0,0-1-1 0 0,1-1-3 0 0,0 1-1 0 0,0-1 0 0 0,-1 1 0 0 0,1-1 0 0 0,0 0 1 0 0,-1 0-1 0 0,1 0 0 0 0,-1-1 0 0 0,1 1 0 0 0,-1 0 1 0 0,0-1-1 0 0,1 0 0 0 0,-1 1 0 0 0,0-1 1 0 0,0 0-1 0 0,0 0 0 0 0,0 0 0 0 0,-1-1 0 0 0,1 1 1 0 0,-1 0-1 0 0,1-1 0 0 0,-1 1 0 0 0,0-1 1 0 0,2-2-1 0 0,-2 1-10 0 0,1 0 1 0 0,-1 1-1 0 0,1-1 1 0 0,-1 0-1 0 0,0 0 0 0 0,-1 0 1 0 0,1 0-1 0 0,-1 0 1 0 0,1 0-1 0 0,-1 0 1 0 0,0 0-1 0 0,-1 0 0 0 0,1 0 1 0 0,-1 0-1 0 0,0 0 1 0 0,0 0-1 0 0,0 0 1 0 0,0 0-1 0 0,-1 1 1 0 0,1-1-1 0 0,-1 0 0 0 0,0 1 1 0 0,-5-7-1 0 0,3 7-29 0 0,0-1 0 0 0,0 0-1 0 0,0 1 1 0 0,-1 0 0 0 0,0 0 0 0 0,0 0-1 0 0,0 1 1 0 0,0 0 0 0 0,0-1-1 0 0,0 2 1 0 0,0-1 0 0 0,-1 1-1 0 0,1 0 1 0 0,-1 0 0 0 0,1 0 0 0 0,-1 1-1 0 0,-5 0 1 0 0,-13 0-395 0 0,0 2-1 0 0,0 1 1 0 0,0 1 0 0 0,0 0 0 0 0,0 2-1 0 0,-35 14 1 0 0,-40 24-4312 0 0,8 5-3376 0 0,49-22 3557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18.788"/>
    </inkml:context>
    <inkml:brush xml:id="br0">
      <inkml:brushProperty name="width" value="0.05" units="cm"/>
      <inkml:brushProperty name="height" value="0.05" units="cm"/>
    </inkml:brush>
  </inkml:definitions>
  <inkml:trace contextRef="#ctx0" brushRef="#br0">0 75 2748 0 0,'101'-2'11559'0'0,"-1"-4"-4112"0"0,50-8-1946 0 0,-1-2-4494 0 0,97-10-2262 0 0,-82 15 3246 0 0,888 14-341 0 0,-616 6-1444 0 0,-275-9-179 0 0,197 10-98 0 0,-336-7-265 0 0,-33-1-1051 0 0,-37-1-3804 0 0,39-2 3881 0 0,-25-1-4819 0 0,0-6-3415 0 0,19 1 4655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19.437"/>
    </inkml:context>
    <inkml:brush xml:id="br0">
      <inkml:brushProperty name="width" value="0.05" units="cm"/>
      <inkml:brushProperty name="height" value="0.05" units="cm"/>
    </inkml:brush>
  </inkml:definitions>
  <inkml:trace contextRef="#ctx0" brushRef="#br0">134 146 3052 0 0,'-2'-34'4080'0'0,"2"17"-1501"0"0,-1 0-1 0 0,-1 0 1 0 0,0 0-1 0 0,-8-27 1 0 0,4 75 1255 0 0,0-1-3152 0 0,-35 626 4643 0 0,28-321-4952 0 0,-38 489 15 0 0,52-798-683 0 0,0-42-775 0 0,7-81-1667 0 0,-1 35-1474 0 0,-6-1-4068 0 0,-4 35 3565 0 0,1-3-375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19.968"/>
    </inkml:context>
    <inkml:brush xml:id="br0">
      <inkml:brushProperty name="width" value="0.05" units="cm"/>
      <inkml:brushProperty name="height" value="0.05" units="cm"/>
    </inkml:brush>
  </inkml:definitions>
  <inkml:trace contextRef="#ctx0" brushRef="#br0">117 495 2128 0 0,'9'-21'4174'0'0,"-4"10"-1731"0"0,0 1 1 0 0,-1-1-1 0 0,0 0 0 0 0,-1 0 0 0 0,0 0 0 0 0,2-22 0 0 0,-9 35-2258 0 0,1 0 0 0 0,0 0 0 0 0,0 0-1 0 0,1 1 1 0 0,-1-1 0 0 0,0 1 0 0 0,1 0 0 0 0,-4 5 0 0 0,-15 21-189 0 0,2 1 1 0 0,0 1-1 0 0,2 0 1 0 0,2 1-1 0 0,-19 55 1 0 0,33-66-157 0 0,1-21 156 0 0,1 1-1 0 0,-1-1 1 0 0,0 0 0 0 0,0 0 0 0 0,0 0-1 0 0,1 1 1 0 0,-1-1 0 0 0,0 0 0 0 0,0 0 0 0 0,1 0-1 0 0,-1 0 1 0 0,0 1 0 0 0,1-1 0 0 0,-1 0-1 0 0,0 0 1 0 0,1 0 0 0 0,-1 0 0 0 0,0 0 0 0 0,0 0-1 0 0,1 0 1 0 0,-1 0 0 0 0,0 0 0 0 0,1 0-1 0 0,-1 0 1 0 0,0 0 0 0 0,1 0 0 0 0,-1 0 0 0 0,0 0-1 0 0,0 0 1 0 0,1-1 0 0 0,-1 1 0 0 0,0 0-1 0 0,1 0 1 0 0,-1 0 0 0 0,3-2-3 0 0,0 0 0 0 0,1 0 1 0 0,-2-1-1 0 0,1 1 0 0 0,0 0 0 0 0,0-1 0 0 0,-1 0 0 0 0,3-3 1 0 0,14-23 177 0 0,0-1 1 0 0,-3 0-1 0 0,0-1 1 0 0,-2-1-1 0 0,15-51 1 0 0,34-173 3037 0 0,-59 240-2891 0 0,4-31 440 0 0,11-37 360 0 0,-19 84-1116 0 0,0 0 1 0 0,0 0-1 0 0,0 0 1 0 0,0 0 0 0 0,0 0-1 0 0,0 0 1 0 0,0-1-1 0 0,0 1 1 0 0,0 0 0 0 0,0 0-1 0 0,0 0 1 0 0,0 0 0 0 0,0 0-1 0 0,0 0 1 0 0,0 0-1 0 0,0-1 1 0 0,0 1 0 0 0,0 0-1 0 0,1 0 1 0 0,-1 0 0 0 0,0 0-1 0 0,0 0 1 0 0,0 0-1 0 0,0 0 1 0 0,0 0 0 0 0,0 0-1 0 0,0 0 1 0 0,1 0 0 0 0,-1 0-1 0 0,0 0 1 0 0,0 0-1 0 0,0 0 1 0 0,0 0 0 0 0,0 0-1 0 0,0 0 1 0 0,0 0-1 0 0,1 0 1 0 0,-1 0 0 0 0,0 0-1 0 0,0 0 1 0 0,0 0 0 0 0,0 0-1 0 0,0 0 1 0 0,0 0-1 0 0,1 0 1 0 0,-1 0 0 0 0,0 0-1 0 0,0 0 1 0 0,0 0 0 0 0,0 0-1 0 0,0 0 1 0 0,0 0-1 0 0,0 0 1 0 0,0 0 0 0 0,1 1-1 0 0,-1-1 1 0 0,0 0 0 0 0,0 0-1 0 0,0 0 1 0 0,0 0-1 0 0,0 0 1 0 0,0 0 0 0 0,0 0-1 0 0,0 1 1 0 0,0-1-1 0 0,0 0 1 0 0,8 15 52 0 0,3 20-29 0 0,25 81-17 0 0,-18-66-566 0 0,9 52-1 0 0,-23-85-465 0 0,-2-1 1 0 0,0 1 0 0 0,-1 34-1 0 0,-3-37-843 0 0,0-1-1 0 0,-1 1 1 0 0,0-1-1 0 0,-1 0 1 0 0,0 0-1 0 0,-1 0 1 0 0,-1 0-1 0 0,-9 16 1 0 0,-7 5-3698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3.503"/>
    </inkml:context>
    <inkml:brush xml:id="br0">
      <inkml:brushProperty name="width" value="0.05" units="cm"/>
      <inkml:brushProperty name="height" value="0.05" units="cm"/>
    </inkml:brush>
  </inkml:definitions>
  <inkml:trace contextRef="#ctx0" brushRef="#br0">139 0 1548 0 0,'-8'2'2373'0'0,"0"0"1"0"0,1 0-1 0 0,-1 1 0 0 0,1 0 1 0 0,0 1-1 0 0,-11 6 0 0 0,17-9-2205 0 0,0-1 0 0 0,0 1 0 0 0,0 0 0 0 0,0-1 0 0 0,1 1 0 0 0,-1 0 0 0 0,0 0 0 0 0,1 0 0 0 0,-1 0 0 0 0,0 0 0 0 0,1 0 0 0 0,-1 0 0 0 0,1 0 0 0 0,0 0 0 0 0,-1 0-1 0 0,1 0 1 0 0,0 0 0 0 0,0 0 0 0 0,-1 0 0 0 0,1 0 0 0 0,0 0 0 0 0,0 2 0 0 0,1-1-146 0 0,0 0-1 0 0,-1 0 1 0 0,1 0-1 0 0,0 0 1 0 0,1 0-1 0 0,-1 0 1 0 0,0 0-1 0 0,0 0 1 0 0,1-1-1 0 0,-1 1 1 0 0,1 0 0 0 0,-1-1-1 0 0,1 1 1 0 0,0-1-1 0 0,3 2 1 0 0,51 34 89 0 0,-40-29-63 0 0,-1 1 1 0 0,-1 1 0 0 0,0 0 0 0 0,0 1 0 0 0,22 22 0 0 0,-34-30 26 0 0,1 1 0 0 0,-1-1 0 0 0,0 0 0 0 0,0 1 0 0 0,0 0 0 0 0,-1-1 0 0 0,1 1 0 0 0,-1 0 0 0 0,0 0 0 0 0,0 0 0 0 0,0 0 0 0 0,0 0 0 0 0,-1 0 0 0 0,1 0 0 0 0,-1 0 0 0 0,0 0 0 0 0,-1 0 0 0 0,1 0 0 0 0,-1 0 0 0 0,1 0 0 0 0,-1 0 0 0 0,0 0 0 0 0,-1-1 0 0 0,1 1 0 0 0,-1 0 0 0 0,1 0 0 0 0,-1-1 0 0 0,0 1 0 0 0,-1-1 0 0 0,-2 4 0 0 0,-3 4 126 0 0,-1 0-1 0 0,0 0 1 0 0,-1-1 0 0 0,0 0-1 0 0,0-1 1 0 0,-13 9-1 0 0,17-13-313 0 0,-1-1-1 0 0,0 0 0 0 0,0 0 0 0 0,-1 0 0 0 0,1-1 0 0 0,-1 0 1 0 0,1 0-1 0 0,-1-1 0 0 0,0 0 0 0 0,0 0 0 0 0,-14 0 0 0 0,20-2-206 0 0,-1 0 0 0 0,1 0 0 0 0,0 0 0 0 0,-1 0 0 0 0,1-1-1 0 0,0 0 1 0 0,-1 1 0 0 0,1-1 0 0 0,0 0 0 0 0,0 0 0 0 0,0 0 0 0 0,0 0-1 0 0,0-1 1 0 0,0 1 0 0 0,0 0 0 0 0,0-1 0 0 0,0 1 0 0 0,0-1 0 0 0,-2-3-1 0 0,1 0-819 0 0,0 1 0 0 0,0-1 0 0 0,1 0 0 0 0,0 0 0 0 0,0 0 0 0 0,0 0 0 0 0,-2-9 0 0 0,-1-15-3877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3.834"/>
    </inkml:context>
    <inkml:brush xml:id="br0">
      <inkml:brushProperty name="width" value="0.05" units="cm"/>
      <inkml:brushProperty name="height" value="0.05" units="cm"/>
    </inkml:brush>
  </inkml:definitions>
  <inkml:trace contextRef="#ctx0" brushRef="#br0">0 12 3656 0 0,'9'-9'9097'0'0,"-2"7"-5356"0"0,2 2-705 0 0,4 0-1200 0 0,2 4-784 0 0,7-1-404 0 0,2 3-316 0 0,5 2-304 0 0,0 0-352 0 0,4-2-488 0 0,0 0-824 0 0,-2 0-800 0 0,2-2-741 0 0,-5 2-695 0 0,3-2-532 0 0,0 0-69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4.170"/>
    </inkml:context>
    <inkml:brush xml:id="br0">
      <inkml:brushProperty name="width" value="0.05" units="cm"/>
      <inkml:brushProperty name="height" value="0.05" units="cm"/>
    </inkml:brush>
  </inkml:definitions>
  <inkml:trace contextRef="#ctx0" brushRef="#br0">250 87 3948 0 0,'-27'41'10952'0'0,"3"4"-4078"0"0,18-32-6005 0 0,1 1 0 0 0,1-1 0 0 0,0 1 0 0 0,1-1 0 0 0,-2 18 0 0 0,4-24-824 0 0,0 0 0 0 0,1-1-1 0 0,0 1 1 0 0,0 0 0 0 0,1 0-1 0 0,0 0 1 0 0,0 0 0 0 0,0-1-1 0 0,1 1 1 0 0,0 0 0 0 0,0-1-1 0 0,1 0 1 0 0,0 1-1 0 0,0-1 1 0 0,1 0 0 0 0,-1 0-1 0 0,1-1 1 0 0,0 1 0 0 0,1-1-1 0 0,-1 0 1 0 0,1 0 0 0 0,0 0-1 0 0,1-1 1 0 0,-1 0 0 0 0,1 0-1 0 0,-1 0 1 0 0,8 3 0 0 0,-1-2-38 0 0,0-1 0 0 0,0 0 0 0 0,1 0 0 0 0,0-1 0 0 0,-1-1 1 0 0,1 0-1 0 0,0-1 0 0 0,0-1 0 0 0,0 1 0 0 0,0-2 0 0 0,0 0 1 0 0,0-1-1 0 0,0 0 0 0 0,-1-1 0 0 0,1 0 0 0 0,-1-1 1 0 0,15-6-1 0 0,-18 6 7 0 0,-1 0 1 0 0,0 0 0 0 0,-1 0 0 0 0,1-1 0 0 0,-1-1-1 0 0,0 1 1 0 0,0-1 0 0 0,0 0 0 0 0,-1 0 0 0 0,0-1-1 0 0,8-11 1 0 0,-11 12 27 0 0,0 1 0 0 0,0-1 1 0 0,0 0-1 0 0,-1-1 0 0 0,0 1 0 0 0,0 0 0 0 0,-1 0 0 0 0,0-1 0 0 0,0 1 0 0 0,0-1 1 0 0,-1 1-1 0 0,1-1 0 0 0,-2 0 0 0 0,1 1 0 0 0,-1-1 0 0 0,0 1 0 0 0,-2-8 0 0 0,-1 3-49 0 0,0 1-1 0 0,-1-1 1 0 0,0 1-1 0 0,0 0 1 0 0,-1 0-1 0 0,-1 0 1 0 0,0 1-1 0 0,0 0 1 0 0,0 0-1 0 0,-1 1 1 0 0,-1 0-1 0 0,1 1 1 0 0,-1-1-1 0 0,-1 2 1 0 0,1-1-1 0 0,-1 1 0 0 0,-21-9 1 0 0,0 1-1178 0 0,-1 2 1 0 0,0 1-1 0 0,-1 1 1 0 0,-60-10-1 0 0,58 15-1859 0 0,0 2-1 0 0,0 2 1 0 0,-42 2-1 0 0,21 5-2261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08.450"/>
    </inkml:context>
    <inkml:brush xml:id="br0">
      <inkml:brushProperty name="width" value="0.05" units="cm"/>
      <inkml:brushProperty name="height" value="0.05" units="cm"/>
    </inkml:brush>
  </inkml:definitions>
  <inkml:trace contextRef="#ctx0" brushRef="#br0">21 0 2556 0 0,'-21'5'9349'0'0,"44"6"-5247"0"0,48 8-2511 0 0,-7-7-1321 0 0,1-3 0 0 0,103 0 0 0 0,-17-11-2160 0 0,-2-5-4118 0 0,-95 5 2307 0 0,-17 0-88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08.964"/>
    </inkml:context>
    <inkml:brush xml:id="br0">
      <inkml:brushProperty name="width" value="0.05" units="cm"/>
      <inkml:brushProperty name="height" value="0.05" units="cm"/>
    </inkml:brush>
  </inkml:definitions>
  <inkml:trace contextRef="#ctx0" brushRef="#br0">0 161 4956 0 0,'33'-8'3937'0'0,"9"-1"-501"0"0,7-1-508 0 0,6 0-991 0 0,6 0-985 0 0,5-2-472 0 0,7 2-312 0 0,0 0-376 0 0,2-4-636 0 0,-7 2-841 0 0,0-2-671 0 0,-6 1-664 0 0,-5-1-648 0 0,-13 0-369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09.922"/>
    </inkml:context>
    <inkml:brush xml:id="br0">
      <inkml:brushProperty name="width" value="0.05" units="cm"/>
      <inkml:brushProperty name="height" value="0.05" units="cm"/>
    </inkml:brush>
  </inkml:definitions>
  <inkml:trace contextRef="#ctx0" brushRef="#br0">0 100 3884 0 0,'22'-2'3505'0'0,"2"-2"-389"0"0,7 0-376 0 0,9-2-1012 0 0,10-2-848 0 0,8 2-412 0 0,10-2-203 0 0,9 2-113 0 0,11-2-84 0 0,7 2-104 0 0,2-1-184 0 0,4 1-301 0 0,0 0-607 0 0,-4 0-720 0 0,-7 0-572 0 0,-8 0-496 0 0,-16 2-381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8.691"/>
    </inkml:context>
    <inkml:brush xml:id="br0">
      <inkml:brushProperty name="width" value="0.05" units="cm"/>
      <inkml:brushProperty name="height" value="0.05" units="cm"/>
    </inkml:brush>
  </inkml:definitions>
  <inkml:trace contextRef="#ctx0" brushRef="#br0">299 0 3152 0 0,'-13'2'2488'0'0,"1"-1"1"0"0,-1 2-1 0 0,-23 7 0 0 0,-39 22 3101 0 0,52-19-4857 0 0,1 2-1 0 0,0 0 0 0 0,-38 35 0 0 0,58-49-740 0 0,0 0-1 0 0,1 0 0 0 0,-1 0 1 0 0,1 1-1 0 0,-1-1 0 0 0,1 1 0 0 0,0-1 1 0 0,0 1-1 0 0,-1-1 0 0 0,1 1 1 0 0,0 0-1 0 0,1-1 0 0 0,-1 1 1 0 0,0 0-1 0 0,0 0 0 0 0,1 0 1 0 0,-1-1-1 0 0,1 1 0 0 0,-1 0 1 0 0,1 0-1 0 0,0 0 0 0 0,0 0 0 0 0,0 0 1 0 0,0 0-1 0 0,0 0 0 0 0,1 2 1 0 0,0-2-60 0 0,1 0 0 0 0,0-1 0 0 0,-1 1 0 0 0,1 0 0 0 0,0-1 0 0 0,0 0 0 0 0,0 1 0 0 0,0-1 0 0 0,0 0 0 0 0,1 0 0 0 0,-1 0 1 0 0,0 0-1 0 0,0-1 0 0 0,1 1 0 0 0,-1 0 0 0 0,0-1 0 0 0,1 0 0 0 0,-1 1 0 0 0,0-1 0 0 0,1 0 0 0 0,3-1 0 0 0,64-1-2341 0 0,25-1-2000 0 0,-87 4 4367 0 0,-1-1 1 0 0,0 1-1 0 0,0 1 0 0 0,0-1 1 0 0,0 1-1 0 0,0 0 0 0 0,-1 1 0 0 0,1 0 1 0 0,0 0-1 0 0,6 4 0 0 0,-11-5 227 0 0,0 0 0 0 0,0-1 1 0 0,-1 1-1 0 0,1 0 0 0 0,-1 0 0 0 0,0 0 0 0 0,1 0 0 0 0,-1 0 1 0 0,0 0-1 0 0,0 1 0 0 0,0-1 0 0 0,-1 0 0 0 0,1 0 0 0 0,0 1 1 0 0,-1-1-1 0 0,0 1 0 0 0,1-1 0 0 0,-1 0 0 0 0,0 1 0 0 0,0-1 1 0 0,0 1-1 0 0,-1-1 0 0 0,1 0 0 0 0,-1 1 0 0 0,1-1 0 0 0,-1 0 1 0 0,0 1-1 0 0,0-1 0 0 0,-2 4 0 0 0,-2 5 375 0 0,0 0 0 0 0,-1 0 0 0 0,0-1 0 0 0,-12 16 0 0 0,3-6-282 0 0,0-1 1 0 0,-1-1-1 0 0,-1-1 1 0 0,-1 0 0 0 0,-1-1-1 0 0,0-1 1 0 0,-29 17-1 0 0,46-31-517 0 0,0 0 0 0 0,-1 0 0 0 0,1 0 0 0 0,-1 0-1 0 0,1-1 1 0 0,-1 1 0 0 0,1-1 0 0 0,-1 1 0 0 0,1-1-1 0 0,-1 0 1 0 0,1 0 0 0 0,-1 0 0 0 0,0 0 0 0 0,1-1-1 0 0,-4 0 1 0 0,4 0-198 0 0,0 1 1 0 0,0-1-1 0 0,1 0 0 0 0,-1 0 0 0 0,0 0 1 0 0,0 0-1 0 0,1-1 0 0 0,-1 1 0 0 0,1 0 0 0 0,-1-1 1 0 0,1 1-1 0 0,-1-1 0 0 0,1 1 0 0 0,0-1 1 0 0,0 0-1 0 0,0 1 0 0 0,0-1 0 0 0,0 0 0 0 0,0 0 1 0 0,-1-2-1 0 0,-3-17-4193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12.593"/>
    </inkml:context>
    <inkml:brush xml:id="br0">
      <inkml:brushProperty name="width" value="0.05" units="cm"/>
      <inkml:brushProperty name="height" value="0.05" units="cm"/>
    </inkml:brush>
  </inkml:definitions>
  <inkml:trace contextRef="#ctx0" brushRef="#br0">2482 0 4700 0 0,'1'1'441'0'0,"0"-1"0"0"0,-1 0 0 0 0,1 0 0 0 0,0 1 0 0 0,-1-1 0 0 0,1 1 0 0 0,0-1 0 0 0,-1 0 0 0 0,1 1 0 0 0,0-1 0 0 0,-1 1 0 0 0,1 0 0 0 0,-1-1 0 0 0,1 1 0 0 0,-1-1 0 0 0,1 1 0 0 0,-1 0 0 0 0,0-1 0 0 0,1 1 0 0 0,-1 0 0 0 0,0-1 0 0 0,1 1 0 0 0,-1 0 0 0 0,0 0 0 0 0,0-1 0 0 0,0 1 0 0 0,0 0 0 0 0,0 0 0 0 0,0 0 0 0 0,0 0 0 0 0,0 2-16 0 0,-1-1 1 0 0,0 0-1 0 0,0 0 0 0 0,0 0 1 0 0,0 0-1 0 0,0 0 0 0 0,0 0 1 0 0,0 0-1 0 0,-1-1 0 0 0,-2 4 0 0 0,-49 38 444 0 0,50-40-307 0 0,-84 51-63 0 0,-2-3 1 0 0,-152 62 0 0 0,117-57-335 0 0,-804 359-1417 0 0,302-158-8588 0 0,460-194 5208 0 0,3-2-524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9.025"/>
    </inkml:context>
    <inkml:brush xml:id="br0">
      <inkml:brushProperty name="width" value="0.05" units="cm"/>
      <inkml:brushProperty name="height" value="0.05" units="cm"/>
    </inkml:brush>
  </inkml:definitions>
  <inkml:trace contextRef="#ctx0" brushRef="#br0">0 26 1656 0 0,'0'-2'635'0'0,"1"0"0"0"0,-1 1 0 0 0,0-1 0 0 0,1 0 0 0 0,-1 1 0 0 0,1-1 0 0 0,0 1 0 0 0,-1-1 0 0 0,1 1 0 0 0,0-1 0 0 0,0 1 0 0 0,0 0 0 0 0,0-1 1 0 0,0 1-1 0 0,2-2 0 0 0,3 20 5522 0 0,-5 44-3314 0 0,-6 8-1981 0 0,-5 139 239 0 0,14-69-3808 0 0,-2-109 811 0 0,0 13-2866 0 0,5-17-1808 0 0,-3-17 2133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9.343"/>
    </inkml:context>
    <inkml:brush xml:id="br0">
      <inkml:brushProperty name="width" value="0.05" units="cm"/>
      <inkml:brushProperty name="height" value="0.05" units="cm"/>
    </inkml:brush>
  </inkml:definitions>
  <inkml:trace contextRef="#ctx0" brushRef="#br0">5 115 1896 0 0,'-1'-21'2930'0'0,"-1"11"-1205"0"0,1 1-1 0 0,1-1 0 0 0,-1 0 1 0 0,2 1-1 0 0,-1-1 0 0 0,1 0 1 0 0,4-15-1 0 0,0 24 335 0 0,1 12-1379 0 0,2 13-303 0 0,7 38-1157 0 0,-3 0 1 0 0,5 84-1 0 0,-15-103-3274 0 0,-2-1 1 0 0,-7 54-1 0 0,2-53-299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08.085"/>
    </inkml:context>
    <inkml:brush xml:id="br0">
      <inkml:brushProperty name="width" value="0.05" units="cm"/>
      <inkml:brushProperty name="height" value="0.05" units="cm"/>
    </inkml:brush>
  </inkml:definitions>
  <inkml:trace contextRef="#ctx0" brushRef="#br0">26 2329 1452 0 0,'-18'13'10567'0'0,"10"-13"-3828"0"0,11-31-1353 0 0,0 16-5326 0 0,43-298 4590 0 0,-4-162-2949 0 0,-33 351-1615 0 0,53-1084-558 0 0,-58 1140-425 0 0,0-20-4125 0 0,-8 68-445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08.573"/>
    </inkml:context>
    <inkml:brush xml:id="br0">
      <inkml:brushProperty name="width" value="0.05" units="cm"/>
      <inkml:brushProperty name="height" value="0.05" units="cm"/>
    </inkml:brush>
  </inkml:definitions>
  <inkml:trace contextRef="#ctx0" brushRef="#br0">139 18 3796 0 0,'-9'-11'15462'0'0,"-2"27"-12995"0"0,-14 47-1259 0 0,-29 109 0 0 0,21-58-1356 0 0,27-191-201 0 0,11 9 975 0 0,2 1 1 0 0,23-89 0 0 0,-30 156-613 0 0,0 0 0 0 0,0 0 0 0 0,0 0 1 0 0,0 0-1 0 0,0 0 0 0 0,0-1 0 0 0,0 1 1 0 0,0 0-1 0 0,0 0 0 0 0,0 0 0 0 0,0 0 1 0 0,0 0-1 0 0,0-1 0 0 0,0 1 0 0 0,0 0 0 0 0,0 0 1 0 0,0 0-1 0 0,0 0 0 0 0,0 0 0 0 0,0 0 1 0 0,0-1-1 0 0,0 1 0 0 0,0 0 0 0 0,1 0 1 0 0,-1 0-1 0 0,0 0 0 0 0,0 0 0 0 0,0 0 1 0 0,0 0-1 0 0,0 0 0 0 0,0 0 0 0 0,0-1 0 0 0,1 1 1 0 0,-1 0-1 0 0,0 0 0 0 0,0 0 0 0 0,0 0 1 0 0,0 0-1 0 0,0 0 0 0 0,0 0 0 0 0,1 0 1 0 0,-1 0-1 0 0,0 0 0 0 0,0 0 0 0 0,0 0 1 0 0,0 0-1 0 0,0 0 0 0 0,1 0 0 0 0,-1 0 0 0 0,0 0 1 0 0,0 0-1 0 0,0 0 0 0 0,0 0 0 0 0,0 0 1 0 0,0 0-1 0 0,1 1 0 0 0,-1-1 0 0 0,0 0 1 0 0,0 0-1 0 0,0 0 0 0 0,0 0 0 0 0,0 0 1 0 0,8 14 549 0 0,9 35-110 0 0,-8-24-391 0 0,30 50-2546 0 0,-21-44-5542 0 0,-13-10-590 0 0,-3-7 3676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1.880"/>
    </inkml:context>
    <inkml:brush xml:id="br0">
      <inkml:brushProperty name="width" value="0.05" units="cm"/>
      <inkml:brushProperty name="height" value="0.05" units="cm"/>
    </inkml:brush>
  </inkml:definitions>
  <inkml:trace contextRef="#ctx0" brushRef="#br0">95 58 1512 0 0,'-3'-6'1935'0'0,"0"1"0"0"0,-1-1 0 0 0,0 1-1 0 0,0 1 1 0 0,0-1 0 0 0,-1 0 0 0 0,0 1 0 0 0,-6-5 0 0 0,10 8-1529 0 0,-1 0 0 0 0,1 0 0 0 0,-1 0 0 0 0,1 0 0 0 0,-1 1 0 0 0,1-1 0 0 0,-1 1 0 0 0,0-1 0 0 0,1 1 0 0 0,-1-1 1 0 0,0 1-1 0 0,0 0 0 0 0,1 0 0 0 0,-1 0 0 0 0,-2 0 0 0 0,3 0-328 0 0,-1 1-1 0 0,1-1 1 0 0,0 1 0 0 0,0-1-1 0 0,-1 1 1 0 0,1 0 0 0 0,0 0-1 0 0,0-1 1 0 0,0 1 0 0 0,0 0-1 0 0,0 0 1 0 0,0 0 0 0 0,0 0-1 0 0,0 0 1 0 0,0 1 0 0 0,1-1-1 0 0,-1 0 1 0 0,0 0 0 0 0,1 0-1 0 0,-1 1 1 0 0,1-1 0 0 0,-1 2-1 0 0,0-1-40 0 0,1 0-1 0 0,0 0 1 0 0,-1-1-1 0 0,1 1 1 0 0,0 0-1 0 0,0 0 1 0 0,0-1-1 0 0,1 1 0 0 0,-1 0 1 0 0,0 0-1 0 0,0-1 1 0 0,1 1-1 0 0,0 0 1 0 0,-1 0-1 0 0,1-1 1 0 0,0 1-1 0 0,-1-1 1 0 0,1 1-1 0 0,0-1 1 0 0,0 1-1 0 0,0-1 1 0 0,1 1-1 0 0,-1-1 1 0 0,0 0-1 0 0,0 0 1 0 0,1 1-1 0 0,-1-1 1 0 0,1 0-1 0 0,-1 0 1 0 0,1-1-1 0 0,1 2 1 0 0,8 4-37 0 0,1 0 1 0 0,-1 0-1 0 0,17 4 1 0 0,-15-5 53 0 0,7 2-19 0 0,-1 1-1 0 0,1 1 1 0 0,-2 1 0 0 0,1 1-1 0 0,-2 1 1 0 0,1 0-1 0 0,17 17 1 0 0,-30-25 29 0 0,-1 0 0 0 0,0 0 0 0 0,-1 1 1 0 0,1-1-1 0 0,-1 1 0 0 0,0 0 0 0 0,0 0 0 0 0,0 0 0 0 0,-1 0 0 0 0,0 0 0 0 0,1 0 1 0 0,-2 1-1 0 0,1-1 0 0 0,-1 1 0 0 0,0 0 0 0 0,0-1 0 0 0,-1 1 0 0 0,1 0 0 0 0,-1-1 1 0 0,0 1-1 0 0,-1 0 0 0 0,1-1 0 0 0,-1 1 0 0 0,-1 0 0 0 0,1-1 0 0 0,-1 1 0 0 0,0-1 1 0 0,0 0-1 0 0,0 1 0 0 0,-1-1 0 0 0,-5 8 0 0 0,4-6-61 0 0,-1 0 1 0 0,0 0-1 0 0,-1 0 0 0 0,1 0 0 0 0,-1-1 0 0 0,-1 0 0 0 0,1 0 1 0 0,-1-1-1 0 0,0 0 0 0 0,0 0 0 0 0,-1 0 0 0 0,1-1 1 0 0,-14 5-1 0 0,18-8-229 0 0,-1 0 0 0 0,0 0 0 0 0,0 0 1 0 0,0-1-1 0 0,0 1 0 0 0,0-1 0 0 0,0 0 0 0 0,0 0 1 0 0,0-1-1 0 0,1 1 0 0 0,-1-1 0 0 0,0 0 0 0 0,0 1 0 0 0,0-2 1 0 0,1 1-1 0 0,-1 0 0 0 0,0-1 0 0 0,1 0 0 0 0,-1 0 1 0 0,1 0-1 0 0,0 0 0 0 0,0-1 0 0 0,0 1 0 0 0,0-1 0 0 0,0 1 1 0 0,0-1-1 0 0,1 0 0 0 0,-1 0 0 0 0,1-1 0 0 0,0 1 1 0 0,-3-6-1 0 0,-7-12-3708 0 0,1-1-1 0 0,2 0 1 0 0,-8-24 0 0 0,6 17-890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2.215"/>
    </inkml:context>
    <inkml:brush xml:id="br0">
      <inkml:brushProperty name="width" value="0.05" units="cm"/>
      <inkml:brushProperty name="height" value="0.05" units="cm"/>
    </inkml:brush>
  </inkml:definitions>
  <inkml:trace contextRef="#ctx0" brushRef="#br0">2 252 3320 0 0,'-1'-8'1824'0'0,"1"0"-1"0"0,-1-1 0 0 0,1 1 1 0 0,0 0-1 0 0,1 0 0 0 0,0-1 1 0 0,0 1-1 0 0,3-9 0 0 0,15-17 2606 0 0,15 4-3458 0 0,-10 15-1210 0 0,1 0 0 0 0,0 2-1 0 0,0 0 1 0 0,2 2 0 0 0,30-8 0 0 0,10 4-5434 0 0,-2 12-5657 0 0,-46 4 7194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2.567"/>
    </inkml:context>
    <inkml:brush xml:id="br0">
      <inkml:brushProperty name="width" value="0.05" units="cm"/>
      <inkml:brushProperty name="height" value="0.05" units="cm"/>
    </inkml:brush>
  </inkml:definitions>
  <inkml:trace contextRef="#ctx0" brushRef="#br0">44 57 3504 0 0,'10'17'9428'0'0,"-10"6"-3904"0"0,-14 26-1327 0 0,5-19-2510 0 0,6-16-1304 0 0,1 0 0 0 0,1 1 1 0 0,0-1-1 0 0,1 0 1 0 0,0 1-1 0 0,1-1 0 0 0,1 0 1 0 0,0 0-1 0 0,1 0 1 0 0,9 25-1 0 0,-9-31-374 0 0,0-1-1 0 0,0 0 1 0 0,1 0-1 0 0,0-1 1 0 0,1 1-1 0 0,-1-1 1 0 0,1 0 0 0 0,1 0-1 0 0,-1-1 1 0 0,1 1-1 0 0,0-1 1 0 0,0 0 0 0 0,0-1-1 0 0,1 0 1 0 0,-1 0-1 0 0,1 0 1 0 0,0 0 0 0 0,1-1-1 0 0,-1-1 1 0 0,0 1-1 0 0,12 1 1 0 0,-11-2-58 0 0,0-1-1 0 0,1 0 1 0 0,-1-1 0 0 0,0 0-1 0 0,0-1 1 0 0,0 1 0 0 0,0-1-1 0 0,0-1 1 0 0,0 0 0 0 0,0 0-1 0 0,0 0 1 0 0,-1-1-1 0 0,1 0 1 0 0,-1-1 0 0 0,0 1-1 0 0,0-1 1 0 0,0-1 0 0 0,0 0-1 0 0,-1 1 1 0 0,0-2 0 0 0,8-7-1 0 0,-9 8 104 0 0,0-1 0 0 0,-1 1 0 0 0,0-1 0 0 0,0 0 0 0 0,0 0 0 0 0,-1 0 0 0 0,0-1 0 0 0,0 1 0 0 0,0-1 0 0 0,-1 0 0 0 0,0 0 0 0 0,-1 0 0 0 0,1 0 0 0 0,-1 0 0 0 0,-1 0 0 0 0,1 0 0 0 0,-1 0 0 0 0,0 0 0 0 0,-1 0 0 0 0,0-1 0 0 0,0 1-1 0 0,0 0 1 0 0,-1 1 0 0 0,-4-11 0 0 0,0 3 118 0 0,-1 1 0 0 0,0 0 0 0 0,-1 1 0 0 0,0 0 0 0 0,-1 0 0 0 0,-1 0 0 0 0,0 1 0 0 0,0 1 0 0 0,-1 0 0 0 0,0 0 0 0 0,-20-12 0 0 0,8 7-363 0 0,-1 2 0 0 0,0 0 0 0 0,-1 1 0 0 0,0 2 0 0 0,-36-11 0 0 0,58 20-191 0 0,0 1-1 0 0,0-1 1 0 0,0 0 0 0 0,0 1 0 0 0,0 0-1 0 0,0 0 1 0 0,0 0 0 0 0,0 0 0 0 0,0 0 0 0 0,0 1-1 0 0,0-1 1 0 0,-3 2 0 0 0,3-1-278 0 0,1 0-1 0 0,0 0 1 0 0,0 0-1 0 0,0 1 1 0 0,1-1-1 0 0,-1 0 1 0 0,0 1-1 0 0,0-1 1 0 0,1 1-1 0 0,-1 0 1 0 0,1 0 0 0 0,-1-1-1 0 0,1 1 1 0 0,0 0-1 0 0,0 0 1 0 0,0 0-1 0 0,0 1 1 0 0,0-1-1 0 0,0 0 1 0 0,1 0 0 0 0,-1 0-1 0 0,1 1 1 0 0,-1-1-1 0 0,1 4 1 0 0,-1 15-4711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10.567"/>
    </inkml:context>
    <inkml:brush xml:id="br0">
      <inkml:brushProperty name="width" value="0.05" units="cm"/>
      <inkml:brushProperty name="height" value="0.05" units="cm"/>
    </inkml:brush>
  </inkml:definitions>
  <inkml:trace contextRef="#ctx0" brushRef="#br0">0 111 5204 0 0,'0'8'4033'0'0,"0"-2"-517"0"0,7 0-468 0 0,6-2-1043 0 0,7-2-925 0 0,11 0-476 0 0,6-4-228 0 0,12 0-132 0 0,8-4-84 0 0,11-2-116 0 0,9-4-244 0 0,9-1-696 0 0,4-3-836 0 0,5-2-681 0 0,-7-4-707 0 0,-6 2-688 0 0,-8 1-593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25.066"/>
    </inkml:context>
    <inkml:brush xml:id="br0">
      <inkml:brushProperty name="width" value="0.05" units="cm"/>
      <inkml:brushProperty name="height" value="0.05" units="cm"/>
    </inkml:brush>
  </inkml:definitions>
  <inkml:trace contextRef="#ctx0" brushRef="#br0">69 38 5324 0 0,'-57'9'11528'0'0,"45"-5"-8061"0"0,40-3-3346 0 0,105-12-1600 0 0,0-7-3969 0 0,-27 3-741 0 0,-43 7 2117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25.416"/>
    </inkml:context>
    <inkml:brush xml:id="br0">
      <inkml:brushProperty name="width" value="0.05" units="cm"/>
      <inkml:brushProperty name="height" value="0.05" units="cm"/>
    </inkml:brush>
  </inkml:definitions>
  <inkml:trace contextRef="#ctx0" brushRef="#br0">0 0 1392 0 0,'24'2'2652'0'0,"5"0"-315"0"0,-3 0-421 0 0,5 0-1476 0 0,5-2-1240 0 0,3 2-784 0 0,3-2-525 0 0,2 0-395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18"/>
    </inkml:context>
    <inkml:brush xml:id="br0">
      <inkml:brushProperty name="width" value="0.05" units="cm"/>
      <inkml:brushProperty name="height" value="0.05" units="cm"/>
    </inkml:brush>
  </inkml:definitions>
  <inkml:trace contextRef="#ctx0" brushRef="#br0">2275 1 3948 0 0,'-2'-1'13388'0'0,"-3"2"-9689"0"0,-24 79-2654 0 0,-69 166 362 0 0,81-211-1283 0 0,-2-2 0 0 0,-1 0 0 0 0,-1-2 0 0 0,-2 0 0 0 0,-27 28 1 0 0,-6-4-54 0 0,-3-2 1 0 0,-2-4 0 0 0,-1-2-1 0 0,-3-2 1 0 0,-2-4 0 0 0,-78 36 0 0 0,-65 15-18 0 0,88-45 213 0 0,-2-6 0 0 0,-2-6 0 0 0,-1-5 0 0 0,-1-5 0 0 0,-145 8 0 0 0,229-31 120 0 0,-70-4 0 0 0,96 0-310 0 0,0 0 1 0 0,0-1-1 0 0,0-1 0 0 0,1-1 1 0 0,-1 0-1 0 0,-27-13 0 0 0,41 15-117 0 0,0 1 1 0 0,1 0-1 0 0,-1-1 0 0 0,1 0 0 0 0,-1 0 1 0 0,1 0-1 0 0,0 0 0 0 0,0 0 0 0 0,0-1 1 0 0,0 1-1 0 0,1-1 0 0 0,0 0 0 0 0,-1 0 1 0 0,1 0-1 0 0,1 0 0 0 0,-1 0 0 0 0,0 0 0 0 0,1-1 1 0 0,0 1-1 0 0,0 0 0 0 0,0-1 0 0 0,1 1 1 0 0,0-1-1 0 0,0 1 0 0 0,0-9 0 0 0,3-10-530 0 0,0 1-1 0 0,2 0 1 0 0,0 0-1 0 0,10-24 1 0 0,4-22-3243 0 0,-6-22-9322 0 0,-10 70 9012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25.779"/>
    </inkml:context>
    <inkml:brush xml:id="br0">
      <inkml:brushProperty name="width" value="0.05" units="cm"/>
      <inkml:brushProperty name="height" value="0.05" units="cm"/>
    </inkml:brush>
  </inkml:definitions>
  <inkml:trace contextRef="#ctx0" brushRef="#br0">1 68 4232 0 0,'15'0'3765'0'0,"1"0"-441"0"0,4-4-432 0 0,2 0-988 0 0,2 0-927 0 0,4-1-481 0 0,3-1-276 0 0,0 2-124 0 0,4-2-140 0 0,3 0-248 0 0,1 2-564 0 0,1 0-809 0 0,4 0-591 0 0,0 0-616 0 0,-2-2-564 0 0,0 0-377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5.979"/>
    </inkml:context>
    <inkml:brush xml:id="br0">
      <inkml:brushProperty name="width" value="0.05" units="cm"/>
      <inkml:brushProperty name="height" value="0.05" units="cm"/>
    </inkml:brush>
  </inkml:definitions>
  <inkml:trace contextRef="#ctx0" brushRef="#br0">357 1 1884 0 0,'-55'20'14502'0'0,"2"12"-8193"0"0,48-29-6104 0 0,0 1 0 0 0,0 0 1 0 0,0 1-1 0 0,1-1 0 0 0,-1 1 1 0 0,1 0-1 0 0,0 0 0 0 0,0 0 1 0 0,1 0-1 0 0,0 1 0 0 0,0-1 1 0 0,0 1-1 0 0,1 0 0 0 0,-1 0 0 0 0,1 0 1 0 0,-1 10-1 0 0,3-13-181 0 0,-1 1 0 0 0,2-1 0 0 0,-1 0 1 0 0,0 1-1 0 0,1-1 0 0 0,-1 0 0 0 0,1 0 0 0 0,0 1 0 0 0,0-1 0 0 0,1 0 1 0 0,-1 0-1 0 0,0 0 0 0 0,1 0 0 0 0,0 0 0 0 0,0-1 0 0 0,0 1 0 0 0,0 0 0 0 0,0-1 1 0 0,0 0-1 0 0,1 1 0 0 0,-1-1 0 0 0,1 0 0 0 0,0 0 0 0 0,5 3 0 0 0,8 4 2 0 0,1 0-1 0 0,0-1 0 0 0,25 8 0 0 0,-2-1 39 0 0,-33-11-4 0 0,1-1 0 0 0,-1 1 0 0 0,0 0 0 0 0,0 1 0 0 0,0 0 0 0 0,0 0 0 0 0,6 7 0 0 0,-12-11-17 0 0,0 1-1 0 0,0-1 1 0 0,0 1 0 0 0,0-1-1 0 0,0 1 1 0 0,-1-1 0 0 0,1 1-1 0 0,0 0 1 0 0,-1-1 0 0 0,1 1-1 0 0,-1 0 1 0 0,0-1 0 0 0,0 1-1 0 0,0 0 1 0 0,0 0 0 0 0,0-1 0 0 0,0 1-1 0 0,0 0 1 0 0,0-1 0 0 0,0 1-1 0 0,-1 0 1 0 0,1-1 0 0 0,-1 1-1 0 0,0 0 1 0 0,1-1 0 0 0,-1 1-1 0 0,0-1 1 0 0,0 1 0 0 0,0-1-1 0 0,0 1 1 0 0,0-1 0 0 0,0 0-1 0 0,0 1 1 0 0,0-1 0 0 0,-1 0-1 0 0,1 0 1 0 0,0 0 0 0 0,-1 0-1 0 0,-2 1 1 0 0,-16 14 137 0 0,-1-2 1 0 0,-1 0-1 0 0,0-2 1 0 0,0 0-1 0 0,-2-2 1 0 0,-24 9-1 0 0,11-7-1585 0 0,-57 11 0 0 0,44-21-3565 0 0,47-2 4344 0 0,1 0 0 0 0,0-1 1 0 0,-1 1-1 0 0,1-1 1 0 0,-1 1-1 0 0,1-1 0 0 0,0 0 1 0 0,0 0-1 0 0,-1 0 1 0 0,1 0-1 0 0,0 0 0 0 0,0 0 1 0 0,0-1-1 0 0,0 1 1 0 0,0-1-1 0 0,1 1 0 0 0,-1-1 1 0 0,-2-3-1 0 0,-2-10-4666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6.425"/>
    </inkml:context>
    <inkml:brush xml:id="br0">
      <inkml:brushProperty name="width" value="0.05" units="cm"/>
      <inkml:brushProperty name="height" value="0.05" units="cm"/>
    </inkml:brush>
  </inkml:definitions>
  <inkml:trace contextRef="#ctx0" brushRef="#br0">1 152 2816 0 0,'31'-46'12924'0'0,"7"16"-7133"0"0,-24 23-5412 0 0,0 1-1 0 0,1 0 1 0 0,0 1-1 0 0,26-5 0 0 0,-8 3-428 0 0,101-21-1321 0 0,-116 25 667 0 0,1 1-1 0 0,-1 1 1 0 0,1 1-1 0 0,-1 0 0 0 0,24 4 1 0 0,-40-4 699 0 0,-1 0 0 0 0,1 1 1 0 0,0-1-1 0 0,0 0 0 0 0,0 1 1 0 0,0-1-1 0 0,0 1 0 0 0,0-1 0 0 0,0 1 1 0 0,-1 0-1 0 0,1 0 0 0 0,0 0 0 0 0,-1 0 1 0 0,1 0-1 0 0,-1 0 0 0 0,1 0 1 0 0,-1 1-1 0 0,1-1 0 0 0,-1 0 0 0 0,0 1 1 0 0,1 0-1 0 0,-1-1 0 0 0,0 1 0 0 0,0-1 1 0 0,0 1-1 0 0,-1 0 0 0 0,1 0 1 0 0,0 0-1 0 0,0 3 0 0 0,-1 0 293 0 0,0 1 0 0 0,-1-1 1 0 0,0 1-1 0 0,0-1 0 0 0,0 0 0 0 0,-1 0 1 0 0,1 1-1 0 0,-1-1 0 0 0,-5 8 0 0 0,1 0 126 0 0,0 1 0 0 0,1-1 0 0 0,0 1 0 0 0,2 0 0 0 0,-1 0 0 0 0,2 0 0 0 0,0 0-1 0 0,0 0 1 0 0,1 15 0 0 0,2-21-330 0 0,0 0-1 0 0,0 0 0 0 0,0-1 0 0 0,1 1 1 0 0,0 0-1 0 0,1-1 0 0 0,0 1 1 0 0,0-1-1 0 0,0 0 0 0 0,1 0 1 0 0,0 0-1 0 0,0-1 0 0 0,1 1 1 0 0,0-1-1 0 0,0 0 0 0 0,0-1 0 0 0,13 11 1 0 0,-11-11-57 0 0,-1 0 0 0 0,2-1 0 0 0,-1 0 0 0 0,0 0 0 0 0,1-1 0 0 0,-1 0 0 0 0,1 0 0 0 0,0 0 0 0 0,0-1 0 0 0,0-1 0 0 0,1 1 0 0 0,-1-1 0 0 0,0-1 0 0 0,0 0 0 0 0,16-1 0 0 0,-20 1 55 0 0,1-1-1 0 0,-1 0 1 0 0,0 0-1 0 0,1 0 1 0 0,-1 0 0 0 0,0-1-1 0 0,0 0 1 0 0,0 0-1 0 0,0 0 1 0 0,0 0-1 0 0,-1 0 1 0 0,1-1-1 0 0,0 0 1 0 0,-1 0 0 0 0,0 0-1 0 0,0 0 1 0 0,0 0-1 0 0,0-1 1 0 0,0 1-1 0 0,-1-1 1 0 0,0 0-1 0 0,1 0 1 0 0,-1 1 0 0 0,-1-2-1 0 0,1 1 1 0 0,-1 0-1 0 0,1 0 1 0 0,-1 0-1 0 0,0-1 1 0 0,-1 1-1 0 0,1-5 1 0 0,-1 2-77 0 0,0 1 1 0 0,-1-1-1 0 0,0 1 1 0 0,0-1-1 0 0,-1 1 1 0 0,0 0-1 0 0,0 0 1 0 0,0-1-1 0 0,-1 1 1 0 0,0 1-1 0 0,0-1 1 0 0,0 0-1 0 0,-1 1 1 0 0,0 0-1 0 0,0-1 0 0 0,0 2 1 0 0,-1-1-1 0 0,-6-5 1 0 0,-4-4-955 0 0,0 1 1 0 0,-1 1-1 0 0,0 1 1 0 0,-32-17 0 0 0,14 13-2347 0 0,1 2 0 0 0,-2 1 0 0 0,0 1 0 0 0,-59-9 0 0 0,26 9-1916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49.344"/>
    </inkml:context>
    <inkml:brush xml:id="br0">
      <inkml:brushProperty name="width" value="0.05" units="cm"/>
      <inkml:brushProperty name="height" value="0.05" units="cm"/>
    </inkml:brush>
  </inkml:definitions>
  <inkml:trace contextRef="#ctx0" brushRef="#br0">1 3047 2232 0 0,'22'-134'9533'0'0,"-1"-1"-4711"0"0,39-269 120 0 0,-1-197-3112 0 0,-55 297-1117 0 0,-3 67-583 0 0,29-141-157 0 0,-23 304 15 0 0,11-340 100 0 0,-12 171-133 0 0,-5 231-479 0 0,0-48 869 0 0,-6 31-3260 0 0,-5 7-5501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49.795"/>
    </inkml:context>
    <inkml:brush xml:id="br0">
      <inkml:brushProperty name="width" value="0.05" units="cm"/>
      <inkml:brushProperty name="height" value="0.05" units="cm"/>
    </inkml:brush>
  </inkml:definitions>
  <inkml:trace contextRef="#ctx0" brushRef="#br0">114 3 4044 0 0,'-4'-2'3352'0'0,"4"2"-2980"0"0,-1 0 1 0 0,1 0-1 0 0,0-1 1 0 0,-1 1-1 0 0,1 0 1 0 0,-1 0-1 0 0,1 0 0 0 0,-1 0 1 0 0,1 0-1 0 0,-1 0 1 0 0,1 0-1 0 0,-1 0 0 0 0,1 1 1 0 0,-3 0 1861 0 0,2-1-1861 0 0,-12 14 3319 0 0,-7 23-3418 0 0,18-33 556 0 0,-13 28-142 0 0,2 0 1 0 0,-10 37-1 0 0,20-56-707 0 0,-1 1 1 0 0,2 0-1 0 0,0 0 0 0 0,0 0 1 0 0,1 0-1 0 0,1 1 0 0 0,3 27 1 0 0,-3-42 14 0 0,0 0 0 0 0,0 0 0 0 0,0 0 0 0 0,0 0 0 0 0,0 0 0 0 0,0 1 0 0 0,0-1 0 0 0,0 0 0 0 0,0 0 0 0 0,0 0 0 0 0,0 0 0 0 0,0 0 0 0 0,0 1 1 0 0,0-1-1 0 0,0 0 0 0 0,0 0 0 0 0,0 0 0 0 0,1 0 0 0 0,-1 0 0 0 0,0 0 0 0 0,0 1 0 0 0,0-1 0 0 0,0 0 0 0 0,0 0 0 0 0,0 0 0 0 0,0 0 0 0 0,0 0 0 0 0,1 0 0 0 0,-1 0 0 0 0,0 0 1 0 0,0 1-1 0 0,0-1 0 0 0,0 0 0 0 0,0 0 0 0 0,0 0 0 0 0,1 0 0 0 0,-1 0 0 0 0,0 0 0 0 0,0 0 0 0 0,0 0 0 0 0,0 0 0 0 0,0 0 0 0 0,1 0 0 0 0,-1 0 0 0 0,0 0 0 0 0,0 0 1 0 0,0 0-1 0 0,0 0 0 0 0,0 0 0 0 0,1 0 0 0 0,-1 0 0 0 0,0 0 0 0 0,0 0 0 0 0,0 0 0 0 0,0-1 0 0 0,0 1 0 0 0,1 0 0 0 0,7-11-58 0 0,5-15 64 0 0,2-15 66 0 0,-12 26 33 0 0,2 0 0 0 0,0 1 1 0 0,1 0-1 0 0,0 0 0 0 0,1 0 0 0 0,1 0 0 0 0,0 1 1 0 0,1 1-1 0 0,14-17 0 0 0,-22 28-71 0 0,0 0 0 0 0,0 0 0 0 0,0 0 0 0 0,1 0 0 0 0,-1 0 0 0 0,0 1 0 0 0,0-1 0 0 0,1 1 0 0 0,-1-1 0 0 0,0 1 0 0 0,1-1 0 0 0,-1 1 0 0 0,0 0 0 0 0,1-1 0 0 0,-1 1 0 0 0,1 0 0 0 0,-1 0 0 0 0,1 0 0 0 0,-1 0-1 0 0,0 0 1 0 0,1 0 0 0 0,-1 1 0 0 0,1-1 0 0 0,0 1 0 0 0,2 0 26 0 0,-1 1 0 0 0,0 0 0 0 0,1 0-1 0 0,-1 0 1 0 0,0 0 0 0 0,0 0 0 0 0,-1 1-1 0 0,1-1 1 0 0,3 5 0 0 0,5 6 97 0 0,-1 2 0 0 0,0-1 0 0 0,8 17 0 0 0,-16-27-128 0 0,36 59 42 0 0,21 41-242 0 0,-53-91-732 0 0,0 1 0 0 0,-1-1 0 0 0,4 18 0 0 0,-7-6-4845 0 0,-6-10-2967 0 0,2-9 4038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50.449"/>
    </inkml:context>
    <inkml:brush xml:id="br0">
      <inkml:brushProperty name="width" value="0.05" units="cm"/>
      <inkml:brushProperty name="height" value="0.05" units="cm"/>
    </inkml:brush>
  </inkml:definitions>
  <inkml:trace contextRef="#ctx0" brushRef="#br0">29 1 1920 0 0,'-15'24'12029'0'0,"7"9"-6692"0"0,3 37-3007 0 0,5-53-1255 0 0,1 75-342 0 0,22 147 1 0 0,-18-201-1457 0 0,-2-33-2841 0 0,2-15-166 0 0,3-22-2791 0 0,-7 29 5605 0 0,5-21-3348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50.799"/>
    </inkml:context>
    <inkml:brush xml:id="br0">
      <inkml:brushProperty name="width" value="0.05" units="cm"/>
      <inkml:brushProperty name="height" value="0.05" units="cm"/>
    </inkml:brush>
  </inkml:definitions>
  <inkml:trace contextRef="#ctx0" brushRef="#br0">85 16 5036 0 0,'0'0'299'0'0,"0"-1"0"0"0,0 1-1 0 0,1 0 1 0 0,-1-1-1 0 0,0 1 1 0 0,0-1 0 0 0,0 1-1 0 0,0-1 1 0 0,1 1-1 0 0,-1-1 1 0 0,0 1-1 0 0,0-1 1 0 0,0 1 0 0 0,0-1-1 0 0,0 1 1 0 0,0-1-1 0 0,0 1 1 0 0,0-1 0 0 0,-1 1-1 0 0,1-1 1 0 0,0 1-1 0 0,0-1 1 0 0,0 1-1 0 0,0 0 1 0 0,-1-1 0 0 0,1 1-1 0 0,0-1 1 0 0,0 1-1 0 0,-1 0 1 0 0,1-1 0 0 0,0 1-1 0 0,-1-1 1 0 0,1 1-1 0 0,-1-1 1 0 0,-14 11 3627 0 0,-14 27-2008 0 0,23-27-1733 0 0,1 1 1 0 0,0 0 0 0 0,1 0-1 0 0,0 0 1 0 0,0 1 0 0 0,1-1 0 0 0,1 1-1 0 0,0 0 1 0 0,1-1 0 0 0,0 1-1 0 0,0 0 1 0 0,2 0 0 0 0,-1 0 0 0 0,2 0-1 0 0,-1 0 1 0 0,1 0 0 0 0,1-1-1 0 0,6 18 1 0 0,-5-20-171 0 0,-1-1-1 0 0,1 1 1 0 0,1-1-1 0 0,0 1 1 0 0,0-1-1 0 0,0 0 1 0 0,1-1-1 0 0,0 0 1 0 0,1 0-1 0 0,0 0 1 0 0,0 0-1 0 0,0-1 1 0 0,1-1-1 0 0,0 1 1 0 0,0-1-1 0 0,0 0 1 0 0,1-1-1 0 0,-1 0 1 0 0,1 0 0 0 0,0-1-1 0 0,0 0 1 0 0,1-1-1 0 0,12 2 1 0 0,-10-3-13 0 0,-1 0 0 0 0,1-1 0 0 0,-1 0 0 0 0,0-1 0 0 0,1-1 0 0 0,-1 0 0 0 0,0 0 0 0 0,1-1 0 0 0,-2 0 0 0 0,1-1 0 0 0,0 0 0 0 0,-1-1 0 0 0,1 0 0 0 0,15-11 0 0 0,-22 13 11 0 0,0-1-1 0 0,1 1 1 0 0,-2-1-1 0 0,1 1 1 0 0,0-1 0 0 0,-1 0-1 0 0,0-1 1 0 0,0 1 0 0 0,0 0-1 0 0,0-1 1 0 0,-1 0-1 0 0,1 0 1 0 0,-1 1 0 0 0,-1-1-1 0 0,1-1 1 0 0,-1 1-1 0 0,0 0 1 0 0,0 0 0 0 0,0 0-1 0 0,-1-1 1 0 0,1 1 0 0 0,-1 0-1 0 0,-1-1 1 0 0,1 1-1 0 0,-1 0 1 0 0,0 0 0 0 0,0-1-1 0 0,0 1 1 0 0,-1 0 0 0 0,0 0-1 0 0,0 0 1 0 0,0 1-1 0 0,-4-8 1 0 0,-5-3-25 0 0,1 1 1 0 0,-2 0-1 0 0,0 0 0 0 0,-1 1 0 0 0,0 1 1 0 0,-1 0-1 0 0,0 1 0 0 0,-1 0 0 0 0,0 1 1 0 0,-1 1-1 0 0,0 0 0 0 0,-18-6 0 0 0,22 10-607 0 0,38 9-13927 0 0,-5-6 10064 0 0,3-2-29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51.149"/>
    </inkml:context>
    <inkml:brush xml:id="br0">
      <inkml:brushProperty name="width" value="0.05" units="cm"/>
      <inkml:brushProperty name="height" value="0.05" units="cm"/>
    </inkml:brush>
  </inkml:definitions>
  <inkml:trace contextRef="#ctx0" brushRef="#br0">114 1 1608 0 0,'-14'9'11683'0'0,"-2"4"-4888"0"0,-21 21-2448 0 0,32-28-4327 0 0,0 1 1 0 0,1-1-1 0 0,-1 1 1 0 0,1-1-1 0 0,0 1 1 0 0,1 0-1 0 0,-1 0 1 0 0,2 1-1 0 0,-1-1 1 0 0,1 1 0 0 0,0 0-1 0 0,-2 13 1 0 0,5-12 3 0 0,-1 0 1 0 0,1 0 0 0 0,0 0-1 0 0,1 0 1 0 0,0 0 0 0 0,0 0-1 0 0,1 0 1 0 0,0-1-1 0 0,1 1 1 0 0,0-1 0 0 0,0 0-1 0 0,1 0 1 0 0,0 0 0 0 0,0-1-1 0 0,1 0 1 0 0,0 0 0 0 0,0 0-1 0 0,1 0 1 0 0,-1-1 0 0 0,2-1-1 0 0,-1 1 1 0 0,14 7 0 0 0,-14-8-23 0 0,0-1 0 0 0,0 0 0 0 0,1 0 1 0 0,-1-1-1 0 0,1 0 0 0 0,0-1 0 0 0,0 1 1 0 0,0-1-1 0 0,0-1 0 0 0,0 0 0 0 0,1 0 1 0 0,-1 0-1 0 0,0-1 0 0 0,0-1 0 0 0,1 1 1 0 0,-1-1-1 0 0,0 0 0 0 0,0-1 0 0 0,0 0 0 0 0,0-1 1 0 0,0 1-1 0 0,0-1 0 0 0,-1-1 0 0 0,1 1 1 0 0,9-8-1 0 0,-14 9 3 0 0,0 0 0 0 0,-1 0 0 0 0,1 0 0 0 0,-1 0 1 0 0,1 0-1 0 0,-1-1 0 0 0,0 1 0 0 0,0-1 0 0 0,0 0 0 0 0,0 1 0 0 0,0-1 0 0 0,-1 0 0 0 0,1 0 0 0 0,-1 0 1 0 0,0-1-1 0 0,0 1 0 0 0,0 0 0 0 0,0 0 0 0 0,0-1 0 0 0,0-5 0 0 0,-2 5 9 0 0,0-1 0 0 0,0 1 1 0 0,0 0-1 0 0,0-1 0 0 0,0 1 0 0 0,-1 0 0 0 0,0 0 0 0 0,0 0 0 0 0,0 0 1 0 0,0 0-1 0 0,-1 1 0 0 0,0-1 0 0 0,-4-5 0 0 0,-9-6-9 0 0,0 1-1 0 0,0 0 1 0 0,-1 1 0 0 0,-1 1 0 0 0,-22-12-1 0 0,-21-8-3021 0 0,96 22-13181 0 0,-16 8 11851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51.477"/>
    </inkml:context>
    <inkml:brush xml:id="br0">
      <inkml:brushProperty name="width" value="0.05" units="cm"/>
      <inkml:brushProperty name="height" value="0.05" units="cm"/>
    </inkml:brush>
  </inkml:definitions>
  <inkml:trace contextRef="#ctx0" brushRef="#br0">342 1 5477 0 0,'-6'2'8416'0'0,"-4"1"-3604"0"0,1-1-4010 0 0,-1 1 1 0 0,1 0-1 0 0,0 1 0 0 0,-15 8 1 0 0,16-7-657 0 0,1 0 1 0 0,0 1-1 0 0,0 0 1 0 0,0 1-1 0 0,1-1 0 0 0,0 1 1 0 0,0 0-1 0 0,1 1 1 0 0,0 0-1 0 0,0 0 1 0 0,1 0-1 0 0,0 0 1 0 0,0 0-1 0 0,1 1 1 0 0,0 0-1 0 0,0-1 1 0 0,1 1-1 0 0,-1 10 0 0 0,3-11-118 0 0,-1 0-1 0 0,1 0 0 0 0,1 0 0 0 0,0 0 0 0 0,0 0 0 0 0,0 0 0 0 0,1-1 0 0 0,0 1 0 0 0,1 0 0 0 0,-1-1 0 0 0,2 1 0 0 0,-1-1 0 0 0,1 0 0 0 0,0 0 0 0 0,0-1 0 0 0,1 1 0 0 0,0-1 1 0 0,0 0-1 0 0,1 0 0 0 0,11 10 0 0 0,-6-8-14 0 0,-1-1 0 0 0,2 0 0 0 0,-1-1 0 0 0,1 0 0 0 0,0 0 0 0 0,0-1 0 0 0,0-1 1 0 0,1 0-1 0 0,-1-1 0 0 0,1-1 0 0 0,0 1 0 0 0,26-1 0 0 0,-30-1-10 0 0,1-1 0 0 0,-1-1 0 0 0,1 1 0 0 0,-1-2 0 0 0,0 1 0 0 0,1-1 0 0 0,-1-1 0 0 0,0 0 0 0 0,0 0 0 0 0,-1 0 0 0 0,1-1 0 0 0,-1-1 0 0 0,1 1 0 0 0,-1-2 0 0 0,-1 1-1 0 0,1-1 1 0 0,-1 0 0 0 0,11-12 0 0 0,-15 15-2 0 0,0 0 0 0 0,0-1 0 0 0,-1 0 0 0 0,0 1-1 0 0,1-1 1 0 0,-1 0 0 0 0,-1 0 0 0 0,1 0-1 0 0,0 0 1 0 0,-1-1 0 0 0,0 1 0 0 0,0 0-1 0 0,-1-1 1 0 0,1 1 0 0 0,-1-1 0 0 0,0 1 0 0 0,0 0-1 0 0,-1-8 1 0 0,0 6-12 0 0,-1 0 1 0 0,0 0-1 0 0,0 0 0 0 0,-1 1 1 0 0,0-1-1 0 0,0 1 0 0 0,0 0 1 0 0,0-1-1 0 0,-1 1 0 0 0,0 1 1 0 0,-9-9-1 0 0,0 1-248 0 0,-1 0 0 0 0,-1 2 0 0 0,0-1 0 0 0,0 2 0 0 0,-1 0 0 0 0,0 1 0 0 0,-1 1 0 0 0,-19-6 0 0 0,-11 1-2568 0 0,-1 2 1 0 0,0 3-1 0 0,-1 1 0 0 0,0 3 0 0 0,-51 3 0 0 0,20 1-2002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52.096"/>
    </inkml:context>
    <inkml:brush xml:id="br0">
      <inkml:brushProperty name="width" value="0.05" units="cm"/>
      <inkml:brushProperty name="height" value="0.05" units="cm"/>
    </inkml:brush>
  </inkml:definitions>
  <inkml:trace contextRef="#ctx0" brushRef="#br0">176 11 4368 0 0,'-3'-2'830'0'0,"0"1"1"0"0,0-1-1 0 0,-1 1 0 0 0,1 0 0 0 0,-1 0 0 0 0,1 0 0 0 0,-1 1 0 0 0,1-1 0 0 0,-1 1 0 0 0,1 0 0 0 0,-1 0 1 0 0,1 0-1 0 0,-1 0 0 0 0,1 1 0 0 0,-7 1 0 0 0,4 0-405 0 0,0 0 0 0 0,0 1 0 0 0,1 0 0 0 0,-1-1 0 0 0,1 2 0 0 0,0-1 0 0 0,0 1 0 0 0,-9 7 0 0 0,9-6-369 0 0,0 0 1 0 0,0 0-1 0 0,0 1 1 0 0,1 0-1 0 0,0 0 0 0 0,0 0 1 0 0,0 0-1 0 0,1 0 1 0 0,0 1-1 0 0,0-1 1 0 0,0 1-1 0 0,1 0 1 0 0,0 0-1 0 0,1 0 1 0 0,-1 0-1 0 0,1 9 1 0 0,1-8-45 0 0,1 0-1 0 0,0-1 1 0 0,1 1 0 0 0,0-1 0 0 0,0 1 0 0 0,0-1 0 0 0,1 0-1 0 0,0 0 1 0 0,1 0 0 0 0,-1 0 0 0 0,1-1 0 0 0,7 8-1 0 0,4 4-158 0 0,1-1 0 0 0,30 25 0 0 0,21 23-461 0 0,-66-64 603 0 0,-1 0 0 0 0,1 0-1 0 0,0 0 1 0 0,0 0-1 0 0,0 1 1 0 0,-1-1 0 0 0,1 0-1 0 0,0 0 1 0 0,-1 0-1 0 0,1 1 1 0 0,-1-1 0 0 0,1 0-1 0 0,-1 1 1 0 0,0-1 0 0 0,0 0-1 0 0,0 1 1 0 0,1-1-1 0 0,-1 0 1 0 0,-1 1 0 0 0,1-1-1 0 0,0 1 1 0 0,0-1-1 0 0,0 0 1 0 0,-1 1 0 0 0,1-1-1 0 0,0 0 1 0 0,-1 0-1 0 0,1 1 1 0 0,-2 0 0 0 0,0 1 22 0 0,0 0 1 0 0,-1 0 0 0 0,0-1 0 0 0,1 1-1 0 0,-1-1 1 0 0,0 0 0 0 0,0 0 0 0 0,0 0-1 0 0,0 0 1 0 0,-7 3 0 0 0,0-1-677 0 0,0 0-1 0 0,-1-1 1 0 0,1 0 0 0 0,-1 0-1 0 0,1-1 1 0 0,-1-1 0 0 0,-11 1-1 0 0,20-2 111 0 0,0 0 0 0 0,0 0 0 0 0,0-1 0 0 0,0 1-1 0 0,0-1 1 0 0,0 1 0 0 0,0-1 0 0 0,0 1 0 0 0,1-1 0 0 0,-1 0 0 0 0,0 0 0 0 0,0 0-1 0 0,1 0 1 0 0,-1 0 0 0 0,1 0 0 0 0,-1 0 0 0 0,1-1 0 0 0,-2-1 0 0 0,-2-7-3612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18.637"/>
    </inkml:context>
    <inkml:brush xml:id="br0">
      <inkml:brushProperty name="width" value="0.05" units="cm"/>
      <inkml:brushProperty name="height" value="0.05" units="cm"/>
    </inkml:brush>
  </inkml:definitions>
  <inkml:trace contextRef="#ctx0" brushRef="#br0">207 127 3956 0 0,'-7'-16'6677'0'0,"-8"-10"1765"0"0,6 26-6355 0 0,-2 15-1601 0 0,-8 30-207 0 0,3 0 0 0 0,2 1-1 0 0,1 0 1 0 0,-10 82 0 0 0,16-91-315 0 0,6-28-122 0 0,0 0-1 0 0,0 0 1 0 0,1 0 0 0 0,0-1-1 0 0,1 11 1 0 0,3-17-475 0 0,3-11 297 0 0,3-11 36 0 0,1-10 253 0 0,-1 0 0 0 0,-2-1 0 0 0,-1 0 1 0 0,5-53-1 0 0,-8 37 1119 0 0,-3 0-1 0 0,-7-70 1 0 0,6 117-1053 0 0,0-1-1 0 0,0 1 0 0 0,1 0 1 0 0,-1-1-1 0 0,0 1 0 0 0,0 0 1 0 0,0-1-1 0 0,0 1 0 0 0,0 0 1 0 0,0-1-1 0 0,0 1 1 0 0,0 0-1 0 0,0-1 0 0 0,0 1 1 0 0,0 0-1 0 0,0 0 0 0 0,0-1 1 0 0,-1 1-1 0 0,1 0 0 0 0,0-1 1 0 0,0 1-1 0 0,0 0 1 0 0,0 0-1 0 0,0-1 0 0 0,-1 1 1 0 0,1 0-1 0 0,0 0 0 0 0,0-1 1 0 0,-1 1-1 0 0,1 0 0 0 0,0 0 1 0 0,0-1-1 0 0,-1 1 1 0 0,1 0-1 0 0,0 0 0 0 0,0 0 1 0 0,-1 0-1 0 0,1 0 0 0 0,0 0 1 0 0,-1-1-1 0 0,1 1 0 0 0,0 0 1 0 0,-1 0-1 0 0,1 0 1 0 0,0 0-1 0 0,0 0 0 0 0,-1 0 1 0 0,1 0-1 0 0,0 0 0 0 0,-1 0 1 0 0,1 0-1 0 0,0 0 0 0 0,-1 1 1 0 0,1-1-1 0 0,0 0 0 0 0,-1 0 1 0 0,-18 22 240 0 0,-12 33-247 0 0,30-53-25 0 0,0 1-1 0 0,0-1 1 0 0,0 1 0 0 0,0 0-1 0 0,0-1 1 0 0,0 1-1 0 0,1 0 1 0 0,0 0-1 0 0,-1-1 1 0 0,1 1-1 0 0,0 0 1 0 0,0 0-1 0 0,1 3 1 0 0,-1-6 5 0 0,0 0 0 0 0,0 1 0 0 0,0-1-1 0 0,0 0 1 0 0,0 0 0 0 0,1 1 0 0 0,-1-1 0 0 0,0 0 0 0 0,0 0 0 0 0,0 0 0 0 0,0 1-1 0 0,1-1 1 0 0,-1 0 0 0 0,0 0 0 0 0,0 0 0 0 0,0 1 0 0 0,1-1 0 0 0,-1 0 0 0 0,0 0-1 0 0,0 0 1 0 0,1 0 0 0 0,-1 0 0 0 0,0 0 0 0 0,0 0 0 0 0,1 0 0 0 0,-1 0 0 0 0,0 1-1 0 0,0-1 1 0 0,1 0 0 0 0,-1 0 0 0 0,0 0 0 0 0,0 0 0 0 0,1-1 0 0 0,-1 1 0 0 0,0 0-1 0 0,1 0 1 0 0,-1 0 0 0 0,0 0 0 0 0,0 0 0 0 0,1 0 0 0 0,17-18-215 0 0,92-136 3 0 0,-110 154 226 0 0,1-1 1 0 0,-1 1 0 0 0,1-1 0 0 0,-1 1 0 0 0,1 0-1 0 0,0-1 1 0 0,-1 1 0 0 0,1-1 0 0 0,-1 1-1 0 0,1 0 1 0 0,0 0 0 0 0,-1-1 0 0 0,1 1 0 0 0,0 0-1 0 0,0 0 1 0 0,-1 0 0 0 0,1 0 0 0 0,0 0 0 0 0,-1 0-1 0 0,1 0 1 0 0,0 0 0 0 0,-1 0 0 0 0,1 0 0 0 0,0 0-1 0 0,0 0 1 0 0,-1 0 0 0 0,1 1 0 0 0,0-1 0 0 0,-1 0-1 0 0,1 1 1 0 0,-1-1 0 0 0,1 0 0 0 0,0 1-1 0 0,-1-1 1 0 0,1 1 0 0 0,-1-1 0 0 0,1 1 0 0 0,-1-1-1 0 0,1 1 1 0 0,-1-1 0 0 0,1 1 0 0 0,-1-1 0 0 0,0 1-1 0 0,1 0 1 0 0,-1-1 0 0 0,0 1 0 0 0,1-1 0 0 0,-1 1-1 0 0,0 1 1 0 0,21 43 126 0 0,-17-37-110 0 0,11 25-10 0 0,-7-19 15 0 0,-1 1 1 0 0,-1 0 0 0 0,-1 0-1 0 0,0 0 1 0 0,3 18-1 0 0,-7-29-37 0 0,-1 1 0 0 0,0 0 0 0 0,0 0-1 0 0,0-1 1 0 0,0 1 0 0 0,-1 0 0 0 0,0 0 0 0 0,0-1 0 0 0,0 1 0 0 0,-1-1-1 0 0,1 1 1 0 0,-1-1 0 0 0,0 0 0 0 0,0 1 0 0 0,-1-1 0 0 0,1 0-1 0 0,-1 0 1 0 0,0-1 0 0 0,0 1 0 0 0,0 0 0 0 0,-7 5 0 0 0,-1 0-594 0 0,0-1 1 0 0,0 0 0 0 0,-1 0 0 0 0,-17 7 0 0 0,-7 1-4953 0 0,-53 15-1 0 0,61-22 2795 0 0,-22 7-2284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52.430"/>
    </inkml:context>
    <inkml:brush xml:id="br0">
      <inkml:brushProperty name="width" value="0.05" units="cm"/>
      <inkml:brushProperty name="height" value="0.05" units="cm"/>
    </inkml:brush>
  </inkml:definitions>
  <inkml:trace contextRef="#ctx0" brushRef="#br0">62 1 3636 0 0,'-15'14'10639'0'0,"5"8"-6162"0"0,0 30-3420 0 0,7-36 88 0 0,-7 43-632 0 0,3 1 0 0 0,1 118 0 0 0,13-78-4265 0 0,10-4-4924 0 0,-12-76 4404 0 0,0-5-105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52.749"/>
    </inkml:context>
    <inkml:brush xml:id="br0">
      <inkml:brushProperty name="width" value="0.05" units="cm"/>
      <inkml:brushProperty name="height" value="0.05" units="cm"/>
    </inkml:brush>
  </inkml:definitions>
  <inkml:trace contextRef="#ctx0" brushRef="#br0">88 85 3352 0 0,'0'-23'3797'0'0,"-2"1"-169"0"0,-2 4-352 0 0,2 4-947 0 0,-3 6-769 0 0,-1 8-452 0 0,-5 10-328 0 0,0 8-248 0 0,0 8-164 0 0,-3 9-124 0 0,6 13-188 0 0,1 7-376 0 0,0 13-816 0 0,7 9-808 0 0,0 10-709 0 0,5 8-723 0 0,1 8-728 0 0,5 2-417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47.242"/>
    </inkml:context>
    <inkml:brush xml:id="br0">
      <inkml:brushProperty name="width" value="0.05" units="cm"/>
      <inkml:brushProperty name="height" value="0.05" units="cm"/>
    </inkml:brush>
  </inkml:definitions>
  <inkml:trace contextRef="#ctx0" brushRef="#br0">87 0 1752 0 0,'3'12'10438'0'0,"-2"2"-4535"0"0,-1 7-2771 0 0,-4 10-2584 0 0,2-5 711 0 0,-2 57-156 0 0,3-6-1116 0 0,-4 0 0 0 0,-4 0-1 0 0,-24 101 1 0 0,29-167-484 0 0,-5-6-5003 0 0,-6-20-5224 0 0,11 5 6135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47.589"/>
    </inkml:context>
    <inkml:brush xml:id="br0">
      <inkml:brushProperty name="width" value="0.05" units="cm"/>
      <inkml:brushProperty name="height" value="0.05" units="cm"/>
    </inkml:brush>
  </inkml:definitions>
  <inkml:trace contextRef="#ctx0" brushRef="#br0">0 6 2556 0 0,'0'-4'6961'0'0,"4"2"-4041"0"0,3 2-756 0 0,6 2-976 0 0,7-2-567 0 0,2 2-305 0 0,7 0-184 0 0,6 2-168 0 0,0-2-280 0 0,3 0-521 0 0,-1 0-795 0 0,0 0-604 0 0,-4 0-556 0 0,-4-2-488 0 0,-7 0-285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04.580"/>
    </inkml:context>
    <inkml:brush xml:id="br0">
      <inkml:brushProperty name="width" value="0.05" units="cm"/>
      <inkml:brushProperty name="height" value="0.05" units="cm"/>
    </inkml:brush>
  </inkml:definitions>
  <inkml:trace contextRef="#ctx0" brushRef="#br0">0 45 3720 0 0,'21'-2'14483'0'0,"10"2"-10534"0"0,8-1-3597 0 0,70 0-780 0 0,570-2 987 0 0,61-2-1393 0 0,-719 4 481 0 0,-13 1-211 0 0,-1 1-1 0 0,1-2 0 0 0,0 1 1 0 0,0-1-1 0 0,0-1 0 0 0,-1 1 1 0 0,15-6-1 0 0,-21 7 458 0 0,-1 0 1 0 0,0 0-1 0 0,0-1 0 0 0,0 1 1 0 0,0 0-1 0 0,1 0 1 0 0,-1 0-1 0 0,0 0 0 0 0,0 0 1 0 0,0 0-1 0 0,0 0 0 0 0,1-1 1 0 0,-1 1-1 0 0,0 0 1 0 0,0 0-1 0 0,0 0 0 0 0,0 0 1 0 0,0-1-1 0 0,0 1 0 0 0,0 0 1 0 0,1 0-1 0 0,-1 0 1 0 0,0-1-1 0 0,0 1 0 0 0,0 0 1 0 0,0 0-1 0 0,0 0 0 0 0,0-1 1 0 0,0 1-1 0 0,0 0 1 0 0,0 0-1 0 0,0 0 0 0 0,0-1 1 0 0,0 1-1 0 0,0 0 1 0 0,0 0-1 0 0,-1 0 0 0 0,1-1 1 0 0,0 1-1 0 0,0 0 0 0 0,0 0 1 0 0,0 0-1 0 0,0-1 1 0 0,0 1-1 0 0,0 0 0 0 0,-1 0 1 0 0,1 0-1 0 0,0 0 0 0 0,0 0 1 0 0,0-1-1 0 0,0 1 1 0 0,0 0-1 0 0,-1 0 0 0 0,1 0 1 0 0,0 0-1 0 0,0 0 0 0 0,0 0 1 0 0,-1 0-1 0 0,1 0 1 0 0,-12-5-3577 0 0,-7-1-508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05.096"/>
    </inkml:context>
    <inkml:brush xml:id="br0">
      <inkml:brushProperty name="width" value="0.05" units="cm"/>
      <inkml:brushProperty name="height" value="0.05" units="cm"/>
    </inkml:brush>
  </inkml:definitions>
  <inkml:trace contextRef="#ctx0" brushRef="#br0">1 40 1692 0 0,'10'-6'9746'0'0,"4"2"-4570"0"0,35 0-3013 0 0,-26 2-1280 0 0,551-22 857 0 0,2 43-2006 0 0,-224-4-1230 0 0,-338-15 1195 0 0,147 2-3797 0 0,-57-11-5436 0 0,-90 6 5533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26.934"/>
    </inkml:context>
    <inkml:brush xml:id="br0">
      <inkml:brushProperty name="width" value="0.05" units="cm"/>
      <inkml:brushProperty name="height" value="0.05" units="cm"/>
    </inkml:brush>
  </inkml:definitions>
  <inkml:trace contextRef="#ctx0" brushRef="#br0">5954 653 4452 0 0,'-256'-94'10465'0'0,"-132"-34"-6832"0"0,222 74-2267 0 0,-132-35-1034 0 0,-5 13 0 0 0,-495-60-1 0 0,-245 60-523 0 0,836 77 58 0 0,1 8 0 0 0,0 10 0 0 0,-214 47 0 0 0,267-31-202 0 0,2 6 1 0 0,2 7 0 0 0,-185 86-1 0 0,252-95-609 0 0,2 4-1 0 0,2 4 1 0 0,1 3-1 0 0,4 3 0 0 0,1 3 1 0 0,3 3-1 0 0,-67 75 0 0 0,101-93-841 0 0,1 1 0 0 0,-47 79 0 0 0,22-11-1096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27.269"/>
    </inkml:context>
    <inkml:brush xml:id="br0">
      <inkml:brushProperty name="width" value="0.05" units="cm"/>
      <inkml:brushProperty name="height" value="0.05" units="cm"/>
    </inkml:brush>
  </inkml:definitions>
  <inkml:trace contextRef="#ctx0" brushRef="#br0">0 2010 1788 0 0,'965'-61'8441'0'0,"-733"28"-7084"0"0,-2-10 0 0 0,250-81 1 0 0,-360 85-949 0 0,122-61 0 0 0,-172 66-356 0 0,-2-3 1 0 0,-2-2-1 0 0,67-54 1 0 0,-97 64-59 0 0,-1-1-1 0 0,-2-2 1 0 0,-1-1-1 0 0,-1-1 1 0 0,-2-2-1 0 0,31-51 1 0 0,-42 56 11 0 0,-2 0 0 0 0,-1-1 0 0 0,-1-1 0 0 0,-2 0 0 0 0,-1-1 0 0 0,-2 0 0 0 0,-2 0 0 0 0,0-1 0 0 0,1-39 0 0 0,-7 49-99 0 0,-2-1 0 0 0,0 1 0 0 0,-1-1-1 0 0,-2 1 1 0 0,0 0 0 0 0,-2 0-1 0 0,-1 0 1 0 0,-1 1 0 0 0,-1 0-1 0 0,0 0 1 0 0,-2 1 0 0 0,-1 1 0 0 0,-1 0-1 0 0,-1 0 1 0 0,-1 1 0 0 0,-21-22-1 0 0,4 9-683 0 0,-1 1-1 0 0,-2 2 0 0 0,-1 2 0 0 0,-1 1 0 0 0,-1 2 1 0 0,-2 1-1 0 0,0 3 0 0 0,-49-20 0 0 0,-56-16-2183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44.448"/>
    </inkml:context>
    <inkml:brush xml:id="br0">
      <inkml:brushProperty name="width" value="0.05" units="cm"/>
      <inkml:brushProperty name="height" value="0.05" units="cm"/>
    </inkml:brush>
  </inkml:definitions>
  <inkml:trace contextRef="#ctx0" brushRef="#br0">126 11 1380 0 0,'2'2'9933'0'0,"-11"-4"-5937"0"0,-4-2-615 0 0,0 4-989 0 0,2-2-1180 0 0,2 2-560 0 0,2-2-304 0 0,-1 2-236 0 0,3 0-252 0 0,3 0-296 0 0,-2-2-600 0 0,-10 4-6905 0 0,3 0 3893 0 0,-11 0-573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45.415"/>
    </inkml:context>
    <inkml:brush xml:id="br0">
      <inkml:brushProperty name="width" value="0.05" units="cm"/>
      <inkml:brushProperty name="height" value="0.05" units="cm"/>
    </inkml:brush>
  </inkml:definitions>
  <inkml:trace contextRef="#ctx0" brushRef="#br0">31 207 2140 0 0,'-18'-17'10100'0'0,"5"4"-3083"0"0,14 12-6987 0 0,-1 0 1 0 0,0 1-1 0 0,1-1 1 0 0,-1 1-1 0 0,1-1 0 0 0,-1 0 1 0 0,1 1-1 0 0,-1-1 1 0 0,1 1-1 0 0,0-1 1 0 0,-1 1-1 0 0,1-1 0 0 0,0 1 1 0 0,-1 0-1 0 0,1-1 1 0 0,0 1-1 0 0,-1 0 0 0 0,1 0 1 0 0,0-1-1 0 0,0 1 1 0 0,-1 0-1 0 0,1 0 0 0 0,0 0 1 0 0,0 0-1 0 0,-1 0 1 0 0,1 0-1 0 0,1 0 1 0 0,609-89 874 0 0,-254 43-3868 0 0,-293 36 1062 0 0,79-9-7870 0 0,-119 17 5880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32.334"/>
    </inkml:context>
    <inkml:brush xml:id="br0">
      <inkml:brushProperty name="width" value="0.05" units="cm"/>
      <inkml:brushProperty name="height" value="0.05" units="cm"/>
    </inkml:brush>
  </inkml:definitions>
  <inkml:trace contextRef="#ctx0" brushRef="#br0">410 9 4072 0 0,'-8'-8'9928'0'0,"-2"8"-3488"0"0,-15 15-1190 0 0,-23 36-6632 0 0,39-40 3006 0 0,-143 148-507 0 0,127-136-2890 0 0,-2-2 0 0 0,-32 22-1 0 0,57-42 967 0 0,-1 1 0 0 0,1-1 0 0 0,0 0-1 0 0,0 0 1 0 0,-1 0 0 0 0,1 0 0 0 0,-1 0 0 0 0,1 0-1 0 0,-1-1 1 0 0,1 1 0 0 0,-1-1 0 0 0,0 0 0 0 0,-2 1-1 0 0,-5-3-4019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45.786"/>
    </inkml:context>
    <inkml:brush xml:id="br0">
      <inkml:brushProperty name="width" value="0.05" units="cm"/>
      <inkml:brushProperty name="height" value="0.05" units="cm"/>
    </inkml:brush>
  </inkml:definitions>
  <inkml:trace contextRef="#ctx0" brushRef="#br0">0 17 2012 0 0,'13'7'10814'0'0,"2"-3"-5892"0"0,38-3-4678 0 0,-40-2 842 0 0,293-12-282 0 0,0 0-3921 0 0,-102 12-5523 0 0,-150 1 4747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12.193"/>
    </inkml:context>
    <inkml:brush xml:id="br0">
      <inkml:brushProperty name="width" value="0.05" units="cm"/>
      <inkml:brushProperty name="height" value="0.05" units="cm"/>
    </inkml:brush>
  </inkml:definitions>
  <inkml:trace contextRef="#ctx0" brushRef="#br0">55 181 2852 0 0,'23'-31'14163'0'0,"-7"-11"-8209"0"0,-13 28-4773 0 0,0 0 0 0 0,0 0 0 0 0,0-27 0 0 0,-4 17 1255 0 0,-1 33-1613 0 0,-2 42-773 0 0,-7 322 82 0 0,3 156 45 0 0,16-374-92 0 0,5 606 573 0 0,-18-721-645 0 0,5-38-36 0 0,0 0-1 0 0,0 0 1 0 0,0 0-1 0 0,-1-1 1 0 0,1 1-1 0 0,-1 0 0 0 0,1 0 1 0 0,-1-1-1 0 0,0 1 1 0 0,0-1-1 0 0,0 1 1 0 0,0 0-1 0 0,0-1 0 0 0,0 1 1 0 0,0-1-1 0 0,0 0 1 0 0,0 1-1 0 0,-3 1 1 0 0,1-5-349 0 0,0 0 0 0 0,0-1 0 0 0,1 1 0 0 0,-1-1 0 0 0,1 1 0 0 0,0-1 0 0 0,-1 0 0 0 0,1 0 0 0 0,1 0 0 0 0,-1 0 0 0 0,0 0 0 0 0,-1-5 0 0 0,-2-1-1290 0 0,-30-52-13150 0 0,26 45 9946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13.042"/>
    </inkml:context>
    <inkml:brush xml:id="br0">
      <inkml:brushProperty name="width" value="0.05" units="cm"/>
      <inkml:brushProperty name="height" value="0.05" units="cm"/>
    </inkml:brush>
  </inkml:definitions>
  <inkml:trace contextRef="#ctx0" brushRef="#br0">152 1 3904 0 0,'-33'49'8479'0'0,"-1"3"-4083"0"0,17-24-3442 0 0,2 1-1 0 0,0 0 1 0 0,-17 51 0 0 0,27-59-801 0 0,11-35 480 0 0,12-34 961 0 0,-11 29-1218 0 0,0 0-1 0 0,1 1 1 0 0,0 0-1 0 0,2 1 1 0 0,0 0-1 0 0,13-16 1 0 0,-23 32-370 0 0,1 1-1 0 0,-1 0 0 0 0,0-1 1 0 0,1 1-1 0 0,-1-1 1 0 0,1 1-1 0 0,-1 0 1 0 0,1-1-1 0 0,-1 1 1 0 0,1 0-1 0 0,-1-1 1 0 0,1 1-1 0 0,0 0 1 0 0,-1 0-1 0 0,1 0 1 0 0,-1 0-1 0 0,1-1 1 0 0,-1 1-1 0 0,1 0 1 0 0,0 0-1 0 0,-1 0 1 0 0,1 0-1 0 0,0 0 1 0 0,-1 0-1 0 0,1 1 1 0 0,-1-1-1 0 0,1 0 1 0 0,0 0-1 0 0,-1 0 1 0 0,1 1-1 0 0,18 14 94 0 0,8 26 55 0 0,-2 17 373 0 0,-2 1 0 0 0,-3 1 0 0 0,13 65-1 0 0,-32-119-564 0 0,1 0 0 0 0,-1 1-1 0 0,0-1 1 0 0,-1 0 0 0 0,0 12-1 0 0,0-17-148 0 0,0 0 0 0 0,0 0 0 0 0,-1 0 0 0 0,1 0 0 0 0,0 0 0 0 0,-1 0 0 0 0,1 0 0 0 0,-1 0 0 0 0,1 0 0 0 0,-1 0-1 0 0,1 0 1 0 0,-1 0 0 0 0,1 0 0 0 0,-1-1 0 0 0,0 1 0 0 0,0 0 0 0 0,0 0 0 0 0,0 0-366 0 0,-1-1 1 0 0,1 1 0 0 0,0-1-1 0 0,0 1 1 0 0,0-1 0 0 0,-1 0-1 0 0,1 1 1 0 0,0-1 0 0 0,0 0-1 0 0,-1 0 1 0 0,1 0 0 0 0,0 0-1 0 0,-1 0 1 0 0,1 0-1 0 0,0-1 1 0 0,0 1 0 0 0,-2-1-1 0 0,-6-1-3986 0 0,0 2-439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4.700"/>
    </inkml:context>
    <inkml:brush xml:id="br0">
      <inkml:brushProperty name="width" value="0.05" units="cm"/>
      <inkml:brushProperty name="height" value="0.05" units="cm"/>
    </inkml:brush>
  </inkml:definitions>
  <inkml:trace contextRef="#ctx0" brushRef="#br0">231 1 3276 0 0,'-19'1'5220'0'0,"1"2"-1"0"0,-26 6 0 0 0,38-7-4742 0 0,1-1 0 0 0,-1 1 0 0 0,1 0 0 0 0,0 1 0 0 0,0-1 0 0 0,0 1 0 0 0,0 0 0 0 0,1 0 1 0 0,-1 0-1 0 0,1 1 0 0 0,-1 0 0 0 0,-5 6 0 0 0,10-9-454 0 0,-1 0 0 0 0,0 1 0 0 0,1-1 0 0 0,-1 0 0 0 0,1 0 0 0 0,0 0 0 0 0,-1 0 0 0 0,1 0 0 0 0,0 1 0 0 0,0-1 0 0 0,0 0 0 0 0,0 0 0 0 0,0 0 0 0 0,0 0 0 0 0,0 1 0 0 0,0-1 0 0 0,0 0 0 0 0,0 0 0 0 0,1 0 0 0 0,-1 0 0 0 0,0 1 1 0 0,1-1-1 0 0,-1 0 0 0 0,1 0 0 0 0,0 0 0 0 0,-1 0 0 0 0,1 0 0 0 0,0 0 0 0 0,-1 0 0 0 0,1 0 0 0 0,0-1 0 0 0,0 1 0 0 0,0 0 0 0 0,0 0 0 0 0,0-1 0 0 0,0 1 0 0 0,0 0 0 0 0,0-1 0 0 0,0 1 0 0 0,2 0 0 0 0,52 23-23 0 0,-46-21 32 0 0,9 4-76 0 0,0 0 0 0 0,-1 1 0 0 0,0 1-1 0 0,-1 0 1 0 0,25 19 0 0 0,-39-26 40 0 0,1 0 0 0 0,0 0 0 0 0,0 1 0 0 0,-1-1-1 0 0,1 1 1 0 0,-1 0 0 0 0,1 0 0 0 0,-1 0 0 0 0,0 0 0 0 0,-1 0 0 0 0,1 0 0 0 0,0 0 0 0 0,-1 1 0 0 0,0-1-1 0 0,0 1 1 0 0,0-1 0 0 0,0 1 0 0 0,0-1 0 0 0,-1 1 0 0 0,1 0 0 0 0,-1-1 0 0 0,0 1 0 0 0,0 0-1 0 0,-1-1 1 0 0,1 1 0 0 0,-1 0 0 0 0,0-1 0 0 0,1 1 0 0 0,-2-1 0 0 0,1 1 0 0 0,0-1 0 0 0,-1 0-1 0 0,1 0 1 0 0,-1 1 0 0 0,0-1 0 0 0,-4 4 0 0 0,-3 4-86 0 0,0 0-1 0 0,-1-1 1 0 0,-1 0-1 0 0,0-1 1 0 0,0 0-1 0 0,0-1 1 0 0,-1 0-1 0 0,-1-1 1 0 0,1 0-1 0 0,-1-1 1 0 0,0-1 0 0 0,-1 0-1 0 0,1 0 1 0 0,-1-1-1 0 0,0-1 1 0 0,0-1-1 0 0,-17 2 1 0 0,28-4-219 0 0,0 0-1 0 0,0 0 1 0 0,0-1 0 0 0,0 1-1 0 0,0-1 1 0 0,0 1 0 0 0,0-1-1 0 0,0 0 1 0 0,0 0-1 0 0,1-1 1 0 0,-1 1 0 0 0,-3-2-1 0 0,4 1-348 0 0,0 0 0 0 0,0 0 0 0 0,-1-1 0 0 0,1 1 0 0 0,1 0-1 0 0,-1-1 1 0 0,0 1 0 0 0,1-1 0 0 0,-1 0 0 0 0,1 0-1 0 0,0 1 1 0 0,0-1 0 0 0,0 0 0 0 0,0 0 0 0 0,0 0 0 0 0,1 0-1 0 0,-1 0 1 0 0,1-4 0 0 0,-1-17-3686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5.023"/>
    </inkml:context>
    <inkml:brush xml:id="br0">
      <inkml:brushProperty name="width" value="0.05" units="cm"/>
      <inkml:brushProperty name="height" value="0.05" units="cm"/>
    </inkml:brush>
  </inkml:definitions>
  <inkml:trace contextRef="#ctx0" brushRef="#br0">1 81 5216 0 0,'1'-3'1134'0'0,"0"1"-1"0"0,0-1 1 0 0,1 1-1 0 0,-1-1 1 0 0,1 1-1 0 0,0 0 1 0 0,0-1 0 0 0,0 1-1 0 0,0 0 1 0 0,0 0-1 0 0,4-3 1 0 0,34-13 4290 0 0,-20 13-5342 0 0,1 1 0 0 0,29-3 0 0 0,-25 5 611 0 0,3-2-1038 0 0,69-5-2070 0 0,-90 9 1177 0 0,1 0 1 0 0,-1 1 0 0 0,1 0 0 0 0,-1 0 0 0 0,1 1-1 0 0,6 2 1 0 0,0 4-2961 0 0,-3 2-401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39:25.371"/>
    </inkml:context>
    <inkml:brush xml:id="br0">
      <inkml:brushProperty name="width" value="0.05" units="cm"/>
      <inkml:brushProperty name="height" value="0.05" units="cm"/>
    </inkml:brush>
  </inkml:definitions>
  <inkml:trace contextRef="#ctx0" brushRef="#br0">115 1 3240 0 0,'-7'22'12449'0'0,"-20"14"-6825"0"0,9-13-3902 0 0,8-5-1302 0 0,1 0 1 0 0,1 0-1 0 0,1 0 0 0 0,0 1 1 0 0,2 0-1 0 0,0 1 1 0 0,1-1-1 0 0,-3 38 0 0 0,6-48-380 0 0,1 1-1 0 0,1 0 1 0 0,0-1-1 0 0,0 1 0 0 0,1-1 1 0 0,0 0-1 0 0,0 1 1 0 0,1-1-1 0 0,5 9 0 0 0,-6-12-37 0 0,1-1-1 0 0,1 0 0 0 0,-1 0 0 0 0,1 0 0 0 0,0 0 1 0 0,0 0-1 0 0,0-1 0 0 0,0 0 0 0 0,1 0 1 0 0,0 0-1 0 0,0 0 0 0 0,0-1 0 0 0,0 0 0 0 0,1 0 1 0 0,6 3-1 0 0,-6-4-15 0 0,0 0 0 0 0,0-1 0 0 0,0 1 0 0 0,0-1 0 0 0,0 0 0 0 0,0 0 0 0 0,1-1 0 0 0,-1 0 0 0 0,0 0 1 0 0,0-1-1 0 0,0 1 0 0 0,0-1 0 0 0,0-1 0 0 0,1 1 0 0 0,-2-1 0 0 0,1 0 0 0 0,0 0 0 0 0,0-1 0 0 0,-1 0 0 0 0,1 0 0 0 0,-1 0 0 0 0,0 0 0 0 0,0-1 0 0 0,0 0 1 0 0,-1 0-1 0 0,1 0 0 0 0,-1-1 0 0 0,0 0 0 0 0,0 1 0 0 0,0-1 0 0 0,2-6 0 0 0,0 3 62 0 0,-1-1 1 0 0,0 1-1 0 0,-1-1 1 0 0,0 0-1 0 0,0 0 1 0 0,-1 0-1 0 0,0-1 1 0 0,-1 1-1 0 0,0-1 1 0 0,0 0-1 0 0,-1 1 1 0 0,0-1-1 0 0,-1 0 0 0 0,0 0 1 0 0,-1 0-1 0 0,0 1 1 0 0,0-1-1 0 0,-1 0 1 0 0,-3-9-1 0 0,-1 7-32 0 0,0-1 0 0 0,-1 1 0 0 0,0 1 0 0 0,0 0 0 0 0,-2 0 0 0 0,1 0 0 0 0,-1 1 0 0 0,-1 0-1 0 0,0 1 1 0 0,0 0 0 0 0,-1 0 0 0 0,-21-12 0 0 0,22 15-813 0 0,-1 0 0 0 0,0 1-1 0 0,-1 0 1 0 0,0 1 0 0 0,1 0 0 0 0,-1 0 0 0 0,0 2-1 0 0,-21-3 1 0 0,31 5-35 0 0,0-1 0 0 0,0 1 0 0 0,0 0 0 0 0,0 1 0 0 0,0-1-1 0 0,0 0 1 0 0,0 0 0 0 0,0 1 0 0 0,0-1 0 0 0,0 1 0 0 0,0 0 0 0 0,1 0 0 0 0,-3 1 0 0 0,-3 3-4062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46.121"/>
    </inkml:context>
    <inkml:brush xml:id="br0">
      <inkml:brushProperty name="width" value="0.05" units="cm"/>
      <inkml:brushProperty name="height" value="0.05" units="cm"/>
    </inkml:brush>
  </inkml:definitions>
  <inkml:trace contextRef="#ctx0" brushRef="#br0">1 3 4244 0 0,'259'-1'12538'0'0,"-1"1"-9771"0"0,1-1-7343 0 0,-1 1-4920 0 0,-191 0 5971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46.455"/>
    </inkml:context>
    <inkml:brush xml:id="br0">
      <inkml:brushProperty name="width" value="0.05" units="cm"/>
      <inkml:brushProperty name="height" value="0.05" units="cm"/>
    </inkml:brush>
  </inkml:definitions>
  <inkml:trace contextRef="#ctx0" brushRef="#br0">1 0 2060 0 0,'79'6'3505'0'0,"-2"-2"-161"0"0,0 2-236 0 0,2 0-712 0 0,1 2-900 0 0,3 0-495 0 0,1-2-321 0 0,4 0-288 0 0,0-2-440 0 0,-4-4-776 0 0,0-2-837 0 0,-7-4-663 0 0,-5 0-648 0 0,-10-4-660 0 0,-11 0-401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49.019"/>
    </inkml:context>
    <inkml:brush xml:id="br0">
      <inkml:brushProperty name="width" value="0.05" units="cm"/>
      <inkml:brushProperty name="height" value="0.05" units="cm"/>
    </inkml:brush>
  </inkml:definitions>
  <inkml:trace contextRef="#ctx0" brushRef="#br0">11188 1403 3784 0 0,'-1'-11'1687'0'0,"0"0"-1"0"0,0 1 0 0 0,-1-1 1 0 0,0 1-1 0 0,-5-14 0 0 0,-7-10 186 0 0,-23-45-1 0 0,3 9-742 0 0,2-6-453 0 0,-4 2-1 0 0,-86-132 1 0 0,95 168-452 0 0,-3 1-1 0 0,-1 1 0 0 0,-1 1 1 0 0,-2 2-1 0 0,-2 2 1 0 0,-59-41-1 0 0,7 17 101 0 0,-3 4 0 0 0,-2 5-1 0 0,-2 3 1 0 0,-195-58-1 0 0,69 44-133 0 0,-267-34-1 0 0,169 54-59 0 0,-1 15-1 0 0,-387 20 0 0 0,-641 105-59 0 0,977-68-75 0 0,-2823 372-124 0 0,3067-384 90 0 0,1 6 0 0 0,2 5 0 0 0,1 6 0 0 0,-186 87 0 0 0,34 6 13 0 0,-339 169 22 0 0,25 42 167 0 0,289-121-110 0 0,242-173-29 0 0,2 3 1 0 0,-90 110-1 0 0,128-139-15 0 0,1 1-1 0 0,1 0 1 0 0,1 1 0 0 0,1 0-1 0 0,2 1 1 0 0,0 1-1 0 0,-12 47 1 0 0,20-55 0 0 0,0 1 1 0 0,1-1-1 0 0,1 1 1 0 0,2-1-1 0 0,0 1 0 0 0,0-1 1 0 0,2 1-1 0 0,1-1 0 0 0,1 0 1 0 0,0 0-1 0 0,1 0 1 0 0,9 20-1 0 0,0-6 7 0 0,1 0-1 0 0,3 0 1 0 0,0-2-1 0 0,2 0 1 0 0,2-1-1 0 0,0-1 1 0 0,2-2 0 0 0,35 34-1 0 0,-22-29 11 0 0,2-1 0 0 0,2-2 0 0 0,1-2 0 0 0,0-1 0 0 0,70 31 0 0 0,-34-25 13 0 0,1-4 0 0 0,132 32 1 0 0,163 3-13 0 0,-71-38-6 0 0,340-15 0 0 0,305-58-39 0 0,-864 41 14 0 0,1690-173-142 0 0,-1653 164 118 0 0,2164-312-249 0 0,-1257 135 112 0 0,-726 120 54 0 0,399-151 0 0 0,-590 181 90 0 0,-2-6 0 0 0,202-120 1 0 0,-269 139 22 0 0,-2-1 0 0 0,0-3 0 0 0,61-65 0 0 0,-78 72 10 0 0,-1-1-1 0 0,-2-1 1 0 0,-1-1 0 0 0,-1-1-1 0 0,-2 0 1 0 0,19-47 0 0 0,-15 17 28 0 0,-2-1 0 0 0,16-106 0 0 0,-33 159-220 0 0,-1-1-1 0 0,0 1 0 0 0,0 0 1 0 0,-1-1-1 0 0,0 1 1 0 0,0-1-1 0 0,-1 1 0 0 0,0 0 1 0 0,0 0-1 0 0,-1 0 1 0 0,0 0-1 0 0,-1 0 0 0 0,0 1 1 0 0,0-1-1 0 0,0 1 1 0 0,-1 0-1 0 0,0 0 1 0 0,-8-8-1 0 0,-11-9-2002 0 0,-1 1 0 0 0,0 1-1 0 0,-36-24 1 0 0,49 37 1387 0 0,-58-40-3756 0 0,-8-2-344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0:50.205"/>
    </inkml:context>
    <inkml:brush xml:id="br0">
      <inkml:brushProperty name="width" value="0.05" units="cm"/>
      <inkml:brushProperty name="height" value="0.05" units="cm"/>
    </inkml:brush>
  </inkml:definitions>
  <inkml:trace contextRef="#ctx0" brushRef="#br0">555 685 3416 0 0,'-18'36'9653'0'0,"-2"-1"-5371"0"0,8-15-3322 0 0,0 0 1 0 0,-9 27 0 0 0,7-2 400 0 0,13-45-1347 0 0,1 0 0 0 0,0 0-1 0 0,0 0 1 0 0,0 0 0 0 0,0 1-1 0 0,0-1 1 0 0,0 0 0 0 0,0 0 0 0 0,0 0-1 0 0,0 0 1 0 0,-1 0 0 0 0,1 0-1 0 0,0 1 1 0 0,0-1 0 0 0,0 0-1 0 0,0 0 1 0 0,0 0 0 0 0,0 0 0 0 0,0 0-1 0 0,0 1 1 0 0,0-1 0 0 0,0 0-1 0 0,0 0 1 0 0,0 0 0 0 0,0 0 0 0 0,0 0-1 0 0,0 1 1 0 0,0-1 0 0 0,0 0-1 0 0,1 0 1 0 0,-1 0 0 0 0,0 0-1 0 0,0 0 1 0 0,0 0 0 0 0,0 1 0 0 0,0-1-1 0 0,0 0 1 0 0,0 0 0 0 0,0 0-1 0 0,0 0 1 0 0,1 0 0 0 0,-1 0-1 0 0,0 0 1 0 0,0 0 0 0 0,0 0 0 0 0,0 1-1 0 0,0-1 1 0 0,0 0 0 0 0,1 0-1 0 0,-1 0 1 0 0,0 0 0 0 0,0 0-1 0 0,0 0 1 0 0,0 0 0 0 0,0 0 0 0 0,1 0-1 0 0,-1 0 1 0 0,0 0 0 0 0,0 0-1 0 0,0 0 1 0 0,0 0 0 0 0,0 0 0 0 0,1 0-1 0 0,-1 0 1 0 0,0 0 0 0 0,18-22 478 0 0,2-6-355 0 0,-3-2 0 0 0,0 0 0 0 0,-2 0 1 0 0,-1-2-1 0 0,-2 1 0 0 0,-1-2 0 0 0,-1 0 0 0 0,7-44 1 0 0,-13 53-88 0 0,-1 1 1 0 0,-1-1 0 0 0,-1 0-1 0 0,-1 0 1 0 0,-2 1 0 0 0,0-1 0 0 0,-1 0-1 0 0,-1 1 1 0 0,-1 0 0 0 0,-2 0 0 0 0,0 0-1 0 0,-19-39 1 0 0,22 53-43 0 0,-1 1 0 0 0,0 0 0 0 0,0 1 0 0 0,-1-1 0 0 0,0 1-1 0 0,0 0 1 0 0,-1 1 0 0 0,0 0 0 0 0,0 0 0 0 0,-1 0 0 0 0,1 1 0 0 0,-1 0 0 0 0,0 0 0 0 0,-1 1 0 0 0,1 0 0 0 0,-1 0 0 0 0,0 1 0 0 0,0 0-1 0 0,-9-1 1 0 0,2 2-25 0 0,0 0 0 0 0,-1 1 0 0 0,1 1 0 0 0,-1 1 0 0 0,1 0 1 0 0,-1 1-1 0 0,1 1 0 0 0,0 0 0 0 0,-31 11 0 0 0,29-8-72 0 0,3-1-234 0 0,0 0-1 0 0,1 1 0 0 0,-16 9 1 0 0,34-17 9 0 0,45-33-773 0 0,-47 33 1105 0 0,1 0 1 0 0,-1 0-1 0 0,0-1 1 0 0,0 1 0 0 0,0-1-1 0 0,0 0 1 0 0,0 1 0 0 0,0-1-1 0 0,-1 0 1 0 0,1 0-1 0 0,-1 0 1 0 0,0 0 0 0 0,0 0-1 0 0,0 0 1 0 0,-1-1-1 0 0,2-5 1 0 0,-3 8-2 0 0,1-1 0 0 0,0 1 0 0 0,-1 0 1 0 0,0 0-1 0 0,1 0 0 0 0,-1 0 0 0 0,1 0 0 0 0,-1 0 0 0 0,0 0 0 0 0,0 0 1 0 0,0 0-1 0 0,0 1 0 0 0,1-1 0 0 0,-1 0 0 0 0,0 0 0 0 0,0 1 0 0 0,0-1 1 0 0,0 1-1 0 0,-1-1 0 0 0,1 1 0 0 0,0-1 0 0 0,0 1 0 0 0,0-1 0 0 0,0 1 1 0 0,0 0-1 0 0,-1 0 0 0 0,1 0 0 0 0,0 0 0 0 0,0 0 0 0 0,-1 0 1 0 0,1 0-1 0 0,0 0 0 0 0,-2 0 0 0 0,-44 4 34 0 0,45-3-42 0 0,-31 6-161 0 0,30-5-152 0 0,21-4 78 0 0,1-3 166 0 0,0 0 0 0 0,0-2 0 0 0,34-15 0 0 0,-39 15 73 0 0,-32 18 29 0 0,0 0 1 0 0,0 2-1 0 0,1 0 0 0 0,-23 23 1 0 0,3-3-163 0 0,-9 8-358 0 0,30-25-85 0 0,23-19-506 0 0,32-38 688 0 0,-51 82-2271 0 0,-25 19-6202 0 0,18-33 4723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32.670"/>
    </inkml:context>
    <inkml:brush xml:id="br0">
      <inkml:brushProperty name="width" value="0.05" units="cm"/>
      <inkml:brushProperty name="height" value="0.05" units="cm"/>
    </inkml:brush>
  </inkml:definitions>
  <inkml:trace contextRef="#ctx0" brushRef="#br0">1 0 2580 0 0,'11'9'18573'0'0,"-5"3"-15560"0"0,2 7-3365 0 0,-3-5 1394 0 0,44 60-663 0 0,-21-34-2565 0 0,-4 2-4281 0 0,-14-14-1680 0 0,-8-14 3496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03.832"/>
    </inkml:context>
    <inkml:brush xml:id="br0">
      <inkml:brushProperty name="width" value="0.05" units="cm"/>
      <inkml:brushProperty name="height" value="0.05" units="cm"/>
    </inkml:brush>
  </inkml:definitions>
  <inkml:trace contextRef="#ctx0" brushRef="#br0">43 0 1524 0 0,'-9'8'4001'0'0,"0"-6"-453"0"0,-2 0-680 0 0,5 0-632 0 0,1 0-1780 0 0,3 0-1472 0 0,6 0-980 0 0,5-2-740 0 0,2 0-488 0 0,11 0-285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04.169"/>
    </inkml:context>
    <inkml:brush xml:id="br0">
      <inkml:brushProperty name="width" value="0.05" units="cm"/>
      <inkml:brushProperty name="height" value="0.05" units="cm"/>
    </inkml:brush>
  </inkml:definitions>
  <inkml:trace contextRef="#ctx0" brushRef="#br0">0 2 1812 0 0,'51'4'4333'0'0,"-7"-2"-301"0"0,-11-2-464 0 0,-4 0-475 0 0,-7 0-1309 0 0,-5 2-708 0 0,-1-2-432 0 0,-1 0-288 0 0,-2 0-236 0 0,3 0-212 0 0,-3 0-504 0 0,-2 0-936 0 0,0 0-713 0 0,-4-2-675 0 0,-3 0-708 0 0,-4-4-733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05.787"/>
    </inkml:context>
    <inkml:brush xml:id="br0">
      <inkml:brushProperty name="width" value="0.05" units="cm"/>
      <inkml:brushProperty name="height" value="0.05" units="cm"/>
    </inkml:brush>
  </inkml:definitions>
  <inkml:trace contextRef="#ctx0" brushRef="#br0">1 0 3440 0 0,'272'9'10560'0'0,"135"-6"-7791"0"0,-31-1-4689 0 0,-353-2 1167 0 0,59 4-2633 0 0,-33 6-2441 0 0,-38-4 2516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1:06.122"/>
    </inkml:context>
    <inkml:brush xml:id="br0">
      <inkml:brushProperty name="width" value="0.05" units="cm"/>
      <inkml:brushProperty name="height" value="0.05" units="cm"/>
    </inkml:brush>
  </inkml:definitions>
  <inkml:trace contextRef="#ctx0" brushRef="#br0">108 76 2372 0 0,'-32'12'2783'0'0,"-40"21"5045"0"0,72-33-7795 0 0,0 0 1 0 0,0 0-1 0 0,0 0 1 0 0,-1 0-1 0 0,1 0 1 0 0,0 0 0 0 0,0 0-1 0 0,0 0 1 0 0,0 0-1 0 0,0 0 1 0 0,0 0 0 0 0,-1 0-1 0 0,1 0 1 0 0,0 0-1 0 0,0 0 1 0 0,0 0 0 0 0,0 1-1 0 0,0-1 1 0 0,0 0-1 0 0,-1 0 1 0 0,1 0 0 0 0,0 0-1 0 0,0 0 1 0 0,0 0-1 0 0,0 0 1 0 0,0 0 0 0 0,0 1-1 0 0,0-1 1 0 0,0 0-1 0 0,0 0 1 0 0,0 0 0 0 0,0 0-1 0 0,0 0 1 0 0,0 1-1 0 0,0-1 1 0 0,0 0 0 0 0,0 0-1 0 0,0 0 1 0 0,0 0-1 0 0,0 0 1 0 0,0 1-1 0 0,0-1 1 0 0,0 0 0 0 0,0 0-1 0 0,0 0 1 0 0,0 0-1 0 0,0 0 1 0 0,0 0 0 0 0,0 1-1 0 0,0-1 1 0 0,0 0-1 0 0,0 0 1 0 0,0 0 0 0 0,0 0-1 0 0,0 0 1 0 0,1 0-1 0 0,-1 0 1 0 0,0 1 0 0 0,0-1-1 0 0,0 0 1 0 0,0 0-1 0 0,0 0 1 0 0,1 0 0 0 0,14 2 855 0 0,20-3-125 0 0,244-42 1698 0 0,-42 4-1971 0 0,-229 38-497 0 0,148-20-875 0 0,278-2-1 0 0,-422 23 483 0 0,-7 0-100 0 0,1 0 0 0 0,0 0 0 0 0,0 0 1 0 0,0 1-1 0 0,0-1 0 0 0,-1 1 0 0 0,1 1 0 0 0,0-1 0 0 0,-1 1 0 0 0,1 0 0 0 0,-1 0 0 0 0,7 4 0 0 0,-12-5 399 0 0,1-1 1 0 0,-1 0-1 0 0,0 0 1 0 0,0 1-1 0 0,0-1 0 0 0,1 0 1 0 0,-1 1-1 0 0,0-1 1 0 0,0 0-1 0 0,0 0 0 0 0,0 1 1 0 0,0-1-1 0 0,0 0 1 0 0,0 1-1 0 0,0-1 0 0 0,0 0 1 0 0,0 1-1 0 0,0-1 1 0 0,0 0-1 0 0,0 1 0 0 0,0-1 1 0 0,0 0-1 0 0,0 1 1 0 0,0-1-1 0 0,0 0 0 0 0,0 0 1 0 0,0 1-1 0 0,0-1 1 0 0,0 0-1 0 0,-1 1 0 0 0,1-1 1 0 0,0 0-1 0 0,0 1 1 0 0,-13 12-3588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3:53.550"/>
    </inkml:context>
    <inkml:brush xml:id="br0">
      <inkml:brushProperty name="width" value="0.05" units="cm"/>
      <inkml:brushProperty name="height" value="0.05" units="cm"/>
    </inkml:brush>
  </inkml:definitions>
  <inkml:trace contextRef="#ctx0" brushRef="#br0">0 256 1524 0 0,'45'-39'13339'0'0,"-1"9"-7878"0"0,-36 25-5187 0 0,1 1 0 0 0,1 0 0 0 0,-1 0 0 0 0,0 1 0 0 0,1 0 0 0 0,-1 1 0 0 0,1 0 0 0 0,0 0 0 0 0,14 0 0 0 0,192-5 646 0 0,158-9-686 0 0,11-18-182 0 0,447-14-267 0 0,-473 42 220 0 0,-70-1-61 0 0,57-12 55 0 0,3 0-168 0 0,-216 20 588 0 0,-67 0-1629 0 0,1-1-5149 0 0,-78 2-570 0 0,3-2 2739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3:54.604"/>
    </inkml:context>
    <inkml:brush xml:id="br0">
      <inkml:brushProperty name="width" value="0.05" units="cm"/>
      <inkml:brushProperty name="height" value="0.05" units="cm"/>
    </inkml:brush>
  </inkml:definitions>
  <inkml:trace contextRef="#ctx0" brushRef="#br0">26 47 3076 0 0,'1'0'857'0'0,"1"1"0"0"0,-1 0 1 0 0,0-1-1 0 0,0 1 0 0 0,0 0 0 0 0,1-1 0 0 0,-1 1 0 0 0,2 2 1714 0 0,-3-2-1713 0 0,1 0-1 0 0,0 0 0 0 0,0 0 0 0 0,0 2 0 0 0,9 23 4566 0 0,-2 40-5566 0 0,-5-39 1476 0 0,1 20-965 0 0,-3-32-332 0 0,1 0-1 0 0,0 0 1 0 0,0-1 0 0 0,6 16 0 0 0,-3-90 40 0 0,-6 16 187 0 0,-1-1 0 0 0,-3 1 0 0 0,-14-66 0 0 0,19 110-254 0 0,0-1 0 0 0,0 1 0 0 0,0-1 0 0 0,0 1 0 0 0,0-1 0 0 0,0 1 0 0 0,0-1 0 0 0,0 0 0 0 0,0 1 0 0 0,-1-1 0 0 0,1 1 0 0 0,0-1 0 0 0,0 1 0 0 0,0-1 0 0 0,-1 1 0 0 0,1 0 0 0 0,0-1 0 0 0,-1 1 0 0 0,1-1 0 0 0,0 1 0 0 0,-1-1 0 0 0,1 1 0 0 0,-1 0 0 0 0,1-1 0 0 0,0 1 0 0 0,-1 0 0 0 0,1 0 0 0 0,-1-1 0 0 0,1 1 0 0 0,-2 0 0 0 0,-6 14 101 0 0,-5 37-56 0 0,13-46-27 0 0,-8 32-6 0 0,1 0 0 0 0,3 1 1 0 0,1-1-1 0 0,2 1 0 0 0,1 0 1 0 0,2 0-1 0 0,10 54 0 0 0,-8-84-92 0 0,0-19 44 0 0,-1-17 17 0 0,-5 3 12 0 0,-7-46-1 0 0,4 47-552 0 0,-1-46 1 0 0,-5 93-9715 0 0,11-5 6155 0 0,2 5-434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3:55.256"/>
    </inkml:context>
    <inkml:brush xml:id="br0">
      <inkml:brushProperty name="width" value="0.05" units="cm"/>
      <inkml:brushProperty name="height" value="0.05" units="cm"/>
    </inkml:brush>
  </inkml:definitions>
  <inkml:trace contextRef="#ctx0" brushRef="#br0">1 112 2624 0 0,'23'11'11979'0'0,"6"-7"-7170"0"0,33-8-3923 0 0,-43 2 405 0 0,891-69 1933 0 0,-898 70-3249 0 0,-1 1-13 0 0,1 0 0 0 0,-1-1 0 0 0,0-1 0 0 0,0 0 1 0 0,0 0-1 0 0,0-1 0 0 0,-1 0 0 0 0,14-7 0 0 0,-24 10 15 0 0,0 0-1 0 0,0 0 1 0 0,0 0-1 0 0,0 0 1 0 0,0 0 0 0 0,0 0-1 0 0,1 0 1 0 0,-1 0 0 0 0,0 0-1 0 0,0-1 1 0 0,0 1 0 0 0,0 0-1 0 0,0 0 1 0 0,0 0-1 0 0,0 0 1 0 0,0 0 0 0 0,0 0-1 0 0,0-1 1 0 0,1 1 0 0 0,-1 0-1 0 0,0 0 1 0 0,0 0 0 0 0,0 0-1 0 0,0 0 1 0 0,0-1-1 0 0,0 1 1 0 0,0 0 0 0 0,0 0-1 0 0,0 0 1 0 0,0 0 0 0 0,0 0-1 0 0,0-1 1 0 0,0 1 0 0 0,0 0-1 0 0,-1 0 1 0 0,1 0-1 0 0,0 0 1 0 0,0 0 0 0 0,0-1-1 0 0,0 1 1 0 0,0 0 0 0 0,0 0-1 0 0,0 0 1 0 0,0 0 0 0 0,0 0-1 0 0,0 0 1 0 0,-1 0-1 0 0,1-1 1 0 0,0 1 0 0 0,0 0-1 0 0,0 0 1 0 0,-13-7-2179 0 0,-15-2-5853 0 0,20 7 2961 0 0,0 1 957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3:56.226"/>
    </inkml:context>
    <inkml:brush xml:id="br0">
      <inkml:brushProperty name="width" value="0.05" units="cm"/>
      <inkml:brushProperty name="height" value="0.05" units="cm"/>
    </inkml:brush>
  </inkml:definitions>
  <inkml:trace contextRef="#ctx0" brushRef="#br0">0 73 4824 0 0,'1'-1'525'0'0,"1"-1"0"0"0,-1 1 0 0 0,0 0-1 0 0,1 0 1 0 0,-1 0 0 0 0,1 0 0 0 0,-1 0-1 0 0,1 0 1 0 0,-1 0 0 0 0,1 0-1 0 0,0 0 1 0 0,-1 1 0 0 0,1-1 0 0 0,0 1-1 0 0,-1-1 1 0 0,1 1 0 0 0,0 0 0 0 0,0-1-1 0 0,0 1 1 0 0,-1 0 0 0 0,1 0 0 0 0,0 1-1 0 0,0-1 1 0 0,3 1 0 0 0,-3 0-233 0 0,0 1 1 0 0,0-1-1 0 0,0 1 1 0 0,0-1 0 0 0,0 1-1 0 0,0 0 1 0 0,-1 0-1 0 0,1 0 1 0 0,0 0 0 0 0,-1 0-1 0 0,0 0 1 0 0,1 0-1 0 0,-1 0 1 0 0,0 1-1 0 0,1 2 1 0 0,2 8-32 0 0,0 1 0 0 0,0 0 1 0 0,-1-1-1 0 0,1 29 0 0 0,-4-41-265 0 0,1 24-499 0 0,1 0 1 0 0,1 0 0 0 0,0 0 0 0 0,10 30 0 0 0,-23-84-7608 0 0,1-8 4927 0 0,3-3 4672 0 0,10 4 4420 0 0,-2 34-5693 0 0,-1-1-1 0 0,1 0 0 0 0,0 1 1 0 0,0 0-1 0 0,0-1 1 0 0,0 1-1 0 0,0 0 0 0 0,0 0 1 0 0,1 0-1 0 0,-1 0 1 0 0,1 1-1 0 0,-1-1 0 0 0,1 1 1 0 0,0-1-1 0 0,-1 1 1 0 0,1 0-1 0 0,0 0 0 0 0,5-1 1 0 0,59-12 779 0 0,-57 12-748 0 0,235-43 1033 0 0,-79 12-1159 0 0,249-18 1 0 0,-270 44-667 0 0,-142 5-1706 0 0,-9-2-376 0 0,-10-3-6434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3:56.594"/>
    </inkml:context>
    <inkml:brush xml:id="br0">
      <inkml:brushProperty name="width" value="0.05" units="cm"/>
      <inkml:brushProperty name="height" value="0.05" units="cm"/>
    </inkml:brush>
  </inkml:definitions>
  <inkml:trace contextRef="#ctx0" brushRef="#br0">96 20 1524 0 0,'-4'-20'20462'0'0,"8"30"-19227"0"0,9 31-478 0 0,-3 1 0 0 0,9 66 0 0 0,-7-34-685 0 0,-9-59-65 0 0,1 9-153 0 0,-17-50-21 0 0,-24-85 26 0 0,-5-10-711 0 0,42 121 735 0 0,0-1-1 0 0,0 0 1 0 0,0 0-1 0 0,-1 1 1 0 0,1-1 0 0 0,0 0-1 0 0,0 1 1 0 0,0-1-1 0 0,-1 0 1 0 0,1 1 0 0 0,0-1-1 0 0,-1 0 1 0 0,1 1 0 0 0,-1-1-1 0 0,1 1 1 0 0,-1-1-1 0 0,1 0 1 0 0,-1 1 0 0 0,1 0-1 0 0,-1-1 1 0 0,1 1 0 0 0,-1-1-1 0 0,0 1 1 0 0,1-1-1 0 0,-1 1 1 0 0,1 0 0 0 0,-1 0-1 0 0,0-1 1 0 0,0 1 0 0 0,1 0-1 0 0,-1 0 1 0 0,0 0-1 0 0,1 0 1 0 0,-1 0 0 0 0,0 0-1 0 0,0 0 1 0 0,1 0-1 0 0,-1 0 1 0 0,0 0 0 0 0,1 0-1 0 0,-1 0 1 0 0,0 0 0 0 0,0 1-1 0 0,1-1 1 0 0,-1 0-1 0 0,0 0 1 0 0,1 1 0 0 0,-1-1-1 0 0,1 1 1 0 0,-1-1 0 0 0,0 0-1 0 0,1 1 1 0 0,-1-1-1 0 0,1 1 1 0 0,-1 0 0 0 0,1-1-1 0 0,-1 1 1 0 0,1-1 0 0 0,-1 2-1 0 0,-3 3-1185 0 0,1 1 0 0 0,0-1 0 0 0,0 1 0 0 0,0 0 0 0 0,-2 9 0 0 0,-6 20-3381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3:58.041"/>
    </inkml:context>
    <inkml:brush xml:id="br0">
      <inkml:brushProperty name="width" value="0.05" units="cm"/>
      <inkml:brushProperty name="height" value="0.05" units="cm"/>
    </inkml:brush>
  </inkml:definitions>
  <inkml:trace contextRef="#ctx0" brushRef="#br0">11 0 3196 0 0,'-10'68'13295'0'0,"11"5"-9345"0"0,20 69-3045 0 0,-20-137-644 0 0,6 39-389 0 0,14 63 43 0 0,-18-95-1924 0 0,1 0 0 0 0,1 0 0 0 0,8 16 1 0 0,-11-41-9235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30.576"/>
    </inkml:context>
    <inkml:brush xml:id="br0">
      <inkml:brushProperty name="width" value="0.05" units="cm"/>
      <inkml:brushProperty name="height" value="0.05" units="cm"/>
    </inkml:brush>
  </inkml:definitions>
  <inkml:trace contextRef="#ctx0" brushRef="#br0">449 0 3536 0 0,'-29'28'5611'0'0,"-28"35"0"0"0,-20 37-1072 0 0,-58 117-4631 0 0,71-111 776 0 0,63-104-778 0 0,-30 39-1526 0 0,11-25-1688 0 0,-4-13-3716 0 0,13-6 3381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3:58.558"/>
    </inkml:context>
    <inkml:brush xml:id="br0">
      <inkml:brushProperty name="width" value="0.05" units="cm"/>
      <inkml:brushProperty name="height" value="0.05" units="cm"/>
    </inkml:brush>
  </inkml:definitions>
  <inkml:trace contextRef="#ctx0" brushRef="#br0">19 464 2432 0 0,'-7'-29'4743'0'0,"4"21"-3475"0"0,1 1 0 0 0,0-1 0 0 0,0 0 0 0 0,1 0 0 0 0,0 0 0 0 0,1 0 0 0 0,-1 0-1 0 0,3-15 1 0 0,-1 22-1131 0 0,0-1 0 0 0,0 0-1 0 0,0 1 1 0 0,0-1 0 0 0,0 1 0 0 0,0-1-1 0 0,1 1 1 0 0,-1 0 0 0 0,0-1-1 0 0,1 1 1 0 0,-1 0 0 0 0,1 0-1 0 0,0 0 1 0 0,-1 0 0 0 0,1 0 0 0 0,0 0-1 0 0,0 1 1 0 0,-1-1 0 0 0,1 1-1 0 0,0-1 1 0 0,0 1 0 0 0,0-1-1 0 0,0 1 1 0 0,0 0 0 0 0,-1 0 0 0 0,1 0-1 0 0,3 1 1 0 0,61 4 795 0 0,-55-3-705 0 0,122 11 195 0 0,1-6 0 0 0,0-6 1 0 0,157-18-1 0 0,397-83-278 0 0,379-102-216 0 0,-1000 189 66 0 0,0 4 0 0 0,1 2 0 0 0,96 3 0 0 0,-135 4-27 0 0,-17 0-23 0 0,0 0 1 0 0,0 0 0 0 0,-1 1-1 0 0,1 1 1 0 0,-1 0-1 0 0,20 6 1 0 0,-88-1-17323 0 0,39-8 12479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3:58.892"/>
    </inkml:context>
    <inkml:brush xml:id="br0">
      <inkml:brushProperty name="width" value="0.05" units="cm"/>
      <inkml:brushProperty name="height" value="0.05" units="cm"/>
    </inkml:brush>
  </inkml:definitions>
  <inkml:trace contextRef="#ctx0" brushRef="#br0">181 13 5144 0 0,'-1'-1'920'0'0,"-1"-1"-1"0"0,0 1 1 0 0,0 0-1 0 0,0 0 1 0 0,0 0-1 0 0,0 0 0 0 0,-1 0 1 0 0,1 0-1 0 0,0 1 1 0 0,0-1-1 0 0,-1 0 1 0 0,1 1-1 0 0,-4 0 0 0 0,5 0-620 0 0,-1 0-1 0 0,1 0 1 0 0,0 1-1 0 0,-1-1 1 0 0,1 0-1 0 0,0 1 1 0 0,0-1-1 0 0,-1 1 1 0 0,1 0-1 0 0,0-1 1 0 0,0 1-1 0 0,0 0 0 0 0,0 0 1 0 0,0 0-1 0 0,0 0 1 0 0,0 0-1 0 0,-1 1 1 0 0,-3 5-57 0 0,2 0 0 0 0,-1 0 0 0 0,1 0-1 0 0,0 0 1 0 0,0 0 0 0 0,-2 13 0 0 0,-29 152 48 0 0,13-54-4672 0 0,13-85-2120 0 0,-17 49 1 0 0,14-55 1342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4:28.043"/>
    </inkml:context>
    <inkml:brush xml:id="br0">
      <inkml:brushProperty name="width" value="0.05" units="cm"/>
      <inkml:brushProperty name="height" value="0.05" units="cm"/>
    </inkml:brush>
  </inkml:definitions>
  <inkml:trace contextRef="#ctx0" brushRef="#br0">21 48 5797 0 0,'10'2'11929'0'0,"-9"-3"-11544"0"0,7-6 6944 0 0,-6 7-5382 0 0,-1-1-1859 0 0,-1 2 3 0 0,-1-10-1930 0 0,-4-12-6552 0 0,-16 11-762 0 0,6 8 3946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4:30.591"/>
    </inkml:context>
    <inkml:brush xml:id="br0">
      <inkml:brushProperty name="width" value="0.05" units="cm"/>
      <inkml:brushProperty name="height" value="0.05" units="cm"/>
    </inkml:brush>
  </inkml:definitions>
  <inkml:trace contextRef="#ctx0" brushRef="#br0">115 5 4964 0 0,'-25'14'22076'0'0,"23"-2"-19003"0"0,-6-8-3619 0 0,3 0-439 0 0,-49-32-18128 0 0,33 18 13708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59.180"/>
    </inkml:context>
    <inkml:brush xml:id="br0">
      <inkml:brushProperty name="width" value="0.05" units="cm"/>
      <inkml:brushProperty name="height" value="0.05" units="cm"/>
    </inkml:brush>
  </inkml:definitions>
  <inkml:trace contextRef="#ctx0" brushRef="#br0">1 153 2840 0 0,'0'1'761'0'0,"1"0"0"0"0,-1 1 0 0 0,1-1 0 0 0,0 0 0 0 0,-1 0 0 0 0,1 0 0 0 0,0 0 0 0 0,0 0 0 0 0,0 0 0 0 0,0 0 0 0 0,0 0 0 0 0,0 0 0 0 0,0-1 0 0 0,0 1 0 0 0,0 0 0 0 0,0-1 0 0 0,2 2 0 0 0,25 2 4398 0 0,36-17-5014 0 0,-47 8 1056 0 0,192-37 221 0 0,400-27 1 0 0,-175 48-1060 0 0,-129 8-2855 0 0,-103 1-4873 0 0,-162 12-616 0 0,-34 2 3460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59.517"/>
    </inkml:context>
    <inkml:brush xml:id="br0">
      <inkml:brushProperty name="width" value="0.05" units="cm"/>
      <inkml:brushProperty name="height" value="0.05" units="cm"/>
    </inkml:brush>
  </inkml:definitions>
  <inkml:trace contextRef="#ctx0" brushRef="#br0">37 1 1404 0 0,'-4'3'1072'0'0,"-27"22"9719"0"0,31-25-10645 0 0,0 1-1 0 0,-1-1 1 0 0,1 0-1 0 0,0 1 1 0 0,0-1 0 0 0,0 0-1 0 0,0 0 1 0 0,0 1-1 0 0,-1-1 1 0 0,1 0-1 0 0,0 1 1 0 0,0-1 0 0 0,0 0-1 0 0,0 1 1 0 0,0-1-1 0 0,0 0 1 0 0,0 0 0 0 0,0 1-1 0 0,0-1 1 0 0,0 0-1 0 0,0 1 1 0 0,1-1-1 0 0,-1 0 1 0 0,0 1 0 0 0,0-1-1 0 0,0 0 1 0 0,0 0-1 0 0,0 1 1 0 0,1-1-1 0 0,-1 0 1 0 0,0 0 0 0 0,0 1-1 0 0,0-1 1 0 0,1 0-1 0 0,-1 0 1 0 0,0 1 0 0 0,26 5 1657 0 0,75-4-74 0 0,109-11 1 0 0,-45 0-1141 0 0,67 2-658 0 0,359-6 211 0 0,-201 24-8629 0 0,-299 1 63 0 0,-66-6 3597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0.107"/>
    </inkml:context>
    <inkml:brush xml:id="br0">
      <inkml:brushProperty name="width" value="0.05" units="cm"/>
      <inkml:brushProperty name="height" value="0.05" units="cm"/>
    </inkml:brush>
  </inkml:definitions>
  <inkml:trace contextRef="#ctx0" brushRef="#br0">129 423 4244 0 0,'-47'-172'13086'0'0,"-8"2"-5871"0"0,29 90-5995 0 0,36 219-83 0 0,-4-29-995 0 0,6 39-1627 0 0,63 289-1 0 0,-71-424 688 0 0,9 47-2633 0 0,-12-59 2787 0 0,-1 1 0 0 0,0-1 0 0 0,0 1 0 0 0,0-1-1 0 0,0 1 1 0 0,0 0 0 0 0,-1-1 0 0 0,1 1-1 0 0,-1-1 1 0 0,0 1 0 0 0,0 2 0 0 0,-6-2-3865 0 0,-3-7-144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0.454"/>
    </inkml:context>
    <inkml:brush xml:id="br0">
      <inkml:brushProperty name="width" value="0.05" units="cm"/>
      <inkml:brushProperty name="height" value="0.05" units="cm"/>
    </inkml:brush>
  </inkml:definitions>
  <inkml:trace contextRef="#ctx0" brushRef="#br0">31 737 2500 0 0,'-27'-172'10656'0'0,"25"133"-8444"0"0,0 1 0 0 0,7-58-1 0 0,-3 73-1897 0 0,1 1 0 0 0,2 0-1 0 0,0 0 1 0 0,1 0 0 0 0,1 1-1 0 0,1 0 1 0 0,1 0-1 0 0,1 1 1 0 0,1 0 0 0 0,0 0-1 0 0,2 2 1 0 0,0-1 0 0 0,21-21-1 0 0,-27 32-286 0 0,1 0-1 0 0,0 1 1 0 0,1 0 0 0 0,0 1-1 0 0,0 0 1 0 0,0 0-1 0 0,0 1 1 0 0,1 0-1 0 0,0 1 1 0 0,0 0 0 0 0,1 0-1 0 0,-1 1 1 0 0,1 1-1 0 0,-1 0 1 0 0,12-1 0 0 0,-15 2-19 0 0,-1 2 0 0 0,1-1 0 0 0,0 1 0 0 0,0 0 0 0 0,-1 0 0 0 0,1 0 0 0 0,0 1 0 0 0,-1 0 0 0 0,1 1 0 0 0,-1-1 0 0 0,0 1 0 0 0,0 0 0 0 0,0 1 0 0 0,0 0 0 0 0,-1 0 0 0 0,1 0 0 0 0,-1 0 0 0 0,0 1 0 0 0,0 0 0 0 0,-1 0 0 0 0,0 0 0 0 0,1 1 0 0 0,-2-1 0 0 0,7 12 0 0 0,-2-1 18 0 0,-2 1 0 0 0,1 0-1 0 0,-2 0 1 0 0,-1 0 0 0 0,0 1-1 0 0,-1-1 1 0 0,0 1 0 0 0,-2 0 0 0 0,0 0-1 0 0,-1 0 1 0 0,-1 0 0 0 0,0-1-1 0 0,-6 23 1 0 0,-1 0-669 0 0,-2-1 0 0 0,-1 0 1 0 0,-2 0-1 0 0,-33 65 0 0 0,42-96-160 0 0,-19 33-3582 0 0,3-20-4204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0.808"/>
    </inkml:context>
    <inkml:brush xml:id="br0">
      <inkml:brushProperty name="width" value="0.05" units="cm"/>
      <inkml:brushProperty name="height" value="0.05" units="cm"/>
    </inkml:brush>
  </inkml:definitions>
  <inkml:trace contextRef="#ctx0" brushRef="#br0">13 114 4700 0 0,'4'6'2159'0'0,"0"0"-1"0"0,-1 0 1 0 0,0 0-1 0 0,0 1 0 0 0,3 9 1 0 0,5 44 2622 0 0,-10-54-4685 0 0,0 0 0 0 0,-1 1 1 0 0,0-1-1 0 0,0 0 1 0 0,-1 1-1 0 0,0-1 0 0 0,0 0 1 0 0,0 0-1 0 0,-1 0 1 0 0,0 0-1 0 0,0 0 1 0 0,0 0-1 0 0,-1 0 0 0 0,0-1 1 0 0,-6 10-1 0 0,9-15-100 0 0,-1 1 0 0 0,1-1 0 0 0,0 0-1 0 0,0 1 1 0 0,0-1 0 0 0,-1 0 0 0 0,1 0 0 0 0,0 1-1 0 0,0-1 1 0 0,-1 0 0 0 0,1 0 0 0 0,0 1 0 0 0,-1-1 0 0 0,1 0-1 0 0,0 0 1 0 0,-1 0 0 0 0,1 1 0 0 0,0-1 0 0 0,-1 0-1 0 0,1 0 1 0 0,0 0 0 0 0,-1 0 0 0 0,1 0 0 0 0,-1 0-1 0 0,1 0 1 0 0,0 0 0 0 0,-1 0 0 0 0,1 0 0 0 0,0 0-1 0 0,-1 0 1 0 0,1 0 0 0 0,0 0 0 0 0,-1 0 0 0 0,1 0 0 0 0,-1 0-1 0 0,1-1 1 0 0,0 1 0 0 0,-1 0 0 0 0,1-1 0 0 0,-7-16-482 0 0,5-23-670 0 0,5 4-912 0 0,1 0-1 0 0,10-45 1 0 0,-8 57-961 0 0,1 1 1 0 0,12-27-1 0 0,-8 28-265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1.160"/>
    </inkml:context>
    <inkml:brush xml:id="br0">
      <inkml:brushProperty name="width" value="0.05" units="cm"/>
      <inkml:brushProperty name="height" value="0.05" units="cm"/>
    </inkml:brush>
  </inkml:definitions>
  <inkml:trace contextRef="#ctx0" brushRef="#br0">0 186 4596 0 0,'9'6'1670'0'0,"0"0"0"0"0,0 0-1 0 0,0 0 1 0 0,1-1 0 0 0,13 5-1 0 0,-16-7-1031 0 0,1-1 0 0 0,0 0-1 0 0,-1 0 1 0 0,1-1 0 0 0,0 0-1 0 0,0-1 1 0 0,10 1 0 0 0,-11-2-493 0 0,-1 0-1 0 0,1 0 1 0 0,-1 0-1 0 0,0-1 1 0 0,0 0 0 0 0,1 0-1 0 0,-1-1 1 0 0,0 0 0 0 0,-1 0-1 0 0,1 0 1 0 0,-1-1 0 0 0,1 1-1 0 0,-1-1 1 0 0,0 0 0 0 0,0-1-1 0 0,-1 0 1 0 0,1 1 0 0 0,-1-1-1 0 0,0-1 1 0 0,0 1-1 0 0,4-9 1 0 0,-4 6-76 0 0,-1 1-1 0 0,1-1 1 0 0,-2 1-1 0 0,1-1 1 0 0,-1 0-1 0 0,0 0 1 0 0,-1 0-1 0 0,0 0 0 0 0,1-15 1 0 0,-2 21-40 0 0,0-1 1 0 0,0 1-1 0 0,0-1 1 0 0,-1 1-1 0 0,1-1 1 0 0,-1 1-1 0 0,1-1 1 0 0,-1 1-1 0 0,0-1 0 0 0,0 1 1 0 0,0 0-1 0 0,0 0 1 0 0,0-1-1 0 0,0 1 1 0 0,0 0-1 0 0,-1 0 1 0 0,0 0-1 0 0,1 0 0 0 0,-1 0 1 0 0,0 1-1 0 0,0-1 1 0 0,0 0-1 0 0,0 1 1 0 0,0 0-1 0 0,0-1 1 0 0,0 1-1 0 0,0 0 0 0 0,0 0 1 0 0,-1 0-1 0 0,1 0 1 0 0,-1 0-1 0 0,1 1 1 0 0,0-1-1 0 0,-1 1 1 0 0,-4-1-1 0 0,4 1-3 0 0,-1 1 0 0 0,0-1 0 0 0,1 0 0 0 0,-1 1 0 0 0,1 0 0 0 0,-1 0 0 0 0,1 0 0 0 0,-1 0 0 0 0,1 1 0 0 0,0-1 0 0 0,0 1 0 0 0,0 0 0 0 0,-1 0 0 0 0,2 0 0 0 0,-5 4 0 0 0,-2 0 49 0 0,4-2-59 0 0,1-1 0 0 0,-1 1-1 0 0,1 0 1 0 0,0 0-1 0 0,0 1 1 0 0,1-1 0 0 0,-1 1-1 0 0,1 0 1 0 0,0 0 0 0 0,0 0-1 0 0,0 0 1 0 0,1 1-1 0 0,0-1 1 0 0,0 1 0 0 0,0-1-1 0 0,1 1 1 0 0,0 0-1 0 0,0 0 1 0 0,0-1 0 0 0,1 1-1 0 0,0 10 1 0 0,0-6-6 0 0,1 0 0 0 0,1 0 0 0 0,-1-1 1 0 0,1 1-1 0 0,1-1 0 0 0,0 0 0 0 0,0 1 0 0 0,1-1 0 0 0,0-1 0 0 0,0 1 1 0 0,10 13-1 0 0,-6-13-63 0 0,0 0 1 0 0,0-1-1 0 0,1 0 1 0 0,0 0-1 0 0,1-1 1 0 0,-1 0-1 0 0,2-1 1 0 0,-1 0-1 0 0,0 0 1 0 0,1-2-1 0 0,0 1 1 0 0,0-1-1 0 0,1 0 1 0 0,-1-1 0 0 0,1-1-1 0 0,0 0 1 0 0,13 1-1 0 0,-9-2-799 0 0,0-1 1 0 0,0 0-1 0 0,-1-1 0 0 0,1-1 0 0 0,21-5 1 0 0,-24 4-1017 0 0,0-1 0 0 0,-1 0 0 0 0,1-1 0 0 0,-1-1 0 0 0,0 0 0 0 0,15-10 0 0 0,-1-3-2825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30.916"/>
    </inkml:context>
    <inkml:brush xml:id="br0">
      <inkml:brushProperty name="width" value="0.05" units="cm"/>
      <inkml:brushProperty name="height" value="0.05" units="cm"/>
    </inkml:brush>
  </inkml:definitions>
  <inkml:trace contextRef="#ctx0" brushRef="#br0">1 1 5485 0 0,'10'1'10376'0'0,"1"10"-6123"0"0,8 17-3477 0 0,-15-21 133 0 0,138 187 1987 0 0,-116-163-3633 0 0,1-2 0 0 0,2-1 0 0 0,63 48 0 0 0,-86-71-316 0 0,16 8-4084 0 0,-8-11-4799 0 0,-7-5 5671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1.493"/>
    </inkml:context>
    <inkml:brush xml:id="br0">
      <inkml:brushProperty name="width" value="0.05" units="cm"/>
      <inkml:brushProperty name="height" value="0.05" units="cm"/>
    </inkml:brush>
  </inkml:definitions>
  <inkml:trace contextRef="#ctx0" brushRef="#br0">133 93 4380 0 0,'-28'-25'9973'0'0,"26"24"-9406"0"0,0 0 0 0 0,-1 0 0 0 0,1 0 1 0 0,0 0-1 0 0,-1 0 0 0 0,1 1 0 0 0,-1-1 0 0 0,1 1 1 0 0,-1-1-1 0 0,-3 1 0 0 0,3 0-382 0 0,0 1 0 0 0,0-1 0 0 0,0 1-1 0 0,1 0 1 0 0,-1 0 0 0 0,0 0 0 0 0,0 0 0 0 0,1 1-1 0 0,-1-1 1 0 0,0 0 0 0 0,1 1 0 0 0,-1 0 0 0 0,1 0 0 0 0,0 0-1 0 0,0 0 1 0 0,0 0 0 0 0,0 0 0 0 0,0 0 0 0 0,0 1 0 0 0,0-1-1 0 0,-1 5 1 0 0,0-1-138 0 0,0 0 0 0 0,0 0 0 0 0,1 0 0 0 0,0 0 0 0 0,0 0 0 0 0,0 0 0 0 0,1 1 0 0 0,0-1 0 0 0,1 1 0 0 0,-1-1 0 0 0,1 1 0 0 0,0-1 0 0 0,1 0 0 0 0,0 1 0 0 0,0-1 0 0 0,0 1 0 0 0,0-1 0 0 0,1 0 0 0 0,0 0 0 0 0,1 0 0 0 0,-1 0 0 0 0,1 0 0 0 0,1 0 0 0 0,-1-1 0 0 0,1 1 0 0 0,5 5 0 0 0,0 1-119 0 0,1 0 0 0 0,0-1 0 0 0,1 0 0 0 0,0-1 1 0 0,1 0-1 0 0,0-1 0 0 0,1 0 0 0 0,0-1 0 0 0,0 0 0 0 0,16 6 0 0 0,-18-10-564 0 0,0 0-1 0 0,1-1 1 0 0,0 0-1 0 0,-1 0 1 0 0,1-1-1 0 0,0-1 1 0 0,17 0-1 0 0,-22-1-523 0 0,0-1 1 0 0,0 1-1 0 0,0-2 1 0 0,-1 1-1 0 0,1-1 0 0 0,0 0 1 0 0,0 0-1 0 0,10-6 1 0 0,3-5-3637 0 0</inkml:trace>
  <inkml:trace contextRef="#ctx0" brushRef="#br0" timeOffset="1">457 103 1764 0 0,'-4'-20'5487'0'0,"0"0"1"0"0,-2 0-1 0 0,-9-22 0 0 0,37 117-3498 0 0,-16-47-2466 0 0,17 45 1 0 0,8-13-3395 0 0,-29-55 2811 0 0,1-1 1 0 0,0 0-1 0 0,1 0 1 0 0,-1 0-1 0 0,1 0 0 0 0,0-1 1 0 0,0 1-1 0 0,0-1 1 0 0,0 0-1 0 0,0 0 0 0 0,5 2 1 0 0,7 0-3752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1.823"/>
    </inkml:context>
    <inkml:brush xml:id="br0">
      <inkml:brushProperty name="width" value="0.05" units="cm"/>
      <inkml:brushProperty name="height" value="0.05" units="cm"/>
    </inkml:brush>
  </inkml:definitions>
  <inkml:trace contextRef="#ctx0" brushRef="#br0">96 109 4220 0 0,'-28'-4'9575'0'0,"4"11"-3514"0"0,21-5-5687 0 0,0 1 0 0 0,0-1 0 0 0,0 1 0 0 0,1-1 0 0 0,-1 1 0 0 0,1 0 0 0 0,0 0 0 0 0,0 0 0 0 0,0 0 0 0 0,0 0 0 0 0,0 0 0 0 0,-1 5 0 0 0,1-3-335 0 0,0 0 0 0 0,0 0 1 0 0,1 0-1 0 0,-1 0 0 0 0,1 0 0 0 0,1 1 0 0 0,-1-1 0 0 0,1 0 0 0 0,0 1 0 0 0,0-1 0 0 0,0 0 0 0 0,1 1 0 0 0,0-1 1 0 0,0 0-1 0 0,0 0 0 0 0,1 0 0 0 0,-1 1 0 0 0,4 4 0 0 0,-2-5-47 0 0,0-1 1 0 0,0 0-1 0 0,1 0 1 0 0,-1 0-1 0 0,1 0 1 0 0,0 0-1 0 0,0-1 0 0 0,1 1 1 0 0,-1-1-1 0 0,0 0 1 0 0,1-1-1 0 0,0 1 1 0 0,0-1-1 0 0,0 0 1 0 0,0 0-1 0 0,0 0 0 0 0,0-1 1 0 0,9 1-1 0 0,-6-1-20 0 0,0 0 0 0 0,0-2 0 0 0,0 1 1 0 0,0-1-1 0 0,0 0 0 0 0,0 0 0 0 0,0-1 0 0 0,0 0 0 0 0,0 0 0 0 0,-1-1 0 0 0,14-7 0 0 0,-13 6 6 0 0,1-1 0 0 0,-1 0 0 0 0,0-1 0 0 0,-1 0-1 0 0,1 0 1 0 0,-1-1 0 0 0,0 0 0 0 0,-1 0 0 0 0,11-15 0 0 0,-13 16 34 0 0,-1 1 1 0 0,0-1-1 0 0,0 0 0 0 0,-1 1 1 0 0,0-1-1 0 0,0 0 1 0 0,0 0-1 0 0,0-1 0 0 0,-1 1 1 0 0,0 0-1 0 0,-1 0 0 0 0,1-1 1 0 0,-1 1-1 0 0,-1 0 1 0 0,0-10-1 0 0,-1 8-83 0 0,0 0-1 0 0,-1 1 1 0 0,1-1-1 0 0,-1 1 1 0 0,-1-1-1 0 0,0 1 1 0 0,0 0 0 0 0,0 1-1 0 0,-9-12 1 0 0,-15-11-9199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2.138"/>
    </inkml:context>
    <inkml:brush xml:id="br0">
      <inkml:brushProperty name="width" value="0.05" units="cm"/>
      <inkml:brushProperty name="height" value="0.05" units="cm"/>
    </inkml:brush>
  </inkml:definitions>
  <inkml:trace contextRef="#ctx0" brushRef="#br0">0 0 1476 0 0,'22'8'9945'0'0,"-13"-4"-5853"0"0,0 0-663 0 0,2 0-1077 0 0,0-2-1068 0 0,2 0-708 0 0,3 0-588 0 0,-3-2-628 0 0,0 0-996 0 0,2-2-812 0 0,-3 2-793 0 0,1 2-783 0 0,2 6-5317 0 0</inkml:trace>
  <inkml:trace contextRef="#ctx0" brushRef="#br0" timeOffset="1">93 306 3008 0 0,'2'5'4885'0'0,"5"-5"-533"0"0,1-2-640 0 0,6-3-667 0 0,3-5-1401 0 0,3-2-1044 0 0,2-2-868 0 0,-2 0-1112 0 0,2-2-880 0 0,-2 0-797 0 0,4 0-719 0 0,-2-1-556 0 0,0 3-137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3.255"/>
    </inkml:context>
    <inkml:brush xml:id="br0">
      <inkml:brushProperty name="width" value="0.05" units="cm"/>
      <inkml:brushProperty name="height" value="0.05" units="cm"/>
    </inkml:brush>
  </inkml:definitions>
  <inkml:trace contextRef="#ctx0" brushRef="#br0">217 36 2096 0 0,'-26'-23'10662'0'0,"-2"11"-4089"0"0,25 12-6153 0 0,0 0 0 0 0,0-1 0 0 0,0 1 0 0 0,0 0 0 0 0,0 0-1 0 0,0 1 1 0 0,0-1 0 0 0,0 1 0 0 0,-5 1 0 0 0,5-1-316 0 0,-1 1-1 0 0,1-1 0 0 0,-1 1 1 0 0,1 0-1 0 0,0 0 1 0 0,0 1-1 0 0,0-1 1 0 0,0 1-1 0 0,0-1 1 0 0,1 1-1 0 0,-1 0 0 0 0,1 0 1 0 0,-4 6-1 0 0,5-8-92 0 0,0 1 0 0 0,0 0 1 0 0,0-1-1 0 0,0 1 0 0 0,0 0 0 0 0,1 0 0 0 0,-1 0 0 0 0,1 0 0 0 0,-1-1 0 0 0,1 1 0 0 0,0 0 0 0 0,-1 0 0 0 0,1 0 0 0 0,0 0 0 0 0,0 0 1 0 0,1 0-1 0 0,-1 0 0 0 0,0 0 0 0 0,1 0 0 0 0,-1 0 0 0 0,1 0 0 0 0,0-1 0 0 0,-1 1 0 0 0,1 0 0 0 0,0 0 0 0 0,0 0 0 0 0,0-1 1 0 0,0 1-1 0 0,0-1 0 0 0,1 1 0 0 0,-1-1 0 0 0,0 1 0 0 0,1-1 0 0 0,-1 0 0 0 0,1 0 0 0 0,0 1 0 0 0,-1-1 0 0 0,1 0 0 0 0,0-1 1 0 0,-1 1-1 0 0,1 0 0 0 0,3 1 0 0 0,10 4-47 0 0,1 0 1 0 0,-1-1-1 0 0,33 6 0 0 0,-36-8 16 0 0,-1-1-21 0 0,0 1 1 0 0,-1-1 0 0 0,0 2 0 0 0,0 0 0 0 0,0 0-1 0 0,0 1 1 0 0,14 9 0 0 0,-21-12 37 0 0,0 0 0 0 0,0 1 0 0 0,-1 0 1 0 0,1-1-1 0 0,-1 1 0 0 0,0 0 0 0 0,0 0 0 0 0,0 0 0 0 0,0 0 0 0 0,0 1 1 0 0,-1-1-1 0 0,1 0 0 0 0,-1 1 0 0 0,0-1 0 0 0,0 1 0 0 0,0 0 0 0 0,-1-1 1 0 0,1 1-1 0 0,-1 0 0 0 0,0-1 0 0 0,0 1 0 0 0,0 0 0 0 0,0-1 0 0 0,-1 1 0 0 0,-1 5 1 0 0,-3 7 10 0 0,0 0 0 0 0,-1-1 0 0 0,-1 0 0 0 0,0 0 0 0 0,-1 0 0 0 0,-1-1 0 0 0,0-1 0 0 0,-1 1 1 0 0,0-2-1 0 0,-1 1 0 0 0,0-1 0 0 0,-1-1 0 0 0,-1 0 0 0 0,1-1 0 0 0,-2 0 0 0 0,1-1 0 0 0,-2 0 1 0 0,-24 10-1 0 0,36-17-272 0 0,-1-1-1 0 0,1 0 1 0 0,-1 0 0 0 0,1-1 0 0 0,0 1 0 0 0,-1-1 0 0 0,1 0 0 0 0,-1 0 0 0 0,1 0 0 0 0,-1 0 0 0 0,1 0 0 0 0,-1-1 0 0 0,1 0 0 0 0,-1 1-1 0 0,1-1 1 0 0,0-1 0 0 0,0 1 0 0 0,-1 0 0 0 0,1-1 0 0 0,-3-2 0 0 0,2 1-677 0 0,0 0-1 0 0,1 0 1 0 0,-1 0 0 0 0,1-1-1 0 0,-1 0 1 0 0,1 0 0 0 0,0 0-1 0 0,1 0 1 0 0,-1 0 0 0 0,1-1-1 0 0,0 1 1 0 0,0-1 0 0 0,-2-7-1 0 0,-3-13-3715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3.745"/>
    </inkml:context>
    <inkml:brush xml:id="br0">
      <inkml:brushProperty name="width" value="0.05" units="cm"/>
      <inkml:brushProperty name="height" value="0.05" units="cm"/>
    </inkml:brush>
  </inkml:definitions>
  <inkml:trace contextRef="#ctx0" brushRef="#br0">0 233 4720 0 0,'1'-8'1856'0'0,"1"-1"-1"0"0,0 1 0 0 0,0-1 0 0 0,0 1 1 0 0,8-16-1 0 0,-6 16-768 0 0,0 1 0 0 0,1 0-1 0 0,0-1 1 0 0,0 2 0 0 0,10-11 0 0 0,-6 9-739 0 0,1 0 0 0 0,-1 0 0 0 0,2 1 1 0 0,-1 0-1 0 0,1 1 0 0 0,0 0 0 0 0,1 1 0 0 0,19-7 0 0 0,-11 6-842 0 0,0 1 0 0 0,0 1 0 0 0,1 1 1 0 0,-1 0-1 0 0,1 2 0 0 0,0 0 0 0 0,-1 2 0 0 0,1 0 0 0 0,-1 1 0 0 0,1 1 0 0 0,23 7 0 0 0,-24-4 174 0 0,-3-2 329 0 0,0 1 0 0 0,-1 1 0 0 0,28 14 0 0 0,-38-16 176 0 0,-1 0 0 0 0,0-1 0 0 0,0 1 0 0 0,0 1 0 0 0,0-1 0 0 0,-1 1 0 0 0,0 0 0 0 0,0 0 0 0 0,0 0 0 0 0,0 1 0 0 0,-1-1 0 0 0,0 1 0 0 0,4 11 0 0 0,2 7 268 0 0,1-1 0 0 0,0 0 0 0 0,2-1 0 0 0,24 36 0 0 0,-31-51-441 0 0,1-1 0 0 0,0 0 0 0 0,0 0-1 0 0,0 0 1 0 0,1-1 0 0 0,-1 0 0 0 0,1 0 0 0 0,0-1 0 0 0,1 1-1 0 0,-1-2 1 0 0,1 1 0 0 0,0-1 0 0 0,0 0 0 0 0,0-1 0 0 0,0 0-1 0 0,0 0 1 0 0,0 0 0 0 0,10-1 0 0 0,-5-1-52 0 0,1 0-1 0 0,0-1 1 0 0,-1-1-1 0 0,1 0 1 0 0,-1-1 0 0 0,0 0-1 0 0,0-1 1 0 0,0-1 0 0 0,0 0-1 0 0,-1 0 1 0 0,19-12 0 0 0,-25 13 62 0 0,1 0 1 0 0,0 0 0 0 0,-1-1 0 0 0,0 0-1 0 0,0 0 1 0 0,0 0 0 0 0,-1-1 0 0 0,0 0 0 0 0,0 0-1 0 0,0 0 1 0 0,-1-1 0 0 0,0 1 0 0 0,0-1-1 0 0,-1 0 1 0 0,0 0 0 0 0,0-1 0 0 0,-1 1-1 0 0,1-1 1 0 0,-2 1 0 0 0,1-1 0 0 0,0-12 0 0 0,-2 14 36 0 0,0 0 1 0 0,-1 1-1 0 0,0-1 1 0 0,0 1-1 0 0,0-1 0 0 0,-1 1 1 0 0,0 0-1 0 0,0-1 1 0 0,0 1-1 0 0,0 0 1 0 0,-1 0-1 0 0,0 0 1 0 0,-6-7-1 0 0,2 4 5 0 0,0 1-1 0 0,0 0 0 0 0,-1 1 0 0 0,1-1 0 0 0,-2 1 1 0 0,1 1-1 0 0,-12-6 0 0 0,1 1-54 0 0,0 2 1 0 0,-1 1-1 0 0,0 0 1 0 0,0 2-1 0 0,0 0 0 0 0,-39-4 1 0 0,32 8-652 0 0,-1 1 0 0 0,0 1 0 0 0,1 2 0 0 0,-50 10 0 0 0,50-7-1748 0 0,1 2 0 0 0,0 1 0 0 0,0 1 0 0 0,-44 24 0 0 0,32-10-2457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4.244"/>
    </inkml:context>
    <inkml:brush xml:id="br0">
      <inkml:brushProperty name="width" value="0.05" units="cm"/>
      <inkml:brushProperty name="height" value="0.05" units="cm"/>
    </inkml:brush>
  </inkml:definitions>
  <inkml:trace contextRef="#ctx0" brushRef="#br0">23 294 3484 0 0,'-22'-8'10981'0'0,"22"7"-10873"0"0,0 1-1 0 0,0 0 1 0 0,-1 0-1 0 0,1 0 1 0 0,0 0-1 0 0,0 0 1 0 0,0 0-1 0 0,0-1 1 0 0,0 1-1 0 0,0 0 1 0 0,0 0-1 0 0,0 0 1 0 0,0 0-1 0 0,0-1 0 0 0,0 1 1 0 0,0 0-1 0 0,0 0 1 0 0,0 0-1 0 0,0 0 1 0 0,0-1-1 0 0,0 1 1 0 0,0 0-1 0 0,0 0 1 0 0,0 0-1 0 0,1-1 1075 0 0,-1 0-1074 0 0,1 1-1 0 0,-1 0 1 0 0,0 0-1 0 0,0 0 1 0 0,0 0-1 0 0,0 0 1 0 0,0 0-1 0 0,1 0 0 0 0,-1 0 1 0 0,0 0-1 0 0,38-11 3400 0 0,-22 8-3343 0 0,-6 0-18 0 0,99-24 610 0 0,169-20 1 0 0,31 19-669 0 0,869-84-484 0 0,-696 73-625 0 0,-160 30-5916 0 0,-321 9 6686 0 0,14 0-1793 0 0,-15 0 1923 0 0,1 0 0 0 0,-1 0 0 0 0,0 0 0 0 0,0 0 0 0 0,0 0-1 0 0,0 0 1 0 0,1 0 0 0 0,-1 0 0 0 0,0 0 0 0 0,0 0 0 0 0,0 0-1 0 0,1 0 1 0 0,-1 0 0 0 0,0 0 0 0 0,0 0 0 0 0,0 0 0 0 0,1 0 0 0 0,-1 0-1 0 0,0 0 1 0 0,0 0 0 0 0,0 0 0 0 0,0 0 0 0 0,1 0 0 0 0,-1 1-1 0 0,0-1 1 0 0,0 0 0 0 0,0 0 0 0 0,0 0 0 0 0,1 0 0 0 0,-1 0-122 0 0,0 1 122 0 0,0-1 0 0 0,0 0 0 0 0,0 0 0 0 0,0 0 0 0 0,0 0-1 0 0,0 1 1 0 0,1-1 0 0 0,-1 0 0 0 0,0 0 0 0 0,0 0 0 0 0,0 0 0 0 0,0 1-1 0 0,0-1 1 0 0,0 0 0 0 0,0 0 0 0 0,0 0 0 0 0,0 1 0 0 0,0-1-1 0 0,0 0 1 0 0,0 0 0 0 0,0 0 0 0 0,0 1 0 0 0,-1-1 0 0 0,-6 6-3552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6.226"/>
    </inkml:context>
    <inkml:brush xml:id="br0">
      <inkml:brushProperty name="width" value="0.05" units="cm"/>
      <inkml:brushProperty name="height" value="0.05" units="cm"/>
    </inkml:brush>
  </inkml:definitions>
  <inkml:trace contextRef="#ctx0" brushRef="#br0">177 91 5344 0 0,'1'-10'2215'0'0,"0"1"0"0"0,-1 0 0 0 0,0-1 0 0 0,-1 1 0 0 0,-2-11 0 0 0,3 18-1964 0 0,0 1-1 0 0,0 0 1 0 0,-1-1 0 0 0,1 1-1 0 0,-1 0 1 0 0,1 0 0 0 0,-1 0-1 0 0,0-1 1 0 0,1 1-1 0 0,-1 0 1 0 0,0 0 0 0 0,0 0-1 0 0,0 0 1 0 0,0 0 0 0 0,0 0-1 0 0,0 0 1 0 0,0 1-1 0 0,-2-2 1 0 0,2 1-184 0 0,-1 1 0 0 0,0 0 0 0 0,1 0-1 0 0,-1-1 1 0 0,1 1 0 0 0,-1 0 0 0 0,0 1 0 0 0,1-1-1 0 0,-1 0 1 0 0,0 0 0 0 0,1 1 0 0 0,-1-1 0 0 0,1 1-1 0 0,-1-1 1 0 0,1 1 0 0 0,-1 0 0 0 0,1-1 0 0 0,-1 1-1 0 0,-1 2 1 0 0,-6 4 40 0 0,1-1 1 0 0,0 2-1 0 0,0-1 0 0 0,0 1 0 0 0,1 0 1 0 0,1 1-1 0 0,-1-1 0 0 0,2 1 0 0 0,-1 1 1 0 0,1-1-1 0 0,0 1 0 0 0,-3 11 0 0 0,0 0 8 0 0,1 0-1 0 0,1 1 1 0 0,1-1 0 0 0,-4 43-1 0 0,8-41-60 0 0,1 1 1 0 0,1-1-1 0 0,1 1 0 0 0,1-1 0 0 0,1 0 1 0 0,1 0-1 0 0,1 0 0 0 0,1-1 0 0 0,13 27 1 0 0,-12-32-478 0 0,1 0 0 0 0,0-1 0 0 0,1 0 1 0 0,1-1-1 0 0,14 16 0 0 0,-16-21-810 0 0,1-1 1 0 0,1 1-1 0 0,-1-1 0 0 0,2-1 0 0 0,-1 0 1 0 0,1-1-1 0 0,18 9 0 0 0,-7-9-3345 0 0,-2-5-431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6.557"/>
    </inkml:context>
    <inkml:brush xml:id="br0">
      <inkml:brushProperty name="width" value="0.05" units="cm"/>
      <inkml:brushProperty name="height" value="0.05" units="cm"/>
    </inkml:brush>
  </inkml:definitions>
  <inkml:trace contextRef="#ctx0" brushRef="#br0">18 76 3460 0 0,'-1'-15'4704'0'0,"0"0"-1"0"0,0 1 1 0 0,-5-17-1 0 0,-1 89-1219 0 0,7 4-3039 0 0,-2 1-583 0 0,3 0 0 0 0,3 0 0 0 0,15 80 0 0 0,-11-120-1546 0 0,-4-30-3518 0 0,-2-43-6208 0 0,-2 35 9857 0 0,2-16-2497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6.892"/>
    </inkml:context>
    <inkml:brush xml:id="br0">
      <inkml:brushProperty name="width" value="0.05" units="cm"/>
      <inkml:brushProperty name="height" value="0.05" units="cm"/>
    </inkml:brush>
  </inkml:definitions>
  <inkml:trace contextRef="#ctx0" brushRef="#br0">143 125 3720 0 0,'1'-26'3757'0'0,"0"18"-2374"0"0,0 0 1 0 0,-1 0-1 0 0,0-1 0 0 0,0 1 0 0 0,-1 0 0 0 0,0 0 0 0 0,-1 0 0 0 0,1 0 0 0 0,-6-14 1 0 0,7 22-1345 0 0,0 0 0 0 0,-1-1 0 0 0,1 1 0 0 0,0 0 1 0 0,0 0-1 0 0,0-1 0 0 0,-1 1 0 0 0,1 0 1 0 0,0 0-1 0 0,0 0 0 0 0,0-1 0 0 0,-1 1 0 0 0,1 0 1 0 0,0 0-1 0 0,-1 0 0 0 0,1 0 0 0 0,0 0 1 0 0,0 0-1 0 0,-1-1 0 0 0,1 1 0 0 0,0 0 0 0 0,-1 0 1 0 0,1 0-1 0 0,0 0 0 0 0,-1 0 0 0 0,1 0 0 0 0,0 0 1 0 0,0 0-1 0 0,-1 0 0 0 0,1 1 0 0 0,0-1 1 0 0,-1 0-1 0 0,1 0 0 0 0,0 0 0 0 0,-1 0 0 0 0,1 0 1 0 0,0 0-1 0 0,0 1 0 0 0,-1-1 0 0 0,-12 14 571 0 0,-10 25-411 0 0,21-36-89 0 0,-18 37-201 0 0,-20 53 1 0 0,25-46-2363 0 0,5-1-3312 0 0,11-24-2701 0 0,4-19 3699 0 0</inkml:trace>
  <inkml:trace contextRef="#ctx0" brushRef="#br0" timeOffset="1">484 8 4492 0 0,'2'0'604'0'0,"0"0"0"0"0,-1 1 0 0 0,1-1 0 0 0,0 1 0 0 0,0 0 0 0 0,-1-1-1 0 0,1 1 1 0 0,0 0 0 0 0,-1 0 0 0 0,1 0 0 0 0,-1 0 0 0 0,1 0 0 0 0,-1 1-1 0 0,0-1 1 0 0,2 3 0 0 0,12 28 4034 0 0,-12-17-4145 0 0,-1 1 0 0 0,0 0 0 0 0,-1 16 0 0 0,0-5 402 0 0,6 28-563 0 0,2 11-2165 0 0,-10-25-6502 0 0,-1-35 4349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7.226"/>
    </inkml:context>
    <inkml:brush xml:id="br0">
      <inkml:brushProperty name="width" value="0.05" units="cm"/>
      <inkml:brushProperty name="height" value="0.05" units="cm"/>
    </inkml:brush>
  </inkml:definitions>
  <inkml:trace contextRef="#ctx0" brushRef="#br0">1 132 4732 0 0,'2'-10'8217'0'0,"2"4"-4893"0"0,3 0-963 0 0,2 0-993 0 0,6 0-680 0 0,3-2-496 0 0,4-2-496 0 0,2-2-664 0 0,5-2-884 0 0,4 0-753 0 0,-3 0-671 0 0,3 1-596 0 0,0 1-357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35.610"/>
    </inkml:context>
    <inkml:brush xml:id="br0">
      <inkml:brushProperty name="width" value="0.05" units="cm"/>
      <inkml:brushProperty name="height" value="0.05" units="cm"/>
    </inkml:brush>
  </inkml:definitions>
  <inkml:trace contextRef="#ctx0" brushRef="#br0">0 84 3076 0 0,'6'-26'6076'0'0,"-5"22"-5289"0"0,-1 1-1 0 0,1-1 1 0 0,-1 0-1 0 0,1 0 1 0 0,0 0-1 0 0,1 0 1 0 0,-1 1-1 0 0,1-1 0 0 0,-1 1 1 0 0,1-1-1 0 0,0 1 1 0 0,1 0-1 0 0,-1-1 1 0 0,4-2-1 0 0,-6 6-717 0 0,1 0 0 0 0,0 0 1 0 0,-1 0-1 0 0,1 0 0 0 0,0 0 0 0 0,0 0 0 0 0,-1 0 0 0 0,1 0 0 0 0,0 0 0 0 0,-1 1 0 0 0,1-1 0 0 0,0 0 1 0 0,-1 0-1 0 0,1 1 0 0 0,0-1 0 0 0,-1 0 0 0 0,1 1 0 0 0,0-1 0 0 0,-1 1 0 0 0,1-1 0 0 0,-1 1 0 0 0,1-1 1 0 0,-1 1-1 0 0,1 0 0 0 0,-1-1 0 0 0,0 1 0 0 0,1-1 0 0 0,-1 1 0 0 0,0 0 0 0 0,1-1 0 0 0,-1 1 0 0 0,0 0 1 0 0,0 0-1 0 0,1 0 0 0 0,8 26 781 0 0,-3 6-451 0 0,-2 0 0 0 0,-1 1 1 0 0,-2-1-1 0 0,-5 64 0 0 0,1-25-15 0 0,5 320 129 0 0,-24-456-7115 0 0,-3-39-4554 0 0,19 64 6523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51.453"/>
    </inkml:context>
    <inkml:brush xml:id="br0">
      <inkml:brushProperty name="width" value="0.05" units="cm"/>
      <inkml:brushProperty name="height" value="0.05" units="cm"/>
    </inkml:brush>
  </inkml:definitions>
  <inkml:trace contextRef="#ctx0" brushRef="#br0">3047 73 2940 0 0,'-29'-16'7530'0'0,"1"1"-4189"0"0,11 8-3003 0 0,0 0 0 0 0,0 1 0 0 0,-22-4 0 0 0,12 5-239 0 0,0 1 0 0 0,0 2 0 0 0,-1 1 0 0 0,1 1-1 0 0,0 1 1 0 0,0 2 0 0 0,-41 8 0 0 0,-182 61-134 0 0,18 18 311 0 0,-8 3 570 0 0,20-10-731 0 0,3 10 0 0 0,-247 147 0 0 0,382-192-78 0 0,2 4 0 0 0,-104 87 0 0 0,110-74 6 0 0,3 3 0 0 0,2 4-1 0 0,4 2 1 0 0,-80 117 0 0 0,111-137 73 0 0,2 0 0 0 0,2 2 0 0 0,3 1 0 0 0,3 2 0 0 0,2 0 0 0 0,2 1 0 0 0,4 1 0 0 0,2 1 0 0 0,2 0 0 0 0,4 1 0 0 0,2 0-1 0 0,2 68 1 0 0,7 22 342 0 0,18 339 787 0 0,-13-416-1163 0 0,4 0 1 0 0,2 0 0 0 0,4-2-1 0 0,38 99 1 0 0,-43-142-33 0 0,1-2 0 0 0,2 0 0 0 0,0 0-1 0 0,2-2 1 0 0,2 0 0 0 0,0-1 0 0 0,1-1 0 0 0,2-1 0 0 0,0-1-1 0 0,2-1 1 0 0,53 37 0 0 0,-36-33 55 0 0,2-2-1 0 0,0-2 1 0 0,1-2-1 0 0,1-2 1 0 0,1-2-1 0 0,0-2 1 0 0,65 11-1 0 0,0-7-31 0 0,1-4 0 0 0,1-5 0 0 0,0-6 1 0 0,0-4-1 0 0,-1-5 0 0 0,1-5 0 0 0,-2-5 0 0 0,212-59 0 0 0,-59-21-6 0 0,-223 77-23 0 0,-1-2 1 0 0,0-1-1 0 0,-2-2 0 0 0,40-33 1 0 0,-56 37 16 0 0,-1-2 0 0 0,-1 0 0 0 0,0-2 0 0 0,23-35 1 0 0,62-112 248 0 0,-73 113-300 0 0,-8 13 10 0 0,-2-1 0 0 0,-2-1 0 0 0,-3-1 0 0 0,-1-1 0 0 0,16-83 1 0 0,-16 32 35 0 0,7-191 0 0 0,-8 114-95 0 0,-9 131 20 0 0,-2-1 1 0 0,-2 1 0 0 0,-2-1 0 0 0,-2 1-1 0 0,-12-75 1 0 0,-127-459-91 0 0,97 439 84 0 0,-83-184 1 0 0,110 293 33 0 0,-1 0 1 0 0,-2 1-1 0 0,-1 0 1 0 0,-2 2-1 0 0,0 1 1 0 0,-42-40-1 0 0,10 18 135 0 0,-3 2 0 0 0,-76-49 1 0 0,111 82-121 0 0,-5-4 53 0 0,-1 1 0 0 0,0 1 0 0 0,-41-16 0 0 0,58 29-174 0 0,0 1 0 0 0,-1 1-1 0 0,1 0 1 0 0,-1 1 0 0 0,1 0 0 0 0,-1 1-1 0 0,0 0 1 0 0,1 0 0 0 0,-14 4-1 0 0,-110 25-1919 0 0,72-12 1010 0 0,-108 10-13505 0 0,125-22 9783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7.547"/>
    </inkml:context>
    <inkml:brush xml:id="br0">
      <inkml:brushProperty name="width" value="0.05" units="cm"/>
      <inkml:brushProperty name="height" value="0.05" units="cm"/>
    </inkml:brush>
  </inkml:definitions>
  <inkml:trace contextRef="#ctx0" brushRef="#br0">64 172 3980 0 0,'0'0'547'0'0,"0"-1"0"0"0,-1 0 0 0 0,1 0 0 0 0,-1 1-1 0 0,1-1 1 0 0,0 0 0 0 0,-4-3 2734 0 0,4 4-2735 0 0,-1-1 1 0 0,0 1 0 0 0,1-1 0 0 0,-1 1 0 0 0,0 0-1 0 0,0-1 1 0 0,1 1 0 0 0,-1 0 0 0 0,0-1 0 0 0,0 1-1 0 0,0 0 1 0 0,1 0 0 0 0,-1 0 0 0 0,-1 0 0 0 0,-1 4 3162 0 0,15 8-3770 0 0,-2-6 96 0 0,-1 0-1 0 0,1 1 0 0 0,-1 0 0 0 0,-1 0 0 0 0,1 1 1 0 0,-1 0-1 0 0,-1 1 0 0 0,1 0 0 0 0,6 11 0 0 0,-11-15-31 0 0,-1 1-1 0 0,0 0 0 0 0,0 0 0 0 0,0 0 0 0 0,0 0 0 0 0,-1 0 1 0 0,0 0-1 0 0,0 0 0 0 0,-1 0 0 0 0,0 0 0 0 0,0 1 1 0 0,0-1-1 0 0,-1 0 0 0 0,0 0 0 0 0,0 0 0 0 0,0 0 0 0 0,-1 0 1 0 0,-3 8-1 0 0,1-5-30 0 0,0 0 1 0 0,-1 0-1 0 0,0-1 0 0 0,0 1 1 0 0,-1-1-1 0 0,0-1 1 0 0,0 1-1 0 0,-14 11 0 0 0,18-17-211 0 0,0 0-1 0 0,0 0 1 0 0,-1-1-1 0 0,1 1 1 0 0,-1-1-1 0 0,0 1 1 0 0,1-1-1 0 0,-1 0 1 0 0,0 0-1 0 0,0 0 1 0 0,0 0-1 0 0,0-1 0 0 0,1 1 1 0 0,-5 0-1 0 0,5-2-212 0 0,0 1 0 0 0,0-1-1 0 0,-1 1 1 0 0,1-1 0 0 0,0 1-1 0 0,0-1 1 0 0,0 0 0 0 0,0 0-1 0 0,1 0 1 0 0,-1 0 0 0 0,0-1-1 0 0,0 1 1 0 0,1 0 0 0 0,-1-1-1 0 0,0 1 1 0 0,1-1 0 0 0,-1 1-1 0 0,1-1 1 0 0,0 0 0 0 0,0 0-1 0 0,0 0 1 0 0,-1-2-1 0 0,-6-11-3944 0 0</inkml:trace>
  <inkml:trace contextRef="#ctx0" brushRef="#br0" timeOffset="1">73 81 5096 0 0,'6'-10'4001'0'0,"1"0"-389"0"0,0 1-464 0 0,4 1-1155 0 0,2 0-785 0 0,2 2-516 0 0,1 0-384 0 0,4 2-396 0 0,-1-2-484 0 0,3 2-720 0 0,0-2-789 0 0,-2 2-683 0 0,4 4-608 0 0,-2 0-508 0 0,0 0-69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7.881"/>
    </inkml:context>
    <inkml:brush xml:id="br0">
      <inkml:brushProperty name="width" value="0.05" units="cm"/>
      <inkml:brushProperty name="height" value="0.05" units="cm"/>
    </inkml:brush>
  </inkml:definitions>
  <inkml:trace contextRef="#ctx0" brushRef="#br0">211 1 3656 0 0,'-5'34'13144'0'0,"-16"19"-8348"0"0,4-9-3423 0 0,-7 44-331 0 0,-7 24-905 0 0,2-43-2979 0 0,20-57 116 0 0,3-7-470 0 0</inkml:trace>
  <inkml:trace contextRef="#ctx0" brushRef="#br0" timeOffset="1">5 175 4116 0 0,'-5'-12'14562'0'0,"5"8"-13062"0"0,7 4-828 0 0,-3 0-628 0 0,5 2-672 0 0,-2 0-984 0 0,4 0-769 0 0,-3 2-739 0 0,1 2-676 0 0,4 0-525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8.228"/>
    </inkml:context>
    <inkml:brush xml:id="br0">
      <inkml:brushProperty name="width" value="0.05" units="cm"/>
      <inkml:brushProperty name="height" value="0.05" units="cm"/>
    </inkml:brush>
  </inkml:definitions>
  <inkml:trace contextRef="#ctx0" brushRef="#br0">1 0 2908 0 0,'0'8'2256'0'0,"0"0"-683"0"0,0-2-1297 0 0,2-2-1136 0 0,0-2-769 0 0,2-4-639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08.567"/>
    </inkml:context>
    <inkml:brush xml:id="br0">
      <inkml:brushProperty name="width" value="0.05" units="cm"/>
      <inkml:brushProperty name="height" value="0.05" units="cm"/>
    </inkml:brush>
  </inkml:definitions>
  <inkml:trace contextRef="#ctx0" brushRef="#br0">0 33 2580 0 0,'14'-24'10662'0'0,"5"16"-4707"0"0,-16 8-5729 0 0,1 0 0 0 0,-1 1 0 0 0,1-1 0 0 0,-1 1 0 0 0,1 0-1 0 0,-1 0 1 0 0,1 1 0 0 0,-1-1 0 0 0,0 0 0 0 0,0 1 0 0 0,0 0 0 0 0,4 2-1 0 0,9 8 6 0 0,1 0 0 0 0,-2 1 0 0 0,1 1 0 0 0,-2 0 0 0 0,0 1 0 0 0,-1 1 0 0 0,0 0 0 0 0,-1 0 0 0 0,14 28 0 0 0,-13-19-125 0 0,-1 0 0 0 0,-1 0 0 0 0,-2 1 0 0 0,0 1 0 0 0,-2-1-1 0 0,6 41 1 0 0,-10-40-29 0 0,-2 1 0 0 0,0-1 0 0 0,-2 0 0 0 0,-1 1 0 0 0,-10 47 0 0 0,7-54-299 0 0,-1-1-1 0 0,-1 1 1 0 0,-10 21-1 0 0,11-30-497 0 0,0 0 1 0 0,-1-1-1 0 0,-1 0 0 0 0,1 0 1 0 0,-17 16-1 0 0,1-8-3245 0 0,-4-8-3391 0 0,14-10 2427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1.278"/>
    </inkml:context>
    <inkml:brush xml:id="br0">
      <inkml:brushProperty name="width" value="0.05" units="cm"/>
      <inkml:brushProperty name="height" value="0.05" units="cm"/>
    </inkml:brush>
  </inkml:definitions>
  <inkml:trace contextRef="#ctx0" brushRef="#br0">155 1 5893 0 0,'-43'5'9451'0'0,"5"11"-3417"0"0,32-13-5564 0 0,1 1 1 0 0,0 0-1 0 0,-1 0 1 0 0,1 0-1 0 0,1 1 1 0 0,-1-1-1 0 0,1 1 1 0 0,0 0-1 0 0,-7 11 1 0 0,8-11-465 0 0,0 0 1 0 0,1 0-1 0 0,0 0 1 0 0,0 1-1 0 0,0-1 1 0 0,1 1-1 0 0,0-1 1 0 0,0 1-1 0 0,0-1 1 0 0,1 1-1 0 0,0 0 1 0 0,0-1-1 0 0,0 1 0 0 0,1 0 1 0 0,-1-1-1 0 0,1 1 1 0 0,1-1-1 0 0,-1 1 1 0 0,1-1-1 0 0,0 0 1 0 0,0 1-1 0 0,1-1 1 0 0,-1 0-1 0 0,1 0 1 0 0,0-1-1 0 0,5 7 1 0 0,-5-7-19 0 0,0-1 1 0 0,0 1-1 0 0,0-1 1 0 0,1 0-1 0 0,-1 0 0 0 0,1 0 1 0 0,-1-1-1 0 0,1 1 1 0 0,0-1-1 0 0,0 0 1 0 0,0 0-1 0 0,0 0 0 0 0,1-1 1 0 0,-1 1-1 0 0,0-1 1 0 0,1 0-1 0 0,-1 0 1 0 0,1-1-1 0 0,-1 1 1 0 0,1-1-1 0 0,-1 0 0 0 0,1 0 1 0 0,-1-1-1 0 0,1 1 1 0 0,-1-1-1 0 0,1 0 1 0 0,-1 0-1 0 0,0-1 1 0 0,1 1-1 0 0,-1-1 0 0 0,0 0 1 0 0,5-3-1 0 0,-4 2 35 0 0,1 0-1 0 0,-1-1 1 0 0,1 0 0 0 0,-1 0-1 0 0,0 0 1 0 0,-1-1-1 0 0,1 1 1 0 0,-1-1-1 0 0,0 0 1 0 0,0-1-1 0 0,0 1 1 0 0,-1-1 0 0 0,0 1-1 0 0,0-1 1 0 0,-1 0-1 0 0,1 0 1 0 0,-1-1-1 0 0,0 1 1 0 0,-1 0-1 0 0,0-1 1 0 0,1-11-1 0 0,-9-32 1775 0 0,6 47-1639 0 0,0 1 0 0 0,0-1 0 0 0,0 1-1 0 0,0-1 1 0 0,0 1 0 0 0,-1-1 0 0 0,1 1 0 0 0,-1 0 0 0 0,1 0 0 0 0,-1 0 0 0 0,0 0 0 0 0,0 0 0 0 0,0 0 0 0 0,0 0 0 0 0,0 1 0 0 0,-4-3-1 0 0,6 7-141 0 0,0 0 0 0 0,1 1 0 0 0,-1-1 0 0 0,1 0 0 0 0,-1 0 0 0 0,1 0 0 0 0,0 0-1 0 0,1 0 1 0 0,1 4 0 0 0,50 120-393 0 0,48 127-1235 0 0,-97-245-2217 0 0,-3-33-14976 0 0,3 9 14072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1.627"/>
    </inkml:context>
    <inkml:brush xml:id="br0">
      <inkml:brushProperty name="width" value="0.05" units="cm"/>
      <inkml:brushProperty name="height" value="0.05" units="cm"/>
    </inkml:brush>
  </inkml:definitions>
  <inkml:trace contextRef="#ctx0" brushRef="#br0">67 32 1860 0 0,'-17'-5'11873'0'0,"2"10"-4627"0"0,13-3-6718 0 0,0 0 1 0 0,0 1-1 0 0,0-1 1 0 0,0 0-1 0 0,0 1 1 0 0,0-1-1 0 0,1 1 1 0 0,-1-1-1 0 0,1 1 0 0 0,-2 4 1 0 0,0 1-314 0 0,1 0-1 0 0,-1 0 1 0 0,2 0-1 0 0,-1 0 1 0 0,1 0-1 0 0,0 1 1 0 0,1 9 0 0 0,1-9-115 0 0,0 0 0 0 0,1-1 0 0 0,0 1 0 0 0,0 0 0 0 0,1-1 0 0 0,0 1 0 0 0,1-1 1 0 0,0 0-1 0 0,0 0 0 0 0,7 9 0 0 0,-9-15-134 0 0,0 1 1 0 0,1 0-1 0 0,-1-1 0 0 0,1 1 1 0 0,0-1-1 0 0,-1 0 0 0 0,1 0 1 0 0,0 0-1 0 0,0 0 0 0 0,1 0 1 0 0,-1-1-1 0 0,0 1 1 0 0,1-1-1 0 0,-1 0 0 0 0,0 0 1 0 0,1 0-1 0 0,-1-1 0 0 0,1 1 1 0 0,-1-1-1 0 0,1 0 0 0 0,0 0 1 0 0,-1 0-1 0 0,1 0 0 0 0,-1-1 1 0 0,1 1-1 0 0,-1-1 1 0 0,1 0-1 0 0,-1 0 0 0 0,5-2 1 0 0,1-1-45 0 0,0 0 0 0 0,-1-1 0 0 0,0 0 0 0 0,0 0 0 0 0,-1-1 0 0 0,1 0 0 0 0,-1 0 0 0 0,-1-1 0 0 0,1 0 0 0 0,-1 0 0 0 0,0-1 0 0 0,5-8 0 0 0,-7 11 134 0 0,0-1 0 0 0,-1-1-1 0 0,0 1 1 0 0,0 0 0 0 0,0-1 0 0 0,-1 0 0 0 0,0 1 0 0 0,0-1 0 0 0,0 0 0 0 0,-1 0-1 0 0,0 0 1 0 0,-1 0 0 0 0,1 0 0 0 0,-2 0 0 0 0,1 0 0 0 0,-1 0 0 0 0,-2-11 0 0 0,2 15 12 0 0,0 0 0 0 0,-1 0 1 0 0,0 0-1 0 0,1 0 0 0 0,-1 0 0 0 0,0 1 1 0 0,0-1-1 0 0,-1 1 0 0 0,1-1 1 0 0,0 1-1 0 0,-1 0 0 0 0,0 0 1 0 0,1 0-1 0 0,-1 0 0 0 0,0 1 1 0 0,0-1-1 0 0,0 1 0 0 0,0-1 1 0 0,0 1-1 0 0,0 0 0 0 0,0 0 0 0 0,-1 1 1 0 0,1-1-1 0 0,0 1 0 0 0,-1-1 1 0 0,1 1-1 0 0,0 0 0 0 0,0 0 1 0 0,-1 1-1 0 0,-5 0 0 0 0,2 0-370 0 0,0 0 0 0 0,0 1 0 0 0,1 0 0 0 0,-1 0-1 0 0,1 0 1 0 0,-11 6 0 0 0,14-7-563 0 0,-1 1-1 0 0,1 1 1 0 0,-1-1-1 0 0,1 0 1 0 0,0 1-1 0 0,0 0 1 0 0,0 0-1 0 0,0 0 1 0 0,1 0 0 0 0,-5 6-1 0 0,5 5-8585 0 0,5-6 4103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1.958"/>
    </inkml:context>
    <inkml:brush xml:id="br0">
      <inkml:brushProperty name="width" value="0.05" units="cm"/>
      <inkml:brushProperty name="height" value="0.05" units="cm"/>
    </inkml:brush>
  </inkml:definitions>
  <inkml:trace contextRef="#ctx0" brushRef="#br0">34 0 3688 0 0,'-1'8'15747'0'0,"-1"1"-12578"0"0,-1 7-2721 0 0,0-1 932 0 0,-10 94 1081 0 0,2 127 0 0 0,10-162-6228 0 0,1 1-4618 0 0,1-33 1061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3.457"/>
    </inkml:context>
    <inkml:brush xml:id="br0">
      <inkml:brushProperty name="width" value="0.05" units="cm"/>
      <inkml:brushProperty name="height" value="0.05" units="cm"/>
    </inkml:brush>
  </inkml:definitions>
  <inkml:trace contextRef="#ctx0" brushRef="#br0">10 52 3352 0 0,'-1'-2'895'0'0,"-8"-48"25425"0"0,10 79-25727 0 0,3 60-337 0 0,5 68-134 0 0,6-54-5844 0 0,-15-103 5459 0 0,1 1 0 0 0,-1-1 0 0 0,0 0 0 0 0,0 1 0 0 0,0-1-1 0 0,0 1 1 0 0,0-1 0 0 0,0 0 0 0 0,0 1 0 0 0,0-1 0 0 0,1 0 0 0 0,-1 1 0 0 0,0-1 0 0 0,0 0 0 0 0,1 1 0 0 0,2 1-2367 0 0,-3-2 2367 0 0,0 0 0 0 0,1 0 0 0 0,-1 1 0 0 0,0-1 0 0 0,1 0 0 0 0,-1 0 0 0 0,1 0 0 0 0,-1 0-1 0 0,0 0 1 0 0,1 0 0 0 0,-1 0 0 0 0,0 0 0 0 0,1 0 0 0 0,-1 0 0 0 0,1 0 0 0 0,-1 0 0 0 0,0-1 0 0 0,1 1 0 0 0,-1 0 0 0 0,0 0 0 0 0,1 0 0 0 0,-1 0 0 0 0,0-1 0 0 0,1 1 0 0 0,-1 0 0 0 0,2-3-2367 0 0,-1 2 2367 0 0,-1 1-1 0 0,0 0 1 0 0,0-1 0 0 0,9-8-5072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3.899"/>
    </inkml:context>
    <inkml:brush xml:id="br0">
      <inkml:brushProperty name="width" value="0.05" units="cm"/>
      <inkml:brushProperty name="height" value="0.05" units="cm"/>
    </inkml:brush>
  </inkml:definitions>
  <inkml:trace contextRef="#ctx0" brushRef="#br0">11 35 2612 0 0,'-11'-35'22186'0'0,"13"40"-22010"0"0,-1 0-1 0 0,1 0 0 0 0,0-1 0 0 0,0 1 1 0 0,1-1-1 0 0,-1 1 0 0 0,1-1 0 0 0,0 0 0 0 0,0 0 1 0 0,0 0-1 0 0,5 4 0 0 0,50 41-100 0 0,-24-22 18 0 0,-22-16-85 0 0,-1 1-1 0 0,0 0 1 0 0,0 1-1 0 0,-1 0 1 0 0,-1 1-1 0 0,10 18 1 0 0,-16-28-7 0 0,-1 0 0 0 0,0 0-1 0 0,0 0 1 0 0,-1 0 0 0 0,1 0 0 0 0,-1 1 0 0 0,0-1 0 0 0,0 0-1 0 0,0 1 1 0 0,0-1 0 0 0,-1 1 0 0 0,0-1 0 0 0,0 1 0 0 0,0-1-1 0 0,-1 1 1 0 0,1-1 0 0 0,-1 1 0 0 0,0-1 0 0 0,0 0 0 0 0,-1 1-1 0 0,1-1 1 0 0,-1 0 0 0 0,0 0 0 0 0,0 0 0 0 0,0 0-1 0 0,-1 0 1 0 0,-5 6 0 0 0,7-9-5 0 0,1 0 0 0 0,-1 0 0 0 0,0 0 0 0 0,-1 0-1 0 0,1 0 1 0 0,0 0 0 0 0,0 0 0 0 0,0-1 0 0 0,-1 1 0 0 0,1 0-1 0 0,0-1 1 0 0,0 1 0 0 0,-1-1 0 0 0,1 1 0 0 0,-1-1 0 0 0,1 0-1 0 0,0 0 1 0 0,-1 1 0 0 0,1-1 0 0 0,-1 0 0 0 0,1 0 0 0 0,0 0 0 0 0,-1-1-1 0 0,1 1 1 0 0,-1 0 0 0 0,1 0 0 0 0,0-1 0 0 0,-1 1 0 0 0,1-1-1 0 0,0 1 1 0 0,-1-1 0 0 0,1 0 0 0 0,0 1 0 0 0,0-1 0 0 0,0 0-1 0 0,-1 0 1 0 0,1 0 0 0 0,0 0 0 0 0,0 0 0 0 0,0 0 0 0 0,1 0 0 0 0,-1 0-1 0 0,0-1 1 0 0,0 1 0 0 0,1 0 0 0 0,-2-2 0 0 0,-1-2-36 0 0,0-1 1 0 0,0 1-1 0 0,1-1 1 0 0,-1 1-1 0 0,1-1 1 0 0,1 0-1 0 0,-1 0 0 0 0,1 0 1 0 0,-1-9-1 0 0,3 2 8 0 0,0 0 0 0 0,1 0 0 0 0,1 0-1 0 0,0 1 1 0 0,0-1 0 0 0,2 1-1 0 0,-1 0 1 0 0,2 0 0 0 0,10-17 0 0 0,-5 10-202 0 0,0 2 0 0 0,2-1 1 0 0,0 2-1 0 0,1 0 1 0 0,17-15-1 0 0,5 12-17775 0 0,-27 15 13788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4.231"/>
    </inkml:context>
    <inkml:brush xml:id="br0">
      <inkml:brushProperty name="width" value="0.05" units="cm"/>
      <inkml:brushProperty name="height" value="0.05" units="cm"/>
    </inkml:brush>
  </inkml:definitions>
  <inkml:trace contextRef="#ctx0" brushRef="#br0">91 17 4064 0 0,'8'1'20310'0'0,"-21"22"-17770"0"0,10-15-2367 0 0,1-1 0 0 0,0 1 0 0 0,0 0-1 0 0,0 0 1 0 0,1 0 0 0 0,0 1 0 0 0,1-1 0 0 0,0 0-1 0 0,0 0 1 0 0,1 0 0 0 0,0 0 0 0 0,0 1-1 0 0,1-1 1 0 0,0 0 0 0 0,0-1 0 0 0,1 1-1 0 0,0 0 1 0 0,0-1 0 0 0,1 0 0 0 0,0 1-1 0 0,0-1 1 0 0,10 11 0 0 0,-7-11-191 0 0,-1 0 0 0 0,1-1 0 0 0,0 0-1 0 0,1 0 1 0 0,-1-1 0 0 0,1 1 0 0 0,0-2 0 0 0,1 1 0 0 0,-1-1 0 0 0,1-1 0 0 0,0 0-1 0 0,0 0 1 0 0,0 0 0 0 0,0-1 0 0 0,0-1 0 0 0,0 1 0 0 0,1-1 0 0 0,-1-1 0 0 0,17-1-1 0 0,-17 0 7 0 0,1 0-1 0 0,0-1 1 0 0,-1-1-1 0 0,1 1 1 0 0,-1-2-1 0 0,0 1 1 0 0,0-1-1 0 0,0 0 1 0 0,0-1-1 0 0,-1 0 1 0 0,0-1-1 0 0,0 1 1 0 0,0-1-1 0 0,7-8 1 0 0,-12 10 42 0 0,0 1 0 0 0,0-1 0 0 0,0 1 0 0 0,-1-1 0 0 0,1 0-1 0 0,-1 0 1 0 0,0 0 0 0 0,0 0 0 0 0,0-1 0 0 0,-1 1 0 0 0,1 0 0 0 0,-1-1 0 0 0,0 1 0 0 0,0-1 0 0 0,-1 1 0 0 0,1-1 0 0 0,-1 0 0 0 0,0 1 0 0 0,-1-1 0 0 0,1 0 0 0 0,-1 1 0 0 0,1-1 0 0 0,-2 1 0 0 0,1-1 0 0 0,0 1 0 0 0,-1 0 0 0 0,0-1 0 0 0,0 1 0 0 0,0 0 0 0 0,0 0 0 0 0,-5-6 0 0 0,0 2-45 0 0,0 0 0 0 0,0 0 0 0 0,-1 1 0 0 0,0 0 0 0 0,0 0 0 0 0,-1 1 1 0 0,0 0-1 0 0,0 0 0 0 0,0 1 0 0 0,-1 1 0 0 0,0-1 0 0 0,0 1 0 0 0,0 1 0 0 0,0 0 0 0 0,0 0 0 0 0,-1 1 1 0 0,-17-1-1 0 0,10 2-806 0 0,1 0 1 0 0,0 1 0 0 0,-1 1-1 0 0,-22 3 1 0 0,26-1-926 0 0,0 0 1 0 0,0 1-1 0 0,1 0 1 0 0,-1 1-1 0 0,-13 7 0 0 0,-6 8-3758 0 0,4 3-469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52.802"/>
    </inkml:context>
    <inkml:brush xml:id="br0">
      <inkml:brushProperty name="width" value="0.05" units="cm"/>
      <inkml:brushProperty name="height" value="0.05" units="cm"/>
    </inkml:brush>
  </inkml:definitions>
  <inkml:trace contextRef="#ctx0" brushRef="#br0">73 7 3504 0 0,'18'-6'10484'0'0,"-8"11"-5080"0"0,-3 27-2598 0 0,-6-27-2647 0 0,3 95 1027 0 0,-3 0 0 0 0,-18 136 1 0 0,13-190-1015 0 0,-48 419 320 0 0,42-575-935 0 0,10-217 169 0 0,3 133 250 0 0,3 73 137 0 0,-1 291-103 0 0,-10-31-597 0 0,-3 50-2286 0 0,3-148-909 0 0,-10 43-1 0 0,8-52-2557 0 0,3-20 2615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5.058"/>
    </inkml:context>
    <inkml:brush xml:id="br0">
      <inkml:brushProperty name="width" value="0.05" units="cm"/>
      <inkml:brushProperty name="height" value="0.05" units="cm"/>
    </inkml:brush>
  </inkml:definitions>
  <inkml:trace contextRef="#ctx0" brushRef="#br0">0 54 6077 0 0,'2'-36'11102'0'0,"0"18"-1313"0"0,3 47-7405 0 0,30 175-709 0 0,-12-76-2566 0 0,-4 0-4025 0 0,-19-126 4615 0 0,3 41-6412 0 0,-9-17-3499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5.379"/>
    </inkml:context>
    <inkml:brush xml:id="br0">
      <inkml:brushProperty name="width" value="0.05" units="cm"/>
      <inkml:brushProperty name="height" value="0.05" units="cm"/>
    </inkml:brush>
  </inkml:definitions>
  <inkml:trace contextRef="#ctx0" brushRef="#br0">15 145 5424 0 0,'-4'-13'5265'0'0,"-3"-1"-689"0"0,5 4-695 0 0,0 0-861 0 0,4 0-1124 0 0,0 2-744 0 0,7 0-428 0 0,2-2-264 0 0,2 2-228 0 0,3 0-220 0 0,4-2-300 0 0,-3 3-472 0 0,1 1-912 0 0,-3 0-832 0 0,1 0-796 0 0,10 0-5857 0 0,-13 2 3808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5.711"/>
    </inkml:context>
    <inkml:brush xml:id="br0">
      <inkml:brushProperty name="width" value="0.05" units="cm"/>
      <inkml:brushProperty name="height" value="0.05" units="cm"/>
    </inkml:brush>
  </inkml:definitions>
  <inkml:trace contextRef="#ctx0" brushRef="#br0">103 43 1620 0 0,'0'-2'813'0'0,"0"0"-1"0"0,-1 0 0 0 0,1 0 1 0 0,-1 0-1 0 0,1 0 0 0 0,-1 0 1 0 0,0 0-1 0 0,0 0 0 0 0,0 0 1 0 0,0 0-1 0 0,0 1 1 0 0,-1-1-1 0 0,1 0 0 0 0,0 1 1 0 0,-1-1-1 0 0,1 1 0 0 0,-1-1 1 0 0,-1-1-1 0 0,1 2-247 0 0,0 0 0 0 0,0 0 1 0 0,0 1-1 0 0,0-1 0 0 0,0 0 0 0 0,0 1 0 0 0,0-1 0 0 0,0 1 1 0 0,0 0-1 0 0,0-1 0 0 0,0 1 0 0 0,0 0 0 0 0,0 0 0 0 0,0 1 1 0 0,-4 0-1 0 0,3-1-255 0 0,1 1 0 0 0,0 0 0 0 0,-1 0 0 0 0,1 0 1 0 0,-1 0-1 0 0,1 0 0 0 0,0 0 0 0 0,0 1 0 0 0,0-1 0 0 0,0 1 1 0 0,0-1-1 0 0,0 1 0 0 0,-2 3 0 0 0,2-3-269 0 0,1 0-1 0 0,-1 0 0 0 0,1 0 0 0 0,0 1 1 0 0,0-1-1 0 0,0 0 0 0 0,0 1 1 0 0,0-1-1 0 0,0 1 0 0 0,1-1 0 0 0,-1 1 1 0 0,1-1-1 0 0,0 1 0 0 0,0 0 1 0 0,0 3-1 0 0,1 0-27 0 0,0 0 0 0 0,1 0 0 0 0,0 1 0 0 0,0-1 0 0 0,0 0 0 0 0,1-1 0 0 0,0 1 0 0 0,0 0 0 0 0,1-1 0 0 0,-1 0 0 0 0,1 1 0 0 0,0-1 0 0 0,1-1 0 0 0,-1 1 0 0 0,9 6 0 0 0,11 9-67 0 0,1-2-1 0 0,27 15 1 0 0,-28-18 38 0 0,8 6-27 0 0,7 2-40 0 0,34 30 1 0 0,-63-45 65 0 0,-1 1 0 0 0,0-1 0 0 0,0 2 0 0 0,-1-1 0 0 0,0 1 0 0 0,0 0 0 0 0,-1 1 0 0 0,7 15 0 0 0,-12-23 17 0 0,-1 0 1 0 0,1 1-1 0 0,-1-1 1 0 0,0 1-1 0 0,0-1 1 0 0,0 0-1 0 0,-1 1 1 0 0,1 0-1 0 0,-1-1 1 0 0,0 1-1 0 0,0-1 1 0 0,0 1-1 0 0,0-1 0 0 0,-1 5 1 0 0,0-6-3 0 0,0 0 1 0 0,0 0-1 0 0,0 0 1 0 0,0 0-1 0 0,0 0 1 0 0,0 0-1 0 0,0 0 0 0 0,-1-1 1 0 0,1 1-1 0 0,-1 0 1 0 0,1-1-1 0 0,-1 1 1 0 0,0-1-1 0 0,1 0 0 0 0,-1 0 1 0 0,0 1-1 0 0,-3 0 1 0 0,-2 1-175 0 0,1-1 0 0 0,-1-1 0 0 0,1 1 1 0 0,-1-1-1 0 0,0 0 0 0 0,0 0 0 0 0,1-1 0 0 0,-1 0 1 0 0,0 0-1 0 0,0-1 0 0 0,0 0 0 0 0,1 0 0 0 0,-9-2 1 0 0,1-2-1462 0 0,1 1 0 0 0,-1-2 1 0 0,1 0-1 0 0,-22-13 0 0 0,24 13-641 0 0,1-2-1 0 0,0 1 1 0 0,0-2-1 0 0,1 1 1 0 0,-15-18 0 0 0,3-3-2495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6.051"/>
    </inkml:context>
    <inkml:brush xml:id="br0">
      <inkml:brushProperty name="width" value="0.05" units="cm"/>
      <inkml:brushProperty name="height" value="0.05" units="cm"/>
    </inkml:brush>
  </inkml:definitions>
  <inkml:trace contextRef="#ctx0" brushRef="#br0">1 148 3460 0 0,'13'-32'10711'0'0,"10"6"-3793"0"0,-15 20-5885 0 0,0 0 0 0 0,1 1 0 0 0,-1 0-1 0 0,1 0 1 0 0,14-5 0 0 0,8-1-602 0 0,0 2 0 0 0,53-8-1 0 0,-78 16-139 0 0,31-5-1103 0 0,54-3 1 0 0,7 13-5900 0 0,-26 4-2482 0 0,-29-3 3007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6.380"/>
    </inkml:context>
    <inkml:brush xml:id="br0">
      <inkml:brushProperty name="width" value="0.05" units="cm"/>
      <inkml:brushProperty name="height" value="0.05" units="cm"/>
    </inkml:brush>
  </inkml:definitions>
  <inkml:trace contextRef="#ctx0" brushRef="#br0">93 44 2128 0 0,'3'13'10229'0'0,"-7"5"-4596"0"0,-13 21-1631 0 0,6-17-2228 0 0,5-6-1456 0 0,1 1 1 0 0,1 1-1 0 0,0-1 0 0 0,1 1 1 0 0,1-1-1 0 0,0 1 0 0 0,2 0 1 0 0,0 0-1 0 0,1-1 0 0 0,0 1 1 0 0,7 26-1 0 0,-5-34-173 0 0,-1 0 0 0 0,2 0 0 0 0,0-1-1 0 0,0 1 1 0 0,0-1 0 0 0,1 0 0 0 0,1 0 0 0 0,-1-1 0 0 0,1 0 0 0 0,1 0 0 0 0,0 0 0 0 0,0-1-1 0 0,0 0 1 0 0,1 0 0 0 0,0 0 0 0 0,0-1 0 0 0,1-1 0 0 0,-1 0 0 0 0,1 0 0 0 0,1 0 0 0 0,16 5-1 0 0,-10-6-129 0 0,0 0 0 0 0,1-1 0 0 0,-1-1 0 0 0,1 0-1 0 0,0-1 1 0 0,-1-1 0 0 0,1-1 0 0 0,0 0 0 0 0,0-1-1 0 0,-1-1 1 0 0,0-1 0 0 0,1 0 0 0 0,-1-1 0 0 0,-1-1 0 0 0,1 0-1 0 0,-1-1 1 0 0,0-1 0 0 0,0 0 0 0 0,13-10 0 0 0,-18 11-3 0 0,-1 0 0 0 0,1-1 0 0 0,-1 1 0 0 0,-1-2 0 0 0,1 1 0 0 0,-2-1 1 0 0,1-1-1 0 0,-1 1 0 0 0,0-1 0 0 0,-1-1 0 0 0,-1 1 0 0 0,1-1 0 0 0,-1 0 1 0 0,-1 0-1 0 0,0 0 0 0 0,-1-1 0 0 0,0 1 0 0 0,-1-1 0 0 0,0 0 0 0 0,-1 0 1 0 0,0 0-1 0 0,-1 0 0 0 0,0 0 0 0 0,-1 0 0 0 0,0 1 0 0 0,-1-1 0 0 0,-4-15 1 0 0,3 17 12 0 0,0 1 0 0 0,0 0 0 0 0,-1 0 1 0 0,-1 0-1 0 0,1 1 0 0 0,-1-1 0 0 0,-1 1 1 0 0,0 0-1 0 0,0 0 0 0 0,0 1 0 0 0,-1 0 1 0 0,0 0-1 0 0,-11-8 0 0 0,7 8-243 0 0,0 0-1 0 0,0 1 0 0 0,-1 0 0 0 0,0 1 1 0 0,0 0-1 0 0,-1 1 0 0 0,1 0 0 0 0,-1 1 1 0 0,-14-2-1 0 0,3 2-932 0 0,0 1 0 0 0,0 1 0 0 0,0 2 1 0 0,-33 3-1 0 0,26 1-2298 0 0,1 1 1 0 0,-51 17-1 0 0,10 5-2225 0 0,-1 8 452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6.732"/>
    </inkml:context>
    <inkml:brush xml:id="br0">
      <inkml:brushProperty name="width" value="0.05" units="cm"/>
      <inkml:brushProperty name="height" value="0.05" units="cm"/>
    </inkml:brush>
  </inkml:definitions>
  <inkml:trace contextRef="#ctx0" brushRef="#br0">1 356 5064 0 0,'6'-1'20168'0'0,"26"-6"-17430"0"0,115 9 308 0 0,-7 0-2760 0 0,415-55-33 0 0,-1-32-244 0 0,-201 29 9 0 0,-80 13-18 0 0,509-64-282 0 0,-758 105 163 0 0,-8-1-190 0 0,0 2 0 0 0,0 0 0 0 0,0 1 1 0 0,0 0-1 0 0,24 5 0 0 0,-40-5 257 0 0,0 0 1 0 0,0 0-1 0 0,0 0 0 0 0,1 0 0 0 0,-1 0 1 0 0,0 0-1 0 0,0 0 0 0 0,1 0 0 0 0,-1 0 0 0 0,0 0 1 0 0,0 0-1 0 0,0 0 0 0 0,1 0 0 0 0,-1 0 1 0 0,0 0-1 0 0,0 0 0 0 0,0 0 0 0 0,0 1 1 0 0,1-1-1 0 0,-1 0 0 0 0,0 0 0 0 0,0 0 1 0 0,0 0-1 0 0,0 1 0 0 0,1-1 0 0 0,-1 0 1 0 0,0 0-1 0 0,0 0 0 0 0,0 0 0 0 0,0 1 1 0 0,0-1-1 0 0,0 0 0 0 0,0 0 0 0 0,0 1 1 0 0,0-1-1 0 0,0 0 0 0 0,0 0 0 0 0,0 0 1 0 0,0 1-1 0 0,0-1 0 0 0,0 0 0 0 0,0 0 1 0 0,0 1-1 0 0,-9 7-2462 0 0,-15 5-1902 0 0,-38 10-4809 0 0,23-8 3785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7.380"/>
    </inkml:context>
    <inkml:brush xml:id="br0">
      <inkml:brushProperty name="width" value="0.05" units="cm"/>
      <inkml:brushProperty name="height" value="0.05" units="cm"/>
    </inkml:brush>
  </inkml:definitions>
  <inkml:trace contextRef="#ctx0" brushRef="#br0">75 72 1788 0 0,'2'-6'2104'0'0,"0"1"0"0"0,0 0 0 0 0,0-1 0 0 0,-1 1 0 0 0,1-1 0 0 0,-1 0 0 0 0,-1 1 0 0 0,1-1 0 0 0,-1 0 0 0 0,-4-9 4106 0 0,-3 22-4756 0 0,-6 12-831 0 0,0 11-474 0 0,3 1 1 0 0,0 0-1 0 0,2 0 0 0 0,-7 51 1 0 0,11-51-238 0 0,2 1 0 0 0,1 0 1 0 0,1 0-1 0 0,2 0 0 0 0,1 0 0 0 0,2 0 1 0 0,1-1-1 0 0,10 33 0 0 0,-11-51-464 0 0,0-1 1 0 0,1 1-1 0 0,0-1 0 0 0,1-1 0 0 0,0 1 1 0 0,1-1-1 0 0,0 0 0 0 0,1-1 0 0 0,15 15 1 0 0,17 5-5890 0 0,6-9-4455 0 0,-29-17 5618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8.165"/>
    </inkml:context>
    <inkml:brush xml:id="br0">
      <inkml:brushProperty name="width" value="0.05" units="cm"/>
      <inkml:brushProperty name="height" value="0.05" units="cm"/>
    </inkml:brush>
  </inkml:definitions>
  <inkml:trace contextRef="#ctx0" brushRef="#br0">1 35 5741 0 0,'0'-13'7176'0'0,"0"-8"3632"0"0,6 36-7553 0 0,1 19-2629 0 0,-2 1 0 0 0,1 38 0 0 0,7 47-1831 0 0,-10-105-139 0 0,1-1 1 0 0,0 1-1 0 0,8 16 0 0 0,-12-30 1085 0 0,0-1 0 0 0,0 1 0 0 0,1-1 0 0 0,-1 0 1 0 0,0 1-1 0 0,0-1 0 0 0,1 1 0 0 0,-1-1 0 0 0,0 1 0 0 0,1-1 0 0 0,-1 0 0 0 0,0 1 0 0 0,1-1 1 0 0,-1 0-1 0 0,0 1 0 0 0,1-1 0 0 0,-1 0 0 0 0,1 1 0 0 0,-1-1 0 0 0,1 0 0 0 0,-1 0 0 0 0,1 0 1 0 0,-1 1-1 0 0,0-1 0 0 0,1 0 0 0 0,-1 0 0 0 0,1 0 0 0 0,-1 0 0 0 0,1 0 0 0 0,0 0 0 0 0,-1 0 1 0 0,1 0-1 0 0,-1 0 0 0 0,1 0 0 0 0,-1 0 0 0 0,1 0 0 0 0,-1 0 0 0 0,1-1 0 0 0,-1 1 0 0 0,0 0 1 0 0,1 0-1 0 0,-1 0 0 0 0,1-1 0 0 0,-1 1 0 0 0,1 0 0 0 0,-1-1 0 0 0,11-6-4927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8.497"/>
    </inkml:context>
    <inkml:brush xml:id="br0">
      <inkml:brushProperty name="width" value="0.05" units="cm"/>
      <inkml:brushProperty name="height" value="0.05" units="cm"/>
    </inkml:brush>
  </inkml:definitions>
  <inkml:trace contextRef="#ctx0" brushRef="#br0">1 0 5809 0 0,'2'2'4152'0'0,"2"4"-420"0"0,-2 2-411 0 0,1 6-1081 0 0,-1 4-768 0 0,2 0-460 0 0,-2 1-264 0 0,1 1-212 0 0,-1 2-192 0 0,4-2-240 0 0,-1-2-304 0 0,-3-3-480 0 0,0-1-804 0 0,0-2-812 0 0,-4-4-753 0 0,2-2-743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8.832"/>
    </inkml:context>
    <inkml:brush xml:id="br0">
      <inkml:brushProperty name="width" value="0.05" units="cm"/>
      <inkml:brushProperty name="height" value="0.05" units="cm"/>
    </inkml:brush>
  </inkml:definitions>
  <inkml:trace contextRef="#ctx0" brushRef="#br0">6 64 4912 0 0,'-3'-3'3200'0'0,"3"2"-2667"0"0,-1 0 0 0 0,1 1 1 0 0,0-1-1 0 0,0 0 0 0 0,-1 1 0 0 0,1-1 1 0 0,0 0-1 0 0,0 1 0 0 0,0-1 0 0 0,0 0 1 0 0,0 0-1 0 0,0 1 0 0 0,0-1 0 0 0,0 0 0 0 0,0 1 1 0 0,0-1-1 0 0,0 0 0 0 0,0 1 0 0 0,0-1 1 0 0,1 0-1 0 0,-1 0 0 0 0,1 0 0 0 0,20-11 4818 0 0,48 6-8989 0 0,-42 4 2808 0 0,42-16-11634 0 0,-52 13 8193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53.324"/>
    </inkml:context>
    <inkml:brush xml:id="br0">
      <inkml:brushProperty name="width" value="0.05" units="cm"/>
      <inkml:brushProperty name="height" value="0.05" units="cm"/>
    </inkml:brush>
  </inkml:definitions>
  <inkml:trace contextRef="#ctx0" brushRef="#br0">186 27 2420 0 0,'6'-8'5890'0'0,"10"-10"6896"0"0,-11 21-9600 0 0,-4 15-2907 0 0,-18 184 2141 0 0,4-79-1720 0 0,9-73-492 0 0,-39 555 784 0 0,-21-66-896 0 0,27-288-464 0 0,31-136-1669 0 0,3-147-4323 0 0,-10-50-1 0 0,6 39 1063 0 0,1 8 977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9.164"/>
    </inkml:context>
    <inkml:brush xml:id="br0">
      <inkml:brushProperty name="width" value="0.05" units="cm"/>
      <inkml:brushProperty name="height" value="0.05" units="cm"/>
    </inkml:brush>
  </inkml:definitions>
  <inkml:trace contextRef="#ctx0" brushRef="#br0">27 106 4964 0 0,'2'-2'1519'0'0,"1"0"-1"0"0,-1 0 0 0 0,0-1 0 0 0,0 1 0 0 0,0 0 0 0 0,0-1 0 0 0,0 1 0 0 0,-1-1 0 0 0,1 0 0 0 0,-1 0 0 0 0,0 1 1 0 0,0-1-1 0 0,0 0 0 0 0,1-6 0 0 0,-6 37 1918 0 0,0 11-3265 0 0,5-32-166 0 0,1 0 1 0 0,-1 0-1 0 0,2 0 0 0 0,-1 0 1 0 0,1 0-1 0 0,0-1 0 0 0,0 1 1 0 0,1-1-1 0 0,0 0 0 0 0,0 0 1 0 0,1 0-1 0 0,-1-1 0 0 0,7 7 1 0 0,7 3-35 0 0,0 0 1 0 0,36 21 0 0 0,-35-24 5 0 0,0 1 0 0 0,29 26 0 0 0,-47-38 22 0 0,1 0 0 0 0,-1 0 0 0 0,0 1 0 0 0,0-1 0 0 0,1 0 0 0 0,-1 1 0 0 0,0-1 0 0 0,0 1 0 0 0,0-1 0 0 0,0 1 0 0 0,-1 0 0 0 0,1-1 0 0 0,0 1 0 0 0,-1 0 0 0 0,1-1 0 0 0,-1 1 0 0 0,1 0 0 0 0,-1 0 0 0 0,0 0 0 0 0,0-1 0 0 0,0 1 0 0 0,0 0 0 0 0,0 0 0 0 0,-1 3 0 0 0,0-3 6 0 0,0 0 0 0 0,-1 0-1 0 0,1 1 1 0 0,-1-1 0 0 0,1 0 0 0 0,-1 0 0 0 0,0-1 0 0 0,0 1 0 0 0,0 0-1 0 0,0 0 1 0 0,0-1 0 0 0,0 1 0 0 0,0-1 0 0 0,0 0 0 0 0,-3 1-1 0 0,-6 3-78 0 0,-1 0 0 0 0,1-2-1 0 0,-1 1 1 0 0,0-2-1 0 0,0 1 1 0 0,-15 0-1 0 0,18-3-494 0 0,0 0-1 0 0,1 0 0 0 0,-1-1 0 0 0,0 0 0 0 0,0 0 0 0 0,1-1 0 0 0,-14-5 0 0 0,-14-14-5408 0 0,8-11-3398 0 0,17 14 4039 0 0</inkml:trace>
  <inkml:trace contextRef="#ctx0" brushRef="#br0" timeOffset="1">25 127 3744 0 0,'23'-33'11424'0'0,"0"7"-4535"0"0,10 3-2967 0 0,-24 19-3831 0 0,-1 1 1 0 0,1-1-1 0 0,0 2 1 0 0,-1-1-1 0 0,16-1 1 0 0,45-6-3976 0 0,2-1-8866 0 0,-51 8 7940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9.503"/>
    </inkml:context>
    <inkml:brush xml:id="br0">
      <inkml:brushProperty name="width" value="0.05" units="cm"/>
      <inkml:brushProperty name="height" value="0.05" units="cm"/>
    </inkml:brush>
  </inkml:definitions>
  <inkml:trace contextRef="#ctx0" brushRef="#br0">157 1 2784 0 0,'1'0'529'0'0,"-1"0"0"0"0,1 0 0 0 0,0 0-1 0 0,0 0 1 0 0,0 0 0 0 0,-1 0 0 0 0,1 0-1 0 0,0 0 1 0 0,0 1 0 0 0,-1-1 0 0 0,8 5 5816 0 0,-8-4-5817 0 0,0 0 1 0 0,1-1 0 0 0,-1 1 0 0 0,1 1-1 0 0,0 25 5596 0 0,-20 38-4978 0 0,12-47 225 0 0,-23 102 226 0 0,16-39-5800 0 0,10-69-444 0 0</inkml:trace>
  <inkml:trace contextRef="#ctx0" brushRef="#br0" timeOffset="1">3 139 2244 0 0,'-2'-7'5181'0'0,"2"1"-389"0"0,2 0-652 0 0,0 0-639 0 0,0 2-1237 0 0,0-2-868 0 0,3 4-568 0 0,1 0-356 0 0,3 0-280 0 0,0 4-292 0 0,2 0-404 0 0,-2 0-748 0 0,0 2-856 0 0,-1 2-800 0 0,1 2-833 0 0,-2-2-775 0 0,2 3-501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29.852"/>
    </inkml:context>
    <inkml:brush xml:id="br0">
      <inkml:brushProperty name="width" value="0.05" units="cm"/>
      <inkml:brushProperty name="height" value="0.05" units="cm"/>
    </inkml:brush>
  </inkml:definitions>
  <inkml:trace contextRef="#ctx0" brushRef="#br0">0 0 1392 0 0,'13'2'13185'0'0,"-10"0"-11593"0"0,-1-2-767 0 0,0 2-545 0 0,0 0-576 0 0,0-2-813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0.180"/>
    </inkml:context>
    <inkml:brush xml:id="br0">
      <inkml:brushProperty name="width" value="0.05" units="cm"/>
      <inkml:brushProperty name="height" value="0.05" units="cm"/>
    </inkml:brush>
  </inkml:definitions>
  <inkml:trace contextRef="#ctx0" brushRef="#br0">1 50 1416 0 0,'0'-3'962'0'0,"0"0"0"0"0,0 1 0 0 0,0-1 0 0 0,1 1 0 0 0,-1-1 1 0 0,1 1-1 0 0,0-1 0 0 0,0 1 0 0 0,0 0 0 0 0,0-1 0 0 0,0 1 0 0 0,1 0 0 0 0,-1 0 0 0 0,0 0 0 0 0,1 0 0 0 0,0 0 0 0 0,0 0 0 0 0,3-3 0 0 0,17 3 4249 0 0,7 15-5265 0 0,-7 2 249 0 0,1 1 1 0 0,-2 2-1 0 0,0-1 0 0 0,-1 2 0 0 0,-1 1 0 0 0,-1 1 1 0 0,0 0-1 0 0,-2 1 0 0 0,-1 1 0 0 0,13 24 0 0 0,-22-35-204 0 0,0 1 0 0 0,-1-1-1 0 0,-1 1 1 0 0,0 0-1 0 0,-1 0 1 0 0,-1 0 0 0 0,1 1-1 0 0,-2-1 1 0 0,0 1 0 0 0,-1-1-1 0 0,0 0 1 0 0,-1 1-1 0 0,0-1 1 0 0,-2 1 0 0 0,1-1-1 0 0,-1 0 1 0 0,-1 0 0 0 0,0 0-1 0 0,-1-1 1 0 0,-1 1 0 0 0,0-1-1 0 0,-9 13 1 0 0,10-16-800 0 0,-1 0-1 0 0,-1 0 1 0 0,1-1 0 0 0,-2-1-1 0 0,1 1 1 0 0,-12 8 0 0 0,14-11-1239 0 0,-1-1 0 0 0,0-1 0 0 0,-1 1 0 0 0,1-1 0 0 0,-1 0 0 0 0,-8 2 0 0 0,2-2-2783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2.670"/>
    </inkml:context>
    <inkml:brush xml:id="br0">
      <inkml:brushProperty name="width" value="0.05" units="cm"/>
      <inkml:brushProperty name="height" value="0.05" units="cm"/>
    </inkml:brush>
  </inkml:definitions>
  <inkml:trace contextRef="#ctx0" brushRef="#br0">6 122 2048 0 0,'-5'-33'13898'0'0,"9"8"-7458"0"0,-1 20-6153 0 0,-1 1 0 0 0,1 0 0 0 0,0 0 1 0 0,0 0-1 0 0,0 0 0 0 0,1 0 1 0 0,-1 1-1 0 0,1 0 0 0 0,0-1 0 0 0,5-2 1 0 0,-7 4-173 0 0,0 0 0 0 0,0 0 0 0 0,1 1 0 0 0,-1-1 1 0 0,1 1-1 0 0,-1-1 0 0 0,1 1 0 0 0,0 0 0 0 0,-1 0 1 0 0,1 0-1 0 0,0 0 0 0 0,0 0 0 0 0,0 1 1 0 0,0-1-1 0 0,0 1 0 0 0,-1 0 0 0 0,1 0 0 0 0,0 0 1 0 0,0 0-1 0 0,0 1 0 0 0,0-1 0 0 0,0 1 0 0 0,0 0 1 0 0,0-1-1 0 0,4 3 0 0 0,-4 0-41 0 0,0-1 0 0 0,1 1 0 0 0,-1 0-1 0 0,0 0 1 0 0,-1 0 0 0 0,1 0 0 0 0,0 1 0 0 0,-1-1 0 0 0,0 1 0 0 0,0-1 0 0 0,0 1-1 0 0,0 0 1 0 0,-1 0 0 0 0,1 0 0 0 0,-1 0 0 0 0,0 0 0 0 0,1 7 0 0 0,-1 9-24 0 0,0 0 0 0 0,-1 0 0 0 0,-1 0 0 0 0,-1 0 0 0 0,-1 0 0 0 0,-1 0 0 0 0,0-1 0 0 0,-1 1 0 0 0,-9 19 0 0 0,-14 65-212 0 0,29-106 131 0 0,-1 0-1 0 0,1 0 0 0 0,0 0 0 0 0,0 0 1 0 0,-1 1-1 0 0,1-1 0 0 0,0 0 0 0 0,1 0 0 0 0,-1 1 1 0 0,0-1-1 0 0,0 1 0 0 0,1-1 0 0 0,-1 1 0 0 0,1 0 1 0 0,-1-1-1 0 0,1 1 0 0 0,0 0 0 0 0,-1 0 1 0 0,1 0-1 0 0,2-1 0 0 0,3-1 17 0 0,-1 1 1 0 0,1 0-1 0 0,-1 0 0 0 0,1 1 1 0 0,0 0-1 0 0,8-1 0 0 0,6 1 48 0 0,0 2-1 0 0,0 0 0 0 0,29 5 0 0 0,-43-5 378 0 0,4 1-2812 0 0,-34-11-16888 0 0,17 5 14012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3.018"/>
    </inkml:context>
    <inkml:brush xml:id="br0">
      <inkml:brushProperty name="width" value="0.05" units="cm"/>
      <inkml:brushProperty name="height" value="0.05" units="cm"/>
    </inkml:brush>
  </inkml:definitions>
  <inkml:trace contextRef="#ctx0" brushRef="#br0">5 98 1932 0 0,'0'-2'1457'0'0,"-2"-9"2179"0"0,1 0 1 0 0,0-1-1 0 0,1 1 1 0 0,1-15-1 0 0,-1 25-3364 0 0,0-1-1 0 0,1 1 1 0 0,-1 0-1 0 0,0-1 1 0 0,1 1-1 0 0,-1 0 1 0 0,0 0-1 0 0,1 0 1 0 0,0-1-1 0 0,-1 1 1 0 0,1 0-1 0 0,0 0 1 0 0,-1 0-1 0 0,1 0 1 0 0,0 0-1 0 0,0 0 1 0 0,0 0-1 0 0,0 0 1 0 0,2-1-1 0 0,-2 2-183 0 0,1 0 0 0 0,-1-1 0 0 0,1 1 0 0 0,-1 0 0 0 0,1 0-1 0 0,-1 0 1 0 0,1 0 0 0 0,-1 0 0 0 0,1 0 0 0 0,0 1 0 0 0,-1-1-1 0 0,1 1 1 0 0,-1-1 0 0 0,1 1 0 0 0,-1-1 0 0 0,0 1 0 0 0,1 0 0 0 0,-1-1-1 0 0,0 1 1 0 0,1 0 0 0 0,0 1 0 0 0,5 3 53 0 0,-1 1 0 0 0,0 0 0 0 0,0 0 0 0 0,0 0 0 0 0,-1 0 0 0 0,0 1 0 0 0,0 0 0 0 0,-1 0 0 0 0,0 1 0 0 0,0-1 0 0 0,0 1 0 0 0,4 14 0 0 0,1 10 18 0 0,11 58 1 0 0,-19-85-179 0 0,2 9-346 0 0,0 0-1 0 0,-2 0 0 0 0,1 0 0 0 0,-2 1 0 0 0,-2 24 1 0 0,-7-26-3092 0 0,8-12 2599 0 0,-1-1-1 0 0,0 1 0 0 0,1-1 0 0 0,-1 0 0 0 0,0 0 0 0 0,0 0 1 0 0,0 0-1 0 0,1 0 0 0 0,-1 0 0 0 0,0 0 0 0 0,0 0 1 0 0,1-1-1 0 0,-1 1 0 0 0,0-1 0 0 0,1 0 0 0 0,-1 1 1 0 0,0-1-1 0 0,1 0 0 0 0,-3-1 0 0 0,-7-7-4161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3.370"/>
    </inkml:context>
    <inkml:brush xml:id="br0">
      <inkml:brushProperty name="width" value="0.05" units="cm"/>
      <inkml:brushProperty name="height" value="0.05" units="cm"/>
    </inkml:brush>
  </inkml:definitions>
  <inkml:trace contextRef="#ctx0" brushRef="#br0">0 128 2808 0 0,'0'-2'1151'0'0,"1"0"0"0"0,-1-1 0 0 0,0 1-1 0 0,0 0 1 0 0,1 0 0 0 0,-1 0 0 0 0,1 0-1 0 0,0 0 1 0 0,0 0 0 0 0,0 0 0 0 0,0 0-1 0 0,0 0 1 0 0,2-2 0 0 0,23-17 5756 0 0,-12 15-7087 0 0,-1 1-1 0 0,2 0 1 0 0,18-4 0 0 0,16-5-1244 0 0,1-11-9200 0 0,-43 22 8131 0 0,7-5-2398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3.706"/>
    </inkml:context>
    <inkml:brush xml:id="br0">
      <inkml:brushProperty name="width" value="0.05" units="cm"/>
      <inkml:brushProperty name="height" value="0.05" units="cm"/>
    </inkml:brush>
  </inkml:definitions>
  <inkml:trace contextRef="#ctx0" brushRef="#br0">73 10 2316 0 0,'-12'-6'11505'0'0,"0"10"-4580"0"0,-9 20-1799 0 0,16-14-4884 0 0,1 0-1 0 0,0 0 0 0 0,0 0 1 0 0,-2 12-1 0 0,5-15-134 0 0,-1 1 0 0 0,1-1 0 0 0,1 1 0 0 0,0 0 0 0 0,0-1 0 0 0,0 1 0 0 0,1 0 0 0 0,0-1 0 0 0,1 1 0 0 0,-1-1 0 0 0,1 1 0 0 0,1-1 0 0 0,0 0 0 0 0,4 8 0 0 0,-5-11-123 0 0,1 0 1 0 0,-1-1-1 0 0,1 0 1 0 0,0 0 0 0 0,0 0-1 0 0,0 0 1 0 0,0 0-1 0 0,1 0 1 0 0,-1-1-1 0 0,1 0 1 0 0,-1 1 0 0 0,1-1-1 0 0,0-1 1 0 0,0 1-1 0 0,0 0 1 0 0,0-1 0 0 0,0 0-1 0 0,0 0 1 0 0,0 0-1 0 0,1-1 1 0 0,-1 1-1 0 0,0-1 1 0 0,0 0 0 0 0,1 0-1 0 0,-1-1 1 0 0,0 1-1 0 0,0-1 1 0 0,5-1 0 0 0,-1 0-37 0 0,0-1 1 0 0,0 1 0 0 0,0-1 0 0 0,-1-1-1 0 0,1 0 1 0 0,-1 0 0 0 0,0 0 0 0 0,0-1-1 0 0,0 0 1 0 0,-1 0 0 0 0,0 0 0 0 0,0-1 0 0 0,0 0-1 0 0,-1 0 1 0 0,1-1 0 0 0,4-8 0 0 0,-8 11 96 0 0,1 0 1 0 0,-1 0-1 0 0,0 0 1 0 0,0-1-1 0 0,-1 1 1 0 0,1-1 0 0 0,-1 1-1 0 0,0-1 1 0 0,0 1-1 0 0,0-1 1 0 0,-1 0 0 0 0,0 1-1 0 0,0-1 1 0 0,0 0-1 0 0,0 1 1 0 0,-1-1-1 0 0,0 0 1 0 0,0 1 0 0 0,0-1-1 0 0,0 1 1 0 0,-1-1-1 0 0,0 1 1 0 0,0 0-1 0 0,0-1 1 0 0,0 1 0 0 0,-1 0-1 0 0,1 0 1 0 0,-1 1-1 0 0,0-1 1 0 0,0 1-1 0 0,-5-4 1 0 0,4 3-54 0 0,0 1 1 0 0,0 0-1 0 0,-1 0 0 0 0,1 0 1 0 0,-1 1-1 0 0,0 0 0 0 0,0 0 1 0 0,0 0-1 0 0,-8-2 0 0 0,-19 2-3251 0 0,30 2 2395 0 0,0 1 0 0 0,0-1 0 0 0,0 1 0 0 0,0-1 0 0 0,0 1 1 0 0,0 0-1 0 0,0 0 0 0 0,0 0 0 0 0,0 0 0 0 0,0 0 0 0 0,-3 2 0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4.040"/>
    </inkml:context>
    <inkml:brush xml:id="br0">
      <inkml:brushProperty name="width" value="0.05" units="cm"/>
      <inkml:brushProperty name="height" value="0.05" units="cm"/>
    </inkml:brush>
  </inkml:definitions>
  <inkml:trace contextRef="#ctx0" brushRef="#br0">134 0 2556 0 0,'1'5'13352'0'0,"-2"13"-9327"0"0,-52 171 3988 0 0,7-24-7478 0 0,13 4-4934 0 0,32-161 2969 0 0,0 6-1285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4.405"/>
    </inkml:context>
    <inkml:brush xml:id="br0">
      <inkml:brushProperty name="width" value="0.05" units="cm"/>
      <inkml:brushProperty name="height" value="0.05" units="cm"/>
    </inkml:brush>
  </inkml:definitions>
  <inkml:trace contextRef="#ctx0" brushRef="#br0">8 27 4772 0 0,'-8'-27'22175'0'0,"10"43"-21397"0"0,17 140 1347 0 0,-11-52-4959 0 0,-8-96 1732 0 0,2 12-3488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54.040"/>
    </inkml:context>
    <inkml:brush xml:id="br0">
      <inkml:brushProperty name="width" value="0.05" units="cm"/>
      <inkml:brushProperty name="height" value="0.05" units="cm"/>
    </inkml:brush>
  </inkml:definitions>
  <inkml:trace contextRef="#ctx0" brushRef="#br0">37 135 1884 0 0,'-15'-42'6068'0'0,"12"35"-4769"0"0,-1-1 0 0 0,1 0 0 0 0,1 1 0 0 0,-1-1 0 0 0,1-1 0 0 0,0 1 0 0 0,1 0 0 0 0,0 0 1 0 0,0-9-1 0 0,1 16-1248 0 0,0 1 0 0 0,0 0 1 0 0,1 0-1 0 0,-1 0 1 0 0,0 0-1 0 0,0-1 0 0 0,0 1 1 0 0,0 0-1 0 0,0 0 1 0 0,0 0-1 0 0,0 0 0 0 0,0-1 1 0 0,0 1-1 0 0,0 0 1 0 0,0 0-1 0 0,1 0 1 0 0,-1 0-1 0 0,0 0 0 0 0,0 0 1 0 0,0 0-1 0 0,0-1 1 0 0,0 1-1 0 0,0 0 0 0 0,1 0 1 0 0,-1 0-1 0 0,0 0 1 0 0,0 0-1 0 0,0 0 0 0 0,0 0 1 0 0,1 0-1 0 0,-1 0 1 0 0,0 0-1 0 0,0 0 0 0 0,0 0 1 0 0,0 0-1 0 0,1 0 1 0 0,-1 0-1 0 0,0 0 0 0 0,0 0 1 0 0,0 0-1 0 0,0 0 1 0 0,1 0-1 0 0,-1 0 0 0 0,0 0 1 0 0,0 0-1 0 0,0 0 1 0 0,0 0-1 0 0,0 0 1 0 0,1 1-1 0 0,-1-1 0 0 0,0 0 1 0 0,0 0-1 0 0,0 0 1 0 0,0 0-1 0 0,0 0 0 0 0,0 0 1 0 0,1 1-1 0 0,12 13 1127 0 0,8 17-215 0 0,56 155 2557 0 0,-29-61-2708 0 0,-25-63-695 0 0,-17-42-127 0 0,1 0 0 0 0,15 30 0 0 0,-21-49 3 0 0,-1 0 1 0 0,1 0-1 0 0,-1 0 0 0 0,1 0 1 0 0,0 0-1 0 0,0 0 0 0 0,-1 0 1 0 0,1 0-1 0 0,0-1 0 0 0,0 1 1 0 0,0 0-1 0 0,0-1 0 0 0,0 1 1 0 0,0 0-1 0 0,0-1 0 0 0,0 1 1 0 0,0-1-1 0 0,0 0 0 0 0,0 1 1 0 0,0-1-1 0 0,1 0 0 0 0,-1 1 1 0 0,0-1-1 0 0,2 0 0 0 0,0-1-4 0 0,-1 1 0 0 0,1 0 0 0 0,0-1-1 0 0,0 0 1 0 0,-1 0 0 0 0,1 0 0 0 0,0 0 0 0 0,-1 0-1 0 0,5-4 1 0 0,5-3-14 0 0,-1 0 0 0 0,0-1 0 0 0,11-13 0 0 0,-20 20 23 0 0,18-19-1 0 0,2 1 30 0 0,-2-1-1 0 0,-1-1 0 0 0,-1 0 0 0 0,19-31 0 0 0,-53 57 10 0 0,0-1 0 0 0,0-1-1 0 0,-21 1 1 0 0,-19-7-39 0 0,1-3 1 0 0,-103-26-1 0 0,158 33-1 0 0,0 0 0 0 0,-1 0 0 0 0,1 0 0 0 0,0 0 0 0 0,-1 0 0 0 0,1 0 1 0 0,0 0-1 0 0,-1 0 0 0 0,1 0 0 0 0,0 0 0 0 0,0 0 0 0 0,-1-1 0 0 0,1 1 0 0 0,0 0 0 0 0,0 0 0 0 0,-1 0 0 0 0,1-1 0 0 0,0 1 0 0 0,0 0 0 0 0,0 0 0 0 0,-1 0 0 0 0,1-1 1 0 0,0 1-1 0 0,0 0 0 0 0,0 0 0 0 0,0-1 0 0 0,-1 1 0 0 0,1 0 0 0 0,0-1 0 0 0,0 1 0 0 0,0 0 0 0 0,0 0 0 0 0,0-1 0 0 0,0 1 0 0 0,0 0 0 0 0,0-1 0 0 0,0 1 0 0 0,0 0 0 0 0,0-1 1 0 0,0 1-1 0 0,0 0 0 0 0,0 0 0 0 0,0-1 0 0 0,0 1 0 0 0,0 0 0 0 0,1-1 0 0 0,-1 1 0 0 0,0 0 0 0 0,0 0 0 0 0,0-1 0 0 0,0 1 0 0 0,1 0 0 0 0,-1 0 0 0 0,0-1 0 0 0,0 1 1 0 0,0 0-1 0 0,1 0 0 0 0,-1 0 0 0 0,0 0 0 0 0,0-1 0 0 0,1 1 0 0 0,-1 0 0 0 0,0 0 0 0 0,1 0 0 0 0,-1 0 0 0 0,36-20-180 0 0,52-12-23 0 0,-69 26 181 0 0,-2 1 36 0 0,0 0 0 0 0,-1 1 0 0 0,1 1 0 0 0,19-1 0 0 0,-114 27-8632 0 0,-65 9-5807 0 0,76-16 9553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4.922"/>
    </inkml:context>
    <inkml:brush xml:id="br0">
      <inkml:brushProperty name="width" value="0.05" units="cm"/>
      <inkml:brushProperty name="height" value="0.05" units="cm"/>
    </inkml:brush>
  </inkml:definitions>
  <inkml:trace contextRef="#ctx0" brushRef="#br0">49 115 6305 0 0,'0'-5'2090'0'0,"0"-1"0"0"0,-1 0 0 0 0,0 0 0 0 0,0 1 0 0 0,0-1 0 0 0,-4-9 0 0 0,5 14-1895 0 0,-1 0 0 0 0,1 0 0 0 0,0 0 0 0 0,-1 0 0 0 0,0 0-1 0 0,1 0 1 0 0,-1 0 0 0 0,1 0 0 0 0,-1 0 0 0 0,0 0 0 0 0,0 0 0 0 0,0 0-1 0 0,0 1 1 0 0,1-1 0 0 0,-1 0 0 0 0,0 0 0 0 0,0 1 0 0 0,0-1-1 0 0,0 1 1 0 0,-1-1 0 0 0,1 1 0 0 0,0-1 0 0 0,0 1 0 0 0,0 0-1 0 0,0 0 1 0 0,0-1 0 0 0,-1 1 0 0 0,1 0 0 0 0,0 0 0 0 0,0 0 0 0 0,0 0-1 0 0,0 0 1 0 0,-1 1 0 0 0,1-1 0 0 0,0 0 0 0 0,0 0 0 0 0,0 1-1 0 0,0-1 1 0 0,0 1 0 0 0,-2 0 0 0 0,52 7 1405 0 0,-41-7-1607 0 0,0 1-1 0 0,0 0 1 0 0,0 0 0 0 0,-1 1-1 0 0,1 0 1 0 0,-1 1 0 0 0,0-1-1 0 0,0 1 1 0 0,0 1-1 0 0,0-1 1 0 0,-1 1 0 0 0,0 1-1 0 0,0-1 1 0 0,0 1 0 0 0,0 0-1 0 0,-1 0 1 0 0,0 0 0 0 0,-1 1-1 0 0,1 0 1 0 0,-1 0 0 0 0,-1 0-1 0 0,1 0 1 0 0,3 13-1 0 0,-4-12 2 0 0,0-1 0 0 0,-1 1 0 0 0,1 0 0 0 0,-2 0 0 0 0,1-1 0 0 0,-1 1-1 0 0,-1 0 1 0 0,1 0 0 0 0,-1 0 0 0 0,-1 0 0 0 0,1 0 0 0 0,-1 0 0 0 0,-1 0 0 0 0,0 0-1 0 0,0 0 1 0 0,0-1 0 0 0,-1 1 0 0 0,0-1 0 0 0,0 1 0 0 0,-1-1 0 0 0,0 0-1 0 0,0-1 1 0 0,-1 1 0 0 0,-6 7 0 0 0,10-13-7 0 0,0 1 1 0 0,-1-1-1 0 0,1 0 0 0 0,-1 1 1 0 0,1-1-1 0 0,-1 0 0 0 0,1 0 0 0 0,-1 0 1 0 0,0 0-1 0 0,0 0 0 0 0,1 0 1 0 0,-1-1-1 0 0,0 1 0 0 0,0 0 1 0 0,0-1-1 0 0,0 0 0 0 0,0 1 0 0 0,-2-1 1 0 0,3 0-12 0 0,-1 0-1 0 0,1-1 1 0 0,0 1 0 0 0,0-1 0 0 0,0 1 0 0 0,0-1 0 0 0,0 1 0 0 0,0-1 0 0 0,0 0-1 0 0,0 0 1 0 0,0 1 0 0 0,0-1 0 0 0,1 0 0 0 0,-1 0 0 0 0,0 0 0 0 0,0 0 0 0 0,1 0-1 0 0,-1 0 1 0 0,1 0 0 0 0,-1 0 0 0 0,1 0 0 0 0,-1-1 0 0 0,-1-3-39 0 0,1 1 1 0 0,-1-1-1 0 0,2 0 1 0 0,-1 0-1 0 0,0 0 1 0 0,1 0-1 0 0,0 1 1 0 0,0-1-1 0 0,0 0 1 0 0,1 0-1 0 0,-1 0 1 0 0,4-9-1 0 0,5-9-33 0 0,2 1 0 0 0,1 0-1 0 0,0 0 1 0 0,20-23 0 0 0,-20 28 104 0 0,0 0 1 0 0,-1-1-1 0 0,0-1 0 0 0,-2 1 0 0 0,0-2 1 0 0,9-28-1 0 0,-18 47-54 0 0,1 1 0 0 0,-1-1 0 0 0,0 1 0 0 0,0 0 1 0 0,1-1-1 0 0,-1 1 0 0 0,0-1 0 0 0,0 1 0 0 0,0-1 0 0 0,0 1 0 0 0,0-1 1 0 0,0 1-1 0 0,0-1 0 0 0,1 1 0 0 0,-2-1 0 0 0,1 1 0 0 0,0-1 0 0 0,0 1 0 0 0,0-1 1 0 0,0 1-1 0 0,0-1 0 0 0,0 1 0 0 0,0-1 0 0 0,-1 1 0 0 0,1-1 0 0 0,0 1 1 0 0,0-1-1 0 0,-1 1 0 0 0,1 0 0 0 0,0-1 0 0 0,0 1 0 0 0,-1 0 0 0 0,1-1 0 0 0,-1 1 1 0 0,1 0-1 0 0,0-1 0 0 0,-1 1 0 0 0,1 0 0 0 0,-1-1 0 0 0,1 1 0 0 0,-1 0 1 0 0,1 0-1 0 0,0 0 0 0 0,-1 0 0 0 0,1-1 0 0 0,-1 1 0 0 0,1 0 0 0 0,-1 0 0 0 0,1 0 1 0 0,-1 0-1 0 0,1 0 0 0 0,-1 0 0 0 0,1 0 0 0 0,-1 0 0 0 0,0 1 0 0 0,-11 6-5727 0 0,6 7-4785 0 0,7-8 5400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5.277"/>
    </inkml:context>
    <inkml:brush xml:id="br0">
      <inkml:brushProperty name="width" value="0.05" units="cm"/>
      <inkml:brushProperty name="height" value="0.05" units="cm"/>
    </inkml:brush>
  </inkml:definitions>
  <inkml:trace contextRef="#ctx0" brushRef="#br0">141 34 1668 0 0,'-3'7'14853'0'0,"-10"14"-8769"0"0,3-5-4237 0 0,8-13-1808 0 0,0 1 0 0 0,0-1 0 0 0,1 1 0 0 0,0 0 0 0 0,-1 0 0 0 0,1-1 0 0 0,0 1 0 0 0,1 0-1 0 0,-1 0 1 0 0,1 0 0 0 0,0 0 0 0 0,0 0 0 0 0,0 0 0 0 0,0 0 0 0 0,1 0 0 0 0,-1 0 0 0 0,1 0 0 0 0,0 0 0 0 0,0-1-1 0 0,1 1 1 0 0,-1 0 0 0 0,1-1 0 0 0,0 1 0 0 0,0-1 0 0 0,0 1 0 0 0,0-1 0 0 0,1 0 0 0 0,-1 0 0 0 0,1 0 0 0 0,0 0-1 0 0,0 0 1 0 0,0-1 0 0 0,0 1 0 0 0,0-1 0 0 0,0 0 0 0 0,1 0 0 0 0,-1 0 0 0 0,1 0 0 0 0,0-1 0 0 0,-1 1 0 0 0,1-1-1 0 0,0 0 1 0 0,0 0 0 0 0,0-1 0 0 0,0 1 0 0 0,0-1 0 0 0,0 0 0 0 0,0 0 0 0 0,0 0 0 0 0,0 0 0 0 0,0-1 0 0 0,5-1-1 0 0,-3 1-41 0 0,0-1-1 0 0,0 0 0 0 0,0-1 1 0 0,-1 0-1 0 0,1 0 0 0 0,-1 0 1 0 0,0 0-1 0 0,0-1 0 0 0,0 0 0 0 0,0 0 1 0 0,-1 0-1 0 0,1 0 0 0 0,-1-1 1 0 0,0 0-1 0 0,-1 0 0 0 0,7-11 1 0 0,-9 13 33 0 0,1 0 1 0 0,-1 0-1 0 0,0-1 1 0 0,0 1-1 0 0,0 0 1 0 0,-1-1-1 0 0,1 1 1 0 0,-1-1-1 0 0,0 1 0 0 0,0-1 1 0 0,0 1-1 0 0,0-1 1 0 0,-1 1-1 0 0,1 0 1 0 0,-1-1-1 0 0,0 1 1 0 0,0-1-1 0 0,0 1 1 0 0,-1 0-1 0 0,1 0 1 0 0,-1 0-1 0 0,1 0 1 0 0,-1 0-1 0 0,0 0 1 0 0,0 0-1 0 0,-1 0 1 0 0,1 1-1 0 0,0-1 1 0 0,-1 1-1 0 0,0 0 1 0 0,-4-3-1 0 0,0 0-257 0 0,-1 0-1 0 0,0 0 0 0 0,0 1 1 0 0,-1 1-1 0 0,1-1 1 0 0,-1 1-1 0 0,1 0 0 0 0,-1 1 1 0 0,0 0-1 0 0,0 1 1 0 0,0 0-1 0 0,-10 0 1 0 0,-48 4-5241 0 0,6 12-3317 0 0,32-4 3513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5.686"/>
    </inkml:context>
    <inkml:brush xml:id="br0">
      <inkml:brushProperty name="width" value="0.05" units="cm"/>
      <inkml:brushProperty name="height" value="0.05" units="cm"/>
    </inkml:brush>
  </inkml:definitions>
  <inkml:trace contextRef="#ctx0" brushRef="#br0">18 38 4484 0 0,'-12'-26'10260'0'0,"6"14"-1593"0"0,11 27-5208 0 0,46 155 59 0 0,-11 7-6145 0 0,-37-163 2042 0 0,-1-7-620 0 0,-1 0 0 0 0,0 0 1 0 0,0-1-1 0 0,-1 1 0 0 0,0 10 1 0 0,-1-15 234 0 0,1 0 0 0 0,0 0 0 0 0,-1 0 0 0 0,1 0 0 0 0,-1 0 0 0 0,0 1 0 0 0,0-1 0 0 0,0 0 0 0 0,0-1 0 0 0,0 1 1 0 0,0 0-1 0 0,-3 3 0 0 0,-5 3-4065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6.026"/>
    </inkml:context>
    <inkml:brush xml:id="br0">
      <inkml:brushProperty name="width" value="0.05" units="cm"/>
      <inkml:brushProperty name="height" value="0.05" units="cm"/>
    </inkml:brush>
  </inkml:definitions>
  <inkml:trace contextRef="#ctx0" brushRef="#br0">22 175 2748 0 0,'-3'-5'1896'0'0,"0"-1"0"0"0,0 0 0 0 0,0 0 0 0 0,1 0 0 0 0,0 0 0 0 0,1 0 0 0 0,-1 0 0 0 0,1-1 0 0 0,0-10-1 0 0,1 16-1565 0 0,0-1-1 0 0,1 0 0 0 0,-1 0 0 0 0,1 0 0 0 0,-1 0 1 0 0,1 0-1 0 0,0 0 0 0 0,-1 1 0 0 0,1-1 1 0 0,0 0-1 0 0,0 1 0 0 0,0-1 0 0 0,3-2 0 0 0,-1 1-322 0 0,0 1-1 0 0,0 0 0 0 0,0-1 1 0 0,0 1-1 0 0,0 1 0 0 0,1-1 1 0 0,-1 0-1 0 0,0 1 0 0 0,5-2 1 0 0,24-6-1405 0 0,44-8 0 0 0,37 1-8778 0 0,-66 10 4221 0 0,-1-1 922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6.372"/>
    </inkml:context>
    <inkml:brush xml:id="br0">
      <inkml:brushProperty name="width" value="0.05" units="cm"/>
      <inkml:brushProperty name="height" value="0.05" units="cm"/>
    </inkml:brush>
  </inkml:definitions>
  <inkml:trace contextRef="#ctx0" brushRef="#br0">249 118 5104 0 0,'1'-63'15833'0'0,"-1"60"-15281"0"0,0 0 0 0 0,0 0 1 0 0,-1-1-1 0 0,1 1 0 0 0,-1 0 0 0 0,0 0 1 0 0,0 0-1 0 0,0 1 0 0 0,0-1 0 0 0,0 0 1 0 0,-1 0-1 0 0,1 1 0 0 0,-1-1 0 0 0,0 0 1 0 0,0 1-1 0 0,0 0 0 0 0,-5-5 0 0 0,19 41 173 0 0,8-3-706 0 0,33 36 0 0 0,-31-41-36 0 0,-2 1 0 0 0,29 49-1 0 0,-44-68 7 0 0,-1 1-1 0 0,-1-1 1 0 0,1 1-1 0 0,-1-1 1 0 0,-1 1-1 0 0,0 0 0 0 0,0 0 1 0 0,-1 0-1 0 0,0 0 1 0 0,0 1-1 0 0,-1-1 1 0 0,0 0-1 0 0,-1 0 0 0 0,-2 13 1 0 0,2-16 2 0 0,0 0 0 0 0,-1-1 0 0 0,0 1 0 0 0,0-1 0 0 0,0 0 0 0 0,-1 0 0 0 0,0 0 0 0 0,0 0 0 0 0,0 0 0 0 0,-1 0 0 0 0,1-1 0 0 0,-1 0 0 0 0,0 1 0 0 0,0-1 0 0 0,-1-1 0 0 0,-6 6 0 0 0,4-5-73 0 0,0-1 1 0 0,0 1-1 0 0,0-2 1 0 0,-1 1-1 0 0,1-1 1 0 0,0 0-1 0 0,-1 0 1 0 0,0-1-1 0 0,1 0 1 0 0,-1-1-1 0 0,-9 1 1 0 0,3-2-611 0 0,-1 0 0 0 0,1-1 0 0 0,0-1 0 0 0,0 0 0 0 0,-23-8 1 0 0,25 6-922 0 0,-1 0 1 0 0,2-1 0 0 0,-1 0 0 0 0,0-1 0 0 0,-16-13 0 0 0,17 11-925 0 0,1 0 1 0 0,0-1 0 0 0,-12-16 0 0 0,2-5-2207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6.706"/>
    </inkml:context>
    <inkml:brush xml:id="br0">
      <inkml:brushProperty name="width" value="0.05" units="cm"/>
      <inkml:brushProperty name="height" value="0.05" units="cm"/>
    </inkml:brush>
  </inkml:definitions>
  <inkml:trace contextRef="#ctx0" brushRef="#br0">1 132 5156 0 0,'10'-7'3383'0'0,"0"0"0"0"0,1 0 0 0 0,21-9 0 0 0,40-9 3488 0 0,82-3-4083 0 0,-69 15-2111 0 0,-36 2-1169 0 0,16-3-2195 0 0,-23 10-5814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8.994"/>
    </inkml:context>
    <inkml:brush xml:id="br0">
      <inkml:brushProperty name="width" value="0.05" units="cm"/>
      <inkml:brushProperty name="height" value="0.05" units="cm"/>
    </inkml:brush>
  </inkml:definitions>
  <inkml:trace contextRef="#ctx0" brushRef="#br0">461 62 1392 0 0,'-3'-4'1180'0'0,"1"0"0"0"0,-1-1-1 0 0,0 1 1 0 0,0 0 0 0 0,0 0 0 0 0,-1 1-1 0 0,1-1 1 0 0,-1 1 0 0 0,0-1 0 0 0,0 1-1 0 0,-1 0 1 0 0,1 1 0 0 0,-9-5 0 0 0,8 5-614 0 0,0 1 0 0 0,0 0 0 0 0,1 0-1 0 0,-1 0 1 0 0,0 0 0 0 0,0 1 0 0 0,0 0 0 0 0,0 0 0 0 0,0 0 0 0 0,0 0 0 0 0,0 1 0 0 0,-7 2 0 0 0,4-1-350 0 0,0 1-1 0 0,1 0 0 0 0,-1 0 1 0 0,1 1-1 0 0,-1 0 1 0 0,1 1-1 0 0,1-1 0 0 0,-1 1 1 0 0,1 1-1 0 0,-1-1 1 0 0,2 1-1 0 0,-1 0 0 0 0,0 1 1 0 0,1-1-1 0 0,1 1 1 0 0,-8 13-1 0 0,7-10-160 0 0,1 0 1 0 0,0 0-1 0 0,0 1 1 0 0,1-1-1 0 0,1 1 1 0 0,0 0-1 0 0,0 0 1 0 0,1 0-1 0 0,1-1 1 0 0,0 1-1 0 0,0 0 1 0 0,1 0-1 0 0,0 0 1 0 0,1 0-1 0 0,0 0 1 0 0,1-1-1 0 0,0 1 1 0 0,1-1-1 0 0,0 0 1 0 0,1 0-1 0 0,-1 0 1 0 0,2 0-1 0 0,11 15 1 0 0,-11-17-60 0 0,1-1-1 0 0,-1 1 1 0 0,1-1 0 0 0,1 0-1 0 0,0-1 1 0 0,0 0 0 0 0,0 0 0 0 0,0-1-1 0 0,1 0 1 0 0,0 0 0 0 0,0-1 0 0 0,0 0-1 0 0,1-1 1 0 0,-1 0 0 0 0,1 0 0 0 0,0-1-1 0 0,0 0 1 0 0,0-1 0 0 0,-1 0 0 0 0,2-1-1 0 0,-1 0 1 0 0,0 0 0 0 0,0-1 0 0 0,-1-1-1 0 0,1 1 1 0 0,11-5 0 0 0,-11 3 11 0 0,0 0 1 0 0,0-1-1 0 0,-1-1 0 0 0,1 0 1 0 0,-1 0-1 0 0,0 0 0 0 0,0-1 1 0 0,-1-1-1 0 0,0 0 0 0 0,0 0 1 0 0,0 0-1 0 0,-1-1 1 0 0,0 0-1 0 0,6-10 0 0 0,-10 13 17 0 0,0 0-1 0 0,0 0 0 0 0,-1 0 0 0 0,1-1 0 0 0,-1 1 1 0 0,0-1-1 0 0,-1 1 0 0 0,1-1 0 0 0,-1 0 0 0 0,0 0 0 0 0,-1 1 1 0 0,1-1-1 0 0,-1 0 0 0 0,0 0 0 0 0,-1 0 0 0 0,0 0 1 0 0,1 1-1 0 0,-2-1 0 0 0,1 0 0 0 0,-1 1 0 0 0,0-1 1 0 0,0 1-1 0 0,0-1 0 0 0,-1 1 0 0 0,0 0 0 0 0,-6-8 0 0 0,2 4-67 0 0,-1 0 0 0 0,0 0 0 0 0,-1 2 0 0 0,0-1 0 0 0,0 1 0 0 0,-1 0-1 0 0,1 1 1 0 0,-2 0 0 0 0,1 0 0 0 0,-1 1 0 0 0,1 1 0 0 0,-1 0-1 0 0,0 0 1 0 0,-1 1 0 0 0,1 0 0 0 0,-1 1 0 0 0,1 1 0 0 0,-24-1 0 0 0,5 2-1255 0 0,0 1 0 0 0,0 1 1 0 0,-1 2-1 0 0,1 1 0 0 0,1 1 1 0 0,-35 12-1 0 0,43-10-1193 0 0,0 0-1 0 0,1 1 1 0 0,-32 20 0 0 0,3 4-3407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39.595"/>
    </inkml:context>
    <inkml:brush xml:id="br0">
      <inkml:brushProperty name="width" value="0.05" units="cm"/>
      <inkml:brushProperty name="height" value="0.05" units="cm"/>
    </inkml:brush>
  </inkml:definitions>
  <inkml:trace contextRef="#ctx0" brushRef="#br0">43 375 2096 0 0,'-10'-13'6232'0'0,"-14"-18"5169"0"0,15 12-7052 0 0,10 18-4277 0 0,-1 0 0 0 0,0 0 1 0 0,0 0-1 0 0,1 1 0 0 0,-1-1 0 0 0,1 0 0 0 0,-1 0 0 0 0,0 0 0 0 0,1 0 0 0 0,0 1 1 0 0,-1-1-1 0 0,1 0 0 0 0,-1 1 0 0 0,1-1 0 0 0,0 0 0 0 0,0 1 0 0 0,-1-1 0 0 0,1 1 1 0 0,0-1-1 0 0,0 1 0 0 0,0-1 0 0 0,0 1 0 0 0,-1 0 0 0 0,1-1 0 0 0,0 1 0 0 0,0 0 0 0 0,2-1 1 0 0,32-8 292 0 0,-29 8-158 0 0,75-15 960 0 0,160-11-1 0 0,-88 14-882 0 0,988-106-155 0 0,-1085 114-208 0 0,34-4-604 0 0,0-3 0 0 0,128-34 0 0 0,-213 44 483 0 0,-1 1-39 0 0,1 1 1 0 0,-1-2 0 0 0,0 1-1 0 0,1-1 1 0 0,-1 1-1 0 0,0-1 1 0 0,0 0-1 0 0,0 0 1 0 0,-1-1-1 0 0,1 1 1 0 0,6-6-1 0 0,-11 7-103 0 0,0 0-1 0 0,0 0 0 0 0,0 1 0 0 0,0-1 1 0 0,0 0-1 0 0,1 1 0 0 0,-1-1 1 0 0,0 1-1 0 0,-1-1 0 0 0,1 1 1 0 0,0 0-1 0 0,0-1 0 0 0,0 1 1 0 0,0 0-1 0 0,0 0 0 0 0,0 0 1 0 0,0 0-1 0 0,0 0 0 0 0,-1 0 1 0 0,1 0-1 0 0,0 0 0 0 0,-1 0 0 0 0,-30 2-5480 0 0,4 2 646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0.497"/>
    </inkml:context>
    <inkml:brush xml:id="br0">
      <inkml:brushProperty name="width" value="0.05" units="cm"/>
      <inkml:brushProperty name="height" value="0.05" units="cm"/>
    </inkml:brush>
  </inkml:definitions>
  <inkml:trace contextRef="#ctx0" brushRef="#br0">115 29 6021 0 0,'-1'-1'797'0'0,"1"-1"0"0"0,-1 0 0 0 0,1 0 0 0 0,-1 1 0 0 0,0-1 0 0 0,0 0 0 0 0,0 1 0 0 0,0-1 0 0 0,0 1 0 0 0,0-1 0 0 0,0 1 0 0 0,0-1 0 0 0,0 1 0 0 0,-1 0 0 0 0,1 0 0 0 0,-1 0 0 0 0,1 0 0 0 0,-3-2 0 0 0,3 3-538 0 0,0 0 0 0 0,0 0 0 0 0,0 0 0 0 0,0 0 0 0 0,0 0 0 0 0,0 1 0 0 0,0-1 0 0 0,0 0 0 0 0,0 0 0 0 0,1 1 0 0 0,-1-1-1 0 0,0 0 1 0 0,0 1 0 0 0,0-1 0 0 0,0 1 0 0 0,1-1 0 0 0,-1 1 0 0 0,0 0 0 0 0,0-1 0 0 0,1 1 0 0 0,-1 0 0 0 0,0-1 0 0 0,1 1 0 0 0,-1 1 0 0 0,-4 5 53 0 0,0 1 1 0 0,1-1-1 0 0,0 1 1 0 0,1 0-1 0 0,-1 0 1 0 0,-1 9-1 0 0,-7 26 95 0 0,2 0-1 0 0,-7 69 0 0 0,15-98-546 0 0,1 0 0 0 0,1 0 0 0 0,0 0 0 0 0,1 0 0 0 0,1 0 0 0 0,0 0-1 0 0,1 0 1 0 0,0 0 0 0 0,1 0 0 0 0,1-1 0 0 0,0 0 0 0 0,7 14 0 0 0,-10-24-243 0 0,0-1 1 0 0,-1 1-1 0 0,1 0 1 0 0,1-1-1 0 0,-1 1 1 0 0,0-1-1 0 0,1 1 1 0 0,-1-1-1 0 0,1 0 1 0 0,0 0-1 0 0,-1 0 1 0 0,1-1-1 0 0,5 3 1 0 0,-6-3-222 0 0,0-1 0 0 0,1 1 0 0 0,-1-1 0 0 0,0 0 0 0 0,0 0 0 0 0,0 0 0 0 0,0 0 0 0 0,1 0 0 0 0,-1 0 0 0 0,0 0 0 0 0,0-1 0 0 0,0 1 0 0 0,0-1 0 0 0,0 0 0 0 0,0 0 0 0 0,0 1 0 0 0,0-1 0 0 0,0 0 0 0 0,0-1 0 0 0,0 1 0 0 0,2-3 0 0 0,12-9-4752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0.847"/>
    </inkml:context>
    <inkml:brush xml:id="br0">
      <inkml:brushProperty name="width" value="0.05" units="cm"/>
      <inkml:brushProperty name="height" value="0.05" units="cm"/>
    </inkml:brush>
  </inkml:definitions>
  <inkml:trace contextRef="#ctx0" brushRef="#br0">1 67 1776 0 0,'7'-31'6944'0'0,"4"-4"8574"0"0,-11 34-15442 0 0,0 1 0 0 0,0 0 0 0 0,0 0 0 0 0,0 0 0 0 0,0 0 0 0 0,1 0 0 0 0,-1 0 0 0 0,0 0 0 0 0,0 0 0 0 0,0 0 0 0 0,0 0 0 0 0,0 0 0 0 0,0 0 0 0 0,0 0-1 0 0,0 0 1 0 0,1 0 0 0 0,-1 0 0 0 0,0 0 0 0 0,0 0 0 0 0,0 0 0 0 0,0 0 0 0 0,0 0 0 0 0,1 1 911 0 0,-1-1-911 0 0,1 0 0 0 0,-1 0 0 0 0,0 0 0 0 0,0 0 0 0 0,0 1 0 0 0,0-1 0 0 0,0 0 0 0 0,0 0 0 0 0,0 0 0 0 0,0 0 0 0 0,0 0 0 0 0,0 0 0 0 0,0 0 0 0 0,0 1 0 0 0,0-1 0 0 0,0 0 0 0 0,0 0 0 0 0,0 0 0 0 0,0 0 0 0 0,0 0-1 0 0,4 25 587 0 0,3 30 42 0 0,-1-18-1033 0 0,-1 0 0 0 0,-3-1-1 0 0,-1 1 1 0 0,-4 45 0 0 0,-1-68-127 0 0,-2-3-4429 0 0,-8-37-15389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55.826"/>
    </inkml:context>
    <inkml:brush xml:id="br0">
      <inkml:brushProperty name="width" value="0.05" units="cm"/>
      <inkml:brushProperty name="height" value="0.05" units="cm"/>
    </inkml:brush>
  </inkml:definitions>
  <inkml:trace contextRef="#ctx0" brushRef="#br0">2864 113 1620 0 0,'-223'-49'9564'0'0,"1"9"-6099"0"0,129 27-2927 0 0,0 5 1 0 0,-174 5-1 0 0,170 12-392 0 0,1 4 1 0 0,0 4-1 0 0,2 4 1 0 0,-150 55-1 0 0,139-35 68 0 0,3 5 0 0 0,2 4 0 0 0,-164 110 0 0 0,199-114-111 0 0,2 4 1 0 0,3 2 0 0 0,2 2 0 0 0,2 3 0 0 0,2 3 0 0 0,4 2 0 0 0,2 2-1 0 0,3 1 1 0 0,3 3 0 0 0,2 2 0 0 0,-48 121 0 0 0,67-136 190 0 0,2 2 0 0 0,2 0-1 0 0,-17 115 1 0 0,30-136-104 0 0,2 0 0 0 0,1 1 0 0 0,2-1 0 0 0,1 0 0 0 0,3 1 0 0 0,0-1 0 0 0,18 59 0 0 0,11 0 47 0 0,3-2 1 0 0,73 133-1 0 0,124 164 70 0 0,-195-329-228 0 0,34 53 83 0 0,150 177 0 0 0,-162-224-60 0 0,3-3 1 0 0,3-2 0 0 0,112 79-1 0 0,-66-64 155 0 0,4-6-1 0 0,172 78 0 0 0,-206-113-219 0 0,0-4 0 0 0,2-4-1 0 0,1-4 1 0 0,150 23 0 0 0,-167-41-24 0 0,1-3 0 0 0,-1-2 0 0 0,1-4 0 0 0,-1-3 0 0 0,83-18 0 0 0,-67 6-18 0 0,0-5 0 0 0,-2-3 0 0 0,140-64 0 0 0,-180 68 12 0 0,-2-1 0 0 0,0-2 1 0 0,-2-2-1 0 0,-1-1 1 0 0,-1-2-1 0 0,-2-2 1 0 0,40-45-1 0 0,-40 35-21 0 0,-1-2 0 0 0,-3-1-1 0 0,-2-1 1 0 0,-2-2 0 0 0,-2-1-1 0 0,19-53 1 0 0,-5-6-37 0 0,-5-1 1 0 0,-5-1 0 0 0,18-146-1 0 0,-28 96-43 0 0,-4-281 1 0 0,-19 351 71 0 0,-3 0 1 0 0,-4 1-1 0 0,-4 1 1 0 0,-4 0-1 0 0,-4 1 1 0 0,-4 1-1 0 0,-42-93 1 0 0,41 118 38 0 0,-3 1 1 0 0,-2 2 0 0 0,-3 1 0 0 0,-3 2 0 0 0,-2 2 0 0 0,-2 1 0 0 0,-2 3 0 0 0,-2 1-1 0 0,-3 3 1 0 0,-64-47 0 0 0,34 39-117 0 0,-2 3 0 0 0,-2 5 0 0 0,-1 2 0 0 0,-3 5-1 0 0,-1 4 1 0 0,-166-42 0 0 0,187 64-627 0 0,0 2 1 0 0,-1 3-1 0 0,0 3 0 0 0,0 3 0 0 0,-96 11 1 0 0,25 9-5085 0 0,-222 58 1 0 0,209-34 1530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1.192"/>
    </inkml:context>
    <inkml:brush xml:id="br0">
      <inkml:brushProperty name="width" value="0.05" units="cm"/>
      <inkml:brushProperty name="height" value="0.05" units="cm"/>
    </inkml:brush>
  </inkml:definitions>
  <inkml:trace contextRef="#ctx0" brushRef="#br0">154 101 4368 0 0,'1'-5'1681'0'0,"-1"-1"0"0"0,-1 0 0 0 0,1 0 0 0 0,-1 1 0 0 0,0-1 0 0 0,0 0 0 0 0,-1 1 0 0 0,-3-9-1 0 0,5 13-1445 0 0,-1 0-1 0 0,1 0 1 0 0,-1 1-1 0 0,0-1 0 0 0,1 0 1 0 0,-1 0-1 0 0,1 1 1 0 0,-1-1-1 0 0,0 0 0 0 0,0 1 1 0 0,1-1-1 0 0,-1 1 0 0 0,0-1 1 0 0,0 1-1 0 0,0-1 1 0 0,0 1-1 0 0,0-1 0 0 0,0 1 1 0 0,0 0-1 0 0,0 0 0 0 0,-1-1 1 0 0,0 1-155 0 0,0 1 1 0 0,-1-1 0 0 0,1 0-1 0 0,0 1 1 0 0,0-1 0 0 0,0 1-1 0 0,0 0 1 0 0,0 0 0 0 0,0 0-1 0 0,0 0 1 0 0,0 0-1 0 0,1 0 1 0 0,-1 0 0 0 0,-1 2-1 0 0,-6 4-19 0 0,1 1-1 0 0,1 0 0 0 0,-1 0 1 0 0,2 0-1 0 0,-1 1 0 0 0,1 0 0 0 0,-6 11 1 0 0,-17 39-5725 0 0,26-46 255 0 0</inkml:trace>
  <inkml:trace contextRef="#ctx0" brushRef="#br0" timeOffset="1">375 0 5364 0 0,'2'1'849'0'0,"0"0"-1"0"0,0-1 0 0 0,-1 1 1 0 0,1 0-1 0 0,0 0 0 0 0,0 0 0 0 0,0 0 1 0 0,-1 0-1 0 0,1 1 0 0 0,0-1 0 0 0,-1 1 1 0 0,0-1-1 0 0,1 1 0 0 0,-1-1 0 0 0,2 4 1 0 0,14 35 4104 0 0,-12-18-4911 0 0,-2 1 1 0 0,2 23 0 0 0,-4-31 731 0 0,0 54-3832 0 0,-5-47-1995 0 0,-2 0-4775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1.525"/>
    </inkml:context>
    <inkml:brush xml:id="br0">
      <inkml:brushProperty name="width" value="0.05" units="cm"/>
      <inkml:brushProperty name="height" value="0.05" units="cm"/>
    </inkml:brush>
  </inkml:definitions>
  <inkml:trace contextRef="#ctx0" brushRef="#br0">0 44 3032 0 0,'0'-4'4493'0'0,"3"-2"-461"0"0,1 2-472 0 0,3 0-683 0 0,1 0-1105 0 0,8 0-760 0 0,-1 2-424 0 0,3 0-348 0 0,4 2-356 0 0,0-2-468 0 0,0 0-848 0 0,0-2-784 0 0,-2 0-721 0 0,-3 4-643 0 0,-1-2-612 0 0,-5 4-181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1.847"/>
    </inkml:context>
    <inkml:brush xml:id="br0">
      <inkml:brushProperty name="width" value="0.05" units="cm"/>
      <inkml:brushProperty name="height" value="0.05" units="cm"/>
    </inkml:brush>
  </inkml:definitions>
  <inkml:trace contextRef="#ctx0" brushRef="#br0">132 23 6249 0 0,'-12'-20'10419'0'0,"1"17"-3577"0"0,6 15-3437 0 0,10 11-3299 0 0,7 10 136 0 0,0-4-82 0 0,-2 0-1 0 0,0 1 1 0 0,6 40-1 0 0,-15-62-184 0 0,0-1 1 0 0,0 0-1 0 0,-1 0 1 0 0,0 0-1 0 0,0 1 0 0 0,0-1 1 0 0,-1 0-1 0 0,0 0 1 0 0,-1 0-1 0 0,0 0 0 0 0,0 0 1 0 0,0 0-1 0 0,-1-1 1 0 0,0 1-1 0 0,0 0 1 0 0,0-1-1 0 0,-1 0 0 0 0,0 0 1 0 0,-10 11-1 0 0,12-16-182 0 0,1 1 1 0 0,-1 0-1 0 0,0-1 0 0 0,0 1 0 0 0,0-1 0 0 0,0 0 0 0 0,0 1 1 0 0,-1-1-1 0 0,1 0 0 0 0,0 0 0 0 0,-1-1 0 0 0,1 1 1 0 0,0 0-1 0 0,-1-1 0 0 0,1 1 0 0 0,-1-1 0 0 0,1 0 0 0 0,0 0 1 0 0,-1 0-1 0 0,1 0 0 0 0,-1 0 0 0 0,1-1 0 0 0,-1 1 0 0 0,1-1 1 0 0,0 1-1 0 0,-3-2 0 0 0,0 0-860 0 0,0-1 1 0 0,1 1-1 0 0,-1-1 0 0 0,1 0 1 0 0,0 0-1 0 0,0-1 0 0 0,0 1 1 0 0,0-1-1 0 0,0 0 0 0 0,1 0 1 0 0,-4-5-1 0 0,-5-11-3970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2.177"/>
    </inkml:context>
    <inkml:brush xml:id="br0">
      <inkml:brushProperty name="width" value="0.05" units="cm"/>
      <inkml:brushProperty name="height" value="0.05" units="cm"/>
    </inkml:brush>
  </inkml:definitions>
  <inkml:trace contextRef="#ctx0" brushRef="#br0">1 94 2152 0 0,'12'-28'10937'0'0,"3"7"-4247"0"0,14-1-2086 0 0,14 10-4228 0 0,12 5-1121 0 0,2 6-4639 0 0,-6-1-5360 0 0,-29 2 5966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2.493"/>
    </inkml:context>
    <inkml:brush xml:id="br0">
      <inkml:brushProperty name="width" value="0.05" units="cm"/>
      <inkml:brushProperty name="height" value="0.05" units="cm"/>
    </inkml:brush>
  </inkml:definitions>
  <inkml:trace contextRef="#ctx0" brushRef="#br0">100 0 4912 0 0,'1'0'633'0'0,"0"1"0"0"0,-1-1 0 0 0,1 1-1 0 0,0-1 1 0 0,4 4 3796 0 0,-4-3-3796 0 0,-1 0 0 0 0,1 0 0 0 0,-1 0-1 0 0,1-1 1 0 0,-1 1 0 0 0,1 0 0 0 0,-1 0-1 0 0,1 1 1 0 0,2 25 4412 0 0,-10 33-4423 0 0,5-49 446 0 0,-3 20-839 0 0,-2-1 1 0 0,-15 40-1 0 0,16-55-1824 0 0,0 0 0 0 0,-1-1 0 0 0,-13 21-1 0 0,-7-10-10319 0 0,20-20 7212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2.832"/>
    </inkml:context>
    <inkml:brush xml:id="br0">
      <inkml:brushProperty name="width" value="0.05" units="cm"/>
      <inkml:brushProperty name="height" value="0.05" units="cm"/>
    </inkml:brush>
  </inkml:definitions>
  <inkml:trace contextRef="#ctx0" brushRef="#br0">3 26 3020 0 0,'0'-16'14034'0'0,"-2"12"-10698"0"0,2 0-1236 0 0,2 2-244 0 0,2 2-1700 0 0,-2 4-540 0 0,3 0-868 0 0,-1 2-856 0 0,3 4-808 0 0,-3-4-873 0 0,3 4-827 0 0,-1 0-465 0 0</inkml:trace>
  <inkml:trace contextRef="#ctx0" brushRef="#br0" timeOffset="1">179 86 4832 0 0,'11'7'14870'0'0,"-11"-5"-13226"0"0,4 2-652 0 0,-4-2-448 0 0,3 0-436 0 0,-1 2-532 0 0,-2-2-916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3.161"/>
    </inkml:context>
    <inkml:brush xml:id="br0">
      <inkml:brushProperty name="width" value="0.05" units="cm"/>
      <inkml:brushProperty name="height" value="0.05" units="cm"/>
    </inkml:brush>
  </inkml:definitions>
  <inkml:trace contextRef="#ctx0" brushRef="#br0">0 26 1848 0 0,'0'-1'501'0'0,"0"0"1"0"0,1 0-1 0 0,-1 0 0 0 0,0 0 0 0 0,0-1 0 0 0,1 1 1 0 0,-1 0-1 0 0,0 0 0 0 0,1 0 0 0 0,-1 0 0 0 0,1 0 1 0 0,0 0-1 0 0,-1 0 0 0 0,1 0 0 0 0,0 0 0 0 0,-1 1 1 0 0,1-1-1 0 0,0 0 0 0 0,0 0 0 0 0,0 0 1 0 0,0 1-1 0 0,0-1 0 0 0,0 1 0 0 0,0-1 0 0 0,0 1 1 0 0,0-1-1 0 0,0 1 0 0 0,0-1 0 0 0,2 1 0 0 0,0 0-17 0 0,-1 0-1 0 0,1 0 0 0 0,0 0 0 0 0,0 1 1 0 0,-1 0-1 0 0,1-1 0 0 0,0 1 1 0 0,-1 0-1 0 0,1 0 0 0 0,-1 0 0 0 0,5 4 1 0 0,6 3 45 0 0,-1 1-1 0 0,0 0 1 0 0,15 16 0 0 0,3 4 90 0 0,-1 2 0 0 0,-2 0 0 0 0,-1 2 0 0 0,38 64 1 0 0,-55-81-535 0 0,-1 0 0 0 0,-1 1-1 0 0,-1 0 1 0 0,0 0 0 0 0,-1 1 0 0 0,-1 0 0 0 0,0-1 0 0 0,-2 1 0 0 0,0 1 0 0 0,-1-1 0 0 0,0 0 0 0 0,-2 0 0 0 0,-4 28 0 0 0,0-21-114 0 0,0 0 1 0 0,-2-1-1 0 0,-1 0 1 0 0,-1-1-1 0 0,-1 0 0 0 0,-14 25 1 0 0,15-34-768 0 0,0-1 0 0 0,0 0 0 0 0,-1 0 0 0 0,0-1 1 0 0,-1 0-1 0 0,-18 14 0 0 0,26-24-186 0 0,-1 1 0 0 0,0-1 0 0 0,0 1 0 0 0,0-1 1 0 0,-1 0-1 0 0,1 0 0 0 0,-9 1 0 0 0,-16 0-8063 0 0,17-5 4288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4.230"/>
    </inkml:context>
    <inkml:brush xml:id="br0">
      <inkml:brushProperty name="width" value="0.05" units="cm"/>
      <inkml:brushProperty name="height" value="0.05" units="cm"/>
    </inkml:brush>
  </inkml:definitions>
  <inkml:trace contextRef="#ctx0" brushRef="#br0">46 40 1536 0 0,'33'-39'24414'0'0,"-56"83"-20061"0"0,4-3-3941 0 0,18-39-386 0 0,-26 47 304 0 0,26-47-325 0 0,0 1 0 0 0,0-1 0 0 0,0 1 0 0 0,0-1 0 0 0,0 1 0 0 0,0 0 1 0 0,1 0-1 0 0,-1-1 0 0 0,1 1 0 0 0,0 0 0 0 0,0-1 0 0 0,0 1 0 0 0,0 0 0 0 0,1 0 0 0 0,-1-1 1 0 0,1 1-1 0 0,0 3 0 0 0,0-5-9 0 0,0 1 0 0 0,1-1 0 0 0,-1 0-1 0 0,0 0 1 0 0,0 0 0 0 0,1 0 0 0 0,-1 0 0 0 0,0-1 0 0 0,1 1 0 0 0,-1 0 0 0 0,1-1-1 0 0,-1 1 1 0 0,1-1 0 0 0,0 1 0 0 0,-1-1 0 0 0,1 0 0 0 0,-1 1 0 0 0,1-1 0 0 0,0 0 0 0 0,2 0-1 0 0,39-3-296 0 0,-28 1 51 0 0,20 0-629 0 0,-12 2-2545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4.564"/>
    </inkml:context>
    <inkml:brush xml:id="br0">
      <inkml:brushProperty name="width" value="0.05" units="cm"/>
      <inkml:brushProperty name="height" value="0.05" units="cm"/>
    </inkml:brush>
  </inkml:definitions>
  <inkml:trace contextRef="#ctx0" brushRef="#br0">11 50 2212 0 0,'0'-5'2785'0'0,"0"-1"-1"0"0,-1 1 0 0 0,1 0 1 0 0,-1 0-1 0 0,-1 0 0 0 0,1 0 1 0 0,-4-8-1 0 0,7 24 1367 0 0,-3 19-2650 0 0,1 6-1232 0 0,2-5-292 0 0,-4 48 0 0 0,0-16-6325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4.900"/>
    </inkml:context>
    <inkml:brush xml:id="br0">
      <inkml:brushProperty name="width" value="0.05" units="cm"/>
      <inkml:brushProperty name="height" value="0.05" units="cm"/>
    </inkml:brush>
  </inkml:definitions>
  <inkml:trace contextRef="#ctx0" brushRef="#br0">31 134 5024 0 0,'7'-8'9797'0'0,"3"8"-3873"0"0,14 18-2171 0 0,14 31-3941 0 0,-36-44 266 0 0,1-1 1 0 0,-1 0 0 0 0,-1 1-1 0 0,1-1 1 0 0,-1 1 0 0 0,0 0 0 0 0,0-1-1 0 0,0 1 1 0 0,-1 0 0 0 0,1 0-1 0 0,-1 0 1 0 0,0-1 0 0 0,-1 1 0 0 0,1 0-1 0 0,-3 7 1 0 0,3-9-137 0 0,-1 0 0 0 0,0 0 0 0 0,0 0 0 0 0,-1 0 0 0 0,1 0 0 0 0,0 0 0 0 0,-1-1 0 0 0,0 1 0 0 0,0 0 0 0 0,0-1 0 0 0,0 1 0 0 0,0-1 0 0 0,0 0 0 0 0,-1 0 0 0 0,1 0 0 0 0,-1 0 0 0 0,1 0 0 0 0,-1 0 0 0 0,0-1 0 0 0,0 1 0 0 0,0-1 0 0 0,0 0 0 0 0,0 0 0 0 0,-5 1 0 0 0,6-1-383 0 0,-1-1 1 0 0,1 0-1 0 0,-1 0 1 0 0,1 0-1 0 0,-1 0 0 0 0,1-1 1 0 0,0 1-1 0 0,-1-1 1 0 0,1 1-1 0 0,-4-2 0 0 0,-21-14-8747 0 0,20 8 4589 0 0</inkml:trace>
  <inkml:trace contextRef="#ctx0" brushRef="#br0" timeOffset="1">33 78 5076 0 0,'7'-12'3949'0'0,"4"2"-305"0"0,-2 1-432 0 0,4-1-987 0 0,0 4-773 0 0,3-2-464 0 0,1 2-292 0 0,-1 0-252 0 0,4 2-216 0 0,-3 2-280 0 0,1 0-276 0 0,-3 0-520 0 0,-2 2-800 0 0,-2 2-756 0 0,-2 2-701 0 0,0 0-603 0 0,0 2-528 0 0,0-2 91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31.452"/>
    </inkml:context>
    <inkml:brush xml:id="br0">
      <inkml:brushProperty name="width" value="0.05" units="cm"/>
      <inkml:brushProperty name="height" value="0.05" units="cm"/>
    </inkml:brush>
  </inkml:definitions>
  <inkml:trace contextRef="#ctx0" brushRef="#br0">500 2 5004 0 0,'-7'-1'17162'0'0,"-9"6"-13524"0"0,-7 5-5603 0 0,18-8 3536 0 0,-26 16-1419 0 0,0 2-1 0 0,1 1 0 0 0,2 1 0 0 0,0 1 0 0 0,1 2 1 0 0,1 1-1 0 0,2 0 0 0 0,0 2 0 0 0,2 1 1 0 0,-25 44-1 0 0,22-29-378 0 0,-9 14-847 0 0,7-24-2718 0 0,9-23-1992 0 0,17-11 5259 0 0,0 0 0 0 0,0 0 1 0 0,0 1-1 0 0,0-1 1 0 0,0 0-1 0 0,0 0 0 0 0,0 0 1 0 0,0 0-1 0 0,0-1 1 0 0,-1 1-1 0 0,1 0 1 0 0,0 0-1 0 0,0 0 0 0 0,0-1 1 0 0,0 1-1 0 0,0-1 1 0 0,0 0-1 0 0,-6-4-4181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5.230"/>
    </inkml:context>
    <inkml:brush xml:id="br0">
      <inkml:brushProperty name="width" value="0.05" units="cm"/>
      <inkml:brushProperty name="height" value="0.05" units="cm"/>
    </inkml:brush>
  </inkml:definitions>
  <inkml:trace contextRef="#ctx0" brushRef="#br0">100 1 1404 0 0,'-14'10'24013'0'0,"8"0"-21411"0"0,4-7-2904 0 0,0 1 0 0 0,1 0 0 0 0,-1-1 0 0 0,1 1 0 0 0,0 0 0 0 0,0 0 0 0 0,-1 8 0 0 0,4 5 1993 0 0,0-11-1698 0 0,0 0 0 0 0,1 0 0 0 0,-1-1 1 0 0,1 1-1 0 0,1-1 0 0 0,-1 0 0 0 0,1 1 1 0 0,0-2-1 0 0,0 1 0 0 0,1 0 0 0 0,7 6 0 0 0,-6-6 3 0 0,0 0-1 0 0,-1 1 0 0 0,0 0 0 0 0,0 0 1 0 0,0 0-1 0 0,-1 1 0 0 0,5 9 0 0 0,-8-15 7 0 0,-1 0-1 0 0,0 0 1 0 0,0 0-1 0 0,0 1 0 0 0,1-1 1 0 0,-1 0-1 0 0,0 0 1 0 0,0 0-1 0 0,-1 1 0 0 0,1-1 1 0 0,0 0-1 0 0,0 0 0 0 0,-1 0 1 0 0,1 0-1 0 0,0 1 1 0 0,-1-1-1 0 0,1 0 0 0 0,-1 0 1 0 0,0 0-1 0 0,1 0 1 0 0,-1 0-1 0 0,0 0 0 0 0,1 0 1 0 0,-1-1-1 0 0,0 1 0 0 0,0 0 1 0 0,0 0-1 0 0,0 0 1 0 0,0-1-1 0 0,0 1 0 0 0,0-1 1 0 0,0 1-1 0 0,0-1 1 0 0,0 1-1 0 0,0-1 0 0 0,0 1 1 0 0,-1-1-1 0 0,1 0 0 0 0,0 0 1 0 0,0 0-1 0 0,0 1 1 0 0,-2-1-1 0 0,-4 1-96 0 0,1 0-1 0 0,0 0 1 0 0,-1-1-1 0 0,1 0 1 0 0,-1 0-1 0 0,-10-1 1 0 0,12 0-522 0 0,0-1 0 0 0,0 0 1 0 0,0 1-1 0 0,0-2 0 0 0,0 1 0 0 0,1 0 1 0 0,-6-5-1 0 0,7 5-826 0 0,0-1 0 0 0,0 1 0 0 0,0-1 0 0 0,0 0 0 0 0,0 0 0 0 0,1 0 0 0 0,-1-1 0 0 0,1 1 1 0 0,-4-7-1 0 0,2-2-3492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5.568"/>
    </inkml:context>
    <inkml:brush xml:id="br0">
      <inkml:brushProperty name="width" value="0.05" units="cm"/>
      <inkml:brushProperty name="height" value="0.05" units="cm"/>
    </inkml:brush>
  </inkml:definitions>
  <inkml:trace contextRef="#ctx0" brushRef="#br0">1 46 3504 0 0,'9'-8'3861'0'0,"2"2"-257"0"0,0-2-304 0 0,2 4-887 0 0,2-2-877 0 0,3 2-516 0 0,-3 0-328 0 0,1 2-252 0 0,1-2-244 0 0,-1 4-236 0 0,-1 0-340 0 0,-4 0-616 0 0,0 2-844 0 0,-4 0-689 0 0,0 2-651 0 0,-1-2-632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5.901"/>
    </inkml:context>
    <inkml:brush xml:id="br0">
      <inkml:brushProperty name="width" value="0.05" units="cm"/>
      <inkml:brushProperty name="height" value="0.05" units="cm"/>
    </inkml:brush>
  </inkml:definitions>
  <inkml:trace contextRef="#ctx0" brushRef="#br0">271 0 5905 0 0,'-33'49'11232'0'0,"3"6"-3685"0"0,-23 68-873 0 0,-38 146-8600 0 0,53-148 3453 0 0,37-118-1728 0 0,1 0 0 0 0,-1-1 0 0 0,0 1 0 0 0,0 0 0 0 0,0-1 0 0 0,-1 1 0 0 0,1-1 0 0 0,-1 0 0 0 0,1 0 0 0 0,-1 1 0 0 0,-3 2 0 0 0,5-5 81 0 0,-1 0 0 0 0,1 0 1 0 0,0 0-1 0 0,0 0 0 0 0,0 0 1 0 0,-1 0-1 0 0,1 0 0 0 0,0 1 0 0 0,0-1 1 0 0,0-1-1 0 0,-1 1 0 0 0,1 0 1 0 0,0 0-1 0 0,0 0 0 0 0,0 0 1 0 0,-1 0-1 0 0,1 0 0 0 0,0 0 0 0 0,0 0 1 0 0,0 0-1 0 0,0 0 0 0 0,-1 0 1 0 0,1 0-1 0 0,0 0 0 0 0,0-1 0 0 0,0 1 1 0 0,0 0-1 0 0,-1 0 0 0 0,1 0 1 0 0,0 0-1 0 0,0 0 0 0 0,0-1 1 0 0,0 1-1 0 0,0 0 0 0 0,0 0 0 0 0,0 0 1 0 0,0 0-1 0 0,0-1 0 0 0,-1 1 1 0 0,1 0-1 0 0,0 0 0 0 0,0 0 0 0 0,0-1 1 0 0,0 1-1 0 0,-1-24-7083 0 0,4 10 2275 0 0,1-1-428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6.415"/>
    </inkml:context>
    <inkml:brush xml:id="br0">
      <inkml:brushProperty name="width" value="0.05" units="cm"/>
      <inkml:brushProperty name="height" value="0.05" units="cm"/>
    </inkml:brush>
  </inkml:definitions>
  <inkml:trace contextRef="#ctx0" brushRef="#br0">62 23 4084 0 0,'-9'-22'21083'0'0,"0"23"-16938"0"0,2 13-3313 0 0,-22 100 564 0 0,22-54-2315 0 0,11-3-3793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6.748"/>
    </inkml:context>
    <inkml:brush xml:id="br0">
      <inkml:brushProperty name="width" value="0.05" units="cm"/>
      <inkml:brushProperty name="height" value="0.05" units="cm"/>
    </inkml:brush>
  </inkml:definitions>
  <inkml:trace contextRef="#ctx0" brushRef="#br0">56 63 3384 0 0,'-4'-14'11291'0'0,"-6"10"-4365"0"0,8 4-6590 0 0,0 1 1 0 0,1-1-1 0 0,-1 1 0 0 0,0-1 0 0 0,0 1 1 0 0,1 0-1 0 0,-1-1 0 0 0,0 1 0 0 0,1 0 1 0 0,-1 0-1 0 0,1 0 0 0 0,-1 0 0 0 0,1 1 1 0 0,-2 1-1 0 0,2-2-339 0 0,0 0 1 0 0,0 0-1 0 0,0 0 1 0 0,0 0-1 0 0,0 0 1 0 0,0 0-1 0 0,0 0 1 0 0,0 1-1 0 0,0-1 1 0 0,1 0-1 0 0,-1 1 1 0 0,0-1-1 0 0,1 0 0 0 0,-1 1 1 0 0,1-1-1 0 0,0 1 1 0 0,-1-1-1 0 0,1 1 1 0 0,0-1-1 0 0,0 1 1 0 0,0-1-1 0 0,0 1 1 0 0,0-1-1 0 0,0 1 1 0 0,0-1-1 0 0,1 1 1 0 0,-1-1-1 0 0,1 0 0 0 0,-1 1 1 0 0,1-1-1 0 0,-1 1 1 0 0,1-1-1 0 0,0 0 1 0 0,0 1-1 0 0,-1-1 1 0 0,1 0-1 0 0,0 0 1 0 0,0 0-1 0 0,0 0 1 0 0,0 0-1 0 0,1 0 1 0 0,-1 0-1 0 0,0 0 0 0 0,0 0 1 0 0,1 0-1 0 0,1 0 1 0 0,1 1-3 0 0,0-1 0 0 0,0 0 0 0 0,0 0 0 0 0,1 0 1 0 0,-1-1-1 0 0,0 1 0 0 0,1-1 0 0 0,-1 0 0 0 0,1 0 0 0 0,-1-1 1 0 0,0 1-1 0 0,1-1 0 0 0,-1 0 0 0 0,0 0 0 0 0,0 0 0 0 0,0-1 1 0 0,0 0-1 0 0,0 1 0 0 0,0-1 0 0 0,0-1 0 0 0,5-3 0 0 0,-4 3 59 0 0,-1 0-1 0 0,1 0 0 0 0,-1 0 1 0 0,0-1-1 0 0,0 1 0 0 0,0-1 1 0 0,0 0-1 0 0,-1 0 0 0 0,0-1 1 0 0,1 1-1 0 0,-2-1 0 0 0,1 0 1 0 0,0 0-1 0 0,-1 1 0 0 0,0-2 1 0 0,0 1-1 0 0,1-6 0 0 0,-3 10-12 0 0,0 1 0 0 0,0-1 0 0 0,0 0-1 0 0,0 0 1 0 0,0 0 0 0 0,0 0 0 0 0,0 1 0 0 0,0-1-1 0 0,0 0 1 0 0,0 0 0 0 0,0 0 0 0 0,-1 1 0 0 0,1-1-1 0 0,0 0 1 0 0,0 0 0 0 0,-1 1 0 0 0,1-1 0 0 0,-1 0-1 0 0,1 1 1 0 0,-1-1 0 0 0,1 0 0 0 0,-1 1 0 0 0,1-1 0 0 0,-1 0-1 0 0,0 1 1 0 0,1-1 0 0 0,-1 1 0 0 0,-1-1 0 0 0,-25-1 266 0 0,20 3-526 0 0,1 1 1 0 0,-1 0-1 0 0,0 0 1 0 0,0 1-1 0 0,-12 7 1 0 0,10-4-1168 0 0,0 0 0 0 0,1 1 0 0 0,0 1 0 0 0,-14 15 0 0 0,-5 19-9205 0 0,20-26 5577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7.082"/>
    </inkml:context>
    <inkml:brush xml:id="br0">
      <inkml:brushProperty name="width" value="0.05" units="cm"/>
      <inkml:brushProperty name="height" value="0.05" units="cm"/>
    </inkml:brush>
  </inkml:definitions>
  <inkml:trace contextRef="#ctx0" brushRef="#br0">16 70 4688 0 0,'-4'6'20568'0'0,"1"2"-18480"0"0,-5 20-4484 0 0,7-16 4175 0 0,1-10-1762 0 0,0 0-1 0 0,1 0 1 0 0,-1 0 0 0 0,0 0 0 0 0,1 0-1 0 0,0 0 1 0 0,-1 0 0 0 0,1 0-1 0 0,0-1 1 0 0,0 1 0 0 0,0 0-1 0 0,0 0 1 0 0,0-1 0 0 0,0 1-1 0 0,1 0 1 0 0,-1-1 0 0 0,0 1 0 0 0,1-1-1 0 0,-1 0 1 0 0,1 1 0 0 0,0-1-1 0 0,2 1 1 0 0,0 0-13 0 0,-1-1 1 0 0,1 1-1 0 0,0-1 0 0 0,0-1 0 0 0,0 1 1 0 0,0 0-1 0 0,0-1 0 0 0,0 0 0 0 0,0 0 1 0 0,0 0-1 0 0,4-1 0 0 0,4-1-11 0 0,0-1 0 0 0,0 0 0 0 0,1 0 0 0 0,-2-1 0 0 0,1-1 0 0 0,16-8 0 0 0,-22 10 91 0 0,-1-1 1 0 0,0 1-1 0 0,0-1 0 0 0,-1 0 1 0 0,1 0-1 0 0,-1 0 0 0 0,0 0 1 0 0,0-1-1 0 0,0 0 0 0 0,-1 0 1 0 0,0 0-1 0 0,5-9 0 0 0,-7 12-57 0 0,-1 0 0 0 0,1-1 0 0 0,0 1 0 0 0,-1 0 0 0 0,0 0 0 0 0,0-1 0 0 0,1 1 0 0 0,-1 0 0 0 0,-1-1 0 0 0,1 1 0 0 0,0 0 0 0 0,0-1 0 0 0,-1 1 0 0 0,0 0 0 0 0,1 0 0 0 0,-1-1-1 0 0,0 1 1 0 0,0 0 0 0 0,0 0 0 0 0,0 0 0 0 0,0 0 0 0 0,-1 0 0 0 0,1 0 0 0 0,-1 0 0 0 0,1 1 0 0 0,-1-1 0 0 0,0 1 0 0 0,1-1 0 0 0,-1 1 0 0 0,0-1 0 0 0,0 1 0 0 0,0 0 0 0 0,0 0 0 0 0,-4-2 0 0 0,-18 0-5243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7.415"/>
    </inkml:context>
    <inkml:brush xml:id="br0">
      <inkml:brushProperty name="width" value="0.05" units="cm"/>
      <inkml:brushProperty name="height" value="0.05" units="cm"/>
    </inkml:brush>
  </inkml:definitions>
  <inkml:trace contextRef="#ctx0" brushRef="#br0">71 64 3700 0 0,'-4'2'11918'0'0,"-10"6"-8006"0"0,8-3-3226 0 0,1 1 0 0 0,-1 0 1 0 0,1 0-1 0 0,0 0 0 0 0,1 0 0 0 0,-1 1 1 0 0,1 0-1 0 0,-4 11 0 0 0,7-16-671 0 0,0 0 0 0 0,0 0 0 0 0,1 0 0 0 0,-1 0 0 0 0,1 0 0 0 0,0 0 0 0 0,0 0 0 0 0,-1 0 0 0 0,1 0 0 0 0,1 0 0 0 0,-1 0 0 0 0,0 0-1 0 0,0 0 1 0 0,1 0 0 0 0,-1 0 0 0 0,1 0 0 0 0,-1 0 0 0 0,1 0 0 0 0,0 0 0 0 0,0-1 0 0 0,0 1 0 0 0,0 0 0 0 0,0 0 0 0 0,0-1 0 0 0,1 1 0 0 0,-1-1 0 0 0,0 1 0 0 0,1-1 0 0 0,-1 0 0 0 0,1 1-1 0 0,0-1 1 0 0,-1 0 0 0 0,1 0 0 0 0,0 0 0 0 0,0 0 0 0 0,0 0 0 0 0,0-1 0 0 0,3 2 0 0 0,6 1-33 0 0,0-1 1 0 0,0-1-1 0 0,1 1 0 0 0,-1-2 1 0 0,0 1-1 0 0,0-2 1 0 0,1 1-1 0 0,-1-2 0 0 0,0 1 1 0 0,0-2-1 0 0,0 1 0 0 0,0-2 1 0 0,0 1-1 0 0,-1-1 0 0 0,0-1 1 0 0,0 0-1 0 0,0 0 0 0 0,10-8 1 0 0,-18 12 16 0 0,-1-1 1 0 0,1 1-1 0 0,-1 0 1 0 0,1 0-1 0 0,-1-1 1 0 0,0 1-1 0 0,0-1 1 0 0,0 1 0 0 0,0-1-1 0 0,0 0 1 0 0,0 1-1 0 0,0-1 1 0 0,0 0-1 0 0,-1 0 1 0 0,1 1-1 0 0,-1-1 1 0 0,1 0-1 0 0,-1 0 1 0 0,0 0 0 0 0,1 0-1 0 0,-1 0 1 0 0,0 0-1 0 0,-1-3 1 0 0,0 2 24 0 0,0 0 0 0 0,0-1 0 0 0,0 1 0 0 0,-1 0 0 0 0,0 0 0 0 0,1-1-1 0 0,-1 1 1 0 0,0 0 0 0 0,-1 1 0 0 0,1-1 0 0 0,-5-4 0 0 0,-4-2-836 0 0,1 0-1 0 0,-2 0 0 0 0,1 2 0 0 0,-1-1 1 0 0,-17-7-1 0 0,14 9-1670 0 0,-14-7-6314 0 0,18 7 3859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47.749"/>
    </inkml:context>
    <inkml:brush xml:id="br0">
      <inkml:brushProperty name="width" value="0.05" units="cm"/>
      <inkml:brushProperty name="height" value="0.05" units="cm"/>
    </inkml:brush>
  </inkml:definitions>
  <inkml:trace contextRef="#ctx0" brushRef="#br0">1 30 4096 0 0,'13'-8'4109'0'0,"-4"0"-409"0"0,2 2-440 0 0,-3 0-935 0 0,3 4-865 0 0,-2 2-560 0 0,0 2-344 0 0,-2 0-200 0 0,-3 4-144 0 0,0 0-176 0 0,-1 2-312 0 0,-3 0-756 0 0,-7 0-812 0 0,-2 4-693 0 0,0-2-723 0 0,-4 2-744 0 0,-2 0-517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56.947"/>
    </inkml:context>
    <inkml:brush xml:id="br0">
      <inkml:brushProperty name="width" value="0.05" units="cm"/>
      <inkml:brushProperty name="height" value="0.05" units="cm"/>
    </inkml:brush>
  </inkml:definitions>
  <inkml:trace contextRef="#ctx0" brushRef="#br0">102 18 3052 0 0,'2'-2'2006'0'0,"-2"2"-1719"0"0,0 0-1 0 0,1-1 1 0 0,-1 1-1 0 0,0-1 1 0 0,0 1-1 0 0,0 0 1 0 0,1-1 0 0 0,-1 1-1 0 0,0 0 1 0 0,0-1-1 0 0,0 1 1 0 0,0-1-1 0 0,0 1 1 0 0,0-1-1 0 0,0 1 1 0 0,0 0 0 0 0,0-1-1 0 0,0 1 1 0 0,0-1-1 0 0,0 1 1 0 0,0 0-1 0 0,-1-1 1 0 0,-2-3 3438 0 0,3 4-3438 0 0,0-1-1 0 0,-1 1 1 0 0,1 0-1 0 0,0 0 1 0 0,-1 0-1 0 0,1-1 1 0 0,-1 1 0 0 0,1 0-1 0 0,0 0 1 0 0,-1 0-1 0 0,-10 5 5304 0 0,2 6-4741 0 0,2 7-443 0 0,1 0-1 0 0,0 1 1 0 0,2 0-1 0 0,0 0 1 0 0,-1 25-1 0 0,-1 98 547 0 0,22 160-2078 0 0,-16-297 683 0 0,-1 0-1 0 0,1 0 1 0 0,-1 0-1 0 0,0 0 1 0 0,0 0-1 0 0,0 0 1 0 0,-3 5-1 0 0,-9 6-5226 0 0,12-16 5135 0 0,0 1 1 0 0,0-1 0 0 0,0 1-1 0 0,0-1 1 0 0,-1 0 0 0 0,1 0-1 0 0,0 1 1 0 0,0-1 0 0 0,0 0-1 0 0,0 0 1 0 0,0 0 0 0 0,0 0-1 0 0,-1-1 1 0 0,1 1 0 0 0,0 0-1 0 0,0 0 1 0 0,0-1 0 0 0,-1 1-1 0 0,-9-6-4570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5:57.293"/>
    </inkml:context>
    <inkml:brush xml:id="br0">
      <inkml:brushProperty name="width" value="0.05" units="cm"/>
      <inkml:brushProperty name="height" value="0.05" units="cm"/>
    </inkml:brush>
  </inkml:definitions>
  <inkml:trace contextRef="#ctx0" brushRef="#br0">1 167 6333 0 0,'0'-44'10021'0'0,"11"11"-4052"0"0,-8 29-5759 0 0,0 0 0 0 0,0 1-1 0 0,1-1 1 0 0,-1 1-1 0 0,1-1 1 0 0,0 1-1 0 0,0 0 1 0 0,0 1 0 0 0,1-1-1 0 0,-1 1 1 0 0,1 0-1 0 0,-1 0 1 0 0,1 0-1 0 0,5-1 1 0 0,29-8-222 0 0,1 1 0 0 0,-1 2 0 0 0,71-5 0 0 0,43 10-6123 0 0,-96 6-84 0 0,-21 5-669 0 0,-18 0 2235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4:31.796"/>
    </inkml:context>
    <inkml:brush xml:id="br0">
      <inkml:brushProperty name="width" value="0.05" units="cm"/>
      <inkml:brushProperty name="height" value="0.05" units="cm"/>
    </inkml:brush>
  </inkml:definitions>
  <inkml:trace contextRef="#ctx0" brushRef="#br0">1 0 5709 0 0,'9'4'15629'0'0,"5"18"-11383"0"0,12 37-6243 0 0,-22-50 3432 0 0,15 35-952 0 0,39 63 0 0 0,-47-89-1228 0 0,1-1 0 0 0,0 0 0 0 0,2 0 0 0 0,0-2-1 0 0,32 28 1 0 0,-36-37-3988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0.822"/>
    </inkml:context>
    <inkml:brush xml:id="br0">
      <inkml:brushProperty name="width" value="0.05" units="cm"/>
      <inkml:brushProperty name="height" value="0.05" units="cm"/>
    </inkml:brush>
  </inkml:definitions>
  <inkml:trace contextRef="#ctx0" brushRef="#br0">230 103 4984 0 0,'-85'-4'8253'0'0,"56"4"-5730"0"0,1-2-1 0 0,0 0 0 0 0,-32-8 0 0 0,133 0-980 0 0,-31 7-1433 0 0,988-60 1066 0 0,-1 54-2173 0 0,-875 20 945 0 0,-101-6-2781 0 0,-34-4-4379 0 0,-63-2-682 0 0,12 1 3440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1.196"/>
    </inkml:context>
    <inkml:brush xml:id="br0">
      <inkml:brushProperty name="width" value="0.05" units="cm"/>
      <inkml:brushProperty name="height" value="0.05" units="cm"/>
    </inkml:brush>
  </inkml:definitions>
  <inkml:trace contextRef="#ctx0" brushRef="#br0">127 95 5296 0 0,'-27'-1'3693'0'0,"19"2"-2545"0"0,0-1-1 0 0,0 0 1 0 0,0 0 0 0 0,0-1 0 0 0,0 0 0 0 0,0-1 0 0 0,0 0 0 0 0,1 0 0 0 0,-1 0-1 0 0,-11-6 1 0 0,19 8-1113 0 0,0 0 0 0 0,0 0-1 0 0,0-1 1 0 0,0 1-1 0 0,-1 0 1 0 0,1 0 0 0 0,0 0-1 0 0,0 0 1 0 0,0 0-1 0 0,0 0 1 0 0,0-1 0 0 0,0 1-1 0 0,0 0 1 0 0,-1 0-1 0 0,1 0 1 0 0,0-1 0 0 0,0 1-1 0 0,0 0 1 0 0,0 0-1 0 0,0 0 1 0 0,0 0 0 0 0,0-1-1 0 0,0 1 1 0 0,0 0 0 0 0,0 0-1 0 0,0 0 1 0 0,0-1-1 0 0,0 1 1 0 0,0 0 0 0 0,0 0-1 0 0,0 0 1 0 0,0 0-1 0 0,1-1 1 0 0,-1 1 0 0 0,0 0-1 0 0,0 0 1 0 0,0 0-1 0 0,0 0 1 0 0,0-1 0 0 0,0 1-1 0 0,0 0 1 0 0,0 0-1 0 0,1 0 1 0 0,-1 0 0 0 0,0 0-1 0 0,0 0 1 0 0,0-1 0 0 0,0 1-1 0 0,1 0 1 0 0,-1 0-1 0 0,0 0 1 0 0,17-7 637 0 0,19-2-253 0 0,84-5 182 0 0,235 3 0 0 0,-229 10-511 0 0,776-18-2847 0 0,-861 13 296 0 0,-33 5-1310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1.031"/>
    </inkml:context>
    <inkml:brush xml:id="br0">
      <inkml:brushProperty name="width" value="0.05" units="cm"/>
      <inkml:brushProperty name="height" value="0.05" units="cm"/>
    </inkml:brush>
  </inkml:definitions>
  <inkml:trace contextRef="#ctx0" brushRef="#br0">0 81 2840 0 0,'7'-81'18449'0'0,"-4"103"-14993"0"0,5 47-2873 0 0,-15 153 486 0 0,2-135-2514 0 0,6 103 0 0 0,-1-190 1436 0 0,3 18-3479 0 0,-3-18 3235 0 0,0 0 0 0 0,1 1-1 0 0,-1-1 1 0 0,0 0 0 0 0,0 1 0 0 0,0-1 0 0 0,0 0 0 0 0,0 1 0 0 0,0-1 0 0 0,18-3-14794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1.402"/>
    </inkml:context>
    <inkml:brush xml:id="br0">
      <inkml:brushProperty name="width" value="0.05" units="cm"/>
      <inkml:brushProperty name="height" value="0.05" units="cm"/>
    </inkml:brush>
  </inkml:definitions>
  <inkml:trace contextRef="#ctx0" brushRef="#br0">177 30 2268 0 0,'0'-2'612'0'0,"-1"0"-1"0"0,0 1 1 0 0,0-1-1 0 0,0 0 1 0 0,0 0-1 0 0,0 1 1 0 0,0-1-1 0 0,-1 1 1 0 0,1-1-1 0 0,0 1 1 0 0,-1 0-1 0 0,1-1 1 0 0,-1 1-1 0 0,1 0 1 0 0,-1 0-1 0 0,0 0 1 0 0,1 0-1 0 0,-1 0 1 0 0,0 1-1 0 0,0-1 0 0 0,0 0 1 0 0,-2 0-1 0 0,1 1-223 0 0,0 0 0 0 0,0 1 0 0 0,0-1 0 0 0,1 0 0 0 0,-1 1-1 0 0,0 0 1 0 0,0 0 0 0 0,1 0 0 0 0,-1 0 0 0 0,1 0-1 0 0,-1 0 1 0 0,1 1 0 0 0,-5 2 0 0 0,-2 3-114 0 0,1 0-1 0 0,0 0 1 0 0,0 1 0 0 0,1 0-1 0 0,0 0 1 0 0,0 1 0 0 0,-6 11 0 0 0,8-11-211 0 0,0 1 1 0 0,1-1-1 0 0,0 0 1 0 0,1 1-1 0 0,0 0 1 0 0,0 0-1 0 0,1 0 1 0 0,0 0-1 0 0,1 0 1 0 0,0 1-1 0 0,1-1 1 0 0,0 0-1 0 0,0 1 1 0 0,1-1-1 0 0,1 0 1 0 0,3 15-1 0 0,-2-17-62 0 0,-1-1 0 0 0,1 0 0 0 0,1 0 0 0 0,-1 0 0 0 0,1 0 0 0 0,1-1 0 0 0,-1 1 0 0 0,1-1 0 0 0,0 0 0 0 0,0-1 0 0 0,1 1 0 0 0,0-1 0 0 0,0 0 0 0 0,0 0 0 0 0,0-1 0 0 0,1 0 0 0 0,0 0 0 0 0,0-1 0 0 0,0 1 0 0 0,0-1 0 0 0,0-1 0 0 0,12 3 0 0 0,-7-3-6 0 0,1 0 1 0 0,0-1-1 0 0,0 0 0 0 0,0-1 0 0 0,0-1 0 0 0,-1 0 0 0 0,1-1 0 0 0,0 0 1 0 0,-1-1-1 0 0,1-1 0 0 0,-1 0 0 0 0,0 0 0 0 0,0-1 0 0 0,0 0 0 0 0,-1-1 1 0 0,16-12-1 0 0,-20 14 20 0 0,0 0 1 0 0,-1-1-1 0 0,1 0 1 0 0,-1-1-1 0 0,-1 1 1 0 0,1-1-1 0 0,-1 0 1 0 0,0 0-1 0 0,0-1 0 0 0,0 0 1 0 0,-1 0-1 0 0,0 0 1 0 0,-1 0-1 0 0,0 0 1 0 0,0-1-1 0 0,0 0 1 0 0,-1 1-1 0 0,0-1 1 0 0,-1 0-1 0 0,0 0 1 0 0,0 0-1 0 0,0 0 1 0 0,-1 0-1 0 0,0 0 1 0 0,-1 0-1 0 0,0 0 1 0 0,-2-11-1 0 0,0 12 11 0 0,0 0-1 0 0,0-1 1 0 0,0 1 0 0 0,-1 1-1 0 0,0-1 1 0 0,-1 0 0 0 0,1 1-1 0 0,-1 0 1 0 0,0 0 0 0 0,-1 1-1 0 0,0-1 1 0 0,1 1 0 0 0,-13-8-1 0 0,11 9-196 0 0,1 0 0 0 0,-1 0 0 0 0,0 1 0 0 0,0 0-1 0 0,0 0 1 0 0,-10-2 0 0 0,12 4-350 0 0,0 0 1 0 0,0 1-1 0 0,-1-1 0 0 0,1 1 1 0 0,0 0-1 0 0,0 0 1 0 0,0 1-1 0 0,0 0 0 0 0,-9 2 1 0 0,13-3 195 0 0,0 0 0 0 0,0 0 1 0 0,1 0-1 0 0,-1 1 0 0 0,0-1 0 0 0,0 0 1 0 0,1 1-1 0 0,-1-1 0 0 0,0 1 1 0 0,1-1-1 0 0,-1 1 0 0 0,0-1 0 0 0,1 1 1 0 0,-1-1-1 0 0,1 1 0 0 0,-1-1 1 0 0,1 1-1 0 0,-1 0 0 0 0,1-1 0 0 0,-1 1 1 0 0,1 0-1 0 0,0-1 0 0 0,-1 1 1 0 0,1 0-1 0 0,0 0 0 0 0,0-1 0 0 0,0 1 1 0 0,-1 0-1 0 0,1 0 0 0 0,0 0 1 0 0,0-1-1 0 0,0 1 0 0 0,0 0 0 0 0,0 0 1 0 0,0 0-1 0 0,1 1 0 0 0,4 8-4612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1.784"/>
    </inkml:context>
    <inkml:brush xml:id="br0">
      <inkml:brushProperty name="width" value="0.05" units="cm"/>
      <inkml:brushProperty name="height" value="0.05" units="cm"/>
    </inkml:brush>
  </inkml:definitions>
  <inkml:trace contextRef="#ctx0" brushRef="#br0">81 1 1680 0 0,'-3'2'10570'0'0,"-14"13"-5709"0"0,12-11-4721 0 0,-1 1 0 0 0,1 0 0 0 0,0 1 0 0 0,1-1 0 0 0,0 1 0 0 0,0 0 1 0 0,0 0-1 0 0,0 1 0 0 0,1-1 0 0 0,0 1 0 0 0,0-1 0 0 0,1 1 0 0 0,0 0 0 0 0,0 0 0 0 0,1 0 0 0 0,0 0 0 0 0,0 0 1 0 0,0 0-1 0 0,1 1 0 0 0,0-1 0 0 0,0 0 0 0 0,1 0 0 0 0,0 0 0 0 0,1 0 0 0 0,-1 0 0 0 0,1 0 0 0 0,0 0 0 0 0,1 0 0 0 0,5 11 1 0 0,0-4 74 0 0,0-1 0 0 0,1 0 1 0 0,0 0-1 0 0,1-1 1 0 0,0 0-1 0 0,1-1 1 0 0,0 0-1 0 0,1 0 0 0 0,0-1 1 0 0,0-1-1 0 0,1 0 1 0 0,26 13-1 0 0,-26-16-192 0 0,0-1 0 0 0,1 0 1 0 0,-1-1-1 0 0,1 0 0 0 0,0-1 0 0 0,0 0 0 0 0,0-2 0 0 0,0 1 0 0 0,16-2 0 0 0,-24 0-11 0 0,-1 0 0 0 0,0-1 0 0 0,0 1 0 0 0,0-1 0 0 0,1-1 0 0 0,-1 1-1 0 0,0-1 1 0 0,0 0 0 0 0,-1 0 0 0 0,1 0 0 0 0,0-1 0 0 0,-1 1 0 0 0,1-1 0 0 0,-1 0 0 0 0,0-1 0 0 0,0 1-1 0 0,0-1 1 0 0,0 0 0 0 0,-1 0 0 0 0,0 0 0 0 0,0 0 0 0 0,0 0 0 0 0,0-1 0 0 0,0 1 0 0 0,-1-1-1 0 0,0 0 1 0 0,3-8 0 0 0,-3 3 47 0 0,1 0 0 0 0,-1 0-1 0 0,-1 0 1 0 0,0 0 0 0 0,0 0-1 0 0,-1 0 1 0 0,0 0 0 0 0,-1-1 0 0 0,0 1-1 0 0,-1 0 1 0 0,0 0 0 0 0,-1 0-1 0 0,0 1 1 0 0,0-1 0 0 0,-1 1-1 0 0,0-1 1 0 0,0 1 0 0 0,-12-16 0 0 0,9 15-138 0 0,-1 0 0 0 0,0 1 0 0 0,0 0 0 0 0,-1 0 0 0 0,0 1 1 0 0,0 0-1 0 0,-1 1 0 0 0,0 0 0 0 0,-1 0 0 0 0,1 1 0 0 0,-1 1 1 0 0,0 0-1 0 0,0 0 0 0 0,-1 1 0 0 0,-17-4 0 0 0,28 8-222 0 0,-1-1-1 0 0,1 1 0 0 0,0 0 1 0 0,-1 0-1 0 0,1-1 0 0 0,-1 1 1 0 0,1 0-1 0 0,-1 1 0 0 0,1-1 1 0 0,-1 0-1 0 0,1 0 0 0 0,0 1 1 0 0,-1-1-1 0 0,-2 1 0 0 0,-23 23-18181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2.146"/>
    </inkml:context>
    <inkml:brush xml:id="br0">
      <inkml:brushProperty name="width" value="0.05" units="cm"/>
      <inkml:brushProperty name="height" value="0.05" units="cm"/>
    </inkml:brush>
  </inkml:definitions>
  <inkml:trace contextRef="#ctx0" brushRef="#br0">276 125 5721 0 0,'1'-2'1692'0'0,"0"2"-1353"0"0,-1 0-1 0 0,0-1 1 0 0,0 1-1 0 0,1-1 1 0 0,-1 1 0 0 0,0-1-1 0 0,0 1 1 0 0,0-1-1 0 0,0 1 1 0 0,1-1-1 0 0,-1 1 1 0 0,0 0-1 0 0,0-1 1 0 0,0 1-1 0 0,0-1 1 0 0,0 1 0 0 0,0-1-1 0 0,0 1 1 0 0,-1-1-1 0 0,1 1 1 0 0,0-1-1 0 0,0 1 1 0 0,0-1-1 0 0,0 1 1 0 0,-1-1-1 0 0,1 1 1 0 0,0 0 0 0 0,0-1-1 0 0,-1 1 1 0 0,1-1-1 0 0,-19 1 4349 0 0,-23 18-3020 0 0,38-14-1637 0 0,0 0 1 0 0,-1 1 0 0 0,2-1 0 0 0,-1 1 0 0 0,0-1 0 0 0,1 1-1 0 0,0 0 1 0 0,0 0 0 0 0,0 1 0 0 0,1-1 0 0 0,0 0 0 0 0,0 1-1 0 0,0 0 1 0 0,0-1 0 0 0,1 1 0 0 0,0 0 0 0 0,1 0 0 0 0,-1 0-1 0 0,1 0 1 0 0,0 0 0 0 0,0-1 0 0 0,1 1 0 0 0,0 0 0 0 0,3 11-1 0 0,-2-10-22 0 0,0 0-1 0 0,1 0 0 0 0,0 0 1 0 0,0 0-1 0 0,0-1 0 0 0,1 1 1 0 0,0-1-1 0 0,1 0 0 0 0,-1 0 1 0 0,1-1-1 0 0,0 1 0 0 0,0-1 1 0 0,1 0-1 0 0,0 0 0 0 0,0-1 1 0 0,0 1-1 0 0,0-1 0 0 0,1-1 1 0 0,7 4-1 0 0,-1-3 28 0 0,1 0 0 0 0,-1-1-1 0 0,1-1 1 0 0,0 0 0 0 0,0-1 0 0 0,0 0-1 0 0,0-1 1 0 0,0-1 0 0 0,0 0 0 0 0,-1-1 0 0 0,1 0-1 0 0,0-1 1 0 0,-1-1 0 0 0,17-6 0 0 0,-21 7 67 0 0,1-1-1 0 0,-1 0 1 0 0,1-1 0 0 0,-2 1 0 0 0,1-2-1 0 0,0 0 1 0 0,-1 0 0 0 0,0 0 0 0 0,0-1-1 0 0,-1 0 1 0 0,0 0 0 0 0,0-1 0 0 0,-1 0 0 0 0,0 0-1 0 0,0-1 1 0 0,-1 0 0 0 0,0 0 0 0 0,0 0-1 0 0,-1 0 1 0 0,3-11 0 0 0,-6 14-57 0 0,0-1 0 0 0,0 1 0 0 0,0-1 0 0 0,-1 1 0 0 0,0-1 0 0 0,0 0 0 0 0,-1 1 0 0 0,0-1-1 0 0,0 1 1 0 0,0-1 0 0 0,-1 1 0 0 0,0 0 0 0 0,-1-1 0 0 0,1 1 0 0 0,-1 0 0 0 0,0 0 0 0 0,0 1 0 0 0,-1-1 0 0 0,0 1 0 0 0,0-1 0 0 0,0 1 0 0 0,-1 0 0 0 0,1 1 0 0 0,-1-1 0 0 0,0 1 0 0 0,-1 0 0 0 0,1 0 0 0 0,-12-5 0 0 0,3 0-291 0 0,-1 2 1 0 0,-1 0 0 0 0,1 1 0 0 0,-1 0 0 0 0,-1 1-1 0 0,1 1 1 0 0,-1 0 0 0 0,1 2 0 0 0,-1-1 0 0 0,-23 2-1 0 0,7 2-1901 0 0,1 2-1 0 0,-54 12 0 0 0,-62 30-7873 0 0,81-19 4773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2.702"/>
    </inkml:context>
    <inkml:brush xml:id="br0">
      <inkml:brushProperty name="width" value="0.05" units="cm"/>
      <inkml:brushProperty name="height" value="0.05" units="cm"/>
    </inkml:brush>
  </inkml:definitions>
  <inkml:trace contextRef="#ctx0" brushRef="#br0">1 272 2256 0 0,'15'-13'10319'0'0,"8"5"-5607"0"0,31 1-2672 0 0,-36 5-784 0 0,472-51 3622 0 0,251 6-3987 0 0,-317 22-575 0 0,852-41-241 0 0,-799 43-992 0 0,-444 22 550 0 0,-19 1-263 0 0,0 0-1 0 0,-1-1 1 0 0,1 0 0 0 0,0-1-1 0 0,21-7 1 0 0,-52 2-8601 0 0,-16 2 4335 0 0,-3 4 254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6.206"/>
    </inkml:context>
    <inkml:brush xml:id="br0">
      <inkml:brushProperty name="width" value="0.05" units="cm"/>
      <inkml:brushProperty name="height" value="0.05" units="cm"/>
    </inkml:brush>
  </inkml:definitions>
  <inkml:trace contextRef="#ctx0" brushRef="#br0">410 140 5164 0 0,'-1'-11'2179'0'0,"1"0"0"0"0,-2 0 0 0 0,1 0 0 0 0,-1 0 0 0 0,-5-15 0 0 0,4 20-1358 0 0,1-1 1 0 0,-1 0-1 0 0,-1 1 1 0 0,1 0-1 0 0,-7-9 1 0 0,9 14-772 0 0,0 0 0 0 0,1 0 0 0 0,-1 0 0 0 0,0 1 0 0 0,0-1 0 0 0,0 0 0 0 0,0 1 0 0 0,0-1 0 0 0,0 0 0 0 0,0 1 0 0 0,0-1 1 0 0,0 1-1 0 0,0-1 0 0 0,0 1 0 0 0,0 0 0 0 0,0-1 0 0 0,0 1 0 0 0,0 0 0 0 0,-1 0 0 0 0,1 0 0 0 0,0 0 0 0 0,0 0 0 0 0,0 0 0 0 0,0 0 0 0 0,-2 1 0 0 0,-1 0 10 0 0,1 0 0 0 0,0 0 0 0 0,-1 1-1 0 0,1-1 1 0 0,0 1 0 0 0,-1 0 0 0 0,1 0-1 0 0,-3 3 1 0 0,-5 5 46 0 0,0 0 0 0 0,1 1 0 0 0,-9 12 0 0 0,-15 21 31 0 0,3 1 0 0 0,1 2 1 0 0,3 1-1 0 0,2 2 0 0 0,2 0 0 0 0,2 1 1 0 0,2 1-1 0 0,3 1 0 0 0,-14 80 0 0 0,28-119-198 0 0,1 0-1 0 0,1 0 0 0 0,0 1 0 0 0,0-1 0 0 0,2 0 0 0 0,0 0 0 0 0,0-1 0 0 0,2 1 0 0 0,-1 0 0 0 0,2-1 1 0 0,0 0-1 0 0,12 23 0 0 0,-13-29-304 0 0,0-1 1 0 0,1 1-1 0 0,-1-1 1 0 0,2 0-1 0 0,-1-1 0 0 0,1 1 1 0 0,-1-1-1 0 0,2 0 1 0 0,-1 0-1 0 0,10 5 1 0 0,-9-7-513 0 0,0 0 1 0 0,0 0-1 0 0,0-1 1 0 0,0 0 0 0 0,0 0-1 0 0,0-1 1 0 0,0 0-1 0 0,1 0 1 0 0,-1 0 0 0 0,0-1-1 0 0,1 0 1 0 0,10-2-1 0 0,11-3-3764 0 0,0-4 94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6.634"/>
    </inkml:context>
    <inkml:brush xml:id="br0">
      <inkml:brushProperty name="width" value="0.05" units="cm"/>
      <inkml:brushProperty name="height" value="0.05" units="cm"/>
    </inkml:brush>
  </inkml:definitions>
  <inkml:trace contextRef="#ctx0" brushRef="#br0">159 176 4512 0 0,'1'-6'1538'0'0,"1"1"22"0"0,-1-1-1 0 0,1 0 1 0 0,-2 0-1 0 0,1 0 1 0 0,0 0-1 0 0,-1 0 1 0 0,0 0-1 0 0,-1 0 1 0 0,0-7-1 0 0,0 12-1508 0 0,1 1 0 0 0,0 0 0 0 0,0 0 0 0 0,-1-1 0 0 0,1 1 0 0 0,0 0 0 0 0,-1 0 0 0 0,1 0-1 0 0,0-1 1 0 0,-1 1 0 0 0,1 0 0 0 0,0 0 0 0 0,-1 0 0 0 0,1 0 0 0 0,0 0 0 0 0,-1 0 0 0 0,1 0-1 0 0,-1 0 1 0 0,1 0 0 0 0,0 0 0 0 0,-1 0 0 0 0,1 0 0 0 0,0 0 0 0 0,-1 0 0 0 0,1 0 0 0 0,0 0 0 0 0,-1 0-1 0 0,1 0 1 0 0,-1 1 0 0 0,1-1 0 0 0,0 0 0 0 0,0 0 0 0 0,-1 0 0 0 0,1 1 0 0 0,0-1 0 0 0,-1 0 0 0 0,1 0-1 0 0,0 1 1 0 0,0-1 0 0 0,-1 0 0 0 0,1 0 0 0 0,0 1 0 0 0,0-1 0 0 0,0 0 0 0 0,-1 1 0 0 0,1-1 0 0 0,0 0-1 0 0,0 1 1 0 0,0-1 0 0 0,0 1 0 0 0,-14 18 430 0 0,-5 12-416 0 0,2 0 1 0 0,1 1 0 0 0,2 1 0 0 0,1 0-1 0 0,2 1 1 0 0,0 1 0 0 0,-5 42 0 0 0,17-46-1036 0 0,-1-31 909 0 0,1 0 1 0 0,-1 0-1 0 0,0 1 1 0 0,0-1 0 0 0,1 0-1 0 0,-1 0 1 0 0,0 0 0 0 0,1 0-1 0 0,-1 1 1 0 0,0-1-1 0 0,0 0 1 0 0,1 0 0 0 0,-1 0-1 0 0,0 0 1 0 0,1 0-1 0 0,-1 0 1 0 0,0 0 0 0 0,1 0-1 0 0,-1 0 1 0 0,0 0-1 0 0,1 0 1 0 0,-1 0 0 0 0,0 0-1 0 0,1 0 1 0 0,-1-1 0 0 0,0 1-1 0 0,1 0 1 0 0,-1 0-1 0 0,0 0 1 0 0,0 0 0 0 0,1 0-1 0 0,-1-1 1 0 0,0 1-1 0 0,1 0 1 0 0,-1 0 0 0 0,0-1-1 0 0,0 1 1 0 0,0 0-1 0 0,1 0 1 0 0,-1-1 0 0 0,0 1-1 0 0,5-6-516 0 0,0 0 0 0 0,-1 0 0 0 0,0 0 0 0 0,0 0 0 0 0,4-11 0 0 0,58-154-1894 0 0,6-17 4543 0 0,-68 181-1777 0 0,-2 2 30 0 0,1 1 0 0 0,-1-1 0 0 0,0 1-1 0 0,-1-1 1 0 0,1 0 0 0 0,-1 1-1 0 0,0-1 1 0 0,1-6 0 0 0,-3 11-250 0 0,1 0 1 0 0,-1 0-1 0 0,0 0 0 0 0,0 0 1 0 0,1 0-1 0 0,-1 0 1 0 0,0 0-1 0 0,0 0 0 0 0,1 0 1 0 0,-1 1-1 0 0,0-1 0 0 0,0 0 1 0 0,1 0-1 0 0,-1 1 1 0 0,0-1-1 0 0,1 1 0 0 0,-1-1 1 0 0,0 0-1 0 0,1 1 0 0 0,-1-1 1 0 0,1 1-1 0 0,-1-1 1 0 0,1 1-1 0 0,-2 1 0 0 0,-17 14 306 0 0,-16 18 124 0 0,-48 60 0 0 0,50-46-2474 0 0,6 2-3429 0 0,23-33-2324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6.954"/>
    </inkml:context>
    <inkml:brush xml:id="br0">
      <inkml:brushProperty name="width" value="0.05" units="cm"/>
      <inkml:brushProperty name="height" value="0.05" units="cm"/>
    </inkml:brush>
  </inkml:definitions>
  <inkml:trace contextRef="#ctx0" brushRef="#br0">18 0 3428 0 0,'5'12'3973'0'0,"-5"4"-285"0"0,0 2-380 0 0,-5 3-847 0 0,5 3-965 0 0,-2 0-536 0 0,0 0-420 0 0,2 0-428 0 0,0-3-420 0 0,-2-1-632 0 0,0-2-872 0 0,-1-2-721 0 0,1-4-643 0 0,0 0-496 0 0,0-4-381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02.313"/>
    </inkml:context>
    <inkml:brush xml:id="br0">
      <inkml:brushProperty name="width" value="0.05" units="cm"/>
      <inkml:brushProperty name="height" value="0.05" units="cm"/>
    </inkml:brush>
  </inkml:definitions>
  <inkml:trace contextRef="#ctx0" brushRef="#br0">0 1 4932 0 0,'24'10'6091'0'0,"47"12"0"0"0,29-3-944 0 0,106-3-4200 0 0,-124-12 179 0 0,702 14-296 0 0,-262-32-3113 0 0,-487 8-488 0 0,-34 6 2567 0 0,-1 0 0 0 0,1 0 0 0 0,-1 0 0 0 0,1 0 0 0 0,-1 0 0 0 0,1 0 0 0 0,-1 0 0 0 0,1-1-1 0 0,-1 1 1 0 0,1 0 0 0 0,-1 0 0 0 0,0-1 0 0 0,1 1 0 0 0,-1 0 0 0 0,1 0 0 0 0,-1-1 0 0 0,0 1 0 0 0,1 0 0 0 0,-1-1 0 0 0,0 1 0 0 0,1-1 0 0 0,-1 1 0 0 0,0 0 0 0 0,0-1 0 0 0,1 1 0 0 0,-1-1 0 0 0,0 1 0 0 0,0-1-1 0 0,0 1 1 0 0,0-1 0 0 0,1 1 0 0 0,-1-1 0 0 0,0 1 0 0 0,0-1 0 0 0,0 1 0 0 0,0 0 0 0 0,0-1 0 0 0,0 1 0 0 0,0-1 0 0 0,-1 1 0 0 0,1-1 0 0 0,0 1 0 0 0,0-1 0 0 0,0 1 0 0 0,0-1 0 0 0,-1 1 0 0 0,1-1 0 0 0,0 1-1 0 0,0 0 1 0 0,-1-1 0 0 0,1 1 0 0 0,0-1 0 0 0,-1 1 0 0 0,1 0 0 0 0,0-1 0 0 0,-1 1 0 0 0,1 0 0 0 0,0 0 0 0 0,-1-1 0 0 0,1 1 0 0 0,-1 0 0 0 0,1 0 0 0 0,-1-1 0 0 0,0 1 0 0 0,-9-8-4179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7.307"/>
    </inkml:context>
    <inkml:brush xml:id="br0">
      <inkml:brushProperty name="width" value="0.05" units="cm"/>
      <inkml:brushProperty name="height" value="0.05" units="cm"/>
    </inkml:brush>
  </inkml:definitions>
  <inkml:trace contextRef="#ctx0" brushRef="#br0">1 16 5324 0 0,'2'-8'11294'0'0,"2"6"-9042"0"0,3 2-872 0 0,4 0-556 0 0,2 2-340 0 0,5-2-264 0 0,-1 4-280 0 0,3-4-364 0 0,0 0-560 0 0,-2 0-892 0 0,1-4-713 0 0,-1 0-655 0 0,0 2-588 0 0,-1 0-433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7.660"/>
    </inkml:context>
    <inkml:brush xml:id="br0">
      <inkml:brushProperty name="width" value="0.05" units="cm"/>
      <inkml:brushProperty name="height" value="0.05" units="cm"/>
    </inkml:brush>
  </inkml:definitions>
  <inkml:trace contextRef="#ctx0" brushRef="#br0">82 68 5044 0 0,'3'0'14023'0'0,"-10"18"-8179"0"0,-11 41-6505 0 0,17-55 696 0 0,0 0-1 0 0,0 0 0 0 0,0 0 1 0 0,0 0-1 0 0,1 0 1 0 0,0 0-1 0 0,0 0 0 0 0,0 0 1 0 0,0 0-1 0 0,1 0 1 0 0,1 6-1 0 0,-1-9-28 0 0,0 1-1 0 0,1-1 1 0 0,-1 0 0 0 0,0 1-1 0 0,1-1 1 0 0,-1 0 0 0 0,1 0 0 0 0,-1 0-1 0 0,1 0 1 0 0,0 0 0 0 0,-1 0-1 0 0,1-1 1 0 0,0 1 0 0 0,0-1-1 0 0,0 1 1 0 0,-1-1 0 0 0,1 1-1 0 0,0-1 1 0 0,3 0 0 0 0,45 2 11 0 0,-25-1-21 0 0,-16 0 7 0 0,1 0-1 0 0,-1 0 0 0 0,0 1 1 0 0,0 1-1 0 0,0 0 1 0 0,0 0-1 0 0,0 1 0 0 0,16 8 1 0 0,-23-10 8 0 0,0-1 1 0 0,0 1 0 0 0,0 0-1 0 0,0-1 1 0 0,0 1-1 0 0,-1 0 1 0 0,1 0 0 0 0,-1 0-1 0 0,1 0 1 0 0,-1 1 0 0 0,0-1-1 0 0,0 0 1 0 0,0 0-1 0 0,0 1 1 0 0,0-1 0 0 0,0 1-1 0 0,-1-1 1 0 0,1 1 0 0 0,-1-1-1 0 0,1 1 1 0 0,-1-1 0 0 0,0 1-1 0 0,0-1 1 0 0,0 1-1 0 0,-1-1 1 0 0,1 1 0 0 0,-1-1-1 0 0,1 1 1 0 0,-1-1 0 0 0,0 1-1 0 0,0-1 1 0 0,0 0 0 0 0,0 1-1 0 0,0-1 1 0 0,0 0-1 0 0,-1 0 1 0 0,-2 4 0 0 0,-3 3 66 0 0,0 1 0 0 0,0-1 0 0 0,-1-1 0 0 0,0 1 0 0 0,-1-2 0 0 0,0 1 1 0 0,0-1-1 0 0,-1 0 0 0 0,1-1 0 0 0,-13 6 0 0 0,17-9-242 0 0,-1 0 1 0 0,1-1-1 0 0,-1 1 1 0 0,0-1-1 0 0,1 0 1 0 0,-1-1-1 0 0,0 0 1 0 0,0 0-1 0 0,0 0 0 0 0,0-1 1 0 0,-1 1-1 0 0,1-1 1 0 0,0-1-1 0 0,0 1 1 0 0,0-1-1 0 0,0 0 1 0 0,0-1-1 0 0,0 1 0 0 0,1-1 1 0 0,-1 0-1 0 0,-6-4 1 0 0,9 4-514 0 0,0 0 1 0 0,0-1 0 0 0,1 1 0 0 0,-1-1-1 0 0,1 1 1 0 0,-1-1 0 0 0,1 0 0 0 0,0 0-1 0 0,0 0 1 0 0,0 0 0 0 0,1 0 0 0 0,-1-1-1 0 0,1 1 1 0 0,-1 0 0 0 0,1-1 0 0 0,0 1-1 0 0,1-1 1 0 0,-1 1 0 0 0,0-6-1 0 0,0-14-4008 0 0</inkml:trace>
  <inkml:trace contextRef="#ctx0" brushRef="#br0" timeOffset="1">88 66 2232 0 0,'9'-10'3921'0'0,"0"-2"-285"0"0,0 6-384 0 0,4 1-656 0 0,-2 1-1027 0 0,7 0-657 0 0,-1 2-460 0 0,5 0-404 0 0,2 0-488 0 0,1-2-696 0 0,3 0-809 0 0,-1 0-675 0 0,1 2-572 0 0,1-2-452 0 0,-3 4-125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7.988"/>
    </inkml:context>
    <inkml:brush xml:id="br0">
      <inkml:brushProperty name="width" value="0.05" units="cm"/>
      <inkml:brushProperty name="height" value="0.05" units="cm"/>
    </inkml:brush>
  </inkml:definitions>
  <inkml:trace contextRef="#ctx0" brushRef="#br0">176 1 2760 0 0,'1'0'550'0'0,"0"0"0"0"0,0 0 0 0 0,0 0 0 0 0,0 0 0 0 0,0 0 0 0 0,0 0 0 0 0,0 0 0 0 0,0 1 0 0 0,0-1 0 0 0,0 0 0 0 0,0 1 0 0 0,0-1 0 0 0,0 0 0 0 0,0 1 0 0 0,0-1 0 0 0,-1 1 0 0 0,1 0 0 0 0,0-1-1 0 0,0 1 1 0 0,0-1 0 0 0,-1 1 0 0 0,1 0 0 0 0,-1 0 0 0 0,1 0 0 0 0,0-1 0 0 0,-1 1 0 0 0,1 2 0 0 0,0-1-90 0 0,0 0 0 0 0,-1 1 0 0 0,0 0 0 0 0,0-1 0 0 0,1 1 0 0 0,-1-1 0 0 0,-1 1 0 0 0,1-1 0 0 0,0 1 1 0 0,-1-1-1 0 0,0 4 0 0 0,-4 11-653 0 0,-2 1 0 0 0,-13 27 0 0 0,11-25 1524 0 0,-8 22-1362 0 0,-23 52-176 0 0,4-39-5609 0 0,18-41-5119 0 0,12-11 6544 0 0</inkml:trace>
  <inkml:trace contextRef="#ctx0" brushRef="#br0" timeOffset="1">0 124 3076 0 0,'2'-10'3809'0'0,"1"0"-393"0"0,1 4-440 0 0,0-2-892 0 0,3 2-1256 0 0,0 2-1252 0 0,4 0-1024 0 0,-5 2-756 0 0,5 0-688 0 0,0 4-608 0 0,0 0-337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8.328"/>
    </inkml:context>
    <inkml:brush xml:id="br0">
      <inkml:brushProperty name="width" value="0.05" units="cm"/>
      <inkml:brushProperty name="height" value="0.05" units="cm"/>
    </inkml:brush>
  </inkml:definitions>
  <inkml:trace contextRef="#ctx0" brushRef="#br0">1 0 2580 0 0,'2'6'3545'0'0,"0"0"-225"0"0,-2 0-336 0 0,5-2-852 0 0,-1 2-916 0 0,0 0-684 0 0,1-2-668 0 0,1 0-1064 0 0,-1-2-752 0 0,1 0-640 0 0,1 2-616 0 0,0-2-445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08.676"/>
    </inkml:context>
    <inkml:brush xml:id="br0">
      <inkml:brushProperty name="width" value="0.05" units="cm"/>
      <inkml:brushProperty name="height" value="0.05" units="cm"/>
    </inkml:brush>
  </inkml:definitions>
  <inkml:trace contextRef="#ctx0" brushRef="#br0">115 68 3340 0 0,'0'-7'2025'0'0,"1"0"0"0"0,1 0 0 0 0,-1 0 0 0 0,1 0 0 0 0,0 0 0 0 0,4-8 0 0 0,-6 15-1827 0 0,1-1 1 0 0,-1 0 0 0 0,1 1-1 0 0,-1-1 1 0 0,1 0 0 0 0,-1 1-1 0 0,1-1 1 0 0,-1 1 0 0 0,1-1-1 0 0,-1 0 1 0 0,1 1 0 0 0,0 0 0 0 0,-1-1-1 0 0,1 1 1 0 0,0-1 0 0 0,-1 1-1 0 0,1 0 1 0 0,0-1 0 0 0,0 1-1 0 0,-1 0 1 0 0,1 0 0 0 0,0 0-1 0 0,0 0 1 0 0,1 0 0 0 0,0 0-137 0 0,0 1 0 0 0,-1-1 1 0 0,1 1-1 0 0,0 0 0 0 0,0 0 1 0 0,-1 0-1 0 0,1 0 0 0 0,0 0 0 0 0,-1 0 1 0 0,1 0-1 0 0,-1 1 0 0 0,1-1 1 0 0,-1 0-1 0 0,2 4 0 0 0,12 14 63 0 0,-1 1-1 0 0,0 0 0 0 0,-2 1 1 0 0,-1 1-1 0 0,0-1 1 0 0,-2 2-1 0 0,0-1 1 0 0,-2 2-1 0 0,0-1 1 0 0,-2 1-1 0 0,0-1 0 0 0,-2 2 1 0 0,-1-1-1 0 0,0 0 1 0 0,-4 35-1 0 0,1-34-269 0 0,-1-1 0 0 0,-2 0 0 0 0,0 0 0 0 0,-2 0 0 0 0,0 0 0 0 0,-2-1 0 0 0,-1 0 0 0 0,0 0 0 0 0,-2-1 0 0 0,0-1-1 0 0,-2 0 1 0 0,0 0 0 0 0,-1-1 0 0 0,-2-1 0 0 0,-21 22 0 0 0,-15-2-4422 0 0,46-36 3090 0 0,-1 0 1 0 0,1 0-1 0 0,-1 0 0 0 0,0-1 1 0 0,0 0-1 0 0,0 0 1 0 0,-8 1-1 0 0,-3-3-3277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0.073"/>
    </inkml:context>
    <inkml:brush xml:id="br0">
      <inkml:brushProperty name="width" value="0.05" units="cm"/>
      <inkml:brushProperty name="height" value="0.05" units="cm"/>
    </inkml:brush>
  </inkml:definitions>
  <inkml:trace contextRef="#ctx0" brushRef="#br0">130 97 3528 0 0,'35'-91'19979'0'0,"-35"91"-19949"0"0,0 0-1 0 0,0-1 1 0 0,1 1-1 0 0,-1 0 1 0 0,0 0-1 0 0,0 0 0 0 0,0 0 1 0 0,0 0-1 0 0,0 0 1 0 0,0-1-1 0 0,0 1 0 0 0,0 0 1 0 0,0 0-1 0 0,0 0 1 0 0,0 0-1 0 0,0 0 0 0 0,0 0 1 0 0,0-1-1 0 0,0 1 1 0 0,0 0-1 0 0,0 0 0 0 0,0 0 1 0 0,0 0-1 0 0,0 0 1 0 0,0 0-1 0 0,0-1 0 0 0,0 1 1 0 0,-1 0-1 0 0,1 0 1 0 0,0 0-1 0 0,0 0 0 0 0,0 0 1 0 0,0 0-1 0 0,0 0 1 0 0,0-1-1 0 0,0 1 0 0 0,0 0 1 0 0,0 0-1 0 0,-1 0 1 0 0,1 0-1 0 0,0 0 1 0 0,0 0-1 0 0,0 0 0 0 0,0 0 1 0 0,0 0-1 0 0,0 0 1 0 0,-1 0-1 0 0,1 0 0 0 0,0 0 1 0 0,0 0-1 0 0,0 0 1 0 0,0 0-1 0 0,0 0 0 0 0,0 0 1 0 0,-1 0-1 0 0,1 0 1 0 0,0 0-1 0 0,0 0 0 0 0,-12 6 496 0 0,-11 13-272 0 0,-53 57 358 0 0,70-69-593 0 0,1 0 0 0 0,-1 0 0 0 0,1 1-1 0 0,0 0 1 0 0,1 0 0 0 0,-1 0 0 0 0,2 0 0 0 0,-1 1-1 0 0,-3 14 1 0 0,7-22-21 0 0,0 0 0 0 0,0 1 1 0 0,0-1-1 0 0,0 0 0 0 0,0 1 0 0 0,1-1 0 0 0,-1 0 0 0 0,0 1 1 0 0,1-1-1 0 0,-1 0 0 0 0,1 1 0 0 0,-1-1 0 0 0,1 0 0 0 0,-1 0 1 0 0,1 0-1 0 0,0 1 0 0 0,0-1 0 0 0,0 0 0 0 0,0 0 0 0 0,-1 0 1 0 0,1 0-1 0 0,1-1 0 0 0,-1 1 0 0 0,0 0 0 0 0,0 0 0 0 0,0 0 1 0 0,0-1-1 0 0,0 1 0 0 0,1-1 0 0 0,-1 1 0 0 0,0-1 0 0 0,1 1 1 0 0,-1-1-1 0 0,0 0 0 0 0,1 0 0 0 0,-1 0 0 0 0,0 0 0 0 0,1 0 1 0 0,1 0-1 0 0,63-1-198 0 0,-57 0 161 0 0,53-4-111 0 0,7 0-675 0 0,-24 0-4324 0 0,-39 6 1732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4.066"/>
    </inkml:context>
    <inkml:brush xml:id="br0">
      <inkml:brushProperty name="width" value="0.05" units="cm"/>
      <inkml:brushProperty name="height" value="0.05" units="cm"/>
    </inkml:brush>
  </inkml:definitions>
  <inkml:trace contextRef="#ctx0" brushRef="#br0">99 56 1380 0 0,'29'-55'24113'0'0,"-41"83"-23685"0"0,12-28-427 0 0,-75 188 1832 0 0,65-155-2189 0 0,1 0-1 0 0,1 0 1 0 0,-6 66 0 0 0,15-68-2112 0 0,5-17-2951 0 0,13-11-10940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4.496"/>
    </inkml:context>
    <inkml:brush xml:id="br0">
      <inkml:brushProperty name="width" value="0.05" units="cm"/>
      <inkml:brushProperty name="height" value="0.05" units="cm"/>
    </inkml:brush>
  </inkml:definitions>
  <inkml:trace contextRef="#ctx0" brushRef="#br0">215 48 2796 0 0,'-15'-31'13655'0'0,"14"30"-13128"0"0,0-1 0 0 0,-1 1-1 0 0,1 0 1 0 0,0-1 0 0 0,-1 1-1 0 0,1 0 1 0 0,-1 0 0 0 0,1 0-1 0 0,-1 0 1 0 0,1 0 0 0 0,-1 0-1 0 0,-3 0 1 0 0,4 0-423 0 0,0 1-1 0 0,0 0 1 0 0,0 0 0 0 0,0 0-1 0 0,0 0 1 0 0,0 0-1 0 0,0 0 1 0 0,0 0 0 0 0,0 0-1 0 0,0 0 1 0 0,1 1-1 0 0,-1-1 1 0 0,0 0 0 0 0,0 1-1 0 0,0-1 1 0 0,0 0-1 0 0,0 1 1 0 0,0-1 0 0 0,1 1-1 0 0,-1 0 1 0 0,0-1 0 0 0,-1 2-1 0 0,1 0-109 0 0,-1 0-1 0 0,1 0 0 0 0,0 0 1 0 0,-1 0-1 0 0,1 0 0 0 0,0 1 1 0 0,0-1-1 0 0,0 0 1 0 0,1 1-1 0 0,-1-1 0 0 0,1 1 1 0 0,-1 3-1 0 0,0 4 18 0 0,1 0 0 0 0,1 0 0 0 0,0 0 0 0 0,0 0-1 0 0,1 0 1 0 0,0-1 0 0 0,6 18 0 0 0,-4-16-20 0 0,-1 0 0 0 0,0 0 0 0 0,-1 0 0 0 0,0 0 0 0 0,0 13 0 0 0,-2-20 10 0 0,-1 0-1 0 0,1 0 1 0 0,-1-1 0 0 0,0 1 0 0 0,0 0 0 0 0,0-1 0 0 0,0 1 0 0 0,-1-1 0 0 0,1 1 0 0 0,-1-1 0 0 0,0 0 0 0 0,0 1 0 0 0,0-1 0 0 0,0 0 0 0 0,-1 0 0 0 0,1-1 0 0 0,-1 1-1 0 0,0 0 1 0 0,-5 3 0 0 0,3-3-2 0 0,0 1 0 0 0,0-1 1 0 0,-1 0-1 0 0,1 0 0 0 0,-1-1 0 0 0,0 0 0 0 0,1 0 0 0 0,-1 0 0 0 0,0-1 0 0 0,0 0 0 0 0,0 0 0 0 0,-1 0 0 0 0,1-1 0 0 0,-8 0 0 0 0,12 0-122 0 0,0 0 0 0 0,0-1 0 0 0,0 1 0 0 0,0-1 0 0 0,1 1 0 0 0,-1-1 0 0 0,0 0-1 0 0,0 0 1 0 0,1 1 0 0 0,-1-1 0 0 0,0 0 0 0 0,1-1 0 0 0,-1 1 0 0 0,1 0 0 0 0,-1 0-1 0 0,1-1 1 0 0,0 1 0 0 0,0-1 0 0 0,-2-1 0 0 0,2 0-320 0 0,0 0 0 0 0,0 1 0 0 0,0-1-1 0 0,0 0 1 0 0,1 0 0 0 0,-1 0 0 0 0,1 0 0 0 0,0 0-1 0 0,0 0 1 0 0,0 0 0 0 0,0 1 0 0 0,1-1 0 0 0,-1 0 0 0 0,1 0-1 0 0,-1 0 1 0 0,3-4 0 0 0,12-27-7726 0 0,-4 18 3678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4.826"/>
    </inkml:context>
    <inkml:brush xml:id="br0">
      <inkml:brushProperty name="width" value="0.05" units="cm"/>
      <inkml:brushProperty name="height" value="0.05" units="cm"/>
    </inkml:brush>
  </inkml:definitions>
  <inkml:trace contextRef="#ctx0" brushRef="#br0">1 58 2840 0 0,'7'-11'4417'0'0,"1"1"-261"0"0,-3 2-416 0 0,-1 2-747 0 0,5 0-977 0 0,-5 2-696 0 0,5 0-456 0 0,0 2-336 0 0,4 2-296 0 0,3 0-308 0 0,-1 0-340 0 0,3-2-460 0 0,1 0-832 0 0,1 0-776 0 0,2 2-697 0 0,0 0-611 0 0,0 0-464 0 0,0 2-109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5.162"/>
    </inkml:context>
    <inkml:brush xml:id="br0">
      <inkml:brushProperty name="width" value="0.05" units="cm"/>
      <inkml:brushProperty name="height" value="0.05" units="cm"/>
    </inkml:brush>
  </inkml:definitions>
  <inkml:trace contextRef="#ctx0" brushRef="#br0">210 58 5116 0 0,'-1'-7'18408'0'0,"-14"28"-16807"0"0,11-3-1499 0 0,1 0-1 0 0,-2 29 1 0 0,5-33-77 0 0,-1-1 1 0 0,-1 0-1 0 0,0 1 1 0 0,-1-1-1 0 0,0 0 0 0 0,-9 20 1 0 0,10-29-54 0 0,0-1 1 0 0,0 1 0 0 0,0-1 0 0 0,-1 0-1 0 0,0 0 1 0 0,1 0 0 0 0,-1 0-1 0 0,-1-1 1 0 0,1 1 0 0 0,0-1 0 0 0,0 0-1 0 0,-1 0 1 0 0,1 0 0 0 0,-1 0-1 0 0,0 0 1 0 0,0-1 0 0 0,1 0 0 0 0,-1 0-1 0 0,0 0 1 0 0,0 0 0 0 0,0 0-1 0 0,0-1 1 0 0,0 0 0 0 0,0 0 0 0 0,0 0-1 0 0,0 0 1 0 0,-5-2 0 0 0,6 2-300 0 0,0 0-1 0 0,0-1 1 0 0,-1 1 0 0 0,1-1 0 0 0,0 0 0 0 0,0 0 0 0 0,0 0 0 0 0,0 0 0 0 0,0-1-1 0 0,0 1 1 0 0,1-1 0 0 0,-5-3 0 0 0,5 4-245 0 0,1-1 0 0 0,-1 1 0 0 0,1-1 1 0 0,0 1-1 0 0,0-1 0 0 0,0 0 0 0 0,0 1 0 0 0,0-1 0 0 0,0 0 0 0 0,0 0 0 0 0,0 1 1 0 0,1-1-1 0 0,-1 0 0 0 0,1 0 0 0 0,-1 0 0 0 0,1 0 0 0 0,0 0 0 0 0,0 0 1 0 0,0 0-1 0 0,0 0 0 0 0,0 0 0 0 0,1-2 0 0 0,2-12-3926 0 0</inkml:trace>
  <inkml:trace contextRef="#ctx0" brushRef="#br0" timeOffset="1">148 58 1452 0 0,'11'-12'4209'0'0,"-2"2"-185"0"0,0 2-388 0 0,-2 1-600 0 0,4-1-1023 0 0,-3 4-805 0 0,1 0-592 0 0,2 2-488 0 0,0 0-516 0 0,0 2-688 0 0,2 0-872 0 0,1 0-705 0 0,-1 4-619 0 0,2 0-504 0 0,1 0-269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02.648"/>
    </inkml:context>
    <inkml:brush xml:id="br0">
      <inkml:brushProperty name="width" value="0.05" units="cm"/>
      <inkml:brushProperty name="height" value="0.05" units="cm"/>
    </inkml:brush>
  </inkml:definitions>
  <inkml:trace contextRef="#ctx0" brushRef="#br0">43 8 3232 0 0,'-42'-8'17474'0'0,"67"14"-16571"0"0,-7-3-643 0 0,-1 1 1 0 0,0 1-1 0 0,-1 0 1 0 0,1 1-1 0 0,-1 1 1 0 0,22 12-1 0 0,-34-17-226 0 0,-1 0 1 0 0,0 0-1 0 0,0 0 0 0 0,0 0 1 0 0,0 1-1 0 0,-1-1 0 0 0,1 1 1 0 0,-1 0-1 0 0,1 0 1 0 0,-1 0-1 0 0,0 0 0 0 0,0 0 1 0 0,0 0-1 0 0,-1 1 0 0 0,1-1 1 0 0,-1 1-1 0 0,0-1 0 0 0,0 1 1 0 0,0-1-1 0 0,0 1 0 0 0,0 0 1 0 0,-1-1-1 0 0,0 1 0 0 0,0 0 1 0 0,0-1-1 0 0,0 1 0 0 0,0 0 1 0 0,-1 0-1 0 0,0-1 1 0 0,0 1-1 0 0,0-1 0 0 0,0 1 1 0 0,0-1-1 0 0,-1 1 0 0 0,1-1 1 0 0,-4 6-1 0 0,-10 14 108 0 0,0 0 0 0 0,-1-1 0 0 0,-23 24-1 0 0,-9 11-1402 0 0,8 5-4640 0 0,35-46 774 0 0,9-7-1947 0 0,5-6 2535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5.564"/>
    </inkml:context>
    <inkml:brush xml:id="br0">
      <inkml:brushProperty name="width" value="0.05" units="cm"/>
      <inkml:brushProperty name="height" value="0.05" units="cm"/>
    </inkml:brush>
  </inkml:definitions>
  <inkml:trace contextRef="#ctx0" brushRef="#br0">624 50 2592 0 0,'0'-7'2631'0'0,"-4"-30"12805"0"0,-7 31-10624 0 0,-10 17-4818 0 0,-19 21 795 0 0,1 3 1 0 0,-62 70-1 0 0,-57 93 581 0 0,122-151-1186 0 0,-47 71 142 0 0,-47 56-3178 0 0,135-195-12379 0 0,3 11 10226 0 0,3-1 216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6.232"/>
    </inkml:context>
    <inkml:brush xml:id="br0">
      <inkml:brushProperty name="width" value="0.05" units="cm"/>
      <inkml:brushProperty name="height" value="0.05" units="cm"/>
    </inkml:brush>
  </inkml:definitions>
  <inkml:trace contextRef="#ctx0" brushRef="#br0">7 34 5304 0 0,'13'-33'19776'0'0,"-11"51"-19340"0"0,-4 20 132 0 0,-7 43-1 0 0,4-43-2153 0 0,-1 44-1 0 0,6-82 1374 0 0,0 1 0 0 0,0-1 1 0 0,0 0-1 0 0,1 1 0 0 0,-1-1 0 0 0,0 0 0 0 0,0 1 0 0 0,0-1 0 0 0,0 0 0 0 0,1 1 1 0 0,-1-1-1 0 0,0 0 0 0 0,0 1 0 0 0,1-1 0 0 0,-1 0 0 0 0,0 1 0 0 0,0-1 0 0 0,1 0 1 0 0,-1 0-1 0 0,0 1 0 0 0,1-1 0 0 0,-1 0 0 0 0,0 0 0 0 0,1 0 0 0 0,-1 0 0 0 0,1 0 0 0 0,-1 1 1 0 0,0-1-1 0 0,1 0 0 0 0,-1 0 0 0 0,1 0 0 0 0,-1 0 0 0 0,0 0 0 0 0,1 0 0 0 0,-1 0 1 0 0,1 0-1 0 0,-1 0 0 0 0,0 0 0 0 0,1-1 0 0 0,-1 1 0 0 0,0 0 0 0 0,1 0 0 0 0,-1 0 1 0 0,0 0-1 0 0,1 0 0 0 0,-1-1 0 0 0,0 1 0 0 0,1 0 0 0 0,-1 0 0 0 0,0-1 0 0 0,1 1 1 0 0,-1 0-1 0 0,0-1 0 0 0,1 1 0 0 0,2-2-1348 0 0,8-2-3244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16.882"/>
    </inkml:context>
    <inkml:brush xml:id="br0">
      <inkml:brushProperty name="width" value="0.05" units="cm"/>
      <inkml:brushProperty name="height" value="0.05" units="cm"/>
    </inkml:brush>
  </inkml:definitions>
  <inkml:trace contextRef="#ctx0" brushRef="#br0">0 217 3176 0 0,'10'-31'11541'0'0,"6"12"-4830"0"0,-14 18-6587 0 0,1 0 0 0 0,-1 1-1 0 0,0-1 1 0 0,0 0-1 0 0,1 1 1 0 0,-1 0 0 0 0,0-1-1 0 0,1 1 1 0 0,-1 0-1 0 0,0 0 1 0 0,1 0 0 0 0,-1 1-1 0 0,0-1 1 0 0,1 0-1 0 0,-1 1 1 0 0,0 0 0 0 0,1-1-1 0 0,-1 1 1 0 0,0 0-1 0 0,0 0 1 0 0,0 0 0 0 0,0 1-1 0 0,2 0 1 0 0,6 5-41 0 0,1 0 0 0 0,-2 1 0 0 0,1 0 0 0 0,-1 0 0 0 0,-1 1 0 0 0,1 0 0 0 0,-1 1-1 0 0,9 14 1 0 0,-14-20-65 0 0,-1 0 0 0 0,0 1-1 0 0,0-1 1 0 0,0 0-1 0 0,0 1 1 0 0,-1-1 0 0 0,1 1-1 0 0,-1 0 1 0 0,-1 0 0 0 0,1-1-1 0 0,0 6 1 0 0,-1-7-11 0 0,-1 0 0 0 0,1-1 1 0 0,-1 1-1 0 0,1 0 0 0 0,-1-1 0 0 0,0 1 1 0 0,0-1-1 0 0,0 1 0 0 0,0-1 0 0 0,-1 0 1 0 0,1 1-1 0 0,0-1 0 0 0,-1 0 0 0 0,0 0 1 0 0,0 0-1 0 0,1 0 0 0 0,-1 0 0 0 0,0 0 1 0 0,0-1-1 0 0,-1 1 0 0 0,-1 1 0 0 0,1-2-3 0 0,1 1 1 0 0,0-1-1 0 0,0 0 0 0 0,-1 0 0 0 0,1 0 0 0 0,-1 0 0 0 0,1 0 0 0 0,-1 0 0 0 0,1-1 0 0 0,-1 1 1 0 0,0-1-1 0 0,1 0 0 0 0,-1 0 0 0 0,0 0 0 0 0,1 0 0 0 0,-1 0 0 0 0,1-1 0 0 0,-1 1 1 0 0,0-1-1 0 0,1 1 0 0 0,-1-1 0 0 0,1 0 0 0 0,0 0 0 0 0,-1 0 0 0 0,1-1 0 0 0,-3-1 0 0 0,3 2-5 0 0,1 0 0 0 0,-1-1-1 0 0,1 1 1 0 0,-1-1 0 0 0,1 0-1 0 0,0 1 1 0 0,0-1-1 0 0,-1 0 1 0 0,1 0 0 0 0,0 0-1 0 0,1 0 1 0 0,-1 0 0 0 0,0 0-1 0 0,1 0 1 0 0,-1 0 0 0 0,1 0-1 0 0,-1 0 1 0 0,1 0-1 0 0,0 0 1 0 0,0 0 0 0 0,0 0-1 0 0,0 0 1 0 0,0-1 0 0 0,1 1-1 0 0,-1 0 1 0 0,1 0 0 0 0,-1 0-1 0 0,1 0 1 0 0,0 0-1 0 0,-1 0 1 0 0,1 0 0 0 0,2-1-1 0 0,3-8-60 0 0,1 1-1 0 0,0 0 0 0 0,1 1 0 0 0,0 0 1 0 0,1 0-1 0 0,0 0 0 0 0,19-12 0 0 0,-4 4-621 0 0,0 1 0 0 0,32-14 0 0 0,-42 24-732 0 0,-1 0 0 0 0,1 2 0 0 0,24-7 0 0 0,-4 8 4340 0 0,-34 12 949 0 0,-8 20-3003 0 0,3-11-459 0 0,4-16-388 0 0,1 1 0 0 0,-1 0 0 0 0,1-1-1 0 0,0 1 1 0 0,0 0 0 0 0,0 0 0 0 0,0-1-1 0 0,0 1 1 0 0,0 0 0 0 0,1-1 0 0 0,0 1-1 0 0,-1 0 1 0 0,1-1 0 0 0,0 1 0 0 0,0-1-1 0 0,0 1 1 0 0,1-1 0 0 0,-1 1 0 0 0,1-1-1 0 0,-1 0 1 0 0,1 0 0 0 0,0 0 0 0 0,0 0-1 0 0,-1 0 1 0 0,2 0 0 0 0,-1 0 0 0 0,0-1-1 0 0,0 1 1 0 0,0-1 0 0 0,1 1-1 0 0,-1-1 1 0 0,1 0 0 0 0,-1 0 0 0 0,1 0-1 0 0,-1 0 1 0 0,1-1 0 0 0,0 1 0 0 0,-1-1-1 0 0,1 1 1 0 0,5-1 0 0 0,2 1 36 0 0,0-1 0 0 0,0 1 1 0 0,0-2-1 0 0,0 1 0 0 0,0-2 0 0 0,0 1 0 0 0,0-1 1 0 0,0-1-1 0 0,19-7 0 0 0,-22 7 95 0 0,0-1-1 0 0,-1 0 1 0 0,1 0 0 0 0,-1-1 0 0 0,0 0-1 0 0,0 0 1 0 0,0 0 0 0 0,-1-1-1 0 0,0 0 1 0 0,0 0 0 0 0,0 0-1 0 0,-1-1 1 0 0,0 0 0 0 0,0 0-1 0 0,4-11 1 0 0,-7 15-111 0 0,0-1 1 0 0,0 0-1 0 0,0 1 0 0 0,0-1 1 0 0,-1 0-1 0 0,0 0 0 0 0,1 1 1 0 0,-2-1-1 0 0,1 0 0 0 0,0 0 1 0 0,-1 0-1 0 0,0 1 0 0 0,1-1 0 0 0,-1 0 1 0 0,-1 1-1 0 0,1-1 0 0 0,-1 1 1 0 0,1-1-1 0 0,-1 1 0 0 0,0 0 1 0 0,0 0-1 0 0,0 0 0 0 0,-1 0 1 0 0,1 0-1 0 0,-1 0 0 0 0,0 0 1 0 0,1 1-1 0 0,-1 0 0 0 0,0-1 1 0 0,-1 1-1 0 0,1 0 0 0 0,0 0 1 0 0,-7-2-1 0 0,-6-3-423 0 0,0 1-1 0 0,-1 0 1 0 0,0 1 0 0 0,0 1 0 0 0,0 1-1 0 0,-1 0 1 0 0,1 2 0 0 0,-1-1 0 0 0,-27 3 0 0 0,8 2-2722 0 0,-1 1 0 0 0,1 2 1 0 0,-53 15-1 0 0,31-2-2220 0 0,-3 3-246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46:21"/>
    </inkml:context>
    <inkml:brush xml:id="br0">
      <inkml:brushProperty name="width" value="0.05" units="cm"/>
      <inkml:brushProperty name="height" value="0.05" units="cm"/>
    </inkml:brush>
  </inkml:definitions>
  <inkml:trace contextRef="#ctx0" brushRef="#br0">3877 693 4220 0 0,'-2'-7'1508'0'0,"-1"0"0"0"0,0 0-1 0 0,-1 1 1 0 0,1-1-1 0 0,-1 1 1 0 0,-1 0 0 0 0,1 0-1 0 0,-1 0 1 0 0,-7-7-1 0 0,2 4-544 0 0,-1 1 0 0 0,0 0 0 0 0,0 0-1 0 0,-20-10 1 0 0,-3 3-574 0 0,-1 0 0 0 0,-61-15-1 0 0,22 13-267 0 0,0 2 0 0 0,-1 4 0 0 0,0 3 0 0 0,-120 3 0 0 0,-306 43-29 0 0,75-2 43 0 0,-236 10 24 0 0,564-32-156 0 0,0 4-1 0 0,1 4 1 0 0,1 5 0 0 0,-152 64-1 0 0,152-48-8 0 0,2 3-1 0 0,2 5 0 0 0,-154 112 0 0 0,212-134 7 0 0,1 1-1 0 0,1 1 1 0 0,1 2-1 0 0,-43 61 0 0 0,55-65 4 0 0,2 0 0 0 0,1 1 0 0 0,1 0 0 0 0,2 2 0 0 0,1-1 0 0 0,1 2 0 0 0,-6 33 0 0 0,9-22-3 0 0,2 0 0 0 0,1 0 0 0 0,3 1 0 0 0,2-1 0 0 0,1 1 0 0 0,2-1 0 0 0,12 54 0 0 0,-3-45-4 0 0,2 0 0 0 0,3-2 0 0 0,1 0 0 0 0,3 0 0 0 0,39 67 0 0 0,-19-52 5 0 0,3-1 0 0 0,3-3 0 0 0,2-1 0 0 0,3-3 0 0 0,3-2 0 0 0,1-3 0 0 0,4-2-1 0 0,96 65 1 0 0,-26-35 17 0 0,4-5-1 0 0,3-6 0 0 0,2-7 1 0 0,180 57-1 0 0,-73-48 42 0 0,438 70-1 0 0,319-13-14 0 0,1349 1 0 0 0,-413-214 177 0 0,-6-122-21 0 0,-1435 148-194 0 0,2125-221 53 0 0,7 81-8 0 0,225 32 18 0 0,-1305 72-52 0 0,650 5 27 0 0,2 49 5 0 0,143 18-27 0 0,506 42 77 0 0,-2780-18-111 0 0,588 6-7 0 0,-3-40-16 0 0,-631 30 26 0 0,169-24-107 0 0,-170 22 75 0 0,0-2-1 0 0,-1-1 1 0 0,0-1-1 0 0,0-1 1 0 0,41-22-1 0 0,-58 28 29 0 0,-1-1 0 0 0,1 0 1 0 0,0-1-1 0 0,-1 1 0 0 0,0-1 0 0 0,0 0 0 0 0,0 0 0 0 0,-1 0 0 0 0,0-1 1 0 0,0 0-1 0 0,0 0 0 0 0,-1 0 0 0 0,0 0 0 0 0,0 0 0 0 0,0-1 0 0 0,2-10 0 0 0,-3 6 8 0 0,0 0-1 0 0,-1 0 1 0 0,-1 0-1 0 0,0 0 0 0 0,0 0 1 0 0,-1 1-1 0 0,0-1 1 0 0,-1 0-1 0 0,-5-17 1 0 0,-6-9 16 0 0,-2 0 1 0 0,-1 1-1 0 0,-2 1 1 0 0,-39-57-1 0 0,-184-297 22 0 0,179 276-49 0 0,-73-186-1 0 0,107 228 43 0 0,-3 0-1 0 0,-2 2 1 0 0,-4 2-1 0 0,-55-78 1 0 0,67 112-18 0 0,-1 1 1 0 0,-2 1-1 0 0,-1 1 1 0 0,-1 2-1 0 0,-2 1 1 0 0,0 1-1 0 0,-2 2 1 0 0,-1 1-1 0 0,-56-27 0 0 0,61 37-9 0 0,-1 2 0 0 0,-1 1-1 0 0,0 2 1 0 0,0 1 0 0 0,0 1-1 0 0,-55-3 1 0 0,-202 14-11 0 0,214-1 11 0 0,-2945 77 3 0 0,235-250 122 0 0,2264 113-106 0 0,-824-85 47 0 0,-4 39-8 0 0,-945 64 199 0 0,1 126 219 0 0,-79 95 75 0 0,6 50-42 0 0,718-51-344 0 0,-978 94 186 0 0,2384-254-307 0 0,-306 23 5 0 0,2-35-13 0 0,495-12-18 0 0,0-2 0 0 0,1-2 0 0 0,-1-2 0 0 0,1-3 0 0 0,1-2 0 0 0,0-1 0 0 0,1-3 0 0 0,0-2 0 0 0,-63-36 0 0 0,50 21-107 0 0,-2 3 0 0 0,-1 3 0 0 0,-1 2-1 0 0,-1 3 1 0 0,-2 3 0 0 0,-115-18-1 0 0,3 20-2204 0 0,83 11-3046 0 0,-1-6-5674 0 0,57 6 5193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04.916"/>
    </inkml:context>
    <inkml:brush xml:id="br0">
      <inkml:brushProperty name="width" value="0.05" units="cm"/>
      <inkml:brushProperty name="height" value="0.05" units="cm"/>
    </inkml:brush>
  </inkml:definitions>
  <inkml:trace contextRef="#ctx0" brushRef="#br0">1589 493 1764 0 0,'-29'-50'6431'0'0,"-66"-86"-1"0"0,68 103-5159 0 0,-1 2 0 0 0,-2 1 0 0 0,-40-32 0 0 0,47 44-1128 0 0,-1 1 0 0 0,0 1 0 0 0,-1 1 0 0 0,-1 2 0 0 0,0 0-1 0 0,-1 2 1 0 0,0 1 0 0 0,-1 1 0 0 0,0 1 0 0 0,0 1 0 0 0,-1 2 0 0 0,1 1-1 0 0,-38-1 1 0 0,3 5-148 0 0,1 3-1 0 0,-1 2 0 0 0,0 3 1 0 0,1 3-1 0 0,1 3 0 0 0,0 2 0 0 0,1 3 1 0 0,-101 46-1 0 0,145-56 5 0 0,-1 0 0 0 0,1 1-1 0 0,1 1 1 0 0,0 0 0 0 0,0 1 0 0 0,2 1 0 0 0,-1 0-1 0 0,1 1 1 0 0,1 1 0 0 0,1 0 0 0 0,0 0 0 0 0,1 1-1 0 0,0 0 1 0 0,1 1 0 0 0,1 0 0 0 0,1 0 0 0 0,1 1-1 0 0,0 0 1 0 0,1 0 0 0 0,1 0 0 0 0,1 1 0 0 0,0-1-1 0 0,0 22 1 0 0,1 27 2 0 0,2 0 0 0 0,3-1 0 0 0,3 1 0 0 0,3 0 0 0 0,28 103 0 0 0,-24-124 21 0 0,1-2 0 0 0,3 0 0 0 0,2-1 0 0 0,1 0 0 0 0,2-2 0 0 0,3 0 0 0 0,0-2 0 0 0,57 65 0 0 0,-54-77 14 0 0,0-2-1 0 0,2 0 1 0 0,1-2 0 0 0,0-2-1 0 0,2 0 1 0 0,0-3-1 0 0,2 0 1 0 0,0-2-1 0 0,0-2 1 0 0,2-2-1 0 0,-1 0 1 0 0,2-3 0 0 0,-1-1-1 0 0,1-2 1 0 0,0-1-1 0 0,1-2 1 0 0,-1-2-1 0 0,0-2 1 0 0,1-1 0 0 0,-1-2-1 0 0,0-1 1 0 0,0-2-1 0 0,-1-2 1 0 0,0-2-1 0 0,0-1 1 0 0,35-17-1 0 0,-57 22-3 0 0,-1-1 0 0 0,0-1 0 0 0,0 0 0 0 0,0-1 0 0 0,-1 0 0 0 0,-1-1 0 0 0,0-1 0 0 0,0 0 0 0 0,-1 0 0 0 0,-1-1 0 0 0,0-1 1 0 0,12-22-1 0 0,-12 15 33 0 0,0-1 1 0 0,-2 0-1 0 0,0-1 1 0 0,-1 0 0 0 0,-2 0-1 0 0,0-1 1 0 0,-2 1 0 0 0,1-30-1 0 0,-1-21-115 0 0,-2-1 0 0 0,-5 0 0 0 0,-2 1 0 0 0,-4 0 0 0 0,-3 0 0 0 0,-26-85 0 0 0,25 117-844 0 0,-2 1 0 0 0,-1 0 1 0 0,-3 2-1 0 0,-46-72 0 0 0,46 85-559 0 0,0 0 1 0 0,-2 1-1 0 0,0 1 0 0 0,-2 2 0 0 0,0 0 0 0 0,-2 1 0 0 0,-37-22 0 0 0,-29-8-3245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36.057"/>
    </inkml:context>
    <inkml:brush xml:id="br0">
      <inkml:brushProperty name="width" value="0.05" units="cm"/>
      <inkml:brushProperty name="height" value="0.05" units="cm"/>
    </inkml:brush>
  </inkml:definitions>
  <inkml:trace contextRef="#ctx0" brushRef="#br0">80 142 3384 0 0,'5'-34'4134'0'0,"-2"21"-1776"0"0,0-1 1 0 0,-2 0 0 0 0,1 0 0 0 0,-2 0 0 0 0,-1-21 0 0 0,1 34-2328 0 0,0 1 0 0 0,0 0-1 0 0,0 0 1 0 0,0 0 0 0 0,0 0 0 0 0,0 0 0 0 0,0 0 0 0 0,0-1 0 0 0,0 1 0 0 0,0 0 0 0 0,0 0 0 0 0,0 0 0 0 0,0 0 0 0 0,0 0 0 0 0,0 0 0 0 0,0 0 0 0 0,-1-1-1 0 0,1 1 1 0 0,0 0 0 0 0,0 0 0 0 0,0 0 0 0 0,0 0 0 0 0,0 0 0 0 0,0 0 0 0 0,0 0 0 0 0,0 0 0 0 0,0 0 0 0 0,0 0 0 0 0,-1 0 0 0 0,1-1 0 0 0,0 1-1 0 0,0 0 1 0 0,0 0 0 0 0,0 0 0 0 0,0 0 0 0 0,0 0 0 0 0,0 0 0 0 0,0 0 0 0 0,-1 0 0 0 0,1 0 0 0 0,0 0 0 0 0,0 0 0 0 0,0 0 0 0 0,0 0 0 0 0,0 0 0 0 0,0 0-1 0 0,-1 0 1 0 0,1 0 0 0 0,0 0 0 0 0,0 0 0 0 0,0 0 0 0 0,0 0 0 0 0,0 1 0 0 0,0-1 0 0 0,0 0 0 0 0,0 0 0 0 0,-1 0 0 0 0,1 0 0 0 0,0 0 0 0 0,0 0 0 0 0,0 0-1 0 0,0 0 1 0 0,-8 11 729 0 0,-5 15-291 0 0,0 2-364 0 0,2 1-1 0 0,1 1 1 0 0,1-1 0 0 0,2 1 0 0 0,1 1 0 0 0,1-1 0 0 0,0 35 0 0 0,8-60-523 0 0,4-15 213 0 0,5-16 35 0 0,17-68-73 0 0,21-53 292 0 0,-50 146-32 0 0,0 0 0 0 0,1 0-1 0 0,-1 0 1 0 0,0 0-1 0 0,1 0 1 0 0,-1 0 0 0 0,1 1-1 0 0,-1-1 1 0 0,1 0 0 0 0,-1 0-1 0 0,1 0 1 0 0,0 1 0 0 0,-1-1-1 0 0,1 0 1 0 0,0 1-1 0 0,0-1 1 0 0,0 0 0 0 0,-1 1-1 0 0,1-1 1 0 0,0 1 0 0 0,0 0-1 0 0,0-1 1 0 0,2 0 0 0 0,-2 2 0 0 0,0-1 1 0 0,0 0-1 0 0,-1 1 1 0 0,1-1-1 0 0,0 0 1 0 0,0 1-1 0 0,0-1 1 0 0,0 1-1 0 0,0 0 1 0 0,-1-1-1 0 0,1 1 1 0 0,0 0-1 0 0,-1-1 1 0 0,1 1-1 0 0,0 0 1 0 0,-1 0 0 0 0,1 0-1 0 0,-1-1 1 0 0,1 3-1 0 0,23 55 347 0 0,-20-45-390 0 0,37 87-397 0 0,-10-34-2820 0 0,-12-25-1994 0 0,-1-1-3600 0 0,-9-20 4197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4.120"/>
    </inkml:context>
    <inkml:brush xml:id="br0">
      <inkml:brushProperty name="width" value="0.05" units="cm"/>
      <inkml:brushProperty name="height" value="0.05" units="cm"/>
    </inkml:brush>
  </inkml:definitions>
  <inkml:trace contextRef="#ctx0" brushRef="#br0">0 54 2704 0 0,'1'-18'5769'0'0,"3"-18"6825"0"0,-4 36-12513 0 0,1 0 0 0 0,-1 0 0 0 0,1 0 0 0 0,0 0 0 0 0,-1 0 0 0 0,1 0 0 0 0,-1 1 0 0 0,1-1 0 0 0,0 0 0 0 0,-1 0 0 0 0,1 0 0 0 0,-1 1 0 0 0,1-1 0 0 0,-1 0 0 0 0,1 0 0 0 0,0 1 0 0 0,-1-1 0 0 0,1 0 0 0 0,-1 1 0 0 0,0-1-1 0 0,1 1 1 0 0,-1-1 0 0 0,1 1 0 0 0,-1-1 0 0 0,0 1 0 0 0,1-1 0 0 0,-1 1 0 0 0,0-1 0 0 0,1 1 0 0 0,-1-1 0 0 0,0 1 0 0 0,0 1 0 0 0,14 19 270 0 0,47 131 603 0 0,-4-8-802 0 0,-39-105-134 0 0,2-1 0 0 0,1-1-1 0 0,1-1 1 0 0,3-1 0 0 0,0-1 0 0 0,42 42-1 0 0,-66-76-11 0 0,0 1 0 0 0,0 0 0 0 0,-1 0-1 0 0,1 0 1 0 0,0-1 0 0 0,0 1 0 0 0,0 0-1 0 0,0-1 1 0 0,0 1 0 0 0,0-1 0 0 0,0 0 0 0 0,0 1-1 0 0,1-1 1 0 0,-1 0 0 0 0,0 1 0 0 0,0-1-1 0 0,0 0 1 0 0,0 0 0 0 0,0 0 0 0 0,1 0-1 0 0,-1 0 1 0 0,0 0 0 0 0,0 0 0 0 0,0-1 0 0 0,0 1-1 0 0,0 0 1 0 0,0-1 0 0 0,2 0 0 0 0,0 0 3 0 0,-1-1 0 0 0,0 0 0 0 0,0 0 0 0 0,0 0 0 0 0,0 0 0 0 0,0-1 0 0 0,0 1 0 0 0,0 0 0 0 0,-1-1 0 0 0,1 0 0 0 0,1-2 0 0 0,3-10 13 0 0,0 0 0 0 0,0-1 0 0 0,2-15 0 0 0,-8 30-21 0 0,17-80-38 0 0,-5-1 0 0 0,3-99 0 0 0,-5 44-1119 0 0,-6 126-961 0 0,16 24-12164 0 0,-11-7 9753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4.459"/>
    </inkml:context>
    <inkml:brush xml:id="br0">
      <inkml:brushProperty name="width" value="0.05" units="cm"/>
      <inkml:brushProperty name="height" value="0.05" units="cm"/>
    </inkml:brush>
  </inkml:definitions>
  <inkml:trace contextRef="#ctx0" brushRef="#br0">0 1 1988 0 0,'16'3'10491'0'0,"-5"8"-3932"0"0,3 22-994 0 0,-12-15-5810 0 0,-1 0 0 0 0,0 30 0 0 0,-2-31 1551 0 0,-12 611-1437 0 0,12-622-111 0 0,-2 36-1490 0 0,-6-19-2647 0 0,9-23 4148 0 0,-1 0 0 0 0,1 0-1 0 0,0 0 1 0 0,-1 1-1 0 0,1-1 1 0 0,0 0-1 0 0,0 0 1 0 0,-1 0-1 0 0,1 0 1 0 0,0 0 0 0 0,-1 0-1 0 0,1 0 1 0 0,-1 0-1 0 0,1 0 1 0 0,0 0-1 0 0,-1 0 1 0 0,1 0 0 0 0,0 0-1 0 0,-1 0 1 0 0,1 0-1 0 0,0 0 1 0 0,-1 0-1 0 0,1 0 1 0 0,0 0 0 0 0,-1 0-1 0 0,1 0 1 0 0,0 0-1 0 0,-1-1 1 0 0,1 1-1 0 0,0 0 1 0 0,0 0-1 0 0,-1 0 1 0 0,0-3-1620 0 0,0 3 1619 0 0,1 0 1 0 0,0-1-1 0 0,0 1 1 0 0,0 0-1 0 0,0-1 1 0 0,0 1 0 0 0,0 0-1 0 0,0-1 1 0 0,-5-10-4264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4.809"/>
    </inkml:context>
    <inkml:brush xml:id="br0">
      <inkml:brushProperty name="width" value="0.05" units="cm"/>
      <inkml:brushProperty name="height" value="0.05" units="cm"/>
    </inkml:brush>
  </inkml:definitions>
  <inkml:trace contextRef="#ctx0" brushRef="#br0">0 277 5224 0 0,'2'-18'4012'0'0,"1"0"-1"0"0,9-32 0 0 0,-7 35-2665 0 0,0 0-1 0 0,1 0 1 0 0,14-22 0 0 0,-15 28-1214 0 0,0 1 0 0 0,0 1 1 0 0,1-1-1 0 0,0 1 0 0 0,0 0 0 0 0,1 0 1 0 0,0 0-1 0 0,0 1 0 0 0,1 1 0 0 0,0-1 0 0 0,0 1 1 0 0,0 0-1 0 0,0 1 0 0 0,1 0 0 0 0,0 0 1 0 0,13-4-1 0 0,-19 8-116 0 0,1-1 1 0 0,-1 1-1 0 0,0-1 0 0 0,1 1 1 0 0,-1 0-1 0 0,0 0 1 0 0,0 1-1 0 0,1-1 0 0 0,-1 1 1 0 0,0-1-1 0 0,0 1 1 0 0,0 0-1 0 0,1 0 0 0 0,-1 1 1 0 0,0-1-1 0 0,4 3 1 0 0,-1 0 7 0 0,-1 0 0 0 0,0 0 0 0 0,0 1 0 0 0,-1-1 0 0 0,1 1 0 0 0,-1 0 0 0 0,7 11 0 0 0,0 3 32 0 0,-1-1 0 0 0,-1 2 0 0 0,-1 0 0 0 0,6 22 0 0 0,-9-24 7 0 0,-1-1 1 0 0,0 1-1 0 0,-2 0 0 0 0,0 0 1 0 0,-1 0-1 0 0,0 0 1 0 0,-2 0-1 0 0,0 0 0 0 0,-5 20 1 0 0,4-27-94 0 0,0 0 0 0 0,-1 0-1 0 0,-1 0 1 0 0,0 0 0 0 0,0-1 0 0 0,-1 0 0 0 0,0 0-1 0 0,-1 0 1 0 0,0-1 0 0 0,-1 0 0 0 0,0 0 0 0 0,0 0 0 0 0,-1-1-1 0 0,0 0 1 0 0,-16 12 0 0 0,21-19-288 0 0,1 1 1 0 0,-1 0-1 0 0,1-1 1 0 0,-1 0-1 0 0,0 1 1 0 0,1-1-1 0 0,-1 0 1 0 0,0-1-1 0 0,0 1 1 0 0,0 0-1 0 0,0-1 1 0 0,0 0-1 0 0,0 1 0 0 0,0-1 1 0 0,0 0-1 0 0,-3-1 1 0 0,4 0-352 0 0,0 1 0 0 0,0-1 0 0 0,1 1 0 0 0,-1-1 0 0 0,0 0 0 0 0,1 0 0 0 0,-1 0 0 0 0,0 0 0 0 0,1 0 1 0 0,-1 0-1 0 0,1 0 0 0 0,0-1 0 0 0,-1 1 0 0 0,1-1 0 0 0,0 1 0 0 0,0-1 0 0 0,-1-1 0 0 0,-3-6-4091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7.009"/>
    </inkml:context>
    <inkml:brush xml:id="br0">
      <inkml:brushProperty name="width" value="0.05" units="cm"/>
      <inkml:brushProperty name="height" value="0.05" units="cm"/>
    </inkml:brush>
  </inkml:definitions>
  <inkml:trace contextRef="#ctx0" brushRef="#br0">101 52 4596 0 0,'0'-2'1053'0'0,"-1"0"0"0"0,0 0 0 0 0,0 1 0 0 0,0-1 0 0 0,0 0 0 0 0,0 1 0 0 0,0-1 0 0 0,0 0 0 0 0,-1 1 0 0 0,1 0 0 0 0,-3-3 0 0 0,-23-12 4669 0 0,20 13-5289 0 0,0 1 0 0 0,1 0 1 0 0,-1 0-1 0 0,0 0 1 0 0,0 1-1 0 0,-11-1 1 0 0,49 31-368 0 0,-16-24 28 0 0,0-1 1 0 0,1 0 0 0 0,-1-1-1 0 0,1-1 1 0 0,-1 0-1 0 0,1-1 1 0 0,26-1 0 0 0,29-5-1749 0 0,-31 0-7812 0 0,-70 13 950 0 0,10-2 3773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7.344"/>
    </inkml:context>
    <inkml:brush xml:id="br0">
      <inkml:brushProperty name="width" value="0.05" units="cm"/>
      <inkml:brushProperty name="height" value="0.05" units="cm"/>
    </inkml:brush>
  </inkml:definitions>
  <inkml:trace contextRef="#ctx0" brushRef="#br0">1 1 4232 0 0,'0'10'2869'0'0,"0"-6"-1556"0"0,0 0-1 0 0,0 0 0 0 0,0 0 0 0 0,0 0 0 0 0,1 0 0 0 0,0 1 0 0 0,-1-1 0 0 0,3 5 1 0 0,-2-8-1161 0 0,0 1 1 0 0,0-1 0 0 0,0 0 0 0 0,1 1 0 0 0,-1-1 0 0 0,0 0 0 0 0,1 0-1 0 0,-1 0 1 0 0,1 0 0 0 0,-1 0 0 0 0,1 0 0 0 0,-1 0 0 0 0,1 0 0 0 0,0-1 0 0 0,-1 1-1 0 0,1 0 1 0 0,0-1 0 0 0,-1 0 0 0 0,1 1 0 0 0,0-1 0 0 0,0 0 0 0 0,0 0 0 0 0,2 0-1 0 0,23 1-100 0 0,0-1-1 0 0,1-1 0 0 0,41-7 0 0 0,-20-5-5074 0 0,-3-5-6151 0 0,-34 12 6647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7.825"/>
    </inkml:context>
    <inkml:brush xml:id="br0">
      <inkml:brushProperty name="width" value="0.05" units="cm"/>
      <inkml:brushProperty name="height" value="0.05" units="cm"/>
    </inkml:brush>
  </inkml:definitions>
  <inkml:trace contextRef="#ctx0" brushRef="#br0">1 165 5613 0 0,'12'-33'13346'0'0,"7"15"-7933"0"0,-16 17-5321 0 0,0 0-1 0 0,0 1 1 0 0,0-1-1 0 0,1 1 1 0 0,-1 0-1 0 0,0 0 1 0 0,1 0-1 0 0,-1 0 1 0 0,0 0-1 0 0,0 1 1 0 0,1 0-1 0 0,-1-1 1 0 0,0 1-1 0 0,0 0 1 0 0,0 1-1 0 0,0-1 1 0 0,4 3-1 0 0,11 5 99 0 0,0 1 0 0 0,-1 1 0 0 0,0 1 1 0 0,-1 0-1 0 0,0 1 0 0 0,23 26 0 0 0,77 101 139 0 0,-92-108-287 0 0,3 5-15 0 0,-19-25-10 0 0,0 0 0 0 0,0 0 0 0 0,1-1-1 0 0,1 0 1 0 0,-1-1 0 0 0,2 0 0 0 0,0-1 0 0 0,21 15 0 0 0,-30-23-7 0 0,1 0 1 0 0,-1-1-1 0 0,1 1 0 0 0,0-1 1 0 0,-1 1-1 0 0,1-1 0 0 0,0 0 1 0 0,-1 0-1 0 0,1 0 0 0 0,0 0 1 0 0,-1-1-1 0 0,1 1 0 0 0,0-1 1 0 0,-1 0-1 0 0,1 1 0 0 0,0-1 1 0 0,-1 0-1 0 0,0 0 0 0 0,1-1 1 0 0,-1 1-1 0 0,0-1 0 0 0,1 1 1 0 0,-1-1-1 0 0,0 0 0 0 0,0 1 1 0 0,0-1-1 0 0,0 0 0 0 0,-1 0 1 0 0,1 0-1 0 0,2-4 0 0 0,6-8 25 0 0,0-1 1 0 0,-1 0-1 0 0,10-23 0 0 0,-15 30-21 0 0,48-111-646 0 0,50-171 1 0 0,-96 275 541 0 0,5 8-6006 0 0,13 24-7196 0 0,-23-16 12929 0 0,12 9-4272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8.181"/>
    </inkml:context>
    <inkml:brush xml:id="br0">
      <inkml:brushProperty name="width" value="0.05" units="cm"/>
      <inkml:brushProperty name="height" value="0.05" units="cm"/>
    </inkml:brush>
  </inkml:definitions>
  <inkml:trace contextRef="#ctx0" brushRef="#br0">108 0 3040 0 0,'-2'3'18761'0'0,"-2"7"-16654"0"0,-16 251 3095 0 0,0-36-4211 0 0,19-187-1080 0 0,2-17-410 0 0,-1 0 0 0 0,-2 0 1 0 0,0 0-1 0 0,-1 0 0 0 0,-8 28 0 0 0,11-49 358 0 0,0 1 0 0 0,0-1 0 0 0,0 0 0 0 0,0 0 1 0 0,0 1-1 0 0,0-1 0 0 0,0 0 0 0 0,0 1 0 0 0,0-1 0 0 0,-1 0 0 0 0,1 1 0 0 0,0-1 0 0 0,0 0 0 0 0,0 0 0 0 0,-1 1 1 0 0,1-1-1 0 0,0 0 0 0 0,0 0 0 0 0,0 0 0 0 0,-1 1 0 0 0,1-1 0 0 0,0 0 0 0 0,0 0 0 0 0,-1 0 0 0 0,1 0 0 0 0,0 1 0 0 0,-1-1 1 0 0,1 0-1 0 0,0 0 0 0 0,-1 0 0 0 0,1 0 0 0 0,0 0 0 0 0,-1 0 0 0 0,1 0 0 0 0,0 0 0 0 0,0 0 0 0 0,-1 0 0 0 0,1 0 1 0 0,0 0-1 0 0,-1 0 0 0 0,1 0 0 0 0,-12-13-5516 0 0,-2-15-2468 0 0,6 1 2570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8.510"/>
    </inkml:context>
    <inkml:brush xml:id="br0">
      <inkml:brushProperty name="width" value="0.05" units="cm"/>
      <inkml:brushProperty name="height" value="0.05" units="cm"/>
    </inkml:brush>
  </inkml:definitions>
  <inkml:trace contextRef="#ctx0" brushRef="#br0">1 186 3892 0 0,'13'-17'4313'0'0,"2"-1"-397"0"0,-2 2-452 0 0,5 2-787 0 0,0-2-1053 0 0,2 2-616 0 0,-1 0-356 0 0,1 1-264 0 0,2 1-232 0 0,2 0-240 0 0,-2 2-212 0 0,0 0-276 0 0,-4 2-536 0 0,0 2-848 0 0,-5 2-669 0 0,-7 2-571 0 0,1 4-556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8.829"/>
    </inkml:context>
    <inkml:brush xml:id="br0">
      <inkml:brushProperty name="width" value="0.05" units="cm"/>
      <inkml:brushProperty name="height" value="0.05" units="cm"/>
    </inkml:brush>
  </inkml:definitions>
  <inkml:trace contextRef="#ctx0" brushRef="#br0">9 1 4636 0 0,'-1'3'660'0'0,"-1"0"0"0"0,1 0 0 0 0,0 0 1 0 0,0 0-1 0 0,0 0 0 0 0,0 1 0 0 0,1-1 0 0 0,-1 0 0 0 0,1 1 0 0 0,0-1 0 0 0,0 0 0 0 0,0 1 0 0 0,0-1 0 0 0,1 1 0 0 0,-1-1 0 0 0,1 0 0 0 0,0 0 0 0 0,0 1 0 0 0,0-1 0 0 0,1 0 0 0 0,-1 0 0 0 0,1 0 0 0 0,2 4 0 0 0,-1-4-415 0 0,1 1 1 0 0,0-1-1 0 0,0 0 0 0 0,0 0 1 0 0,0 0-1 0 0,1-1 1 0 0,-1 0-1 0 0,1 0 0 0 0,-1 0 1 0 0,1 0-1 0 0,0 0 0 0 0,0-1 1 0 0,0 0-1 0 0,0 0 1 0 0,6 0-1 0 0,13 1-55 0 0,-1-1 1 0 0,1-1 0 0 0,0-1-1 0 0,31-6 1 0 0,40-15-4197 0 0,-85 18 1464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19.162"/>
    </inkml:context>
    <inkml:brush xml:id="br0">
      <inkml:brushProperty name="width" value="0.05" units="cm"/>
      <inkml:brushProperty name="height" value="0.05" units="cm"/>
    </inkml:brush>
  </inkml:definitions>
  <inkml:trace contextRef="#ctx0" brushRef="#br0">0 227 1976 0 0,'15'-19'11942'0'0,"5"2"-4503"0"0,29-7-1644 0 0,-18 14-6815 0 0,52-8 0 0 0,-53 12 2922 0 0,873-104 1276 0 0,-862 106-3156 0 0,249-15-504 0 0,407 25 0 0 0,-687-4-322 0 0,-9 1-35 0 0,-20 7-953 0 0,-33 6-2347 0 0,-71 14-7841 0 0,74-20 7024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36.862"/>
    </inkml:context>
    <inkml:brush xml:id="br0">
      <inkml:brushProperty name="width" value="0.05" units="cm"/>
      <inkml:brushProperty name="height" value="0.05" units="cm"/>
    </inkml:brush>
  </inkml:definitions>
  <inkml:trace contextRef="#ctx0" brushRef="#br0">39 0 5493 0 0,'-1'2'9377'0'0,"-1"6"-4361"0"0,-11 57-2265 0 0,1 50-1216 0 0,1 136 0 0 0,14-181-1353 0 0,2 1-1 0 0,3-2 1 0 0,21 86 0 0 0,32 40-152 0 0,-1 2-775 0 0,-58-191 527 0 0,-1 0 0 0 0,0 0 0 0 0,0 0 0 0 0,-1 0-1 0 0,0 1 1 0 0,0 6 0 0 0,0-13 128 0 0,0 1-1 0 0,-1-1 1 0 0,1 1-1 0 0,0 0 1 0 0,0-1-1 0 0,0 1 1 0 0,0-1-1 0 0,-1 1 1 0 0,1-1-1 0 0,0 1 1 0 0,0 0-1 0 0,-1-1 1 0 0,1 1-1 0 0,0-1 1 0 0,-1 1-1 0 0,1-1 1 0 0,-1 0-1 0 0,1 1 1 0 0,0-1-1 0 0,-1 1 1 0 0,1-1-1 0 0,-1 0 1 0 0,1 1-1 0 0,-1-1 1 0 0,-1 1-1 0 0,1-1-104 0 0,-1-1-1 0 0,1 1 1 0 0,0 0-1 0 0,-1 0 1 0 0,1-1-1 0 0,0 1 1 0 0,-1-1-1 0 0,1 1 1 0 0,0-1-1 0 0,-1 1 1 0 0,1-1-1 0 0,0 0 1 0 0,0 0-1 0 0,0 1 1 0 0,0-1-1 0 0,-2-2 1 0 0,-4-3-774 0 0,1 0 1 0 0,0 0-1 0 0,1 0 0 0 0,-1-1 1 0 0,-7-13-1 0 0,-20-43 2964 0 0,-3-5 6883 0 0,29 55-6772 0 0,16 19-1350 0 0,15 19-509 0 0,-12-4-75 0 0,-2 0 0 0 0,0 1 0 0 0,11 36 0 0 0,11 28 101 0 0,-31-86-282 0 0,-1 0 0 0 0,0 1 0 0 0,0-1 0 0 0,0 1 0 0 0,0-1 0 0 0,1 0 0 0 0,-1 1 1 0 0,0-1-1 0 0,0 0 0 0 0,1 1 0 0 0,-1-1 0 0 0,0 0 0 0 0,1 1 0 0 0,-1-1 0 0 0,0 0 1 0 0,1 0-1 0 0,-1 0 0 0 0,1 1 0 0 0,-1-1 0 0 0,0 0 0 0 0,1 0 0 0 0,-1 0 1 0 0,1 0-1 0 0,-1 0 0 0 0,0 1 0 0 0,1-1 0 0 0,-1 0 0 0 0,1 0 0 0 0,-1 0 0 0 0,0 0 1 0 0,1 0-1 0 0,-1 0 0 0 0,1-1 0 0 0,-1 1 0 0 0,1 0 0 0 0,-1 0 0 0 0,1 0 0 0 0,17-14-214 0 0,12-29-40 0 0,-27 39 221 0 0,20-30-129 0 0,-12 19 132 0 0,0-1-1 0 0,-1 0 0 0 0,-1 0 1 0 0,0-1-1 0 0,8-22 0 0 0,-17 39 37 0 0,0 0 0 0 0,0-1 0 0 0,0 1-1 0 0,0 0 1 0 0,0 0 0 0 0,0 0 0 0 0,0 0-1 0 0,0-1 1 0 0,0 1 0 0 0,0 0 0 0 0,0 0-1 0 0,0 0 1 0 0,0 0 0 0 0,0 0 0 0 0,-1-1-1 0 0,1 1 1 0 0,0 0 0 0 0,0 0 0 0 0,0 0-1 0 0,0 0 1 0 0,0 0 0 0 0,0-1 0 0 0,0 1 0 0 0,0 0-1 0 0,0 0 1 0 0,-1 0 0 0 0,1 0 0 0 0,0 0-1 0 0,0 0 1 0 0,0 0 0 0 0,0-1 0 0 0,0 1-1 0 0,-1 0 1 0 0,1 0 0 0 0,0 0 0 0 0,0 0-1 0 0,0 0 1 0 0,0 0 0 0 0,0 0 0 0 0,-1 0-1 0 0,1 0 1 0 0,0 0 0 0 0,0 0 0 0 0,0 0-1 0 0,0 0 1 0 0,-1 0 0 0 0,1 0 0 0 0,0 0-1 0 0,0 0 1 0 0,0 0 0 0 0,0 0 0 0 0,-1 0-1 0 0,1 1 1 0 0,-16 4-445 0 0,-12 8-1462 0 0,25-11 1522 0 0,-31 17-6371 0 0,5 4-3885 0 0,19-12 6036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20.162"/>
    </inkml:context>
    <inkml:brush xml:id="br0">
      <inkml:brushProperty name="width" value="0.05" units="cm"/>
      <inkml:brushProperty name="height" value="0.05" units="cm"/>
    </inkml:brush>
  </inkml:definitions>
  <inkml:trace contextRef="#ctx0" brushRef="#br0">76 32 5384 0 0,'0'-10'7018'0'0,"0"-10"4470"0"0,4 19-8673 0 0,3 13-2532 0 0,-4-5-28 0 0,-1 1 1 0 0,0-1-1 0 0,0 1 1 0 0,-1-1-1 0 0,0 1 1 0 0,0 0-1 0 0,-1 0 1 0 0,0 13-1 0 0,-10 63 561 0 0,7-66-732 0 0,0 2-36 0 0,0 0 0 0 0,-12 33 0 0 0,-11-124-419 0 0,26 71 380 0 0,0 0 1 0 0,0 0-1 0 0,0 0 0 0 0,0 0 1 0 0,0-1-1 0 0,0 1 0 0 0,-1 0 1 0 0,1 0-1 0 0,0 0 0 0 0,0 0 1 0 0,0-1-1 0 0,0 1 0 0 0,0 0 1 0 0,0 0-1 0 0,0 0 0 0 0,0 0 1 0 0,0 0-1 0 0,0-1 0 0 0,-1 1 1 0 0,1 0-1 0 0,0 0 0 0 0,0 0 1 0 0,0 0-1 0 0,0 0 0 0 0,0 0 0 0 0,-1 0 1 0 0,1 0-1 0 0,0 0 0 0 0,0-1 1 0 0,0 1-1 0 0,0 0 0 0 0,0 0 1 0 0,-1 0-1 0 0,1 0 0 0 0,0 0 1 0 0,0 0-1 0 0,0 0 0 0 0,0 0 1 0 0,-1 0-1 0 0,1 0 0 0 0,0 0 1 0 0,0 0-1 0 0,0 0 0 0 0,0 0 1 0 0,-1 1-1 0 0,1-1 0 0 0,0 0 1 0 0,0 0-1 0 0,0 0 0 0 0,0 0 1 0 0,0 0-1 0 0,-1 0 0 0 0,1 0 1 0 0,0 0-1 0 0,0 0 0 0 0,0 1 1 0 0,0-1-1 0 0,0 0 0 0 0,0 0 1 0 0,-1 0-1 0 0,1 0 0 0 0,0 0 0 0 0,0 1 1 0 0,0-1-1 0 0,0 0 0 0 0,0 0 1 0 0,0 0-1 0 0,0 0 0 0 0,0 1 1 0 0,-9 21 170 0 0,-3 29-122 0 0,8-20-7 0 0,1 0 0 0 0,1 0 0 0 0,1-1 1 0 0,2 1-1 0 0,2 0 0 0 0,1 0 0 0 0,1-1 0 0 0,15 52 1 0 0,-5-38-52 0 0,3 0 1 0 0,1-1-1 0 0,3-1 1 0 0,1-1-1 0 0,28 39 1 0 0,-28-37-50 0 0,-2-3-1480 0 0,-3-18-4300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20.514"/>
    </inkml:context>
    <inkml:brush xml:id="br0">
      <inkml:brushProperty name="width" value="0.05" units="cm"/>
      <inkml:brushProperty name="height" value="0.05" units="cm"/>
    </inkml:brush>
  </inkml:definitions>
  <inkml:trace contextRef="#ctx0" brushRef="#br0">1 81 5553 0 0,'6'-23'6347'0'0,"-5"17"-4472"0"0,0 0 0 0 0,0 1 0 0 0,1-1-1 0 0,0 0 1 0 0,0 0 0 0 0,1 1 0 0 0,-1 0 0 0 0,5-6-1 0 0,-7 11-1821 0 0,1-1-1 0 0,-1 1 1 0 0,1 0-1 0 0,-1 0 0 0 0,1 0 1 0 0,-1 0-1 0 0,1 0 1 0 0,0 0-1 0 0,-1 0 1 0 0,1 0-1 0 0,-1 0 1 0 0,1 0-1 0 0,-1 0 0 0 0,1 0 1 0 0,0 0-1 0 0,-1 0 1 0 0,1 1-1 0 0,-1-1 1 0 0,1 0-1 0 0,-1 0 0 0 0,1 1 1 0 0,-1-1-1 0 0,1 0 1 0 0,-1 1-1 0 0,1-1 1 0 0,-1 0-1 0 0,0 1 0 0 0,1-1 1 0 0,-1 1-1 0 0,0-1 1 0 0,1 1-1 0 0,-1-1 1 0 0,0 0-1 0 0,1 1 1 0 0,-1 0-1 0 0,0-1 0 0 0,0 1 1 0 0,0-1-1 0 0,1 1 1 0 0,-1-1-1 0 0,0 1 1 0 0,0 1-1 0 0,9 27 143 0 0,-9-26-115 0 0,13 67-163 0 0,5 136 1 0 0,-13-125-1544 0 0,-5-68 1946 0 0,0-3-3608 0 0,2-38-18332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20.932"/>
    </inkml:context>
    <inkml:brush xml:id="br0">
      <inkml:brushProperty name="width" value="0.05" units="cm"/>
      <inkml:brushProperty name="height" value="0.05" units="cm"/>
    </inkml:brush>
  </inkml:definitions>
  <inkml:trace contextRef="#ctx0" brushRef="#br0">0 1 6325 0 0,'2'0'699'0'0,"-1"0"0"0"0,0-1 0 0 0,1 1 1 0 0,-1 0-1 0 0,1 0 0 0 0,-1 0 0 0 0,0 0 1 0 0,1 1-1 0 0,-1-1 0 0 0,0 0 1 0 0,1 1-1 0 0,-1-1 0 0 0,0 0 0 0 0,1 1 1 0 0,-1 0-1 0 0,0-1 0 0 0,0 1 0 0 0,0 0 1 0 0,0 0-1 0 0,1-1 0 0 0,0 3 1 0 0,0-1-91 0 0,0 1 1 0 0,0-1-1 0 0,-1 1 1 0 0,1 0-1 0 0,-1-1 1 0 0,1 1-1 0 0,-1 0 1 0 0,0 0-1 0 0,1 5 1 0 0,1 9-399 0 0,0 0 1 0 0,-2 0 0 0 0,1 17-1 0 0,-2-11 1281 0 0,26 240-105 0 0,1-89-3539 0 0,-29-157-434 0 0,-8-17-4080 0 0,-13-23-7310 0 0,14 10 9303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21.266"/>
    </inkml:context>
    <inkml:brush xml:id="br0">
      <inkml:brushProperty name="width" value="0.05" units="cm"/>
      <inkml:brushProperty name="height" value="0.05" units="cm"/>
    </inkml:brush>
  </inkml:definitions>
  <inkml:trace contextRef="#ctx0" brushRef="#br0">7 157 1800 0 0,'-7'-22'21890'0'0,"13"18"-18942"0"0,6-2-3601 0 0,74-29 755 0 0,-1-3-5007 0 0,7-3-8555 0 0,-67 31 8746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21.612"/>
    </inkml:context>
    <inkml:brush xml:id="br0">
      <inkml:brushProperty name="width" value="0.05" units="cm"/>
      <inkml:brushProperty name="height" value="0.05" units="cm"/>
    </inkml:brush>
  </inkml:definitions>
  <inkml:trace contextRef="#ctx0" brushRef="#br0">1 77 1740 0 0,'17'-20'10328'0'0,"9"-10"-363"0"0,3 8-3472 0 0,-28 21-6328 0 0,0 0 0 0 0,0 1 0 0 0,1-1 0 0 0,-1 1 0 0 0,0-1 0 0 0,1 1 0 0 0,-1 0 0 0 0,1 0 0 0 0,-1-1 0 0 0,0 1 0 0 0,1 0 0 0 0,-1 0 1 0 0,1 0-1 0 0,-1 1 0 0 0,0-1 0 0 0,1 0 0 0 0,-1 1 0 0 0,3 0 0 0 0,-2 0-173 0 0,1 1 0 0 0,-1-1 0 0 0,0 1 1 0 0,0 0-1 0 0,0 0 0 0 0,0 0 0 0 0,0 0 1 0 0,0 0-1 0 0,-1 0 0 0 0,1 0 0 0 0,-1 1 0 0 0,1-1 1 0 0,0 4-1 0 0,6 13 45 0 0,-1 1 1 0 0,-1 1-1 0 0,-1-1 1 0 0,-1 1-1 0 0,3 30 1 0 0,-1-7-18 0 0,-3-22-162 0 0,0-1-1 0 0,-1 1 0 0 0,-1 0 1 0 0,-1 0-1 0 0,-1-1 0 0 0,-5 34 0 0 0,-9-68-11025 0 0,-2-14-129 0 0,11 16 6423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22.052"/>
    </inkml:context>
    <inkml:brush xml:id="br0">
      <inkml:brushProperty name="width" value="0.05" units="cm"/>
      <inkml:brushProperty name="height" value="0.05" units="cm"/>
    </inkml:brush>
  </inkml:definitions>
  <inkml:trace contextRef="#ctx0" brushRef="#br0">3 0 5465 0 0,'-1'14'14195'0'0,"0"0"-8447"0"0,3 6-4579 0 0,-2-19-1193 0 0,1 0 0 0 0,-1 0-1 0 0,1 0 1 0 0,-1 0-1 0 0,1 0 1 0 0,0 0 0 0 0,-1 0-1 0 0,1 0 1 0 0,0 0-1 0 0,0 0 1 0 0,-1-1-1 0 0,1 1 1 0 0,0 0 0 0 0,0 0-1 0 0,0-1 1 0 0,0 1-1 0 0,0-1 1 0 0,0 1 0 0 0,0-1-1 0 0,0 1 1 0 0,0-1-1 0 0,0 0 1 0 0,1 0 0 0 0,-1 1-1 0 0,0-1 1 0 0,0 0-1 0 0,0 0 1 0 0,0 0-1 0 0,2 0 1 0 0,1-1-44 0 0,0-1-1 0 0,-1 1 0 0 0,1 0 1 0 0,-1-1-1 0 0,0 1 1 0 0,1-1-1 0 0,-1 0 1 0 0,0 0-1 0 0,5-6 1 0 0,4-7 202 0 0,-12 14-101 0 0,-1 1 1 0 0,1-1-1 0 0,0 1 0 0 0,0-1 0 0 0,0 1 0 0 0,0-1 0 0 0,0 1 0 0 0,-1-1 0 0 0,1 1 0 0 0,0 0 0 0 0,0-1 0 0 0,-1 1 0 0 0,1-1 0 0 0,0 1 0 0 0,0 0 1 0 0,-1-1-1 0 0,1 1 0 0 0,0 0 0 0 0,-1-1 0 0 0,1 1 0 0 0,-1 0 0 0 0,1 0 0 0 0,0-1 0 0 0,-1 1 0 0 0,1 0 0 0 0,-1 0 0 0 0,1 0 0 0 0,-1 0 1 0 0,1-1-1 0 0,-1 1 0 0 0,1 0 0 0 0,-1 0 0 0 0,1 0 0 0 0,-1 0 0 0 0,0 0 0 0 0,0 0-37 0 0,0 0 0 0 0,0-1 0 0 0,1 1 1 0 0,-1 0-1 0 0,0 0 0 0 0,0 0 0 0 0,0 0 0 0 0,0 0 0 0 0,0 0 0 0 0,0 0 1 0 0,0 0-1 0 0,0 0 0 0 0,0 1 0 0 0,0-1 0 0 0,0 0 0 0 0,0 1 0 0 0,1-1 0 0 0,-1 0 1 0 0,0 1-1 0 0,0-1 0 0 0,0 1 0 0 0,1-1 0 0 0,-1 1 0 0 0,0 0 0 0 0,0-1 0 0 0,1 1 1 0 0,-1 0-1 0 0,0-1 0 0 0,1 1 0 0 0,-1 0 0 0 0,1 0 0 0 0,-1-1 0 0 0,1 1 0 0 0,0 0 1 0 0,-1 1-1 0 0,1-1-301 0 0,0 0 1 0 0,0 0 0 0 0,0 0 0 0 0,0 0-1 0 0,1 0 1 0 0,-1 0 0 0 0,0 0 0 0 0,0 0-1 0 0,1 0 1 0 0,-1 0 0 0 0,1 0 0 0 0,-1 0-1 0 0,1 0 1 0 0,-1-1 0 0 0,1 1-1 0 0,0 0 1 0 0,-1 0 0 0 0,1-1 0 0 0,0 1-1 0 0,0 0 1 0 0,-1-1 0 0 0,1 1 0 0 0,0-1-1 0 0,0 1 1 0 0,0-1 0 0 0,0 1-1 0 0,0-1 1 0 0,0 1 0 0 0,0-1 0 0 0,0 0-1 0 0,0 0 1 0 0,0 0 0 0 0,0 1 0 0 0,0-1-1 0 0,1 0 1 0 0,12 1-4452 0 0,7 0-504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22.388"/>
    </inkml:context>
    <inkml:brush xml:id="br0">
      <inkml:brushProperty name="width" value="0.05" units="cm"/>
      <inkml:brushProperty name="height" value="0.05" units="cm"/>
    </inkml:brush>
  </inkml:definitions>
  <inkml:trace contextRef="#ctx0" brushRef="#br0">16 0 6333 0 0,'6'15'17585'0'0,"9"2"-11888"0"0,24 14-7620 0 0,-28-22 3966 0 0,4 2-1888 0 0,-1 1-1 0 0,-1 1 0 0 0,0 0 0 0 0,0 1 0 0 0,-1 0 0 0 0,-1 1 0 0 0,-1 1 1 0 0,0-1-1 0 0,10 24 0 0 0,-15-27-142 0 0,-1 0 0 0 0,0 0 0 0 0,-1 1 0 0 0,0 0 0 0 0,-1-1 0 0 0,0 1 0 0 0,-2 0 0 0 0,1 0 0 0 0,-1 0 0 0 0,-1-1 0 0 0,0 1 0 0 0,-1 0 0 0 0,-1 0 1 0 0,-5 16-1 0 0,-4 6-49 0 0,-2-1 0 0 0,-1 0 1 0 0,-2-1-1 0 0,-1-1 0 0 0,-25 33 1 0 0,-25 24-2727 0 0,44-66-936 0 0,8-14-1683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22.998"/>
    </inkml:context>
    <inkml:brush xml:id="br0">
      <inkml:brushProperty name="width" value="0.05" units="cm"/>
      <inkml:brushProperty name="height" value="0.05" units="cm"/>
    </inkml:brush>
  </inkml:definitions>
  <inkml:trace contextRef="#ctx0" brushRef="#br0">1 54 2808 0 0,'10'8'16260'0'0,"-6"12"-10273"0"0,-4 29-6423 0 0,-1-33 2219 0 0,-4 42-241 0 0,1-13-357 0 0,5-39-1032 0 0,3-19-496 0 0,2-15 62 0 0,2 0 0 0 0,1 1 0 0 0,1 0 0 0 0,1 0 0 0 0,2 1 0 0 0,22-36 0 0 0,-34 61 346 0 0,0 0 0 0 0,-1 0-1 0 0,1-1 1 0 0,0 1-1 0 0,0 0 1 0 0,0 0-1 0 0,0 0 1 0 0,0 0-1 0 0,0 0 1 0 0,0 0-1 0 0,1 1 1 0 0,-1-1 0 0 0,0 0-1 0 0,0 0 1 0 0,1 1-1 0 0,-1-1 1 0 0,0 1-1 0 0,1-1 1 0 0,-1 1-1 0 0,1 0 1 0 0,-1 0-1 0 0,0-1 1 0 0,1 1 0 0 0,-1 0-1 0 0,4 0 1 0 0,-3 1 30 0 0,0 0 0 0 0,0 0 1 0 0,1 1-1 0 0,-1-1 0 0 0,0 0 1 0 0,0 1-1 0 0,0-1 0 0 0,0 1 1 0 0,-1 0-1 0 0,1-1 0 0 0,0 1 1 0 0,-1 0-1 0 0,4 4 0 0 0,4 9 217 0 0,-1 0-1 0 0,0 1 1 0 0,7 24-1 0 0,-11-32-324 0 0,2 10-287 0 0,0 1 0 0 0,-1-1 1 0 0,4 26-1 0 0,-6-1-7643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24.786"/>
    </inkml:context>
    <inkml:brush xml:id="br0">
      <inkml:brushProperty name="width" value="0.05" units="cm"/>
      <inkml:brushProperty name="height" value="0.05" units="cm"/>
    </inkml:brush>
  </inkml:definitions>
  <inkml:trace contextRef="#ctx0" brushRef="#br0">4306 1163 5144 0 0,'8'-15'1766'0'0,"-1"-1"0"0"0,-1 0-1 0 0,-1 0 1 0 0,6-31 0 0 0,-8 30-760 0 0,-1 0 1 0 0,-1 0 0 0 0,-1 0 0 0 0,-3-26 0 0 0,0 22-573 0 0,-1 0 1 0 0,-1 0-1 0 0,-1 0 1 0 0,-1 1-1 0 0,-1 0 1 0 0,-1 0-1 0 0,0 1 1 0 0,-20-31-1 0 0,-8 0-286 0 0,-2 0-1 0 0,-2 3 1 0 0,-1 1-1 0 0,-3 2 0 0 0,-2 3 1 0 0,-1 1-1 0 0,-3 2 1 0 0,0 3-1 0 0,-3 2 0 0 0,-92-42 1 0 0,50 33-176 0 0,-3 5 0 0 0,-1 4 0 0 0,-1 4 1 0 0,-1 5-1 0 0,-162-18 0 0 0,75 27 126 0 0,0 8 0 0 0,-1 8 0 0 0,1 8 0 0 0,1 9 0 0 0,-320 71 0 0 0,439-72-86 0 0,0 2-1 0 0,2 4 0 0 0,1 3 0 0 0,0 2 0 0 0,2 3 1 0 0,2 3-1 0 0,1 3 0 0 0,2 2 0 0 0,1 3 1 0 0,2 2-1 0 0,-81 85 0 0 0,70-54-11 0 0,3 3 1 0 0,4 3-1 0 0,4 2 0 0 0,3 3 0 0 0,4 2 1 0 0,4 1-1 0 0,3 3 0 0 0,5 2 1 0 0,4 1-1 0 0,4 1 0 0 0,5 1 0 0 0,3 2 1 0 0,-10 146-1 0 0,27-175 16 0 0,3 0-1 0 0,4-1 1 0 0,2 1 0 0 0,3-1-1 0 0,4 0 1 0 0,2-1-1 0 0,4 0 1 0 0,29 75 0 0 0,-24-88 101 0 0,2-1 1 0 0,2-1-1 0 0,2-2 1 0 0,3 0-1 0 0,2-3 1 0 0,2 0-1 0 0,2-3 0 0 0,2-1 1 0 0,87 74-1 0 0,-74-77 216 0 0,2-2 0 0 0,2-3 0 0 0,2-2 0 0 0,1-3 0 0 0,1-3 0 0 0,1-2 0 0 0,122 32 0 0 0,-97-38-88 0 0,1-4 0 0 0,0-4 0 0 0,1-4 0 0 0,1-4 0 0 0,129-11 0 0 0,-43-8-258 0 0,-1-8 0 0 0,-1-7 1 0 0,294-92-1 0 0,-419 105-73 0 0,0-2 0 0 0,-1-3-1 0 0,-2-1 1 0 0,0-3 0 0 0,50-37 0 0 0,-67 41-38 0 0,0-2 1 0 0,-2-2-1 0 0,-1 0 0 0 0,-1-2 0 0 0,-1 0 1 0 0,-2-2-1 0 0,0-1 0 0 0,18-37 1 0 0,-2-8-64 0 0,-4-1 0 0 0,-3-1 0 0 0,-4-2 0 0 0,-3-1 0 0 0,-3-1 1 0 0,14-128-1 0 0,-26 116 162 0 0,-4-1-1 0 0,-4 1 1 0 0,-4-1 0 0 0,-4 1-1 0 0,-32-151 1 0 0,25 183 80 0 0,-3 0-1 0 0,-3 1 1 0 0,-2 0 0 0 0,-3 2-1 0 0,-3 1 1 0 0,-2 1 0 0 0,-50-69-1 0 0,52 87-22 0 0,-2 2 0 0 0,-2 2 0 0 0,-1 0 0 0 0,-2 3 0 0 0,-1 0 0 0 0,-1 3 0 0 0,-2 1 0 0 0,-1 2 1 0 0,-1 1-1 0 0,-69-30 0 0 0,51 32-120 0 0,-1 3 0 0 0,0 2 1 0 0,-2 2-1 0 0,-115-12 0 0 0,85 21-229 0 0,0 4 0 0 0,-160 15 1 0 0,46 19-2191 0 0,1 8 0 0 0,-234 78 1 0 0,8 23-5973 0 0,230-63 3175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30.904"/>
    </inkml:context>
    <inkml:brush xml:id="br0">
      <inkml:brushProperty name="width" value="0.05" units="cm"/>
      <inkml:brushProperty name="height" value="0.05" units="cm"/>
    </inkml:brush>
  </inkml:definitions>
  <inkml:trace contextRef="#ctx0" brushRef="#br0">0 211 1644 0 0,'3'-2'12890'0'0,"5"1"-6870"0"0,22-2-5633 0 0,-23 3 1007 0 0,718-112 1776 0 0,-526 75-3173 0 0,-127 26-190 0 0,-23 4-689 0 0,81-22-1 0 0,-121 24-2115 0 0,-18 2-471 0 0,-23 3-3899 0 0,28 0 5826 0 0,-12 0-3001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37.660"/>
    </inkml:context>
    <inkml:brush xml:id="br0">
      <inkml:brushProperty name="width" value="0.05" units="cm"/>
      <inkml:brushProperty name="height" value="0.05" units="cm"/>
    </inkml:brush>
  </inkml:definitions>
  <inkml:trace contextRef="#ctx0" brushRef="#br0">0 0 4668 0 0,'5'3'13823'0'0,"26"6"-12095"0"0,37-9-1343 0 0,-21-2-336 0 0,0 3 0 0 0,0 1 0 0 0,55 11 0 0 0,-70-11-138 0 0,-35-6 211 0 0,-16 0 190 0 0,-65 3 1373 0 0,67 2-1341 0 0,0-1 0 0 0,-1-1 0 0 0,-30-4 0 0 0,12-3-17597 0 0,20 6 12880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31.262"/>
    </inkml:context>
    <inkml:brush xml:id="br0">
      <inkml:brushProperty name="width" value="0.05" units="cm"/>
      <inkml:brushProperty name="height" value="0.05" units="cm"/>
    </inkml:brush>
  </inkml:definitions>
  <inkml:trace contextRef="#ctx0" brushRef="#br0">120 0 4616 0 0,'-21'3'17554'0'0,"42"6"-14841"0"0,11 3-2688 0 0,-27-10-14 0 0,-1 1 0 0 0,1-1 1 0 0,-1 1-1 0 0,0 0 1 0 0,0 0-1 0 0,0 0 0 0 0,-1 1 1 0 0,1-1-1 0 0,-1 1 0 0 0,0 0 1 0 0,0 0-1 0 0,0 0 1 0 0,0 0-1 0 0,-1 0 0 0 0,1 1 1 0 0,-1-1-1 0 0,0 1 0 0 0,2 9 1 0 0,-3-8-54 0 0,-1 1 0 0 0,0 0 1 0 0,0-1-1 0 0,0 1 0 0 0,-1 0 1 0 0,0-1-1 0 0,0 1 0 0 0,0-1 1 0 0,-1 1-1 0 0,0-1 0 0 0,0 0 1 0 0,-5 10-1 0 0,-2 0-809 0 0,-1 1 1 0 0,0-2-1 0 0,-22 28 0 0 0,-37 28-7515 0 0,35-43 3615 0 0,-2-2-391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37.579"/>
    </inkml:context>
    <inkml:brush xml:id="br0">
      <inkml:brushProperty name="width" value="0.05" units="cm"/>
      <inkml:brushProperty name="height" value="0.05" units="cm"/>
    </inkml:brush>
  </inkml:definitions>
  <inkml:trace contextRef="#ctx0" brushRef="#br0">16 676 1872 0 0,'-10'-7'9520'0'0,"5"0"-3812"0"0,6-6-1585 0 0,2 10-4238 0 0,0 0-1 0 0,0 0 1 0 0,0 0-1 0 0,1 1 1 0 0,-1-1-1 0 0,1 1 1 0 0,7-3-1 0 0,-11 4 137 0 0,1 1-1 0 0,-1 0 0 0 0,1-1 1 0 0,-1 1-1 0 0,1 0 0 0 0,-1-1 1 0 0,1 1-1 0 0,0 0 1 0 0,-1 0-1 0 0,1 0 0 0 0,0-1 1 0 0,-1 1-1 0 0,1 0 0 0 0,0 0 1 0 0,-1 0-1 0 0,1 0 1 0 0,-1 0-1 0 0,1 0 0 0 0,0 0 1 0 0,-1 0-1 0 0,1 1 1 0 0,0-1-1 0 0,-1 0 0 0 0,1 0 1 0 0,-1 0-1 0 0,1 1 0 0 0,0-1 1 0 0,-1 0-1 0 0,1 1 1 0 0,-1-1-1 0 0,1 1 0 0 0,0 0 1 0 0,6 24 533 0 0,-12 45 108 0 0,3-56-602 0 0,-2 13 65 0 0,2-20-100 0 0,1 1 0 0 0,-1-1 0 0 0,1 1-1 0 0,1-1 1 0 0,0 0 0 0 0,0 1-1 0 0,0-1 1 0 0,1 1 0 0 0,0-1 0 0 0,0 1-1 0 0,1-1 1 0 0,4 12 0 0 0,-6-19-22 0 0,1 1 0 0 0,0 0 0 0 0,0-1 0 0 0,0 1 0 0 0,0-1 0 0 0,0 1 0 0 0,-1-1-1 0 0,1 1 1 0 0,0-1 0 0 0,0 0 0 0 0,0 1 0 0 0,0-1 0 0 0,0 0 0 0 0,1 0 0 0 0,-1 0 0 0 0,0 0 0 0 0,0 0 0 0 0,0 0 0 0 0,0 0 0 0 0,0 0 0 0 0,0 0 0 0 0,0 0 0 0 0,0-1 0 0 0,0 1 0 0 0,0 0 0 0 0,0-1 0 0 0,0 1 0 0 0,0-1 0 0 0,0 1 0 0 0,-1-1 0 0 0,1 1 0 0 0,0-1 0 0 0,0 0 0 0 0,0 1 0 0 0,-1-1 0 0 0,1 0 0 0 0,0 0 0 0 0,-1 0 0 0 0,2 0-1 0 0,33-36 77 0 0,-33 35-72 0 0,87-97-272 0 0,4 4 1 0 0,4 4 0 0 0,113-80-1 0 0,-20 19-3980 0 0,-11-12-4979 0 0,-128 110 4852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0.232"/>
    </inkml:context>
    <inkml:brush xml:id="br0">
      <inkml:brushProperty name="width" value="0.05" units="cm"/>
      <inkml:brushProperty name="height" value="0.05" units="cm"/>
    </inkml:brush>
  </inkml:definitions>
  <inkml:trace contextRef="#ctx0" brushRef="#br0">56 47 2984 0 0,'-4'-27'9848'0'0,"4"26"-9550"0"0,0 0 1 0 0,0 1-1 0 0,-1-1 0 0 0,1 0 0 0 0,0 0 0 0 0,0 0 1 0 0,0 1-1 0 0,0-1 0 0 0,-1 0 0 0 0,1 0 0 0 0,0 0 1 0 0,-1 1-1 0 0,1-1 0 0 0,-1 0 0 0 0,1 1 0 0 0,-1-1 1 0 0,1 0-1 0 0,-1 1 0 0 0,1-1 0 0 0,-1 1 0 0 0,0-1 1 0 0,1 1-1 0 0,-1-1 0 0 0,0 1 0 0 0,0-1 0 0 0,1 1 1 0 0,-1 0-1 0 0,-1-1 0 0 0,0 5-107 0 0,0 0 0 0 0,1 0 0 0 0,0 1 1 0 0,-1-1-1 0 0,2 1 0 0 0,-1-1 0 0 0,0 1 0 0 0,1 6 0 0 0,0-9-127 0 0,-2 38 299 0 0,8 76-1 0 0,-2-69-1812 0 0,-3 49-1 0 0,-2-80-1064 0 0,0 0 0 0 0,-2-1 0 0 0,-7 29 0 0 0,1-24-1940 0 0,-4-6-234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0.718"/>
    </inkml:context>
    <inkml:brush xml:id="br0">
      <inkml:brushProperty name="width" value="0.05" units="cm"/>
      <inkml:brushProperty name="height" value="0.05" units="cm"/>
    </inkml:brush>
  </inkml:definitions>
  <inkml:trace contextRef="#ctx0" brushRef="#br0">0 346 1740 0 0,'4'-16'2510'0'0,"0"-1"-1"0"0,1 1 1 0 0,9-22-1 0 0,-5 19-796 0 0,0 1 0 0 0,20-28-1 0 0,-18 30-1455 0 0,0 1 0 0 0,2 1 0 0 0,0 0 1 0 0,0 0-1 0 0,1 1 0 0 0,1 1 0 0 0,0 1 0 0 0,1 0 0 0 0,0 1 0 0 0,0 0 0 0 0,1 1 0 0 0,34-12 0 0 0,-47 20-236 0 0,1 0 1 0 0,-1 0-1 0 0,0 0 0 0 0,1 0 1 0 0,-1 1-1 0 0,0-1 1 0 0,1 1-1 0 0,-1 0 0 0 0,1 1 1 0 0,-1-1-1 0 0,1 1 1 0 0,-1 0-1 0 0,0 0 0 0 0,8 3 1 0 0,-10-3-15 0 0,0 0-1 0 0,0 1 1 0 0,0-1 0 0 0,0 1 0 0 0,0 0 0 0 0,0 0 0 0 0,0 0-1 0 0,-1-1 1 0 0,1 2 0 0 0,-1-1 0 0 0,1 0 0 0 0,-1 0 0 0 0,0 0-1 0 0,0 1 1 0 0,0-1 0 0 0,0 0 0 0 0,0 1 0 0 0,0-1 0 0 0,-1 1-1 0 0,1-1 1 0 0,-1 1 0 0 0,0-1 0 0 0,0 1 0 0 0,0-1 0 0 0,0 1-1 0 0,-1 4 1 0 0,-3 16 91 0 0,-1-1-1 0 0,0 0 0 0 0,-2 0 1 0 0,-1-1-1 0 0,-1 1 1 0 0,-1-2-1 0 0,0 1 1 0 0,-18 24-1 0 0,-31 66 684 0 0,58-109-789 0 0,0 0 1 0 0,0 1-1 0 0,0-1 0 0 0,0 0 1 0 0,1 1-1 0 0,-1-1 1 0 0,1 0-1 0 0,-1 1 0 0 0,1-1 1 0 0,0 1-1 0 0,0-1 1 0 0,0 1-1 0 0,0-1 1 0 0,0 1-1 0 0,1-1 0 0 0,0 4 1 0 0,0-5-26 0 0,0 0 1 0 0,0 0 0 0 0,0 0 0 0 0,0 0-1 0 0,1 0 1 0 0,-1 0 0 0 0,0 0-1 0 0,0-1 1 0 0,1 1 0 0 0,-1-1-1 0 0,0 1 1 0 0,1-1 0 0 0,-1 1-1 0 0,0-1 1 0 0,1 0 0 0 0,-1 0-1 0 0,1 1 1 0 0,-1-1 0 0 0,0 0-1 0 0,1 0 1 0 0,-1-1 0 0 0,1 1 0 0 0,-1 0-1 0 0,1 0 1 0 0,-1-1 0 0 0,0 1-1 0 0,1-1 1 0 0,1 0 0 0 0,49-15-854 0 0,-36 9 694 0 0,1 1 0 0 0,0 1-1 0 0,1 1 1 0 0,-1 1 0 0 0,29-3 0 0 0,-43 6 189 0 0,0 1 0 0 0,0-1 0 0 0,0 0 0 0 0,1 1 0 0 0,-1-1 0 0 0,0 1 0 0 0,0 0 0 0 0,0 0 0 0 0,0 0-1 0 0,0 0 1 0 0,0 1 0 0 0,-1-1 0 0 0,1 1 0 0 0,0 0 0 0 0,-1 0 0 0 0,1 0 0 0 0,-1 0 0 0 0,1 0 0 0 0,-1 0 0 0 0,0 1 0 0 0,0-1 0 0 0,0 1-1 0 0,0 0 1 0 0,-1-1 0 0 0,1 1 0 0 0,-1 0 0 0 0,0 0 0 0 0,1 0 0 0 0,-1 0 0 0 0,-1 0 0 0 0,1 0 0 0 0,0 0 0 0 0,-1 1 0 0 0,1-1 0 0 0,-1 0 0 0 0,0 6-1 0 0,0 3 101 0 0,-1 1-1 0 0,0 0 0 0 0,0-1 0 0 0,-1 1 1 0 0,-1 0-1 0 0,0-1 0 0 0,-1 0 1 0 0,0 0-1 0 0,-1 0 0 0 0,-1 0 0 0 0,1-1 1 0 0,-11 14-1 0 0,-13 18 531 0 0,-57 66 0 0 0,59-78-523 0 0,17-18-387 0 0,-20 22-482 0 0,8-21-4630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1.071"/>
    </inkml:context>
    <inkml:brush xml:id="br0">
      <inkml:brushProperty name="width" value="0.05" units="cm"/>
      <inkml:brushProperty name="height" value="0.05" units="cm"/>
    </inkml:brush>
  </inkml:definitions>
  <inkml:trace contextRef="#ctx0" brushRef="#br0">28 123 2524 0 0,'-8'0'13397'0'0,"-1"13"-8804"0"0,0 14-2748 0 0,8-24-1805 0 0,1 0 1 0 0,-1 0-1 0 0,1 0 1 0 0,0 0-1 0 0,0 0 1 0 0,0 0 0 0 0,1 0-1 0 0,-1 0 1 0 0,1 0-1 0 0,-1 0 1 0 0,1 0-1 0 0,0 0 1 0 0,0 0-1 0 0,0 0 1 0 0,1 0 0 0 0,-1 0-1 0 0,1-1 1 0 0,-1 1-1 0 0,1 0 1 0 0,3 2-1 0 0,-2-2-31 0 0,1 1-1 0 0,0-1 1 0 0,0-1-1 0 0,1 1 1 0 0,-1 0-1 0 0,1-1 1 0 0,-1 0 0 0 0,1 0-1 0 0,0 0 1 0 0,-1-1-1 0 0,9 2 1 0 0,-1-1-24 0 0,0 0 0 0 0,1-1 0 0 0,-1-1-1 0 0,0 0 1 0 0,0 0 0 0 0,1-1 0 0 0,-1-1 0 0 0,0 0 0 0 0,19-6 0 0 0,-19 3 31 0 0,0-1-1 0 0,0 0 1 0 0,0-1 0 0 0,-1 0-1 0 0,0-1 1 0 0,16-14 0 0 0,-23 20 19 0 0,-2-1 0 0 0,1 1 1 0 0,0-1-1 0 0,0 0 0 0 0,-1 0 1 0 0,1 0-1 0 0,-1 0 1 0 0,0-1-1 0 0,0 1 0 0 0,0 0 1 0 0,-1-1-1 0 0,1 1 0 0 0,-1-1 1 0 0,0 0-1 0 0,0 1 0 0 0,0-1 1 0 0,0 0-1 0 0,-1 0 0 0 0,1 0 1 0 0,-1 0-1 0 0,0 1 0 0 0,0-1 1 0 0,0 0-1 0 0,-1 0 1 0 0,0 0-1 0 0,1 0 0 0 0,-3-4 1 0 0,1 4-12 0 0,-1 0 1 0 0,0 1 0 0 0,0-1 0 0 0,0 0 0 0 0,0 1 0 0 0,0 0-1 0 0,-1 0 1 0 0,0 0 0 0 0,1 0 0 0 0,-1 0 0 0 0,0 1-1 0 0,0 0 1 0 0,-1-1 0 0 0,1 2 0 0 0,0-1 0 0 0,-9-2 0 0 0,6 2-819 0 0,1-1 0 0 0,0 1 0 0 0,-1-1 0 0 0,1-1 1 0 0,0 1-1 0 0,-6-6 0 0 0,6-1-4313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1.437"/>
    </inkml:context>
    <inkml:brush xml:id="br0">
      <inkml:brushProperty name="width" value="0.05" units="cm"/>
      <inkml:brushProperty name="height" value="0.05" units="cm"/>
    </inkml:brush>
  </inkml:definitions>
  <inkml:trace contextRef="#ctx0" brushRef="#br0">0 69 3364 0 0,'15'34'11467'0'0,"-5"1"-5945"0"0,-6-22-4965 0 0,0 0-1 0 0,0 0 0 0 0,10 17 1 0 0,-14-29-561 0 0,1-1 0 0 0,-1 0-1 0 0,1 0 1 0 0,-1 0 0 0 0,0 0 0 0 0,1 0 0 0 0,-1 0 0 0 0,1 0 0 0 0,-1 0 0 0 0,1 0 0 0 0,-1 0-1 0 0,1 0 1 0 0,-1 0 0 0 0,1 0 0 0 0,-1 0 0 0 0,1 0 0 0 0,-1-1 0 0 0,1 1 0 0 0,-1 0 0 0 0,0 0 0 0 0,1-1-1 0 0,-1 1 1 0 0,1 0 0 0 0,-1 0 0 0 0,0-1 0 0 0,1 1 0 0 0,-1 0 0 0 0,0-1 0 0 0,1 1 0 0 0,-1-1-1 0 0,0 1 1 0 0,1 0 0 0 0,-1-1 0 0 0,0 1 0 0 0,0-1 0 0 0,0 1 0 0 0,1-1 0 0 0,-1 1 0 0 0,0-1 0 0 0,0 1-1 0 0,0-1 1 0 0,17-29-43 0 0,-14 24 35 0 0,6-10 15 0 0,4-6 27 0 0,0 1 0 0 0,25-31 0 0 0,-34 48 21 0 0,-1-1 1 0 0,1 1-1 0 0,0 0 1 0 0,0 1-1 0 0,1-1 1 0 0,-1 1-1 0 0,1-1 1 0 0,0 2-1 0 0,0-1 0 0 0,0 0 1 0 0,0 1-1 0 0,0 0 1 0 0,0 0-1 0 0,1 0 1 0 0,-1 1-1 0 0,1 0 1 0 0,8-1-1 0 0,-12 2-12 0 0,0 1 0 0 0,0 0-1 0 0,0-1 1 0 0,0 1 0 0 0,0 0-1 0 0,0 0 1 0 0,0 0 0 0 0,0 0 0 0 0,0 0-1 0 0,0 0 1 0 0,-1 1 0 0 0,1-1-1 0 0,0 1 1 0 0,-1-1 0 0 0,1 1 0 0 0,-1-1-1 0 0,0 1 1 0 0,0 0 0 0 0,1 0-1 0 0,-1 0 1 0 0,0 0 0 0 0,0 0 0 0 0,-1 0-1 0 0,1 0 1 0 0,0 0 0 0 0,-1 0-1 0 0,1 0 1 0 0,-1 3 0 0 0,3 8 78 0 0,0 0 0 0 0,-2 0 0 0 0,1 16 0 0 0,-4 98 624 0 0,-2-32-6475 0 0,13-122-5160 0 0,-2 8 6256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1.769"/>
    </inkml:context>
    <inkml:brush xml:id="br0">
      <inkml:brushProperty name="width" value="0.05" units="cm"/>
      <inkml:brushProperty name="height" value="0.05" units="cm"/>
    </inkml:brush>
  </inkml:definitions>
  <inkml:trace contextRef="#ctx0" brushRef="#br0">1 117 1440 0 0,'49'-115'20290'0'0,"-49"115"-20218"0"0,0 0 1 0 0,0 0 0 0 0,0 0-1 0 0,0 0 1 0 0,0 0-1 0 0,0 0 1 0 0,1 1 0 0 0,-1-1-1 0 0,0 0 1 0 0,0 0 0 0 0,0 0-1 0 0,0 0 1 0 0,0 0-1 0 0,0 0 1 0 0,0 0 0 0 0,0 0-1 0 0,1 0 1 0 0,-1 0 0 0 0,1-1 1161 0 0,-1 1-1161 0 0,0-1 0 0 0,0 1-1 0 0,0 0 1 0 0,0 0-1 0 0,0 0 1 0 0,0 0 0 0 0,2 18 1154 0 0,-4 26-363 0 0,-8 165 2034 0 0,20 0-3507 0 0,-10-204 97 0 0,2 34-189 0 0,-6-21-2100 0 0,4-17 2519 0 0,0-1 0 0 0,0 1 0 0 0,-1-1-1 0 0,1 0 1 0 0,0 1 0 0 0,0-1 0 0 0,-1 1-1 0 0,1-1 1 0 0,0 0 0 0 0,-1 1 0 0 0,1-1-1 0 0,0 0 1 0 0,-1 1 0 0 0,1-1 0 0 0,-1 0-1 0 0,1 0 1 0 0,-1 1 0 0 0,1-1 0 0 0,0 0-1 0 0,-1 0 1 0 0,1 0 0 0 0,-1 0 0 0 0,1 1-1 0 0,-1-1 1 0 0,0 0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2.152"/>
    </inkml:context>
    <inkml:brush xml:id="br0">
      <inkml:brushProperty name="width" value="0.05" units="cm"/>
      <inkml:brushProperty name="height" value="0.05" units="cm"/>
    </inkml:brush>
  </inkml:definitions>
  <inkml:trace contextRef="#ctx0" brushRef="#br0">176 43 1668 0 0,'8'-26'14180'0'0,"-8"25"-13829"0"0,0 1 1 0 0,0-1 0 0 0,0 0-1 0 0,0 0 1 0 0,-1 1 0 0 0,1-1-1 0 0,0 0 1 0 0,0 1 0 0 0,-1-1-1 0 0,1 0 1 0 0,0 1 0 0 0,0-1 0 0 0,-1 1-1 0 0,1-1 1 0 0,-1 0 0 0 0,1 1-1 0 0,-1-1 1 0 0,1 1 0 0 0,-1-1-1 0 0,1 1 1 0 0,-1-1 0 0 0,0 1-1 0 0,-1-1-170 0 0,0 1 0 0 0,1-1 0 0 0,-1 1 0 0 0,0 0 0 0 0,0-1-1 0 0,0 1 1 0 0,0 0 0 0 0,0 1 0 0 0,0-1 0 0 0,0 0-1 0 0,1 0 1 0 0,-1 1 0 0 0,0-1 0 0 0,0 1 0 0 0,0-1 0 0 0,0 1-1 0 0,1 0 1 0 0,-1 0 0 0 0,0 0 0 0 0,1 0 0 0 0,-1 0-1 0 0,-1 1 1 0 0,-8 7 43 0 0,0 0-1 0 0,1 1 1 0 0,0 0-1 0 0,0 0 0 0 0,1 1 1 0 0,1 0-1 0 0,0 1 1 0 0,0 0-1 0 0,-6 15 1 0 0,8-17-209 0 0,1 1 0 0 0,1 0 0 0 0,-1 0 0 0 0,2 1 0 0 0,0-1 1 0 0,0 1-1 0 0,1 0 0 0 0,1 0 0 0 0,0 0 0 0 0,0 0 0 0 0,2 14 0 0 0,-1-21-21 0 0,1 0-1 0 0,0 0 0 0 0,0 0 0 0 0,0 0 0 0 0,1 0 0 0 0,0-1 0 0 0,0 1 1 0 0,0-1-1 0 0,0 1 0 0 0,1-1 0 0 0,0 0 0 0 0,0 0 0 0 0,0 0 0 0 0,0 0 1 0 0,1 0-1 0 0,-1-1 0 0 0,1 1 0 0 0,5 3 0 0 0,-3-4-16 0 0,1 1 1 0 0,-1-1-1 0 0,1-1 0 0 0,-1 1 0 0 0,1-1 1 0 0,0 0-1 0 0,0-1 0 0 0,0 0 1 0 0,0 0-1 0 0,0 0 0 0 0,13-1 0 0 0,-5-1-34 0 0,-1-1 0 0 0,1 0 0 0 0,0-1 0 0 0,-1 0 0 0 0,0-1 0 0 0,0-1-1 0 0,0 0 1 0 0,0-1 0 0 0,-1 0 0 0 0,0-1 0 0 0,22-16 0 0 0,-29 18 86 0 0,0-1 1 0 0,0 0 0 0 0,0 0-1 0 0,-1-1 1 0 0,1 1 0 0 0,-2-1-1 0 0,1-1 1 0 0,-1 1 0 0 0,0 0-1 0 0,0-1 1 0 0,-1 0 0 0 0,0 0-1 0 0,-1 0 1 0 0,1 0 0 0 0,0-10-1 0 0,-2 13 13 0 0,-1 0 1 0 0,0 0-1 0 0,0 0 0 0 0,0 0 0 0 0,-1 0 1 0 0,0 0-1 0 0,0 0 0 0 0,0 0 0 0 0,0 0 1 0 0,-1 1-1 0 0,0-1 0 0 0,0 0 0 0 0,0 1 0 0 0,0 0 1 0 0,-1-1-1 0 0,0 1 0 0 0,0 0 0 0 0,0 0 1 0 0,0 0-1 0 0,-1 1 0 0 0,1-1 0 0 0,-1 1 1 0 0,0 0-1 0 0,0 0 0 0 0,0 0 0 0 0,-8-3 1 0 0,-45-20 258 0 0,54 25-569 0 0,-1 0 0 0 0,0 0 0 0 0,1 0 0 0 0,-1 0 0 0 0,0 1 0 0 0,0 0 1 0 0,1 0-1 0 0,-1 0 0 0 0,0 0 0 0 0,0 0 0 0 0,0 1 0 0 0,1-1 0 0 0,-1 1 0 0 0,-4 2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2.653"/>
    </inkml:context>
    <inkml:brush xml:id="br0">
      <inkml:brushProperty name="width" value="0.05" units="cm"/>
      <inkml:brushProperty name="height" value="0.05" units="cm"/>
    </inkml:brush>
  </inkml:definitions>
  <inkml:trace contextRef="#ctx0" brushRef="#br0">281 5 6653 0 0,'-11'-2'2378'0'0,"0"1"-1"0"0,0 0 1 0 0,0 1 0 0 0,0 0 0 0 0,-18 2 0 0 0,19 0-1521 0 0,1 0 0 0 0,-1 0 0 0 0,1 1 0 0 0,0 0 0 0 0,-1 0-1 0 0,-14 9 1 0 0,20-10-813 0 0,0 0-1 0 0,0 1 0 0 0,1 0 0 0 0,-1-1 1 0 0,0 1-1 0 0,1 0 0 0 0,0 1 0 0 0,0-1 1 0 0,0 1-1 0 0,0-1 0 0 0,0 1 1 0 0,1 0-1 0 0,-1 0 0 0 0,1 0 0 0 0,0 0 1 0 0,1 1-1 0 0,-1-1 0 0 0,1 0 0 0 0,0 1 1 0 0,0-1-1 0 0,0 1 0 0 0,0-1 0 0 0,1 1 1 0 0,0 0-1 0 0,0-1 0 0 0,0 1 0 0 0,0 0 1 0 0,1-1-1 0 0,0 1 0 0 0,0-1 0 0 0,0 1 1 0 0,0-1-1 0 0,4 8 0 0 0,4 8-385 0 0,1-1-1 0 0,15 23 1 0 0,-16-28 219 0 0,-1 0 0 0 0,0 0 0 0 0,-1 1 0 0 0,8 21-1 0 0,-14-30 168 0 0,1 0-1 0 0,-1 0 0 0 0,-1 0 0 0 0,1 0 1 0 0,-1 0-1 0 0,0 0 0 0 0,0-1 0 0 0,-1 1 0 0 0,0 0 1 0 0,0 0-1 0 0,0 0 0 0 0,-1 0 0 0 0,1-1 1 0 0,-1 1-1 0 0,-1-1 0 0 0,-3 8 0 0 0,0-3 95 0 0,0-1-1 0 0,-1 1 0 0 0,0-1 0 0 0,-1 0 1 0 0,0-1-1 0 0,-16 14 0 0 0,19-18-404 0 0,1-1 0 0 0,-1 1 0 0 0,0-1 0 0 0,0 0 0 0 0,0-1 0 0 0,0 1 0 0 0,-1-1 0 0 0,1 0 0 0 0,-7 1 0 0 0,11-3 36 0 0,0 1 0 0 0,0-1 0 0 0,1 0 0 0 0,-1 0 0 0 0,0 0 0 0 0,0 0 1 0 0,1 0-1 0 0,-1 0 0 0 0,0 0 0 0 0,0 0 0 0 0,1-1 0 0 0,-1 1 0 0 0,0 0 0 0 0,0 0 0 0 0,1 0 0 0 0,-1-1 0 0 0,0 1 0 0 0,1 0 0 0 0,-1-1 0 0 0,1 1 0 0 0,-1-1 0 0 0,0 1 0 0 0,1-1 0 0 0,-1 1 0 0 0,1-1 0 0 0,-1 1 0 0 0,1-1 0 0 0,-1 0 0 0 0,1 1 0 0 0,0-1 0 0 0,-1 1 0 0 0,1-1 0 0 0,0 0 0 0 0,-1 0 0 0 0,1 1 0 0 0,0-1 0 0 0,0 0 0 0 0,0 1 0 0 0,-1-1 0 0 0,1 0 0 0 0,0-1 0 0 0,5-31-9171 0 0,7 7 4569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3.006"/>
    </inkml:context>
    <inkml:brush xml:id="br0">
      <inkml:brushProperty name="width" value="0.05" units="cm"/>
      <inkml:brushProperty name="height" value="0.05" units="cm"/>
    </inkml:brush>
  </inkml:definitions>
  <inkml:trace contextRef="#ctx0" brushRef="#br0">0 12 2348 0 0,'1'-1'555'0'0,"0"0"-1"0"0,0 0 1 0 0,0 0-1 0 0,0 0 1 0 0,0 0-1 0 0,0 0 1 0 0,0 1-1 0 0,0-1 1 0 0,0 0-1 0 0,1 1 1 0 0,-1-1-1 0 0,0 1 1 0 0,0 0-1 0 0,1-1 1 0 0,-1 1-1 0 0,0 0 1 0 0,1 0-1 0 0,-1 0 1 0 0,0-1-1 0 0,1 1 1 0 0,-1 1-1 0 0,0-1 1 0 0,1 0-1 0 0,-1 0 1 0 0,0 0-1 0 0,1 1 1 0 0,-1-1-1 0 0,0 1 1 0 0,0-1-1 0 0,0 1 1 0 0,1-1-1 0 0,-1 1 1 0 0,2 1-1 0 0,6 18 5572 0 0,-4 10-5199 0 0,9 174 1994 0 0,-7-53-2603 0 0,10 5-172 0 0,7 81-2224 0 0,-24-233 1528 0 0,0 0-1 0 0,0 0 1 0 0,-1 0 0 0 0,1 0-1 0 0,-1 0 1 0 0,0 0-1 0 0,0 0 1 0 0,0 0-1 0 0,0 0 1 0 0,-3 4 0 0 0,4-7 194 0 0,-1 0 1 0 0,0 0-1 0 0,1-1 1 0 0,-1 1-1 0 0,0 0 1 0 0,0 0-1 0 0,1-1 1 0 0,-1 1-1 0 0,0-1 1 0 0,0 1-1 0 0,0-1 1 0 0,0 1 0 0 0,0-1-1 0 0,0 1 1 0 0,0-1-1 0 0,0 0 1 0 0,0 1-1 0 0,0-1 1 0 0,0 0-1 0 0,0 0 1 0 0,0 0-1 0 0,0 0 1 0 0,0 0-1 0 0,0 0 1 0 0,0 0-1 0 0,0 0 1 0 0,0-1 0 0 0,0 1-1 0 0,0 0 1 0 0,0 0-1 0 0,0-1 1 0 0,0 1-1 0 0,0-1 1 0 0,0 1-1 0 0,0-1 1 0 0,0 1-1 0 0,0-1 1 0 0,1 0-1 0 0,-1 1 1 0 0,0-1 0 0 0,0 0-1 0 0,1 0 1 0 0,-1 1-1 0 0,0-3 1 0 0,-13-11-4748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40.477"/>
    </inkml:context>
    <inkml:brush xml:id="br0">
      <inkml:brushProperty name="width" value="0.05" units="cm"/>
      <inkml:brushProperty name="height" value="0.05" units="cm"/>
    </inkml:brush>
  </inkml:definitions>
  <inkml:trace contextRef="#ctx0" brushRef="#br0">1 9 2940 0 0,'12'-8'13125'0'0,"-3"9"-6601"0"0,5 18-4305 0 0,-5-3-2063 0 0,34 50-107 0 0,-2-1 128 0 0,3-2 1 0 0,102 112-1 0 0,-130-159-152 0 0,1 0 0 0 0,1-1 0 0 0,0-1 0 0 0,1-1 0 0 0,0-1-1 0 0,1 0 1 0 0,0-2 0 0 0,1 0 0 0 0,0-1 0 0 0,1-1 0 0 0,0-1 0 0 0,0-1 0 0 0,0-1 0 0 0,35 3-1 0 0,-1-5-29 0 0,1-3-1 0 0,99-13 0 0 0,111-35-26 0 0,-59 10 14 0 0,-92 18-74 0 0,153-47 0 0 0,-210 48 46 0 0,0-3 0 0 0,-2-2 1 0 0,0-3-1 0 0,69-45 0 0 0,-62 26-153 0 0,85-81-1 0 0,-148 127 197 0 0,-2 2-856 0 0,-16 26-5247 0 0,-4-11-4779 0 0,14-13 6775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3.347"/>
    </inkml:context>
    <inkml:brush xml:id="br0">
      <inkml:brushProperty name="width" value="0.05" units="cm"/>
      <inkml:brushProperty name="height" value="0.05" units="cm"/>
    </inkml:brush>
  </inkml:definitions>
  <inkml:trace contextRef="#ctx0" brushRef="#br0">1 80 3328 0 0,'2'-8'5257'0'0,"16"-2"3264"0"0,-9 6-5193 0 0,2 2-1288 0 0,0 0-868 0 0,6 0-464 0 0,1 0-252 0 0,6-2-192 0 0,5 2-180 0 0,8-4-244 0 0,3 2-460 0 0,1-2-884 0 0,1 1-804 0 0,-4-1-784 0 0,-3 0-853 0 0,-4 0-855 0 0,-7 2-361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3.787"/>
    </inkml:context>
    <inkml:brush xml:id="br0">
      <inkml:brushProperty name="width" value="0.05" units="cm"/>
      <inkml:brushProperty name="height" value="0.05" units="cm"/>
    </inkml:brush>
  </inkml:definitions>
  <inkml:trace contextRef="#ctx0" brushRef="#br0">0 227 2740 0 0,'10'-1'11340'0'0,"4"1"-5374"0"0,-11 1-5508 0 0,0-1 0 0 0,0 0 0 0 0,1 1 0 0 0,-1-2 0 0 0,0 1 0 0 0,0 0 1 0 0,1-1-1 0 0,4-1 0 0 0,6-4-304 0 0,0-1 1 0 0,0 0-1 0 0,-1-2 1 0 0,0 1-1 0 0,18-17 1 0 0,-26 20-120 0 0,0 1-1 0 0,0-1 1 0 0,0 0 0 0 0,-1 0 0 0 0,0-1 0 0 0,0 1 0 0 0,0-1 0 0 0,-1 0 0 0 0,0 0 0 0 0,0 0 0 0 0,0 0 0 0 0,-1 0 0 0 0,0-1 0 0 0,0 1-1 0 0,1-9 1 0 0,-3 12-29 0 0,0 1-1 0 0,0-1 1 0 0,0 1-1 0 0,-1 0 1 0 0,1-1-1 0 0,0 1 1 0 0,-1-1-1 0 0,0 1 1 0 0,0-1-1 0 0,1 1 1 0 0,-1 0-1 0 0,-1 0 1 0 0,1-1-1 0 0,0 1 1 0 0,0 0-1 0 0,-1 0 1 0 0,1 0-1 0 0,-1 0 1 0 0,0 1-1 0 0,0-1 0 0 0,1 0 1 0 0,-1 1-1 0 0,0-1 1 0 0,-1 1-1 0 0,1 0 1 0 0,0-1-1 0 0,0 1 1 0 0,0 0-1 0 0,-1 0 1 0 0,1 1-1 0 0,0-1 1 0 0,-1 0-1 0 0,1 1 1 0 0,-1-1-1 0 0,1 1 1 0 0,-5 0-1 0 0,2-1 10 0 0,-1 1 0 0 0,1 0-1 0 0,-1 0 1 0 0,1 1 0 0 0,0-1-1 0 0,-1 1 1 0 0,1 0 0 0 0,0 1-1 0 0,-1-1 1 0 0,1 1 0 0 0,0 0 0 0 0,0 0-1 0 0,1 1 1 0 0,-1 0 0 0 0,0 0-1 0 0,-4 3 1 0 0,4 1 36 0 0,0-1 0 0 0,0 1 0 0 0,1 0-1 0 0,-1 0 1 0 0,2 0 0 0 0,-1 0 0 0 0,1 1 0 0 0,0-1-1 0 0,1 1 1 0 0,0 0 0 0 0,0 0 0 0 0,0 0 0 0 0,1 0-1 0 0,1 0 1 0 0,-1 0 0 0 0,1 1 0 0 0,1-1 0 0 0,-1 0 0 0 0,1 0-1 0 0,1 0 1 0 0,3 14 0 0 0,-3-16-78 0 0,0 1-1 0 0,-1-1 1 0 0,2 0-1 0 0,-1 0 1 0 0,1 1 0 0 0,0-2-1 0 0,0 1 1 0 0,1 0-1 0 0,-1-1 1 0 0,1 0 0 0 0,0 1-1 0 0,1-2 1 0 0,0 1-1 0 0,-1 0 1 0 0,1-1 0 0 0,1 0-1 0 0,-1 0 1 0 0,0-1-1 0 0,1 1 1 0 0,0-1 0 0 0,0 0-1 0 0,0-1 1 0 0,0 1-1 0 0,0-1 1 0 0,1-1 0 0 0,-1 1-1 0 0,7 0 1 0 0,-8-2-321 0 0,-1 0-1 0 0,1-1 1 0 0,-1 1 0 0 0,0-1 0 0 0,0 0 0 0 0,1 0 0 0 0,-1-1-1 0 0,0 1 1 0 0,0-1 0 0 0,0 0 0 0 0,0 0 0 0 0,-1-1 0 0 0,5-2-1 0 0,45-42-8980 0 0,-37 32 5628 0 0,6-8-1024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4.120"/>
    </inkml:context>
    <inkml:brush xml:id="br0">
      <inkml:brushProperty name="width" value="0.05" units="cm"/>
      <inkml:brushProperty name="height" value="0.05" units="cm"/>
    </inkml:brush>
  </inkml:definitions>
  <inkml:trace contextRef="#ctx0" brushRef="#br0">99 101 5709 0 0,'3'-7'1808'0'0,"0"1"1"0"0,0-1 0 0 0,-1 1 0 0 0,0-1 0 0 0,1-9-1 0 0,-3 14-1362 0 0,1 0 1 0 0,-1 0-1 0 0,0 0 0 0 0,0 0 0 0 0,0 0 0 0 0,0 0 1 0 0,0 0-1 0 0,0 0 0 0 0,-1 0 0 0 0,1 0 0 0 0,-1 0 1 0 0,1 0-1 0 0,-1 0 0 0 0,0 0 0 0 0,0 0 0 0 0,0 0 1 0 0,0 0-1 0 0,0 1 0 0 0,0-1 0 0 0,0 0 0 0 0,0 1 1 0 0,-3-3-1 0 0,3 3-359 0 0,1 1 0 0 0,-1-1 0 0 0,1 1 0 0 0,-1-1 0 0 0,0 1 0 0 0,1 0 0 0 0,-1-1 0 0 0,1 1 1 0 0,-1 0-1 0 0,0-1 0 0 0,1 1 0 0 0,-1 0 0 0 0,0 0 0 0 0,0-1 0 0 0,1 1 0 0 0,-1 0 0 0 0,0 0 0 0 0,0 0 0 0 0,1 0 0 0 0,-1 0 0 0 0,0 0 1 0 0,1 0-1 0 0,-1 0 0 0 0,0 0 0 0 0,0 1 0 0 0,1-1 0 0 0,-1 0 0 0 0,0 0 0 0 0,0 1 0 0 0,-9 20 1041 0 0,10-16-1100 0 0,-1 0 1 0 0,1 1-1 0 0,0-1 0 0 0,0 0 1 0 0,0 1-1 0 0,1-1 0 0 0,2 8 1 0 0,3-1-127 0 0,0 0 0 0 0,1 0 1 0 0,1-1-1 0 0,0 0 0 0 0,18 19 1 0 0,-18-22-30 0 0,0 1 1 0 0,-1 0 0 0 0,0 0 0 0 0,0 0 0 0 0,-1 1 0 0 0,0 0 0 0 0,-1 0-1 0 0,7 19 1 0 0,-12-27 135 0 0,1 1-1 0 0,-1-1 1 0 0,1 1-1 0 0,-1-1 1 0 0,0 1-1 0 0,0 0 1 0 0,0-1-1 0 0,-1 1 1 0 0,1-1-1 0 0,-1 1 1 0 0,1 0-1 0 0,-1-1 1 0 0,0 1 0 0 0,0-1-1 0 0,0 0 1 0 0,0 1-1 0 0,0-1 1 0 0,-3 3-1 0 0,1 0 74 0 0,-1-1 1 0 0,0 0-1 0 0,0 0 0 0 0,0 0 0 0 0,-1 0 0 0 0,1-1 1 0 0,-1 0-1 0 0,-6 4 0 0 0,2-2-408 0 0,0-1 1 0 0,0 0-1 0 0,0 0 0 0 0,-1-1 0 0 0,1-1 0 0 0,-1 1 1 0 0,0-1-1 0 0,1-1 0 0 0,-19 1 0 0 0,25-2-334 0 0,1-1 0 0 0,0 1 0 0 0,0 0 0 0 0,0-1 0 0 0,-1 1 0 0 0,1-1 0 0 0,0 0 0 0 0,0 0 0 0 0,0 0 0 0 0,-4-2 0 0 0,6 3 215 0 0,-1-1 1 0 0,-1-1-1778 0 0,2 1 1777 0 0,-1 0 1 0 0,1 1-1 0 0,0-1 1 0 0,0 1-1 0 0,-1-1 1 0 0,1 0 0 0 0,0 1-1 0 0,0-1 1 0 0,0 0-1 0 0,-1 1 1 0 0,1-1-1 0 0,0 0 1 0 0,0 1 0 0 0,0-1-1 0 0,0 0 1 0 0,0 0-1 0 0,1 1 1 0 0,-1-2-1 0 0,4-8-4712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4.455"/>
    </inkml:context>
    <inkml:brush xml:id="br0">
      <inkml:brushProperty name="width" value="0.05" units="cm"/>
      <inkml:brushProperty name="height" value="0.05" units="cm"/>
    </inkml:brush>
  </inkml:definitions>
  <inkml:trace contextRef="#ctx0" brushRef="#br0">27 25 4484 0 0,'0'-2'908'0'0,"1"0"0"0"0,0 0-1 0 0,-1 0 1 0 0,1 1 0 0 0,0-1-1 0 0,0 0 1 0 0,0 1-1 0 0,0-1 1 0 0,1 0 0 0 0,-1 1-1 0 0,0-1 1 0 0,1 1-1 0 0,-1 0 1 0 0,0 0 0 0 0,9 4 6522 0 0,-11 19-6397 0 0,-13 195 3037 0 0,25 110-3915 0 0,-6-235-627 0 0,-5-90 364 0 0,-1 72-2484 0 0,-10-39-2167 0 0,11-33 4123 0 0,-1 0 0 0 0,0-1-1 0 0,0 1 1 0 0,-1-1 0 0 0,1 1-1 0 0,0-1 1 0 0,0 1 0 0 0,-1-1-1 0 0,1 0 1 0 0,-1 0 0 0 0,1 0-1 0 0,-1 0 1 0 0,1 0 0 0 0,-1 0-1 0 0,-2 1 1 0 0,-6 0-4819 0 0,2-5 435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4.805"/>
    </inkml:context>
    <inkml:brush xml:id="br0">
      <inkml:brushProperty name="width" value="0.05" units="cm"/>
      <inkml:brushProperty name="height" value="0.05" units="cm"/>
    </inkml:brush>
  </inkml:definitions>
  <inkml:trace contextRef="#ctx0" brushRef="#br0">0 22 3580 0 0,'9'-6'9921'0'0,"-2"6"-5896"0"0,2 0-673 0 0,4 0-1356 0 0,2 2-864 0 0,5-2-460 0 0,2 0-300 0 0,2 0-272 0 0,3-2-272 0 0,1 2-420 0 0,-3-2-776 0 0,1-2-840 0 0,-2 2-792 0 0,-4-2-829 0 0,0 2-779 0 0,-3 0-397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47.559"/>
    </inkml:context>
    <inkml:brush xml:id="br0">
      <inkml:brushProperty name="width" value="0.05" units="cm"/>
      <inkml:brushProperty name="height" value="0.05" units="cm"/>
    </inkml:brush>
  </inkml:definitions>
  <inkml:trace contextRef="#ctx0" brushRef="#br0">0 314 1716 0 0,'57'-21'12635'0'0,"3"6"-6399"0"0,15 4-4049 0 0,39 1-3116 0 0,-35 3 2457 0 0,861-108-999 0 0,-316 22-6223 0 0,-516 74 1324 0 0,-39 2-2385 0 0,-50 11 3316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5:51.391"/>
    </inkml:context>
    <inkml:brush xml:id="br0">
      <inkml:brushProperty name="width" value="0.05" units="cm"/>
      <inkml:brushProperty name="height" value="0.05" units="cm"/>
    </inkml:brush>
  </inkml:definitions>
  <inkml:trace contextRef="#ctx0" brushRef="#br0">0 404 2024 0 0,'15'-16'11281'0'0,"2"6"-3946"0"0,1 10-3582 0 0,0 13-3589 0 0,-13-5-72 0 0,-1 0 1 0 0,0 0-1 0 0,-1 1 1 0 0,1-1-1 0 0,-2 1 0 0 0,1 0 1 0 0,-1 0-1 0 0,-1 0 1 0 0,1 17-1 0 0,3 7 24 0 0,-2-16-59 0 0,6 31 62 0 0,-8-45-114 0 0,-1-1-1 0 0,1 0 1 0 0,0 0-1 0 0,-1 0 1 0 0,1 0-1 0 0,0 0 1 0 0,0 0-1 0 0,0 0 1 0 0,1 0 0 0 0,-1 0-1 0 0,0-1 1 0 0,1 1-1 0 0,-1-1 1 0 0,1 1-1 0 0,-1-1 1 0 0,4 3-1 0 0,-4-4 0 0 0,1 0-1 0 0,-1 0 1 0 0,1 0-1 0 0,-1 0 0 0 0,1 0 1 0 0,-1 0-1 0 0,1-1 1 0 0,-1 1-1 0 0,1 0 1 0 0,-1-1-1 0 0,1 0 0 0 0,-1 1 1 0 0,1-1-1 0 0,-1 0 1 0 0,0 1-1 0 0,1-1 0 0 0,-1 0 1 0 0,0 0-1 0 0,0 0 1 0 0,2-2-1 0 0,28-26 31 0 0,-25 22-26 0 0,308-328-167 0 0,-283 305-258 0 0,-10 10 89 0 0,0-1 0 0 0,21-27 0 0 0,-37 41-520 0 0,0-1 1 0 0,0 0-1 0 0,-1 0 0 0 0,5-12 1 0 0,-7 15-201 0 0,0 0 0 0 0,-1 0 0 0 0,0 0 0 0 0,0 0 0 0 0,-1 0 1 0 0,1 0-1 0 0,-1-1 0 0 0,-1-7 0 0 0,-1-6-3926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05.028"/>
    </inkml:context>
    <inkml:brush xml:id="br0">
      <inkml:brushProperty name="width" value="0.05" units="cm"/>
      <inkml:brushProperty name="height" value="0.05" units="cm"/>
    </inkml:brush>
  </inkml:definitions>
  <inkml:trace contextRef="#ctx0" brushRef="#br0">15 32 2164 0 0,'-5'-1'12531'0'0,"-4"1"-6063"0"0,23 3-5940 0 0,21 2-253 0 0,0-2 0 0 0,-1-1 1 0 0,1-1-1 0 0,0-3 0 0 0,0 0 0 0 0,-1-2 1 0 0,37-10-1 0 0,-25 6-163 0 0,1 1 0 0 0,91 0 1 0 0,-134 7-112 0 0,-1 0 0 0 0,1 0 0 0 0,-1 1 0 0 0,1 0 0 0 0,-1-1 0 0 0,0 1 0 0 0,1 0 0 0 0,-1 1 0 0 0,0-1 0 0 0,0 0 0 0 0,0 1 0 0 0,0 0 0 0 0,0 0 0 0 0,0 0 0 0 0,0 0 0 0 0,-1 0 0 0 0,1 1 0 0 0,-1-1 0 0 0,1 1 0 0 0,-1-1 0 0 0,0 1 0 0 0,0 0 0 0 0,0 0 0 0 0,0 0 0 0 0,-1 0 0 0 0,1 0 0 0 0,-1 1 0 0 0,0-1 0 0 0,2 7 0 0 0,-15-17-9289 0 0,-4-14 248 0 0,11 9 4524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05.376"/>
    </inkml:context>
    <inkml:brush xml:id="br0">
      <inkml:brushProperty name="width" value="0.05" units="cm"/>
      <inkml:brushProperty name="height" value="0.05" units="cm"/>
    </inkml:brush>
  </inkml:definitions>
  <inkml:trace contextRef="#ctx0" brushRef="#br0">80 1 2680 0 0,'3'2'12200'0'0,"7"6"-5496"0"0,8 6-3726 0 0,16 13-4028 0 0,-6 3-674 0 0,-18-10 3502 0 0,-9-12-1747 0 0,0 0 0 0 0,-1 0 0 0 0,0 0 0 0 0,0 0 0 0 0,-1 0 0 0 0,0 0 0 0 0,0 0 0 0 0,-1-1 0 0 0,0 1 0 0 0,0 0 0 0 0,0-1-1 0 0,-1 1 1 0 0,-8 13 0 0 0,-1 0-1169 0 0,-1 1 0 0 0,0-2 0 0 0,-20 23-1 0 0,17-26-2453 0 0,0-1 0 0 0,-18 15 0 0 0,12-13-1098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09.145"/>
    </inkml:context>
    <inkml:brush xml:id="br0">
      <inkml:brushProperty name="width" value="0.05" units="cm"/>
      <inkml:brushProperty name="height" value="0.05" units="cm"/>
    </inkml:brush>
  </inkml:definitions>
  <inkml:trace contextRef="#ctx0" brushRef="#br0">1 1 1740 0 0,'4'0'4057'0'0,"-2"0"-2705"0"0,5 2-512 0 0,-3-2-456 0 0,1 2-392 0 0,1-2-508 0 0,-1 0-652 0 0,1 0-429 0 0,3 0-347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3:40.867"/>
    </inkml:context>
    <inkml:brush xml:id="br0">
      <inkml:brushProperty name="width" value="0.05" units="cm"/>
      <inkml:brushProperty name="height" value="0.05" units="cm"/>
    </inkml:brush>
  </inkml:definitions>
  <inkml:trace contextRef="#ctx0" brushRef="#br0">26 0 2928 0 0,'-26'3'13325'0'0,"40"2"-9252"0"0,43-1-3646 0 0,-10-10 210 0 0,-58 38 844 0 0,-15 18-919 0 0,-4 9-1500 0 0,7-24-6099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10.346"/>
    </inkml:context>
    <inkml:brush xml:id="br0">
      <inkml:brushProperty name="width" value="0.05" units="cm"/>
      <inkml:brushProperty name="height" value="0.05" units="cm"/>
    </inkml:brush>
  </inkml:definitions>
  <inkml:trace contextRef="#ctx0" brushRef="#br0">3 271 4232 0 0,'-3'-5'11040'0'0,"4"4"-10859"0"0,10-11 2333 0 0,17-13-3453 0 0,-27 24 1428 0 0,46-38-4 0 0,3 2 0 0 0,89-51 0 0 0,-122 78-398 0 0,0 1-1 0 0,1 1 0 0 0,0 1 0 0 0,1 1 1 0 0,-1 0-1 0 0,1 1 0 0 0,0 1 0 0 0,0 1 1 0 0,1 0-1 0 0,-1 2 0 0 0,1 0 1 0 0,31 4-1 0 0,-38-1-20 0 0,0 2 0 0 0,0 0 0 0 0,0 0-1 0 0,0 2 1 0 0,0-1 0 0 0,-1 1 0 0 0,0 1 0 0 0,-1 0 0 0 0,16 13 0 0 0,10 11 72 0 0,45 49 1 0 0,11 10-109 0 0,-83-81-357 0 0,17 16-538 0 0,-20-25-3265 0 0,-11-16-4846 0 0,0 8 5098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10.680"/>
    </inkml:context>
    <inkml:brush xml:id="br0">
      <inkml:brushProperty name="width" value="0.05" units="cm"/>
      <inkml:brushProperty name="height" value="0.05" units="cm"/>
    </inkml:brush>
  </inkml:definitions>
  <inkml:trace contextRef="#ctx0" brushRef="#br0">4 56 1764 0 0,'-3'-27'11870'0'0,"8"9"-5553"0"0,-3 17-6204 0 0,0 0 1 0 0,-1 0-1 0 0,1 0 1 0 0,0 0-1 0 0,0 0 1 0 0,0 0-1 0 0,0 0 0 0 0,0 1 1 0 0,0-1-1 0 0,0 1 1 0 0,0-1-1 0 0,1 1 1 0 0,-1 0-1 0 0,0 0 1 0 0,0 0-1 0 0,0 0 1 0 0,0 0-1 0 0,0 1 0 0 0,0-1 1 0 0,4 1-1 0 0,2 1-37 0 0,1-1 0 0 0,-1 1-1 0 0,0 1 1 0 0,0-1-1 0 0,-1 1 1 0 0,1 1-1 0 0,0-1 1 0 0,-1 1 0 0 0,0 1-1 0 0,0-1 1 0 0,11 11-1 0 0,-15-12-46 0 0,0-1 0 0 0,0 1 1 0 0,-1 0-1 0 0,0 0 0 0 0,1 0 0 0 0,-1 0 0 0 0,0 0 0 0 0,0 1 0 0 0,-1-1 0 0 0,1 0 0 0 0,-1 1 0 0 0,0 0 0 0 0,1-1 0 0 0,-2 1 0 0 0,1 0 0 0 0,0-1 0 0 0,-1 1 1 0 0,1 0-1 0 0,-1 0 0 0 0,0 0 0 0 0,-1-1 0 0 0,1 1 0 0 0,-1 0 0 0 0,1 0 0 0 0,-1-1 0 0 0,0 1 0 0 0,-3 5 0 0 0,-5 11-88 0 0,-1 0 0 0 0,-2-1-1 0 0,0 0 1 0 0,-27 32 0 0 0,2-14-4203 0 0,-2-9-5869 0 0,26-21 5506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16.952"/>
    </inkml:context>
    <inkml:brush xml:id="br0">
      <inkml:brushProperty name="width" value="0.05" units="cm"/>
      <inkml:brushProperty name="height" value="0.05" units="cm"/>
    </inkml:brush>
  </inkml:definitions>
  <inkml:trace contextRef="#ctx0" brushRef="#br0">23 351 4892 0 0,'-12'7'8803'0'0,"5"0"-3456"0"0,4 7-1865 0 0,4-12-3470 0 0,1 0 1 0 0,-1 0 0 0 0,1 1 0 0 0,0-1-1 0 0,0 0 1 0 0,-1 0 0 0 0,2-1 0 0 0,-1 1 0 0 0,0 0-1 0 0,0-1 1 0 0,0 1 0 0 0,1-1 0 0 0,-1 0 0 0 0,3 2-1 0 0,0-1 111 0 0,0 0 0 0 0,0-1 0 0 0,1 1-1 0 0,-1-1 1 0 0,0 0 0 0 0,0 0 0 0 0,1-1-1 0 0,-1 1 1 0 0,0-1 0 0 0,1 0-1 0 0,-1-1 1 0 0,1 1 0 0 0,-1-1 0 0 0,0 0-1 0 0,8-3 1 0 0,8-3-42 0 0,0-1-1 0 0,28-16 1 0 0,-18 9 32 0 0,351-152-208 0 0,-124 63-5156 0 0,-208 84 3033 0 0,52-25-5819 0 0,-64 25 3252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19.455"/>
    </inkml:context>
    <inkml:brush xml:id="br0">
      <inkml:brushProperty name="width" value="0.05" units="cm"/>
      <inkml:brushProperty name="height" value="0.05" units="cm"/>
    </inkml:brush>
  </inkml:definitions>
  <inkml:trace contextRef="#ctx0" brushRef="#br0">1 28 2908 0 0,'36'-7'5678'0'0,"59"-4"-1"0"0,108 10-3865 0 0,-72 2-773 0 0,1132-11 2346 0 0,-202 48-3435 0 0,-862-25-2488 0 0,-134-14-1314 0 0,0-5-3299 0 0,-46 2 3219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25.362"/>
    </inkml:context>
    <inkml:brush xml:id="br0">
      <inkml:brushProperty name="width" value="0.05" units="cm"/>
      <inkml:brushProperty name="height" value="0.05" units="cm"/>
    </inkml:brush>
  </inkml:definitions>
  <inkml:trace contextRef="#ctx0" brushRef="#br0">339 72 5096 0 0,'-5'-7'1663'0'0,"0"1"-1"0"0,0 1 1 0 0,-1-1-1 0 0,0 1 0 0 0,-9-7 1 0 0,9 8-648 0 0,0 0 1 0 0,-1 0 0 0 0,1 1-1 0 0,-1 0 1 0 0,-10-3 0 0 0,9 4-682 0 0,0 0 1 0 0,0 1 0 0 0,0 0-1 0 0,0 0 1 0 0,0 1-1 0 0,0 0 1 0 0,0 1-1 0 0,0-1 1 0 0,0 1-1 0 0,0 1 1 0 0,-8 2 0 0 0,8-2-352 0 0,-1 1 0 0 0,1 0-1 0 0,1 1 1 0 0,-1 0 0 0 0,1 0 0 0 0,-1 0 0 0 0,1 1 0 0 0,0 0 0 0 0,1 1 0 0 0,-1 0 0 0 0,1 0 0 0 0,0 0 0 0 0,1 0 0 0 0,-1 1 0 0 0,1 0 0 0 0,1 0 0 0 0,-1 1 0 0 0,1-1 0 0 0,0 1 0 0 0,1 0 0 0 0,0 0 0 0 0,0 0 0 0 0,-2 13 0 0 0,4-7 20 0 0,0 0 0 0 0,0-1 1 0 0,2 1-1 0 0,0-1 0 0 0,0 1 0 0 0,1-1 1 0 0,1 1-1 0 0,0-1 0 0 0,1 0 0 0 0,0 0 1 0 0,1-1-1 0 0,1 1 0 0 0,0-1 0 0 0,0 0 1 0 0,1-1-1 0 0,15 20 0 0 0,-17-24-101 0 0,1-1 0 0 0,-1 1-1 0 0,1-1 1 0 0,0-1 0 0 0,1 1 0 0 0,-1-1-1 0 0,1 0 1 0 0,0 0 0 0 0,1-1 0 0 0,-1 0-1 0 0,1 0 1 0 0,-1-1 0 0 0,1 0 0 0 0,0 0-1 0 0,1-1 1 0 0,-1 0 0 0 0,0 0 0 0 0,0-1 0 0 0,1 0-1 0 0,-1-1 1 0 0,1 0 0 0 0,-1 0 0 0 0,1-1-1 0 0,-1 0 1 0 0,0 0 0 0 0,1-1 0 0 0,14-5-1 0 0,-16 5-611 0 0,-1-1-1 0 0,1-1 1 0 0,-1 1 0 0 0,0-1-1 0 0,0 0 1 0 0,-1-1-1 0 0,10-8 1 0 0,29-42-8618 0 0,-26 28 4956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25.693"/>
    </inkml:context>
    <inkml:brush xml:id="br0">
      <inkml:brushProperty name="width" value="0.05" units="cm"/>
      <inkml:brushProperty name="height" value="0.05" units="cm"/>
    </inkml:brush>
  </inkml:definitions>
  <inkml:trace contextRef="#ctx0" brushRef="#br0">1 87 3352 0 0,'13'-26'4460'0'0,"-12"21"-3439"0"0,1 0 1 0 0,0 0-1 0 0,1 0 1 0 0,-1 0 0 0 0,1 1-1 0 0,0-1 1 0 0,0 1 0 0 0,0-1-1 0 0,1 1 1 0 0,0 0 0 0 0,6-5-1 0 0,-9 9-941 0 0,0 0 0 0 0,-1 0-1 0 0,1 0 1 0 0,0 1 0 0 0,0-1-1 0 0,0 0 1 0 0,-1 1 0 0 0,1-1-1 0 0,0 0 1 0 0,0 1 0 0 0,-1-1-1 0 0,1 1 1 0 0,-1-1 0 0 0,1 1-1 0 0,0 0 1 0 0,-1-1 0 0 0,1 1 0 0 0,-1 0-1 0 0,1-1 1 0 0,-1 1 0 0 0,1 0-1 0 0,-1 0 1 0 0,0-1 0 0 0,1 1-1 0 0,-1 0 1 0 0,0 0 0 0 0,0-1-1 0 0,0 1 1 0 0,1 0 0 0 0,-1 0-1 0 0,0 0 1 0 0,0 1 0 0 0,6 34 546 0 0,-6-33-488 0 0,10 78 521 0 0,10 69-83 0 0,-1-52-5871 0 0,-18-95 5171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26.033"/>
    </inkml:context>
    <inkml:brush xml:id="br0">
      <inkml:brushProperty name="width" value="0.05" units="cm"/>
      <inkml:brushProperty name="height" value="0.05" units="cm"/>
    </inkml:brush>
  </inkml:definitions>
  <inkml:trace contextRef="#ctx0" brushRef="#br0">1 79 1884 0 0,'9'-9'1451'0'0,"0"1"-1"0"0,0 0 0 0 0,1 0 1 0 0,0 1-1 0 0,0 0 0 0 0,1 1 0 0 0,-1 0 1 0 0,17-6-1 0 0,-22 10-1257 0 0,-1 1-1 0 0,0 0 1 0 0,0 0-1 0 0,1 0 1 0 0,-1 0-1 0 0,0 1 1 0 0,1 0 0 0 0,-1 0-1 0 0,1 0 1 0 0,-1 0-1 0 0,0 1 1 0 0,1 0-1 0 0,-1 0 1 0 0,0 0-1 0 0,0 0 1 0 0,1 1-1 0 0,-1 0 1 0 0,0-1 0 0 0,-1 1-1 0 0,1 1 1 0 0,0-1-1 0 0,0 1 1 0 0,-1-1-1 0 0,0 1 1 0 0,1 0-1 0 0,4 6 1 0 0,-1 1 39 0 0,0-1-1 0 0,0 1 1 0 0,-1 1 0 0 0,-1-1 0 0 0,1 1-1 0 0,-2 0 1 0 0,0 0 0 0 0,0 0-1 0 0,-1 1 1 0 0,0-1 0 0 0,-1 1 0 0 0,0 0-1 0 0,-1 0 1 0 0,-1 0 0 0 0,1 0 0 0 0,-2 0-1 0 0,0-1 1 0 0,-4 21 0 0 0,1-14-463 0 0,0 0 1 0 0,-1-1 0 0 0,-1 1 0 0 0,0-1-1 0 0,-2-1 1 0 0,0 1 0 0 0,0-1-1 0 0,-2-1 1 0 0,0 1 0 0 0,-1-2 0 0 0,-23 26-1 0 0,32-38-259 0 0,0 0 1 0 0,0-1-1 0 0,0 1 0 0 0,0-1 0 0 0,0 1 0 0 0,-1-1 1 0 0,1 0-1 0 0,0 0 0 0 0,-1 0 0 0 0,-3 1 0 0 0,6-2 163 0 0,-1 0 1 0 0,0 1-1 0 0,0-1 0 0 0,1 0 0 0 0,-1 0 1 0 0,0 0-1 0 0,0-1 0 0 0,0 1 0 0 0,1 0 1 0 0,-1 0-1 0 0,0 0 0 0 0,0 0 0 0 0,1-1 0 0 0,-1 1 1 0 0,0 0-1 0 0,0-1 0 0 0,1 1 0 0 0,-1-1 1 0 0,0 1-1 0 0,1 0 0 0 0,-1-1 0 0 0,1 0 1 0 0,-2 0-1 0 0,-3-10-4346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26.364"/>
    </inkml:context>
    <inkml:brush xml:id="br0">
      <inkml:brushProperty name="width" value="0.05" units="cm"/>
      <inkml:brushProperty name="height" value="0.05" units="cm"/>
    </inkml:brush>
  </inkml:definitions>
  <inkml:trace contextRef="#ctx0" brushRef="#br0">93 14 2580 0 0,'4'-3'1459'0'0,"1"1"-1"0"0,-1 1 0 0 0,0-1 0 0 0,1 1 1 0 0,-1-1-1 0 0,1 1 0 0 0,8-1 1 0 0,-12 2-1160 0 0,0 1 1 0 0,-1-1 0 0 0,1 0-1 0 0,0 0 1 0 0,0 0 0 0 0,0 1-1 0 0,0-1 1 0 0,-1 0 0 0 0,1 1 0 0 0,0-1-1 0 0,0 0 1 0 0,-1 1 0 0 0,1-1-1 0 0,0 1 1 0 0,-1-1 0 0 0,1 1 0 0 0,0 0-1 0 0,-1-1 1 0 0,1 1 0 0 0,-1 0-1 0 0,1-1 1 0 0,-1 1 0 0 0,1 1-1 0 0,4 20 1285 0 0,-6 7-853 0 0,0-1-1 0 0,-2 0 1 0 0,-11 43 0 0 0,0 10-337 0 0,3 72-474 0 0,15-51-3483 0 0,-4-87 323 0 0</inkml:trace>
  <inkml:trace contextRef="#ctx0" brushRef="#br0" timeOffset="1">7 394 1584 0 0,'-6'-4'12565'0'0,"10"4"-9320"0"0,7 0-1157 0 0,5-2-824 0 0,8-2-500 0 0,9-2-296 0 0,9 2-284 0 0,8-4-396 0 0,10 2-760 0 0,2-4-876 0 0,-1 1-744 0 0,-1-1-761 0 0,-8 2-759 0 0,-8 0-561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29.294"/>
    </inkml:context>
    <inkml:brush xml:id="br0">
      <inkml:brushProperty name="width" value="0.05" units="cm"/>
      <inkml:brushProperty name="height" value="0.05" units="cm"/>
    </inkml:brush>
  </inkml:definitions>
  <inkml:trace contextRef="#ctx0" brushRef="#br0">23 287 2280 0 0,'-6'23'9355'0'0,"-4"18"-2657"0"0,8-31-6270 0 0,0 1 0 0 0,1-1-1 0 0,0 0 1 0 0,0 14 0 0 0,1-22-427 0 0,0 1 1 0 0,0-1 0 0 0,1 0-1 0 0,-1 1 1 0 0,0-1 0 0 0,1 0-1 0 0,0 0 1 0 0,-1 1-1 0 0,1-1 1 0 0,0 0 0 0 0,0 0-1 0 0,0 0 1 0 0,0 0 0 0 0,0 0-1 0 0,1 0 1 0 0,-1 0-1 0 0,1 0 1 0 0,-1-1 0 0 0,1 1-1 0 0,0-1 1 0 0,0 1 0 0 0,-1-1-1 0 0,1 1 1 0 0,0-1-1 0 0,0 0 1 0 0,0 0 0 0 0,0 0-1 0 0,1 0 1 0 0,-1 0 0 0 0,0-1-1 0 0,0 1 1 0 0,1 0-1 0 0,-1-1 1 0 0,0 0 0 0 0,0 0-1 0 0,1 0 1 0 0,-1 0 0 0 0,0 0-1 0 0,1 0 1 0 0,2-1 0 0 0,3 0 25 0 0,0 0 1 0 0,-1-1 0 0 0,1 0-1 0 0,-1-1 1 0 0,1 1-1 0 0,-1-1 1 0 0,0-1 0 0 0,0 1-1 0 0,10-8 1 0 0,59-50 186 0 0,-46 35-112 0 0,34-26-456 0 0,156-124 1252 0 0,-65 68-8674 0 0,-134 92 416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6T01:26:47.564"/>
    </inkml:context>
    <inkml:brush xml:id="br0">
      <inkml:brushProperty name="width" value="0.05" units="cm"/>
      <inkml:brushProperty name="height" value="0.05" units="cm"/>
    </inkml:brush>
  </inkml:definitions>
  <inkml:trace contextRef="#ctx0" brushRef="#br0">80 4 3764 0 0,'-79'-4'17068'0'0,"152"27"-16054"0"0,144-2-873 0 0,-292-42-14 0 0,71 20-150 0 0,0 0 0 0 0,0 1 0 0 0,0 0 0 0 0,0 0 1 0 0,0 0-1 0 0,-1 0 0 0 0,1 0 0 0 0,0 1 0 0 0,0 0 0 0 0,0 0 0 0 0,-6 3 0 0 0,-16 2 35 0 0,23-5-9 0 0,0-1-1 0 0,0 1 1 0 0,0 0-1 0 0,0 0 1 0 0,1 0-1 0 0,-1 0 0 0 0,0 1 1 0 0,0-1-1 0 0,-3 3 1 0 0,6-4-10 0 0,0 0 0 0 0,0 0 0 0 0,0 0 0 0 0,0 1 1 0 0,0-1-1 0 0,-1 0 0 0 0,1 0 0 0 0,0 0 0 0 0,0 0 0 0 0,0 0 0 0 0,0 0 0 0 0,0 0 1 0 0,0 1-1 0 0,0-1 0 0 0,0 0 0 0 0,0 0 0 0 0,0 0 0 0 0,0 0 0 0 0,0 0 1 0 0,0 1-1 0 0,0-1 0 0 0,0 0 0 0 0,0 0 0 0 0,0 0 0 0 0,0 0 0 0 0,0 1 0 0 0,0-1 1 0 0,0 0-1 0 0,0 0 0 0 0,0 0 0 0 0,0 0 0 0 0,0 0 0 0 0,0 0 0 0 0,0 1 1 0 0,0-1-1 0 0,0 0 0 0 0,0 0 0 0 0,0 0 0 0 0,0 0 0 0 0,0 0 0 0 0,1 0 1 0 0,-1 1-1 0 0,0-1 0 0 0,0 0 0 0 0,0 0 0 0 0,0 0 0 0 0,0 0 0 0 0,0 0 0 0 0,1 0 1 0 0,-1 0-1 0 0,20 3-557 0 0,36-9-9 0 0,-58 6 716 0 0,0 1 0 0 0,0-1 1 0 0,0 1-1 0 0,0 0 1 0 0,0 0-1 0 0,0 0 0 0 0,1 0 1 0 0,-1 0-1 0 0,0 0 1 0 0,0 0-1 0 0,1 1 0 0 0,-1-1 1 0 0,1 0-1 0 0,-3 4 1 0 0,3-4-179 0 0,0-1 1 0 0,0 1-1 0 0,0 0 1 0 0,1 0-1 0 0,-1 0 1 0 0,0 0-1 0 0,1 0 1 0 0,-1 0-1 0 0,1 0 1 0 0,-1 0-1 0 0,1 0 1 0 0,-1 0-1 0 0,1 0 1 0 0,0 0-1 0 0,0 0 1 0 0,-1 0-1 0 0,1 0 1 0 0,0 0-1 0 0,0 0 1 0 0,0 1-1 0 0,0-1 1 0 0,0 0-1 0 0,0 0 1 0 0,1 0-1 0 0,-1 0 1 0 0,0 0-1 0 0,0 0 1 0 0,1 0-1 0 0,0 2 1 0 0,0-2-278 0 0,0 0 0 0 0,0 0 0 0 0,0 0 0 0 0,0 0 0 0 0,0 0 0 0 0,0 0 0 0 0,0 0 0 0 0,1-1 0 0 0,-1 1 0 0 0,0 0 0 0 0,1-1 0 0 0,-1 1 0 0 0,0-1 0 0 0,1 1 0 0 0,2 0 0 0 0,22-3-9125 0 0,-15-2 5257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2310D-C52B-42AA-84E6-44E7172C6ADA}" type="datetimeFigureOut">
              <a:rPr lang="es-CO" smtClean="0"/>
              <a:t>5/11/2020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45BF9-8ADB-48B2-ABDD-85C2AC061F74}" type="slidenum">
              <a:rPr lang="es-CO" smtClean="0"/>
              <a:t>‹Nº›</a:t>
            </a:fld>
            <a:endParaRPr lang="es-CO"/>
          </a:p>
        </p:txBody>
      </p:sp>
    </p:spTree>
    <p:extLst>
      <p:ext uri="{BB962C8B-B14F-4D97-AF65-F5344CB8AC3E}">
        <p14:creationId xmlns:p14="http://schemas.microsoft.com/office/powerpoint/2010/main" val="238257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 este video vamos a hablar de el mercado de renta fija, y de los conceptos mas importantes para el mercado colombiano </a:t>
            </a:r>
          </a:p>
        </p:txBody>
      </p:sp>
      <p:sp>
        <p:nvSpPr>
          <p:cNvPr id="4" name="Marcador de número de diapositiva 3"/>
          <p:cNvSpPr>
            <a:spLocks noGrp="1"/>
          </p:cNvSpPr>
          <p:nvPr>
            <p:ph type="sldNum" sz="quarter" idx="5"/>
          </p:nvPr>
        </p:nvSpPr>
        <p:spPr/>
        <p:txBody>
          <a:bodyPr/>
          <a:lstStyle/>
          <a:p>
            <a:fld id="{D9545BF9-8ADB-48B2-ABDD-85C2AC061F74}" type="slidenum">
              <a:rPr lang="es-CO" smtClean="0"/>
              <a:t>1</a:t>
            </a:fld>
            <a:endParaRPr lang="es-CO"/>
          </a:p>
        </p:txBody>
      </p:sp>
    </p:spTree>
    <p:extLst>
      <p:ext uri="{BB962C8B-B14F-4D97-AF65-F5344CB8AC3E}">
        <p14:creationId xmlns:p14="http://schemas.microsoft.com/office/powerpoint/2010/main" val="3715082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Por ultimo otro de los títulos valores de renta fija que se tranzan en el mercado colombiano son las aceptaciones bancarias, son títulos muy utilizados en el comercio exterior, son títulos respaldados por un banco que hace las veces de intermediario entre un cliente y un proveedor. La cual comienza cuando un cliente da la orden a un banco de </a:t>
            </a:r>
            <a:r>
              <a:rPr lang="es-ES" sz="1200" dirty="0">
                <a:solidFill>
                  <a:schemeClr val="tx1"/>
                </a:solidFill>
              </a:rPr>
              <a:t>pagar una cantidad de dinero en una fecha futura a un proveedor.</a:t>
            </a:r>
          </a:p>
          <a:p>
            <a:endParaRPr lang="es-ES" sz="1200" dirty="0">
              <a:solidFill>
                <a:schemeClr val="tx1"/>
              </a:solidFill>
            </a:endParaRPr>
          </a:p>
          <a:p>
            <a:r>
              <a:rPr lang="es-ES" sz="1200" dirty="0">
                <a:solidFill>
                  <a:schemeClr val="tx1"/>
                </a:solidFill>
              </a:rPr>
              <a:t>Estos títulos son la promesa de un desembolso seguro por la cantidad pactada, si el cliente tiene necesidades de liquidez las puede vender </a:t>
            </a:r>
            <a:r>
              <a:rPr lang="es-ES" sz="1200" dirty="0"/>
              <a:t>en el mercado monetario con descuento al igual que las letras del tesoro.</a:t>
            </a:r>
            <a:endParaRPr lang="es-CO" dirty="0"/>
          </a:p>
        </p:txBody>
      </p:sp>
      <p:sp>
        <p:nvSpPr>
          <p:cNvPr id="4" name="Marcador de número de diapositiva 3"/>
          <p:cNvSpPr>
            <a:spLocks noGrp="1"/>
          </p:cNvSpPr>
          <p:nvPr>
            <p:ph type="sldNum" sz="quarter" idx="5"/>
          </p:nvPr>
        </p:nvSpPr>
        <p:spPr/>
        <p:txBody>
          <a:bodyPr/>
          <a:lstStyle/>
          <a:p>
            <a:fld id="{D9545BF9-8ADB-48B2-ABDD-85C2AC061F74}" type="slidenum">
              <a:rPr lang="es-CO" smtClean="0"/>
              <a:t>11</a:t>
            </a:fld>
            <a:endParaRPr lang="es-CO"/>
          </a:p>
        </p:txBody>
      </p:sp>
    </p:spTree>
    <p:extLst>
      <p:ext uri="{BB962C8B-B14F-4D97-AF65-F5344CB8AC3E}">
        <p14:creationId xmlns:p14="http://schemas.microsoft.com/office/powerpoint/2010/main" val="299504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Gracias. Te invito a que veas el siguiente de vídeo acerca de las generalidades de los bonos, donde se profundiza en los métodos para la valoración.</a:t>
            </a:r>
          </a:p>
        </p:txBody>
      </p:sp>
      <p:sp>
        <p:nvSpPr>
          <p:cNvPr id="4" name="Marcador de número de diapositiva 3"/>
          <p:cNvSpPr>
            <a:spLocks noGrp="1"/>
          </p:cNvSpPr>
          <p:nvPr>
            <p:ph type="sldNum" sz="quarter" idx="5"/>
          </p:nvPr>
        </p:nvSpPr>
        <p:spPr/>
        <p:txBody>
          <a:bodyPr/>
          <a:lstStyle/>
          <a:p>
            <a:fld id="{D9545BF9-8ADB-48B2-ABDD-85C2AC061F74}" type="slidenum">
              <a:rPr lang="es-CO" smtClean="0"/>
              <a:t>12</a:t>
            </a:fld>
            <a:endParaRPr lang="es-CO"/>
          </a:p>
        </p:txBody>
      </p:sp>
    </p:spTree>
    <p:extLst>
      <p:ext uri="{BB962C8B-B14F-4D97-AF65-F5344CB8AC3E}">
        <p14:creationId xmlns:p14="http://schemas.microsoft.com/office/powerpoint/2010/main" val="264163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Los instrumentos de Renta fija hacen referencia a títulos representativos de una deuda con un pago periódico a una tasa fija sobre el valor nominal de una inversión y los emisores deben responder por el pago de los rendimientos previamente establecidos, y el inversionista es el que recibe la rentabilidad por esperar. </a:t>
            </a:r>
            <a:endParaRPr lang="es-CO" dirty="0"/>
          </a:p>
        </p:txBody>
      </p:sp>
      <p:sp>
        <p:nvSpPr>
          <p:cNvPr id="4" name="Marcador de número de diapositiva 3"/>
          <p:cNvSpPr>
            <a:spLocks noGrp="1"/>
          </p:cNvSpPr>
          <p:nvPr>
            <p:ph type="sldNum" sz="quarter" idx="5"/>
          </p:nvPr>
        </p:nvSpPr>
        <p:spPr/>
        <p:txBody>
          <a:bodyPr/>
          <a:lstStyle/>
          <a:p>
            <a:fld id="{D9545BF9-8ADB-48B2-ABDD-85C2AC061F74}" type="slidenum">
              <a:rPr lang="es-CO" smtClean="0"/>
              <a:t>2</a:t>
            </a:fld>
            <a:endParaRPr lang="es-CO"/>
          </a:p>
        </p:txBody>
      </p:sp>
    </p:spTree>
    <p:extLst>
      <p:ext uri="{BB962C8B-B14F-4D97-AF65-F5344CB8AC3E}">
        <p14:creationId xmlns:p14="http://schemas.microsoft.com/office/powerpoint/2010/main" val="124747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Comenzando con los títulos de deuda pública, podemos definirlos como aquellos valores emitidos por las entidades públicas  para su financiamiento a un plazo determinado para la redención.  Los títulos de Deuda pública o TES fueron  </a:t>
            </a:r>
            <a:r>
              <a:rPr lang="es-ES" sz="1200" kern="1200" dirty="0">
                <a:solidFill>
                  <a:schemeClr val="tx1"/>
                </a:solidFill>
                <a:latin typeface="+mn-lt"/>
                <a:ea typeface="+mn-ea"/>
                <a:cs typeface="+mn-cs"/>
              </a:rPr>
              <a:t>creados por la Ley 51 de 1990, con el objetivo de:</a:t>
            </a:r>
            <a:endParaRPr lang="es-CO" sz="1200" kern="1200" dirty="0">
              <a:solidFill>
                <a:schemeClr val="tx1"/>
              </a:solidFill>
              <a:latin typeface="+mn-lt"/>
              <a:ea typeface="+mn-ea"/>
              <a:cs typeface="+mn-cs"/>
            </a:endParaRPr>
          </a:p>
        </p:txBody>
      </p:sp>
      <p:sp>
        <p:nvSpPr>
          <p:cNvPr id="4" name="Marcador de número de diapositiva 3"/>
          <p:cNvSpPr>
            <a:spLocks noGrp="1"/>
          </p:cNvSpPr>
          <p:nvPr>
            <p:ph type="sldNum" sz="quarter" idx="5"/>
          </p:nvPr>
        </p:nvSpPr>
        <p:spPr/>
        <p:txBody>
          <a:bodyPr/>
          <a:lstStyle/>
          <a:p>
            <a:fld id="{D9545BF9-8ADB-48B2-ABDD-85C2AC061F74}" type="slidenum">
              <a:rPr lang="es-CO" smtClean="0"/>
              <a:t>3</a:t>
            </a:fld>
            <a:endParaRPr lang="es-CO"/>
          </a:p>
        </p:txBody>
      </p:sp>
    </p:spTree>
    <p:extLst>
      <p:ext uri="{BB962C8B-B14F-4D97-AF65-F5344CB8AC3E}">
        <p14:creationId xmlns:p14="http://schemas.microsoft.com/office/powerpoint/2010/main" val="174615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 su mayoría, los títulos de Deuda pública son emitidos por el banco de la república  quien es el encargado (diapositiva) </a:t>
            </a:r>
          </a:p>
          <a:p>
            <a:endParaRPr lang="es-CO" dirty="0"/>
          </a:p>
          <a:p>
            <a:r>
              <a:rPr lang="es-CO" dirty="0"/>
              <a:t>Estos agentes son:</a:t>
            </a:r>
          </a:p>
          <a:p>
            <a:r>
              <a:rPr lang="es-MX" sz="1200" b="0" i="0" kern="1200" dirty="0">
                <a:solidFill>
                  <a:schemeClr val="tx1"/>
                </a:solidFill>
                <a:effectLst/>
                <a:latin typeface="+mn-lt"/>
                <a:ea typeface="+mn-ea"/>
                <a:cs typeface="+mn-cs"/>
              </a:rPr>
              <a:t>Fondo de Garantías de Instituciones Financieras</a:t>
            </a:r>
            <a:endParaRPr lang="es-CO" dirty="0"/>
          </a:p>
          <a:p>
            <a:endParaRPr lang="es-CO" dirty="0"/>
          </a:p>
        </p:txBody>
      </p:sp>
      <p:sp>
        <p:nvSpPr>
          <p:cNvPr id="4" name="Marcador de número de diapositiva 3"/>
          <p:cNvSpPr>
            <a:spLocks noGrp="1"/>
          </p:cNvSpPr>
          <p:nvPr>
            <p:ph type="sldNum" sz="quarter" idx="5"/>
          </p:nvPr>
        </p:nvSpPr>
        <p:spPr/>
        <p:txBody>
          <a:bodyPr/>
          <a:lstStyle/>
          <a:p>
            <a:fld id="{D9545BF9-8ADB-48B2-ABDD-85C2AC061F74}" type="slidenum">
              <a:rPr lang="es-CO" smtClean="0"/>
              <a:t>4</a:t>
            </a:fld>
            <a:endParaRPr lang="es-CO"/>
          </a:p>
        </p:txBody>
      </p:sp>
    </p:spTree>
    <p:extLst>
      <p:ext uri="{BB962C8B-B14F-4D97-AF65-F5344CB8AC3E}">
        <p14:creationId xmlns:p14="http://schemas.microsoft.com/office/powerpoint/2010/main" val="76017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títulos de Deuda publica pueden ser también de corto plazo, a estos se les conoce como Letras del tesoro, los cuales son </a:t>
            </a:r>
            <a:r>
              <a:rPr lang="es-ES" dirty="0"/>
              <a:t>emitidos con descuento a partir de su valor nominal y con devolución de la cantidad nominal a su vencimiento.</a:t>
            </a:r>
          </a:p>
          <a:p>
            <a:r>
              <a:rPr lang="es-ES" dirty="0"/>
              <a:t>Estos son los títulos mas negociados del mercado, debido a las necesidades de liquidez de los inversionistas ya que los plazos de vencimientos siempre son menores a un año. La Rentabilidad se determinará por la diferencia que hay entre el valor presente de la inversión y el rendimiento futuro que recibirá.</a:t>
            </a:r>
            <a:endParaRPr lang="es-CO" dirty="0"/>
          </a:p>
        </p:txBody>
      </p:sp>
      <p:sp>
        <p:nvSpPr>
          <p:cNvPr id="4" name="Marcador de número de diapositiva 3"/>
          <p:cNvSpPr>
            <a:spLocks noGrp="1"/>
          </p:cNvSpPr>
          <p:nvPr>
            <p:ph type="sldNum" sz="quarter" idx="5"/>
          </p:nvPr>
        </p:nvSpPr>
        <p:spPr/>
        <p:txBody>
          <a:bodyPr/>
          <a:lstStyle/>
          <a:p>
            <a:fld id="{D9545BF9-8ADB-48B2-ABDD-85C2AC061F74}" type="slidenum">
              <a:rPr lang="es-CO" smtClean="0"/>
              <a:t>5</a:t>
            </a:fld>
            <a:endParaRPr lang="es-CO"/>
          </a:p>
        </p:txBody>
      </p:sp>
    </p:spTree>
    <p:extLst>
      <p:ext uri="{BB962C8B-B14F-4D97-AF65-F5344CB8AC3E}">
        <p14:creationId xmlns:p14="http://schemas.microsoft.com/office/powerpoint/2010/main" val="3969285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Por otro lado A largo plazo, existen los títulos conocidos como Bonos clase B o  simplemente TES,  que son títulos emitidos por el gobierno nacional a uno o mas años.  Y pueden tener tasa de </a:t>
            </a:r>
            <a:r>
              <a:rPr lang="es-CO" dirty="0" err="1"/>
              <a:t>redimiento</a:t>
            </a:r>
            <a:r>
              <a:rPr lang="es-CO" dirty="0"/>
              <a:t> fija, tasa variable, o  Pueden estar indexados a la UVR o al IPC. </a:t>
            </a:r>
          </a:p>
          <a:p>
            <a:endParaRPr lang="es-CO" dirty="0"/>
          </a:p>
          <a:p>
            <a:r>
              <a:rPr lang="es-CO" dirty="0"/>
              <a:t>Estos títulos pagan periódicamente unos intereses a estas determinadas tasas, a lo que se le conoce como pago de cupones, y al final se devolverá el nominal por el que se pactó la deuda. El precio de estos instrumentos para ser negociados en bolsa, esta determinado por todos los flujos de caja traídos a valor presente tanto de los cupones como el nominal.</a:t>
            </a:r>
          </a:p>
        </p:txBody>
      </p:sp>
      <p:sp>
        <p:nvSpPr>
          <p:cNvPr id="4" name="Marcador de número de diapositiva 3"/>
          <p:cNvSpPr>
            <a:spLocks noGrp="1"/>
          </p:cNvSpPr>
          <p:nvPr>
            <p:ph type="sldNum" sz="quarter" idx="5"/>
          </p:nvPr>
        </p:nvSpPr>
        <p:spPr/>
        <p:txBody>
          <a:bodyPr/>
          <a:lstStyle/>
          <a:p>
            <a:fld id="{D9545BF9-8ADB-48B2-ABDD-85C2AC061F74}" type="slidenum">
              <a:rPr lang="es-CO" smtClean="0"/>
              <a:t>6</a:t>
            </a:fld>
            <a:endParaRPr lang="es-CO"/>
          </a:p>
        </p:txBody>
      </p:sp>
    </p:spTree>
    <p:extLst>
      <p:ext uri="{BB962C8B-B14F-4D97-AF65-F5344CB8AC3E}">
        <p14:creationId xmlns:p14="http://schemas.microsoft.com/office/powerpoint/2010/main" val="222048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1" i="0" u="none" strike="noStrike" kern="1200" baseline="0" dirty="0">
                <a:solidFill>
                  <a:schemeClr val="tx1"/>
                </a:solidFill>
                <a:latin typeface="+mn-lt"/>
                <a:ea typeface="+mn-ea"/>
                <a:cs typeface="+mn-cs"/>
              </a:rPr>
              <a:t>Otra clase de títulos de Renta fija son los títulos pertenecientes al sector </a:t>
            </a:r>
            <a:r>
              <a:rPr lang="es-MX" sz="1200" b="1" i="0" u="none" strike="noStrike" kern="1200" baseline="0" dirty="0" err="1">
                <a:solidFill>
                  <a:schemeClr val="tx1"/>
                </a:solidFill>
                <a:latin typeface="+mn-lt"/>
                <a:ea typeface="+mn-ea"/>
                <a:cs typeface="+mn-cs"/>
              </a:rPr>
              <a:t>privdo</a:t>
            </a:r>
            <a:r>
              <a:rPr lang="es-MX" sz="1200" b="1" i="0" u="none" strike="noStrike" kern="1200" baseline="0" dirty="0">
                <a:solidFill>
                  <a:schemeClr val="tx1"/>
                </a:solidFill>
                <a:latin typeface="+mn-lt"/>
                <a:ea typeface="+mn-ea"/>
                <a:cs typeface="+mn-cs"/>
              </a:rPr>
              <a:t>, los bonos empresariales por ejemplo; </a:t>
            </a:r>
            <a:r>
              <a:rPr lang="es-MX" sz="1200" b="0" i="0" u="none" strike="noStrike" kern="1200" baseline="0" dirty="0">
                <a:solidFill>
                  <a:schemeClr val="tx1"/>
                </a:solidFill>
                <a:latin typeface="+mn-lt"/>
                <a:ea typeface="+mn-ea"/>
                <a:cs typeface="+mn-cs"/>
              </a:rPr>
              <a:t>son valores de renta fija que  al igual que los bonos o letras del tesoro representan una deuda de la entidad emisora con los inversionistas que lo adquieren y constituyen una parte proporcional de un crédito colectivo a cargo del emisor. </a:t>
            </a:r>
            <a:r>
              <a:rPr lang="es-ES" sz="1200" dirty="0"/>
              <a:t>tienen las características generales de los bonos, en los cuales la emisión establece los activos que garantizan el cumplimiento de sus obligaciones, de ser el caso, y en donde el patrimonio del emisor respalda la emisión</a:t>
            </a:r>
          </a:p>
          <a:p>
            <a:endParaRPr lang="es-ES" sz="1200" dirty="0"/>
          </a:p>
          <a:p>
            <a:r>
              <a:rPr lang="es-ES" sz="1200" dirty="0"/>
              <a:t>Los tipos de bonos empresariales son: Diapositiva</a:t>
            </a:r>
          </a:p>
          <a:p>
            <a:r>
              <a:rPr lang="es-CO" sz="1200" dirty="0"/>
              <a:t>Para conocer los detalles de cada uno de estos bonos los invito a leer la </a:t>
            </a:r>
            <a:r>
              <a:rPr lang="es-CO" sz="1200" dirty="0" err="1"/>
              <a:t>guis</a:t>
            </a:r>
            <a:r>
              <a:rPr lang="es-CO" sz="1200" dirty="0"/>
              <a:t> de estudio de renta fija a partir de la pagina 84</a:t>
            </a:r>
            <a:endParaRPr lang="es-ES" sz="1200" dirty="0"/>
          </a:p>
        </p:txBody>
      </p:sp>
      <p:sp>
        <p:nvSpPr>
          <p:cNvPr id="4" name="Marcador de número de diapositiva 3"/>
          <p:cNvSpPr>
            <a:spLocks noGrp="1"/>
          </p:cNvSpPr>
          <p:nvPr>
            <p:ph type="sldNum" sz="quarter" idx="5"/>
          </p:nvPr>
        </p:nvSpPr>
        <p:spPr/>
        <p:txBody>
          <a:bodyPr/>
          <a:lstStyle/>
          <a:p>
            <a:fld id="{D9545BF9-8ADB-48B2-ABDD-85C2AC061F74}" type="slidenum">
              <a:rPr lang="es-CO" smtClean="0"/>
              <a:t>8</a:t>
            </a:fld>
            <a:endParaRPr lang="es-CO"/>
          </a:p>
        </p:txBody>
      </p:sp>
    </p:spTree>
    <p:extLst>
      <p:ext uri="{BB962C8B-B14F-4D97-AF65-F5344CB8AC3E}">
        <p14:creationId xmlns:p14="http://schemas.microsoft.com/office/powerpoint/2010/main" val="80931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a:t>
            </a:r>
            <a:r>
              <a:rPr lang="es-CO" sz="1200" b="0" i="0" u="none" strike="noStrike" kern="1200" baseline="0" dirty="0">
                <a:solidFill>
                  <a:schemeClr val="tx1"/>
                </a:solidFill>
                <a:latin typeface="+mn-lt"/>
                <a:ea typeface="+mn-ea"/>
                <a:cs typeface="+mn-cs"/>
              </a:rPr>
              <a:t>Certificados de Depósito a Término , son otro de los instrumentos tranzados en el mercado de renta fija. Estos son los CDT que se conocen comúnmente como estrategia de ahorro en los bancos. </a:t>
            </a:r>
            <a:r>
              <a:rPr lang="es-MX" sz="1200" b="0" i="0" u="none" strike="noStrike" kern="1200" baseline="0" dirty="0">
                <a:solidFill>
                  <a:schemeClr val="tx1"/>
                </a:solidFill>
                <a:latin typeface="+mn-lt"/>
                <a:ea typeface="+mn-ea"/>
                <a:cs typeface="+mn-cs"/>
              </a:rPr>
              <a:t>son títulos valores que emite una entidad financiera y representan un capital recibido por los clientes y cuya devolución es pactada dentro de un período de tiempo determinado.</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Dependiendo de las necesidades de liquidez, estos  </a:t>
            </a:r>
            <a:r>
              <a:rPr lang="es-ES" dirty="0"/>
              <a:t>Pueden ser negociados y vendidos en el mercado secundario a un precio igual o superior del nominal</a:t>
            </a:r>
            <a:endParaRPr lang="es-CO" dirty="0"/>
          </a:p>
        </p:txBody>
      </p:sp>
      <p:sp>
        <p:nvSpPr>
          <p:cNvPr id="4" name="Marcador de número de diapositiva 3"/>
          <p:cNvSpPr>
            <a:spLocks noGrp="1"/>
          </p:cNvSpPr>
          <p:nvPr>
            <p:ph type="sldNum" sz="quarter" idx="5"/>
          </p:nvPr>
        </p:nvSpPr>
        <p:spPr/>
        <p:txBody>
          <a:bodyPr/>
          <a:lstStyle/>
          <a:p>
            <a:fld id="{D9545BF9-8ADB-48B2-ABDD-85C2AC061F74}" type="slidenum">
              <a:rPr lang="es-CO" smtClean="0"/>
              <a:t>9</a:t>
            </a:fld>
            <a:endParaRPr lang="es-CO"/>
          </a:p>
        </p:txBody>
      </p:sp>
    </p:spTree>
    <p:extLst>
      <p:ext uri="{BB962C8B-B14F-4D97-AF65-F5344CB8AC3E}">
        <p14:creationId xmlns:p14="http://schemas.microsoft.com/office/powerpoint/2010/main" val="3917009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Por otra parte Los papeles comerciales o pagare de empresa son títulos valores de contenido crediticio emitidos por empresas comerciales, industriales y de servicios con el propósito de financiar capital de trabajo. El plazo es superior a quince (15) días e inferior a un (1) año, el monto de la emisión no puede ser inferior a dos mil (2.000) SMMLV. </a:t>
            </a:r>
          </a:p>
          <a:p>
            <a:r>
              <a:rPr lang="es-ES" dirty="0"/>
              <a:t>Estos títulos son considerados como un activo bastante seguro debido a que resulta fácil predecir las condiciones de las compañías. Ya que (</a:t>
            </a:r>
            <a:r>
              <a:rPr lang="es-ES" dirty="0" err="1"/>
              <a:t>diapositivsas</a:t>
            </a:r>
            <a:r>
              <a:rPr lang="es-ES" dirty="0"/>
              <a:t>).</a:t>
            </a:r>
          </a:p>
          <a:p>
            <a:endParaRPr lang="es-ES" dirty="0"/>
          </a:p>
          <a:p>
            <a:r>
              <a:rPr lang="es-ES" dirty="0"/>
              <a:t>Su precio también dependerá de las  necesidades de liquidez y estará determinados por la diferencia que hay entre el valor presente y futuro del nominal y rendimiento que se pactó. </a:t>
            </a:r>
          </a:p>
          <a:p>
            <a:endParaRPr lang="es-CO" dirty="0"/>
          </a:p>
          <a:p>
            <a:endParaRPr lang="es-CO" dirty="0"/>
          </a:p>
        </p:txBody>
      </p:sp>
      <p:sp>
        <p:nvSpPr>
          <p:cNvPr id="4" name="Marcador de número de diapositiva 3"/>
          <p:cNvSpPr>
            <a:spLocks noGrp="1"/>
          </p:cNvSpPr>
          <p:nvPr>
            <p:ph type="sldNum" sz="quarter" idx="5"/>
          </p:nvPr>
        </p:nvSpPr>
        <p:spPr/>
        <p:txBody>
          <a:bodyPr/>
          <a:lstStyle/>
          <a:p>
            <a:fld id="{D9545BF9-8ADB-48B2-ABDD-85C2AC061F74}" type="slidenum">
              <a:rPr lang="es-CO" smtClean="0"/>
              <a:t>10</a:t>
            </a:fld>
            <a:endParaRPr lang="es-CO"/>
          </a:p>
        </p:txBody>
      </p:sp>
    </p:spTree>
    <p:extLst>
      <p:ext uri="{BB962C8B-B14F-4D97-AF65-F5344CB8AC3E}">
        <p14:creationId xmlns:p14="http://schemas.microsoft.com/office/powerpoint/2010/main" val="205414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0FF83-7AA2-488F-BA2F-517258EEEF3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56A7D59-27FD-4452-BC63-5A09F74FB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B87EAC2-C62C-4558-98F2-9C5FE4D96F5D}"/>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5" name="Marcador de pie de página 4">
            <a:extLst>
              <a:ext uri="{FF2B5EF4-FFF2-40B4-BE49-F238E27FC236}">
                <a16:creationId xmlns:a16="http://schemas.microsoft.com/office/drawing/2014/main" id="{CE8C4CAA-96D0-49DC-A329-162E1E15138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D921CFD-E979-4FDF-AE16-33E422A5BAB8}"/>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42047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B4DE9-1FF8-43D0-84E7-C7B12DCEEA9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C7132D6-6A48-416A-9EE0-D7BA1353850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4EBF044-F197-4423-BA76-4FDC64FDC23B}"/>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5" name="Marcador de pie de página 4">
            <a:extLst>
              <a:ext uri="{FF2B5EF4-FFF2-40B4-BE49-F238E27FC236}">
                <a16:creationId xmlns:a16="http://schemas.microsoft.com/office/drawing/2014/main" id="{F197510A-A1B4-4114-8FCE-8F03238D2F1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7DAC5A1-0FED-4E7C-A43E-42EFA0C6D11F}"/>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283697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9CEEB8D-C4D1-46CB-B5D1-181B29B003C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F7B911C-9E95-4769-A24E-EBF305E0645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6BC11FB-A89F-43C3-A99B-791D82BFBFB4}"/>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5" name="Marcador de pie de página 4">
            <a:extLst>
              <a:ext uri="{FF2B5EF4-FFF2-40B4-BE49-F238E27FC236}">
                <a16:creationId xmlns:a16="http://schemas.microsoft.com/office/drawing/2014/main" id="{CF595F10-D1C7-4783-A49C-A2E34F39D0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8C95765-4130-4169-9444-F16059E29F4B}"/>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141585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85CB6-4055-420D-8D25-FFD8404055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B29CFCD-2673-4046-84A7-5611FCD8E5A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C97188F-5F7B-4A2F-B514-DF418856A101}"/>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5" name="Marcador de pie de página 4">
            <a:extLst>
              <a:ext uri="{FF2B5EF4-FFF2-40B4-BE49-F238E27FC236}">
                <a16:creationId xmlns:a16="http://schemas.microsoft.com/office/drawing/2014/main" id="{ACC83C88-D685-43F1-982B-CA61CFDC377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5E4A432-613F-4EF3-90AE-7443EB6B2120}"/>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145807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9857B-72D7-4B56-8CA0-4DC66ED1A80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5519128-4CCE-47A3-B3A3-D5371E92A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D63FB88-185F-4E38-A556-680956B505E5}"/>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5" name="Marcador de pie de página 4">
            <a:extLst>
              <a:ext uri="{FF2B5EF4-FFF2-40B4-BE49-F238E27FC236}">
                <a16:creationId xmlns:a16="http://schemas.microsoft.com/office/drawing/2014/main" id="{2C1C15F6-37ED-447A-8F53-8970355C38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D1A94FF-1953-46FE-AEAC-2B062E401B90}"/>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230251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F56C9-EA8C-4DF6-A4D2-185A5D0BA61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A564E2B-41C1-4BF7-A5E3-0A45B416640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F589257-A7A2-4D51-B037-D9405F7484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04C4F00-1431-4ADD-A824-2F08C6E24E1C}"/>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6" name="Marcador de pie de página 5">
            <a:extLst>
              <a:ext uri="{FF2B5EF4-FFF2-40B4-BE49-F238E27FC236}">
                <a16:creationId xmlns:a16="http://schemas.microsoft.com/office/drawing/2014/main" id="{D87FAEC5-AB96-4EC1-B3BB-33D170AFB87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1DCD737-4FED-4177-9D5A-916752486115}"/>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69922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129B6-25BD-4D16-8BF4-DB07E9C7221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07053E0-45E2-4856-80F5-F83B54DD1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4DC0A0A-3426-4E88-BF22-472EC215A2E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E963AA4-7FA2-4FBF-AAB8-0BC74CEDF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F177CD5-6528-4582-A295-AE33FBBDCED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90FD9B0-ABC6-4DE2-A817-E0B7A98790D7}"/>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8" name="Marcador de pie de página 7">
            <a:extLst>
              <a:ext uri="{FF2B5EF4-FFF2-40B4-BE49-F238E27FC236}">
                <a16:creationId xmlns:a16="http://schemas.microsoft.com/office/drawing/2014/main" id="{E83A4B79-7675-4542-92F0-8217FF6CB05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ED2DD7F-77E0-4292-86EC-AC9192D00EF5}"/>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183399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B22EE-A48F-48DF-86C6-837ECD2D933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9FF0244-27EB-44D4-B126-E31BE0B159C9}"/>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4" name="Marcador de pie de página 3">
            <a:extLst>
              <a:ext uri="{FF2B5EF4-FFF2-40B4-BE49-F238E27FC236}">
                <a16:creationId xmlns:a16="http://schemas.microsoft.com/office/drawing/2014/main" id="{5685A9A8-8B40-4D83-AD4F-74A29D7B2F6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80A5AAC-53D3-48E5-9DC7-03C888929650}"/>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96103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7232A05-EC85-497C-875F-F0AB14117112}"/>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3" name="Marcador de pie de página 2">
            <a:extLst>
              <a:ext uri="{FF2B5EF4-FFF2-40B4-BE49-F238E27FC236}">
                <a16:creationId xmlns:a16="http://schemas.microsoft.com/office/drawing/2014/main" id="{35383007-84FF-40D0-9434-A234B05E856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B25EA6C-08D7-4016-8F14-1F8C81BF8833}"/>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393243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23E62-7069-4635-89B0-E18BDCFAA6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1EFBDCE-28E0-46D0-BB26-A485573CD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595FE4D-D153-4A2F-94A4-FEFCE8202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7BB441-DA79-4ECD-AD64-4EE09D084528}"/>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6" name="Marcador de pie de página 5">
            <a:extLst>
              <a:ext uri="{FF2B5EF4-FFF2-40B4-BE49-F238E27FC236}">
                <a16:creationId xmlns:a16="http://schemas.microsoft.com/office/drawing/2014/main" id="{EDD6795A-6B29-4A7D-8DF9-7778FB4F21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7FB3219-C761-4278-9998-9AAE55FA5E70}"/>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306338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3AE5A-A396-483A-A733-73A70F8BAD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429EBDF-C543-4A0C-90A3-09E8C2488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038C40D-F588-4E1B-8E8C-42B72FB7C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872AD59-841F-4E81-A848-62C699ED9309}"/>
              </a:ext>
            </a:extLst>
          </p:cNvPr>
          <p:cNvSpPr>
            <a:spLocks noGrp="1"/>
          </p:cNvSpPr>
          <p:nvPr>
            <p:ph type="dt" sz="half" idx="10"/>
          </p:nvPr>
        </p:nvSpPr>
        <p:spPr/>
        <p:txBody>
          <a:bodyPr/>
          <a:lstStyle/>
          <a:p>
            <a:fld id="{47B8CCF3-2458-4ACF-AFEC-EE3A18939FD3}" type="datetimeFigureOut">
              <a:rPr lang="es-CO" smtClean="0"/>
              <a:t>5/11/2020</a:t>
            </a:fld>
            <a:endParaRPr lang="es-CO"/>
          </a:p>
        </p:txBody>
      </p:sp>
      <p:sp>
        <p:nvSpPr>
          <p:cNvPr id="6" name="Marcador de pie de página 5">
            <a:extLst>
              <a:ext uri="{FF2B5EF4-FFF2-40B4-BE49-F238E27FC236}">
                <a16:creationId xmlns:a16="http://schemas.microsoft.com/office/drawing/2014/main" id="{130FECA3-10CE-419D-A51B-005B82DE74F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EBE7451-BDC8-4045-8B01-748BBEC7AD3A}"/>
              </a:ext>
            </a:extLst>
          </p:cNvPr>
          <p:cNvSpPr>
            <a:spLocks noGrp="1"/>
          </p:cNvSpPr>
          <p:nvPr>
            <p:ph type="sldNum" sz="quarter" idx="12"/>
          </p:nvPr>
        </p:nvSpPr>
        <p:spPr/>
        <p:txBody>
          <a:bodyPr/>
          <a:lstStyle/>
          <a:p>
            <a:fld id="{78DCEF65-E9DD-46C7-B1D0-93146B01904C}" type="slidenum">
              <a:rPr lang="es-CO" smtClean="0"/>
              <a:t>‹Nº›</a:t>
            </a:fld>
            <a:endParaRPr lang="es-CO"/>
          </a:p>
        </p:txBody>
      </p:sp>
    </p:spTree>
    <p:extLst>
      <p:ext uri="{BB962C8B-B14F-4D97-AF65-F5344CB8AC3E}">
        <p14:creationId xmlns:p14="http://schemas.microsoft.com/office/powerpoint/2010/main" val="101857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E297A8C-B79C-4DAA-8474-03F819F36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C3BE2E1-3219-44DB-9845-4A8573C2F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C36D230-14A1-42DE-9AA1-ED6AE6A77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8CCF3-2458-4ACF-AFEC-EE3A18939FD3}" type="datetimeFigureOut">
              <a:rPr lang="es-CO" smtClean="0"/>
              <a:t>5/11/2020</a:t>
            </a:fld>
            <a:endParaRPr lang="es-CO"/>
          </a:p>
        </p:txBody>
      </p:sp>
      <p:sp>
        <p:nvSpPr>
          <p:cNvPr id="5" name="Marcador de pie de página 4">
            <a:extLst>
              <a:ext uri="{FF2B5EF4-FFF2-40B4-BE49-F238E27FC236}">
                <a16:creationId xmlns:a16="http://schemas.microsoft.com/office/drawing/2014/main" id="{8A319BEC-D3BC-42B3-920C-B06E04440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7971C8A-FFDF-4500-A6FA-56FF11F2A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CEF65-E9DD-46C7-B1D0-93146B01904C}" type="slidenum">
              <a:rPr lang="es-CO" smtClean="0"/>
              <a:t>‹Nº›</a:t>
            </a:fld>
            <a:endParaRPr lang="es-CO"/>
          </a:p>
        </p:txBody>
      </p:sp>
    </p:spTree>
    <p:extLst>
      <p:ext uri="{BB962C8B-B14F-4D97-AF65-F5344CB8AC3E}">
        <p14:creationId xmlns:p14="http://schemas.microsoft.com/office/powerpoint/2010/main" val="31442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1.svg"/><Relationship Id="rId5" Type="http://schemas.openxmlformats.org/officeDocument/2006/relationships/image" Target="../media/image110.png"/><Relationship Id="rId4" Type="http://schemas.openxmlformats.org/officeDocument/2006/relationships/image" Target="../media/image7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0.png"/><Relationship Id="rId63" Type="http://schemas.openxmlformats.org/officeDocument/2006/relationships/customXml" Target="../ink/ink31.xml"/><Relationship Id="rId84" Type="http://schemas.openxmlformats.org/officeDocument/2006/relationships/image" Target="../media/image41.png"/><Relationship Id="rId138" Type="http://schemas.openxmlformats.org/officeDocument/2006/relationships/image" Target="../media/image68.png"/><Relationship Id="rId159" Type="http://schemas.openxmlformats.org/officeDocument/2006/relationships/customXml" Target="../ink/ink79.xml"/><Relationship Id="rId170" Type="http://schemas.openxmlformats.org/officeDocument/2006/relationships/image" Target="../media/image84.png"/><Relationship Id="rId191" Type="http://schemas.openxmlformats.org/officeDocument/2006/relationships/customXml" Target="../ink/ink95.xml"/><Relationship Id="rId205" Type="http://schemas.openxmlformats.org/officeDocument/2006/relationships/customXml" Target="../ink/ink102.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15.png"/><Relationship Id="rId53" Type="http://schemas.openxmlformats.org/officeDocument/2006/relationships/customXml" Target="../ink/ink26.xml"/><Relationship Id="rId74" Type="http://schemas.openxmlformats.org/officeDocument/2006/relationships/image" Target="../media/image36.png"/><Relationship Id="rId128" Type="http://schemas.openxmlformats.org/officeDocument/2006/relationships/image" Target="../media/image63.png"/><Relationship Id="rId149" Type="http://schemas.openxmlformats.org/officeDocument/2006/relationships/customXml" Target="../ink/ink74.xml"/><Relationship Id="rId5" Type="http://schemas.openxmlformats.org/officeDocument/2006/relationships/customXml" Target="../ink/ink2.xml"/><Relationship Id="rId90" Type="http://schemas.openxmlformats.org/officeDocument/2006/relationships/image" Target="../media/image44.png"/><Relationship Id="rId95" Type="http://schemas.openxmlformats.org/officeDocument/2006/relationships/customXml" Target="../ink/ink47.xml"/><Relationship Id="rId160" Type="http://schemas.openxmlformats.org/officeDocument/2006/relationships/image" Target="../media/image79.png"/><Relationship Id="rId165" Type="http://schemas.openxmlformats.org/officeDocument/2006/relationships/customXml" Target="../ink/ink82.xml"/><Relationship Id="rId181" Type="http://schemas.openxmlformats.org/officeDocument/2006/relationships/customXml" Target="../ink/ink90.xml"/><Relationship Id="rId186" Type="http://schemas.openxmlformats.org/officeDocument/2006/relationships/image" Target="../media/image92.png"/><Relationship Id="rId216" Type="http://schemas.openxmlformats.org/officeDocument/2006/relationships/image" Target="../media/image107.png"/><Relationship Id="rId211" Type="http://schemas.openxmlformats.org/officeDocument/2006/relationships/customXml" Target="../ink/ink105.xml"/><Relationship Id="rId22" Type="http://schemas.openxmlformats.org/officeDocument/2006/relationships/image" Target="../media/image10.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3.png"/><Relationship Id="rId64" Type="http://schemas.openxmlformats.org/officeDocument/2006/relationships/image" Target="../media/image31.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58.png"/><Relationship Id="rId134" Type="http://schemas.openxmlformats.org/officeDocument/2006/relationships/image" Target="../media/image66.png"/><Relationship Id="rId139" Type="http://schemas.openxmlformats.org/officeDocument/2006/relationships/customXml" Target="../ink/ink69.xml"/><Relationship Id="rId80" Type="http://schemas.openxmlformats.org/officeDocument/2006/relationships/image" Target="../media/image39.png"/><Relationship Id="rId85" Type="http://schemas.openxmlformats.org/officeDocument/2006/relationships/customXml" Target="../ink/ink42.xml"/><Relationship Id="rId150" Type="http://schemas.openxmlformats.org/officeDocument/2006/relationships/image" Target="../media/image74.png"/><Relationship Id="rId155" Type="http://schemas.openxmlformats.org/officeDocument/2006/relationships/customXml" Target="../ink/ink77.xml"/><Relationship Id="rId171" Type="http://schemas.openxmlformats.org/officeDocument/2006/relationships/customXml" Target="../ink/ink85.xml"/><Relationship Id="rId176" Type="http://schemas.openxmlformats.org/officeDocument/2006/relationships/image" Target="../media/image87.png"/><Relationship Id="rId192" Type="http://schemas.openxmlformats.org/officeDocument/2006/relationships/image" Target="../media/image95.png"/><Relationship Id="rId197" Type="http://schemas.openxmlformats.org/officeDocument/2006/relationships/customXml" Target="../ink/ink98.xml"/><Relationship Id="rId206" Type="http://schemas.openxmlformats.org/officeDocument/2006/relationships/image" Target="../media/image102.png"/><Relationship Id="rId201" Type="http://schemas.openxmlformats.org/officeDocument/2006/relationships/customXml" Target="../ink/ink100.xml"/><Relationship Id="rId12" Type="http://schemas.openxmlformats.org/officeDocument/2006/relationships/image" Target="../media/image5.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18.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53.png"/><Relationship Id="rId124" Type="http://schemas.openxmlformats.org/officeDocument/2006/relationships/image" Target="../media/image61.png"/><Relationship Id="rId129" Type="http://schemas.openxmlformats.org/officeDocument/2006/relationships/customXml" Target="../ink/ink64.xml"/><Relationship Id="rId54" Type="http://schemas.openxmlformats.org/officeDocument/2006/relationships/image" Target="../media/image26.png"/><Relationship Id="rId70" Type="http://schemas.openxmlformats.org/officeDocument/2006/relationships/image" Target="../media/image34.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47.png"/><Relationship Id="rId140" Type="http://schemas.openxmlformats.org/officeDocument/2006/relationships/image" Target="../media/image69.png"/><Relationship Id="rId145" Type="http://schemas.openxmlformats.org/officeDocument/2006/relationships/customXml" Target="../ink/ink72.xml"/><Relationship Id="rId161" Type="http://schemas.openxmlformats.org/officeDocument/2006/relationships/customXml" Target="../ink/ink80.xml"/><Relationship Id="rId166" Type="http://schemas.openxmlformats.org/officeDocument/2006/relationships/image" Target="../media/image82.png"/><Relationship Id="rId182" Type="http://schemas.openxmlformats.org/officeDocument/2006/relationships/image" Target="../media/image90.png"/><Relationship Id="rId187" Type="http://schemas.openxmlformats.org/officeDocument/2006/relationships/customXml" Target="../ink/ink93.xml"/><Relationship Id="rId217" Type="http://schemas.openxmlformats.org/officeDocument/2006/relationships/customXml" Target="../ink/ink108.xml"/><Relationship Id="rId1" Type="http://schemas.openxmlformats.org/officeDocument/2006/relationships/slideLayout" Target="../slideLayouts/slideLayout2.xml"/><Relationship Id="rId6" Type="http://schemas.openxmlformats.org/officeDocument/2006/relationships/image" Target="../media/image2.png"/><Relationship Id="rId212" Type="http://schemas.openxmlformats.org/officeDocument/2006/relationships/image" Target="../media/image105.png"/><Relationship Id="rId23" Type="http://schemas.openxmlformats.org/officeDocument/2006/relationships/customXml" Target="../ink/ink11.xml"/><Relationship Id="rId28" Type="http://schemas.openxmlformats.org/officeDocument/2006/relationships/image" Target="../media/image13.png"/><Relationship Id="rId49" Type="http://schemas.openxmlformats.org/officeDocument/2006/relationships/customXml" Target="../ink/ink24.xml"/><Relationship Id="rId114" Type="http://schemas.openxmlformats.org/officeDocument/2006/relationships/image" Target="../media/image56.png"/><Relationship Id="rId119" Type="http://schemas.openxmlformats.org/officeDocument/2006/relationships/customXml" Target="../ink/ink59.xml"/><Relationship Id="rId44" Type="http://schemas.openxmlformats.org/officeDocument/2006/relationships/image" Target="../media/image21.png"/><Relationship Id="rId60" Type="http://schemas.openxmlformats.org/officeDocument/2006/relationships/image" Target="../media/image29.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42.png"/><Relationship Id="rId130" Type="http://schemas.openxmlformats.org/officeDocument/2006/relationships/image" Target="../media/image64.png"/><Relationship Id="rId135" Type="http://schemas.openxmlformats.org/officeDocument/2006/relationships/customXml" Target="../ink/ink67.xml"/><Relationship Id="rId151" Type="http://schemas.openxmlformats.org/officeDocument/2006/relationships/customXml" Target="../ink/ink75.xml"/><Relationship Id="rId156" Type="http://schemas.openxmlformats.org/officeDocument/2006/relationships/image" Target="../media/image77.png"/><Relationship Id="rId177" Type="http://schemas.openxmlformats.org/officeDocument/2006/relationships/customXml" Target="../ink/ink88.xml"/><Relationship Id="rId198" Type="http://schemas.openxmlformats.org/officeDocument/2006/relationships/image" Target="../media/image98.png"/><Relationship Id="rId172" Type="http://schemas.openxmlformats.org/officeDocument/2006/relationships/image" Target="../media/image85.png"/><Relationship Id="rId193" Type="http://schemas.openxmlformats.org/officeDocument/2006/relationships/customXml" Target="../ink/ink96.xml"/><Relationship Id="rId202" Type="http://schemas.openxmlformats.org/officeDocument/2006/relationships/image" Target="../media/image100.png"/><Relationship Id="rId207" Type="http://schemas.openxmlformats.org/officeDocument/2006/relationships/customXml" Target="../ink/ink103.xml"/><Relationship Id="rId13" Type="http://schemas.openxmlformats.org/officeDocument/2006/relationships/customXml" Target="../ink/ink6.xml"/><Relationship Id="rId18" Type="http://schemas.openxmlformats.org/officeDocument/2006/relationships/image" Target="../media/image8.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16.png"/><Relationship Id="rId50" Type="http://schemas.openxmlformats.org/officeDocument/2006/relationships/image" Target="../media/image24.png"/><Relationship Id="rId55" Type="http://schemas.openxmlformats.org/officeDocument/2006/relationships/customXml" Target="../ink/ink27.xml"/><Relationship Id="rId76" Type="http://schemas.openxmlformats.org/officeDocument/2006/relationships/image" Target="../media/image37.png"/><Relationship Id="rId97" Type="http://schemas.openxmlformats.org/officeDocument/2006/relationships/customXml" Target="../ink/ink48.xml"/><Relationship Id="rId104" Type="http://schemas.openxmlformats.org/officeDocument/2006/relationships/image" Target="../media/image51.png"/><Relationship Id="rId120" Type="http://schemas.openxmlformats.org/officeDocument/2006/relationships/image" Target="../media/image59.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72.png"/><Relationship Id="rId167" Type="http://schemas.openxmlformats.org/officeDocument/2006/relationships/customXml" Target="../ink/ink83.xml"/><Relationship Id="rId188" Type="http://schemas.openxmlformats.org/officeDocument/2006/relationships/image" Target="../media/image93.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45.png"/><Relationship Id="rId162" Type="http://schemas.openxmlformats.org/officeDocument/2006/relationships/image" Target="../media/image80.png"/><Relationship Id="rId183" Type="http://schemas.openxmlformats.org/officeDocument/2006/relationships/customXml" Target="../ink/ink91.xml"/><Relationship Id="rId213" Type="http://schemas.openxmlformats.org/officeDocument/2006/relationships/customXml" Target="../ink/ink106.xml"/><Relationship Id="rId218" Type="http://schemas.openxmlformats.org/officeDocument/2006/relationships/image" Target="../media/image108.png"/><Relationship Id="rId2" Type="http://schemas.openxmlformats.org/officeDocument/2006/relationships/notesSlide" Target="../notesSlides/notesSlide2.xml"/><Relationship Id="rId29" Type="http://schemas.openxmlformats.org/officeDocument/2006/relationships/customXml" Target="../ink/ink14.xml"/><Relationship Id="rId24" Type="http://schemas.openxmlformats.org/officeDocument/2006/relationships/image" Target="../media/image11.png"/><Relationship Id="rId40" Type="http://schemas.openxmlformats.org/officeDocument/2006/relationships/image" Target="../media/image19.png"/><Relationship Id="rId45" Type="http://schemas.openxmlformats.org/officeDocument/2006/relationships/customXml" Target="../ink/ink22.xml"/><Relationship Id="rId66" Type="http://schemas.openxmlformats.org/officeDocument/2006/relationships/image" Target="../media/image32.png"/><Relationship Id="rId87" Type="http://schemas.openxmlformats.org/officeDocument/2006/relationships/customXml" Target="../ink/ink43.xml"/><Relationship Id="rId110" Type="http://schemas.openxmlformats.org/officeDocument/2006/relationships/image" Target="../media/image54.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67.png"/><Relationship Id="rId157" Type="http://schemas.openxmlformats.org/officeDocument/2006/relationships/customXml" Target="../ink/ink78.xml"/><Relationship Id="rId178" Type="http://schemas.openxmlformats.org/officeDocument/2006/relationships/image" Target="../media/image88.png"/><Relationship Id="rId61" Type="http://schemas.openxmlformats.org/officeDocument/2006/relationships/customXml" Target="../ink/ink30.xml"/><Relationship Id="rId82" Type="http://schemas.openxmlformats.org/officeDocument/2006/relationships/image" Target="../media/image40.png"/><Relationship Id="rId152" Type="http://schemas.openxmlformats.org/officeDocument/2006/relationships/image" Target="../media/image75.png"/><Relationship Id="rId173" Type="http://schemas.openxmlformats.org/officeDocument/2006/relationships/customXml" Target="../ink/ink86.xml"/><Relationship Id="rId194" Type="http://schemas.openxmlformats.org/officeDocument/2006/relationships/image" Target="../media/image96.png"/><Relationship Id="rId199" Type="http://schemas.openxmlformats.org/officeDocument/2006/relationships/customXml" Target="../ink/ink99.xml"/><Relationship Id="rId203" Type="http://schemas.openxmlformats.org/officeDocument/2006/relationships/customXml" Target="../ink/ink101.xml"/><Relationship Id="rId208" Type="http://schemas.openxmlformats.org/officeDocument/2006/relationships/image" Target="../media/image103.png"/><Relationship Id="rId19" Type="http://schemas.openxmlformats.org/officeDocument/2006/relationships/customXml" Target="../ink/ink9.xml"/><Relationship Id="rId14" Type="http://schemas.openxmlformats.org/officeDocument/2006/relationships/image" Target="../media/image6.png"/><Relationship Id="rId30" Type="http://schemas.openxmlformats.org/officeDocument/2006/relationships/image" Target="../media/image14.png"/><Relationship Id="rId35" Type="http://schemas.openxmlformats.org/officeDocument/2006/relationships/customXml" Target="../ink/ink17.xml"/><Relationship Id="rId56" Type="http://schemas.openxmlformats.org/officeDocument/2006/relationships/image" Target="../media/image27.png"/><Relationship Id="rId77" Type="http://schemas.openxmlformats.org/officeDocument/2006/relationships/customXml" Target="../ink/ink38.xml"/><Relationship Id="rId100" Type="http://schemas.openxmlformats.org/officeDocument/2006/relationships/image" Target="../media/image49.png"/><Relationship Id="rId105" Type="http://schemas.openxmlformats.org/officeDocument/2006/relationships/customXml" Target="../ink/ink52.xml"/><Relationship Id="rId126" Type="http://schemas.openxmlformats.org/officeDocument/2006/relationships/image" Target="../media/image62.png"/><Relationship Id="rId147" Type="http://schemas.openxmlformats.org/officeDocument/2006/relationships/customXml" Target="../ink/ink73.xml"/><Relationship Id="rId168" Type="http://schemas.openxmlformats.org/officeDocument/2006/relationships/image" Target="../media/image83.png"/><Relationship Id="rId8" Type="http://schemas.openxmlformats.org/officeDocument/2006/relationships/image" Target="../media/image3.png"/><Relationship Id="rId51" Type="http://schemas.openxmlformats.org/officeDocument/2006/relationships/customXml" Target="../ink/ink25.xml"/><Relationship Id="rId72" Type="http://schemas.openxmlformats.org/officeDocument/2006/relationships/image" Target="../media/image35.png"/><Relationship Id="rId93" Type="http://schemas.openxmlformats.org/officeDocument/2006/relationships/customXml" Target="../ink/ink46.xml"/><Relationship Id="rId98" Type="http://schemas.openxmlformats.org/officeDocument/2006/relationships/image" Target="../media/image48.png"/><Relationship Id="rId121" Type="http://schemas.openxmlformats.org/officeDocument/2006/relationships/customXml" Target="../ink/ink60.xml"/><Relationship Id="rId142" Type="http://schemas.openxmlformats.org/officeDocument/2006/relationships/image" Target="../media/image70.png"/><Relationship Id="rId163" Type="http://schemas.openxmlformats.org/officeDocument/2006/relationships/customXml" Target="../ink/ink81.xml"/><Relationship Id="rId184" Type="http://schemas.openxmlformats.org/officeDocument/2006/relationships/image" Target="../media/image91.png"/><Relationship Id="rId189" Type="http://schemas.openxmlformats.org/officeDocument/2006/relationships/customXml" Target="../ink/ink94.xml"/><Relationship Id="rId219" Type="http://schemas.openxmlformats.org/officeDocument/2006/relationships/customXml" Target="../ink/ink109.xml"/><Relationship Id="rId3" Type="http://schemas.openxmlformats.org/officeDocument/2006/relationships/customXml" Target="../ink/ink1.xml"/><Relationship Id="rId214" Type="http://schemas.openxmlformats.org/officeDocument/2006/relationships/image" Target="../media/image106.png"/><Relationship Id="rId25" Type="http://schemas.openxmlformats.org/officeDocument/2006/relationships/customXml" Target="../ink/ink12.xml"/><Relationship Id="rId46" Type="http://schemas.openxmlformats.org/officeDocument/2006/relationships/image" Target="../media/image22.png"/><Relationship Id="rId67" Type="http://schemas.openxmlformats.org/officeDocument/2006/relationships/customXml" Target="../ink/ink33.xml"/><Relationship Id="rId116" Type="http://schemas.openxmlformats.org/officeDocument/2006/relationships/image" Target="../media/image57.png"/><Relationship Id="rId137" Type="http://schemas.openxmlformats.org/officeDocument/2006/relationships/customXml" Target="../ink/ink68.xml"/><Relationship Id="rId158" Type="http://schemas.openxmlformats.org/officeDocument/2006/relationships/image" Target="../media/image78.png"/><Relationship Id="rId20" Type="http://schemas.openxmlformats.org/officeDocument/2006/relationships/image" Target="../media/image9.png"/><Relationship Id="rId41" Type="http://schemas.openxmlformats.org/officeDocument/2006/relationships/customXml" Target="../ink/ink20.xml"/><Relationship Id="rId62" Type="http://schemas.openxmlformats.org/officeDocument/2006/relationships/image" Target="../media/image30.png"/><Relationship Id="rId83" Type="http://schemas.openxmlformats.org/officeDocument/2006/relationships/customXml" Target="../ink/ink41.xml"/><Relationship Id="rId88" Type="http://schemas.openxmlformats.org/officeDocument/2006/relationships/image" Target="../media/image43.png"/><Relationship Id="rId111" Type="http://schemas.openxmlformats.org/officeDocument/2006/relationships/customXml" Target="../ink/ink55.xml"/><Relationship Id="rId132" Type="http://schemas.openxmlformats.org/officeDocument/2006/relationships/image" Target="../media/image65.png"/><Relationship Id="rId153" Type="http://schemas.openxmlformats.org/officeDocument/2006/relationships/customXml" Target="../ink/ink76.xml"/><Relationship Id="rId174" Type="http://schemas.openxmlformats.org/officeDocument/2006/relationships/image" Target="../media/image86.png"/><Relationship Id="rId179" Type="http://schemas.openxmlformats.org/officeDocument/2006/relationships/customXml" Target="../ink/ink89.xml"/><Relationship Id="rId195" Type="http://schemas.openxmlformats.org/officeDocument/2006/relationships/customXml" Target="../ink/ink97.xml"/><Relationship Id="rId209" Type="http://schemas.openxmlformats.org/officeDocument/2006/relationships/customXml" Target="../ink/ink104.xml"/><Relationship Id="rId190" Type="http://schemas.openxmlformats.org/officeDocument/2006/relationships/image" Target="../media/image94.png"/><Relationship Id="rId204" Type="http://schemas.openxmlformats.org/officeDocument/2006/relationships/image" Target="../media/image101.png"/><Relationship Id="rId220" Type="http://schemas.openxmlformats.org/officeDocument/2006/relationships/image" Target="../media/image109.png"/><Relationship Id="rId15" Type="http://schemas.openxmlformats.org/officeDocument/2006/relationships/customXml" Target="../ink/ink7.xml"/><Relationship Id="rId36" Type="http://schemas.openxmlformats.org/officeDocument/2006/relationships/image" Target="../media/image17.png"/><Relationship Id="rId57" Type="http://schemas.openxmlformats.org/officeDocument/2006/relationships/customXml" Target="../ink/ink28.xml"/><Relationship Id="rId106" Type="http://schemas.openxmlformats.org/officeDocument/2006/relationships/image" Target="../media/image52.png"/><Relationship Id="rId127" Type="http://schemas.openxmlformats.org/officeDocument/2006/relationships/customXml" Target="../ink/ink63.xml"/><Relationship Id="rId10" Type="http://schemas.openxmlformats.org/officeDocument/2006/relationships/image" Target="../media/image4.png"/><Relationship Id="rId31" Type="http://schemas.openxmlformats.org/officeDocument/2006/relationships/customXml" Target="../ink/ink15.xml"/><Relationship Id="rId52" Type="http://schemas.openxmlformats.org/officeDocument/2006/relationships/image" Target="../media/image25.png"/><Relationship Id="rId73" Type="http://schemas.openxmlformats.org/officeDocument/2006/relationships/customXml" Target="../ink/ink36.xml"/><Relationship Id="rId78" Type="http://schemas.openxmlformats.org/officeDocument/2006/relationships/image" Target="../media/image38.png"/><Relationship Id="rId94" Type="http://schemas.openxmlformats.org/officeDocument/2006/relationships/image" Target="../media/image46.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0.png"/><Relationship Id="rId143" Type="http://schemas.openxmlformats.org/officeDocument/2006/relationships/customXml" Target="../ink/ink71.xml"/><Relationship Id="rId148" Type="http://schemas.openxmlformats.org/officeDocument/2006/relationships/image" Target="../media/image73.png"/><Relationship Id="rId164" Type="http://schemas.openxmlformats.org/officeDocument/2006/relationships/image" Target="../media/image81.png"/><Relationship Id="rId169" Type="http://schemas.openxmlformats.org/officeDocument/2006/relationships/customXml" Target="../ink/ink84.xml"/><Relationship Id="rId185" Type="http://schemas.openxmlformats.org/officeDocument/2006/relationships/customXml" Target="../ink/ink92.xml"/><Relationship Id="rId4" Type="http://schemas.openxmlformats.org/officeDocument/2006/relationships/image" Target="../media/image1.png"/><Relationship Id="rId9" Type="http://schemas.openxmlformats.org/officeDocument/2006/relationships/customXml" Target="../ink/ink4.xml"/><Relationship Id="rId180" Type="http://schemas.openxmlformats.org/officeDocument/2006/relationships/image" Target="../media/image89.png"/><Relationship Id="rId210" Type="http://schemas.openxmlformats.org/officeDocument/2006/relationships/image" Target="../media/image104.png"/><Relationship Id="rId215" Type="http://schemas.openxmlformats.org/officeDocument/2006/relationships/customXml" Target="../ink/ink107.xml"/><Relationship Id="rId26" Type="http://schemas.openxmlformats.org/officeDocument/2006/relationships/image" Target="../media/image12.png"/><Relationship Id="rId47" Type="http://schemas.openxmlformats.org/officeDocument/2006/relationships/customXml" Target="../ink/ink23.xml"/><Relationship Id="rId68" Type="http://schemas.openxmlformats.org/officeDocument/2006/relationships/image" Target="../media/image33.png"/><Relationship Id="rId89" Type="http://schemas.openxmlformats.org/officeDocument/2006/relationships/customXml" Target="../ink/ink44.xml"/><Relationship Id="rId112" Type="http://schemas.openxmlformats.org/officeDocument/2006/relationships/image" Target="../media/image55.png"/><Relationship Id="rId133" Type="http://schemas.openxmlformats.org/officeDocument/2006/relationships/customXml" Target="../ink/ink66.xml"/><Relationship Id="rId154" Type="http://schemas.openxmlformats.org/officeDocument/2006/relationships/image" Target="../media/image76.png"/><Relationship Id="rId175" Type="http://schemas.openxmlformats.org/officeDocument/2006/relationships/customXml" Target="../ink/ink87.xml"/><Relationship Id="rId196" Type="http://schemas.openxmlformats.org/officeDocument/2006/relationships/image" Target="../media/image97.png"/><Relationship Id="rId200" Type="http://schemas.openxmlformats.org/officeDocument/2006/relationships/image" Target="../media/image99.png"/><Relationship Id="rId16" Type="http://schemas.openxmlformats.org/officeDocument/2006/relationships/image" Target="../media/image7.png"/><Relationship Id="rId37" Type="http://schemas.openxmlformats.org/officeDocument/2006/relationships/customXml" Target="../ink/ink18.xml"/><Relationship Id="rId58" Type="http://schemas.openxmlformats.org/officeDocument/2006/relationships/image" Target="../media/image28.png"/><Relationship Id="rId79" Type="http://schemas.openxmlformats.org/officeDocument/2006/relationships/customXml" Target="../ink/ink39.xml"/><Relationship Id="rId102" Type="http://schemas.openxmlformats.org/officeDocument/2006/relationships/image" Target="../media/image50.png"/><Relationship Id="rId123" Type="http://schemas.openxmlformats.org/officeDocument/2006/relationships/customXml" Target="../ink/ink61.xml"/><Relationship Id="rId14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1.svg"/></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1.svg"/></Relationships>
</file>

<file path=ppt/slides/_rels/slide5.xml.rels><?xml version="1.0" encoding="UTF-8" standalone="yes"?>
<Relationships xmlns="http://schemas.openxmlformats.org/package/2006/relationships"><Relationship Id="rId13" Type="http://schemas.openxmlformats.org/officeDocument/2006/relationships/customXml" Target="../ink/ink114.xml"/><Relationship Id="rId18" Type="http://schemas.openxmlformats.org/officeDocument/2006/relationships/image" Target="../media/image118.png"/><Relationship Id="rId26" Type="http://schemas.openxmlformats.org/officeDocument/2006/relationships/image" Target="../media/image122.png"/><Relationship Id="rId39" Type="http://schemas.openxmlformats.org/officeDocument/2006/relationships/customXml" Target="../ink/ink127.xml"/><Relationship Id="rId3" Type="http://schemas.openxmlformats.org/officeDocument/2006/relationships/image" Target="../media/image3100.png"/><Relationship Id="rId21" Type="http://schemas.openxmlformats.org/officeDocument/2006/relationships/customXml" Target="../ink/ink118.xml"/><Relationship Id="rId34" Type="http://schemas.openxmlformats.org/officeDocument/2006/relationships/image" Target="../media/image126.png"/><Relationship Id="rId42" Type="http://schemas.openxmlformats.org/officeDocument/2006/relationships/image" Target="../media/image130.png"/><Relationship Id="rId47" Type="http://schemas.openxmlformats.org/officeDocument/2006/relationships/customXml" Target="../ink/ink131.xml"/><Relationship Id="rId50" Type="http://schemas.openxmlformats.org/officeDocument/2006/relationships/image" Target="../media/image134.png"/><Relationship Id="rId7" Type="http://schemas.openxmlformats.org/officeDocument/2006/relationships/customXml" Target="../ink/ink111.xml"/><Relationship Id="rId12" Type="http://schemas.openxmlformats.org/officeDocument/2006/relationships/image" Target="../media/image115.png"/><Relationship Id="rId17" Type="http://schemas.openxmlformats.org/officeDocument/2006/relationships/customXml" Target="../ink/ink116.xml"/><Relationship Id="rId25" Type="http://schemas.openxmlformats.org/officeDocument/2006/relationships/customXml" Target="../ink/ink120.xml"/><Relationship Id="rId33" Type="http://schemas.openxmlformats.org/officeDocument/2006/relationships/customXml" Target="../ink/ink124.xml"/><Relationship Id="rId38" Type="http://schemas.openxmlformats.org/officeDocument/2006/relationships/image" Target="../media/image128.png"/><Relationship Id="rId46" Type="http://schemas.openxmlformats.org/officeDocument/2006/relationships/image" Target="../media/image132.png"/><Relationship Id="rId2" Type="http://schemas.openxmlformats.org/officeDocument/2006/relationships/notesSlide" Target="../notesSlides/notesSlide5.xml"/><Relationship Id="rId16" Type="http://schemas.openxmlformats.org/officeDocument/2006/relationships/image" Target="../media/image117.png"/><Relationship Id="rId20" Type="http://schemas.openxmlformats.org/officeDocument/2006/relationships/image" Target="../media/image119.png"/><Relationship Id="rId29" Type="http://schemas.openxmlformats.org/officeDocument/2006/relationships/customXml" Target="../ink/ink122.xml"/><Relationship Id="rId41" Type="http://schemas.openxmlformats.org/officeDocument/2006/relationships/customXml" Target="../ink/ink128.xml"/><Relationship Id="rId1" Type="http://schemas.openxmlformats.org/officeDocument/2006/relationships/slideLayout" Target="../slideLayouts/slideLayout2.xml"/><Relationship Id="rId6" Type="http://schemas.openxmlformats.org/officeDocument/2006/relationships/image" Target="../media/image112.png"/><Relationship Id="rId11" Type="http://schemas.openxmlformats.org/officeDocument/2006/relationships/customXml" Target="../ink/ink113.xml"/><Relationship Id="rId24" Type="http://schemas.openxmlformats.org/officeDocument/2006/relationships/image" Target="../media/image121.png"/><Relationship Id="rId32" Type="http://schemas.openxmlformats.org/officeDocument/2006/relationships/image" Target="../media/image125.png"/><Relationship Id="rId37" Type="http://schemas.openxmlformats.org/officeDocument/2006/relationships/customXml" Target="../ink/ink126.xml"/><Relationship Id="rId40" Type="http://schemas.openxmlformats.org/officeDocument/2006/relationships/image" Target="../media/image129.png"/><Relationship Id="rId45" Type="http://schemas.openxmlformats.org/officeDocument/2006/relationships/customXml" Target="../ink/ink130.xml"/><Relationship Id="rId5" Type="http://schemas.openxmlformats.org/officeDocument/2006/relationships/customXml" Target="../ink/ink110.xml"/><Relationship Id="rId15" Type="http://schemas.openxmlformats.org/officeDocument/2006/relationships/customXml" Target="../ink/ink115.xml"/><Relationship Id="rId23" Type="http://schemas.openxmlformats.org/officeDocument/2006/relationships/customXml" Target="../ink/ink119.xml"/><Relationship Id="rId28" Type="http://schemas.openxmlformats.org/officeDocument/2006/relationships/image" Target="../media/image123.png"/><Relationship Id="rId36" Type="http://schemas.openxmlformats.org/officeDocument/2006/relationships/image" Target="../media/image127.png"/><Relationship Id="rId49" Type="http://schemas.openxmlformats.org/officeDocument/2006/relationships/customXml" Target="../ink/ink132.xml"/><Relationship Id="rId10" Type="http://schemas.openxmlformats.org/officeDocument/2006/relationships/image" Target="../media/image114.png"/><Relationship Id="rId19" Type="http://schemas.openxmlformats.org/officeDocument/2006/relationships/customXml" Target="../ink/ink117.xml"/><Relationship Id="rId31" Type="http://schemas.openxmlformats.org/officeDocument/2006/relationships/customXml" Target="../ink/ink123.xml"/><Relationship Id="rId44" Type="http://schemas.openxmlformats.org/officeDocument/2006/relationships/image" Target="../media/image131.png"/><Relationship Id="rId4" Type="http://schemas.openxmlformats.org/officeDocument/2006/relationships/image" Target="../media/image486.png"/><Relationship Id="rId9" Type="http://schemas.openxmlformats.org/officeDocument/2006/relationships/customXml" Target="../ink/ink112.xml"/><Relationship Id="rId14" Type="http://schemas.openxmlformats.org/officeDocument/2006/relationships/image" Target="../media/image116.png"/><Relationship Id="rId22" Type="http://schemas.openxmlformats.org/officeDocument/2006/relationships/image" Target="../media/image120.png"/><Relationship Id="rId27" Type="http://schemas.openxmlformats.org/officeDocument/2006/relationships/customXml" Target="../ink/ink121.xml"/><Relationship Id="rId30" Type="http://schemas.openxmlformats.org/officeDocument/2006/relationships/image" Target="../media/image124.png"/><Relationship Id="rId35" Type="http://schemas.openxmlformats.org/officeDocument/2006/relationships/customXml" Target="../ink/ink125.xml"/><Relationship Id="rId43" Type="http://schemas.openxmlformats.org/officeDocument/2006/relationships/customXml" Target="../ink/ink129.xml"/><Relationship Id="rId48" Type="http://schemas.openxmlformats.org/officeDocument/2006/relationships/image" Target="../media/image133.png"/><Relationship Id="rId8" Type="http://schemas.openxmlformats.org/officeDocument/2006/relationships/image" Target="../media/image113.png"/></Relationships>
</file>

<file path=ppt/slides/_rels/slide6.xml.rels><?xml version="1.0" encoding="UTF-8" standalone="yes"?>
<Relationships xmlns="http://schemas.openxmlformats.org/package/2006/relationships"><Relationship Id="rId117" Type="http://schemas.openxmlformats.org/officeDocument/2006/relationships/image" Target="../media/image190.png"/><Relationship Id="rId21" Type="http://schemas.openxmlformats.org/officeDocument/2006/relationships/image" Target="../media/image142.png"/><Relationship Id="rId42" Type="http://schemas.openxmlformats.org/officeDocument/2006/relationships/customXml" Target="../ink/ink151.xml"/><Relationship Id="rId63" Type="http://schemas.openxmlformats.org/officeDocument/2006/relationships/image" Target="../media/image163.png"/><Relationship Id="rId84" Type="http://schemas.openxmlformats.org/officeDocument/2006/relationships/customXml" Target="../ink/ink172.xml"/><Relationship Id="rId138" Type="http://schemas.openxmlformats.org/officeDocument/2006/relationships/customXml" Target="../ink/ink199.xml"/><Relationship Id="rId159" Type="http://schemas.openxmlformats.org/officeDocument/2006/relationships/image" Target="../media/image211.png"/><Relationship Id="rId170" Type="http://schemas.openxmlformats.org/officeDocument/2006/relationships/customXml" Target="../ink/ink215.xml"/><Relationship Id="rId191" Type="http://schemas.openxmlformats.org/officeDocument/2006/relationships/image" Target="../media/image227.png"/><Relationship Id="rId205" Type="http://schemas.openxmlformats.org/officeDocument/2006/relationships/image" Target="../media/image234.png"/><Relationship Id="rId226" Type="http://schemas.openxmlformats.org/officeDocument/2006/relationships/customXml" Target="../ink/ink243.xml"/><Relationship Id="rId247" Type="http://schemas.openxmlformats.org/officeDocument/2006/relationships/image" Target="../media/image255.png"/><Relationship Id="rId107" Type="http://schemas.openxmlformats.org/officeDocument/2006/relationships/image" Target="../media/image185.png"/><Relationship Id="rId268" Type="http://schemas.openxmlformats.org/officeDocument/2006/relationships/customXml" Target="../ink/ink264.xml"/><Relationship Id="rId11" Type="http://schemas.openxmlformats.org/officeDocument/2006/relationships/image" Target="../media/image137.png"/><Relationship Id="rId32" Type="http://schemas.openxmlformats.org/officeDocument/2006/relationships/customXml" Target="../ink/ink146.xml"/><Relationship Id="rId53" Type="http://schemas.openxmlformats.org/officeDocument/2006/relationships/image" Target="../media/image158.png"/><Relationship Id="rId74" Type="http://schemas.openxmlformats.org/officeDocument/2006/relationships/customXml" Target="../ink/ink167.xml"/><Relationship Id="rId128" Type="http://schemas.openxmlformats.org/officeDocument/2006/relationships/customXml" Target="../ink/ink194.xml"/><Relationship Id="rId149" Type="http://schemas.openxmlformats.org/officeDocument/2006/relationships/image" Target="../media/image206.png"/><Relationship Id="rId5" Type="http://schemas.openxmlformats.org/officeDocument/2006/relationships/image" Target="../media/image111.svg"/><Relationship Id="rId95" Type="http://schemas.openxmlformats.org/officeDocument/2006/relationships/image" Target="../media/image179.png"/><Relationship Id="rId160" Type="http://schemas.openxmlformats.org/officeDocument/2006/relationships/customXml" Target="../ink/ink210.xml"/><Relationship Id="rId181" Type="http://schemas.openxmlformats.org/officeDocument/2006/relationships/image" Target="../media/image222.png"/><Relationship Id="rId216" Type="http://schemas.openxmlformats.org/officeDocument/2006/relationships/customXml" Target="../ink/ink238.xml"/><Relationship Id="rId237" Type="http://schemas.openxmlformats.org/officeDocument/2006/relationships/image" Target="../media/image250.png"/><Relationship Id="rId258" Type="http://schemas.openxmlformats.org/officeDocument/2006/relationships/customXml" Target="../ink/ink259.xml"/><Relationship Id="rId279" Type="http://schemas.openxmlformats.org/officeDocument/2006/relationships/image" Target="../media/image271.png"/><Relationship Id="rId22" Type="http://schemas.openxmlformats.org/officeDocument/2006/relationships/customXml" Target="../ink/ink141.xml"/><Relationship Id="rId43" Type="http://schemas.openxmlformats.org/officeDocument/2006/relationships/image" Target="../media/image153.png"/><Relationship Id="rId64" Type="http://schemas.openxmlformats.org/officeDocument/2006/relationships/customXml" Target="../ink/ink162.xml"/><Relationship Id="rId118" Type="http://schemas.openxmlformats.org/officeDocument/2006/relationships/customXml" Target="../ink/ink189.xml"/><Relationship Id="rId139" Type="http://schemas.openxmlformats.org/officeDocument/2006/relationships/image" Target="../media/image201.png"/><Relationship Id="rId85" Type="http://schemas.openxmlformats.org/officeDocument/2006/relationships/image" Target="../media/image174.png"/><Relationship Id="rId150" Type="http://schemas.openxmlformats.org/officeDocument/2006/relationships/customXml" Target="../ink/ink205.xml"/><Relationship Id="rId171" Type="http://schemas.openxmlformats.org/officeDocument/2006/relationships/image" Target="../media/image217.png"/><Relationship Id="rId192" Type="http://schemas.openxmlformats.org/officeDocument/2006/relationships/customXml" Target="../ink/ink226.xml"/><Relationship Id="rId206" Type="http://schemas.openxmlformats.org/officeDocument/2006/relationships/customXml" Target="../ink/ink233.xml"/><Relationship Id="rId227" Type="http://schemas.openxmlformats.org/officeDocument/2006/relationships/image" Target="../media/image245.png"/><Relationship Id="rId248" Type="http://schemas.openxmlformats.org/officeDocument/2006/relationships/customXml" Target="../ink/ink254.xml"/><Relationship Id="rId269" Type="http://schemas.openxmlformats.org/officeDocument/2006/relationships/image" Target="../media/image266.png"/><Relationship Id="rId12" Type="http://schemas.openxmlformats.org/officeDocument/2006/relationships/customXml" Target="../ink/ink136.xml"/><Relationship Id="rId33" Type="http://schemas.openxmlformats.org/officeDocument/2006/relationships/image" Target="../media/image148.png"/><Relationship Id="rId108" Type="http://schemas.openxmlformats.org/officeDocument/2006/relationships/customXml" Target="../ink/ink184.xml"/><Relationship Id="rId129" Type="http://schemas.openxmlformats.org/officeDocument/2006/relationships/image" Target="../media/image196.png"/><Relationship Id="rId280" Type="http://schemas.openxmlformats.org/officeDocument/2006/relationships/customXml" Target="../ink/ink270.xml"/><Relationship Id="rId54" Type="http://schemas.openxmlformats.org/officeDocument/2006/relationships/customXml" Target="../ink/ink157.xml"/><Relationship Id="rId75" Type="http://schemas.openxmlformats.org/officeDocument/2006/relationships/image" Target="../media/image169.png"/><Relationship Id="rId96" Type="http://schemas.openxmlformats.org/officeDocument/2006/relationships/customXml" Target="../ink/ink178.xml"/><Relationship Id="rId140" Type="http://schemas.openxmlformats.org/officeDocument/2006/relationships/customXml" Target="../ink/ink200.xml"/><Relationship Id="rId161" Type="http://schemas.openxmlformats.org/officeDocument/2006/relationships/image" Target="../media/image212.png"/><Relationship Id="rId182" Type="http://schemas.openxmlformats.org/officeDocument/2006/relationships/customXml" Target="../ink/ink221.xml"/><Relationship Id="rId217" Type="http://schemas.openxmlformats.org/officeDocument/2006/relationships/image" Target="../media/image240.png"/><Relationship Id="rId6" Type="http://schemas.openxmlformats.org/officeDocument/2006/relationships/customXml" Target="../ink/ink133.xml"/><Relationship Id="rId238" Type="http://schemas.openxmlformats.org/officeDocument/2006/relationships/customXml" Target="../ink/ink249.xml"/><Relationship Id="rId259" Type="http://schemas.openxmlformats.org/officeDocument/2006/relationships/image" Target="../media/image261.png"/><Relationship Id="rId23" Type="http://schemas.openxmlformats.org/officeDocument/2006/relationships/image" Target="../media/image143.png"/><Relationship Id="rId119" Type="http://schemas.openxmlformats.org/officeDocument/2006/relationships/image" Target="../media/image191.png"/><Relationship Id="rId270" Type="http://schemas.openxmlformats.org/officeDocument/2006/relationships/customXml" Target="../ink/ink265.xml"/><Relationship Id="rId44" Type="http://schemas.openxmlformats.org/officeDocument/2006/relationships/customXml" Target="../ink/ink152.xml"/><Relationship Id="rId65" Type="http://schemas.openxmlformats.org/officeDocument/2006/relationships/image" Target="../media/image164.png"/><Relationship Id="rId86" Type="http://schemas.openxmlformats.org/officeDocument/2006/relationships/customXml" Target="../ink/ink173.xml"/><Relationship Id="rId130" Type="http://schemas.openxmlformats.org/officeDocument/2006/relationships/customXml" Target="../ink/ink195.xml"/><Relationship Id="rId151" Type="http://schemas.openxmlformats.org/officeDocument/2006/relationships/image" Target="../media/image207.png"/><Relationship Id="rId172" Type="http://schemas.openxmlformats.org/officeDocument/2006/relationships/customXml" Target="../ink/ink216.xml"/><Relationship Id="rId193" Type="http://schemas.openxmlformats.org/officeDocument/2006/relationships/image" Target="../media/image228.png"/><Relationship Id="rId202" Type="http://schemas.openxmlformats.org/officeDocument/2006/relationships/customXml" Target="../ink/ink231.xml"/><Relationship Id="rId207" Type="http://schemas.openxmlformats.org/officeDocument/2006/relationships/image" Target="../media/image235.png"/><Relationship Id="rId223" Type="http://schemas.openxmlformats.org/officeDocument/2006/relationships/image" Target="../media/image243.png"/><Relationship Id="rId228" Type="http://schemas.openxmlformats.org/officeDocument/2006/relationships/customXml" Target="../ink/ink244.xml"/><Relationship Id="rId244" Type="http://schemas.openxmlformats.org/officeDocument/2006/relationships/customXml" Target="../ink/ink252.xml"/><Relationship Id="rId249" Type="http://schemas.openxmlformats.org/officeDocument/2006/relationships/image" Target="../media/image256.png"/><Relationship Id="rId13" Type="http://schemas.openxmlformats.org/officeDocument/2006/relationships/image" Target="../media/image138.png"/><Relationship Id="rId18" Type="http://schemas.openxmlformats.org/officeDocument/2006/relationships/customXml" Target="../ink/ink139.xml"/><Relationship Id="rId39" Type="http://schemas.openxmlformats.org/officeDocument/2006/relationships/image" Target="../media/image151.png"/><Relationship Id="rId109" Type="http://schemas.openxmlformats.org/officeDocument/2006/relationships/image" Target="../media/image186.png"/><Relationship Id="rId260" Type="http://schemas.openxmlformats.org/officeDocument/2006/relationships/customXml" Target="../ink/ink260.xml"/><Relationship Id="rId265" Type="http://schemas.openxmlformats.org/officeDocument/2006/relationships/image" Target="../media/image264.png"/><Relationship Id="rId281" Type="http://schemas.openxmlformats.org/officeDocument/2006/relationships/image" Target="../media/image272.png"/><Relationship Id="rId34" Type="http://schemas.openxmlformats.org/officeDocument/2006/relationships/customXml" Target="../ink/ink147.xml"/><Relationship Id="rId50" Type="http://schemas.openxmlformats.org/officeDocument/2006/relationships/customXml" Target="../ink/ink155.xml"/><Relationship Id="rId55" Type="http://schemas.openxmlformats.org/officeDocument/2006/relationships/image" Target="../media/image159.png"/><Relationship Id="rId76" Type="http://schemas.openxmlformats.org/officeDocument/2006/relationships/customXml" Target="../ink/ink168.xml"/><Relationship Id="rId97" Type="http://schemas.openxmlformats.org/officeDocument/2006/relationships/image" Target="../media/image180.png"/><Relationship Id="rId104" Type="http://schemas.openxmlformats.org/officeDocument/2006/relationships/customXml" Target="../ink/ink182.xml"/><Relationship Id="rId120" Type="http://schemas.openxmlformats.org/officeDocument/2006/relationships/customXml" Target="../ink/ink190.xml"/><Relationship Id="rId125" Type="http://schemas.openxmlformats.org/officeDocument/2006/relationships/image" Target="../media/image194.png"/><Relationship Id="rId141" Type="http://schemas.openxmlformats.org/officeDocument/2006/relationships/image" Target="../media/image202.png"/><Relationship Id="rId146" Type="http://schemas.openxmlformats.org/officeDocument/2006/relationships/customXml" Target="../ink/ink203.xml"/><Relationship Id="rId167" Type="http://schemas.openxmlformats.org/officeDocument/2006/relationships/image" Target="../media/image215.png"/><Relationship Id="rId188" Type="http://schemas.openxmlformats.org/officeDocument/2006/relationships/customXml" Target="../ink/ink224.xml"/><Relationship Id="rId7" Type="http://schemas.openxmlformats.org/officeDocument/2006/relationships/image" Target="../media/image135.png"/><Relationship Id="rId71" Type="http://schemas.openxmlformats.org/officeDocument/2006/relationships/image" Target="../media/image167.png"/><Relationship Id="rId92" Type="http://schemas.openxmlformats.org/officeDocument/2006/relationships/customXml" Target="../ink/ink176.xml"/><Relationship Id="rId162" Type="http://schemas.openxmlformats.org/officeDocument/2006/relationships/customXml" Target="../ink/ink211.xml"/><Relationship Id="rId183" Type="http://schemas.openxmlformats.org/officeDocument/2006/relationships/image" Target="../media/image223.png"/><Relationship Id="rId213" Type="http://schemas.openxmlformats.org/officeDocument/2006/relationships/image" Target="../media/image238.png"/><Relationship Id="rId218" Type="http://schemas.openxmlformats.org/officeDocument/2006/relationships/customXml" Target="../ink/ink239.xml"/><Relationship Id="rId234" Type="http://schemas.openxmlformats.org/officeDocument/2006/relationships/customXml" Target="../ink/ink247.xml"/><Relationship Id="rId239" Type="http://schemas.openxmlformats.org/officeDocument/2006/relationships/image" Target="../media/image251.png"/><Relationship Id="rId2" Type="http://schemas.openxmlformats.org/officeDocument/2006/relationships/notesSlide" Target="../notesSlides/notesSlide6.xml"/><Relationship Id="rId29" Type="http://schemas.openxmlformats.org/officeDocument/2006/relationships/image" Target="../media/image146.png"/><Relationship Id="rId250" Type="http://schemas.openxmlformats.org/officeDocument/2006/relationships/customXml" Target="../ink/ink255.xml"/><Relationship Id="rId255" Type="http://schemas.openxmlformats.org/officeDocument/2006/relationships/image" Target="../media/image259.png"/><Relationship Id="rId271" Type="http://schemas.openxmlformats.org/officeDocument/2006/relationships/image" Target="../media/image267.png"/><Relationship Id="rId276" Type="http://schemas.openxmlformats.org/officeDocument/2006/relationships/customXml" Target="../ink/ink268.xml"/><Relationship Id="rId24" Type="http://schemas.openxmlformats.org/officeDocument/2006/relationships/customXml" Target="../ink/ink142.xml"/><Relationship Id="rId40" Type="http://schemas.openxmlformats.org/officeDocument/2006/relationships/customXml" Target="../ink/ink150.xml"/><Relationship Id="rId45" Type="http://schemas.openxmlformats.org/officeDocument/2006/relationships/image" Target="../media/image154.png"/><Relationship Id="rId66" Type="http://schemas.openxmlformats.org/officeDocument/2006/relationships/customXml" Target="../ink/ink163.xml"/><Relationship Id="rId87" Type="http://schemas.openxmlformats.org/officeDocument/2006/relationships/image" Target="../media/image175.png"/><Relationship Id="rId110" Type="http://schemas.openxmlformats.org/officeDocument/2006/relationships/customXml" Target="../ink/ink185.xml"/><Relationship Id="rId115" Type="http://schemas.openxmlformats.org/officeDocument/2006/relationships/image" Target="../media/image189.png"/><Relationship Id="rId131" Type="http://schemas.openxmlformats.org/officeDocument/2006/relationships/image" Target="../media/image197.png"/><Relationship Id="rId136" Type="http://schemas.openxmlformats.org/officeDocument/2006/relationships/customXml" Target="../ink/ink198.xml"/><Relationship Id="rId157" Type="http://schemas.openxmlformats.org/officeDocument/2006/relationships/image" Target="../media/image210.png"/><Relationship Id="rId178" Type="http://schemas.openxmlformats.org/officeDocument/2006/relationships/customXml" Target="../ink/ink219.xml"/><Relationship Id="rId61" Type="http://schemas.openxmlformats.org/officeDocument/2006/relationships/image" Target="../media/image162.png"/><Relationship Id="rId82" Type="http://schemas.openxmlformats.org/officeDocument/2006/relationships/customXml" Target="../ink/ink171.xml"/><Relationship Id="rId152" Type="http://schemas.openxmlformats.org/officeDocument/2006/relationships/customXml" Target="../ink/ink206.xml"/><Relationship Id="rId173" Type="http://schemas.openxmlformats.org/officeDocument/2006/relationships/image" Target="../media/image218.png"/><Relationship Id="rId194" Type="http://schemas.openxmlformats.org/officeDocument/2006/relationships/customXml" Target="../ink/ink227.xml"/><Relationship Id="rId199" Type="http://schemas.openxmlformats.org/officeDocument/2006/relationships/image" Target="../media/image231.png"/><Relationship Id="rId203" Type="http://schemas.openxmlformats.org/officeDocument/2006/relationships/image" Target="../media/image233.png"/><Relationship Id="rId208" Type="http://schemas.openxmlformats.org/officeDocument/2006/relationships/customXml" Target="../ink/ink234.xml"/><Relationship Id="rId229" Type="http://schemas.openxmlformats.org/officeDocument/2006/relationships/image" Target="../media/image246.png"/><Relationship Id="rId19" Type="http://schemas.openxmlformats.org/officeDocument/2006/relationships/image" Target="../media/image141.png"/><Relationship Id="rId224" Type="http://schemas.openxmlformats.org/officeDocument/2006/relationships/customXml" Target="../ink/ink242.xml"/><Relationship Id="rId240" Type="http://schemas.openxmlformats.org/officeDocument/2006/relationships/customXml" Target="../ink/ink250.xml"/><Relationship Id="rId245" Type="http://schemas.openxmlformats.org/officeDocument/2006/relationships/image" Target="../media/image254.png"/><Relationship Id="rId261" Type="http://schemas.openxmlformats.org/officeDocument/2006/relationships/image" Target="../media/image262.png"/><Relationship Id="rId266" Type="http://schemas.openxmlformats.org/officeDocument/2006/relationships/customXml" Target="../ink/ink263.xml"/><Relationship Id="rId14" Type="http://schemas.openxmlformats.org/officeDocument/2006/relationships/customXml" Target="../ink/ink137.xml"/><Relationship Id="rId30" Type="http://schemas.openxmlformats.org/officeDocument/2006/relationships/customXml" Target="../ink/ink145.xml"/><Relationship Id="rId35" Type="http://schemas.openxmlformats.org/officeDocument/2006/relationships/image" Target="../media/image149.png"/><Relationship Id="rId56" Type="http://schemas.openxmlformats.org/officeDocument/2006/relationships/customXml" Target="../ink/ink158.xml"/><Relationship Id="rId77" Type="http://schemas.openxmlformats.org/officeDocument/2006/relationships/image" Target="../media/image170.png"/><Relationship Id="rId100" Type="http://schemas.openxmlformats.org/officeDocument/2006/relationships/customXml" Target="../ink/ink180.xml"/><Relationship Id="rId105" Type="http://schemas.openxmlformats.org/officeDocument/2006/relationships/image" Target="../media/image184.png"/><Relationship Id="rId126" Type="http://schemas.openxmlformats.org/officeDocument/2006/relationships/customXml" Target="../ink/ink193.xml"/><Relationship Id="rId147" Type="http://schemas.openxmlformats.org/officeDocument/2006/relationships/image" Target="../media/image205.png"/><Relationship Id="rId168" Type="http://schemas.openxmlformats.org/officeDocument/2006/relationships/customXml" Target="../ink/ink214.xml"/><Relationship Id="rId8" Type="http://schemas.openxmlformats.org/officeDocument/2006/relationships/customXml" Target="../ink/ink134.xml"/><Relationship Id="rId51" Type="http://schemas.openxmlformats.org/officeDocument/2006/relationships/image" Target="../media/image157.png"/><Relationship Id="rId72" Type="http://schemas.openxmlformats.org/officeDocument/2006/relationships/customXml" Target="../ink/ink166.xml"/><Relationship Id="rId93" Type="http://schemas.openxmlformats.org/officeDocument/2006/relationships/image" Target="../media/image178.png"/><Relationship Id="rId98" Type="http://schemas.openxmlformats.org/officeDocument/2006/relationships/customXml" Target="../ink/ink179.xml"/><Relationship Id="rId121" Type="http://schemas.openxmlformats.org/officeDocument/2006/relationships/image" Target="../media/image192.png"/><Relationship Id="rId142" Type="http://schemas.openxmlformats.org/officeDocument/2006/relationships/customXml" Target="../ink/ink201.xml"/><Relationship Id="rId163" Type="http://schemas.openxmlformats.org/officeDocument/2006/relationships/image" Target="../media/image213.png"/><Relationship Id="rId184" Type="http://schemas.openxmlformats.org/officeDocument/2006/relationships/customXml" Target="../ink/ink222.xml"/><Relationship Id="rId189" Type="http://schemas.openxmlformats.org/officeDocument/2006/relationships/image" Target="../media/image226.png"/><Relationship Id="rId219" Type="http://schemas.openxmlformats.org/officeDocument/2006/relationships/image" Target="../media/image241.png"/><Relationship Id="rId3" Type="http://schemas.openxmlformats.org/officeDocument/2006/relationships/image" Target="../media/image510.png"/><Relationship Id="rId214" Type="http://schemas.openxmlformats.org/officeDocument/2006/relationships/customXml" Target="../ink/ink237.xml"/><Relationship Id="rId230" Type="http://schemas.openxmlformats.org/officeDocument/2006/relationships/customXml" Target="../ink/ink245.xml"/><Relationship Id="rId235" Type="http://schemas.openxmlformats.org/officeDocument/2006/relationships/image" Target="../media/image249.png"/><Relationship Id="rId251" Type="http://schemas.openxmlformats.org/officeDocument/2006/relationships/image" Target="../media/image257.png"/><Relationship Id="rId256" Type="http://schemas.openxmlformats.org/officeDocument/2006/relationships/customXml" Target="../ink/ink258.xml"/><Relationship Id="rId277" Type="http://schemas.openxmlformats.org/officeDocument/2006/relationships/image" Target="../media/image270.png"/><Relationship Id="rId25" Type="http://schemas.openxmlformats.org/officeDocument/2006/relationships/image" Target="../media/image144.png"/><Relationship Id="rId46" Type="http://schemas.openxmlformats.org/officeDocument/2006/relationships/customXml" Target="../ink/ink153.xml"/><Relationship Id="rId67" Type="http://schemas.openxmlformats.org/officeDocument/2006/relationships/image" Target="../media/image165.png"/><Relationship Id="rId116" Type="http://schemas.openxmlformats.org/officeDocument/2006/relationships/customXml" Target="../ink/ink188.xml"/><Relationship Id="rId137" Type="http://schemas.openxmlformats.org/officeDocument/2006/relationships/image" Target="../media/image200.png"/><Relationship Id="rId158" Type="http://schemas.openxmlformats.org/officeDocument/2006/relationships/customXml" Target="../ink/ink209.xml"/><Relationship Id="rId272" Type="http://schemas.openxmlformats.org/officeDocument/2006/relationships/customXml" Target="../ink/ink266.xml"/><Relationship Id="rId20" Type="http://schemas.openxmlformats.org/officeDocument/2006/relationships/customXml" Target="../ink/ink140.xml"/><Relationship Id="rId41" Type="http://schemas.openxmlformats.org/officeDocument/2006/relationships/image" Target="../media/image152.png"/><Relationship Id="rId62" Type="http://schemas.openxmlformats.org/officeDocument/2006/relationships/customXml" Target="../ink/ink161.xml"/><Relationship Id="rId83" Type="http://schemas.openxmlformats.org/officeDocument/2006/relationships/image" Target="../media/image173.png"/><Relationship Id="rId88" Type="http://schemas.openxmlformats.org/officeDocument/2006/relationships/customXml" Target="../ink/ink174.xml"/><Relationship Id="rId111" Type="http://schemas.openxmlformats.org/officeDocument/2006/relationships/image" Target="../media/image187.png"/><Relationship Id="rId132" Type="http://schemas.openxmlformats.org/officeDocument/2006/relationships/customXml" Target="../ink/ink196.xml"/><Relationship Id="rId153" Type="http://schemas.openxmlformats.org/officeDocument/2006/relationships/image" Target="../media/image208.png"/><Relationship Id="rId174" Type="http://schemas.openxmlformats.org/officeDocument/2006/relationships/customXml" Target="../ink/ink217.xml"/><Relationship Id="rId179" Type="http://schemas.openxmlformats.org/officeDocument/2006/relationships/image" Target="../media/image221.png"/><Relationship Id="rId195" Type="http://schemas.openxmlformats.org/officeDocument/2006/relationships/image" Target="../media/image229.png"/><Relationship Id="rId209" Type="http://schemas.openxmlformats.org/officeDocument/2006/relationships/image" Target="../media/image236.png"/><Relationship Id="rId190" Type="http://schemas.openxmlformats.org/officeDocument/2006/relationships/customXml" Target="../ink/ink225.xml"/><Relationship Id="rId204" Type="http://schemas.openxmlformats.org/officeDocument/2006/relationships/customXml" Target="../ink/ink232.xml"/><Relationship Id="rId220" Type="http://schemas.openxmlformats.org/officeDocument/2006/relationships/customXml" Target="../ink/ink240.xml"/><Relationship Id="rId225" Type="http://schemas.openxmlformats.org/officeDocument/2006/relationships/image" Target="../media/image244.png"/><Relationship Id="rId241" Type="http://schemas.openxmlformats.org/officeDocument/2006/relationships/image" Target="../media/image252.png"/><Relationship Id="rId246" Type="http://schemas.openxmlformats.org/officeDocument/2006/relationships/customXml" Target="../ink/ink253.xml"/><Relationship Id="rId267" Type="http://schemas.openxmlformats.org/officeDocument/2006/relationships/image" Target="../media/image265.png"/><Relationship Id="rId15" Type="http://schemas.openxmlformats.org/officeDocument/2006/relationships/image" Target="../media/image139.png"/><Relationship Id="rId36" Type="http://schemas.openxmlformats.org/officeDocument/2006/relationships/customXml" Target="../ink/ink148.xml"/><Relationship Id="rId57" Type="http://schemas.openxmlformats.org/officeDocument/2006/relationships/image" Target="../media/image160.png"/><Relationship Id="rId106" Type="http://schemas.openxmlformats.org/officeDocument/2006/relationships/customXml" Target="../ink/ink183.xml"/><Relationship Id="rId127" Type="http://schemas.openxmlformats.org/officeDocument/2006/relationships/image" Target="../media/image195.png"/><Relationship Id="rId262" Type="http://schemas.openxmlformats.org/officeDocument/2006/relationships/customXml" Target="../ink/ink261.xml"/><Relationship Id="rId10" Type="http://schemas.openxmlformats.org/officeDocument/2006/relationships/customXml" Target="../ink/ink135.xml"/><Relationship Id="rId31" Type="http://schemas.openxmlformats.org/officeDocument/2006/relationships/image" Target="../media/image147.png"/><Relationship Id="rId52" Type="http://schemas.openxmlformats.org/officeDocument/2006/relationships/customXml" Target="../ink/ink156.xml"/><Relationship Id="rId73" Type="http://schemas.openxmlformats.org/officeDocument/2006/relationships/image" Target="../media/image168.png"/><Relationship Id="rId78" Type="http://schemas.openxmlformats.org/officeDocument/2006/relationships/customXml" Target="../ink/ink169.xml"/><Relationship Id="rId94" Type="http://schemas.openxmlformats.org/officeDocument/2006/relationships/customXml" Target="../ink/ink177.xml"/><Relationship Id="rId99" Type="http://schemas.openxmlformats.org/officeDocument/2006/relationships/image" Target="../media/image181.png"/><Relationship Id="rId101" Type="http://schemas.openxmlformats.org/officeDocument/2006/relationships/image" Target="../media/image182.png"/><Relationship Id="rId122" Type="http://schemas.openxmlformats.org/officeDocument/2006/relationships/customXml" Target="../ink/ink191.xml"/><Relationship Id="rId143" Type="http://schemas.openxmlformats.org/officeDocument/2006/relationships/image" Target="../media/image203.png"/><Relationship Id="rId148" Type="http://schemas.openxmlformats.org/officeDocument/2006/relationships/customXml" Target="../ink/ink204.xml"/><Relationship Id="rId164" Type="http://schemas.openxmlformats.org/officeDocument/2006/relationships/customXml" Target="../ink/ink212.xml"/><Relationship Id="rId169" Type="http://schemas.openxmlformats.org/officeDocument/2006/relationships/image" Target="../media/image216.png"/><Relationship Id="rId185" Type="http://schemas.openxmlformats.org/officeDocument/2006/relationships/image" Target="../media/image224.png"/><Relationship Id="rId4" Type="http://schemas.openxmlformats.org/officeDocument/2006/relationships/image" Target="../media/image110.png"/><Relationship Id="rId9" Type="http://schemas.openxmlformats.org/officeDocument/2006/relationships/image" Target="../media/image136.png"/><Relationship Id="rId180" Type="http://schemas.openxmlformats.org/officeDocument/2006/relationships/customXml" Target="../ink/ink220.xml"/><Relationship Id="rId210" Type="http://schemas.openxmlformats.org/officeDocument/2006/relationships/customXml" Target="../ink/ink235.xml"/><Relationship Id="rId215" Type="http://schemas.openxmlformats.org/officeDocument/2006/relationships/image" Target="../media/image239.png"/><Relationship Id="rId236" Type="http://schemas.openxmlformats.org/officeDocument/2006/relationships/customXml" Target="../ink/ink248.xml"/><Relationship Id="rId257" Type="http://schemas.openxmlformats.org/officeDocument/2006/relationships/image" Target="../media/image260.png"/><Relationship Id="rId278" Type="http://schemas.openxmlformats.org/officeDocument/2006/relationships/customXml" Target="../ink/ink269.xml"/><Relationship Id="rId26" Type="http://schemas.openxmlformats.org/officeDocument/2006/relationships/customXml" Target="../ink/ink143.xml"/><Relationship Id="rId231" Type="http://schemas.openxmlformats.org/officeDocument/2006/relationships/image" Target="../media/image247.png"/><Relationship Id="rId252" Type="http://schemas.openxmlformats.org/officeDocument/2006/relationships/customXml" Target="../ink/ink256.xml"/><Relationship Id="rId273" Type="http://schemas.openxmlformats.org/officeDocument/2006/relationships/image" Target="../media/image268.png"/><Relationship Id="rId47" Type="http://schemas.openxmlformats.org/officeDocument/2006/relationships/image" Target="../media/image155.png"/><Relationship Id="rId68" Type="http://schemas.openxmlformats.org/officeDocument/2006/relationships/customXml" Target="../ink/ink164.xml"/><Relationship Id="rId89" Type="http://schemas.openxmlformats.org/officeDocument/2006/relationships/image" Target="../media/image176.png"/><Relationship Id="rId112" Type="http://schemas.openxmlformats.org/officeDocument/2006/relationships/customXml" Target="../ink/ink186.xml"/><Relationship Id="rId133" Type="http://schemas.openxmlformats.org/officeDocument/2006/relationships/image" Target="../media/image198.png"/><Relationship Id="rId154" Type="http://schemas.openxmlformats.org/officeDocument/2006/relationships/customXml" Target="../ink/ink207.xml"/><Relationship Id="rId175" Type="http://schemas.openxmlformats.org/officeDocument/2006/relationships/image" Target="../media/image219.png"/><Relationship Id="rId196" Type="http://schemas.openxmlformats.org/officeDocument/2006/relationships/customXml" Target="../ink/ink228.xml"/><Relationship Id="rId200" Type="http://schemas.openxmlformats.org/officeDocument/2006/relationships/customXml" Target="../ink/ink230.xml"/><Relationship Id="rId16" Type="http://schemas.openxmlformats.org/officeDocument/2006/relationships/customXml" Target="../ink/ink138.xml"/><Relationship Id="rId221" Type="http://schemas.openxmlformats.org/officeDocument/2006/relationships/image" Target="../media/image242.png"/><Relationship Id="rId242" Type="http://schemas.openxmlformats.org/officeDocument/2006/relationships/customXml" Target="../ink/ink251.xml"/><Relationship Id="rId263" Type="http://schemas.openxmlformats.org/officeDocument/2006/relationships/image" Target="../media/image263.png"/><Relationship Id="rId37" Type="http://schemas.openxmlformats.org/officeDocument/2006/relationships/image" Target="../media/image150.png"/><Relationship Id="rId58" Type="http://schemas.openxmlformats.org/officeDocument/2006/relationships/customXml" Target="../ink/ink159.xml"/><Relationship Id="rId79" Type="http://schemas.openxmlformats.org/officeDocument/2006/relationships/image" Target="../media/image171.png"/><Relationship Id="rId102" Type="http://schemas.openxmlformats.org/officeDocument/2006/relationships/customXml" Target="../ink/ink181.xml"/><Relationship Id="rId123" Type="http://schemas.openxmlformats.org/officeDocument/2006/relationships/image" Target="../media/image193.png"/><Relationship Id="rId144" Type="http://schemas.openxmlformats.org/officeDocument/2006/relationships/customXml" Target="../ink/ink202.xml"/><Relationship Id="rId90" Type="http://schemas.openxmlformats.org/officeDocument/2006/relationships/customXml" Target="../ink/ink175.xml"/><Relationship Id="rId165" Type="http://schemas.openxmlformats.org/officeDocument/2006/relationships/image" Target="../media/image214.png"/><Relationship Id="rId186" Type="http://schemas.openxmlformats.org/officeDocument/2006/relationships/customXml" Target="../ink/ink223.xml"/><Relationship Id="rId211" Type="http://schemas.openxmlformats.org/officeDocument/2006/relationships/image" Target="../media/image237.png"/><Relationship Id="rId232" Type="http://schemas.openxmlformats.org/officeDocument/2006/relationships/customXml" Target="../ink/ink246.xml"/><Relationship Id="rId253" Type="http://schemas.openxmlformats.org/officeDocument/2006/relationships/image" Target="../media/image258.png"/><Relationship Id="rId274" Type="http://schemas.openxmlformats.org/officeDocument/2006/relationships/customXml" Target="../ink/ink267.xml"/><Relationship Id="rId27" Type="http://schemas.openxmlformats.org/officeDocument/2006/relationships/image" Target="../media/image145.png"/><Relationship Id="rId48" Type="http://schemas.openxmlformats.org/officeDocument/2006/relationships/customXml" Target="../ink/ink154.xml"/><Relationship Id="rId69" Type="http://schemas.openxmlformats.org/officeDocument/2006/relationships/image" Target="../media/image166.png"/><Relationship Id="rId113" Type="http://schemas.openxmlformats.org/officeDocument/2006/relationships/image" Target="../media/image188.png"/><Relationship Id="rId134" Type="http://schemas.openxmlformats.org/officeDocument/2006/relationships/customXml" Target="../ink/ink197.xml"/><Relationship Id="rId80" Type="http://schemas.openxmlformats.org/officeDocument/2006/relationships/customXml" Target="../ink/ink170.xml"/><Relationship Id="rId155" Type="http://schemas.openxmlformats.org/officeDocument/2006/relationships/image" Target="../media/image209.png"/><Relationship Id="rId176" Type="http://schemas.openxmlformats.org/officeDocument/2006/relationships/customXml" Target="../ink/ink218.xml"/><Relationship Id="rId197" Type="http://schemas.openxmlformats.org/officeDocument/2006/relationships/image" Target="../media/image230.png"/><Relationship Id="rId201" Type="http://schemas.openxmlformats.org/officeDocument/2006/relationships/image" Target="../media/image232.png"/><Relationship Id="rId222" Type="http://schemas.openxmlformats.org/officeDocument/2006/relationships/customXml" Target="../ink/ink241.xml"/><Relationship Id="rId243" Type="http://schemas.openxmlformats.org/officeDocument/2006/relationships/image" Target="../media/image253.png"/><Relationship Id="rId264" Type="http://schemas.openxmlformats.org/officeDocument/2006/relationships/customXml" Target="../ink/ink262.xml"/><Relationship Id="rId17" Type="http://schemas.openxmlformats.org/officeDocument/2006/relationships/image" Target="../media/image140.png"/><Relationship Id="rId38" Type="http://schemas.openxmlformats.org/officeDocument/2006/relationships/customXml" Target="../ink/ink149.xml"/><Relationship Id="rId59" Type="http://schemas.openxmlformats.org/officeDocument/2006/relationships/image" Target="../media/image161.png"/><Relationship Id="rId103" Type="http://schemas.openxmlformats.org/officeDocument/2006/relationships/image" Target="../media/image183.png"/><Relationship Id="rId124" Type="http://schemas.openxmlformats.org/officeDocument/2006/relationships/customXml" Target="../ink/ink192.xml"/><Relationship Id="rId70" Type="http://schemas.openxmlformats.org/officeDocument/2006/relationships/customXml" Target="../ink/ink165.xml"/><Relationship Id="rId91" Type="http://schemas.openxmlformats.org/officeDocument/2006/relationships/image" Target="../media/image177.png"/><Relationship Id="rId145" Type="http://schemas.openxmlformats.org/officeDocument/2006/relationships/image" Target="../media/image204.png"/><Relationship Id="rId166" Type="http://schemas.openxmlformats.org/officeDocument/2006/relationships/customXml" Target="../ink/ink213.xml"/><Relationship Id="rId187" Type="http://schemas.openxmlformats.org/officeDocument/2006/relationships/image" Target="../media/image225.png"/><Relationship Id="rId1" Type="http://schemas.openxmlformats.org/officeDocument/2006/relationships/slideLayout" Target="../slideLayouts/slideLayout2.xml"/><Relationship Id="rId212" Type="http://schemas.openxmlformats.org/officeDocument/2006/relationships/customXml" Target="../ink/ink236.xml"/><Relationship Id="rId233" Type="http://schemas.openxmlformats.org/officeDocument/2006/relationships/image" Target="../media/image248.png"/><Relationship Id="rId254" Type="http://schemas.openxmlformats.org/officeDocument/2006/relationships/customXml" Target="../ink/ink257.xml"/><Relationship Id="rId28" Type="http://schemas.openxmlformats.org/officeDocument/2006/relationships/customXml" Target="../ink/ink144.xml"/><Relationship Id="rId49" Type="http://schemas.openxmlformats.org/officeDocument/2006/relationships/image" Target="../media/image156.png"/><Relationship Id="rId114" Type="http://schemas.openxmlformats.org/officeDocument/2006/relationships/customXml" Target="../ink/ink187.xml"/><Relationship Id="rId275" Type="http://schemas.openxmlformats.org/officeDocument/2006/relationships/image" Target="../media/image269.png"/><Relationship Id="rId60" Type="http://schemas.openxmlformats.org/officeDocument/2006/relationships/customXml" Target="../ink/ink160.xml"/><Relationship Id="rId81" Type="http://schemas.openxmlformats.org/officeDocument/2006/relationships/image" Target="../media/image172.png"/><Relationship Id="rId135" Type="http://schemas.openxmlformats.org/officeDocument/2006/relationships/image" Target="../media/image199.png"/><Relationship Id="rId156" Type="http://schemas.openxmlformats.org/officeDocument/2006/relationships/customXml" Target="../ink/ink208.xml"/><Relationship Id="rId177" Type="http://schemas.openxmlformats.org/officeDocument/2006/relationships/image" Target="../media/image220.png"/><Relationship Id="rId198" Type="http://schemas.openxmlformats.org/officeDocument/2006/relationships/customXml" Target="../ink/ink229.xml"/></Relationships>
</file>

<file path=ppt/slides/_rels/slide7.xml.rels><?xml version="1.0" encoding="UTF-8" standalone="yes"?>
<Relationships xmlns="http://schemas.openxmlformats.org/package/2006/relationships"><Relationship Id="rId117" Type="http://schemas.openxmlformats.org/officeDocument/2006/relationships/image" Target="../media/image330.png"/><Relationship Id="rId299" Type="http://schemas.openxmlformats.org/officeDocument/2006/relationships/image" Target="../media/image421.png"/><Relationship Id="rId21" Type="http://schemas.openxmlformats.org/officeDocument/2006/relationships/image" Target="../media/image282.png"/><Relationship Id="rId63" Type="http://schemas.openxmlformats.org/officeDocument/2006/relationships/image" Target="../media/image303.png"/><Relationship Id="rId159" Type="http://schemas.openxmlformats.org/officeDocument/2006/relationships/image" Target="../media/image351.png"/><Relationship Id="rId324" Type="http://schemas.openxmlformats.org/officeDocument/2006/relationships/customXml" Target="../ink/ink432.xml"/><Relationship Id="rId366" Type="http://schemas.openxmlformats.org/officeDocument/2006/relationships/customXml" Target="../ink/ink453.xml"/><Relationship Id="rId170" Type="http://schemas.openxmlformats.org/officeDocument/2006/relationships/customXml" Target="../ink/ink355.xml"/><Relationship Id="rId226" Type="http://schemas.openxmlformats.org/officeDocument/2006/relationships/customXml" Target="../ink/ink383.xml"/><Relationship Id="rId268" Type="http://schemas.openxmlformats.org/officeDocument/2006/relationships/customXml" Target="../ink/ink404.xml"/><Relationship Id="rId32" Type="http://schemas.openxmlformats.org/officeDocument/2006/relationships/customXml" Target="../ink/ink286.xml"/><Relationship Id="rId74" Type="http://schemas.openxmlformats.org/officeDocument/2006/relationships/customXml" Target="../ink/ink307.xml"/><Relationship Id="rId128" Type="http://schemas.openxmlformats.org/officeDocument/2006/relationships/customXml" Target="../ink/ink334.xml"/><Relationship Id="rId335" Type="http://schemas.openxmlformats.org/officeDocument/2006/relationships/image" Target="../media/image439.png"/><Relationship Id="rId377" Type="http://schemas.openxmlformats.org/officeDocument/2006/relationships/image" Target="../media/image460.png"/><Relationship Id="rId5" Type="http://schemas.openxmlformats.org/officeDocument/2006/relationships/image" Target="../media/image274.png"/><Relationship Id="rId181" Type="http://schemas.openxmlformats.org/officeDocument/2006/relationships/image" Target="../media/image362.png"/><Relationship Id="rId237" Type="http://schemas.openxmlformats.org/officeDocument/2006/relationships/image" Target="../media/image390.png"/><Relationship Id="rId402" Type="http://schemas.openxmlformats.org/officeDocument/2006/relationships/customXml" Target="../ink/ink471.xml"/><Relationship Id="rId279" Type="http://schemas.openxmlformats.org/officeDocument/2006/relationships/image" Target="../media/image411.png"/><Relationship Id="rId43" Type="http://schemas.openxmlformats.org/officeDocument/2006/relationships/image" Target="../media/image293.png"/><Relationship Id="rId139" Type="http://schemas.openxmlformats.org/officeDocument/2006/relationships/image" Target="../media/image341.png"/><Relationship Id="rId290" Type="http://schemas.openxmlformats.org/officeDocument/2006/relationships/customXml" Target="../ink/ink415.xml"/><Relationship Id="rId304" Type="http://schemas.openxmlformats.org/officeDocument/2006/relationships/customXml" Target="../ink/ink422.xml"/><Relationship Id="rId346" Type="http://schemas.openxmlformats.org/officeDocument/2006/relationships/customXml" Target="../ink/ink443.xml"/><Relationship Id="rId388" Type="http://schemas.openxmlformats.org/officeDocument/2006/relationships/customXml" Target="../ink/ink464.xml"/><Relationship Id="rId85" Type="http://schemas.openxmlformats.org/officeDocument/2006/relationships/image" Target="../media/image314.png"/><Relationship Id="rId150" Type="http://schemas.openxmlformats.org/officeDocument/2006/relationships/customXml" Target="../ink/ink345.xml"/><Relationship Id="rId171" Type="http://schemas.openxmlformats.org/officeDocument/2006/relationships/image" Target="../media/image357.png"/><Relationship Id="rId192" Type="http://schemas.openxmlformats.org/officeDocument/2006/relationships/customXml" Target="../ink/ink366.xml"/><Relationship Id="rId206" Type="http://schemas.openxmlformats.org/officeDocument/2006/relationships/customXml" Target="../ink/ink373.xml"/><Relationship Id="rId227" Type="http://schemas.openxmlformats.org/officeDocument/2006/relationships/image" Target="../media/image385.png"/><Relationship Id="rId413" Type="http://schemas.openxmlformats.org/officeDocument/2006/relationships/image" Target="../media/image478.png"/><Relationship Id="rId248" Type="http://schemas.openxmlformats.org/officeDocument/2006/relationships/customXml" Target="../ink/ink394.xml"/><Relationship Id="rId269" Type="http://schemas.openxmlformats.org/officeDocument/2006/relationships/image" Target="../media/image406.png"/><Relationship Id="rId12" Type="http://schemas.openxmlformats.org/officeDocument/2006/relationships/customXml" Target="../ink/ink276.xml"/><Relationship Id="rId33" Type="http://schemas.openxmlformats.org/officeDocument/2006/relationships/image" Target="../media/image288.png"/><Relationship Id="rId108" Type="http://schemas.openxmlformats.org/officeDocument/2006/relationships/customXml" Target="../ink/ink324.xml"/><Relationship Id="rId129" Type="http://schemas.openxmlformats.org/officeDocument/2006/relationships/image" Target="../media/image336.png"/><Relationship Id="rId280" Type="http://schemas.openxmlformats.org/officeDocument/2006/relationships/customXml" Target="../ink/ink410.xml"/><Relationship Id="rId315" Type="http://schemas.openxmlformats.org/officeDocument/2006/relationships/image" Target="../media/image429.png"/><Relationship Id="rId336" Type="http://schemas.openxmlformats.org/officeDocument/2006/relationships/customXml" Target="../ink/ink438.xml"/><Relationship Id="rId357" Type="http://schemas.openxmlformats.org/officeDocument/2006/relationships/image" Target="../media/image450.png"/><Relationship Id="rId54" Type="http://schemas.openxmlformats.org/officeDocument/2006/relationships/customXml" Target="../ink/ink297.xml"/><Relationship Id="rId75" Type="http://schemas.openxmlformats.org/officeDocument/2006/relationships/image" Target="../media/image309.png"/><Relationship Id="rId96" Type="http://schemas.openxmlformats.org/officeDocument/2006/relationships/customXml" Target="../ink/ink318.xml"/><Relationship Id="rId140" Type="http://schemas.openxmlformats.org/officeDocument/2006/relationships/customXml" Target="../ink/ink340.xml"/><Relationship Id="rId161" Type="http://schemas.openxmlformats.org/officeDocument/2006/relationships/image" Target="../media/image352.png"/><Relationship Id="rId182" Type="http://schemas.openxmlformats.org/officeDocument/2006/relationships/customXml" Target="../ink/ink361.xml"/><Relationship Id="rId217" Type="http://schemas.openxmlformats.org/officeDocument/2006/relationships/image" Target="../media/image380.png"/><Relationship Id="rId378" Type="http://schemas.openxmlformats.org/officeDocument/2006/relationships/customXml" Target="../ink/ink459.xml"/><Relationship Id="rId399" Type="http://schemas.openxmlformats.org/officeDocument/2006/relationships/image" Target="../media/image471.png"/><Relationship Id="rId403" Type="http://schemas.openxmlformats.org/officeDocument/2006/relationships/image" Target="../media/image473.png"/><Relationship Id="rId6" Type="http://schemas.openxmlformats.org/officeDocument/2006/relationships/customXml" Target="../ink/ink273.xml"/><Relationship Id="rId238" Type="http://schemas.openxmlformats.org/officeDocument/2006/relationships/customXml" Target="../ink/ink389.xml"/><Relationship Id="rId259" Type="http://schemas.openxmlformats.org/officeDocument/2006/relationships/image" Target="../media/image401.png"/><Relationship Id="rId424" Type="http://schemas.openxmlformats.org/officeDocument/2006/relationships/customXml" Target="../ink/ink482.xml"/><Relationship Id="rId23" Type="http://schemas.openxmlformats.org/officeDocument/2006/relationships/image" Target="../media/image283.png"/><Relationship Id="rId119" Type="http://schemas.openxmlformats.org/officeDocument/2006/relationships/image" Target="../media/image331.png"/><Relationship Id="rId270" Type="http://schemas.openxmlformats.org/officeDocument/2006/relationships/customXml" Target="../ink/ink405.xml"/><Relationship Id="rId291" Type="http://schemas.openxmlformats.org/officeDocument/2006/relationships/image" Target="../media/image417.png"/><Relationship Id="rId305" Type="http://schemas.openxmlformats.org/officeDocument/2006/relationships/image" Target="../media/image424.png"/><Relationship Id="rId326" Type="http://schemas.openxmlformats.org/officeDocument/2006/relationships/customXml" Target="../ink/ink433.xml"/><Relationship Id="rId347" Type="http://schemas.openxmlformats.org/officeDocument/2006/relationships/image" Target="../media/image445.png"/><Relationship Id="rId44" Type="http://schemas.openxmlformats.org/officeDocument/2006/relationships/customXml" Target="../ink/ink292.xml"/><Relationship Id="rId65" Type="http://schemas.openxmlformats.org/officeDocument/2006/relationships/image" Target="../media/image304.png"/><Relationship Id="rId86" Type="http://schemas.openxmlformats.org/officeDocument/2006/relationships/customXml" Target="../ink/ink313.xml"/><Relationship Id="rId130" Type="http://schemas.openxmlformats.org/officeDocument/2006/relationships/customXml" Target="../ink/ink335.xml"/><Relationship Id="rId151" Type="http://schemas.openxmlformats.org/officeDocument/2006/relationships/image" Target="../media/image347.png"/><Relationship Id="rId368" Type="http://schemas.openxmlformats.org/officeDocument/2006/relationships/customXml" Target="../ink/ink454.xml"/><Relationship Id="rId389" Type="http://schemas.openxmlformats.org/officeDocument/2006/relationships/image" Target="../media/image466.png"/><Relationship Id="rId172" Type="http://schemas.openxmlformats.org/officeDocument/2006/relationships/customXml" Target="../ink/ink356.xml"/><Relationship Id="rId193" Type="http://schemas.openxmlformats.org/officeDocument/2006/relationships/image" Target="../media/image368.png"/><Relationship Id="rId207" Type="http://schemas.openxmlformats.org/officeDocument/2006/relationships/image" Target="../media/image375.png"/><Relationship Id="rId228" Type="http://schemas.openxmlformats.org/officeDocument/2006/relationships/customXml" Target="../ink/ink384.xml"/><Relationship Id="rId249" Type="http://schemas.openxmlformats.org/officeDocument/2006/relationships/image" Target="../media/image396.png"/><Relationship Id="rId414" Type="http://schemas.openxmlformats.org/officeDocument/2006/relationships/customXml" Target="../ink/ink477.xml"/><Relationship Id="rId13" Type="http://schemas.openxmlformats.org/officeDocument/2006/relationships/image" Target="../media/image278.png"/><Relationship Id="rId109" Type="http://schemas.openxmlformats.org/officeDocument/2006/relationships/image" Target="../media/image326.png"/><Relationship Id="rId260" Type="http://schemas.openxmlformats.org/officeDocument/2006/relationships/customXml" Target="../ink/ink400.xml"/><Relationship Id="rId281" Type="http://schemas.openxmlformats.org/officeDocument/2006/relationships/image" Target="../media/image412.png"/><Relationship Id="rId316" Type="http://schemas.openxmlformats.org/officeDocument/2006/relationships/customXml" Target="../ink/ink428.xml"/><Relationship Id="rId337" Type="http://schemas.openxmlformats.org/officeDocument/2006/relationships/image" Target="../media/image440.png"/><Relationship Id="rId34" Type="http://schemas.openxmlformats.org/officeDocument/2006/relationships/customXml" Target="../ink/ink287.xml"/><Relationship Id="rId55" Type="http://schemas.openxmlformats.org/officeDocument/2006/relationships/image" Target="../media/image299.png"/><Relationship Id="rId76" Type="http://schemas.openxmlformats.org/officeDocument/2006/relationships/customXml" Target="../ink/ink308.xml"/><Relationship Id="rId97" Type="http://schemas.openxmlformats.org/officeDocument/2006/relationships/image" Target="../media/image320.png"/><Relationship Id="rId120" Type="http://schemas.openxmlformats.org/officeDocument/2006/relationships/customXml" Target="../ink/ink330.xml"/><Relationship Id="rId141" Type="http://schemas.openxmlformats.org/officeDocument/2006/relationships/image" Target="../media/image342.png"/><Relationship Id="rId358" Type="http://schemas.openxmlformats.org/officeDocument/2006/relationships/customXml" Target="../ink/ink449.xml"/><Relationship Id="rId379" Type="http://schemas.openxmlformats.org/officeDocument/2006/relationships/image" Target="../media/image461.png"/><Relationship Id="rId7" Type="http://schemas.openxmlformats.org/officeDocument/2006/relationships/image" Target="../media/image275.png"/><Relationship Id="rId162" Type="http://schemas.openxmlformats.org/officeDocument/2006/relationships/customXml" Target="../ink/ink351.xml"/><Relationship Id="rId183" Type="http://schemas.openxmlformats.org/officeDocument/2006/relationships/image" Target="../media/image363.png"/><Relationship Id="rId218" Type="http://schemas.openxmlformats.org/officeDocument/2006/relationships/customXml" Target="../ink/ink379.xml"/><Relationship Id="rId239" Type="http://schemas.openxmlformats.org/officeDocument/2006/relationships/image" Target="../media/image391.png"/><Relationship Id="rId390" Type="http://schemas.openxmlformats.org/officeDocument/2006/relationships/customXml" Target="../ink/ink465.xml"/><Relationship Id="rId404" Type="http://schemas.openxmlformats.org/officeDocument/2006/relationships/customXml" Target="../ink/ink472.xml"/><Relationship Id="rId425" Type="http://schemas.openxmlformats.org/officeDocument/2006/relationships/image" Target="../media/image484.png"/><Relationship Id="rId250" Type="http://schemas.openxmlformats.org/officeDocument/2006/relationships/customXml" Target="../ink/ink395.xml"/><Relationship Id="rId271" Type="http://schemas.openxmlformats.org/officeDocument/2006/relationships/image" Target="../media/image407.png"/><Relationship Id="rId292" Type="http://schemas.openxmlformats.org/officeDocument/2006/relationships/customXml" Target="../ink/ink416.xml"/><Relationship Id="rId306" Type="http://schemas.openxmlformats.org/officeDocument/2006/relationships/customXml" Target="../ink/ink423.xml"/><Relationship Id="rId24" Type="http://schemas.openxmlformats.org/officeDocument/2006/relationships/customXml" Target="../ink/ink282.xml"/><Relationship Id="rId45" Type="http://schemas.openxmlformats.org/officeDocument/2006/relationships/image" Target="../media/image294.png"/><Relationship Id="rId66" Type="http://schemas.openxmlformats.org/officeDocument/2006/relationships/customXml" Target="../ink/ink303.xml"/><Relationship Id="rId87" Type="http://schemas.openxmlformats.org/officeDocument/2006/relationships/image" Target="../media/image315.png"/><Relationship Id="rId110" Type="http://schemas.openxmlformats.org/officeDocument/2006/relationships/customXml" Target="../ink/ink325.xml"/><Relationship Id="rId131" Type="http://schemas.openxmlformats.org/officeDocument/2006/relationships/image" Target="../media/image337.png"/><Relationship Id="rId327" Type="http://schemas.openxmlformats.org/officeDocument/2006/relationships/image" Target="../media/image435.png"/><Relationship Id="rId348" Type="http://schemas.openxmlformats.org/officeDocument/2006/relationships/customXml" Target="../ink/ink444.xml"/><Relationship Id="rId369" Type="http://schemas.openxmlformats.org/officeDocument/2006/relationships/image" Target="../media/image456.png"/><Relationship Id="rId152" Type="http://schemas.openxmlformats.org/officeDocument/2006/relationships/customXml" Target="../ink/ink346.xml"/><Relationship Id="rId173" Type="http://schemas.openxmlformats.org/officeDocument/2006/relationships/image" Target="../media/image358.png"/><Relationship Id="rId194" Type="http://schemas.openxmlformats.org/officeDocument/2006/relationships/customXml" Target="../ink/ink367.xml"/><Relationship Id="rId208" Type="http://schemas.openxmlformats.org/officeDocument/2006/relationships/customXml" Target="../ink/ink374.xml"/><Relationship Id="rId229" Type="http://schemas.openxmlformats.org/officeDocument/2006/relationships/image" Target="../media/image386.png"/><Relationship Id="rId380" Type="http://schemas.openxmlformats.org/officeDocument/2006/relationships/customXml" Target="../ink/ink460.xml"/><Relationship Id="rId415" Type="http://schemas.openxmlformats.org/officeDocument/2006/relationships/image" Target="../media/image479.png"/><Relationship Id="rId240" Type="http://schemas.openxmlformats.org/officeDocument/2006/relationships/customXml" Target="../ink/ink390.xml"/><Relationship Id="rId261" Type="http://schemas.openxmlformats.org/officeDocument/2006/relationships/image" Target="../media/image402.png"/><Relationship Id="rId14" Type="http://schemas.openxmlformats.org/officeDocument/2006/relationships/customXml" Target="../ink/ink277.xml"/><Relationship Id="rId35" Type="http://schemas.openxmlformats.org/officeDocument/2006/relationships/image" Target="../media/image289.png"/><Relationship Id="rId56" Type="http://schemas.openxmlformats.org/officeDocument/2006/relationships/customXml" Target="../ink/ink298.xml"/><Relationship Id="rId77" Type="http://schemas.openxmlformats.org/officeDocument/2006/relationships/image" Target="../media/image310.png"/><Relationship Id="rId100" Type="http://schemas.openxmlformats.org/officeDocument/2006/relationships/customXml" Target="../ink/ink320.xml"/><Relationship Id="rId282" Type="http://schemas.openxmlformats.org/officeDocument/2006/relationships/customXml" Target="../ink/ink411.xml"/><Relationship Id="rId317" Type="http://schemas.openxmlformats.org/officeDocument/2006/relationships/image" Target="../media/image430.png"/><Relationship Id="rId338" Type="http://schemas.openxmlformats.org/officeDocument/2006/relationships/customXml" Target="../ink/ink439.xml"/><Relationship Id="rId359" Type="http://schemas.openxmlformats.org/officeDocument/2006/relationships/image" Target="../media/image451.png"/><Relationship Id="rId8" Type="http://schemas.openxmlformats.org/officeDocument/2006/relationships/customXml" Target="../ink/ink274.xml"/><Relationship Id="rId98" Type="http://schemas.openxmlformats.org/officeDocument/2006/relationships/customXml" Target="../ink/ink319.xml"/><Relationship Id="rId121" Type="http://schemas.openxmlformats.org/officeDocument/2006/relationships/image" Target="../media/image332.png"/><Relationship Id="rId142" Type="http://schemas.openxmlformats.org/officeDocument/2006/relationships/customXml" Target="../ink/ink341.xml"/><Relationship Id="rId163" Type="http://schemas.openxmlformats.org/officeDocument/2006/relationships/image" Target="../media/image353.png"/><Relationship Id="rId184" Type="http://schemas.openxmlformats.org/officeDocument/2006/relationships/customXml" Target="../ink/ink362.xml"/><Relationship Id="rId219" Type="http://schemas.openxmlformats.org/officeDocument/2006/relationships/image" Target="../media/image381.png"/><Relationship Id="rId370" Type="http://schemas.openxmlformats.org/officeDocument/2006/relationships/customXml" Target="../ink/ink455.xml"/><Relationship Id="rId391" Type="http://schemas.openxmlformats.org/officeDocument/2006/relationships/image" Target="../media/image467.png"/><Relationship Id="rId405" Type="http://schemas.openxmlformats.org/officeDocument/2006/relationships/image" Target="../media/image474.png"/><Relationship Id="rId426" Type="http://schemas.openxmlformats.org/officeDocument/2006/relationships/customXml" Target="../ink/ink483.xml"/><Relationship Id="rId230" Type="http://schemas.openxmlformats.org/officeDocument/2006/relationships/customXml" Target="../ink/ink385.xml"/><Relationship Id="rId251" Type="http://schemas.openxmlformats.org/officeDocument/2006/relationships/image" Target="../media/image397.png"/><Relationship Id="rId25" Type="http://schemas.openxmlformats.org/officeDocument/2006/relationships/image" Target="../media/image284.png"/><Relationship Id="rId46" Type="http://schemas.openxmlformats.org/officeDocument/2006/relationships/customXml" Target="../ink/ink293.xml"/><Relationship Id="rId67" Type="http://schemas.openxmlformats.org/officeDocument/2006/relationships/image" Target="../media/image305.png"/><Relationship Id="rId272" Type="http://schemas.openxmlformats.org/officeDocument/2006/relationships/customXml" Target="../ink/ink406.xml"/><Relationship Id="rId293" Type="http://schemas.openxmlformats.org/officeDocument/2006/relationships/image" Target="../media/image418.png"/><Relationship Id="rId307" Type="http://schemas.openxmlformats.org/officeDocument/2006/relationships/image" Target="../media/image425.png"/><Relationship Id="rId328" Type="http://schemas.openxmlformats.org/officeDocument/2006/relationships/customXml" Target="../ink/ink434.xml"/><Relationship Id="rId349" Type="http://schemas.openxmlformats.org/officeDocument/2006/relationships/image" Target="../media/image446.png"/><Relationship Id="rId88" Type="http://schemas.openxmlformats.org/officeDocument/2006/relationships/customXml" Target="../ink/ink314.xml"/><Relationship Id="rId111" Type="http://schemas.openxmlformats.org/officeDocument/2006/relationships/image" Target="../media/image327.png"/><Relationship Id="rId132" Type="http://schemas.openxmlformats.org/officeDocument/2006/relationships/customXml" Target="../ink/ink336.xml"/><Relationship Id="rId153" Type="http://schemas.openxmlformats.org/officeDocument/2006/relationships/image" Target="../media/image348.png"/><Relationship Id="rId174" Type="http://schemas.openxmlformats.org/officeDocument/2006/relationships/customXml" Target="../ink/ink357.xml"/><Relationship Id="rId195" Type="http://schemas.openxmlformats.org/officeDocument/2006/relationships/image" Target="../media/image369.png"/><Relationship Id="rId209" Type="http://schemas.openxmlformats.org/officeDocument/2006/relationships/image" Target="../media/image376.png"/><Relationship Id="rId360" Type="http://schemas.openxmlformats.org/officeDocument/2006/relationships/customXml" Target="../ink/ink450.xml"/><Relationship Id="rId381" Type="http://schemas.openxmlformats.org/officeDocument/2006/relationships/image" Target="../media/image462.png"/><Relationship Id="rId416" Type="http://schemas.openxmlformats.org/officeDocument/2006/relationships/customXml" Target="../ink/ink478.xml"/><Relationship Id="rId220" Type="http://schemas.openxmlformats.org/officeDocument/2006/relationships/customXml" Target="../ink/ink380.xml"/><Relationship Id="rId241" Type="http://schemas.openxmlformats.org/officeDocument/2006/relationships/image" Target="../media/image392.png"/><Relationship Id="rId15" Type="http://schemas.openxmlformats.org/officeDocument/2006/relationships/image" Target="../media/image279.png"/><Relationship Id="rId36" Type="http://schemas.openxmlformats.org/officeDocument/2006/relationships/customXml" Target="../ink/ink288.xml"/><Relationship Id="rId57" Type="http://schemas.openxmlformats.org/officeDocument/2006/relationships/image" Target="../media/image300.png"/><Relationship Id="rId262" Type="http://schemas.openxmlformats.org/officeDocument/2006/relationships/customXml" Target="../ink/ink401.xml"/><Relationship Id="rId283" Type="http://schemas.openxmlformats.org/officeDocument/2006/relationships/image" Target="../media/image413.png"/><Relationship Id="rId318" Type="http://schemas.openxmlformats.org/officeDocument/2006/relationships/customXml" Target="../ink/ink429.xml"/><Relationship Id="rId339" Type="http://schemas.openxmlformats.org/officeDocument/2006/relationships/image" Target="../media/image441.png"/><Relationship Id="rId78" Type="http://schemas.openxmlformats.org/officeDocument/2006/relationships/customXml" Target="../ink/ink309.xml"/><Relationship Id="rId99" Type="http://schemas.openxmlformats.org/officeDocument/2006/relationships/image" Target="../media/image321.png"/><Relationship Id="rId101" Type="http://schemas.openxmlformats.org/officeDocument/2006/relationships/image" Target="../media/image322.png"/><Relationship Id="rId122" Type="http://schemas.openxmlformats.org/officeDocument/2006/relationships/customXml" Target="../ink/ink331.xml"/><Relationship Id="rId143" Type="http://schemas.openxmlformats.org/officeDocument/2006/relationships/image" Target="../media/image343.png"/><Relationship Id="rId164" Type="http://schemas.openxmlformats.org/officeDocument/2006/relationships/customXml" Target="../ink/ink352.xml"/><Relationship Id="rId185" Type="http://schemas.openxmlformats.org/officeDocument/2006/relationships/image" Target="../media/image364.png"/><Relationship Id="rId350" Type="http://schemas.openxmlformats.org/officeDocument/2006/relationships/customXml" Target="../ink/ink445.xml"/><Relationship Id="rId371" Type="http://schemas.openxmlformats.org/officeDocument/2006/relationships/image" Target="../media/image457.png"/><Relationship Id="rId406" Type="http://schemas.openxmlformats.org/officeDocument/2006/relationships/customXml" Target="../ink/ink473.xml"/><Relationship Id="rId9" Type="http://schemas.openxmlformats.org/officeDocument/2006/relationships/image" Target="../media/image276.png"/><Relationship Id="rId210" Type="http://schemas.openxmlformats.org/officeDocument/2006/relationships/customXml" Target="../ink/ink375.xml"/><Relationship Id="rId392" Type="http://schemas.openxmlformats.org/officeDocument/2006/relationships/customXml" Target="../ink/ink466.xml"/><Relationship Id="rId427" Type="http://schemas.openxmlformats.org/officeDocument/2006/relationships/image" Target="../media/image485.png"/><Relationship Id="rId26" Type="http://schemas.openxmlformats.org/officeDocument/2006/relationships/customXml" Target="../ink/ink283.xml"/><Relationship Id="rId231" Type="http://schemas.openxmlformats.org/officeDocument/2006/relationships/image" Target="../media/image387.png"/><Relationship Id="rId252" Type="http://schemas.openxmlformats.org/officeDocument/2006/relationships/customXml" Target="../ink/ink396.xml"/><Relationship Id="rId273" Type="http://schemas.openxmlformats.org/officeDocument/2006/relationships/image" Target="../media/image408.png"/><Relationship Id="rId294" Type="http://schemas.openxmlformats.org/officeDocument/2006/relationships/customXml" Target="../ink/ink417.xml"/><Relationship Id="rId308" Type="http://schemas.openxmlformats.org/officeDocument/2006/relationships/customXml" Target="../ink/ink424.xml"/><Relationship Id="rId329" Type="http://schemas.openxmlformats.org/officeDocument/2006/relationships/image" Target="../media/image436.png"/><Relationship Id="rId47" Type="http://schemas.openxmlformats.org/officeDocument/2006/relationships/image" Target="../media/image295.png"/><Relationship Id="rId68" Type="http://schemas.openxmlformats.org/officeDocument/2006/relationships/customXml" Target="../ink/ink304.xml"/><Relationship Id="rId89" Type="http://schemas.openxmlformats.org/officeDocument/2006/relationships/image" Target="../media/image316.png"/><Relationship Id="rId112" Type="http://schemas.openxmlformats.org/officeDocument/2006/relationships/customXml" Target="../ink/ink326.xml"/><Relationship Id="rId133" Type="http://schemas.openxmlformats.org/officeDocument/2006/relationships/image" Target="../media/image338.png"/><Relationship Id="rId154" Type="http://schemas.openxmlformats.org/officeDocument/2006/relationships/customXml" Target="../ink/ink347.xml"/><Relationship Id="rId175" Type="http://schemas.openxmlformats.org/officeDocument/2006/relationships/image" Target="../media/image359.png"/><Relationship Id="rId340" Type="http://schemas.openxmlformats.org/officeDocument/2006/relationships/customXml" Target="../ink/ink440.xml"/><Relationship Id="rId361" Type="http://schemas.openxmlformats.org/officeDocument/2006/relationships/image" Target="../media/image452.png"/><Relationship Id="rId196" Type="http://schemas.openxmlformats.org/officeDocument/2006/relationships/customXml" Target="../ink/ink368.xml"/><Relationship Id="rId200" Type="http://schemas.openxmlformats.org/officeDocument/2006/relationships/customXml" Target="../ink/ink370.xml"/><Relationship Id="rId382" Type="http://schemas.openxmlformats.org/officeDocument/2006/relationships/customXml" Target="../ink/ink461.xml"/><Relationship Id="rId417" Type="http://schemas.openxmlformats.org/officeDocument/2006/relationships/image" Target="../media/image480.png"/><Relationship Id="rId16" Type="http://schemas.openxmlformats.org/officeDocument/2006/relationships/customXml" Target="../ink/ink278.xml"/><Relationship Id="rId221" Type="http://schemas.openxmlformats.org/officeDocument/2006/relationships/image" Target="../media/image382.png"/><Relationship Id="rId242" Type="http://schemas.openxmlformats.org/officeDocument/2006/relationships/customXml" Target="../ink/ink391.xml"/><Relationship Id="rId263" Type="http://schemas.openxmlformats.org/officeDocument/2006/relationships/image" Target="../media/image403.png"/><Relationship Id="rId284" Type="http://schemas.openxmlformats.org/officeDocument/2006/relationships/customXml" Target="../ink/ink412.xml"/><Relationship Id="rId319" Type="http://schemas.openxmlformats.org/officeDocument/2006/relationships/image" Target="../media/image431.png"/><Relationship Id="rId37" Type="http://schemas.openxmlformats.org/officeDocument/2006/relationships/image" Target="../media/image290.png"/><Relationship Id="rId58" Type="http://schemas.openxmlformats.org/officeDocument/2006/relationships/customXml" Target="../ink/ink299.xml"/><Relationship Id="rId79" Type="http://schemas.openxmlformats.org/officeDocument/2006/relationships/image" Target="../media/image311.png"/><Relationship Id="rId102" Type="http://schemas.openxmlformats.org/officeDocument/2006/relationships/customXml" Target="../ink/ink321.xml"/><Relationship Id="rId123" Type="http://schemas.openxmlformats.org/officeDocument/2006/relationships/image" Target="../media/image333.png"/><Relationship Id="rId144" Type="http://schemas.openxmlformats.org/officeDocument/2006/relationships/customXml" Target="../ink/ink342.xml"/><Relationship Id="rId330" Type="http://schemas.openxmlformats.org/officeDocument/2006/relationships/customXml" Target="../ink/ink435.xml"/><Relationship Id="rId90" Type="http://schemas.openxmlformats.org/officeDocument/2006/relationships/customXml" Target="../ink/ink315.xml"/><Relationship Id="rId165" Type="http://schemas.openxmlformats.org/officeDocument/2006/relationships/image" Target="../media/image354.png"/><Relationship Id="rId186" Type="http://schemas.openxmlformats.org/officeDocument/2006/relationships/customXml" Target="../ink/ink363.xml"/><Relationship Id="rId351" Type="http://schemas.openxmlformats.org/officeDocument/2006/relationships/image" Target="../media/image447.png"/><Relationship Id="rId372" Type="http://schemas.openxmlformats.org/officeDocument/2006/relationships/customXml" Target="../ink/ink456.xml"/><Relationship Id="rId393" Type="http://schemas.openxmlformats.org/officeDocument/2006/relationships/image" Target="../media/image468.png"/><Relationship Id="rId407" Type="http://schemas.openxmlformats.org/officeDocument/2006/relationships/image" Target="../media/image475.png"/><Relationship Id="rId211" Type="http://schemas.openxmlformats.org/officeDocument/2006/relationships/image" Target="../media/image377.png"/><Relationship Id="rId232" Type="http://schemas.openxmlformats.org/officeDocument/2006/relationships/customXml" Target="../ink/ink386.xml"/><Relationship Id="rId253" Type="http://schemas.openxmlformats.org/officeDocument/2006/relationships/image" Target="../media/image398.png"/><Relationship Id="rId274" Type="http://schemas.openxmlformats.org/officeDocument/2006/relationships/customXml" Target="../ink/ink407.xml"/><Relationship Id="rId295" Type="http://schemas.openxmlformats.org/officeDocument/2006/relationships/image" Target="../media/image419.png"/><Relationship Id="rId309" Type="http://schemas.openxmlformats.org/officeDocument/2006/relationships/image" Target="../media/image426.png"/><Relationship Id="rId27" Type="http://schemas.openxmlformats.org/officeDocument/2006/relationships/image" Target="../media/image285.png"/><Relationship Id="rId48" Type="http://schemas.openxmlformats.org/officeDocument/2006/relationships/customXml" Target="../ink/ink294.xml"/><Relationship Id="rId69" Type="http://schemas.openxmlformats.org/officeDocument/2006/relationships/image" Target="../media/image306.png"/><Relationship Id="rId113" Type="http://schemas.openxmlformats.org/officeDocument/2006/relationships/image" Target="../media/image328.png"/><Relationship Id="rId134" Type="http://schemas.openxmlformats.org/officeDocument/2006/relationships/customXml" Target="../ink/ink337.xml"/><Relationship Id="rId320" Type="http://schemas.openxmlformats.org/officeDocument/2006/relationships/customXml" Target="../ink/ink430.xml"/><Relationship Id="rId80" Type="http://schemas.openxmlformats.org/officeDocument/2006/relationships/customXml" Target="../ink/ink310.xml"/><Relationship Id="rId155" Type="http://schemas.openxmlformats.org/officeDocument/2006/relationships/image" Target="../media/image349.png"/><Relationship Id="rId176" Type="http://schemas.openxmlformats.org/officeDocument/2006/relationships/customXml" Target="../ink/ink358.xml"/><Relationship Id="rId197" Type="http://schemas.openxmlformats.org/officeDocument/2006/relationships/image" Target="../media/image370.png"/><Relationship Id="rId341" Type="http://schemas.openxmlformats.org/officeDocument/2006/relationships/image" Target="../media/image442.png"/><Relationship Id="rId362" Type="http://schemas.openxmlformats.org/officeDocument/2006/relationships/customXml" Target="../ink/ink451.xml"/><Relationship Id="rId383" Type="http://schemas.openxmlformats.org/officeDocument/2006/relationships/image" Target="../media/image463.png"/><Relationship Id="rId418" Type="http://schemas.openxmlformats.org/officeDocument/2006/relationships/customXml" Target="../ink/ink479.xml"/><Relationship Id="rId201" Type="http://schemas.openxmlformats.org/officeDocument/2006/relationships/image" Target="../media/image372.png"/><Relationship Id="rId222" Type="http://schemas.openxmlformats.org/officeDocument/2006/relationships/customXml" Target="../ink/ink381.xml"/><Relationship Id="rId243" Type="http://schemas.openxmlformats.org/officeDocument/2006/relationships/image" Target="../media/image393.png"/><Relationship Id="rId264" Type="http://schemas.openxmlformats.org/officeDocument/2006/relationships/customXml" Target="../ink/ink402.xml"/><Relationship Id="rId285" Type="http://schemas.openxmlformats.org/officeDocument/2006/relationships/image" Target="../media/image414.png"/><Relationship Id="rId17" Type="http://schemas.openxmlformats.org/officeDocument/2006/relationships/image" Target="../media/image280.png"/><Relationship Id="rId38" Type="http://schemas.openxmlformats.org/officeDocument/2006/relationships/customXml" Target="../ink/ink289.xml"/><Relationship Id="rId59" Type="http://schemas.openxmlformats.org/officeDocument/2006/relationships/image" Target="../media/image301.png"/><Relationship Id="rId103" Type="http://schemas.openxmlformats.org/officeDocument/2006/relationships/image" Target="../media/image323.png"/><Relationship Id="rId124" Type="http://schemas.openxmlformats.org/officeDocument/2006/relationships/customXml" Target="../ink/ink332.xml"/><Relationship Id="rId310" Type="http://schemas.openxmlformats.org/officeDocument/2006/relationships/customXml" Target="../ink/ink425.xml"/><Relationship Id="rId70" Type="http://schemas.openxmlformats.org/officeDocument/2006/relationships/customXml" Target="../ink/ink305.xml"/><Relationship Id="rId91" Type="http://schemas.openxmlformats.org/officeDocument/2006/relationships/image" Target="../media/image317.png"/><Relationship Id="rId145" Type="http://schemas.openxmlformats.org/officeDocument/2006/relationships/image" Target="../media/image344.png"/><Relationship Id="rId166" Type="http://schemas.openxmlformats.org/officeDocument/2006/relationships/customXml" Target="../ink/ink353.xml"/><Relationship Id="rId187" Type="http://schemas.openxmlformats.org/officeDocument/2006/relationships/image" Target="../media/image365.png"/><Relationship Id="rId331" Type="http://schemas.openxmlformats.org/officeDocument/2006/relationships/image" Target="../media/image437.png"/><Relationship Id="rId352" Type="http://schemas.openxmlformats.org/officeDocument/2006/relationships/customXml" Target="../ink/ink446.xml"/><Relationship Id="rId373" Type="http://schemas.openxmlformats.org/officeDocument/2006/relationships/image" Target="../media/image458.png"/><Relationship Id="rId394" Type="http://schemas.openxmlformats.org/officeDocument/2006/relationships/customXml" Target="../ink/ink467.xml"/><Relationship Id="rId408" Type="http://schemas.openxmlformats.org/officeDocument/2006/relationships/customXml" Target="../ink/ink474.xml"/><Relationship Id="rId1" Type="http://schemas.openxmlformats.org/officeDocument/2006/relationships/slideLayout" Target="../slideLayouts/slideLayout2.xml"/><Relationship Id="rId212" Type="http://schemas.openxmlformats.org/officeDocument/2006/relationships/customXml" Target="../ink/ink376.xml"/><Relationship Id="rId233" Type="http://schemas.openxmlformats.org/officeDocument/2006/relationships/image" Target="../media/image388.png"/><Relationship Id="rId254" Type="http://schemas.openxmlformats.org/officeDocument/2006/relationships/customXml" Target="../ink/ink397.xml"/><Relationship Id="rId28" Type="http://schemas.openxmlformats.org/officeDocument/2006/relationships/customXml" Target="../ink/ink284.xml"/><Relationship Id="rId49" Type="http://schemas.openxmlformats.org/officeDocument/2006/relationships/image" Target="../media/image296.png"/><Relationship Id="rId114" Type="http://schemas.openxmlformats.org/officeDocument/2006/relationships/customXml" Target="../ink/ink327.xml"/><Relationship Id="rId275" Type="http://schemas.openxmlformats.org/officeDocument/2006/relationships/image" Target="../media/image409.png"/><Relationship Id="rId296" Type="http://schemas.openxmlformats.org/officeDocument/2006/relationships/customXml" Target="../ink/ink418.xml"/><Relationship Id="rId300" Type="http://schemas.openxmlformats.org/officeDocument/2006/relationships/customXml" Target="../ink/ink420.xml"/><Relationship Id="rId60" Type="http://schemas.openxmlformats.org/officeDocument/2006/relationships/customXml" Target="../ink/ink300.xml"/><Relationship Id="rId81" Type="http://schemas.openxmlformats.org/officeDocument/2006/relationships/image" Target="../media/image312.png"/><Relationship Id="rId135" Type="http://schemas.openxmlformats.org/officeDocument/2006/relationships/image" Target="../media/image339.png"/><Relationship Id="rId156" Type="http://schemas.openxmlformats.org/officeDocument/2006/relationships/customXml" Target="../ink/ink348.xml"/><Relationship Id="rId177" Type="http://schemas.openxmlformats.org/officeDocument/2006/relationships/image" Target="../media/image360.png"/><Relationship Id="rId198" Type="http://schemas.openxmlformats.org/officeDocument/2006/relationships/customXml" Target="../ink/ink369.xml"/><Relationship Id="rId321" Type="http://schemas.openxmlformats.org/officeDocument/2006/relationships/image" Target="../media/image432.png"/><Relationship Id="rId342" Type="http://schemas.openxmlformats.org/officeDocument/2006/relationships/customXml" Target="../ink/ink441.xml"/><Relationship Id="rId363" Type="http://schemas.openxmlformats.org/officeDocument/2006/relationships/image" Target="../media/image453.png"/><Relationship Id="rId384" Type="http://schemas.openxmlformats.org/officeDocument/2006/relationships/customXml" Target="../ink/ink462.xml"/><Relationship Id="rId419" Type="http://schemas.openxmlformats.org/officeDocument/2006/relationships/image" Target="../media/image481.png"/><Relationship Id="rId202" Type="http://schemas.openxmlformats.org/officeDocument/2006/relationships/customXml" Target="../ink/ink371.xml"/><Relationship Id="rId223" Type="http://schemas.openxmlformats.org/officeDocument/2006/relationships/image" Target="../media/image383.png"/><Relationship Id="rId244" Type="http://schemas.openxmlformats.org/officeDocument/2006/relationships/customXml" Target="../ink/ink392.xml"/><Relationship Id="rId18" Type="http://schemas.openxmlformats.org/officeDocument/2006/relationships/customXml" Target="../ink/ink279.xml"/><Relationship Id="rId39" Type="http://schemas.openxmlformats.org/officeDocument/2006/relationships/image" Target="../media/image291.png"/><Relationship Id="rId265" Type="http://schemas.openxmlformats.org/officeDocument/2006/relationships/image" Target="../media/image404.png"/><Relationship Id="rId286" Type="http://schemas.openxmlformats.org/officeDocument/2006/relationships/customXml" Target="../ink/ink413.xml"/><Relationship Id="rId50" Type="http://schemas.openxmlformats.org/officeDocument/2006/relationships/customXml" Target="../ink/ink295.xml"/><Relationship Id="rId104" Type="http://schemas.openxmlformats.org/officeDocument/2006/relationships/customXml" Target="../ink/ink322.xml"/><Relationship Id="rId125" Type="http://schemas.openxmlformats.org/officeDocument/2006/relationships/image" Target="../media/image334.png"/><Relationship Id="rId146" Type="http://schemas.openxmlformats.org/officeDocument/2006/relationships/customXml" Target="../ink/ink343.xml"/><Relationship Id="rId167" Type="http://schemas.openxmlformats.org/officeDocument/2006/relationships/image" Target="../media/image355.png"/><Relationship Id="rId188" Type="http://schemas.openxmlformats.org/officeDocument/2006/relationships/customXml" Target="../ink/ink364.xml"/><Relationship Id="rId311" Type="http://schemas.openxmlformats.org/officeDocument/2006/relationships/image" Target="../media/image427.png"/><Relationship Id="rId332" Type="http://schemas.openxmlformats.org/officeDocument/2006/relationships/customXml" Target="../ink/ink436.xml"/><Relationship Id="rId353" Type="http://schemas.openxmlformats.org/officeDocument/2006/relationships/image" Target="../media/image448.png"/><Relationship Id="rId374" Type="http://schemas.openxmlformats.org/officeDocument/2006/relationships/customXml" Target="../ink/ink457.xml"/><Relationship Id="rId395" Type="http://schemas.openxmlformats.org/officeDocument/2006/relationships/image" Target="../media/image469.png"/><Relationship Id="rId409" Type="http://schemas.openxmlformats.org/officeDocument/2006/relationships/image" Target="../media/image476.png"/><Relationship Id="rId71" Type="http://schemas.openxmlformats.org/officeDocument/2006/relationships/image" Target="../media/image307.png"/><Relationship Id="rId92" Type="http://schemas.openxmlformats.org/officeDocument/2006/relationships/customXml" Target="../ink/ink316.xml"/><Relationship Id="rId213" Type="http://schemas.openxmlformats.org/officeDocument/2006/relationships/image" Target="../media/image378.png"/><Relationship Id="rId234" Type="http://schemas.openxmlformats.org/officeDocument/2006/relationships/customXml" Target="../ink/ink387.xml"/><Relationship Id="rId420" Type="http://schemas.openxmlformats.org/officeDocument/2006/relationships/customXml" Target="../ink/ink480.xml"/><Relationship Id="rId2" Type="http://schemas.openxmlformats.org/officeDocument/2006/relationships/customXml" Target="../ink/ink271.xml"/><Relationship Id="rId29" Type="http://schemas.openxmlformats.org/officeDocument/2006/relationships/image" Target="../media/image286.png"/><Relationship Id="rId255" Type="http://schemas.openxmlformats.org/officeDocument/2006/relationships/image" Target="../media/image399.png"/><Relationship Id="rId276" Type="http://schemas.openxmlformats.org/officeDocument/2006/relationships/customXml" Target="../ink/ink408.xml"/><Relationship Id="rId297" Type="http://schemas.openxmlformats.org/officeDocument/2006/relationships/image" Target="../media/image420.png"/><Relationship Id="rId40" Type="http://schemas.openxmlformats.org/officeDocument/2006/relationships/customXml" Target="../ink/ink290.xml"/><Relationship Id="rId115" Type="http://schemas.openxmlformats.org/officeDocument/2006/relationships/image" Target="../media/image329.png"/><Relationship Id="rId136" Type="http://schemas.openxmlformats.org/officeDocument/2006/relationships/customXml" Target="../ink/ink338.xml"/><Relationship Id="rId157" Type="http://schemas.openxmlformats.org/officeDocument/2006/relationships/image" Target="../media/image350.png"/><Relationship Id="rId178" Type="http://schemas.openxmlformats.org/officeDocument/2006/relationships/customXml" Target="../ink/ink359.xml"/><Relationship Id="rId301" Type="http://schemas.openxmlformats.org/officeDocument/2006/relationships/image" Target="../media/image422.png"/><Relationship Id="rId322" Type="http://schemas.openxmlformats.org/officeDocument/2006/relationships/customXml" Target="../ink/ink431.xml"/><Relationship Id="rId343" Type="http://schemas.openxmlformats.org/officeDocument/2006/relationships/image" Target="../media/image443.png"/><Relationship Id="rId364" Type="http://schemas.openxmlformats.org/officeDocument/2006/relationships/customXml" Target="../ink/ink452.xml"/><Relationship Id="rId61" Type="http://schemas.openxmlformats.org/officeDocument/2006/relationships/image" Target="../media/image302.png"/><Relationship Id="rId82" Type="http://schemas.openxmlformats.org/officeDocument/2006/relationships/customXml" Target="../ink/ink311.xml"/><Relationship Id="rId199" Type="http://schemas.openxmlformats.org/officeDocument/2006/relationships/image" Target="../media/image371.png"/><Relationship Id="rId203" Type="http://schemas.openxmlformats.org/officeDocument/2006/relationships/image" Target="../media/image373.png"/><Relationship Id="rId385" Type="http://schemas.openxmlformats.org/officeDocument/2006/relationships/image" Target="../media/image464.png"/><Relationship Id="rId19" Type="http://schemas.openxmlformats.org/officeDocument/2006/relationships/image" Target="../media/image281.png"/><Relationship Id="rId224" Type="http://schemas.openxmlformats.org/officeDocument/2006/relationships/customXml" Target="../ink/ink382.xml"/><Relationship Id="rId245" Type="http://schemas.openxmlformats.org/officeDocument/2006/relationships/image" Target="../media/image394.png"/><Relationship Id="rId266" Type="http://schemas.openxmlformats.org/officeDocument/2006/relationships/customXml" Target="../ink/ink403.xml"/><Relationship Id="rId287" Type="http://schemas.openxmlformats.org/officeDocument/2006/relationships/image" Target="../media/image415.png"/><Relationship Id="rId410" Type="http://schemas.openxmlformats.org/officeDocument/2006/relationships/customXml" Target="../ink/ink475.xml"/><Relationship Id="rId30" Type="http://schemas.openxmlformats.org/officeDocument/2006/relationships/customXml" Target="../ink/ink285.xml"/><Relationship Id="rId105" Type="http://schemas.openxmlformats.org/officeDocument/2006/relationships/image" Target="../media/image324.png"/><Relationship Id="rId126" Type="http://schemas.openxmlformats.org/officeDocument/2006/relationships/customXml" Target="../ink/ink333.xml"/><Relationship Id="rId147" Type="http://schemas.openxmlformats.org/officeDocument/2006/relationships/image" Target="../media/image345.png"/><Relationship Id="rId168" Type="http://schemas.openxmlformats.org/officeDocument/2006/relationships/customXml" Target="../ink/ink354.xml"/><Relationship Id="rId312" Type="http://schemas.openxmlformats.org/officeDocument/2006/relationships/customXml" Target="../ink/ink426.xml"/><Relationship Id="rId333" Type="http://schemas.openxmlformats.org/officeDocument/2006/relationships/image" Target="../media/image438.png"/><Relationship Id="rId354" Type="http://schemas.openxmlformats.org/officeDocument/2006/relationships/customXml" Target="../ink/ink447.xml"/><Relationship Id="rId51" Type="http://schemas.openxmlformats.org/officeDocument/2006/relationships/image" Target="../media/image297.png"/><Relationship Id="rId72" Type="http://schemas.openxmlformats.org/officeDocument/2006/relationships/customXml" Target="../ink/ink306.xml"/><Relationship Id="rId93" Type="http://schemas.openxmlformats.org/officeDocument/2006/relationships/image" Target="../media/image318.png"/><Relationship Id="rId189" Type="http://schemas.openxmlformats.org/officeDocument/2006/relationships/image" Target="../media/image366.png"/><Relationship Id="rId375" Type="http://schemas.openxmlformats.org/officeDocument/2006/relationships/image" Target="../media/image459.png"/><Relationship Id="rId396" Type="http://schemas.openxmlformats.org/officeDocument/2006/relationships/customXml" Target="../ink/ink468.xml"/><Relationship Id="rId3" Type="http://schemas.openxmlformats.org/officeDocument/2006/relationships/image" Target="../media/image273.png"/><Relationship Id="rId214" Type="http://schemas.openxmlformats.org/officeDocument/2006/relationships/customXml" Target="../ink/ink377.xml"/><Relationship Id="rId235" Type="http://schemas.openxmlformats.org/officeDocument/2006/relationships/image" Target="../media/image389.png"/><Relationship Id="rId256" Type="http://schemas.openxmlformats.org/officeDocument/2006/relationships/customXml" Target="../ink/ink398.xml"/><Relationship Id="rId277" Type="http://schemas.openxmlformats.org/officeDocument/2006/relationships/image" Target="../media/image410.png"/><Relationship Id="rId298" Type="http://schemas.openxmlformats.org/officeDocument/2006/relationships/customXml" Target="../ink/ink419.xml"/><Relationship Id="rId400" Type="http://schemas.openxmlformats.org/officeDocument/2006/relationships/customXml" Target="../ink/ink470.xml"/><Relationship Id="rId421" Type="http://schemas.openxmlformats.org/officeDocument/2006/relationships/image" Target="../media/image482.png"/><Relationship Id="rId116" Type="http://schemas.openxmlformats.org/officeDocument/2006/relationships/customXml" Target="../ink/ink328.xml"/><Relationship Id="rId137" Type="http://schemas.openxmlformats.org/officeDocument/2006/relationships/image" Target="../media/image340.png"/><Relationship Id="rId158" Type="http://schemas.openxmlformats.org/officeDocument/2006/relationships/customXml" Target="../ink/ink349.xml"/><Relationship Id="rId302" Type="http://schemas.openxmlformats.org/officeDocument/2006/relationships/customXml" Target="../ink/ink421.xml"/><Relationship Id="rId323" Type="http://schemas.openxmlformats.org/officeDocument/2006/relationships/image" Target="../media/image433.png"/><Relationship Id="rId344" Type="http://schemas.openxmlformats.org/officeDocument/2006/relationships/customXml" Target="../ink/ink442.xml"/><Relationship Id="rId20" Type="http://schemas.openxmlformats.org/officeDocument/2006/relationships/customXml" Target="../ink/ink280.xml"/><Relationship Id="rId41" Type="http://schemas.openxmlformats.org/officeDocument/2006/relationships/image" Target="../media/image292.png"/><Relationship Id="rId62" Type="http://schemas.openxmlformats.org/officeDocument/2006/relationships/customXml" Target="../ink/ink301.xml"/><Relationship Id="rId83" Type="http://schemas.openxmlformats.org/officeDocument/2006/relationships/image" Target="../media/image313.png"/><Relationship Id="rId179" Type="http://schemas.openxmlformats.org/officeDocument/2006/relationships/image" Target="../media/image361.png"/><Relationship Id="rId365" Type="http://schemas.openxmlformats.org/officeDocument/2006/relationships/image" Target="../media/image454.png"/><Relationship Id="rId386" Type="http://schemas.openxmlformats.org/officeDocument/2006/relationships/customXml" Target="../ink/ink463.xml"/><Relationship Id="rId190" Type="http://schemas.openxmlformats.org/officeDocument/2006/relationships/customXml" Target="../ink/ink365.xml"/><Relationship Id="rId204" Type="http://schemas.openxmlformats.org/officeDocument/2006/relationships/customXml" Target="../ink/ink372.xml"/><Relationship Id="rId225" Type="http://schemas.openxmlformats.org/officeDocument/2006/relationships/image" Target="../media/image384.png"/><Relationship Id="rId246" Type="http://schemas.openxmlformats.org/officeDocument/2006/relationships/customXml" Target="../ink/ink393.xml"/><Relationship Id="rId267" Type="http://schemas.openxmlformats.org/officeDocument/2006/relationships/image" Target="../media/image405.png"/><Relationship Id="rId288" Type="http://schemas.openxmlformats.org/officeDocument/2006/relationships/customXml" Target="../ink/ink414.xml"/><Relationship Id="rId411" Type="http://schemas.openxmlformats.org/officeDocument/2006/relationships/image" Target="../media/image477.png"/><Relationship Id="rId106" Type="http://schemas.openxmlformats.org/officeDocument/2006/relationships/customXml" Target="../ink/ink323.xml"/><Relationship Id="rId127" Type="http://schemas.openxmlformats.org/officeDocument/2006/relationships/image" Target="../media/image335.png"/><Relationship Id="rId313" Type="http://schemas.openxmlformats.org/officeDocument/2006/relationships/image" Target="../media/image428.png"/><Relationship Id="rId10" Type="http://schemas.openxmlformats.org/officeDocument/2006/relationships/customXml" Target="../ink/ink275.xml"/><Relationship Id="rId31" Type="http://schemas.openxmlformats.org/officeDocument/2006/relationships/image" Target="../media/image287.png"/><Relationship Id="rId52" Type="http://schemas.openxmlformats.org/officeDocument/2006/relationships/customXml" Target="../ink/ink296.xml"/><Relationship Id="rId73" Type="http://schemas.openxmlformats.org/officeDocument/2006/relationships/image" Target="../media/image308.png"/><Relationship Id="rId94" Type="http://schemas.openxmlformats.org/officeDocument/2006/relationships/customXml" Target="../ink/ink317.xml"/><Relationship Id="rId148" Type="http://schemas.openxmlformats.org/officeDocument/2006/relationships/customXml" Target="../ink/ink344.xml"/><Relationship Id="rId169" Type="http://schemas.openxmlformats.org/officeDocument/2006/relationships/image" Target="../media/image356.png"/><Relationship Id="rId334" Type="http://schemas.openxmlformats.org/officeDocument/2006/relationships/customXml" Target="../ink/ink437.xml"/><Relationship Id="rId355" Type="http://schemas.openxmlformats.org/officeDocument/2006/relationships/image" Target="../media/image449.png"/><Relationship Id="rId376" Type="http://schemas.openxmlformats.org/officeDocument/2006/relationships/customXml" Target="../ink/ink458.xml"/><Relationship Id="rId397" Type="http://schemas.openxmlformats.org/officeDocument/2006/relationships/image" Target="../media/image470.png"/><Relationship Id="rId4" Type="http://schemas.openxmlformats.org/officeDocument/2006/relationships/customXml" Target="../ink/ink272.xml"/><Relationship Id="rId180" Type="http://schemas.openxmlformats.org/officeDocument/2006/relationships/customXml" Target="../ink/ink360.xml"/><Relationship Id="rId215" Type="http://schemas.openxmlformats.org/officeDocument/2006/relationships/image" Target="../media/image379.png"/><Relationship Id="rId236" Type="http://schemas.openxmlformats.org/officeDocument/2006/relationships/customXml" Target="../ink/ink388.xml"/><Relationship Id="rId257" Type="http://schemas.openxmlformats.org/officeDocument/2006/relationships/image" Target="../media/image400.png"/><Relationship Id="rId278" Type="http://schemas.openxmlformats.org/officeDocument/2006/relationships/customXml" Target="../ink/ink409.xml"/><Relationship Id="rId401" Type="http://schemas.openxmlformats.org/officeDocument/2006/relationships/image" Target="../media/image472.png"/><Relationship Id="rId422" Type="http://schemas.openxmlformats.org/officeDocument/2006/relationships/customXml" Target="../ink/ink481.xml"/><Relationship Id="rId303" Type="http://schemas.openxmlformats.org/officeDocument/2006/relationships/image" Target="../media/image423.png"/><Relationship Id="rId42" Type="http://schemas.openxmlformats.org/officeDocument/2006/relationships/customXml" Target="../ink/ink291.xml"/><Relationship Id="rId84" Type="http://schemas.openxmlformats.org/officeDocument/2006/relationships/customXml" Target="../ink/ink312.xml"/><Relationship Id="rId138" Type="http://schemas.openxmlformats.org/officeDocument/2006/relationships/customXml" Target="../ink/ink339.xml"/><Relationship Id="rId345" Type="http://schemas.openxmlformats.org/officeDocument/2006/relationships/image" Target="../media/image444.png"/><Relationship Id="rId387" Type="http://schemas.openxmlformats.org/officeDocument/2006/relationships/image" Target="../media/image465.png"/><Relationship Id="rId191" Type="http://schemas.openxmlformats.org/officeDocument/2006/relationships/image" Target="../media/image367.png"/><Relationship Id="rId205" Type="http://schemas.openxmlformats.org/officeDocument/2006/relationships/image" Target="../media/image374.png"/><Relationship Id="rId247" Type="http://schemas.openxmlformats.org/officeDocument/2006/relationships/image" Target="../media/image395.png"/><Relationship Id="rId412" Type="http://schemas.openxmlformats.org/officeDocument/2006/relationships/customXml" Target="../ink/ink476.xml"/><Relationship Id="rId107" Type="http://schemas.openxmlformats.org/officeDocument/2006/relationships/image" Target="../media/image325.png"/><Relationship Id="rId289" Type="http://schemas.openxmlformats.org/officeDocument/2006/relationships/image" Target="../media/image416.png"/><Relationship Id="rId11" Type="http://schemas.openxmlformats.org/officeDocument/2006/relationships/image" Target="../media/image277.png"/><Relationship Id="rId53" Type="http://schemas.openxmlformats.org/officeDocument/2006/relationships/image" Target="../media/image298.png"/><Relationship Id="rId149" Type="http://schemas.openxmlformats.org/officeDocument/2006/relationships/image" Target="../media/image346.png"/><Relationship Id="rId314" Type="http://schemas.openxmlformats.org/officeDocument/2006/relationships/customXml" Target="../ink/ink427.xml"/><Relationship Id="rId356" Type="http://schemas.openxmlformats.org/officeDocument/2006/relationships/customXml" Target="../ink/ink448.xml"/><Relationship Id="rId398" Type="http://schemas.openxmlformats.org/officeDocument/2006/relationships/customXml" Target="../ink/ink469.xml"/><Relationship Id="rId95" Type="http://schemas.openxmlformats.org/officeDocument/2006/relationships/image" Target="../media/image319.png"/><Relationship Id="rId160" Type="http://schemas.openxmlformats.org/officeDocument/2006/relationships/customXml" Target="../ink/ink350.xml"/><Relationship Id="rId216" Type="http://schemas.openxmlformats.org/officeDocument/2006/relationships/customXml" Target="../ink/ink378.xml"/><Relationship Id="rId423" Type="http://schemas.openxmlformats.org/officeDocument/2006/relationships/image" Target="../media/image483.png"/><Relationship Id="rId258" Type="http://schemas.openxmlformats.org/officeDocument/2006/relationships/customXml" Target="../ink/ink399.xml"/><Relationship Id="rId22" Type="http://schemas.openxmlformats.org/officeDocument/2006/relationships/customXml" Target="../ink/ink281.xml"/><Relationship Id="rId64" Type="http://schemas.openxmlformats.org/officeDocument/2006/relationships/customXml" Target="../ink/ink302.xml"/><Relationship Id="rId118" Type="http://schemas.openxmlformats.org/officeDocument/2006/relationships/customXml" Target="../ink/ink329.xml"/><Relationship Id="rId325" Type="http://schemas.openxmlformats.org/officeDocument/2006/relationships/image" Target="../media/image434.png"/><Relationship Id="rId367" Type="http://schemas.openxmlformats.org/officeDocument/2006/relationships/image" Target="../media/image45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8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0DB5A-84D7-4D79-B3D7-D2573C348B66}"/>
              </a:ext>
            </a:extLst>
          </p:cNvPr>
          <p:cNvSpPr>
            <a:spLocks noGrp="1"/>
          </p:cNvSpPr>
          <p:nvPr>
            <p:ph type="ctrTitle"/>
          </p:nvPr>
        </p:nvSpPr>
        <p:spPr>
          <a:xfrm>
            <a:off x="1524000" y="2483919"/>
            <a:ext cx="9144000" cy="1141783"/>
          </a:xfrm>
          <a:ln w="28575"/>
        </p:spPr>
        <p:style>
          <a:lnRef idx="2">
            <a:schemeClr val="accent1"/>
          </a:lnRef>
          <a:fillRef idx="1">
            <a:schemeClr val="lt1"/>
          </a:fillRef>
          <a:effectRef idx="0">
            <a:schemeClr val="accent1"/>
          </a:effectRef>
          <a:fontRef idx="minor">
            <a:schemeClr val="dk1"/>
          </a:fontRef>
        </p:style>
        <p:txBody>
          <a:bodyPr>
            <a:normAutofit/>
          </a:bodyPr>
          <a:lstStyle/>
          <a:p>
            <a:r>
              <a:rPr lang="es-CO" dirty="0">
                <a:ln w="0"/>
                <a:solidFill>
                  <a:schemeClr val="tx1"/>
                </a:solidFill>
                <a:effectLst>
                  <a:outerShdw blurRad="38100" dist="19050" dir="2700000" algn="tl" rotWithShape="0">
                    <a:schemeClr val="dk1">
                      <a:alpha val="40000"/>
                    </a:schemeClr>
                  </a:outerShdw>
                </a:effectLst>
              </a:rPr>
              <a:t>Mercado de Renta fija</a:t>
            </a:r>
          </a:p>
        </p:txBody>
      </p:sp>
      <p:sp>
        <p:nvSpPr>
          <p:cNvPr id="3" name="Subtítulo 2">
            <a:extLst>
              <a:ext uri="{FF2B5EF4-FFF2-40B4-BE49-F238E27FC236}">
                <a16:creationId xmlns:a16="http://schemas.microsoft.com/office/drawing/2014/main" id="{D6343575-C6B3-4E0A-843C-55CE8269966E}"/>
              </a:ext>
            </a:extLst>
          </p:cNvPr>
          <p:cNvSpPr>
            <a:spLocks noGrp="1"/>
          </p:cNvSpPr>
          <p:nvPr>
            <p:ph type="subTitle" idx="1"/>
          </p:nvPr>
        </p:nvSpPr>
        <p:spPr>
          <a:xfrm>
            <a:off x="1524000" y="4012572"/>
            <a:ext cx="9144000" cy="474368"/>
          </a:xfrm>
        </p:spPr>
        <p:txBody>
          <a:bodyPr>
            <a:normAutofit fontScale="92500" lnSpcReduction="10000"/>
          </a:bodyPr>
          <a:lstStyle/>
          <a:p>
            <a:r>
              <a:rPr lang="es-CO" sz="3200" dirty="0"/>
              <a:t>Portafolios de Inversión.</a:t>
            </a:r>
          </a:p>
        </p:txBody>
      </p:sp>
      <p:sp>
        <p:nvSpPr>
          <p:cNvPr id="4" name="Rectángulo 3">
            <a:extLst>
              <a:ext uri="{FF2B5EF4-FFF2-40B4-BE49-F238E27FC236}">
                <a16:creationId xmlns:a16="http://schemas.microsoft.com/office/drawing/2014/main" id="{9C3CD21E-0D46-4EC2-A4B7-5265DE65EAD9}"/>
              </a:ext>
            </a:extLst>
          </p:cNvPr>
          <p:cNvSpPr/>
          <p:nvPr/>
        </p:nvSpPr>
        <p:spPr>
          <a:xfrm>
            <a:off x="3967148" y="5560942"/>
            <a:ext cx="4257704" cy="461665"/>
          </a:xfrm>
          <a:prstGeom prst="rect">
            <a:avLst/>
          </a:prstGeom>
        </p:spPr>
        <p:txBody>
          <a:bodyPr wrap="none">
            <a:spAutoFit/>
          </a:bodyPr>
          <a:lstStyle/>
          <a:p>
            <a:r>
              <a:rPr lang="es-CO" sz="2400" b="1" dirty="0"/>
              <a:t>Docente: </a:t>
            </a:r>
            <a:r>
              <a:rPr lang="es-CO" sz="2400" dirty="0"/>
              <a:t>Natalia Acevedo Prins. </a:t>
            </a:r>
          </a:p>
        </p:txBody>
      </p:sp>
    </p:spTree>
    <p:extLst>
      <p:ext uri="{BB962C8B-B14F-4D97-AF65-F5344CB8AC3E}">
        <p14:creationId xmlns:p14="http://schemas.microsoft.com/office/powerpoint/2010/main" val="315211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44279" y="332656"/>
            <a:ext cx="10781414" cy="720080"/>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s-ES" sz="3600" dirty="0">
                <a:solidFill>
                  <a:schemeClr val="dk1"/>
                </a:solidFill>
                <a:latin typeface="Arial" pitchFamily="34" charset="0"/>
                <a:cs typeface="Arial" pitchFamily="34" charset="0"/>
              </a:rPr>
              <a:t>Pagaré de Empresa</a:t>
            </a:r>
          </a:p>
        </p:txBody>
      </p:sp>
      <p:sp>
        <p:nvSpPr>
          <p:cNvPr id="3" name="2 Marcador de contenido"/>
          <p:cNvSpPr>
            <a:spLocks noGrp="1"/>
          </p:cNvSpPr>
          <p:nvPr>
            <p:ph idx="1"/>
          </p:nvPr>
        </p:nvSpPr>
        <p:spPr>
          <a:xfrm>
            <a:off x="1084836" y="3539241"/>
            <a:ext cx="5676249" cy="590931"/>
          </a:xfrm>
        </p:spPr>
        <p:txBody>
          <a:bodyPr wrap="square">
            <a:spAutoFit/>
          </a:bodyPr>
          <a:lstStyle/>
          <a:p>
            <a:pPr marL="82296" indent="0" algn="just">
              <a:buNone/>
            </a:pPr>
            <a:r>
              <a:rPr lang="es-ES" sz="1800" dirty="0">
                <a:solidFill>
                  <a:schemeClr val="tx1"/>
                </a:solidFill>
              </a:rPr>
              <a:t>Deuda no garantizada a corto plazo emitida por las grandes empresas.</a:t>
            </a:r>
          </a:p>
        </p:txBody>
      </p:sp>
      <p:sp>
        <p:nvSpPr>
          <p:cNvPr id="4" name="3 CuadroTexto"/>
          <p:cNvSpPr txBox="1"/>
          <p:nvPr/>
        </p:nvSpPr>
        <p:spPr>
          <a:xfrm>
            <a:off x="1092056" y="4251026"/>
            <a:ext cx="5003944" cy="341632"/>
          </a:xfrm>
          <a:prstGeom prst="rect">
            <a:avLst/>
          </a:prstGeom>
        </p:spPr>
        <p:txBody>
          <a:bodyPr wrap="square">
            <a:spAutoFit/>
          </a:bodyPr>
          <a:lstStyle>
            <a:defPPr>
              <a:defRPr lang="es-CO"/>
            </a:defPPr>
            <a:lvl1pPr marL="82296" indent="0" algn="just">
              <a:lnSpc>
                <a:spcPct val="90000"/>
              </a:lnSpc>
              <a:spcBef>
                <a:spcPts val="1000"/>
              </a:spcBef>
              <a:buFont typeface="Arial" panose="020B0604020202020204" pitchFamily="34" charset="0"/>
              <a:buNone/>
              <a:defRPr>
                <a:solidFill>
                  <a:schemeClr val="tx1"/>
                </a:solidFill>
              </a:defRPr>
            </a:lvl1pPr>
            <a:lvl2pPr marL="685800" indent="-228600">
              <a:lnSpc>
                <a:spcPct val="90000"/>
              </a:lnSpc>
              <a:spcBef>
                <a:spcPts val="500"/>
              </a:spcBef>
              <a:buFont typeface="Arial" panose="020B0604020202020204" pitchFamily="34" charset="0"/>
              <a:buChar char="•"/>
              <a:defRPr sz="2400">
                <a:solidFill>
                  <a:schemeClr val="tx1"/>
                </a:solidFill>
              </a:defRPr>
            </a:lvl2pPr>
            <a:lvl3pPr marL="1143000" indent="-228600">
              <a:lnSpc>
                <a:spcPct val="90000"/>
              </a:lnSpc>
              <a:spcBef>
                <a:spcPts val="500"/>
              </a:spcBef>
              <a:buFont typeface="Arial" panose="020B0604020202020204" pitchFamily="34" charset="0"/>
              <a:buChar char="•"/>
              <a:defRPr sz="2000">
                <a:solidFill>
                  <a:schemeClr val="tx1"/>
                </a:solidFill>
              </a:defRPr>
            </a:lvl3pPr>
            <a:lvl4pPr marL="1600200" indent="-228600">
              <a:lnSpc>
                <a:spcPct val="90000"/>
              </a:lnSpc>
              <a:spcBef>
                <a:spcPts val="500"/>
              </a:spcBef>
              <a:buFont typeface="Arial" panose="020B0604020202020204" pitchFamily="34" charset="0"/>
              <a:buChar char="•"/>
              <a:defRPr>
                <a:solidFill>
                  <a:schemeClr val="tx1"/>
                </a:solidFill>
              </a:defRPr>
            </a:lvl4pPr>
            <a:lvl5pPr marL="2057400" indent="-228600">
              <a:lnSpc>
                <a:spcPct val="90000"/>
              </a:lnSpc>
              <a:spcBef>
                <a:spcPts val="500"/>
              </a:spcBef>
              <a:buFont typeface="Arial" panose="020B0604020202020204" pitchFamily="34" charset="0"/>
              <a:buChar char="•"/>
              <a:defRPr>
                <a:solidFill>
                  <a:schemeClr val="tx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extLst/>
          </a:lstStyle>
          <a:p>
            <a:r>
              <a:rPr lang="es-ES" dirty="0"/>
              <a:t>Son emitidas directamente al público.</a:t>
            </a:r>
          </a:p>
        </p:txBody>
      </p:sp>
      <p:sp>
        <p:nvSpPr>
          <p:cNvPr id="5" name="4 CuadroTexto"/>
          <p:cNvSpPr txBox="1"/>
          <p:nvPr/>
        </p:nvSpPr>
        <p:spPr>
          <a:xfrm>
            <a:off x="744278" y="1369780"/>
            <a:ext cx="10781414" cy="459020"/>
          </a:xfrm>
          <a:prstGeom prst="rect">
            <a:avLst/>
          </a:prstGeom>
        </p:spPr>
        <p:style>
          <a:lnRef idx="2">
            <a:schemeClr val="accent4"/>
          </a:lnRef>
          <a:fillRef idx="1">
            <a:schemeClr val="lt1"/>
          </a:fillRef>
          <a:effectRef idx="0">
            <a:schemeClr val="accent4"/>
          </a:effectRef>
          <a:fontRef idx="minor">
            <a:schemeClr val="dk1"/>
          </a:fontRef>
        </p:style>
        <p:txBody>
          <a:bodyPr>
            <a:normAutofit/>
          </a:bodyPr>
          <a:lstStyle>
            <a:defPPr>
              <a:defRPr lang="es-ES"/>
            </a:defPPr>
            <a:lvl1pPr marL="82296" indent="0">
              <a:lnSpc>
                <a:spcPct val="100000"/>
              </a:lnSpc>
              <a:spcBef>
                <a:spcPts val="600"/>
              </a:spcBef>
              <a:buClr>
                <a:schemeClr val="accent1"/>
              </a:buClr>
              <a:buSzPct val="80000"/>
              <a:buFont typeface="Wingdings 2"/>
              <a:buNone/>
              <a:defRPr kumimoji="0" sz="3200">
                <a:solidFill>
                  <a:schemeClr val="dk1"/>
                </a:solidFill>
              </a:defRPr>
            </a:lvl1pPr>
            <a:lvl2pPr marL="640080" indent="-237744">
              <a:lnSpc>
                <a:spcPct val="100000"/>
              </a:lnSpc>
              <a:spcBef>
                <a:spcPts val="550"/>
              </a:spcBef>
              <a:buClr>
                <a:schemeClr val="accent1"/>
              </a:buClr>
              <a:buFont typeface="Verdana"/>
              <a:buChar char="◦"/>
              <a:defRPr kumimoji="0" sz="2800">
                <a:solidFill>
                  <a:schemeClr val="dk1"/>
                </a:solidFill>
              </a:defRPr>
            </a:lvl2pPr>
            <a:lvl3pPr marL="886968" indent="-228600">
              <a:lnSpc>
                <a:spcPct val="100000"/>
              </a:lnSpc>
              <a:spcBef>
                <a:spcPct val="20000"/>
              </a:spcBef>
              <a:buClr>
                <a:schemeClr val="accent2"/>
              </a:buClr>
              <a:buFont typeface="Wingdings 2"/>
              <a:buChar char=""/>
              <a:defRPr kumimoji="0" sz="2400">
                <a:solidFill>
                  <a:schemeClr val="dk1"/>
                </a:solidFill>
              </a:defRPr>
            </a:lvl3pPr>
            <a:lvl4pPr marL="1097280" indent="-173736">
              <a:lnSpc>
                <a:spcPct val="100000"/>
              </a:lnSpc>
              <a:spcBef>
                <a:spcPct val="20000"/>
              </a:spcBef>
              <a:buClr>
                <a:schemeClr val="accent3"/>
              </a:buClr>
              <a:buFont typeface="Wingdings 2"/>
              <a:buChar char=""/>
              <a:defRPr kumimoji="0" sz="2000">
                <a:solidFill>
                  <a:schemeClr val="dk1"/>
                </a:solidFill>
              </a:defRPr>
            </a:lvl4pPr>
            <a:lvl5pPr marL="1298448" indent="-182880">
              <a:lnSpc>
                <a:spcPct val="100000"/>
              </a:lnSpc>
              <a:spcBef>
                <a:spcPct val="20000"/>
              </a:spcBef>
              <a:buClr>
                <a:schemeClr val="accent4"/>
              </a:buClr>
              <a:buFont typeface="Wingdings 2"/>
              <a:buChar char=""/>
              <a:defRPr kumimoji="0" sz="2000">
                <a:solidFill>
                  <a:schemeClr val="dk1"/>
                </a:solidFill>
              </a:defRPr>
            </a:lvl5pPr>
            <a:lvl6pPr marL="1508760" indent="-182880">
              <a:lnSpc>
                <a:spcPct val="100000"/>
              </a:lnSpc>
              <a:spcBef>
                <a:spcPct val="20000"/>
              </a:spcBef>
              <a:buClr>
                <a:schemeClr val="accent5"/>
              </a:buClr>
              <a:buFont typeface="Wingdings 2"/>
              <a:buChar char=""/>
              <a:defRPr kumimoji="0" sz="2000">
                <a:solidFill>
                  <a:schemeClr val="dk1"/>
                </a:solidFill>
              </a:defRPr>
            </a:lvl6pPr>
            <a:lvl7pPr marL="1719072" indent="-182880">
              <a:lnSpc>
                <a:spcPct val="100000"/>
              </a:lnSpc>
              <a:spcBef>
                <a:spcPct val="20000"/>
              </a:spcBef>
              <a:buClr>
                <a:schemeClr val="accent6"/>
              </a:buClr>
              <a:buFont typeface="Wingdings 2"/>
              <a:buChar char=""/>
              <a:defRPr kumimoji="0" sz="2000">
                <a:solidFill>
                  <a:schemeClr val="dk1"/>
                </a:solidFill>
              </a:defRPr>
            </a:lvl7pPr>
            <a:lvl8pPr marL="1920240" indent="-182880">
              <a:lnSpc>
                <a:spcPct val="100000"/>
              </a:lnSpc>
              <a:spcBef>
                <a:spcPct val="20000"/>
              </a:spcBef>
              <a:buClr>
                <a:schemeClr val="accent6"/>
              </a:buClr>
              <a:buFont typeface="Wingdings 2"/>
              <a:buChar char=""/>
              <a:defRPr kumimoji="0" sz="2000">
                <a:solidFill>
                  <a:schemeClr val="dk1"/>
                </a:solidFill>
              </a:defRPr>
            </a:lvl8pPr>
            <a:lvl9pPr marL="2130552" indent="-182880">
              <a:lnSpc>
                <a:spcPct val="100000"/>
              </a:lnSpc>
              <a:spcBef>
                <a:spcPct val="20000"/>
              </a:spcBef>
              <a:buClr>
                <a:schemeClr val="accent6"/>
              </a:buClr>
              <a:buFont typeface="Wingdings 2"/>
              <a:buChar char=""/>
              <a:defRPr kumimoji="0" sz="2000">
                <a:solidFill>
                  <a:schemeClr val="dk1"/>
                </a:solidFill>
              </a:defRPr>
            </a:lvl9pPr>
          </a:lstStyle>
          <a:p>
            <a:pPr algn="ctr"/>
            <a:r>
              <a:rPr lang="es-ES" sz="2000" b="1" dirty="0"/>
              <a:t>Son también conocidos como papeles comerciales.</a:t>
            </a:r>
          </a:p>
          <a:p>
            <a:pPr algn="ctr"/>
            <a:endParaRPr lang="es-ES" sz="2000" b="1" dirty="0"/>
          </a:p>
        </p:txBody>
      </p:sp>
      <p:sp>
        <p:nvSpPr>
          <p:cNvPr id="6" name="Rectángulo 5">
            <a:extLst>
              <a:ext uri="{FF2B5EF4-FFF2-40B4-BE49-F238E27FC236}">
                <a16:creationId xmlns:a16="http://schemas.microsoft.com/office/drawing/2014/main" id="{8ECFAC60-345F-4453-8248-3886D642408A}"/>
              </a:ext>
            </a:extLst>
          </p:cNvPr>
          <p:cNvSpPr/>
          <p:nvPr/>
        </p:nvSpPr>
        <p:spPr>
          <a:xfrm>
            <a:off x="7232953" y="5937446"/>
            <a:ext cx="3748014" cy="369332"/>
          </a:xfrm>
          <a:prstGeom prst="rect">
            <a:avLst/>
          </a:prstGeom>
        </p:spPr>
        <p:txBody>
          <a:bodyPr wrap="none">
            <a:spAutoFit/>
          </a:bodyPr>
          <a:lstStyle/>
          <a:p>
            <a:r>
              <a:rPr lang="es-ES" dirty="0"/>
              <a:t>El vencimiento no supera los 365 días </a:t>
            </a:r>
          </a:p>
        </p:txBody>
      </p:sp>
      <p:cxnSp>
        <p:nvCxnSpPr>
          <p:cNvPr id="7" name="Conector recto 6">
            <a:extLst>
              <a:ext uri="{FF2B5EF4-FFF2-40B4-BE49-F238E27FC236}">
                <a16:creationId xmlns:a16="http://schemas.microsoft.com/office/drawing/2014/main" id="{AC499C44-BEF4-4230-BA9B-1968EFAF0856}"/>
              </a:ext>
            </a:extLst>
          </p:cNvPr>
          <p:cNvCxnSpPr>
            <a:cxnSpLocks/>
          </p:cNvCxnSpPr>
          <p:nvPr/>
        </p:nvCxnSpPr>
        <p:spPr>
          <a:xfrm>
            <a:off x="7116854" y="4981398"/>
            <a:ext cx="3508745" cy="0"/>
          </a:xfrm>
          <a:prstGeom prst="line">
            <a:avLst/>
          </a:prstGeom>
        </p:spPr>
        <p:style>
          <a:lnRef idx="3">
            <a:schemeClr val="dk1"/>
          </a:lnRef>
          <a:fillRef idx="0">
            <a:schemeClr val="dk1"/>
          </a:fillRef>
          <a:effectRef idx="2">
            <a:schemeClr val="dk1"/>
          </a:effectRef>
          <a:fontRef idx="minor">
            <a:schemeClr val="tx1"/>
          </a:fontRef>
        </p:style>
      </p:cxnSp>
      <p:cxnSp>
        <p:nvCxnSpPr>
          <p:cNvPr id="8" name="Conector recto de flecha 7">
            <a:extLst>
              <a:ext uri="{FF2B5EF4-FFF2-40B4-BE49-F238E27FC236}">
                <a16:creationId xmlns:a16="http://schemas.microsoft.com/office/drawing/2014/main" id="{08571870-B804-489C-87FE-2A5893DBE0DE}"/>
              </a:ext>
            </a:extLst>
          </p:cNvPr>
          <p:cNvCxnSpPr/>
          <p:nvPr/>
        </p:nvCxnSpPr>
        <p:spPr>
          <a:xfrm>
            <a:off x="7116854" y="4981398"/>
            <a:ext cx="0" cy="99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Conector recto de flecha 8">
            <a:extLst>
              <a:ext uri="{FF2B5EF4-FFF2-40B4-BE49-F238E27FC236}">
                <a16:creationId xmlns:a16="http://schemas.microsoft.com/office/drawing/2014/main" id="{BC3004A3-919B-46F6-9D8A-C6DBCC79DDF8}"/>
              </a:ext>
            </a:extLst>
          </p:cNvPr>
          <p:cNvCxnSpPr>
            <a:cxnSpLocks/>
          </p:cNvCxnSpPr>
          <p:nvPr/>
        </p:nvCxnSpPr>
        <p:spPr>
          <a:xfrm flipV="1">
            <a:off x="10625599" y="3841488"/>
            <a:ext cx="0" cy="11399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Cerrar llave 9">
            <a:extLst>
              <a:ext uri="{FF2B5EF4-FFF2-40B4-BE49-F238E27FC236}">
                <a16:creationId xmlns:a16="http://schemas.microsoft.com/office/drawing/2014/main" id="{AE820E75-F6C7-4B1E-A43A-CCDF2ECB8DB9}"/>
              </a:ext>
            </a:extLst>
          </p:cNvPr>
          <p:cNvSpPr/>
          <p:nvPr/>
        </p:nvSpPr>
        <p:spPr>
          <a:xfrm rot="16200000">
            <a:off x="8780087" y="1895470"/>
            <a:ext cx="202254" cy="3508743"/>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CDC61516-F329-4CF3-A768-795E02A0AB7C}"/>
                  </a:ext>
                </a:extLst>
              </p:cNvPr>
              <p:cNvSpPr txBox="1"/>
              <p:nvPr/>
            </p:nvSpPr>
            <p:spPr>
              <a:xfrm>
                <a:off x="7613905" y="3059668"/>
                <a:ext cx="26832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i="1" dirty="0" smtClean="0">
                          <a:latin typeface="Cambria Math" panose="02040503050406030204" pitchFamily="18" charset="0"/>
                        </a:rPr>
                        <m:t>𝑅</m:t>
                      </m:r>
                      <m:r>
                        <a:rPr lang="es-CO" i="1" dirty="0" smtClean="0">
                          <a:latin typeface="Cambria Math" panose="02040503050406030204" pitchFamily="18" charset="0"/>
                        </a:rPr>
                        <m:t> = (</m:t>
                      </m:r>
                      <m:r>
                        <a:rPr lang="es-ES" i="1" dirty="0" err="1" smtClean="0">
                          <a:latin typeface="Cambria Math" panose="02040503050406030204" pitchFamily="18" charset="0"/>
                        </a:rPr>
                        <m:t>𝑉𝑓</m:t>
                      </m:r>
                      <m:r>
                        <a:rPr lang="es-ES" i="1" dirty="0" smtClean="0">
                          <a:latin typeface="Cambria Math" panose="02040503050406030204" pitchFamily="18" charset="0"/>
                        </a:rPr>
                        <m:t>/</m:t>
                      </m:r>
                      <m:r>
                        <a:rPr lang="es-ES" i="1" dirty="0" err="1" smtClean="0">
                          <a:latin typeface="Cambria Math" panose="02040503050406030204" pitchFamily="18" charset="0"/>
                        </a:rPr>
                        <m:t>𝑉𝑝</m:t>
                      </m:r>
                      <m:r>
                        <a:rPr lang="es-ES" i="1" dirty="0" smtClean="0">
                          <a:latin typeface="Cambria Math" panose="02040503050406030204" pitchFamily="18" charset="0"/>
                        </a:rPr>
                        <m:t>)</m:t>
                      </m:r>
                      <m:r>
                        <a:rPr lang="es-ES" i="1" baseline="30000" dirty="0" smtClean="0">
                          <a:latin typeface="Cambria Math" panose="02040503050406030204" pitchFamily="18" charset="0"/>
                        </a:rPr>
                        <m:t>1</m:t>
                      </m:r>
                      <m:r>
                        <a:rPr lang="es-CO" b="0" i="1" baseline="30000" dirty="0" smtClean="0">
                          <a:latin typeface="Cambria Math" panose="02040503050406030204" pitchFamily="18" charset="0"/>
                        </a:rPr>
                        <m:t>/</m:t>
                      </m:r>
                      <m:r>
                        <a:rPr lang="es-ES" i="1" baseline="30000" dirty="0" smtClean="0">
                          <a:latin typeface="Cambria Math" panose="02040503050406030204" pitchFamily="18" charset="0"/>
                        </a:rPr>
                        <m:t>𝑛</m:t>
                      </m:r>
                      <m:r>
                        <a:rPr lang="es-ES" i="1" dirty="0" smtClean="0">
                          <a:latin typeface="Cambria Math" panose="02040503050406030204" pitchFamily="18" charset="0"/>
                        </a:rPr>
                        <m:t> −1</m:t>
                      </m:r>
                    </m:oMath>
                  </m:oMathPara>
                </a14:m>
                <a:endParaRPr lang="es-CO" dirty="0"/>
              </a:p>
            </p:txBody>
          </p:sp>
        </mc:Choice>
        <mc:Fallback xmlns="">
          <p:sp>
            <p:nvSpPr>
              <p:cNvPr id="11" name="CuadroTexto 10">
                <a:extLst>
                  <a:ext uri="{FF2B5EF4-FFF2-40B4-BE49-F238E27FC236}">
                    <a16:creationId xmlns:a16="http://schemas.microsoft.com/office/drawing/2014/main" id="{CDC61516-F329-4CF3-A768-795E02A0AB7C}"/>
                  </a:ext>
                </a:extLst>
              </p:cNvPr>
              <p:cNvSpPr txBox="1">
                <a:spLocks noRot="1" noChangeAspect="1" noMove="1" noResize="1" noEditPoints="1" noAdjustHandles="1" noChangeArrowheads="1" noChangeShapeType="1" noTextEdit="1"/>
              </p:cNvSpPr>
              <p:nvPr/>
            </p:nvSpPr>
            <p:spPr>
              <a:xfrm>
                <a:off x="7613905" y="3059668"/>
                <a:ext cx="2683220" cy="369332"/>
              </a:xfrm>
              <a:prstGeom prst="rect">
                <a:avLst/>
              </a:prstGeom>
              <a:blipFill>
                <a:blip r:embed="rId3"/>
                <a:stretch>
                  <a:fillRect t="-6557" b="-11475"/>
                </a:stretch>
              </a:blipFill>
            </p:spPr>
            <p:txBody>
              <a:bodyPr/>
              <a:lstStyle/>
              <a:p>
                <a:r>
                  <a:rPr lang="es-CO">
                    <a:noFill/>
                  </a:rPr>
                  <a:t> </a:t>
                </a:r>
              </a:p>
            </p:txBody>
          </p:sp>
        </mc:Fallback>
      </mc:AlternateContent>
      <p:sp>
        <p:nvSpPr>
          <p:cNvPr id="12" name="CuadroTexto 11">
            <a:extLst>
              <a:ext uri="{FF2B5EF4-FFF2-40B4-BE49-F238E27FC236}">
                <a16:creationId xmlns:a16="http://schemas.microsoft.com/office/drawing/2014/main" id="{BDBA757A-2C59-4985-8BE3-1F1AF8A06E11}"/>
              </a:ext>
            </a:extLst>
          </p:cNvPr>
          <p:cNvSpPr txBox="1"/>
          <p:nvPr/>
        </p:nvSpPr>
        <p:spPr>
          <a:xfrm>
            <a:off x="7000756" y="4969102"/>
            <a:ext cx="301686" cy="369332"/>
          </a:xfrm>
          <a:prstGeom prst="rect">
            <a:avLst/>
          </a:prstGeom>
          <a:noFill/>
        </p:spPr>
        <p:txBody>
          <a:bodyPr wrap="none" rtlCol="0">
            <a:spAutoFit/>
          </a:bodyPr>
          <a:lstStyle/>
          <a:p>
            <a:r>
              <a:rPr lang="es-CO" dirty="0"/>
              <a:t>0</a:t>
            </a:r>
          </a:p>
        </p:txBody>
      </p:sp>
      <p:sp>
        <p:nvSpPr>
          <p:cNvPr id="13" name="CuadroTexto 12">
            <a:extLst>
              <a:ext uri="{FF2B5EF4-FFF2-40B4-BE49-F238E27FC236}">
                <a16:creationId xmlns:a16="http://schemas.microsoft.com/office/drawing/2014/main" id="{6D950B57-1554-4790-AA05-B7C7E7778AAE}"/>
              </a:ext>
            </a:extLst>
          </p:cNvPr>
          <p:cNvSpPr txBox="1"/>
          <p:nvPr/>
        </p:nvSpPr>
        <p:spPr>
          <a:xfrm>
            <a:off x="8061165" y="4958343"/>
            <a:ext cx="301686" cy="369332"/>
          </a:xfrm>
          <a:prstGeom prst="rect">
            <a:avLst/>
          </a:prstGeom>
          <a:noFill/>
        </p:spPr>
        <p:txBody>
          <a:bodyPr wrap="none" rtlCol="0">
            <a:spAutoFit/>
          </a:bodyPr>
          <a:lstStyle/>
          <a:p>
            <a:r>
              <a:rPr lang="es-CO" dirty="0"/>
              <a:t>1</a:t>
            </a:r>
          </a:p>
        </p:txBody>
      </p:sp>
      <p:sp>
        <p:nvSpPr>
          <p:cNvPr id="14" name="CuadroTexto 13">
            <a:extLst>
              <a:ext uri="{FF2B5EF4-FFF2-40B4-BE49-F238E27FC236}">
                <a16:creationId xmlns:a16="http://schemas.microsoft.com/office/drawing/2014/main" id="{5FFA6DE5-8963-4166-ACFE-A7BF7668A527}"/>
              </a:ext>
            </a:extLst>
          </p:cNvPr>
          <p:cNvSpPr txBox="1"/>
          <p:nvPr/>
        </p:nvSpPr>
        <p:spPr>
          <a:xfrm>
            <a:off x="8881214" y="4958343"/>
            <a:ext cx="301686" cy="369332"/>
          </a:xfrm>
          <a:prstGeom prst="rect">
            <a:avLst/>
          </a:prstGeom>
          <a:noFill/>
        </p:spPr>
        <p:txBody>
          <a:bodyPr wrap="none" rtlCol="0">
            <a:spAutoFit/>
          </a:bodyPr>
          <a:lstStyle/>
          <a:p>
            <a:r>
              <a:rPr lang="es-CO" dirty="0"/>
              <a:t>2</a:t>
            </a:r>
          </a:p>
        </p:txBody>
      </p:sp>
      <p:sp>
        <p:nvSpPr>
          <p:cNvPr id="15" name="CuadroTexto 14">
            <a:extLst>
              <a:ext uri="{FF2B5EF4-FFF2-40B4-BE49-F238E27FC236}">
                <a16:creationId xmlns:a16="http://schemas.microsoft.com/office/drawing/2014/main" id="{7FA44653-5E38-4CB5-A50A-099BB05044B7}"/>
              </a:ext>
            </a:extLst>
          </p:cNvPr>
          <p:cNvSpPr txBox="1"/>
          <p:nvPr/>
        </p:nvSpPr>
        <p:spPr>
          <a:xfrm>
            <a:off x="9613518" y="4958343"/>
            <a:ext cx="301686" cy="369332"/>
          </a:xfrm>
          <a:prstGeom prst="rect">
            <a:avLst/>
          </a:prstGeom>
          <a:noFill/>
        </p:spPr>
        <p:txBody>
          <a:bodyPr wrap="none" rtlCol="0">
            <a:spAutoFit/>
          </a:bodyPr>
          <a:lstStyle/>
          <a:p>
            <a:r>
              <a:rPr lang="es-CO" dirty="0"/>
              <a:t>3</a:t>
            </a:r>
          </a:p>
        </p:txBody>
      </p:sp>
      <p:sp>
        <p:nvSpPr>
          <p:cNvPr id="16" name="CuadroTexto 15">
            <a:extLst>
              <a:ext uri="{FF2B5EF4-FFF2-40B4-BE49-F238E27FC236}">
                <a16:creationId xmlns:a16="http://schemas.microsoft.com/office/drawing/2014/main" id="{4DE7B100-7C62-4552-9915-78FB1342D5ED}"/>
              </a:ext>
            </a:extLst>
          </p:cNvPr>
          <p:cNvSpPr txBox="1"/>
          <p:nvPr/>
        </p:nvSpPr>
        <p:spPr>
          <a:xfrm>
            <a:off x="10432251" y="4958343"/>
            <a:ext cx="306494" cy="369332"/>
          </a:xfrm>
          <a:prstGeom prst="rect">
            <a:avLst/>
          </a:prstGeom>
          <a:noFill/>
        </p:spPr>
        <p:txBody>
          <a:bodyPr wrap="none" rtlCol="0">
            <a:spAutoFit/>
          </a:bodyPr>
          <a:lstStyle/>
          <a:p>
            <a:r>
              <a:rPr lang="es-CO" dirty="0"/>
              <a:t>n</a:t>
            </a:r>
          </a:p>
        </p:txBody>
      </p:sp>
      <p:sp>
        <p:nvSpPr>
          <p:cNvPr id="17" name="CuadroTexto 16">
            <a:extLst>
              <a:ext uri="{FF2B5EF4-FFF2-40B4-BE49-F238E27FC236}">
                <a16:creationId xmlns:a16="http://schemas.microsoft.com/office/drawing/2014/main" id="{77C2406E-AE05-4B01-A72A-431DC55E3201}"/>
              </a:ext>
            </a:extLst>
          </p:cNvPr>
          <p:cNvSpPr txBox="1"/>
          <p:nvPr/>
        </p:nvSpPr>
        <p:spPr>
          <a:xfrm>
            <a:off x="8607844" y="5271346"/>
            <a:ext cx="580608" cy="369332"/>
          </a:xfrm>
          <a:prstGeom prst="rect">
            <a:avLst/>
          </a:prstGeom>
          <a:noFill/>
        </p:spPr>
        <p:txBody>
          <a:bodyPr wrap="none" rtlCol="0">
            <a:spAutoFit/>
          </a:bodyPr>
          <a:lstStyle/>
          <a:p>
            <a:r>
              <a:rPr lang="es-CO" dirty="0"/>
              <a:t>Días</a:t>
            </a:r>
          </a:p>
        </p:txBody>
      </p:sp>
      <p:sp>
        <p:nvSpPr>
          <p:cNvPr id="18" name="CuadroTexto 17">
            <a:extLst>
              <a:ext uri="{FF2B5EF4-FFF2-40B4-BE49-F238E27FC236}">
                <a16:creationId xmlns:a16="http://schemas.microsoft.com/office/drawing/2014/main" id="{879BFB9E-127A-442B-8CC7-BAB4EB38BCC0}"/>
              </a:ext>
            </a:extLst>
          </p:cNvPr>
          <p:cNvSpPr txBox="1"/>
          <p:nvPr/>
        </p:nvSpPr>
        <p:spPr>
          <a:xfrm>
            <a:off x="10585498" y="3815968"/>
            <a:ext cx="940194" cy="369332"/>
          </a:xfrm>
          <a:prstGeom prst="rect">
            <a:avLst/>
          </a:prstGeom>
          <a:noFill/>
        </p:spPr>
        <p:txBody>
          <a:bodyPr wrap="none" rtlCol="0">
            <a:spAutoFit/>
          </a:bodyPr>
          <a:lstStyle/>
          <a:p>
            <a:r>
              <a:rPr lang="es-CO" dirty="0"/>
              <a:t>Retorno</a:t>
            </a:r>
          </a:p>
        </p:txBody>
      </p:sp>
      <p:cxnSp>
        <p:nvCxnSpPr>
          <p:cNvPr id="19" name="Conector recto 18">
            <a:extLst>
              <a:ext uri="{FF2B5EF4-FFF2-40B4-BE49-F238E27FC236}">
                <a16:creationId xmlns:a16="http://schemas.microsoft.com/office/drawing/2014/main" id="{F31423B0-60A8-4F73-A5BC-3EC346E29DF1}"/>
              </a:ext>
            </a:extLst>
          </p:cNvPr>
          <p:cNvCxnSpPr/>
          <p:nvPr/>
        </p:nvCxnSpPr>
        <p:spPr>
          <a:xfrm>
            <a:off x="10104603" y="4958343"/>
            <a:ext cx="0" cy="23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00BC3CBB-2706-481D-AD40-70DBF619D1DC}"/>
              </a:ext>
            </a:extLst>
          </p:cNvPr>
          <p:cNvCxnSpPr>
            <a:cxnSpLocks/>
          </p:cNvCxnSpPr>
          <p:nvPr/>
        </p:nvCxnSpPr>
        <p:spPr>
          <a:xfrm>
            <a:off x="10018769" y="4844043"/>
            <a:ext cx="123255" cy="228600"/>
          </a:xfrm>
          <a:prstGeom prst="line">
            <a:avLst/>
          </a:prstGeom>
        </p:spPr>
        <p:style>
          <a:lnRef idx="3">
            <a:schemeClr val="dk1"/>
          </a:lnRef>
          <a:fillRef idx="0">
            <a:schemeClr val="dk1"/>
          </a:fillRef>
          <a:effectRef idx="2">
            <a:schemeClr val="dk1"/>
          </a:effectRef>
          <a:fontRef idx="minor">
            <a:schemeClr val="tx1"/>
          </a:fontRef>
        </p:style>
      </p:cxnSp>
      <p:cxnSp>
        <p:nvCxnSpPr>
          <p:cNvPr id="21" name="Conector recto 20">
            <a:extLst>
              <a:ext uri="{FF2B5EF4-FFF2-40B4-BE49-F238E27FC236}">
                <a16:creationId xmlns:a16="http://schemas.microsoft.com/office/drawing/2014/main" id="{A0950EF0-C285-41EF-9641-859934048770}"/>
              </a:ext>
            </a:extLst>
          </p:cNvPr>
          <p:cNvCxnSpPr>
            <a:cxnSpLocks/>
          </p:cNvCxnSpPr>
          <p:nvPr/>
        </p:nvCxnSpPr>
        <p:spPr>
          <a:xfrm>
            <a:off x="10086318" y="4826002"/>
            <a:ext cx="123255" cy="228600"/>
          </a:xfrm>
          <a:prstGeom prst="line">
            <a:avLst/>
          </a:prstGeom>
        </p:spPr>
        <p:style>
          <a:lnRef idx="3">
            <a:schemeClr val="dk1"/>
          </a:lnRef>
          <a:fillRef idx="0">
            <a:schemeClr val="dk1"/>
          </a:fillRef>
          <a:effectRef idx="2">
            <a:schemeClr val="dk1"/>
          </a:effectRef>
          <a:fontRef idx="minor">
            <a:schemeClr val="tx1"/>
          </a:fontRef>
        </p:style>
      </p:cxnSp>
      <p:cxnSp>
        <p:nvCxnSpPr>
          <p:cNvPr id="22" name="Conector: curvado 21">
            <a:extLst>
              <a:ext uri="{FF2B5EF4-FFF2-40B4-BE49-F238E27FC236}">
                <a16:creationId xmlns:a16="http://schemas.microsoft.com/office/drawing/2014/main" id="{4A9C5149-B798-4A67-A1E8-F2F951C24B67}"/>
              </a:ext>
            </a:extLst>
          </p:cNvPr>
          <p:cNvCxnSpPr>
            <a:endCxn id="12" idx="0"/>
          </p:cNvCxnSpPr>
          <p:nvPr/>
        </p:nvCxnSpPr>
        <p:spPr>
          <a:xfrm rot="10800000" flipV="1">
            <a:off x="7151600" y="3846478"/>
            <a:ext cx="3259967" cy="1122624"/>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3" name="Rectángulo 22">
                <a:extLst>
                  <a:ext uri="{FF2B5EF4-FFF2-40B4-BE49-F238E27FC236}">
                    <a16:creationId xmlns:a16="http://schemas.microsoft.com/office/drawing/2014/main" id="{B3465E04-AE8D-4ED9-853A-0EA1311AA85A}"/>
                  </a:ext>
                </a:extLst>
              </p:cNvPr>
              <p:cNvSpPr/>
              <p:nvPr/>
            </p:nvSpPr>
            <p:spPr>
              <a:xfrm>
                <a:off x="8154351" y="4384514"/>
                <a:ext cx="2390398" cy="3629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rPr>
                        <m:t>𝑉</m:t>
                      </m:r>
                      <m:r>
                        <a:rPr lang="es-CO" b="0" i="1" dirty="0" smtClean="0">
                          <a:latin typeface="Cambria Math" panose="02040503050406030204" pitchFamily="18" charset="0"/>
                        </a:rPr>
                        <m:t>𝑝</m:t>
                      </m:r>
                      <m:r>
                        <a:rPr lang="es-ES" i="1" dirty="0" smtClean="0">
                          <a:latin typeface="Cambria Math" panose="02040503050406030204" pitchFamily="18" charset="0"/>
                        </a:rPr>
                        <m:t>= </m:t>
                      </m:r>
                      <m:r>
                        <a:rPr lang="es-ES" i="1" dirty="0" err="1" smtClean="0">
                          <a:latin typeface="Cambria Math" panose="02040503050406030204" pitchFamily="18" charset="0"/>
                        </a:rPr>
                        <m:t>𝑉</m:t>
                      </m:r>
                      <m:r>
                        <a:rPr lang="es-CO" b="0" i="1" dirty="0" smtClean="0">
                          <a:latin typeface="Cambria Math" panose="02040503050406030204" pitchFamily="18" charset="0"/>
                        </a:rPr>
                        <m:t>𝑓</m:t>
                      </m:r>
                      <m:r>
                        <a:rPr lang="es-CO" b="0" i="1" dirty="0" smtClean="0">
                          <a:latin typeface="Cambria Math" panose="02040503050406030204" pitchFamily="18" charset="0"/>
                        </a:rPr>
                        <m:t>/ (1+</m:t>
                      </m:r>
                      <m:r>
                        <a:rPr lang="es-ES" i="1" dirty="0" smtClean="0">
                          <a:latin typeface="Cambria Math" panose="02040503050406030204" pitchFamily="18" charset="0"/>
                        </a:rPr>
                        <m:t>𝑖</m:t>
                      </m:r>
                      <m:r>
                        <a:rPr lang="es-ES" i="1" dirty="0" smtClean="0">
                          <a:latin typeface="Cambria Math" panose="02040503050406030204" pitchFamily="18" charset="0"/>
                        </a:rPr>
                        <m:t>)</m:t>
                      </m:r>
                      <m:r>
                        <a:rPr lang="es-ES" i="1" baseline="30000" dirty="0" smtClean="0">
                          <a:latin typeface="Cambria Math" panose="02040503050406030204" pitchFamily="18" charset="0"/>
                        </a:rPr>
                        <m:t>𝑛</m:t>
                      </m:r>
                      <m:r>
                        <a:rPr lang="es-CO" b="0" i="1" baseline="30000" dirty="0" smtClean="0">
                          <a:latin typeface="Cambria Math" panose="02040503050406030204" pitchFamily="18" charset="0"/>
                        </a:rPr>
                        <m:t>/365</m:t>
                      </m:r>
                    </m:oMath>
                  </m:oMathPara>
                </a14:m>
                <a:endParaRPr lang="es-ES" baseline="30000" dirty="0"/>
              </a:p>
            </p:txBody>
          </p:sp>
        </mc:Choice>
        <mc:Fallback xmlns="">
          <p:sp>
            <p:nvSpPr>
              <p:cNvPr id="23" name="Rectángulo 22">
                <a:extLst>
                  <a:ext uri="{FF2B5EF4-FFF2-40B4-BE49-F238E27FC236}">
                    <a16:creationId xmlns:a16="http://schemas.microsoft.com/office/drawing/2014/main" id="{B3465E04-AE8D-4ED9-853A-0EA1311AA85A}"/>
                  </a:ext>
                </a:extLst>
              </p:cNvPr>
              <p:cNvSpPr>
                <a:spLocks noRot="1" noChangeAspect="1" noMove="1" noResize="1" noEditPoints="1" noAdjustHandles="1" noChangeArrowheads="1" noChangeShapeType="1" noTextEdit="1"/>
              </p:cNvSpPr>
              <p:nvPr/>
            </p:nvSpPr>
            <p:spPr>
              <a:xfrm>
                <a:off x="8154351" y="4384514"/>
                <a:ext cx="2390398" cy="362984"/>
              </a:xfrm>
              <a:prstGeom prst="rect">
                <a:avLst/>
              </a:prstGeom>
              <a:blipFill>
                <a:blip r:embed="rId4"/>
                <a:stretch>
                  <a:fillRect t="-5000" b="-16667"/>
                </a:stretch>
              </a:blipFill>
            </p:spPr>
            <p:txBody>
              <a:bodyPr/>
              <a:lstStyle/>
              <a:p>
                <a:r>
                  <a:rPr lang="es-CO">
                    <a:noFill/>
                  </a:rPr>
                  <a:t> </a:t>
                </a:r>
              </a:p>
            </p:txBody>
          </p:sp>
        </mc:Fallback>
      </mc:AlternateContent>
      <p:sp>
        <p:nvSpPr>
          <p:cNvPr id="24" name="Rectángulo 23">
            <a:extLst>
              <a:ext uri="{FF2B5EF4-FFF2-40B4-BE49-F238E27FC236}">
                <a16:creationId xmlns:a16="http://schemas.microsoft.com/office/drawing/2014/main" id="{3D1127F0-D66C-4583-A227-F13BB8AA0A1C}"/>
              </a:ext>
            </a:extLst>
          </p:cNvPr>
          <p:cNvSpPr/>
          <p:nvPr/>
        </p:nvSpPr>
        <p:spPr>
          <a:xfrm>
            <a:off x="744278" y="2082965"/>
            <a:ext cx="10781414" cy="646331"/>
          </a:xfrm>
          <a:prstGeom prst="rect">
            <a:avLst/>
          </a:prstGeom>
        </p:spPr>
        <p:txBody>
          <a:bodyPr wrap="square">
            <a:spAutoFit/>
          </a:bodyPr>
          <a:lstStyle/>
          <a:p>
            <a:pPr marL="82296" indent="0" algn="just">
              <a:buNone/>
            </a:pPr>
            <a:r>
              <a:rPr lang="es-ES" dirty="0"/>
              <a:t>Los pagares de empresa son considerados como un activo bastante seguro debido a que resulta fácil predecir las condiciones de las compañías.</a:t>
            </a:r>
          </a:p>
        </p:txBody>
      </p:sp>
      <p:sp>
        <p:nvSpPr>
          <p:cNvPr id="25" name="Rectángulo 24">
            <a:extLst>
              <a:ext uri="{FF2B5EF4-FFF2-40B4-BE49-F238E27FC236}">
                <a16:creationId xmlns:a16="http://schemas.microsoft.com/office/drawing/2014/main" id="{B5AE25D9-B114-4CFC-A327-2E24AE9F1DFF}"/>
              </a:ext>
            </a:extLst>
          </p:cNvPr>
          <p:cNvSpPr/>
          <p:nvPr/>
        </p:nvSpPr>
        <p:spPr>
          <a:xfrm>
            <a:off x="1175303" y="4794645"/>
            <a:ext cx="5676249" cy="646331"/>
          </a:xfrm>
          <a:prstGeom prst="rect">
            <a:avLst/>
          </a:prstGeom>
        </p:spPr>
        <p:txBody>
          <a:bodyPr wrap="square">
            <a:spAutoFit/>
          </a:bodyPr>
          <a:lstStyle/>
          <a:p>
            <a:r>
              <a:rPr lang="es-MX" dirty="0"/>
              <a:t>Puede que estén respaldados por una línea de crédito del banco.</a:t>
            </a:r>
          </a:p>
        </p:txBody>
      </p:sp>
      <p:pic>
        <p:nvPicPr>
          <p:cNvPr id="26" name="Gráfico 25" descr="Marca de verificación">
            <a:extLst>
              <a:ext uri="{FF2B5EF4-FFF2-40B4-BE49-F238E27FC236}">
                <a16:creationId xmlns:a16="http://schemas.microsoft.com/office/drawing/2014/main" id="{BCCA786D-3C91-4FCF-B3E2-D2B39F33D7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2100" y="3637355"/>
            <a:ext cx="291543" cy="291543"/>
          </a:xfrm>
          <a:prstGeom prst="rect">
            <a:avLst/>
          </a:prstGeom>
        </p:spPr>
      </p:pic>
      <p:pic>
        <p:nvPicPr>
          <p:cNvPr id="27" name="Gráfico 26" descr="Marca de verificación">
            <a:extLst>
              <a:ext uri="{FF2B5EF4-FFF2-40B4-BE49-F238E27FC236}">
                <a16:creationId xmlns:a16="http://schemas.microsoft.com/office/drawing/2014/main" id="{77C047C9-E308-4560-B080-688E729D05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9611" y="4301115"/>
            <a:ext cx="291543" cy="291543"/>
          </a:xfrm>
          <a:prstGeom prst="rect">
            <a:avLst/>
          </a:prstGeom>
        </p:spPr>
      </p:pic>
      <p:pic>
        <p:nvPicPr>
          <p:cNvPr id="28" name="Gráfico 27" descr="Marca de verificación">
            <a:extLst>
              <a:ext uri="{FF2B5EF4-FFF2-40B4-BE49-F238E27FC236}">
                <a16:creationId xmlns:a16="http://schemas.microsoft.com/office/drawing/2014/main" id="{0C626FAB-F411-4E25-88A5-20C22CA8FE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340" y="4940302"/>
            <a:ext cx="291543" cy="291543"/>
          </a:xfrm>
          <a:prstGeom prst="rect">
            <a:avLst/>
          </a:prstGeom>
        </p:spPr>
      </p:pic>
    </p:spTree>
    <p:extLst>
      <p:ext uri="{BB962C8B-B14F-4D97-AF65-F5344CB8AC3E}">
        <p14:creationId xmlns:p14="http://schemas.microsoft.com/office/powerpoint/2010/main" val="384561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95423" y="274638"/>
            <a:ext cx="11100391" cy="601077"/>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s-ES" sz="3600" dirty="0">
                <a:solidFill>
                  <a:schemeClr val="dk1"/>
                </a:solidFill>
                <a:latin typeface="Arial" pitchFamily="34" charset="0"/>
                <a:cs typeface="Arial" pitchFamily="34" charset="0"/>
              </a:rPr>
              <a:t>Aceptaciones Bancarias</a:t>
            </a:r>
          </a:p>
        </p:txBody>
      </p:sp>
      <p:sp>
        <p:nvSpPr>
          <p:cNvPr id="3" name="2 Marcador de contenido"/>
          <p:cNvSpPr>
            <a:spLocks noGrp="1"/>
          </p:cNvSpPr>
          <p:nvPr>
            <p:ph idx="1"/>
          </p:nvPr>
        </p:nvSpPr>
        <p:spPr>
          <a:xfrm>
            <a:off x="595422" y="1238260"/>
            <a:ext cx="11100391" cy="757130"/>
          </a:xfrm>
        </p:spPr>
        <p:style>
          <a:lnRef idx="2">
            <a:schemeClr val="accent2"/>
          </a:lnRef>
          <a:fillRef idx="1">
            <a:schemeClr val="lt1"/>
          </a:fillRef>
          <a:effectRef idx="0">
            <a:schemeClr val="accent2"/>
          </a:effectRef>
          <a:fontRef idx="minor">
            <a:schemeClr val="dk1"/>
          </a:fontRef>
        </p:style>
        <p:txBody>
          <a:bodyPr>
            <a:spAutoFit/>
          </a:bodyPr>
          <a:lstStyle/>
          <a:p>
            <a:pPr marL="82296" algn="ctr">
              <a:buNone/>
            </a:pPr>
            <a:r>
              <a:rPr lang="es-ES" sz="2400" dirty="0">
                <a:solidFill>
                  <a:schemeClr val="tx1"/>
                </a:solidFill>
              </a:rPr>
              <a:t>La aceptación de un banco comienza como una orden a un banco realizada por un cliente para que pague una cantidad de dinero en una fecha futura.</a:t>
            </a:r>
          </a:p>
        </p:txBody>
      </p:sp>
      <p:sp>
        <p:nvSpPr>
          <p:cNvPr id="4" name="3 CuadroTexto"/>
          <p:cNvSpPr txBox="1"/>
          <p:nvPr/>
        </p:nvSpPr>
        <p:spPr>
          <a:xfrm>
            <a:off x="5572933" y="4865648"/>
            <a:ext cx="129614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dirty="0"/>
              <a:t>EMPRESA </a:t>
            </a:r>
          </a:p>
        </p:txBody>
      </p:sp>
      <p:sp>
        <p:nvSpPr>
          <p:cNvPr id="5" name="4 CuadroTexto"/>
          <p:cNvSpPr txBox="1"/>
          <p:nvPr/>
        </p:nvSpPr>
        <p:spPr>
          <a:xfrm>
            <a:off x="8025606" y="4867509"/>
            <a:ext cx="129614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dirty="0"/>
              <a:t>BANCO </a:t>
            </a:r>
          </a:p>
        </p:txBody>
      </p:sp>
      <p:sp>
        <p:nvSpPr>
          <p:cNvPr id="6" name="5 CuadroTexto"/>
          <p:cNvSpPr txBox="1"/>
          <p:nvPr/>
        </p:nvSpPr>
        <p:spPr>
          <a:xfrm>
            <a:off x="7665566" y="3473785"/>
            <a:ext cx="2016224"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dirty="0"/>
              <a:t>PROVEEDOR A PLAZO </a:t>
            </a:r>
          </a:p>
        </p:txBody>
      </p:sp>
      <p:cxnSp>
        <p:nvCxnSpPr>
          <p:cNvPr id="9" name="8 Conector recto de flecha"/>
          <p:cNvCxnSpPr>
            <a:stCxn id="4" idx="3"/>
            <a:endCxn id="5" idx="1"/>
          </p:cNvCxnSpPr>
          <p:nvPr/>
        </p:nvCxnSpPr>
        <p:spPr>
          <a:xfrm>
            <a:off x="6869078" y="5050315"/>
            <a:ext cx="1156529" cy="186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12 Conector recto de flecha"/>
          <p:cNvCxnSpPr>
            <a:stCxn id="5" idx="0"/>
            <a:endCxn id="6" idx="2"/>
          </p:cNvCxnSpPr>
          <p:nvPr/>
        </p:nvCxnSpPr>
        <p:spPr>
          <a:xfrm flipV="1">
            <a:off x="8673678" y="4120115"/>
            <a:ext cx="0" cy="7473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2" name="31 CuadroTexto"/>
          <p:cNvSpPr txBox="1"/>
          <p:nvPr/>
        </p:nvSpPr>
        <p:spPr>
          <a:xfrm>
            <a:off x="9031517" y="4309146"/>
            <a:ext cx="2664296" cy="369332"/>
          </a:xfrm>
          <a:prstGeom prst="rect">
            <a:avLst/>
          </a:prstGeom>
          <a:noFill/>
        </p:spPr>
        <p:txBody>
          <a:bodyPr wrap="square" rtlCol="0">
            <a:spAutoFit/>
          </a:bodyPr>
          <a:lstStyle/>
          <a:p>
            <a:r>
              <a:rPr lang="es-ES" dirty="0"/>
              <a:t>GENERA ACEPTACION</a:t>
            </a:r>
          </a:p>
        </p:txBody>
      </p:sp>
      <p:sp>
        <p:nvSpPr>
          <p:cNvPr id="7" name="Rectángulo 6">
            <a:extLst>
              <a:ext uri="{FF2B5EF4-FFF2-40B4-BE49-F238E27FC236}">
                <a16:creationId xmlns:a16="http://schemas.microsoft.com/office/drawing/2014/main" id="{9BB90E19-074F-4AD5-B678-6F0EA13B4FD5}"/>
              </a:ext>
            </a:extLst>
          </p:cNvPr>
          <p:cNvSpPr/>
          <p:nvPr/>
        </p:nvSpPr>
        <p:spPr>
          <a:xfrm>
            <a:off x="595422" y="2596621"/>
            <a:ext cx="4380615" cy="1200329"/>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spAutoFit/>
          </a:bodyPr>
          <a:lstStyle/>
          <a:p>
            <a:pPr marL="82296" indent="-228600" algn="just">
              <a:lnSpc>
                <a:spcPct val="90000"/>
              </a:lnSpc>
              <a:spcBef>
                <a:spcPts val="1000"/>
              </a:spcBef>
            </a:pPr>
            <a:r>
              <a:rPr lang="es-ES" sz="2000" dirty="0"/>
              <a:t>	Son considerados activos muy seguros porque permiten que los operadores económicos sustituyan el crédito del banco.</a:t>
            </a:r>
          </a:p>
        </p:txBody>
      </p:sp>
      <p:sp>
        <p:nvSpPr>
          <p:cNvPr id="8" name="Rectángulo 7">
            <a:extLst>
              <a:ext uri="{FF2B5EF4-FFF2-40B4-BE49-F238E27FC236}">
                <a16:creationId xmlns:a16="http://schemas.microsoft.com/office/drawing/2014/main" id="{4C2D8C33-606B-4E97-A72F-505A6498FF59}"/>
              </a:ext>
            </a:extLst>
          </p:cNvPr>
          <p:cNvSpPr/>
          <p:nvPr/>
        </p:nvSpPr>
        <p:spPr>
          <a:xfrm>
            <a:off x="6145617" y="2830355"/>
            <a:ext cx="5223931" cy="461665"/>
          </a:xfrm>
          <a:prstGeom prst="rect">
            <a:avLst/>
          </a:prstGeom>
        </p:spPr>
        <p:txBody>
          <a:bodyPr wrap="none">
            <a:spAutoFit/>
          </a:bodyPr>
          <a:lstStyle/>
          <a:p>
            <a:pPr marL="82296" indent="-283464" algn="just">
              <a:spcBef>
                <a:spcPts val="600"/>
              </a:spcBef>
              <a:buClr>
                <a:schemeClr val="accent1"/>
              </a:buClr>
              <a:buSzPct val="80000"/>
            </a:pPr>
            <a:r>
              <a:rPr lang="es-ES" sz="2400" dirty="0">
                <a:ln w="0"/>
                <a:effectLst>
                  <a:outerShdw blurRad="38100" dist="19050" dir="2700000" algn="tl" rotWithShape="0">
                    <a:schemeClr val="dk1">
                      <a:alpha val="40000"/>
                    </a:schemeClr>
                  </a:outerShdw>
                </a:effectLst>
              </a:rPr>
              <a:t>Son muy utilizados en comercio exterior.</a:t>
            </a:r>
          </a:p>
        </p:txBody>
      </p:sp>
      <p:sp>
        <p:nvSpPr>
          <p:cNvPr id="10" name="Rectángulo 9">
            <a:extLst>
              <a:ext uri="{FF2B5EF4-FFF2-40B4-BE49-F238E27FC236}">
                <a16:creationId xmlns:a16="http://schemas.microsoft.com/office/drawing/2014/main" id="{A8851406-C0B8-403A-96B8-B43361891B62}"/>
              </a:ext>
            </a:extLst>
          </p:cNvPr>
          <p:cNvSpPr/>
          <p:nvPr/>
        </p:nvSpPr>
        <p:spPr>
          <a:xfrm>
            <a:off x="618675" y="4588649"/>
            <a:ext cx="4306187" cy="92333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spAutoFit/>
          </a:bodyPr>
          <a:lstStyle/>
          <a:p>
            <a:pPr marL="82296" indent="-228600" algn="just">
              <a:lnSpc>
                <a:spcPct val="90000"/>
              </a:lnSpc>
              <a:spcBef>
                <a:spcPts val="1000"/>
              </a:spcBef>
            </a:pPr>
            <a:r>
              <a:rPr lang="es-ES" sz="2000" dirty="0"/>
              <a:t>	Se venden en el mercado monetario con descuento al igual que las letras del tesoro.</a:t>
            </a:r>
          </a:p>
        </p:txBody>
      </p:sp>
    </p:spTree>
    <p:extLst>
      <p:ext uri="{BB962C8B-B14F-4D97-AF65-F5344CB8AC3E}">
        <p14:creationId xmlns:p14="http://schemas.microsoft.com/office/powerpoint/2010/main" val="413927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EADF1-12E0-446A-AB42-2AA8ABBDCE51}"/>
              </a:ext>
            </a:extLst>
          </p:cNvPr>
          <p:cNvSpPr>
            <a:spLocks noGrp="1"/>
          </p:cNvSpPr>
          <p:nvPr>
            <p:ph type="title"/>
          </p:nvPr>
        </p:nvSpPr>
        <p:spPr>
          <a:xfrm>
            <a:off x="838200" y="2468245"/>
            <a:ext cx="10515600" cy="1325563"/>
          </a:xfrm>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a:bodyPr>
          <a:lstStyle/>
          <a:p>
            <a:pPr algn="ctr"/>
            <a:r>
              <a:rPr lang="es-CO" sz="6600" b="1" dirty="0">
                <a:ln w="9525">
                  <a:solidFill>
                    <a:schemeClr val="bg1"/>
                  </a:solidFill>
                  <a:prstDash val="solid"/>
                </a:ln>
                <a:effectLst>
                  <a:outerShdw blurRad="12700" dist="38100" dir="2700000" algn="tl" rotWithShape="0">
                    <a:schemeClr val="bg1">
                      <a:lumMod val="50000"/>
                    </a:schemeClr>
                  </a:outerShdw>
                </a:effectLst>
              </a:rPr>
              <a:t>¡Gracias!</a:t>
            </a:r>
          </a:p>
        </p:txBody>
      </p:sp>
    </p:spTree>
    <p:extLst>
      <p:ext uri="{BB962C8B-B14F-4D97-AF65-F5344CB8AC3E}">
        <p14:creationId xmlns:p14="http://schemas.microsoft.com/office/powerpoint/2010/main" val="229458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1940" y="256576"/>
            <a:ext cx="10515600" cy="995842"/>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s-ES" sz="3600" dirty="0">
                <a:latin typeface="Arial" pitchFamily="34" charset="0"/>
                <a:cs typeface="Arial" pitchFamily="34" charset="0"/>
              </a:rPr>
              <a:t>Mercado Renta Fija</a:t>
            </a:r>
          </a:p>
        </p:txBody>
      </p:sp>
      <p:sp>
        <p:nvSpPr>
          <p:cNvPr id="5" name="4 Rectángulo"/>
          <p:cNvSpPr/>
          <p:nvPr/>
        </p:nvSpPr>
        <p:spPr>
          <a:xfrm>
            <a:off x="561940" y="1733958"/>
            <a:ext cx="10515600" cy="60622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85000" lnSpcReduction="10000"/>
          </a:bodyPr>
          <a:lstStyle/>
          <a:p>
            <a:pPr algn="just">
              <a:spcBef>
                <a:spcPct val="20000"/>
              </a:spcBef>
            </a:pPr>
            <a:r>
              <a:rPr lang="es-ES" sz="2800" dirty="0"/>
              <a:t>Establecen un rendimiento desde el principio. Es decir, la ganancia es conocida. </a:t>
            </a:r>
          </a:p>
        </p:txBody>
      </p:sp>
      <p:sp>
        <p:nvSpPr>
          <p:cNvPr id="19" name="Rectángulo 18">
            <a:extLst>
              <a:ext uri="{FF2B5EF4-FFF2-40B4-BE49-F238E27FC236}">
                <a16:creationId xmlns:a16="http://schemas.microsoft.com/office/drawing/2014/main" id="{A85858CA-F7ED-409B-8175-6525B45164CC}"/>
              </a:ext>
            </a:extLst>
          </p:cNvPr>
          <p:cNvSpPr/>
          <p:nvPr/>
        </p:nvSpPr>
        <p:spPr>
          <a:xfrm>
            <a:off x="859417" y="3059668"/>
            <a:ext cx="4988249" cy="369332"/>
          </a:xfrm>
          <a:prstGeom prst="rect">
            <a:avLst/>
          </a:prstGeom>
        </p:spPr>
        <p:txBody>
          <a:bodyPr wrap="square">
            <a:spAutoFit/>
          </a:bodyPr>
          <a:lstStyle/>
          <a:p>
            <a:r>
              <a:rPr lang="es-ES" b="1" dirty="0"/>
              <a:t>Los principales valores de renta fija son:</a:t>
            </a:r>
          </a:p>
        </p:txBody>
      </p:sp>
      <p:sp>
        <p:nvSpPr>
          <p:cNvPr id="20" name="Rectángulo 19">
            <a:extLst>
              <a:ext uri="{FF2B5EF4-FFF2-40B4-BE49-F238E27FC236}">
                <a16:creationId xmlns:a16="http://schemas.microsoft.com/office/drawing/2014/main" id="{9A7B6730-8882-4D00-9CCA-11BB86AE172B}"/>
              </a:ext>
            </a:extLst>
          </p:cNvPr>
          <p:cNvSpPr/>
          <p:nvPr/>
        </p:nvSpPr>
        <p:spPr>
          <a:xfrm>
            <a:off x="1190805" y="3658540"/>
            <a:ext cx="4988249" cy="369332"/>
          </a:xfrm>
          <a:prstGeom prst="rect">
            <a:avLst/>
          </a:prstGeom>
        </p:spPr>
        <p:txBody>
          <a:bodyPr wrap="square">
            <a:spAutoFit/>
          </a:bodyPr>
          <a:lstStyle/>
          <a:p>
            <a:pPr marL="285750" indent="-285750">
              <a:buFont typeface="Arial" panose="020B0604020202020204" pitchFamily="34" charset="0"/>
              <a:buChar char="•"/>
            </a:pPr>
            <a:r>
              <a:rPr lang="es-ES" dirty="0"/>
              <a:t>Títulos de deuda pública. </a:t>
            </a:r>
            <a:endParaRPr lang="es-CO" dirty="0"/>
          </a:p>
        </p:txBody>
      </p:sp>
      <p:sp>
        <p:nvSpPr>
          <p:cNvPr id="21" name="Rectángulo 20">
            <a:extLst>
              <a:ext uri="{FF2B5EF4-FFF2-40B4-BE49-F238E27FC236}">
                <a16:creationId xmlns:a16="http://schemas.microsoft.com/office/drawing/2014/main" id="{C4AA2233-633B-4CE7-939E-43818B1AD37F}"/>
              </a:ext>
            </a:extLst>
          </p:cNvPr>
          <p:cNvSpPr/>
          <p:nvPr/>
        </p:nvSpPr>
        <p:spPr>
          <a:xfrm>
            <a:off x="1190804" y="4025658"/>
            <a:ext cx="4988241" cy="369332"/>
          </a:xfrm>
          <a:prstGeom prst="rect">
            <a:avLst/>
          </a:prstGeom>
        </p:spPr>
        <p:txBody>
          <a:bodyPr wrap="square">
            <a:spAutoFit/>
          </a:bodyPr>
          <a:lstStyle/>
          <a:p>
            <a:pPr marL="285750" indent="-285750">
              <a:buFont typeface="Arial" panose="020B0604020202020204" pitchFamily="34" charset="0"/>
              <a:buChar char="•"/>
            </a:pPr>
            <a:r>
              <a:rPr lang="es-ES" dirty="0"/>
              <a:t>Bonos empresariales</a:t>
            </a:r>
            <a:endParaRPr lang="es-CO" dirty="0"/>
          </a:p>
        </p:txBody>
      </p:sp>
      <p:sp>
        <p:nvSpPr>
          <p:cNvPr id="22" name="Rectángulo 21">
            <a:extLst>
              <a:ext uri="{FF2B5EF4-FFF2-40B4-BE49-F238E27FC236}">
                <a16:creationId xmlns:a16="http://schemas.microsoft.com/office/drawing/2014/main" id="{D8575B2F-19CE-4B74-97AD-6C45993F5E03}"/>
              </a:ext>
            </a:extLst>
          </p:cNvPr>
          <p:cNvSpPr/>
          <p:nvPr/>
        </p:nvSpPr>
        <p:spPr>
          <a:xfrm>
            <a:off x="1190795" y="4370501"/>
            <a:ext cx="4474558" cy="369332"/>
          </a:xfrm>
          <a:prstGeom prst="rect">
            <a:avLst/>
          </a:prstGeom>
        </p:spPr>
        <p:txBody>
          <a:bodyPr wrap="none">
            <a:spAutoFit/>
          </a:bodyPr>
          <a:lstStyle/>
          <a:p>
            <a:pPr marL="285750" indent="-285750">
              <a:buFont typeface="Arial" panose="020B0604020202020204" pitchFamily="34" charset="0"/>
              <a:buChar char="•"/>
            </a:pPr>
            <a:r>
              <a:rPr lang="es-ES" dirty="0"/>
              <a:t>Pagaré de empresas o papeles comerciales</a:t>
            </a:r>
            <a:endParaRPr lang="es-CO" dirty="0"/>
          </a:p>
        </p:txBody>
      </p:sp>
      <p:sp>
        <p:nvSpPr>
          <p:cNvPr id="23" name="Rectángulo 22">
            <a:extLst>
              <a:ext uri="{FF2B5EF4-FFF2-40B4-BE49-F238E27FC236}">
                <a16:creationId xmlns:a16="http://schemas.microsoft.com/office/drawing/2014/main" id="{8FB296B0-ED84-45AA-A212-1E7A16FCDE51}"/>
              </a:ext>
            </a:extLst>
          </p:cNvPr>
          <p:cNvSpPr/>
          <p:nvPr/>
        </p:nvSpPr>
        <p:spPr>
          <a:xfrm>
            <a:off x="1190795" y="4762108"/>
            <a:ext cx="3690177" cy="369332"/>
          </a:xfrm>
          <a:prstGeom prst="rect">
            <a:avLst/>
          </a:prstGeom>
        </p:spPr>
        <p:txBody>
          <a:bodyPr wrap="none">
            <a:spAutoFit/>
          </a:bodyPr>
          <a:lstStyle/>
          <a:p>
            <a:pPr marL="285750" indent="-285750">
              <a:buFont typeface="Arial" panose="020B0604020202020204" pitchFamily="34" charset="0"/>
              <a:buChar char="•"/>
            </a:pPr>
            <a:r>
              <a:rPr lang="es-ES" dirty="0"/>
              <a:t>Certificados de depósito a término</a:t>
            </a:r>
            <a:endParaRPr lang="es-CO" dirty="0"/>
          </a:p>
        </p:txBody>
      </p:sp>
      <p:sp>
        <p:nvSpPr>
          <p:cNvPr id="24" name="Rectángulo 23">
            <a:extLst>
              <a:ext uri="{FF2B5EF4-FFF2-40B4-BE49-F238E27FC236}">
                <a16:creationId xmlns:a16="http://schemas.microsoft.com/office/drawing/2014/main" id="{D3C140F1-8864-4FE3-957B-B5C821DE0D2F}"/>
              </a:ext>
            </a:extLst>
          </p:cNvPr>
          <p:cNvSpPr/>
          <p:nvPr/>
        </p:nvSpPr>
        <p:spPr>
          <a:xfrm>
            <a:off x="1190795" y="5100172"/>
            <a:ext cx="2729273" cy="369332"/>
          </a:xfrm>
          <a:prstGeom prst="rect">
            <a:avLst/>
          </a:prstGeom>
        </p:spPr>
        <p:txBody>
          <a:bodyPr wrap="none">
            <a:spAutoFit/>
          </a:bodyPr>
          <a:lstStyle/>
          <a:p>
            <a:pPr marL="285750" indent="-285750">
              <a:buFont typeface="Arial" panose="020B0604020202020204" pitchFamily="34" charset="0"/>
              <a:buChar char="•"/>
            </a:pPr>
            <a:r>
              <a:rPr lang="es-ES" dirty="0"/>
              <a:t>Aceptaciones bancarias.</a:t>
            </a:r>
            <a:endParaRPr lang="es-CO" dirty="0"/>
          </a:p>
        </p:txBody>
      </p:sp>
      <p:cxnSp>
        <p:nvCxnSpPr>
          <p:cNvPr id="6" name="Conector recto 5">
            <a:extLst>
              <a:ext uri="{FF2B5EF4-FFF2-40B4-BE49-F238E27FC236}">
                <a16:creationId xmlns:a16="http://schemas.microsoft.com/office/drawing/2014/main" id="{27B77125-263A-4BE4-A45F-5ADC0EE4E717}"/>
              </a:ext>
            </a:extLst>
          </p:cNvPr>
          <p:cNvCxnSpPr>
            <a:cxnSpLocks/>
          </p:cNvCxnSpPr>
          <p:nvPr/>
        </p:nvCxnSpPr>
        <p:spPr>
          <a:xfrm>
            <a:off x="7133341" y="4530337"/>
            <a:ext cx="3508745" cy="0"/>
          </a:xfrm>
          <a:prstGeom prst="line">
            <a:avLst/>
          </a:prstGeom>
        </p:spPr>
        <p:style>
          <a:lnRef idx="3">
            <a:schemeClr val="dk1"/>
          </a:lnRef>
          <a:fillRef idx="0">
            <a:schemeClr val="dk1"/>
          </a:fillRef>
          <a:effectRef idx="2">
            <a:schemeClr val="dk1"/>
          </a:effectRef>
          <a:fontRef idx="minor">
            <a:schemeClr val="tx1"/>
          </a:fontRef>
        </p:style>
      </p:cxnSp>
      <p:cxnSp>
        <p:nvCxnSpPr>
          <p:cNvPr id="8" name="Conector recto de flecha 7">
            <a:extLst>
              <a:ext uri="{FF2B5EF4-FFF2-40B4-BE49-F238E27FC236}">
                <a16:creationId xmlns:a16="http://schemas.microsoft.com/office/drawing/2014/main" id="{EEEAAB08-2A20-40F6-A394-4825756F19AD}"/>
              </a:ext>
            </a:extLst>
          </p:cNvPr>
          <p:cNvCxnSpPr/>
          <p:nvPr/>
        </p:nvCxnSpPr>
        <p:spPr>
          <a:xfrm>
            <a:off x="7133341" y="4530337"/>
            <a:ext cx="0" cy="99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Conector recto de flecha 8">
            <a:extLst>
              <a:ext uri="{FF2B5EF4-FFF2-40B4-BE49-F238E27FC236}">
                <a16:creationId xmlns:a16="http://schemas.microsoft.com/office/drawing/2014/main" id="{7D1312B9-A2EB-4A3E-9CD2-60D4BB26B6C5}"/>
              </a:ext>
            </a:extLst>
          </p:cNvPr>
          <p:cNvCxnSpPr>
            <a:cxnSpLocks/>
          </p:cNvCxnSpPr>
          <p:nvPr/>
        </p:nvCxnSpPr>
        <p:spPr>
          <a:xfrm flipV="1">
            <a:off x="8221406" y="3890157"/>
            <a:ext cx="0" cy="640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ector recto de flecha 11">
            <a:extLst>
              <a:ext uri="{FF2B5EF4-FFF2-40B4-BE49-F238E27FC236}">
                <a16:creationId xmlns:a16="http://schemas.microsoft.com/office/drawing/2014/main" id="{6DBB660E-596A-4A4D-89FF-BB6929427705}"/>
              </a:ext>
            </a:extLst>
          </p:cNvPr>
          <p:cNvCxnSpPr>
            <a:cxnSpLocks/>
          </p:cNvCxnSpPr>
          <p:nvPr/>
        </p:nvCxnSpPr>
        <p:spPr>
          <a:xfrm flipV="1">
            <a:off x="9033025" y="3890157"/>
            <a:ext cx="0" cy="640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ector recto de flecha 12">
            <a:extLst>
              <a:ext uri="{FF2B5EF4-FFF2-40B4-BE49-F238E27FC236}">
                <a16:creationId xmlns:a16="http://schemas.microsoft.com/office/drawing/2014/main" id="{FC4E1B17-F2A1-4110-A301-C91A48B609E3}"/>
              </a:ext>
            </a:extLst>
          </p:cNvPr>
          <p:cNvCxnSpPr>
            <a:cxnSpLocks/>
          </p:cNvCxnSpPr>
          <p:nvPr/>
        </p:nvCxnSpPr>
        <p:spPr>
          <a:xfrm flipV="1">
            <a:off x="9780848" y="3890157"/>
            <a:ext cx="0" cy="640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ector recto de flecha 14">
            <a:extLst>
              <a:ext uri="{FF2B5EF4-FFF2-40B4-BE49-F238E27FC236}">
                <a16:creationId xmlns:a16="http://schemas.microsoft.com/office/drawing/2014/main" id="{548B38B3-42E4-47F9-98DF-344CDBF3B099}"/>
              </a:ext>
            </a:extLst>
          </p:cNvPr>
          <p:cNvCxnSpPr>
            <a:cxnSpLocks/>
          </p:cNvCxnSpPr>
          <p:nvPr/>
        </p:nvCxnSpPr>
        <p:spPr>
          <a:xfrm flipV="1">
            <a:off x="10642086" y="3390427"/>
            <a:ext cx="0" cy="11399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Cerrar llave 16">
            <a:extLst>
              <a:ext uri="{FF2B5EF4-FFF2-40B4-BE49-F238E27FC236}">
                <a16:creationId xmlns:a16="http://schemas.microsoft.com/office/drawing/2014/main" id="{B059DF37-C225-4EC8-B546-DC08565A6821}"/>
              </a:ext>
            </a:extLst>
          </p:cNvPr>
          <p:cNvSpPr/>
          <p:nvPr/>
        </p:nvSpPr>
        <p:spPr>
          <a:xfrm rot="16200000">
            <a:off x="8796574" y="1444409"/>
            <a:ext cx="202254" cy="3508743"/>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CO"/>
          </a:p>
        </p:txBody>
      </p:sp>
      <p:sp>
        <p:nvSpPr>
          <p:cNvPr id="18" name="CuadroTexto 17">
            <a:extLst>
              <a:ext uri="{FF2B5EF4-FFF2-40B4-BE49-F238E27FC236}">
                <a16:creationId xmlns:a16="http://schemas.microsoft.com/office/drawing/2014/main" id="{22EC75DC-018A-4497-8CF8-4D8633375697}"/>
              </a:ext>
            </a:extLst>
          </p:cNvPr>
          <p:cNvSpPr txBox="1"/>
          <p:nvPr/>
        </p:nvSpPr>
        <p:spPr>
          <a:xfrm>
            <a:off x="8698099" y="2523744"/>
            <a:ext cx="379228" cy="369332"/>
          </a:xfrm>
          <a:prstGeom prst="rect">
            <a:avLst/>
          </a:prstGeom>
          <a:noFill/>
        </p:spPr>
        <p:txBody>
          <a:bodyPr wrap="square" rtlCol="0">
            <a:spAutoFit/>
          </a:bodyPr>
          <a:lstStyle/>
          <a:p>
            <a:r>
              <a:rPr lang="es-CO" dirty="0"/>
              <a:t>R</a:t>
            </a:r>
          </a:p>
        </p:txBody>
      </p:sp>
      <p:sp>
        <p:nvSpPr>
          <p:cNvPr id="25" name="CuadroTexto 24">
            <a:extLst>
              <a:ext uri="{FF2B5EF4-FFF2-40B4-BE49-F238E27FC236}">
                <a16:creationId xmlns:a16="http://schemas.microsoft.com/office/drawing/2014/main" id="{DF8DCA43-3873-4B02-9E12-A213C0AA0829}"/>
              </a:ext>
            </a:extLst>
          </p:cNvPr>
          <p:cNvSpPr txBox="1"/>
          <p:nvPr/>
        </p:nvSpPr>
        <p:spPr>
          <a:xfrm>
            <a:off x="7191175" y="4513051"/>
            <a:ext cx="301686" cy="369332"/>
          </a:xfrm>
          <a:prstGeom prst="rect">
            <a:avLst/>
          </a:prstGeom>
          <a:noFill/>
        </p:spPr>
        <p:txBody>
          <a:bodyPr wrap="none" rtlCol="0">
            <a:spAutoFit/>
          </a:bodyPr>
          <a:lstStyle/>
          <a:p>
            <a:r>
              <a:rPr lang="es-CO" dirty="0"/>
              <a:t>0</a:t>
            </a:r>
          </a:p>
        </p:txBody>
      </p:sp>
      <p:sp>
        <p:nvSpPr>
          <p:cNvPr id="26" name="CuadroTexto 25">
            <a:extLst>
              <a:ext uri="{FF2B5EF4-FFF2-40B4-BE49-F238E27FC236}">
                <a16:creationId xmlns:a16="http://schemas.microsoft.com/office/drawing/2014/main" id="{C7A600F5-C455-45A1-8A34-B3FD7D16BCDA}"/>
              </a:ext>
            </a:extLst>
          </p:cNvPr>
          <p:cNvSpPr txBox="1"/>
          <p:nvPr/>
        </p:nvSpPr>
        <p:spPr>
          <a:xfrm>
            <a:off x="8077652" y="4507282"/>
            <a:ext cx="301686" cy="369332"/>
          </a:xfrm>
          <a:prstGeom prst="rect">
            <a:avLst/>
          </a:prstGeom>
          <a:noFill/>
        </p:spPr>
        <p:txBody>
          <a:bodyPr wrap="none" rtlCol="0">
            <a:spAutoFit/>
          </a:bodyPr>
          <a:lstStyle/>
          <a:p>
            <a:r>
              <a:rPr lang="es-CO" dirty="0"/>
              <a:t>1</a:t>
            </a:r>
          </a:p>
        </p:txBody>
      </p:sp>
      <p:sp>
        <p:nvSpPr>
          <p:cNvPr id="27" name="CuadroTexto 26">
            <a:extLst>
              <a:ext uri="{FF2B5EF4-FFF2-40B4-BE49-F238E27FC236}">
                <a16:creationId xmlns:a16="http://schemas.microsoft.com/office/drawing/2014/main" id="{AFDF030B-936C-442A-816C-BF755D1C7C13}"/>
              </a:ext>
            </a:extLst>
          </p:cNvPr>
          <p:cNvSpPr txBox="1"/>
          <p:nvPr/>
        </p:nvSpPr>
        <p:spPr>
          <a:xfrm>
            <a:off x="8897701" y="4507282"/>
            <a:ext cx="301686" cy="369332"/>
          </a:xfrm>
          <a:prstGeom prst="rect">
            <a:avLst/>
          </a:prstGeom>
          <a:noFill/>
        </p:spPr>
        <p:txBody>
          <a:bodyPr wrap="none" rtlCol="0">
            <a:spAutoFit/>
          </a:bodyPr>
          <a:lstStyle/>
          <a:p>
            <a:r>
              <a:rPr lang="es-CO" dirty="0"/>
              <a:t>2</a:t>
            </a:r>
          </a:p>
        </p:txBody>
      </p:sp>
      <p:sp>
        <p:nvSpPr>
          <p:cNvPr id="28" name="CuadroTexto 27">
            <a:extLst>
              <a:ext uri="{FF2B5EF4-FFF2-40B4-BE49-F238E27FC236}">
                <a16:creationId xmlns:a16="http://schemas.microsoft.com/office/drawing/2014/main" id="{DE7292DD-232E-4AEF-AE6A-3234090EA36B}"/>
              </a:ext>
            </a:extLst>
          </p:cNvPr>
          <p:cNvSpPr txBox="1"/>
          <p:nvPr/>
        </p:nvSpPr>
        <p:spPr>
          <a:xfrm>
            <a:off x="9630005" y="4507282"/>
            <a:ext cx="301686" cy="369332"/>
          </a:xfrm>
          <a:prstGeom prst="rect">
            <a:avLst/>
          </a:prstGeom>
          <a:noFill/>
        </p:spPr>
        <p:txBody>
          <a:bodyPr wrap="none" rtlCol="0">
            <a:spAutoFit/>
          </a:bodyPr>
          <a:lstStyle/>
          <a:p>
            <a:r>
              <a:rPr lang="es-CO" dirty="0"/>
              <a:t>3</a:t>
            </a:r>
          </a:p>
        </p:txBody>
      </p:sp>
      <p:sp>
        <p:nvSpPr>
          <p:cNvPr id="29" name="CuadroTexto 28">
            <a:extLst>
              <a:ext uri="{FF2B5EF4-FFF2-40B4-BE49-F238E27FC236}">
                <a16:creationId xmlns:a16="http://schemas.microsoft.com/office/drawing/2014/main" id="{0D80D3D2-84AD-46CC-A2B2-D7CCD333255C}"/>
              </a:ext>
            </a:extLst>
          </p:cNvPr>
          <p:cNvSpPr txBox="1"/>
          <p:nvPr/>
        </p:nvSpPr>
        <p:spPr>
          <a:xfrm>
            <a:off x="10448738" y="4507282"/>
            <a:ext cx="301686" cy="369332"/>
          </a:xfrm>
          <a:prstGeom prst="rect">
            <a:avLst/>
          </a:prstGeom>
          <a:noFill/>
        </p:spPr>
        <p:txBody>
          <a:bodyPr wrap="none" rtlCol="0">
            <a:spAutoFit/>
          </a:bodyPr>
          <a:lstStyle/>
          <a:p>
            <a:r>
              <a:rPr lang="es-CO" dirty="0"/>
              <a:t>4</a:t>
            </a:r>
          </a:p>
        </p:txBody>
      </p:sp>
      <p:sp>
        <p:nvSpPr>
          <p:cNvPr id="32" name="CuadroTexto 31">
            <a:extLst>
              <a:ext uri="{FF2B5EF4-FFF2-40B4-BE49-F238E27FC236}">
                <a16:creationId xmlns:a16="http://schemas.microsoft.com/office/drawing/2014/main" id="{61D21FE0-C152-4D48-91C7-34613427289A}"/>
              </a:ext>
            </a:extLst>
          </p:cNvPr>
          <p:cNvSpPr txBox="1"/>
          <p:nvPr/>
        </p:nvSpPr>
        <p:spPr>
          <a:xfrm>
            <a:off x="8624331" y="4820285"/>
            <a:ext cx="857927" cy="369332"/>
          </a:xfrm>
          <a:prstGeom prst="rect">
            <a:avLst/>
          </a:prstGeom>
          <a:noFill/>
        </p:spPr>
        <p:txBody>
          <a:bodyPr wrap="none" rtlCol="0">
            <a:spAutoFit/>
          </a:bodyPr>
          <a:lstStyle/>
          <a:p>
            <a:r>
              <a:rPr lang="es-CO" dirty="0"/>
              <a:t>tiempo</a:t>
            </a:r>
          </a:p>
        </p:txBody>
      </p:sp>
      <p:sp>
        <p:nvSpPr>
          <p:cNvPr id="33" name="CuadroTexto 32">
            <a:extLst>
              <a:ext uri="{FF2B5EF4-FFF2-40B4-BE49-F238E27FC236}">
                <a16:creationId xmlns:a16="http://schemas.microsoft.com/office/drawing/2014/main" id="{9A1F77D6-3332-4A66-87FD-87DF96D97BCF}"/>
              </a:ext>
            </a:extLst>
          </p:cNvPr>
          <p:cNvSpPr txBox="1"/>
          <p:nvPr/>
        </p:nvSpPr>
        <p:spPr>
          <a:xfrm>
            <a:off x="6673469" y="5527571"/>
            <a:ext cx="1035412" cy="369332"/>
          </a:xfrm>
          <a:prstGeom prst="rect">
            <a:avLst/>
          </a:prstGeom>
          <a:noFill/>
        </p:spPr>
        <p:txBody>
          <a:bodyPr wrap="none" rtlCol="0">
            <a:spAutoFit/>
          </a:bodyPr>
          <a:lstStyle/>
          <a:p>
            <a:r>
              <a:rPr lang="es-CO" dirty="0"/>
              <a:t>Inversión</a:t>
            </a:r>
          </a:p>
        </p:txBody>
      </p:sp>
      <p:sp>
        <p:nvSpPr>
          <p:cNvPr id="34" name="CuadroTexto 33">
            <a:extLst>
              <a:ext uri="{FF2B5EF4-FFF2-40B4-BE49-F238E27FC236}">
                <a16:creationId xmlns:a16="http://schemas.microsoft.com/office/drawing/2014/main" id="{C75FE581-C053-488D-B44C-0D65804FBFD3}"/>
              </a:ext>
            </a:extLst>
          </p:cNvPr>
          <p:cNvSpPr txBox="1"/>
          <p:nvPr/>
        </p:nvSpPr>
        <p:spPr>
          <a:xfrm>
            <a:off x="6533390" y="3645102"/>
            <a:ext cx="940194" cy="369332"/>
          </a:xfrm>
          <a:prstGeom prst="rect">
            <a:avLst/>
          </a:prstGeom>
          <a:noFill/>
        </p:spPr>
        <p:txBody>
          <a:bodyPr wrap="none" rtlCol="0">
            <a:spAutoFit/>
          </a:bodyPr>
          <a:lstStyle/>
          <a:p>
            <a:r>
              <a:rPr lang="es-CO" dirty="0"/>
              <a:t>Retorno</a:t>
            </a:r>
          </a:p>
        </p:txBody>
      </p:sp>
      <p:sp>
        <p:nvSpPr>
          <p:cNvPr id="3" name="CuadroTexto 2">
            <a:extLst>
              <a:ext uri="{FF2B5EF4-FFF2-40B4-BE49-F238E27FC236}">
                <a16:creationId xmlns:a16="http://schemas.microsoft.com/office/drawing/2014/main" id="{026C899B-1457-4C82-91EA-2BFA5C8821EE}"/>
              </a:ext>
            </a:extLst>
          </p:cNvPr>
          <p:cNvSpPr txBox="1"/>
          <p:nvPr/>
        </p:nvSpPr>
        <p:spPr>
          <a:xfrm>
            <a:off x="10642086" y="3289553"/>
            <a:ext cx="1145595" cy="369332"/>
          </a:xfrm>
          <a:prstGeom prst="rect">
            <a:avLst/>
          </a:prstGeom>
          <a:noFill/>
        </p:spPr>
        <p:txBody>
          <a:bodyPr wrap="square" rtlCol="0">
            <a:spAutoFit/>
          </a:bodyPr>
          <a:lstStyle/>
          <a:p>
            <a:r>
              <a:rPr lang="es-CO" dirty="0"/>
              <a:t>Nominal</a:t>
            </a:r>
          </a:p>
        </p:txBody>
      </p:sp>
      <mc:AlternateContent xmlns:mc="http://schemas.openxmlformats.org/markup-compatibility/2006">
        <mc:Choice xmlns:p14="http://schemas.microsoft.com/office/powerpoint/2010/main" Requires="p14">
          <p:contentPart p14:bwMode="auto" r:id="rId3">
            <p14:nvContentPartPr>
              <p14:cNvPr id="14" name="Entrada de lápiz 13">
                <a:extLst>
                  <a:ext uri="{FF2B5EF4-FFF2-40B4-BE49-F238E27FC236}">
                    <a16:creationId xmlns:a16="http://schemas.microsoft.com/office/drawing/2014/main" id="{3245799A-AA6B-451A-ADB6-69E863CA4DFD}"/>
                  </a:ext>
                </a:extLst>
              </p14:cNvPr>
              <p14:cNvContentPartPr/>
              <p14:nvPr/>
            </p14:nvContentPartPr>
            <p14:xfrm>
              <a:off x="6735755" y="5771827"/>
              <a:ext cx="935640" cy="77400"/>
            </p14:xfrm>
          </p:contentPart>
        </mc:Choice>
        <mc:Fallback>
          <p:pic>
            <p:nvPicPr>
              <p:cNvPr id="14" name="Entrada de lápiz 13">
                <a:extLst>
                  <a:ext uri="{FF2B5EF4-FFF2-40B4-BE49-F238E27FC236}">
                    <a16:creationId xmlns:a16="http://schemas.microsoft.com/office/drawing/2014/main" id="{3245799A-AA6B-451A-ADB6-69E863CA4DFD}"/>
                  </a:ext>
                </a:extLst>
              </p:cNvPr>
              <p:cNvPicPr/>
              <p:nvPr/>
            </p:nvPicPr>
            <p:blipFill>
              <a:blip r:embed="rId4"/>
              <a:stretch>
                <a:fillRect/>
              </a:stretch>
            </p:blipFill>
            <p:spPr>
              <a:xfrm>
                <a:off x="6727115" y="5763187"/>
                <a:ext cx="9532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Entrada de lápiz 15">
                <a:extLst>
                  <a:ext uri="{FF2B5EF4-FFF2-40B4-BE49-F238E27FC236}">
                    <a16:creationId xmlns:a16="http://schemas.microsoft.com/office/drawing/2014/main" id="{3C6F833E-565D-420F-92F1-5F8648004FAC}"/>
                  </a:ext>
                </a:extLst>
              </p14:cNvPr>
              <p14:cNvContentPartPr/>
              <p14:nvPr/>
            </p14:nvContentPartPr>
            <p14:xfrm>
              <a:off x="8509115" y="2481787"/>
              <a:ext cx="646920" cy="502560"/>
            </p14:xfrm>
          </p:contentPart>
        </mc:Choice>
        <mc:Fallback>
          <p:pic>
            <p:nvPicPr>
              <p:cNvPr id="16" name="Entrada de lápiz 15">
                <a:extLst>
                  <a:ext uri="{FF2B5EF4-FFF2-40B4-BE49-F238E27FC236}">
                    <a16:creationId xmlns:a16="http://schemas.microsoft.com/office/drawing/2014/main" id="{3C6F833E-565D-420F-92F1-5F8648004FAC}"/>
                  </a:ext>
                </a:extLst>
              </p:cNvPr>
              <p:cNvPicPr/>
              <p:nvPr/>
            </p:nvPicPr>
            <p:blipFill>
              <a:blip r:embed="rId6"/>
              <a:stretch>
                <a:fillRect/>
              </a:stretch>
            </p:blipFill>
            <p:spPr>
              <a:xfrm>
                <a:off x="8500475" y="2472787"/>
                <a:ext cx="664560" cy="520200"/>
              </a:xfrm>
              <a:prstGeom prst="rect">
                <a:avLst/>
              </a:prstGeom>
            </p:spPr>
          </p:pic>
        </mc:Fallback>
      </mc:AlternateContent>
      <p:grpSp>
        <p:nvGrpSpPr>
          <p:cNvPr id="48" name="Grupo 47">
            <a:extLst>
              <a:ext uri="{FF2B5EF4-FFF2-40B4-BE49-F238E27FC236}">
                <a16:creationId xmlns:a16="http://schemas.microsoft.com/office/drawing/2014/main" id="{5E451DFE-8A30-4AA5-890A-4612F579F49E}"/>
              </a:ext>
            </a:extLst>
          </p:cNvPr>
          <p:cNvGrpSpPr/>
          <p:nvPr/>
        </p:nvGrpSpPr>
        <p:grpSpPr>
          <a:xfrm>
            <a:off x="8943275" y="2418067"/>
            <a:ext cx="1600560" cy="542520"/>
            <a:chOff x="8943275" y="2418067"/>
            <a:chExt cx="1600560" cy="542520"/>
          </a:xfrm>
        </p:grpSpPr>
        <mc:AlternateContent xmlns:mc="http://schemas.openxmlformats.org/markup-compatibility/2006">
          <mc:Choice xmlns:p14="http://schemas.microsoft.com/office/powerpoint/2010/main" Requires="p14">
            <p:contentPart p14:bwMode="auto" r:id="rId7">
              <p14:nvContentPartPr>
                <p14:cNvPr id="30" name="Entrada de lápiz 29">
                  <a:extLst>
                    <a:ext uri="{FF2B5EF4-FFF2-40B4-BE49-F238E27FC236}">
                      <a16:creationId xmlns:a16="http://schemas.microsoft.com/office/drawing/2014/main" id="{CF1D1C90-42A8-429A-8CF8-1CF54531BDDC}"/>
                    </a:ext>
                  </a:extLst>
                </p14:cNvPr>
                <p14:cNvContentPartPr/>
                <p14:nvPr/>
              </p14:nvContentPartPr>
              <p14:xfrm>
                <a:off x="9234875" y="2630107"/>
                <a:ext cx="22680" cy="27720"/>
              </p14:xfrm>
            </p:contentPart>
          </mc:Choice>
          <mc:Fallback>
            <p:pic>
              <p:nvPicPr>
                <p:cNvPr id="30" name="Entrada de lápiz 29">
                  <a:extLst>
                    <a:ext uri="{FF2B5EF4-FFF2-40B4-BE49-F238E27FC236}">
                      <a16:creationId xmlns:a16="http://schemas.microsoft.com/office/drawing/2014/main" id="{CF1D1C90-42A8-429A-8CF8-1CF54531BDDC}"/>
                    </a:ext>
                  </a:extLst>
                </p:cNvPr>
                <p:cNvPicPr/>
                <p:nvPr/>
              </p:nvPicPr>
              <p:blipFill>
                <a:blip r:embed="rId8"/>
                <a:stretch>
                  <a:fillRect/>
                </a:stretch>
              </p:blipFill>
              <p:spPr>
                <a:xfrm>
                  <a:off x="9226235" y="2621107"/>
                  <a:ext cx="403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Entrada de lápiz 30">
                  <a:extLst>
                    <a:ext uri="{FF2B5EF4-FFF2-40B4-BE49-F238E27FC236}">
                      <a16:creationId xmlns:a16="http://schemas.microsoft.com/office/drawing/2014/main" id="{06F619B9-EA5C-4050-BECB-4B520627DD65}"/>
                    </a:ext>
                  </a:extLst>
                </p14:cNvPr>
                <p14:cNvContentPartPr/>
                <p14:nvPr/>
              </p14:nvContentPartPr>
              <p14:xfrm>
                <a:off x="9262955" y="2521027"/>
                <a:ext cx="26640" cy="264960"/>
              </p14:xfrm>
            </p:contentPart>
          </mc:Choice>
          <mc:Fallback>
            <p:pic>
              <p:nvPicPr>
                <p:cNvPr id="31" name="Entrada de lápiz 30">
                  <a:extLst>
                    <a:ext uri="{FF2B5EF4-FFF2-40B4-BE49-F238E27FC236}">
                      <a16:creationId xmlns:a16="http://schemas.microsoft.com/office/drawing/2014/main" id="{06F619B9-EA5C-4050-BECB-4B520627DD65}"/>
                    </a:ext>
                  </a:extLst>
                </p:cNvPr>
                <p:cNvPicPr/>
                <p:nvPr/>
              </p:nvPicPr>
              <p:blipFill>
                <a:blip r:embed="rId10"/>
                <a:stretch>
                  <a:fillRect/>
                </a:stretch>
              </p:blipFill>
              <p:spPr>
                <a:xfrm>
                  <a:off x="9253955" y="2512387"/>
                  <a:ext cx="442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5" name="Entrada de lápiz 34">
                  <a:extLst>
                    <a:ext uri="{FF2B5EF4-FFF2-40B4-BE49-F238E27FC236}">
                      <a16:creationId xmlns:a16="http://schemas.microsoft.com/office/drawing/2014/main" id="{E4B22C55-864D-45C7-86C1-6B387F27531E}"/>
                    </a:ext>
                  </a:extLst>
                </p14:cNvPr>
                <p14:cNvContentPartPr/>
                <p14:nvPr/>
              </p14:nvContentPartPr>
              <p14:xfrm>
                <a:off x="9253235" y="2428147"/>
                <a:ext cx="101160" cy="134280"/>
              </p14:xfrm>
            </p:contentPart>
          </mc:Choice>
          <mc:Fallback>
            <p:pic>
              <p:nvPicPr>
                <p:cNvPr id="35" name="Entrada de lápiz 34">
                  <a:extLst>
                    <a:ext uri="{FF2B5EF4-FFF2-40B4-BE49-F238E27FC236}">
                      <a16:creationId xmlns:a16="http://schemas.microsoft.com/office/drawing/2014/main" id="{E4B22C55-864D-45C7-86C1-6B387F27531E}"/>
                    </a:ext>
                  </a:extLst>
                </p:cNvPr>
                <p:cNvPicPr/>
                <p:nvPr/>
              </p:nvPicPr>
              <p:blipFill>
                <a:blip r:embed="rId12"/>
                <a:stretch>
                  <a:fillRect/>
                </a:stretch>
              </p:blipFill>
              <p:spPr>
                <a:xfrm>
                  <a:off x="9244595" y="2419147"/>
                  <a:ext cx="1188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6" name="Entrada de lápiz 35">
                  <a:extLst>
                    <a:ext uri="{FF2B5EF4-FFF2-40B4-BE49-F238E27FC236}">
                      <a16:creationId xmlns:a16="http://schemas.microsoft.com/office/drawing/2014/main" id="{D2F9A8C8-1F10-481C-99DD-2D392572BFA1}"/>
                    </a:ext>
                  </a:extLst>
                </p14:cNvPr>
                <p14:cNvContentPartPr/>
                <p14:nvPr/>
              </p14:nvContentPartPr>
              <p14:xfrm>
                <a:off x="9471755" y="2446507"/>
                <a:ext cx="105120" cy="468720"/>
              </p14:xfrm>
            </p:contentPart>
          </mc:Choice>
          <mc:Fallback>
            <p:pic>
              <p:nvPicPr>
                <p:cNvPr id="36" name="Entrada de lápiz 35">
                  <a:extLst>
                    <a:ext uri="{FF2B5EF4-FFF2-40B4-BE49-F238E27FC236}">
                      <a16:creationId xmlns:a16="http://schemas.microsoft.com/office/drawing/2014/main" id="{D2F9A8C8-1F10-481C-99DD-2D392572BFA1}"/>
                    </a:ext>
                  </a:extLst>
                </p:cNvPr>
                <p:cNvPicPr/>
                <p:nvPr/>
              </p:nvPicPr>
              <p:blipFill>
                <a:blip r:embed="rId14"/>
                <a:stretch>
                  <a:fillRect/>
                </a:stretch>
              </p:blipFill>
              <p:spPr>
                <a:xfrm>
                  <a:off x="9462755" y="2437507"/>
                  <a:ext cx="12276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7" name="Entrada de lápiz 36">
                  <a:extLst>
                    <a:ext uri="{FF2B5EF4-FFF2-40B4-BE49-F238E27FC236}">
                      <a16:creationId xmlns:a16="http://schemas.microsoft.com/office/drawing/2014/main" id="{30547461-C166-4343-B505-A56DF876D5BC}"/>
                    </a:ext>
                  </a:extLst>
                </p14:cNvPr>
                <p14:cNvContentPartPr/>
                <p14:nvPr/>
              </p14:nvContentPartPr>
              <p14:xfrm>
                <a:off x="9676595" y="2661067"/>
                <a:ext cx="136440" cy="10080"/>
              </p14:xfrm>
            </p:contentPart>
          </mc:Choice>
          <mc:Fallback>
            <p:pic>
              <p:nvPicPr>
                <p:cNvPr id="37" name="Entrada de lápiz 36">
                  <a:extLst>
                    <a:ext uri="{FF2B5EF4-FFF2-40B4-BE49-F238E27FC236}">
                      <a16:creationId xmlns:a16="http://schemas.microsoft.com/office/drawing/2014/main" id="{30547461-C166-4343-B505-A56DF876D5BC}"/>
                    </a:ext>
                  </a:extLst>
                </p:cNvPr>
                <p:cNvPicPr/>
                <p:nvPr/>
              </p:nvPicPr>
              <p:blipFill>
                <a:blip r:embed="rId16"/>
                <a:stretch>
                  <a:fillRect/>
                </a:stretch>
              </p:blipFill>
              <p:spPr>
                <a:xfrm>
                  <a:off x="9667595" y="2652067"/>
                  <a:ext cx="1540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9" name="Entrada de lápiz 38">
                  <a:extLst>
                    <a:ext uri="{FF2B5EF4-FFF2-40B4-BE49-F238E27FC236}">
                      <a16:creationId xmlns:a16="http://schemas.microsoft.com/office/drawing/2014/main" id="{6A397D3A-5BC0-4257-AFA9-A43996EB5829}"/>
                    </a:ext>
                  </a:extLst>
                </p14:cNvPr>
                <p14:cNvContentPartPr/>
                <p14:nvPr/>
              </p14:nvContentPartPr>
              <p14:xfrm>
                <a:off x="8943275" y="2730907"/>
                <a:ext cx="847440" cy="205200"/>
              </p14:xfrm>
            </p:contentPart>
          </mc:Choice>
          <mc:Fallback>
            <p:pic>
              <p:nvPicPr>
                <p:cNvPr id="39" name="Entrada de lápiz 38">
                  <a:extLst>
                    <a:ext uri="{FF2B5EF4-FFF2-40B4-BE49-F238E27FC236}">
                      <a16:creationId xmlns:a16="http://schemas.microsoft.com/office/drawing/2014/main" id="{6A397D3A-5BC0-4257-AFA9-A43996EB5829}"/>
                    </a:ext>
                  </a:extLst>
                </p:cNvPr>
                <p:cNvPicPr/>
                <p:nvPr/>
              </p:nvPicPr>
              <p:blipFill>
                <a:blip r:embed="rId18"/>
                <a:stretch>
                  <a:fillRect/>
                </a:stretch>
              </p:blipFill>
              <p:spPr>
                <a:xfrm>
                  <a:off x="8934635" y="2722267"/>
                  <a:ext cx="86508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0" name="Entrada de lápiz 39">
                  <a:extLst>
                    <a:ext uri="{FF2B5EF4-FFF2-40B4-BE49-F238E27FC236}">
                      <a16:creationId xmlns:a16="http://schemas.microsoft.com/office/drawing/2014/main" id="{FC358830-D506-47FF-BC4F-9BE2E4C5620D}"/>
                    </a:ext>
                  </a:extLst>
                </p14:cNvPr>
                <p14:cNvContentPartPr/>
                <p14:nvPr/>
              </p14:nvContentPartPr>
              <p14:xfrm>
                <a:off x="9754715" y="2714707"/>
                <a:ext cx="42480" cy="65880"/>
              </p14:xfrm>
            </p:contentPart>
          </mc:Choice>
          <mc:Fallback>
            <p:pic>
              <p:nvPicPr>
                <p:cNvPr id="40" name="Entrada de lápiz 39">
                  <a:extLst>
                    <a:ext uri="{FF2B5EF4-FFF2-40B4-BE49-F238E27FC236}">
                      <a16:creationId xmlns:a16="http://schemas.microsoft.com/office/drawing/2014/main" id="{FC358830-D506-47FF-BC4F-9BE2E4C5620D}"/>
                    </a:ext>
                  </a:extLst>
                </p:cNvPr>
                <p:cNvPicPr/>
                <p:nvPr/>
              </p:nvPicPr>
              <p:blipFill>
                <a:blip r:embed="rId20"/>
                <a:stretch>
                  <a:fillRect/>
                </a:stretch>
              </p:blipFill>
              <p:spPr>
                <a:xfrm>
                  <a:off x="9745715" y="2705707"/>
                  <a:ext cx="601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2" name="Entrada de lápiz 41">
                  <a:extLst>
                    <a:ext uri="{FF2B5EF4-FFF2-40B4-BE49-F238E27FC236}">
                      <a16:creationId xmlns:a16="http://schemas.microsoft.com/office/drawing/2014/main" id="{7279C47F-5AA9-42D0-963E-1620D9809F4A}"/>
                    </a:ext>
                  </a:extLst>
                </p14:cNvPr>
                <p14:cNvContentPartPr/>
                <p14:nvPr/>
              </p14:nvContentPartPr>
              <p14:xfrm>
                <a:off x="10081595" y="2520307"/>
                <a:ext cx="17280" cy="280800"/>
              </p14:xfrm>
            </p:contentPart>
          </mc:Choice>
          <mc:Fallback>
            <p:pic>
              <p:nvPicPr>
                <p:cNvPr id="42" name="Entrada de lápiz 41">
                  <a:extLst>
                    <a:ext uri="{FF2B5EF4-FFF2-40B4-BE49-F238E27FC236}">
                      <a16:creationId xmlns:a16="http://schemas.microsoft.com/office/drawing/2014/main" id="{7279C47F-5AA9-42D0-963E-1620D9809F4A}"/>
                    </a:ext>
                  </a:extLst>
                </p:cNvPr>
                <p:cNvPicPr/>
                <p:nvPr/>
              </p:nvPicPr>
              <p:blipFill>
                <a:blip r:embed="rId22"/>
                <a:stretch>
                  <a:fillRect/>
                </a:stretch>
              </p:blipFill>
              <p:spPr>
                <a:xfrm>
                  <a:off x="10072595" y="2511667"/>
                  <a:ext cx="349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3" name="Entrada de lápiz 42">
                  <a:extLst>
                    <a:ext uri="{FF2B5EF4-FFF2-40B4-BE49-F238E27FC236}">
                      <a16:creationId xmlns:a16="http://schemas.microsoft.com/office/drawing/2014/main" id="{3526DACC-B2CC-46CA-B6B2-7571F85D8B72}"/>
                    </a:ext>
                  </a:extLst>
                </p14:cNvPr>
                <p14:cNvContentPartPr/>
                <p14:nvPr/>
              </p14:nvContentPartPr>
              <p14:xfrm>
                <a:off x="9986555" y="2676187"/>
                <a:ext cx="113400" cy="26640"/>
              </p14:xfrm>
            </p:contentPart>
          </mc:Choice>
          <mc:Fallback>
            <p:pic>
              <p:nvPicPr>
                <p:cNvPr id="43" name="Entrada de lápiz 42">
                  <a:extLst>
                    <a:ext uri="{FF2B5EF4-FFF2-40B4-BE49-F238E27FC236}">
                      <a16:creationId xmlns:a16="http://schemas.microsoft.com/office/drawing/2014/main" id="{3526DACC-B2CC-46CA-B6B2-7571F85D8B72}"/>
                    </a:ext>
                  </a:extLst>
                </p:cNvPr>
                <p:cNvPicPr/>
                <p:nvPr/>
              </p:nvPicPr>
              <p:blipFill>
                <a:blip r:embed="rId24"/>
                <a:stretch>
                  <a:fillRect/>
                </a:stretch>
              </p:blipFill>
              <p:spPr>
                <a:xfrm>
                  <a:off x="9977555" y="2667547"/>
                  <a:ext cx="1310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5" name="Entrada de lápiz 44">
                  <a:extLst>
                    <a:ext uri="{FF2B5EF4-FFF2-40B4-BE49-F238E27FC236}">
                      <a16:creationId xmlns:a16="http://schemas.microsoft.com/office/drawing/2014/main" id="{21940C35-A6DE-4682-BCCC-3B5792EF0EB4}"/>
                    </a:ext>
                  </a:extLst>
                </p14:cNvPr>
                <p14:cNvContentPartPr/>
                <p14:nvPr/>
              </p14:nvContentPartPr>
              <p14:xfrm>
                <a:off x="10021475" y="2640547"/>
                <a:ext cx="224640" cy="43200"/>
              </p14:xfrm>
            </p:contentPart>
          </mc:Choice>
          <mc:Fallback>
            <p:pic>
              <p:nvPicPr>
                <p:cNvPr id="45" name="Entrada de lápiz 44">
                  <a:extLst>
                    <a:ext uri="{FF2B5EF4-FFF2-40B4-BE49-F238E27FC236}">
                      <a16:creationId xmlns:a16="http://schemas.microsoft.com/office/drawing/2014/main" id="{21940C35-A6DE-4682-BCCC-3B5792EF0EB4}"/>
                    </a:ext>
                  </a:extLst>
                </p:cNvPr>
                <p:cNvPicPr/>
                <p:nvPr/>
              </p:nvPicPr>
              <p:blipFill>
                <a:blip r:embed="rId26"/>
                <a:stretch>
                  <a:fillRect/>
                </a:stretch>
              </p:blipFill>
              <p:spPr>
                <a:xfrm>
                  <a:off x="10012475" y="2631547"/>
                  <a:ext cx="2422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7" name="Entrada de lápiz 46">
                  <a:extLst>
                    <a:ext uri="{FF2B5EF4-FFF2-40B4-BE49-F238E27FC236}">
                      <a16:creationId xmlns:a16="http://schemas.microsoft.com/office/drawing/2014/main" id="{F810D91F-C856-4F5D-88D9-0791E6552B6D}"/>
                    </a:ext>
                  </a:extLst>
                </p14:cNvPr>
                <p14:cNvContentPartPr/>
                <p14:nvPr/>
              </p14:nvContentPartPr>
              <p14:xfrm>
                <a:off x="9901595" y="2418067"/>
                <a:ext cx="642240" cy="542520"/>
              </p14:xfrm>
            </p:contentPart>
          </mc:Choice>
          <mc:Fallback>
            <p:pic>
              <p:nvPicPr>
                <p:cNvPr id="47" name="Entrada de lápiz 46">
                  <a:extLst>
                    <a:ext uri="{FF2B5EF4-FFF2-40B4-BE49-F238E27FC236}">
                      <a16:creationId xmlns:a16="http://schemas.microsoft.com/office/drawing/2014/main" id="{F810D91F-C856-4F5D-88D9-0791E6552B6D}"/>
                    </a:ext>
                  </a:extLst>
                </p:cNvPr>
                <p:cNvPicPr/>
                <p:nvPr/>
              </p:nvPicPr>
              <p:blipFill>
                <a:blip r:embed="rId28"/>
                <a:stretch>
                  <a:fillRect/>
                </a:stretch>
              </p:blipFill>
              <p:spPr>
                <a:xfrm>
                  <a:off x="9892595" y="2409067"/>
                  <a:ext cx="659880" cy="560160"/>
                </a:xfrm>
                <a:prstGeom prst="rect">
                  <a:avLst/>
                </a:prstGeom>
              </p:spPr>
            </p:pic>
          </mc:Fallback>
        </mc:AlternateContent>
      </p:grpSp>
      <p:grpSp>
        <p:nvGrpSpPr>
          <p:cNvPr id="56" name="Grupo 55">
            <a:extLst>
              <a:ext uri="{FF2B5EF4-FFF2-40B4-BE49-F238E27FC236}">
                <a16:creationId xmlns:a16="http://schemas.microsoft.com/office/drawing/2014/main" id="{F7D90BF7-0462-4441-9D45-AE080DB7A3B6}"/>
              </a:ext>
            </a:extLst>
          </p:cNvPr>
          <p:cNvGrpSpPr/>
          <p:nvPr/>
        </p:nvGrpSpPr>
        <p:grpSpPr>
          <a:xfrm>
            <a:off x="10544555" y="2528587"/>
            <a:ext cx="950400" cy="413280"/>
            <a:chOff x="10544555" y="2528587"/>
            <a:chExt cx="950400" cy="413280"/>
          </a:xfrm>
        </p:grpSpPr>
        <mc:AlternateContent xmlns:mc="http://schemas.openxmlformats.org/markup-compatibility/2006">
          <mc:Choice xmlns:p14="http://schemas.microsoft.com/office/powerpoint/2010/main" Requires="p14">
            <p:contentPart p14:bwMode="auto" r:id="rId29">
              <p14:nvContentPartPr>
                <p14:cNvPr id="49" name="Entrada de lápiz 48">
                  <a:extLst>
                    <a:ext uri="{FF2B5EF4-FFF2-40B4-BE49-F238E27FC236}">
                      <a16:creationId xmlns:a16="http://schemas.microsoft.com/office/drawing/2014/main" id="{D8E5C96C-8899-4B30-A3E2-F1F3520FD61B}"/>
                    </a:ext>
                  </a:extLst>
                </p14:cNvPr>
                <p14:cNvContentPartPr/>
                <p14:nvPr/>
              </p14:nvContentPartPr>
              <p14:xfrm>
                <a:off x="10544555" y="2685907"/>
                <a:ext cx="212760" cy="12600"/>
              </p14:xfrm>
            </p:contentPart>
          </mc:Choice>
          <mc:Fallback>
            <p:pic>
              <p:nvPicPr>
                <p:cNvPr id="49" name="Entrada de lápiz 48">
                  <a:extLst>
                    <a:ext uri="{FF2B5EF4-FFF2-40B4-BE49-F238E27FC236}">
                      <a16:creationId xmlns:a16="http://schemas.microsoft.com/office/drawing/2014/main" id="{D8E5C96C-8899-4B30-A3E2-F1F3520FD61B}"/>
                    </a:ext>
                  </a:extLst>
                </p:cNvPr>
                <p:cNvPicPr/>
                <p:nvPr/>
              </p:nvPicPr>
              <p:blipFill>
                <a:blip r:embed="rId30"/>
                <a:stretch>
                  <a:fillRect/>
                </a:stretch>
              </p:blipFill>
              <p:spPr>
                <a:xfrm>
                  <a:off x="10535555" y="2677267"/>
                  <a:ext cx="2304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0" name="Entrada de lápiz 49">
                  <a:extLst>
                    <a:ext uri="{FF2B5EF4-FFF2-40B4-BE49-F238E27FC236}">
                      <a16:creationId xmlns:a16="http://schemas.microsoft.com/office/drawing/2014/main" id="{53FD28B1-72C4-4D64-8623-2F2569E9994B}"/>
                    </a:ext>
                  </a:extLst>
                </p14:cNvPr>
                <p14:cNvContentPartPr/>
                <p14:nvPr/>
              </p14:nvContentPartPr>
              <p14:xfrm>
                <a:off x="10684955" y="2643787"/>
                <a:ext cx="57960" cy="99000"/>
              </p14:xfrm>
            </p:contentPart>
          </mc:Choice>
          <mc:Fallback>
            <p:pic>
              <p:nvPicPr>
                <p:cNvPr id="50" name="Entrada de lápiz 49">
                  <a:extLst>
                    <a:ext uri="{FF2B5EF4-FFF2-40B4-BE49-F238E27FC236}">
                      <a16:creationId xmlns:a16="http://schemas.microsoft.com/office/drawing/2014/main" id="{53FD28B1-72C4-4D64-8623-2F2569E9994B}"/>
                    </a:ext>
                  </a:extLst>
                </p:cNvPr>
                <p:cNvPicPr/>
                <p:nvPr/>
              </p:nvPicPr>
              <p:blipFill>
                <a:blip r:embed="rId32"/>
                <a:stretch>
                  <a:fillRect/>
                </a:stretch>
              </p:blipFill>
              <p:spPr>
                <a:xfrm>
                  <a:off x="10675955" y="2635147"/>
                  <a:ext cx="756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1" name="Entrada de lápiz 50">
                  <a:extLst>
                    <a:ext uri="{FF2B5EF4-FFF2-40B4-BE49-F238E27FC236}">
                      <a16:creationId xmlns:a16="http://schemas.microsoft.com/office/drawing/2014/main" id="{2AF0E6D6-F33F-4624-9E95-A707FB8763DD}"/>
                    </a:ext>
                  </a:extLst>
                </p14:cNvPr>
                <p14:cNvContentPartPr/>
                <p14:nvPr/>
              </p14:nvContentPartPr>
              <p14:xfrm>
                <a:off x="10816355" y="2590147"/>
                <a:ext cx="33480" cy="330120"/>
              </p14:xfrm>
            </p:contentPart>
          </mc:Choice>
          <mc:Fallback>
            <p:pic>
              <p:nvPicPr>
                <p:cNvPr id="51" name="Entrada de lápiz 50">
                  <a:extLst>
                    <a:ext uri="{FF2B5EF4-FFF2-40B4-BE49-F238E27FC236}">
                      <a16:creationId xmlns:a16="http://schemas.microsoft.com/office/drawing/2014/main" id="{2AF0E6D6-F33F-4624-9E95-A707FB8763DD}"/>
                    </a:ext>
                  </a:extLst>
                </p:cNvPr>
                <p:cNvPicPr/>
                <p:nvPr/>
              </p:nvPicPr>
              <p:blipFill>
                <a:blip r:embed="rId34"/>
                <a:stretch>
                  <a:fillRect/>
                </a:stretch>
              </p:blipFill>
              <p:spPr>
                <a:xfrm>
                  <a:off x="10807355" y="2581147"/>
                  <a:ext cx="5112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2" name="Entrada de lápiz 51">
                  <a:extLst>
                    <a:ext uri="{FF2B5EF4-FFF2-40B4-BE49-F238E27FC236}">
                      <a16:creationId xmlns:a16="http://schemas.microsoft.com/office/drawing/2014/main" id="{108CE470-6F08-4355-9BEB-601FBD6AFDF4}"/>
                    </a:ext>
                  </a:extLst>
                </p14:cNvPr>
                <p14:cNvContentPartPr/>
                <p14:nvPr/>
              </p14:nvContentPartPr>
              <p14:xfrm>
                <a:off x="10816715" y="2528587"/>
                <a:ext cx="145800" cy="186120"/>
              </p14:xfrm>
            </p:contentPart>
          </mc:Choice>
          <mc:Fallback>
            <p:pic>
              <p:nvPicPr>
                <p:cNvPr id="52" name="Entrada de lápiz 51">
                  <a:extLst>
                    <a:ext uri="{FF2B5EF4-FFF2-40B4-BE49-F238E27FC236}">
                      <a16:creationId xmlns:a16="http://schemas.microsoft.com/office/drawing/2014/main" id="{108CE470-6F08-4355-9BEB-601FBD6AFDF4}"/>
                    </a:ext>
                  </a:extLst>
                </p:cNvPr>
                <p:cNvPicPr/>
                <p:nvPr/>
              </p:nvPicPr>
              <p:blipFill>
                <a:blip r:embed="rId36"/>
                <a:stretch>
                  <a:fillRect/>
                </a:stretch>
              </p:blipFill>
              <p:spPr>
                <a:xfrm>
                  <a:off x="10807715" y="2519947"/>
                  <a:ext cx="1634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3" name="Entrada de lápiz 52">
                  <a:extLst>
                    <a:ext uri="{FF2B5EF4-FFF2-40B4-BE49-F238E27FC236}">
                      <a16:creationId xmlns:a16="http://schemas.microsoft.com/office/drawing/2014/main" id="{1687E531-DFFA-4D16-8CC3-51C781C9A418}"/>
                    </a:ext>
                  </a:extLst>
                </p14:cNvPr>
                <p14:cNvContentPartPr/>
                <p14:nvPr/>
              </p14:nvContentPartPr>
              <p14:xfrm>
                <a:off x="10970435" y="2661067"/>
                <a:ext cx="148320" cy="150840"/>
              </p14:xfrm>
            </p:contentPart>
          </mc:Choice>
          <mc:Fallback>
            <p:pic>
              <p:nvPicPr>
                <p:cNvPr id="53" name="Entrada de lápiz 52">
                  <a:extLst>
                    <a:ext uri="{FF2B5EF4-FFF2-40B4-BE49-F238E27FC236}">
                      <a16:creationId xmlns:a16="http://schemas.microsoft.com/office/drawing/2014/main" id="{1687E531-DFFA-4D16-8CC3-51C781C9A418}"/>
                    </a:ext>
                  </a:extLst>
                </p:cNvPr>
                <p:cNvPicPr/>
                <p:nvPr/>
              </p:nvPicPr>
              <p:blipFill>
                <a:blip r:embed="rId38"/>
                <a:stretch>
                  <a:fillRect/>
                </a:stretch>
              </p:blipFill>
              <p:spPr>
                <a:xfrm>
                  <a:off x="10961435" y="2652427"/>
                  <a:ext cx="165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4" name="Entrada de lápiz 53">
                  <a:extLst>
                    <a:ext uri="{FF2B5EF4-FFF2-40B4-BE49-F238E27FC236}">
                      <a16:creationId xmlns:a16="http://schemas.microsoft.com/office/drawing/2014/main" id="{49E48C83-3B64-4F5D-AFBA-93CF90C9754F}"/>
                    </a:ext>
                  </a:extLst>
                </p14:cNvPr>
                <p14:cNvContentPartPr/>
                <p14:nvPr/>
              </p14:nvContentPartPr>
              <p14:xfrm>
                <a:off x="11177435" y="2635867"/>
                <a:ext cx="150480" cy="306000"/>
              </p14:xfrm>
            </p:contentPart>
          </mc:Choice>
          <mc:Fallback>
            <p:pic>
              <p:nvPicPr>
                <p:cNvPr id="54" name="Entrada de lápiz 53">
                  <a:extLst>
                    <a:ext uri="{FF2B5EF4-FFF2-40B4-BE49-F238E27FC236}">
                      <a16:creationId xmlns:a16="http://schemas.microsoft.com/office/drawing/2014/main" id="{49E48C83-3B64-4F5D-AFBA-93CF90C9754F}"/>
                    </a:ext>
                  </a:extLst>
                </p:cNvPr>
                <p:cNvPicPr/>
                <p:nvPr/>
              </p:nvPicPr>
              <p:blipFill>
                <a:blip r:embed="rId40"/>
                <a:stretch>
                  <a:fillRect/>
                </a:stretch>
              </p:blipFill>
              <p:spPr>
                <a:xfrm>
                  <a:off x="11168435" y="2626867"/>
                  <a:ext cx="16812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5" name="Entrada de lápiz 54">
                  <a:extLst>
                    <a:ext uri="{FF2B5EF4-FFF2-40B4-BE49-F238E27FC236}">
                      <a16:creationId xmlns:a16="http://schemas.microsoft.com/office/drawing/2014/main" id="{897FE5B1-61BE-4FD1-8C1B-91B3BF2B4234}"/>
                    </a:ext>
                  </a:extLst>
                </p14:cNvPr>
                <p14:cNvContentPartPr/>
                <p14:nvPr/>
              </p14:nvContentPartPr>
              <p14:xfrm>
                <a:off x="11283995" y="2681227"/>
                <a:ext cx="210960" cy="133560"/>
              </p14:xfrm>
            </p:contentPart>
          </mc:Choice>
          <mc:Fallback>
            <p:pic>
              <p:nvPicPr>
                <p:cNvPr id="55" name="Entrada de lápiz 54">
                  <a:extLst>
                    <a:ext uri="{FF2B5EF4-FFF2-40B4-BE49-F238E27FC236}">
                      <a16:creationId xmlns:a16="http://schemas.microsoft.com/office/drawing/2014/main" id="{897FE5B1-61BE-4FD1-8C1B-91B3BF2B4234}"/>
                    </a:ext>
                  </a:extLst>
                </p:cNvPr>
                <p:cNvPicPr/>
                <p:nvPr/>
              </p:nvPicPr>
              <p:blipFill>
                <a:blip r:embed="rId42"/>
                <a:stretch>
                  <a:fillRect/>
                </a:stretch>
              </p:blipFill>
              <p:spPr>
                <a:xfrm>
                  <a:off x="11274995" y="2672227"/>
                  <a:ext cx="228600" cy="151200"/>
                </a:xfrm>
                <a:prstGeom prst="rect">
                  <a:avLst/>
                </a:prstGeom>
              </p:spPr>
            </p:pic>
          </mc:Fallback>
        </mc:AlternateContent>
      </p:grpSp>
      <p:grpSp>
        <p:nvGrpSpPr>
          <p:cNvPr id="74" name="Grupo 73">
            <a:extLst>
              <a:ext uri="{FF2B5EF4-FFF2-40B4-BE49-F238E27FC236}">
                <a16:creationId xmlns:a16="http://schemas.microsoft.com/office/drawing/2014/main" id="{3B070949-EEBC-4928-ABCB-C340C1150043}"/>
              </a:ext>
            </a:extLst>
          </p:cNvPr>
          <p:cNvGrpSpPr/>
          <p:nvPr/>
        </p:nvGrpSpPr>
        <p:grpSpPr>
          <a:xfrm>
            <a:off x="6596075" y="2527507"/>
            <a:ext cx="1765440" cy="646200"/>
            <a:chOff x="6596075" y="2527507"/>
            <a:chExt cx="1765440" cy="646200"/>
          </a:xfrm>
        </p:grpSpPr>
        <mc:AlternateContent xmlns:mc="http://schemas.openxmlformats.org/markup-compatibility/2006">
          <mc:Choice xmlns:p14="http://schemas.microsoft.com/office/powerpoint/2010/main" Requires="p14">
            <p:contentPart p14:bwMode="auto" r:id="rId43">
              <p14:nvContentPartPr>
                <p14:cNvPr id="57" name="Entrada de lápiz 56">
                  <a:extLst>
                    <a:ext uri="{FF2B5EF4-FFF2-40B4-BE49-F238E27FC236}">
                      <a16:creationId xmlns:a16="http://schemas.microsoft.com/office/drawing/2014/main" id="{104B5ABA-623C-4327-993B-E031F82ED0FE}"/>
                    </a:ext>
                  </a:extLst>
                </p14:cNvPr>
                <p14:cNvContentPartPr/>
                <p14:nvPr/>
              </p14:nvContentPartPr>
              <p14:xfrm>
                <a:off x="6596075" y="2542987"/>
                <a:ext cx="131400" cy="272520"/>
              </p14:xfrm>
            </p:contentPart>
          </mc:Choice>
          <mc:Fallback>
            <p:pic>
              <p:nvPicPr>
                <p:cNvPr id="57" name="Entrada de lápiz 56">
                  <a:extLst>
                    <a:ext uri="{FF2B5EF4-FFF2-40B4-BE49-F238E27FC236}">
                      <a16:creationId xmlns:a16="http://schemas.microsoft.com/office/drawing/2014/main" id="{104B5ABA-623C-4327-993B-E031F82ED0FE}"/>
                    </a:ext>
                  </a:extLst>
                </p:cNvPr>
                <p:cNvPicPr/>
                <p:nvPr/>
              </p:nvPicPr>
              <p:blipFill>
                <a:blip r:embed="rId44"/>
                <a:stretch>
                  <a:fillRect/>
                </a:stretch>
              </p:blipFill>
              <p:spPr>
                <a:xfrm>
                  <a:off x="6587435" y="2534347"/>
                  <a:ext cx="1490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8" name="Entrada de lápiz 57">
                  <a:extLst>
                    <a:ext uri="{FF2B5EF4-FFF2-40B4-BE49-F238E27FC236}">
                      <a16:creationId xmlns:a16="http://schemas.microsoft.com/office/drawing/2014/main" id="{D408483D-970B-4D05-BA51-161C74E0227D}"/>
                    </a:ext>
                  </a:extLst>
                </p14:cNvPr>
                <p14:cNvContentPartPr/>
                <p14:nvPr/>
              </p14:nvContentPartPr>
              <p14:xfrm>
                <a:off x="6846995" y="2613187"/>
                <a:ext cx="47160" cy="176400"/>
              </p14:xfrm>
            </p:contentPart>
          </mc:Choice>
          <mc:Fallback>
            <p:pic>
              <p:nvPicPr>
                <p:cNvPr id="58" name="Entrada de lápiz 57">
                  <a:extLst>
                    <a:ext uri="{FF2B5EF4-FFF2-40B4-BE49-F238E27FC236}">
                      <a16:creationId xmlns:a16="http://schemas.microsoft.com/office/drawing/2014/main" id="{D408483D-970B-4D05-BA51-161C74E0227D}"/>
                    </a:ext>
                  </a:extLst>
                </p:cNvPr>
                <p:cNvPicPr/>
                <p:nvPr/>
              </p:nvPicPr>
              <p:blipFill>
                <a:blip r:embed="rId46"/>
                <a:stretch>
                  <a:fillRect/>
                </a:stretch>
              </p:blipFill>
              <p:spPr>
                <a:xfrm>
                  <a:off x="6837995" y="2604187"/>
                  <a:ext cx="648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9" name="Entrada de lápiz 58">
                  <a:extLst>
                    <a:ext uri="{FF2B5EF4-FFF2-40B4-BE49-F238E27FC236}">
                      <a16:creationId xmlns:a16="http://schemas.microsoft.com/office/drawing/2014/main" id="{24F82280-42ED-4D34-9CF6-3DB6E8296F85}"/>
                    </a:ext>
                  </a:extLst>
                </p14:cNvPr>
                <p14:cNvContentPartPr/>
                <p14:nvPr/>
              </p14:nvContentPartPr>
              <p14:xfrm>
                <a:off x="6881555" y="2553067"/>
                <a:ext cx="138960" cy="265320"/>
              </p14:xfrm>
            </p:contentPart>
          </mc:Choice>
          <mc:Fallback>
            <p:pic>
              <p:nvPicPr>
                <p:cNvPr id="59" name="Entrada de lápiz 58">
                  <a:extLst>
                    <a:ext uri="{FF2B5EF4-FFF2-40B4-BE49-F238E27FC236}">
                      <a16:creationId xmlns:a16="http://schemas.microsoft.com/office/drawing/2014/main" id="{24F82280-42ED-4D34-9CF6-3DB6E8296F85}"/>
                    </a:ext>
                  </a:extLst>
                </p:cNvPr>
                <p:cNvPicPr/>
                <p:nvPr/>
              </p:nvPicPr>
              <p:blipFill>
                <a:blip r:embed="rId48"/>
                <a:stretch>
                  <a:fillRect/>
                </a:stretch>
              </p:blipFill>
              <p:spPr>
                <a:xfrm>
                  <a:off x="6872915" y="2544067"/>
                  <a:ext cx="1566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60" name="Entrada de lápiz 59">
                  <a:extLst>
                    <a:ext uri="{FF2B5EF4-FFF2-40B4-BE49-F238E27FC236}">
                      <a16:creationId xmlns:a16="http://schemas.microsoft.com/office/drawing/2014/main" id="{37DF372C-1DCC-4396-B974-C752957EA6EA}"/>
                    </a:ext>
                  </a:extLst>
                </p14:cNvPr>
                <p14:cNvContentPartPr/>
                <p14:nvPr/>
              </p14:nvContentPartPr>
              <p14:xfrm>
                <a:off x="7114835" y="2527507"/>
                <a:ext cx="103320" cy="273960"/>
              </p14:xfrm>
            </p:contentPart>
          </mc:Choice>
          <mc:Fallback>
            <p:pic>
              <p:nvPicPr>
                <p:cNvPr id="60" name="Entrada de lápiz 59">
                  <a:extLst>
                    <a:ext uri="{FF2B5EF4-FFF2-40B4-BE49-F238E27FC236}">
                      <a16:creationId xmlns:a16="http://schemas.microsoft.com/office/drawing/2014/main" id="{37DF372C-1DCC-4396-B974-C752957EA6EA}"/>
                    </a:ext>
                  </a:extLst>
                </p:cNvPr>
                <p:cNvPicPr/>
                <p:nvPr/>
              </p:nvPicPr>
              <p:blipFill>
                <a:blip r:embed="rId50"/>
                <a:stretch>
                  <a:fillRect/>
                </a:stretch>
              </p:blipFill>
              <p:spPr>
                <a:xfrm>
                  <a:off x="7106195" y="2518507"/>
                  <a:ext cx="1209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61" name="Entrada de lápiz 60">
                  <a:extLst>
                    <a:ext uri="{FF2B5EF4-FFF2-40B4-BE49-F238E27FC236}">
                      <a16:creationId xmlns:a16="http://schemas.microsoft.com/office/drawing/2014/main" id="{E997A78D-7398-46D9-AD9A-625BC0261C81}"/>
                    </a:ext>
                  </a:extLst>
                </p14:cNvPr>
                <p14:cNvContentPartPr/>
                <p14:nvPr/>
              </p14:nvContentPartPr>
              <p14:xfrm>
                <a:off x="7329755" y="2661787"/>
                <a:ext cx="165600" cy="21960"/>
              </p14:xfrm>
            </p:contentPart>
          </mc:Choice>
          <mc:Fallback>
            <p:pic>
              <p:nvPicPr>
                <p:cNvPr id="61" name="Entrada de lápiz 60">
                  <a:extLst>
                    <a:ext uri="{FF2B5EF4-FFF2-40B4-BE49-F238E27FC236}">
                      <a16:creationId xmlns:a16="http://schemas.microsoft.com/office/drawing/2014/main" id="{E997A78D-7398-46D9-AD9A-625BC0261C81}"/>
                    </a:ext>
                  </a:extLst>
                </p:cNvPr>
                <p:cNvPicPr/>
                <p:nvPr/>
              </p:nvPicPr>
              <p:blipFill>
                <a:blip r:embed="rId52"/>
                <a:stretch>
                  <a:fillRect/>
                </a:stretch>
              </p:blipFill>
              <p:spPr>
                <a:xfrm>
                  <a:off x="7320755" y="2652787"/>
                  <a:ext cx="183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62" name="Entrada de lápiz 61">
                  <a:extLst>
                    <a:ext uri="{FF2B5EF4-FFF2-40B4-BE49-F238E27FC236}">
                      <a16:creationId xmlns:a16="http://schemas.microsoft.com/office/drawing/2014/main" id="{D01151D8-F574-4F0C-A246-35DD471194A8}"/>
                    </a:ext>
                  </a:extLst>
                </p14:cNvPr>
                <p14:cNvContentPartPr/>
                <p14:nvPr/>
              </p14:nvContentPartPr>
              <p14:xfrm>
                <a:off x="7451435" y="2568907"/>
                <a:ext cx="76320" cy="168840"/>
              </p14:xfrm>
            </p:contentPart>
          </mc:Choice>
          <mc:Fallback>
            <p:pic>
              <p:nvPicPr>
                <p:cNvPr id="62" name="Entrada de lápiz 61">
                  <a:extLst>
                    <a:ext uri="{FF2B5EF4-FFF2-40B4-BE49-F238E27FC236}">
                      <a16:creationId xmlns:a16="http://schemas.microsoft.com/office/drawing/2014/main" id="{D01151D8-F574-4F0C-A246-35DD471194A8}"/>
                    </a:ext>
                  </a:extLst>
                </p:cNvPr>
                <p:cNvPicPr/>
                <p:nvPr/>
              </p:nvPicPr>
              <p:blipFill>
                <a:blip r:embed="rId54"/>
                <a:stretch>
                  <a:fillRect/>
                </a:stretch>
              </p:blipFill>
              <p:spPr>
                <a:xfrm>
                  <a:off x="7442435" y="2560267"/>
                  <a:ext cx="939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3" name="Entrada de lápiz 62">
                  <a:extLst>
                    <a:ext uri="{FF2B5EF4-FFF2-40B4-BE49-F238E27FC236}">
                      <a16:creationId xmlns:a16="http://schemas.microsoft.com/office/drawing/2014/main" id="{350CB0F9-F40C-44F4-BC86-C1A7C8682C87}"/>
                    </a:ext>
                  </a:extLst>
                </p14:cNvPr>
                <p14:cNvContentPartPr/>
                <p14:nvPr/>
              </p14:nvContentPartPr>
              <p14:xfrm>
                <a:off x="7622795" y="2550547"/>
                <a:ext cx="39960" cy="203040"/>
              </p14:xfrm>
            </p:contentPart>
          </mc:Choice>
          <mc:Fallback>
            <p:pic>
              <p:nvPicPr>
                <p:cNvPr id="63" name="Entrada de lápiz 62">
                  <a:extLst>
                    <a:ext uri="{FF2B5EF4-FFF2-40B4-BE49-F238E27FC236}">
                      <a16:creationId xmlns:a16="http://schemas.microsoft.com/office/drawing/2014/main" id="{350CB0F9-F40C-44F4-BC86-C1A7C8682C87}"/>
                    </a:ext>
                  </a:extLst>
                </p:cNvPr>
                <p:cNvPicPr/>
                <p:nvPr/>
              </p:nvPicPr>
              <p:blipFill>
                <a:blip r:embed="rId56"/>
                <a:stretch>
                  <a:fillRect/>
                </a:stretch>
              </p:blipFill>
              <p:spPr>
                <a:xfrm>
                  <a:off x="7614155" y="2541547"/>
                  <a:ext cx="576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64" name="Entrada de lápiz 63">
                  <a:extLst>
                    <a:ext uri="{FF2B5EF4-FFF2-40B4-BE49-F238E27FC236}">
                      <a16:creationId xmlns:a16="http://schemas.microsoft.com/office/drawing/2014/main" id="{4214E65F-4437-4B2A-A671-B996E2249601}"/>
                    </a:ext>
                  </a:extLst>
                </p14:cNvPr>
                <p14:cNvContentPartPr/>
                <p14:nvPr/>
              </p14:nvContentPartPr>
              <p14:xfrm>
                <a:off x="7653755" y="2531467"/>
                <a:ext cx="159480" cy="286560"/>
              </p14:xfrm>
            </p:contentPart>
          </mc:Choice>
          <mc:Fallback>
            <p:pic>
              <p:nvPicPr>
                <p:cNvPr id="64" name="Entrada de lápiz 63">
                  <a:extLst>
                    <a:ext uri="{FF2B5EF4-FFF2-40B4-BE49-F238E27FC236}">
                      <a16:creationId xmlns:a16="http://schemas.microsoft.com/office/drawing/2014/main" id="{4214E65F-4437-4B2A-A671-B996E2249601}"/>
                    </a:ext>
                  </a:extLst>
                </p:cNvPr>
                <p:cNvPicPr/>
                <p:nvPr/>
              </p:nvPicPr>
              <p:blipFill>
                <a:blip r:embed="rId58"/>
                <a:stretch>
                  <a:fillRect/>
                </a:stretch>
              </p:blipFill>
              <p:spPr>
                <a:xfrm>
                  <a:off x="7645115" y="2522827"/>
                  <a:ext cx="17712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5" name="Entrada de lápiz 64">
                  <a:extLst>
                    <a:ext uri="{FF2B5EF4-FFF2-40B4-BE49-F238E27FC236}">
                      <a16:creationId xmlns:a16="http://schemas.microsoft.com/office/drawing/2014/main" id="{D6B86C62-BAB6-4F28-BC97-D83A7378B55A}"/>
                    </a:ext>
                  </a:extLst>
                </p14:cNvPr>
                <p14:cNvContentPartPr/>
                <p14:nvPr/>
              </p14:nvContentPartPr>
              <p14:xfrm>
                <a:off x="7833395" y="2674027"/>
                <a:ext cx="151200" cy="115200"/>
              </p14:xfrm>
            </p:contentPart>
          </mc:Choice>
          <mc:Fallback>
            <p:pic>
              <p:nvPicPr>
                <p:cNvPr id="65" name="Entrada de lápiz 64">
                  <a:extLst>
                    <a:ext uri="{FF2B5EF4-FFF2-40B4-BE49-F238E27FC236}">
                      <a16:creationId xmlns:a16="http://schemas.microsoft.com/office/drawing/2014/main" id="{D6B86C62-BAB6-4F28-BC97-D83A7378B55A}"/>
                    </a:ext>
                  </a:extLst>
                </p:cNvPr>
                <p:cNvPicPr/>
                <p:nvPr/>
              </p:nvPicPr>
              <p:blipFill>
                <a:blip r:embed="rId60"/>
                <a:stretch>
                  <a:fillRect/>
                </a:stretch>
              </p:blipFill>
              <p:spPr>
                <a:xfrm>
                  <a:off x="7824755" y="2665027"/>
                  <a:ext cx="1688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6" name="Entrada de lápiz 65">
                  <a:extLst>
                    <a:ext uri="{FF2B5EF4-FFF2-40B4-BE49-F238E27FC236}">
                      <a16:creationId xmlns:a16="http://schemas.microsoft.com/office/drawing/2014/main" id="{21F6A762-220B-4C26-A6B2-D78552857015}"/>
                    </a:ext>
                  </a:extLst>
                </p14:cNvPr>
                <p14:cNvContentPartPr/>
                <p14:nvPr/>
              </p14:nvContentPartPr>
              <p14:xfrm>
                <a:off x="8008715" y="2632987"/>
                <a:ext cx="177120" cy="68760"/>
              </p14:xfrm>
            </p:contentPart>
          </mc:Choice>
          <mc:Fallback>
            <p:pic>
              <p:nvPicPr>
                <p:cNvPr id="66" name="Entrada de lápiz 65">
                  <a:extLst>
                    <a:ext uri="{FF2B5EF4-FFF2-40B4-BE49-F238E27FC236}">
                      <a16:creationId xmlns:a16="http://schemas.microsoft.com/office/drawing/2014/main" id="{21F6A762-220B-4C26-A6B2-D78552857015}"/>
                    </a:ext>
                  </a:extLst>
                </p:cNvPr>
                <p:cNvPicPr/>
                <p:nvPr/>
              </p:nvPicPr>
              <p:blipFill>
                <a:blip r:embed="rId62"/>
                <a:stretch>
                  <a:fillRect/>
                </a:stretch>
              </p:blipFill>
              <p:spPr>
                <a:xfrm>
                  <a:off x="8000075" y="2623987"/>
                  <a:ext cx="19476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7" name="Entrada de lápiz 66">
                  <a:extLst>
                    <a:ext uri="{FF2B5EF4-FFF2-40B4-BE49-F238E27FC236}">
                      <a16:creationId xmlns:a16="http://schemas.microsoft.com/office/drawing/2014/main" id="{871BCB94-7D89-40A6-B22B-F8502D36C659}"/>
                    </a:ext>
                  </a:extLst>
                </p14:cNvPr>
                <p14:cNvContentPartPr/>
                <p14:nvPr/>
              </p14:nvContentPartPr>
              <p14:xfrm>
                <a:off x="8190155" y="2580067"/>
                <a:ext cx="83880" cy="123840"/>
              </p14:xfrm>
            </p:contentPart>
          </mc:Choice>
          <mc:Fallback>
            <p:pic>
              <p:nvPicPr>
                <p:cNvPr id="67" name="Entrada de lápiz 66">
                  <a:extLst>
                    <a:ext uri="{FF2B5EF4-FFF2-40B4-BE49-F238E27FC236}">
                      <a16:creationId xmlns:a16="http://schemas.microsoft.com/office/drawing/2014/main" id="{871BCB94-7D89-40A6-B22B-F8502D36C659}"/>
                    </a:ext>
                  </a:extLst>
                </p:cNvPr>
                <p:cNvPicPr/>
                <p:nvPr/>
              </p:nvPicPr>
              <p:blipFill>
                <a:blip r:embed="rId64"/>
                <a:stretch>
                  <a:fillRect/>
                </a:stretch>
              </p:blipFill>
              <p:spPr>
                <a:xfrm>
                  <a:off x="8181155" y="2571427"/>
                  <a:ext cx="1015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8" name="Entrada de lápiz 67">
                  <a:extLst>
                    <a:ext uri="{FF2B5EF4-FFF2-40B4-BE49-F238E27FC236}">
                      <a16:creationId xmlns:a16="http://schemas.microsoft.com/office/drawing/2014/main" id="{6826A870-DE06-43FB-A075-56225CAB6A56}"/>
                    </a:ext>
                  </a:extLst>
                </p14:cNvPr>
                <p14:cNvContentPartPr/>
                <p14:nvPr/>
              </p14:nvContentPartPr>
              <p14:xfrm>
                <a:off x="8163515" y="2542267"/>
                <a:ext cx="198000" cy="90720"/>
              </p14:xfrm>
            </p:contentPart>
          </mc:Choice>
          <mc:Fallback>
            <p:pic>
              <p:nvPicPr>
                <p:cNvPr id="68" name="Entrada de lápiz 67">
                  <a:extLst>
                    <a:ext uri="{FF2B5EF4-FFF2-40B4-BE49-F238E27FC236}">
                      <a16:creationId xmlns:a16="http://schemas.microsoft.com/office/drawing/2014/main" id="{6826A870-DE06-43FB-A075-56225CAB6A56}"/>
                    </a:ext>
                  </a:extLst>
                </p:cNvPr>
                <p:cNvPicPr/>
                <p:nvPr/>
              </p:nvPicPr>
              <p:blipFill>
                <a:blip r:embed="rId66"/>
                <a:stretch>
                  <a:fillRect/>
                </a:stretch>
              </p:blipFill>
              <p:spPr>
                <a:xfrm>
                  <a:off x="8154515" y="2533627"/>
                  <a:ext cx="2156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0" name="Entrada de lápiz 69">
                  <a:extLst>
                    <a:ext uri="{FF2B5EF4-FFF2-40B4-BE49-F238E27FC236}">
                      <a16:creationId xmlns:a16="http://schemas.microsoft.com/office/drawing/2014/main" id="{F9F5544B-1B6C-438E-9338-D19BD51D45CE}"/>
                    </a:ext>
                  </a:extLst>
                </p14:cNvPr>
                <p14:cNvContentPartPr/>
                <p14:nvPr/>
              </p14:nvContentPartPr>
              <p14:xfrm>
                <a:off x="7332635" y="2704627"/>
                <a:ext cx="898560" cy="417600"/>
              </p14:xfrm>
            </p:contentPart>
          </mc:Choice>
          <mc:Fallback>
            <p:pic>
              <p:nvPicPr>
                <p:cNvPr id="70" name="Entrada de lápiz 69">
                  <a:extLst>
                    <a:ext uri="{FF2B5EF4-FFF2-40B4-BE49-F238E27FC236}">
                      <a16:creationId xmlns:a16="http://schemas.microsoft.com/office/drawing/2014/main" id="{F9F5544B-1B6C-438E-9338-D19BD51D45CE}"/>
                    </a:ext>
                  </a:extLst>
                </p:cNvPr>
                <p:cNvPicPr/>
                <p:nvPr/>
              </p:nvPicPr>
              <p:blipFill>
                <a:blip r:embed="rId68"/>
                <a:stretch>
                  <a:fillRect/>
                </a:stretch>
              </p:blipFill>
              <p:spPr>
                <a:xfrm>
                  <a:off x="7323995" y="2695627"/>
                  <a:ext cx="91620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72" name="Entrada de lápiz 71">
                  <a:extLst>
                    <a:ext uri="{FF2B5EF4-FFF2-40B4-BE49-F238E27FC236}">
                      <a16:creationId xmlns:a16="http://schemas.microsoft.com/office/drawing/2014/main" id="{353BE657-01E6-45BC-A469-807D00BD334C}"/>
                    </a:ext>
                  </a:extLst>
                </p14:cNvPr>
                <p14:cNvContentPartPr/>
                <p14:nvPr/>
              </p14:nvContentPartPr>
              <p14:xfrm>
                <a:off x="7079915" y="2733787"/>
                <a:ext cx="819000" cy="439920"/>
              </p14:xfrm>
            </p:contentPart>
          </mc:Choice>
          <mc:Fallback>
            <p:pic>
              <p:nvPicPr>
                <p:cNvPr id="72" name="Entrada de lápiz 71">
                  <a:extLst>
                    <a:ext uri="{FF2B5EF4-FFF2-40B4-BE49-F238E27FC236}">
                      <a16:creationId xmlns:a16="http://schemas.microsoft.com/office/drawing/2014/main" id="{353BE657-01E6-45BC-A469-807D00BD334C}"/>
                    </a:ext>
                  </a:extLst>
                </p:cNvPr>
                <p:cNvPicPr/>
                <p:nvPr/>
              </p:nvPicPr>
              <p:blipFill>
                <a:blip r:embed="rId70"/>
                <a:stretch>
                  <a:fillRect/>
                </a:stretch>
              </p:blipFill>
              <p:spPr>
                <a:xfrm>
                  <a:off x="7071275" y="2724787"/>
                  <a:ext cx="83664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3" name="Entrada de lápiz 72">
                  <a:extLst>
                    <a:ext uri="{FF2B5EF4-FFF2-40B4-BE49-F238E27FC236}">
                      <a16:creationId xmlns:a16="http://schemas.microsoft.com/office/drawing/2014/main" id="{1BEBDB73-7E6A-493B-A38C-B25EB77ABF6C}"/>
                    </a:ext>
                  </a:extLst>
                </p14:cNvPr>
                <p14:cNvContentPartPr/>
                <p14:nvPr/>
              </p14:nvContentPartPr>
              <p14:xfrm>
                <a:off x="7034915" y="2908027"/>
                <a:ext cx="114480" cy="184320"/>
              </p14:xfrm>
            </p:contentPart>
          </mc:Choice>
          <mc:Fallback>
            <p:pic>
              <p:nvPicPr>
                <p:cNvPr id="73" name="Entrada de lápiz 72">
                  <a:extLst>
                    <a:ext uri="{FF2B5EF4-FFF2-40B4-BE49-F238E27FC236}">
                      <a16:creationId xmlns:a16="http://schemas.microsoft.com/office/drawing/2014/main" id="{1BEBDB73-7E6A-493B-A38C-B25EB77ABF6C}"/>
                    </a:ext>
                  </a:extLst>
                </p:cNvPr>
                <p:cNvPicPr/>
                <p:nvPr/>
              </p:nvPicPr>
              <p:blipFill>
                <a:blip r:embed="rId72"/>
                <a:stretch>
                  <a:fillRect/>
                </a:stretch>
              </p:blipFill>
              <p:spPr>
                <a:xfrm>
                  <a:off x="7025915" y="2899387"/>
                  <a:ext cx="132120" cy="201960"/>
                </a:xfrm>
                <a:prstGeom prst="rect">
                  <a:avLst/>
                </a:prstGeom>
              </p:spPr>
            </p:pic>
          </mc:Fallback>
        </mc:AlternateContent>
      </p:grpSp>
      <p:grpSp>
        <p:nvGrpSpPr>
          <p:cNvPr id="119" name="Grupo 118">
            <a:extLst>
              <a:ext uri="{FF2B5EF4-FFF2-40B4-BE49-F238E27FC236}">
                <a16:creationId xmlns:a16="http://schemas.microsoft.com/office/drawing/2014/main" id="{989D112C-D968-4E6E-BDB5-0BC1B18B8A60}"/>
              </a:ext>
            </a:extLst>
          </p:cNvPr>
          <p:cNvGrpSpPr/>
          <p:nvPr/>
        </p:nvGrpSpPr>
        <p:grpSpPr>
          <a:xfrm>
            <a:off x="7163435" y="3678427"/>
            <a:ext cx="3283560" cy="2653560"/>
            <a:chOff x="7163435" y="3678427"/>
            <a:chExt cx="3283560" cy="2653560"/>
          </a:xfrm>
        </p:grpSpPr>
        <mc:AlternateContent xmlns:mc="http://schemas.openxmlformats.org/markup-compatibility/2006">
          <mc:Choice xmlns:p14="http://schemas.microsoft.com/office/powerpoint/2010/main" Requires="p14">
            <p:contentPart p14:bwMode="auto" r:id="rId73">
              <p14:nvContentPartPr>
                <p14:cNvPr id="79" name="Entrada de lápiz 78">
                  <a:extLst>
                    <a:ext uri="{FF2B5EF4-FFF2-40B4-BE49-F238E27FC236}">
                      <a16:creationId xmlns:a16="http://schemas.microsoft.com/office/drawing/2014/main" id="{38B066A3-69EF-480A-8DE7-73109456154B}"/>
                    </a:ext>
                  </a:extLst>
                </p14:cNvPr>
                <p14:cNvContentPartPr/>
                <p14:nvPr/>
              </p14:nvContentPartPr>
              <p14:xfrm>
                <a:off x="10159355" y="4490587"/>
                <a:ext cx="147960" cy="120960"/>
              </p14:xfrm>
            </p:contentPart>
          </mc:Choice>
          <mc:Fallback>
            <p:pic>
              <p:nvPicPr>
                <p:cNvPr id="79" name="Entrada de lápiz 78">
                  <a:extLst>
                    <a:ext uri="{FF2B5EF4-FFF2-40B4-BE49-F238E27FC236}">
                      <a16:creationId xmlns:a16="http://schemas.microsoft.com/office/drawing/2014/main" id="{38B066A3-69EF-480A-8DE7-73109456154B}"/>
                    </a:ext>
                  </a:extLst>
                </p:cNvPr>
                <p:cNvPicPr/>
                <p:nvPr/>
              </p:nvPicPr>
              <p:blipFill>
                <a:blip r:embed="rId74"/>
                <a:stretch>
                  <a:fillRect/>
                </a:stretch>
              </p:blipFill>
              <p:spPr>
                <a:xfrm>
                  <a:off x="10150355" y="4481947"/>
                  <a:ext cx="1656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80" name="Entrada de lápiz 79">
                  <a:extLst>
                    <a:ext uri="{FF2B5EF4-FFF2-40B4-BE49-F238E27FC236}">
                      <a16:creationId xmlns:a16="http://schemas.microsoft.com/office/drawing/2014/main" id="{8285662A-5956-4223-A579-7939B41738F2}"/>
                    </a:ext>
                  </a:extLst>
                </p14:cNvPr>
                <p14:cNvContentPartPr/>
                <p14:nvPr/>
              </p14:nvContentPartPr>
              <p14:xfrm>
                <a:off x="10188515" y="4483747"/>
                <a:ext cx="51840" cy="91080"/>
              </p14:xfrm>
            </p:contentPart>
          </mc:Choice>
          <mc:Fallback>
            <p:pic>
              <p:nvPicPr>
                <p:cNvPr id="80" name="Entrada de lápiz 79">
                  <a:extLst>
                    <a:ext uri="{FF2B5EF4-FFF2-40B4-BE49-F238E27FC236}">
                      <a16:creationId xmlns:a16="http://schemas.microsoft.com/office/drawing/2014/main" id="{8285662A-5956-4223-A579-7939B41738F2}"/>
                    </a:ext>
                  </a:extLst>
                </p:cNvPr>
                <p:cNvPicPr/>
                <p:nvPr/>
              </p:nvPicPr>
              <p:blipFill>
                <a:blip r:embed="rId76"/>
                <a:stretch>
                  <a:fillRect/>
                </a:stretch>
              </p:blipFill>
              <p:spPr>
                <a:xfrm>
                  <a:off x="10179875" y="4474747"/>
                  <a:ext cx="694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5" name="Entrada de lápiz 74">
                  <a:extLst>
                    <a:ext uri="{FF2B5EF4-FFF2-40B4-BE49-F238E27FC236}">
                      <a16:creationId xmlns:a16="http://schemas.microsoft.com/office/drawing/2014/main" id="{6C89B19A-A5F5-48BF-9B01-5816613FCFDD}"/>
                    </a:ext>
                  </a:extLst>
                </p14:cNvPr>
                <p14:cNvContentPartPr/>
                <p14:nvPr/>
              </p14:nvContentPartPr>
              <p14:xfrm>
                <a:off x="8474195" y="4436587"/>
                <a:ext cx="162000" cy="207720"/>
              </p14:xfrm>
            </p:contentPart>
          </mc:Choice>
          <mc:Fallback>
            <p:pic>
              <p:nvPicPr>
                <p:cNvPr id="75" name="Entrada de lápiz 74">
                  <a:extLst>
                    <a:ext uri="{FF2B5EF4-FFF2-40B4-BE49-F238E27FC236}">
                      <a16:creationId xmlns:a16="http://schemas.microsoft.com/office/drawing/2014/main" id="{6C89B19A-A5F5-48BF-9B01-5816613FCFDD}"/>
                    </a:ext>
                  </a:extLst>
                </p:cNvPr>
                <p:cNvPicPr/>
                <p:nvPr/>
              </p:nvPicPr>
              <p:blipFill>
                <a:blip r:embed="rId78"/>
                <a:stretch>
                  <a:fillRect/>
                </a:stretch>
              </p:blipFill>
              <p:spPr>
                <a:xfrm>
                  <a:off x="8465195" y="4427587"/>
                  <a:ext cx="1796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6" name="Entrada de lápiz 75">
                  <a:extLst>
                    <a:ext uri="{FF2B5EF4-FFF2-40B4-BE49-F238E27FC236}">
                      <a16:creationId xmlns:a16="http://schemas.microsoft.com/office/drawing/2014/main" id="{427AC098-61A4-4D36-9270-0759F2DE17E8}"/>
                    </a:ext>
                  </a:extLst>
                </p14:cNvPr>
                <p14:cNvContentPartPr/>
                <p14:nvPr/>
              </p14:nvContentPartPr>
              <p14:xfrm>
                <a:off x="8486795" y="4493467"/>
                <a:ext cx="147960" cy="153360"/>
              </p14:xfrm>
            </p:contentPart>
          </mc:Choice>
          <mc:Fallback>
            <p:pic>
              <p:nvPicPr>
                <p:cNvPr id="76" name="Entrada de lápiz 75">
                  <a:extLst>
                    <a:ext uri="{FF2B5EF4-FFF2-40B4-BE49-F238E27FC236}">
                      <a16:creationId xmlns:a16="http://schemas.microsoft.com/office/drawing/2014/main" id="{427AC098-61A4-4D36-9270-0759F2DE17E8}"/>
                    </a:ext>
                  </a:extLst>
                </p:cNvPr>
                <p:cNvPicPr/>
                <p:nvPr/>
              </p:nvPicPr>
              <p:blipFill>
                <a:blip r:embed="rId80"/>
                <a:stretch>
                  <a:fillRect/>
                </a:stretch>
              </p:blipFill>
              <p:spPr>
                <a:xfrm>
                  <a:off x="8478155" y="4484827"/>
                  <a:ext cx="1656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84" name="Entrada de lápiz 83">
                  <a:extLst>
                    <a:ext uri="{FF2B5EF4-FFF2-40B4-BE49-F238E27FC236}">
                      <a16:creationId xmlns:a16="http://schemas.microsoft.com/office/drawing/2014/main" id="{E14534B5-8964-4039-B5DA-236F34E56E9C}"/>
                    </a:ext>
                  </a:extLst>
                </p14:cNvPr>
                <p14:cNvContentPartPr/>
                <p14:nvPr/>
              </p14:nvContentPartPr>
              <p14:xfrm>
                <a:off x="7243355" y="3678427"/>
                <a:ext cx="1103040" cy="1410120"/>
              </p14:xfrm>
            </p:contentPart>
          </mc:Choice>
          <mc:Fallback>
            <p:pic>
              <p:nvPicPr>
                <p:cNvPr id="84" name="Entrada de lápiz 83">
                  <a:extLst>
                    <a:ext uri="{FF2B5EF4-FFF2-40B4-BE49-F238E27FC236}">
                      <a16:creationId xmlns:a16="http://schemas.microsoft.com/office/drawing/2014/main" id="{E14534B5-8964-4039-B5DA-236F34E56E9C}"/>
                    </a:ext>
                  </a:extLst>
                </p:cNvPr>
                <p:cNvPicPr/>
                <p:nvPr/>
              </p:nvPicPr>
              <p:blipFill>
                <a:blip r:embed="rId82"/>
                <a:stretch>
                  <a:fillRect/>
                </a:stretch>
              </p:blipFill>
              <p:spPr>
                <a:xfrm>
                  <a:off x="7234355" y="3669427"/>
                  <a:ext cx="1120680" cy="14277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85" name="Entrada de lápiz 84">
                  <a:extLst>
                    <a:ext uri="{FF2B5EF4-FFF2-40B4-BE49-F238E27FC236}">
                      <a16:creationId xmlns:a16="http://schemas.microsoft.com/office/drawing/2014/main" id="{AD80E455-E817-48D5-A656-3C1AA97C6AFB}"/>
                    </a:ext>
                  </a:extLst>
                </p14:cNvPr>
                <p14:cNvContentPartPr/>
                <p14:nvPr/>
              </p14:nvContentPartPr>
              <p14:xfrm>
                <a:off x="8616755" y="4165867"/>
                <a:ext cx="41040" cy="356400"/>
              </p14:xfrm>
            </p:contentPart>
          </mc:Choice>
          <mc:Fallback>
            <p:pic>
              <p:nvPicPr>
                <p:cNvPr id="85" name="Entrada de lápiz 84">
                  <a:extLst>
                    <a:ext uri="{FF2B5EF4-FFF2-40B4-BE49-F238E27FC236}">
                      <a16:creationId xmlns:a16="http://schemas.microsoft.com/office/drawing/2014/main" id="{AD80E455-E817-48D5-A656-3C1AA97C6AFB}"/>
                    </a:ext>
                  </a:extLst>
                </p:cNvPr>
                <p:cNvPicPr/>
                <p:nvPr/>
              </p:nvPicPr>
              <p:blipFill>
                <a:blip r:embed="rId84"/>
                <a:stretch>
                  <a:fillRect/>
                </a:stretch>
              </p:blipFill>
              <p:spPr>
                <a:xfrm>
                  <a:off x="8608115" y="4157227"/>
                  <a:ext cx="5868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86" name="Entrada de lápiz 85">
                  <a:extLst>
                    <a:ext uri="{FF2B5EF4-FFF2-40B4-BE49-F238E27FC236}">
                      <a16:creationId xmlns:a16="http://schemas.microsoft.com/office/drawing/2014/main" id="{B7FEC604-6F32-4389-84DE-6F938CE36451}"/>
                    </a:ext>
                  </a:extLst>
                </p14:cNvPr>
                <p14:cNvContentPartPr/>
                <p14:nvPr/>
              </p14:nvContentPartPr>
              <p14:xfrm>
                <a:off x="8554835" y="4511107"/>
                <a:ext cx="77400" cy="686880"/>
              </p14:xfrm>
            </p:contentPart>
          </mc:Choice>
          <mc:Fallback>
            <p:pic>
              <p:nvPicPr>
                <p:cNvPr id="86" name="Entrada de lápiz 85">
                  <a:extLst>
                    <a:ext uri="{FF2B5EF4-FFF2-40B4-BE49-F238E27FC236}">
                      <a16:creationId xmlns:a16="http://schemas.microsoft.com/office/drawing/2014/main" id="{B7FEC604-6F32-4389-84DE-6F938CE36451}"/>
                    </a:ext>
                  </a:extLst>
                </p:cNvPr>
                <p:cNvPicPr/>
                <p:nvPr/>
              </p:nvPicPr>
              <p:blipFill>
                <a:blip r:embed="rId86"/>
                <a:stretch>
                  <a:fillRect/>
                </a:stretch>
              </p:blipFill>
              <p:spPr>
                <a:xfrm>
                  <a:off x="8546195" y="4502467"/>
                  <a:ext cx="95040" cy="7045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87" name="Entrada de lápiz 86">
                  <a:extLst>
                    <a:ext uri="{FF2B5EF4-FFF2-40B4-BE49-F238E27FC236}">
                      <a16:creationId xmlns:a16="http://schemas.microsoft.com/office/drawing/2014/main" id="{6E699580-71E3-4B98-8E22-E88D8751299D}"/>
                    </a:ext>
                  </a:extLst>
                </p14:cNvPr>
                <p14:cNvContentPartPr/>
                <p14:nvPr/>
              </p14:nvContentPartPr>
              <p14:xfrm>
                <a:off x="8532155" y="5035267"/>
                <a:ext cx="171360" cy="189720"/>
              </p14:xfrm>
            </p:contentPart>
          </mc:Choice>
          <mc:Fallback>
            <p:pic>
              <p:nvPicPr>
                <p:cNvPr id="87" name="Entrada de lápiz 86">
                  <a:extLst>
                    <a:ext uri="{FF2B5EF4-FFF2-40B4-BE49-F238E27FC236}">
                      <a16:creationId xmlns:a16="http://schemas.microsoft.com/office/drawing/2014/main" id="{6E699580-71E3-4B98-8E22-E88D8751299D}"/>
                    </a:ext>
                  </a:extLst>
                </p:cNvPr>
                <p:cNvPicPr/>
                <p:nvPr/>
              </p:nvPicPr>
              <p:blipFill>
                <a:blip r:embed="rId88"/>
                <a:stretch>
                  <a:fillRect/>
                </a:stretch>
              </p:blipFill>
              <p:spPr>
                <a:xfrm>
                  <a:off x="8523155" y="5026627"/>
                  <a:ext cx="1890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88" name="Entrada de lápiz 87">
                  <a:extLst>
                    <a:ext uri="{FF2B5EF4-FFF2-40B4-BE49-F238E27FC236}">
                      <a16:creationId xmlns:a16="http://schemas.microsoft.com/office/drawing/2014/main" id="{354D9E5C-1F02-40FE-99D3-DB7DD5228DB5}"/>
                    </a:ext>
                  </a:extLst>
                </p14:cNvPr>
                <p14:cNvContentPartPr/>
                <p14:nvPr/>
              </p14:nvContentPartPr>
              <p14:xfrm>
                <a:off x="7163435" y="3714787"/>
                <a:ext cx="1433520" cy="1454400"/>
              </p14:xfrm>
            </p:contentPart>
          </mc:Choice>
          <mc:Fallback>
            <p:pic>
              <p:nvPicPr>
                <p:cNvPr id="88" name="Entrada de lápiz 87">
                  <a:extLst>
                    <a:ext uri="{FF2B5EF4-FFF2-40B4-BE49-F238E27FC236}">
                      <a16:creationId xmlns:a16="http://schemas.microsoft.com/office/drawing/2014/main" id="{354D9E5C-1F02-40FE-99D3-DB7DD5228DB5}"/>
                    </a:ext>
                  </a:extLst>
                </p:cNvPr>
                <p:cNvPicPr/>
                <p:nvPr/>
              </p:nvPicPr>
              <p:blipFill>
                <a:blip r:embed="rId90"/>
                <a:stretch>
                  <a:fillRect/>
                </a:stretch>
              </p:blipFill>
              <p:spPr>
                <a:xfrm>
                  <a:off x="7154795" y="3705787"/>
                  <a:ext cx="1451160" cy="14720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7" name="Entrada de lápiz 76">
                  <a:extLst>
                    <a:ext uri="{FF2B5EF4-FFF2-40B4-BE49-F238E27FC236}">
                      <a16:creationId xmlns:a16="http://schemas.microsoft.com/office/drawing/2014/main" id="{4F065562-C6CA-4371-B488-B6A4C14306B0}"/>
                    </a:ext>
                  </a:extLst>
                </p14:cNvPr>
                <p14:cNvContentPartPr/>
                <p14:nvPr/>
              </p14:nvContentPartPr>
              <p14:xfrm>
                <a:off x="9300035" y="4411747"/>
                <a:ext cx="180360" cy="171720"/>
              </p14:xfrm>
            </p:contentPart>
          </mc:Choice>
          <mc:Fallback>
            <p:pic>
              <p:nvPicPr>
                <p:cNvPr id="77" name="Entrada de lápiz 76">
                  <a:extLst>
                    <a:ext uri="{FF2B5EF4-FFF2-40B4-BE49-F238E27FC236}">
                      <a16:creationId xmlns:a16="http://schemas.microsoft.com/office/drawing/2014/main" id="{4F065562-C6CA-4371-B488-B6A4C14306B0}"/>
                    </a:ext>
                  </a:extLst>
                </p:cNvPr>
                <p:cNvPicPr/>
                <p:nvPr/>
              </p:nvPicPr>
              <p:blipFill>
                <a:blip r:embed="rId92"/>
                <a:stretch>
                  <a:fillRect/>
                </a:stretch>
              </p:blipFill>
              <p:spPr>
                <a:xfrm>
                  <a:off x="9291395" y="4403107"/>
                  <a:ext cx="1980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8" name="Entrada de lápiz 77">
                  <a:extLst>
                    <a:ext uri="{FF2B5EF4-FFF2-40B4-BE49-F238E27FC236}">
                      <a16:creationId xmlns:a16="http://schemas.microsoft.com/office/drawing/2014/main" id="{C3F2EDE1-299B-460A-A4C0-E9AE2E3DD2A7}"/>
                    </a:ext>
                  </a:extLst>
                </p14:cNvPr>
                <p14:cNvContentPartPr/>
                <p14:nvPr/>
              </p14:nvContentPartPr>
              <p14:xfrm>
                <a:off x="9328475" y="4436587"/>
                <a:ext cx="90360" cy="136080"/>
              </p14:xfrm>
            </p:contentPart>
          </mc:Choice>
          <mc:Fallback>
            <p:pic>
              <p:nvPicPr>
                <p:cNvPr id="78" name="Entrada de lápiz 77">
                  <a:extLst>
                    <a:ext uri="{FF2B5EF4-FFF2-40B4-BE49-F238E27FC236}">
                      <a16:creationId xmlns:a16="http://schemas.microsoft.com/office/drawing/2014/main" id="{C3F2EDE1-299B-460A-A4C0-E9AE2E3DD2A7}"/>
                    </a:ext>
                  </a:extLst>
                </p:cNvPr>
                <p:cNvPicPr/>
                <p:nvPr/>
              </p:nvPicPr>
              <p:blipFill>
                <a:blip r:embed="rId94"/>
                <a:stretch>
                  <a:fillRect/>
                </a:stretch>
              </p:blipFill>
              <p:spPr>
                <a:xfrm>
                  <a:off x="9319835" y="4427587"/>
                  <a:ext cx="1080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90" name="Entrada de lápiz 89">
                  <a:extLst>
                    <a:ext uri="{FF2B5EF4-FFF2-40B4-BE49-F238E27FC236}">
                      <a16:creationId xmlns:a16="http://schemas.microsoft.com/office/drawing/2014/main" id="{15A7A08E-1F2E-4F05-8B7F-52B0800BA15D}"/>
                    </a:ext>
                  </a:extLst>
                </p14:cNvPr>
                <p14:cNvContentPartPr/>
                <p14:nvPr/>
              </p14:nvContentPartPr>
              <p14:xfrm>
                <a:off x="9024275" y="4343707"/>
                <a:ext cx="660960" cy="32400"/>
              </p14:xfrm>
            </p:contentPart>
          </mc:Choice>
          <mc:Fallback>
            <p:pic>
              <p:nvPicPr>
                <p:cNvPr id="90" name="Entrada de lápiz 89">
                  <a:extLst>
                    <a:ext uri="{FF2B5EF4-FFF2-40B4-BE49-F238E27FC236}">
                      <a16:creationId xmlns:a16="http://schemas.microsoft.com/office/drawing/2014/main" id="{15A7A08E-1F2E-4F05-8B7F-52B0800BA15D}"/>
                    </a:ext>
                  </a:extLst>
                </p:cNvPr>
                <p:cNvPicPr/>
                <p:nvPr/>
              </p:nvPicPr>
              <p:blipFill>
                <a:blip r:embed="rId96"/>
                <a:stretch>
                  <a:fillRect/>
                </a:stretch>
              </p:blipFill>
              <p:spPr>
                <a:xfrm>
                  <a:off x="9015275" y="4335067"/>
                  <a:ext cx="6786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91" name="Entrada de lápiz 90">
                  <a:extLst>
                    <a:ext uri="{FF2B5EF4-FFF2-40B4-BE49-F238E27FC236}">
                      <a16:creationId xmlns:a16="http://schemas.microsoft.com/office/drawing/2014/main" id="{32E6D292-D06A-4A44-9E6D-B7BB8FDDE4FB}"/>
                    </a:ext>
                  </a:extLst>
                </p14:cNvPr>
                <p14:cNvContentPartPr/>
                <p14:nvPr/>
              </p14:nvContentPartPr>
              <p14:xfrm>
                <a:off x="9589835" y="4304827"/>
                <a:ext cx="76320" cy="158400"/>
              </p14:xfrm>
            </p:contentPart>
          </mc:Choice>
          <mc:Fallback>
            <p:pic>
              <p:nvPicPr>
                <p:cNvPr id="91" name="Entrada de lápiz 90">
                  <a:extLst>
                    <a:ext uri="{FF2B5EF4-FFF2-40B4-BE49-F238E27FC236}">
                      <a16:creationId xmlns:a16="http://schemas.microsoft.com/office/drawing/2014/main" id="{32E6D292-D06A-4A44-9E6D-B7BB8FDDE4FB}"/>
                    </a:ext>
                  </a:extLst>
                </p:cNvPr>
                <p:cNvPicPr/>
                <p:nvPr/>
              </p:nvPicPr>
              <p:blipFill>
                <a:blip r:embed="rId98"/>
                <a:stretch>
                  <a:fillRect/>
                </a:stretch>
              </p:blipFill>
              <p:spPr>
                <a:xfrm>
                  <a:off x="9581195" y="4295827"/>
                  <a:ext cx="939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93" name="Entrada de lápiz 92">
                  <a:extLst>
                    <a:ext uri="{FF2B5EF4-FFF2-40B4-BE49-F238E27FC236}">
                      <a16:creationId xmlns:a16="http://schemas.microsoft.com/office/drawing/2014/main" id="{BD61F731-D17B-4BD7-9CE3-DCB28963D40A}"/>
                    </a:ext>
                  </a:extLst>
                </p14:cNvPr>
                <p14:cNvContentPartPr/>
                <p14:nvPr/>
              </p14:nvContentPartPr>
              <p14:xfrm>
                <a:off x="8341355" y="4192867"/>
                <a:ext cx="572040" cy="624240"/>
              </p14:xfrm>
            </p:contentPart>
          </mc:Choice>
          <mc:Fallback>
            <p:pic>
              <p:nvPicPr>
                <p:cNvPr id="93" name="Entrada de lápiz 92">
                  <a:extLst>
                    <a:ext uri="{FF2B5EF4-FFF2-40B4-BE49-F238E27FC236}">
                      <a16:creationId xmlns:a16="http://schemas.microsoft.com/office/drawing/2014/main" id="{BD61F731-D17B-4BD7-9CE3-DCB28963D40A}"/>
                    </a:ext>
                  </a:extLst>
                </p:cNvPr>
                <p:cNvPicPr/>
                <p:nvPr/>
              </p:nvPicPr>
              <p:blipFill>
                <a:blip r:embed="rId100"/>
                <a:stretch>
                  <a:fillRect/>
                </a:stretch>
              </p:blipFill>
              <p:spPr>
                <a:xfrm>
                  <a:off x="8332715" y="4183867"/>
                  <a:ext cx="589680" cy="6418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95" name="Entrada de lápiz 94">
                  <a:extLst>
                    <a:ext uri="{FF2B5EF4-FFF2-40B4-BE49-F238E27FC236}">
                      <a16:creationId xmlns:a16="http://schemas.microsoft.com/office/drawing/2014/main" id="{5A79FF67-4936-4AB0-BFEF-65419B2CA55A}"/>
                    </a:ext>
                  </a:extLst>
                </p14:cNvPr>
                <p14:cNvContentPartPr/>
                <p14:nvPr/>
              </p14:nvContentPartPr>
              <p14:xfrm>
                <a:off x="8461595" y="5605147"/>
                <a:ext cx="187560" cy="228240"/>
              </p14:xfrm>
            </p:contentPart>
          </mc:Choice>
          <mc:Fallback>
            <p:pic>
              <p:nvPicPr>
                <p:cNvPr id="95" name="Entrada de lápiz 94">
                  <a:extLst>
                    <a:ext uri="{FF2B5EF4-FFF2-40B4-BE49-F238E27FC236}">
                      <a16:creationId xmlns:a16="http://schemas.microsoft.com/office/drawing/2014/main" id="{5A79FF67-4936-4AB0-BFEF-65419B2CA55A}"/>
                    </a:ext>
                  </a:extLst>
                </p:cNvPr>
                <p:cNvPicPr/>
                <p:nvPr/>
              </p:nvPicPr>
              <p:blipFill>
                <a:blip r:embed="rId102"/>
                <a:stretch>
                  <a:fillRect/>
                </a:stretch>
              </p:blipFill>
              <p:spPr>
                <a:xfrm>
                  <a:off x="8452595" y="5596147"/>
                  <a:ext cx="2052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96" name="Entrada de lápiz 95">
                  <a:extLst>
                    <a:ext uri="{FF2B5EF4-FFF2-40B4-BE49-F238E27FC236}">
                      <a16:creationId xmlns:a16="http://schemas.microsoft.com/office/drawing/2014/main" id="{8BB12DAC-436F-457D-92E4-8D8624A3E20F}"/>
                    </a:ext>
                  </a:extLst>
                </p14:cNvPr>
                <p14:cNvContentPartPr/>
                <p14:nvPr/>
              </p14:nvContentPartPr>
              <p14:xfrm>
                <a:off x="8713595" y="5619187"/>
                <a:ext cx="16200" cy="306000"/>
              </p14:xfrm>
            </p:contentPart>
          </mc:Choice>
          <mc:Fallback>
            <p:pic>
              <p:nvPicPr>
                <p:cNvPr id="96" name="Entrada de lápiz 95">
                  <a:extLst>
                    <a:ext uri="{FF2B5EF4-FFF2-40B4-BE49-F238E27FC236}">
                      <a16:creationId xmlns:a16="http://schemas.microsoft.com/office/drawing/2014/main" id="{8BB12DAC-436F-457D-92E4-8D8624A3E20F}"/>
                    </a:ext>
                  </a:extLst>
                </p:cNvPr>
                <p:cNvPicPr/>
                <p:nvPr/>
              </p:nvPicPr>
              <p:blipFill>
                <a:blip r:embed="rId104"/>
                <a:stretch>
                  <a:fillRect/>
                </a:stretch>
              </p:blipFill>
              <p:spPr>
                <a:xfrm>
                  <a:off x="8704595" y="5610547"/>
                  <a:ext cx="338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97" name="Entrada de lápiz 96">
                  <a:extLst>
                    <a:ext uri="{FF2B5EF4-FFF2-40B4-BE49-F238E27FC236}">
                      <a16:creationId xmlns:a16="http://schemas.microsoft.com/office/drawing/2014/main" id="{6FF84828-F183-4282-8231-06044C257FF8}"/>
                    </a:ext>
                  </a:extLst>
                </p14:cNvPr>
                <p14:cNvContentPartPr/>
                <p14:nvPr/>
              </p14:nvContentPartPr>
              <p14:xfrm>
                <a:off x="8694515" y="5553307"/>
                <a:ext cx="130320" cy="200880"/>
              </p14:xfrm>
            </p:contentPart>
          </mc:Choice>
          <mc:Fallback>
            <p:pic>
              <p:nvPicPr>
                <p:cNvPr id="97" name="Entrada de lápiz 96">
                  <a:extLst>
                    <a:ext uri="{FF2B5EF4-FFF2-40B4-BE49-F238E27FC236}">
                      <a16:creationId xmlns:a16="http://schemas.microsoft.com/office/drawing/2014/main" id="{6FF84828-F183-4282-8231-06044C257FF8}"/>
                    </a:ext>
                  </a:extLst>
                </p:cNvPr>
                <p:cNvPicPr/>
                <p:nvPr/>
              </p:nvPicPr>
              <p:blipFill>
                <a:blip r:embed="rId106"/>
                <a:stretch>
                  <a:fillRect/>
                </a:stretch>
              </p:blipFill>
              <p:spPr>
                <a:xfrm>
                  <a:off x="8685515" y="5544307"/>
                  <a:ext cx="1479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99" name="Entrada de lápiz 98">
                  <a:extLst>
                    <a:ext uri="{FF2B5EF4-FFF2-40B4-BE49-F238E27FC236}">
                      <a16:creationId xmlns:a16="http://schemas.microsoft.com/office/drawing/2014/main" id="{4077D11B-DFCC-42B4-808F-DFAFCDBCBEAA}"/>
                    </a:ext>
                  </a:extLst>
                </p14:cNvPr>
                <p14:cNvContentPartPr/>
                <p14:nvPr/>
              </p14:nvContentPartPr>
              <p14:xfrm>
                <a:off x="8999795" y="5591467"/>
                <a:ext cx="105480" cy="19800"/>
              </p14:xfrm>
            </p:contentPart>
          </mc:Choice>
          <mc:Fallback>
            <p:pic>
              <p:nvPicPr>
                <p:cNvPr id="99" name="Entrada de lápiz 98">
                  <a:extLst>
                    <a:ext uri="{FF2B5EF4-FFF2-40B4-BE49-F238E27FC236}">
                      <a16:creationId xmlns:a16="http://schemas.microsoft.com/office/drawing/2014/main" id="{4077D11B-DFCC-42B4-808F-DFAFCDBCBEAA}"/>
                    </a:ext>
                  </a:extLst>
                </p:cNvPr>
                <p:cNvPicPr/>
                <p:nvPr/>
              </p:nvPicPr>
              <p:blipFill>
                <a:blip r:embed="rId108"/>
                <a:stretch>
                  <a:fillRect/>
                </a:stretch>
              </p:blipFill>
              <p:spPr>
                <a:xfrm>
                  <a:off x="8990795" y="5582467"/>
                  <a:ext cx="1231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0" name="Entrada de lápiz 99">
                  <a:extLst>
                    <a:ext uri="{FF2B5EF4-FFF2-40B4-BE49-F238E27FC236}">
                      <a16:creationId xmlns:a16="http://schemas.microsoft.com/office/drawing/2014/main" id="{8A5B5872-A66E-46DC-86E0-87484533F530}"/>
                    </a:ext>
                  </a:extLst>
                </p14:cNvPr>
                <p14:cNvContentPartPr/>
                <p14:nvPr/>
              </p14:nvContentPartPr>
              <p14:xfrm>
                <a:off x="8968475" y="5731147"/>
                <a:ext cx="109080" cy="26280"/>
              </p14:xfrm>
            </p:contentPart>
          </mc:Choice>
          <mc:Fallback>
            <p:pic>
              <p:nvPicPr>
                <p:cNvPr id="100" name="Entrada de lápiz 99">
                  <a:extLst>
                    <a:ext uri="{FF2B5EF4-FFF2-40B4-BE49-F238E27FC236}">
                      <a16:creationId xmlns:a16="http://schemas.microsoft.com/office/drawing/2014/main" id="{8A5B5872-A66E-46DC-86E0-87484533F530}"/>
                    </a:ext>
                  </a:extLst>
                </p:cNvPr>
                <p:cNvPicPr/>
                <p:nvPr/>
              </p:nvPicPr>
              <p:blipFill>
                <a:blip r:embed="rId110"/>
                <a:stretch>
                  <a:fillRect/>
                </a:stretch>
              </p:blipFill>
              <p:spPr>
                <a:xfrm>
                  <a:off x="8959835" y="5722507"/>
                  <a:ext cx="1267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01" name="Entrada de lápiz 100">
                  <a:extLst>
                    <a:ext uri="{FF2B5EF4-FFF2-40B4-BE49-F238E27FC236}">
                      <a16:creationId xmlns:a16="http://schemas.microsoft.com/office/drawing/2014/main" id="{4E8AC2F9-837C-4AF5-B289-6B6BF47793A1}"/>
                    </a:ext>
                  </a:extLst>
                </p14:cNvPr>
                <p14:cNvContentPartPr/>
                <p14:nvPr/>
              </p14:nvContentPartPr>
              <p14:xfrm>
                <a:off x="9217595" y="5415427"/>
                <a:ext cx="303840" cy="199080"/>
              </p14:xfrm>
            </p:contentPart>
          </mc:Choice>
          <mc:Fallback>
            <p:pic>
              <p:nvPicPr>
                <p:cNvPr id="101" name="Entrada de lápiz 100">
                  <a:extLst>
                    <a:ext uri="{FF2B5EF4-FFF2-40B4-BE49-F238E27FC236}">
                      <a16:creationId xmlns:a16="http://schemas.microsoft.com/office/drawing/2014/main" id="{4E8AC2F9-837C-4AF5-B289-6B6BF47793A1}"/>
                    </a:ext>
                  </a:extLst>
                </p:cNvPr>
                <p:cNvPicPr/>
                <p:nvPr/>
              </p:nvPicPr>
              <p:blipFill>
                <a:blip r:embed="rId112"/>
                <a:stretch>
                  <a:fillRect/>
                </a:stretch>
              </p:blipFill>
              <p:spPr>
                <a:xfrm>
                  <a:off x="9208955" y="5406427"/>
                  <a:ext cx="321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2" name="Entrada de lápiz 101">
                  <a:extLst>
                    <a:ext uri="{FF2B5EF4-FFF2-40B4-BE49-F238E27FC236}">
                      <a16:creationId xmlns:a16="http://schemas.microsoft.com/office/drawing/2014/main" id="{C9C9DBEA-9BD4-49D7-A917-AE597ACE929A}"/>
                    </a:ext>
                  </a:extLst>
                </p14:cNvPr>
                <p14:cNvContentPartPr/>
                <p14:nvPr/>
              </p14:nvContentPartPr>
              <p14:xfrm>
                <a:off x="9590915" y="5480947"/>
                <a:ext cx="39240" cy="251640"/>
              </p14:xfrm>
            </p:contentPart>
          </mc:Choice>
          <mc:Fallback>
            <p:pic>
              <p:nvPicPr>
                <p:cNvPr id="102" name="Entrada de lápiz 101">
                  <a:extLst>
                    <a:ext uri="{FF2B5EF4-FFF2-40B4-BE49-F238E27FC236}">
                      <a16:creationId xmlns:a16="http://schemas.microsoft.com/office/drawing/2014/main" id="{C9C9DBEA-9BD4-49D7-A917-AE597ACE929A}"/>
                    </a:ext>
                  </a:extLst>
                </p:cNvPr>
                <p:cNvPicPr/>
                <p:nvPr/>
              </p:nvPicPr>
              <p:blipFill>
                <a:blip r:embed="rId114"/>
                <a:stretch>
                  <a:fillRect/>
                </a:stretch>
              </p:blipFill>
              <p:spPr>
                <a:xfrm>
                  <a:off x="9582275" y="5471947"/>
                  <a:ext cx="568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3" name="Entrada de lápiz 102">
                  <a:extLst>
                    <a:ext uri="{FF2B5EF4-FFF2-40B4-BE49-F238E27FC236}">
                      <a16:creationId xmlns:a16="http://schemas.microsoft.com/office/drawing/2014/main" id="{03169E49-BCEC-4DAE-87CE-DC732EF9433D}"/>
                    </a:ext>
                  </a:extLst>
                </p14:cNvPr>
                <p14:cNvContentPartPr/>
                <p14:nvPr/>
              </p14:nvContentPartPr>
              <p14:xfrm>
                <a:off x="9618635" y="5448187"/>
                <a:ext cx="104040" cy="67320"/>
              </p14:xfrm>
            </p:contentPart>
          </mc:Choice>
          <mc:Fallback>
            <p:pic>
              <p:nvPicPr>
                <p:cNvPr id="103" name="Entrada de lápiz 102">
                  <a:extLst>
                    <a:ext uri="{FF2B5EF4-FFF2-40B4-BE49-F238E27FC236}">
                      <a16:creationId xmlns:a16="http://schemas.microsoft.com/office/drawing/2014/main" id="{03169E49-BCEC-4DAE-87CE-DC732EF9433D}"/>
                    </a:ext>
                  </a:extLst>
                </p:cNvPr>
                <p:cNvPicPr/>
                <p:nvPr/>
              </p:nvPicPr>
              <p:blipFill>
                <a:blip r:embed="rId116"/>
                <a:stretch>
                  <a:fillRect/>
                </a:stretch>
              </p:blipFill>
              <p:spPr>
                <a:xfrm>
                  <a:off x="9609995" y="5439187"/>
                  <a:ext cx="1216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4" name="Entrada de lápiz 103">
                  <a:extLst>
                    <a:ext uri="{FF2B5EF4-FFF2-40B4-BE49-F238E27FC236}">
                      <a16:creationId xmlns:a16="http://schemas.microsoft.com/office/drawing/2014/main" id="{62B3FCE0-4900-44A6-87E5-B7FCBA0DEBED}"/>
                    </a:ext>
                  </a:extLst>
                </p14:cNvPr>
                <p14:cNvContentPartPr/>
                <p14:nvPr/>
              </p14:nvContentPartPr>
              <p14:xfrm>
                <a:off x="9634475" y="5547907"/>
                <a:ext cx="124920" cy="43200"/>
              </p14:xfrm>
            </p:contentPart>
          </mc:Choice>
          <mc:Fallback>
            <p:pic>
              <p:nvPicPr>
                <p:cNvPr id="104" name="Entrada de lápiz 103">
                  <a:extLst>
                    <a:ext uri="{FF2B5EF4-FFF2-40B4-BE49-F238E27FC236}">
                      <a16:creationId xmlns:a16="http://schemas.microsoft.com/office/drawing/2014/main" id="{62B3FCE0-4900-44A6-87E5-B7FCBA0DEBED}"/>
                    </a:ext>
                  </a:extLst>
                </p:cNvPr>
                <p:cNvPicPr/>
                <p:nvPr/>
              </p:nvPicPr>
              <p:blipFill>
                <a:blip r:embed="rId118"/>
                <a:stretch>
                  <a:fillRect/>
                </a:stretch>
              </p:blipFill>
              <p:spPr>
                <a:xfrm>
                  <a:off x="9625475" y="5539267"/>
                  <a:ext cx="1425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05" name="Entrada de lápiz 104">
                  <a:extLst>
                    <a:ext uri="{FF2B5EF4-FFF2-40B4-BE49-F238E27FC236}">
                      <a16:creationId xmlns:a16="http://schemas.microsoft.com/office/drawing/2014/main" id="{4C8AC333-C6B5-4FC5-9C40-CA9FC7190EB4}"/>
                    </a:ext>
                  </a:extLst>
                </p14:cNvPr>
                <p14:cNvContentPartPr/>
                <p14:nvPr/>
              </p14:nvContentPartPr>
              <p14:xfrm>
                <a:off x="9243875" y="5856427"/>
                <a:ext cx="781560" cy="82080"/>
              </p14:xfrm>
            </p:contentPart>
          </mc:Choice>
          <mc:Fallback>
            <p:pic>
              <p:nvPicPr>
                <p:cNvPr id="105" name="Entrada de lápiz 104">
                  <a:extLst>
                    <a:ext uri="{FF2B5EF4-FFF2-40B4-BE49-F238E27FC236}">
                      <a16:creationId xmlns:a16="http://schemas.microsoft.com/office/drawing/2014/main" id="{4C8AC333-C6B5-4FC5-9C40-CA9FC7190EB4}"/>
                    </a:ext>
                  </a:extLst>
                </p:cNvPr>
                <p:cNvPicPr/>
                <p:nvPr/>
              </p:nvPicPr>
              <p:blipFill>
                <a:blip r:embed="rId120"/>
                <a:stretch>
                  <a:fillRect/>
                </a:stretch>
              </p:blipFill>
              <p:spPr>
                <a:xfrm>
                  <a:off x="9234875" y="5847427"/>
                  <a:ext cx="7992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6" name="Entrada de lápiz 105">
                  <a:extLst>
                    <a:ext uri="{FF2B5EF4-FFF2-40B4-BE49-F238E27FC236}">
                      <a16:creationId xmlns:a16="http://schemas.microsoft.com/office/drawing/2014/main" id="{8178ED95-94DF-4FB2-9E1C-9194E213206C}"/>
                    </a:ext>
                  </a:extLst>
                </p14:cNvPr>
                <p14:cNvContentPartPr/>
                <p14:nvPr/>
              </p14:nvContentPartPr>
              <p14:xfrm>
                <a:off x="9314075" y="5965147"/>
                <a:ext cx="87840" cy="366840"/>
              </p14:xfrm>
            </p:contentPart>
          </mc:Choice>
          <mc:Fallback>
            <p:pic>
              <p:nvPicPr>
                <p:cNvPr id="106" name="Entrada de lápiz 105">
                  <a:extLst>
                    <a:ext uri="{FF2B5EF4-FFF2-40B4-BE49-F238E27FC236}">
                      <a16:creationId xmlns:a16="http://schemas.microsoft.com/office/drawing/2014/main" id="{8178ED95-94DF-4FB2-9E1C-9194E213206C}"/>
                    </a:ext>
                  </a:extLst>
                </p:cNvPr>
                <p:cNvPicPr/>
                <p:nvPr/>
              </p:nvPicPr>
              <p:blipFill>
                <a:blip r:embed="rId122"/>
                <a:stretch>
                  <a:fillRect/>
                </a:stretch>
              </p:blipFill>
              <p:spPr>
                <a:xfrm>
                  <a:off x="9305075" y="5956507"/>
                  <a:ext cx="10548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7" name="Entrada de lápiz 106">
                  <a:extLst>
                    <a:ext uri="{FF2B5EF4-FFF2-40B4-BE49-F238E27FC236}">
                      <a16:creationId xmlns:a16="http://schemas.microsoft.com/office/drawing/2014/main" id="{2BA8F7CD-A50A-40BB-853F-5A97F6CAE916}"/>
                    </a:ext>
                  </a:extLst>
                </p14:cNvPr>
                <p14:cNvContentPartPr/>
                <p14:nvPr/>
              </p14:nvContentPartPr>
              <p14:xfrm>
                <a:off x="9505235" y="6061987"/>
                <a:ext cx="33480" cy="153360"/>
              </p14:xfrm>
            </p:contentPart>
          </mc:Choice>
          <mc:Fallback>
            <p:pic>
              <p:nvPicPr>
                <p:cNvPr id="107" name="Entrada de lápiz 106">
                  <a:extLst>
                    <a:ext uri="{FF2B5EF4-FFF2-40B4-BE49-F238E27FC236}">
                      <a16:creationId xmlns:a16="http://schemas.microsoft.com/office/drawing/2014/main" id="{2BA8F7CD-A50A-40BB-853F-5A97F6CAE916}"/>
                    </a:ext>
                  </a:extLst>
                </p:cNvPr>
                <p:cNvPicPr/>
                <p:nvPr/>
              </p:nvPicPr>
              <p:blipFill>
                <a:blip r:embed="rId124"/>
                <a:stretch>
                  <a:fillRect/>
                </a:stretch>
              </p:blipFill>
              <p:spPr>
                <a:xfrm>
                  <a:off x="9496595" y="6053347"/>
                  <a:ext cx="511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8" name="Entrada de lápiz 107">
                  <a:extLst>
                    <a:ext uri="{FF2B5EF4-FFF2-40B4-BE49-F238E27FC236}">
                      <a16:creationId xmlns:a16="http://schemas.microsoft.com/office/drawing/2014/main" id="{AB54D251-BA4E-4769-A3E2-6566C6F67D89}"/>
                    </a:ext>
                  </a:extLst>
                </p14:cNvPr>
                <p14:cNvContentPartPr/>
                <p14:nvPr/>
              </p14:nvContentPartPr>
              <p14:xfrm>
                <a:off x="9676595" y="5993587"/>
                <a:ext cx="38880" cy="217800"/>
              </p14:xfrm>
            </p:contentPart>
          </mc:Choice>
          <mc:Fallback>
            <p:pic>
              <p:nvPicPr>
                <p:cNvPr id="108" name="Entrada de lápiz 107">
                  <a:extLst>
                    <a:ext uri="{FF2B5EF4-FFF2-40B4-BE49-F238E27FC236}">
                      <a16:creationId xmlns:a16="http://schemas.microsoft.com/office/drawing/2014/main" id="{AB54D251-BA4E-4769-A3E2-6566C6F67D89}"/>
                    </a:ext>
                  </a:extLst>
                </p:cNvPr>
                <p:cNvPicPr/>
                <p:nvPr/>
              </p:nvPicPr>
              <p:blipFill>
                <a:blip r:embed="rId126"/>
                <a:stretch>
                  <a:fillRect/>
                </a:stretch>
              </p:blipFill>
              <p:spPr>
                <a:xfrm>
                  <a:off x="9667595" y="5984587"/>
                  <a:ext cx="565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9" name="Entrada de lápiz 108">
                  <a:extLst>
                    <a:ext uri="{FF2B5EF4-FFF2-40B4-BE49-F238E27FC236}">
                      <a16:creationId xmlns:a16="http://schemas.microsoft.com/office/drawing/2014/main" id="{9079855C-C3B6-4E4A-AC4D-510CC1C87C01}"/>
                    </a:ext>
                  </a:extLst>
                </p14:cNvPr>
                <p14:cNvContentPartPr/>
                <p14:nvPr/>
              </p14:nvContentPartPr>
              <p14:xfrm>
                <a:off x="9671195" y="6082147"/>
                <a:ext cx="110520" cy="56880"/>
              </p14:xfrm>
            </p:contentPart>
          </mc:Choice>
          <mc:Fallback>
            <p:pic>
              <p:nvPicPr>
                <p:cNvPr id="109" name="Entrada de lápiz 108">
                  <a:extLst>
                    <a:ext uri="{FF2B5EF4-FFF2-40B4-BE49-F238E27FC236}">
                      <a16:creationId xmlns:a16="http://schemas.microsoft.com/office/drawing/2014/main" id="{9079855C-C3B6-4E4A-AC4D-510CC1C87C01}"/>
                    </a:ext>
                  </a:extLst>
                </p:cNvPr>
                <p:cNvPicPr/>
                <p:nvPr/>
              </p:nvPicPr>
              <p:blipFill>
                <a:blip r:embed="rId128"/>
                <a:stretch>
                  <a:fillRect/>
                </a:stretch>
              </p:blipFill>
              <p:spPr>
                <a:xfrm>
                  <a:off x="9662195" y="6073507"/>
                  <a:ext cx="1281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10" name="Entrada de lápiz 109">
                  <a:extLst>
                    <a:ext uri="{FF2B5EF4-FFF2-40B4-BE49-F238E27FC236}">
                      <a16:creationId xmlns:a16="http://schemas.microsoft.com/office/drawing/2014/main" id="{1174D05A-EA33-473C-9B63-1A2C773429DF}"/>
                    </a:ext>
                  </a:extLst>
                </p14:cNvPr>
                <p14:cNvContentPartPr/>
                <p14:nvPr/>
              </p14:nvContentPartPr>
              <p14:xfrm>
                <a:off x="9858755" y="6003307"/>
                <a:ext cx="65160" cy="149760"/>
              </p14:xfrm>
            </p:contentPart>
          </mc:Choice>
          <mc:Fallback>
            <p:pic>
              <p:nvPicPr>
                <p:cNvPr id="110" name="Entrada de lápiz 109">
                  <a:extLst>
                    <a:ext uri="{FF2B5EF4-FFF2-40B4-BE49-F238E27FC236}">
                      <a16:creationId xmlns:a16="http://schemas.microsoft.com/office/drawing/2014/main" id="{1174D05A-EA33-473C-9B63-1A2C773429DF}"/>
                    </a:ext>
                  </a:extLst>
                </p:cNvPr>
                <p:cNvPicPr/>
                <p:nvPr/>
              </p:nvPicPr>
              <p:blipFill>
                <a:blip r:embed="rId130"/>
                <a:stretch>
                  <a:fillRect/>
                </a:stretch>
              </p:blipFill>
              <p:spPr>
                <a:xfrm>
                  <a:off x="9850115" y="5994307"/>
                  <a:ext cx="828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11" name="Entrada de lápiz 110">
                  <a:extLst>
                    <a:ext uri="{FF2B5EF4-FFF2-40B4-BE49-F238E27FC236}">
                      <a16:creationId xmlns:a16="http://schemas.microsoft.com/office/drawing/2014/main" id="{BE88F65D-6931-490E-9CB1-AA02CE36D839}"/>
                    </a:ext>
                  </a:extLst>
                </p14:cNvPr>
                <p14:cNvContentPartPr/>
                <p14:nvPr/>
              </p14:nvContentPartPr>
              <p14:xfrm>
                <a:off x="9861995" y="5913307"/>
                <a:ext cx="36000" cy="24120"/>
              </p14:xfrm>
            </p:contentPart>
          </mc:Choice>
          <mc:Fallback>
            <p:pic>
              <p:nvPicPr>
                <p:cNvPr id="111" name="Entrada de lápiz 110">
                  <a:extLst>
                    <a:ext uri="{FF2B5EF4-FFF2-40B4-BE49-F238E27FC236}">
                      <a16:creationId xmlns:a16="http://schemas.microsoft.com/office/drawing/2014/main" id="{BE88F65D-6931-490E-9CB1-AA02CE36D839}"/>
                    </a:ext>
                  </a:extLst>
                </p:cNvPr>
                <p:cNvPicPr/>
                <p:nvPr/>
              </p:nvPicPr>
              <p:blipFill>
                <a:blip r:embed="rId132"/>
                <a:stretch>
                  <a:fillRect/>
                </a:stretch>
              </p:blipFill>
              <p:spPr>
                <a:xfrm>
                  <a:off x="9853355" y="5904307"/>
                  <a:ext cx="53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12" name="Entrada de lápiz 111">
                  <a:extLst>
                    <a:ext uri="{FF2B5EF4-FFF2-40B4-BE49-F238E27FC236}">
                      <a16:creationId xmlns:a16="http://schemas.microsoft.com/office/drawing/2014/main" id="{AB39C4D8-636F-4431-A3FF-6F9A207966A7}"/>
                    </a:ext>
                  </a:extLst>
                </p14:cNvPr>
                <p14:cNvContentPartPr/>
                <p14:nvPr/>
              </p14:nvContentPartPr>
              <p14:xfrm>
                <a:off x="9989435" y="5910427"/>
                <a:ext cx="87480" cy="286200"/>
              </p14:xfrm>
            </p:contentPart>
          </mc:Choice>
          <mc:Fallback>
            <p:pic>
              <p:nvPicPr>
                <p:cNvPr id="112" name="Entrada de lápiz 111">
                  <a:extLst>
                    <a:ext uri="{FF2B5EF4-FFF2-40B4-BE49-F238E27FC236}">
                      <a16:creationId xmlns:a16="http://schemas.microsoft.com/office/drawing/2014/main" id="{AB39C4D8-636F-4431-A3FF-6F9A207966A7}"/>
                    </a:ext>
                  </a:extLst>
                </p:cNvPr>
                <p:cNvPicPr/>
                <p:nvPr/>
              </p:nvPicPr>
              <p:blipFill>
                <a:blip r:embed="rId134"/>
                <a:stretch>
                  <a:fillRect/>
                </a:stretch>
              </p:blipFill>
              <p:spPr>
                <a:xfrm>
                  <a:off x="9980435" y="5901427"/>
                  <a:ext cx="10512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13" name="Entrada de lápiz 112">
                  <a:extLst>
                    <a:ext uri="{FF2B5EF4-FFF2-40B4-BE49-F238E27FC236}">
                      <a16:creationId xmlns:a16="http://schemas.microsoft.com/office/drawing/2014/main" id="{976EB558-A982-498D-B637-A392104A0DF8}"/>
                    </a:ext>
                  </a:extLst>
                </p14:cNvPr>
                <p14:cNvContentPartPr/>
                <p14:nvPr/>
              </p14:nvContentPartPr>
              <p14:xfrm>
                <a:off x="10173395" y="5798467"/>
                <a:ext cx="86040" cy="94320"/>
              </p14:xfrm>
            </p:contentPart>
          </mc:Choice>
          <mc:Fallback>
            <p:pic>
              <p:nvPicPr>
                <p:cNvPr id="113" name="Entrada de lápiz 112">
                  <a:extLst>
                    <a:ext uri="{FF2B5EF4-FFF2-40B4-BE49-F238E27FC236}">
                      <a16:creationId xmlns:a16="http://schemas.microsoft.com/office/drawing/2014/main" id="{976EB558-A982-498D-B637-A392104A0DF8}"/>
                    </a:ext>
                  </a:extLst>
                </p:cNvPr>
                <p:cNvPicPr/>
                <p:nvPr/>
              </p:nvPicPr>
              <p:blipFill>
                <a:blip r:embed="rId136"/>
                <a:stretch>
                  <a:fillRect/>
                </a:stretch>
              </p:blipFill>
              <p:spPr>
                <a:xfrm>
                  <a:off x="10164755" y="5789467"/>
                  <a:ext cx="10368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15" name="Entrada de lápiz 114">
                  <a:extLst>
                    <a:ext uri="{FF2B5EF4-FFF2-40B4-BE49-F238E27FC236}">
                      <a16:creationId xmlns:a16="http://schemas.microsoft.com/office/drawing/2014/main" id="{E20ABBA1-4A0D-4AEF-A35B-01EE440CD5F5}"/>
                    </a:ext>
                  </a:extLst>
                </p14:cNvPr>
                <p14:cNvContentPartPr/>
                <p14:nvPr/>
              </p14:nvContentPartPr>
              <p14:xfrm>
                <a:off x="8880995" y="5020147"/>
                <a:ext cx="1566000" cy="1296360"/>
              </p14:xfrm>
            </p:contentPart>
          </mc:Choice>
          <mc:Fallback>
            <p:pic>
              <p:nvPicPr>
                <p:cNvPr id="115" name="Entrada de lápiz 114">
                  <a:extLst>
                    <a:ext uri="{FF2B5EF4-FFF2-40B4-BE49-F238E27FC236}">
                      <a16:creationId xmlns:a16="http://schemas.microsoft.com/office/drawing/2014/main" id="{E20ABBA1-4A0D-4AEF-A35B-01EE440CD5F5}"/>
                    </a:ext>
                  </a:extLst>
                </p:cNvPr>
                <p:cNvPicPr/>
                <p:nvPr/>
              </p:nvPicPr>
              <p:blipFill>
                <a:blip r:embed="rId138"/>
                <a:stretch>
                  <a:fillRect/>
                </a:stretch>
              </p:blipFill>
              <p:spPr>
                <a:xfrm>
                  <a:off x="8871995" y="5011507"/>
                  <a:ext cx="1583640" cy="13140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17" name="Entrada de lápiz 116">
                  <a:extLst>
                    <a:ext uri="{FF2B5EF4-FFF2-40B4-BE49-F238E27FC236}">
                      <a16:creationId xmlns:a16="http://schemas.microsoft.com/office/drawing/2014/main" id="{31D2CA1B-59C2-4C0A-BBFC-3472FC2DADEB}"/>
                    </a:ext>
                  </a:extLst>
                </p14:cNvPr>
                <p14:cNvContentPartPr/>
                <p14:nvPr/>
              </p14:nvContentPartPr>
              <p14:xfrm>
                <a:off x="9954875" y="5429467"/>
                <a:ext cx="443520" cy="75960"/>
              </p14:xfrm>
            </p:contentPart>
          </mc:Choice>
          <mc:Fallback>
            <p:pic>
              <p:nvPicPr>
                <p:cNvPr id="117" name="Entrada de lápiz 116">
                  <a:extLst>
                    <a:ext uri="{FF2B5EF4-FFF2-40B4-BE49-F238E27FC236}">
                      <a16:creationId xmlns:a16="http://schemas.microsoft.com/office/drawing/2014/main" id="{31D2CA1B-59C2-4C0A-BBFC-3472FC2DADEB}"/>
                    </a:ext>
                  </a:extLst>
                </p:cNvPr>
                <p:cNvPicPr/>
                <p:nvPr/>
              </p:nvPicPr>
              <p:blipFill>
                <a:blip r:embed="rId140"/>
                <a:stretch>
                  <a:fillRect/>
                </a:stretch>
              </p:blipFill>
              <p:spPr>
                <a:xfrm>
                  <a:off x="9945875" y="5420827"/>
                  <a:ext cx="4611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18" name="Entrada de lápiz 117">
                  <a:extLst>
                    <a:ext uri="{FF2B5EF4-FFF2-40B4-BE49-F238E27FC236}">
                      <a16:creationId xmlns:a16="http://schemas.microsoft.com/office/drawing/2014/main" id="{937C8E0A-2ACF-4026-A517-E7F548BF1650}"/>
                    </a:ext>
                  </a:extLst>
                </p14:cNvPr>
                <p14:cNvContentPartPr/>
                <p14:nvPr/>
              </p14:nvContentPartPr>
              <p14:xfrm>
                <a:off x="10298675" y="5415427"/>
                <a:ext cx="78840" cy="148680"/>
              </p14:xfrm>
            </p:contentPart>
          </mc:Choice>
          <mc:Fallback>
            <p:pic>
              <p:nvPicPr>
                <p:cNvPr id="118" name="Entrada de lápiz 117">
                  <a:extLst>
                    <a:ext uri="{FF2B5EF4-FFF2-40B4-BE49-F238E27FC236}">
                      <a16:creationId xmlns:a16="http://schemas.microsoft.com/office/drawing/2014/main" id="{937C8E0A-2ACF-4026-A517-E7F548BF1650}"/>
                    </a:ext>
                  </a:extLst>
                </p:cNvPr>
                <p:cNvPicPr/>
                <p:nvPr/>
              </p:nvPicPr>
              <p:blipFill>
                <a:blip r:embed="rId142"/>
                <a:stretch>
                  <a:fillRect/>
                </a:stretch>
              </p:blipFill>
              <p:spPr>
                <a:xfrm>
                  <a:off x="10290035" y="5406427"/>
                  <a:ext cx="96480" cy="166320"/>
                </a:xfrm>
                <a:prstGeom prst="rect">
                  <a:avLst/>
                </a:prstGeom>
              </p:spPr>
            </p:pic>
          </mc:Fallback>
        </mc:AlternateContent>
      </p:grpSp>
      <p:grpSp>
        <p:nvGrpSpPr>
          <p:cNvPr id="136" name="Grupo 135">
            <a:extLst>
              <a:ext uri="{FF2B5EF4-FFF2-40B4-BE49-F238E27FC236}">
                <a16:creationId xmlns:a16="http://schemas.microsoft.com/office/drawing/2014/main" id="{00189EE1-281D-4D8C-A3FE-293585815CBC}"/>
              </a:ext>
            </a:extLst>
          </p:cNvPr>
          <p:cNvGrpSpPr/>
          <p:nvPr/>
        </p:nvGrpSpPr>
        <p:grpSpPr>
          <a:xfrm>
            <a:off x="3988595" y="3523987"/>
            <a:ext cx="2077920" cy="522000"/>
            <a:chOff x="3988595" y="3523987"/>
            <a:chExt cx="2077920" cy="522000"/>
          </a:xfrm>
        </p:grpSpPr>
        <mc:AlternateContent xmlns:mc="http://schemas.openxmlformats.org/markup-compatibility/2006">
          <mc:Choice xmlns:p14="http://schemas.microsoft.com/office/powerpoint/2010/main" Requires="p14">
            <p:contentPart p14:bwMode="auto" r:id="rId143">
              <p14:nvContentPartPr>
                <p14:cNvPr id="120" name="Entrada de lápiz 119">
                  <a:extLst>
                    <a:ext uri="{FF2B5EF4-FFF2-40B4-BE49-F238E27FC236}">
                      <a16:creationId xmlns:a16="http://schemas.microsoft.com/office/drawing/2014/main" id="{77CFD567-8BC1-4199-8E35-F88DF1A5ECD6}"/>
                    </a:ext>
                  </a:extLst>
                </p14:cNvPr>
                <p14:cNvContentPartPr/>
                <p14:nvPr/>
              </p14:nvContentPartPr>
              <p14:xfrm>
                <a:off x="3988595" y="3558547"/>
                <a:ext cx="374400" cy="315720"/>
              </p14:xfrm>
            </p:contentPart>
          </mc:Choice>
          <mc:Fallback>
            <p:pic>
              <p:nvPicPr>
                <p:cNvPr id="120" name="Entrada de lápiz 119">
                  <a:extLst>
                    <a:ext uri="{FF2B5EF4-FFF2-40B4-BE49-F238E27FC236}">
                      <a16:creationId xmlns:a16="http://schemas.microsoft.com/office/drawing/2014/main" id="{77CFD567-8BC1-4199-8E35-F88DF1A5ECD6}"/>
                    </a:ext>
                  </a:extLst>
                </p:cNvPr>
                <p:cNvPicPr/>
                <p:nvPr/>
              </p:nvPicPr>
              <p:blipFill>
                <a:blip r:embed="rId144"/>
                <a:stretch>
                  <a:fillRect/>
                </a:stretch>
              </p:blipFill>
              <p:spPr>
                <a:xfrm>
                  <a:off x="3979955" y="3549547"/>
                  <a:ext cx="39204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21" name="Entrada de lápiz 120">
                  <a:extLst>
                    <a:ext uri="{FF2B5EF4-FFF2-40B4-BE49-F238E27FC236}">
                      <a16:creationId xmlns:a16="http://schemas.microsoft.com/office/drawing/2014/main" id="{3CCACC4F-6D3F-4E95-987F-EE325DE418F8}"/>
                    </a:ext>
                  </a:extLst>
                </p14:cNvPr>
                <p14:cNvContentPartPr/>
                <p14:nvPr/>
              </p14:nvContentPartPr>
              <p14:xfrm>
                <a:off x="4404035" y="3766267"/>
                <a:ext cx="20160" cy="170640"/>
              </p14:xfrm>
            </p:contentPart>
          </mc:Choice>
          <mc:Fallback>
            <p:pic>
              <p:nvPicPr>
                <p:cNvPr id="121" name="Entrada de lápiz 120">
                  <a:extLst>
                    <a:ext uri="{FF2B5EF4-FFF2-40B4-BE49-F238E27FC236}">
                      <a16:creationId xmlns:a16="http://schemas.microsoft.com/office/drawing/2014/main" id="{3CCACC4F-6D3F-4E95-987F-EE325DE418F8}"/>
                    </a:ext>
                  </a:extLst>
                </p:cNvPr>
                <p:cNvPicPr/>
                <p:nvPr/>
              </p:nvPicPr>
              <p:blipFill>
                <a:blip r:embed="rId146"/>
                <a:stretch>
                  <a:fillRect/>
                </a:stretch>
              </p:blipFill>
              <p:spPr>
                <a:xfrm>
                  <a:off x="4395035" y="3757627"/>
                  <a:ext cx="378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22" name="Entrada de lápiz 121">
                  <a:extLst>
                    <a:ext uri="{FF2B5EF4-FFF2-40B4-BE49-F238E27FC236}">
                      <a16:creationId xmlns:a16="http://schemas.microsoft.com/office/drawing/2014/main" id="{97E84E5D-B121-4451-9E7C-B80B01A48C58}"/>
                    </a:ext>
                  </a:extLst>
                </p14:cNvPr>
                <p14:cNvContentPartPr/>
                <p14:nvPr/>
              </p14:nvContentPartPr>
              <p14:xfrm>
                <a:off x="4364435" y="3628027"/>
                <a:ext cx="196560" cy="324360"/>
              </p14:xfrm>
            </p:contentPart>
          </mc:Choice>
          <mc:Fallback>
            <p:pic>
              <p:nvPicPr>
                <p:cNvPr id="122" name="Entrada de lápiz 121">
                  <a:extLst>
                    <a:ext uri="{FF2B5EF4-FFF2-40B4-BE49-F238E27FC236}">
                      <a16:creationId xmlns:a16="http://schemas.microsoft.com/office/drawing/2014/main" id="{97E84E5D-B121-4451-9E7C-B80B01A48C58}"/>
                    </a:ext>
                  </a:extLst>
                </p:cNvPr>
                <p:cNvPicPr/>
                <p:nvPr/>
              </p:nvPicPr>
              <p:blipFill>
                <a:blip r:embed="rId148"/>
                <a:stretch>
                  <a:fillRect/>
                </a:stretch>
              </p:blipFill>
              <p:spPr>
                <a:xfrm>
                  <a:off x="4355435" y="3619027"/>
                  <a:ext cx="21420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23" name="Entrada de lápiz 122">
                  <a:extLst>
                    <a:ext uri="{FF2B5EF4-FFF2-40B4-BE49-F238E27FC236}">
                      <a16:creationId xmlns:a16="http://schemas.microsoft.com/office/drawing/2014/main" id="{F6AA629F-EB53-41B6-9F51-DC8281325A6D}"/>
                    </a:ext>
                  </a:extLst>
                </p14:cNvPr>
                <p14:cNvContentPartPr/>
                <p14:nvPr/>
              </p14:nvContentPartPr>
              <p14:xfrm>
                <a:off x="4570715" y="3809827"/>
                <a:ext cx="127800" cy="94680"/>
              </p14:xfrm>
            </p:contentPart>
          </mc:Choice>
          <mc:Fallback>
            <p:pic>
              <p:nvPicPr>
                <p:cNvPr id="123" name="Entrada de lápiz 122">
                  <a:extLst>
                    <a:ext uri="{FF2B5EF4-FFF2-40B4-BE49-F238E27FC236}">
                      <a16:creationId xmlns:a16="http://schemas.microsoft.com/office/drawing/2014/main" id="{F6AA629F-EB53-41B6-9F51-DC8281325A6D}"/>
                    </a:ext>
                  </a:extLst>
                </p:cNvPr>
                <p:cNvPicPr/>
                <p:nvPr/>
              </p:nvPicPr>
              <p:blipFill>
                <a:blip r:embed="rId150"/>
                <a:stretch>
                  <a:fillRect/>
                </a:stretch>
              </p:blipFill>
              <p:spPr>
                <a:xfrm>
                  <a:off x="4561715" y="3800827"/>
                  <a:ext cx="1454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24" name="Entrada de lápiz 123">
                  <a:extLst>
                    <a:ext uri="{FF2B5EF4-FFF2-40B4-BE49-F238E27FC236}">
                      <a16:creationId xmlns:a16="http://schemas.microsoft.com/office/drawing/2014/main" id="{7706C297-111A-4E46-9C97-60CB7AE970BB}"/>
                    </a:ext>
                  </a:extLst>
                </p14:cNvPr>
                <p14:cNvContentPartPr/>
                <p14:nvPr/>
              </p14:nvContentPartPr>
              <p14:xfrm>
                <a:off x="4744235" y="3781387"/>
                <a:ext cx="113040" cy="120960"/>
              </p14:xfrm>
            </p:contentPart>
          </mc:Choice>
          <mc:Fallback>
            <p:pic>
              <p:nvPicPr>
                <p:cNvPr id="124" name="Entrada de lápiz 123">
                  <a:extLst>
                    <a:ext uri="{FF2B5EF4-FFF2-40B4-BE49-F238E27FC236}">
                      <a16:creationId xmlns:a16="http://schemas.microsoft.com/office/drawing/2014/main" id="{7706C297-111A-4E46-9C97-60CB7AE970BB}"/>
                    </a:ext>
                  </a:extLst>
                </p:cNvPr>
                <p:cNvPicPr/>
                <p:nvPr/>
              </p:nvPicPr>
              <p:blipFill>
                <a:blip r:embed="rId152"/>
                <a:stretch>
                  <a:fillRect/>
                </a:stretch>
              </p:blipFill>
              <p:spPr>
                <a:xfrm>
                  <a:off x="4735235" y="3772387"/>
                  <a:ext cx="1306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25" name="Entrada de lápiz 124">
                  <a:extLst>
                    <a:ext uri="{FF2B5EF4-FFF2-40B4-BE49-F238E27FC236}">
                      <a16:creationId xmlns:a16="http://schemas.microsoft.com/office/drawing/2014/main" id="{8C8053DB-DE54-4A92-871B-682E2144A474}"/>
                    </a:ext>
                  </a:extLst>
                </p14:cNvPr>
                <p14:cNvContentPartPr/>
                <p14:nvPr/>
              </p14:nvContentPartPr>
              <p14:xfrm>
                <a:off x="4931795" y="3659707"/>
                <a:ext cx="19800" cy="198360"/>
              </p14:xfrm>
            </p:contentPart>
          </mc:Choice>
          <mc:Fallback>
            <p:pic>
              <p:nvPicPr>
                <p:cNvPr id="125" name="Entrada de lápiz 124">
                  <a:extLst>
                    <a:ext uri="{FF2B5EF4-FFF2-40B4-BE49-F238E27FC236}">
                      <a16:creationId xmlns:a16="http://schemas.microsoft.com/office/drawing/2014/main" id="{8C8053DB-DE54-4A92-871B-682E2144A474}"/>
                    </a:ext>
                  </a:extLst>
                </p:cNvPr>
                <p:cNvPicPr/>
                <p:nvPr/>
              </p:nvPicPr>
              <p:blipFill>
                <a:blip r:embed="rId154"/>
                <a:stretch>
                  <a:fillRect/>
                </a:stretch>
              </p:blipFill>
              <p:spPr>
                <a:xfrm>
                  <a:off x="4923155" y="3651067"/>
                  <a:ext cx="37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26" name="Entrada de lápiz 125">
                  <a:extLst>
                    <a:ext uri="{FF2B5EF4-FFF2-40B4-BE49-F238E27FC236}">
                      <a16:creationId xmlns:a16="http://schemas.microsoft.com/office/drawing/2014/main" id="{F60EAD82-140F-4FF3-86DF-062DD91229E3}"/>
                    </a:ext>
                  </a:extLst>
                </p14:cNvPr>
                <p14:cNvContentPartPr/>
                <p14:nvPr/>
              </p14:nvContentPartPr>
              <p14:xfrm>
                <a:off x="4935395" y="3751507"/>
                <a:ext cx="146160" cy="141480"/>
              </p14:xfrm>
            </p:contentPart>
          </mc:Choice>
          <mc:Fallback>
            <p:pic>
              <p:nvPicPr>
                <p:cNvPr id="126" name="Entrada de lápiz 125">
                  <a:extLst>
                    <a:ext uri="{FF2B5EF4-FFF2-40B4-BE49-F238E27FC236}">
                      <a16:creationId xmlns:a16="http://schemas.microsoft.com/office/drawing/2014/main" id="{F60EAD82-140F-4FF3-86DF-062DD91229E3}"/>
                    </a:ext>
                  </a:extLst>
                </p:cNvPr>
                <p:cNvPicPr/>
                <p:nvPr/>
              </p:nvPicPr>
              <p:blipFill>
                <a:blip r:embed="rId156"/>
                <a:stretch>
                  <a:fillRect/>
                </a:stretch>
              </p:blipFill>
              <p:spPr>
                <a:xfrm>
                  <a:off x="4926395" y="3742507"/>
                  <a:ext cx="1638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27" name="Entrada de lápiz 126">
                  <a:extLst>
                    <a:ext uri="{FF2B5EF4-FFF2-40B4-BE49-F238E27FC236}">
                      <a16:creationId xmlns:a16="http://schemas.microsoft.com/office/drawing/2014/main" id="{10F2EDA2-12B5-43DD-9D69-8A40D14C4A07}"/>
                    </a:ext>
                  </a:extLst>
                </p14:cNvPr>
                <p14:cNvContentPartPr/>
                <p14:nvPr/>
              </p14:nvContentPartPr>
              <p14:xfrm>
                <a:off x="5201795" y="3718747"/>
                <a:ext cx="101520" cy="200880"/>
              </p14:xfrm>
            </p:contentPart>
          </mc:Choice>
          <mc:Fallback>
            <p:pic>
              <p:nvPicPr>
                <p:cNvPr id="127" name="Entrada de lápiz 126">
                  <a:extLst>
                    <a:ext uri="{FF2B5EF4-FFF2-40B4-BE49-F238E27FC236}">
                      <a16:creationId xmlns:a16="http://schemas.microsoft.com/office/drawing/2014/main" id="{10F2EDA2-12B5-43DD-9D69-8A40D14C4A07}"/>
                    </a:ext>
                  </a:extLst>
                </p:cNvPr>
                <p:cNvPicPr/>
                <p:nvPr/>
              </p:nvPicPr>
              <p:blipFill>
                <a:blip r:embed="rId158"/>
                <a:stretch>
                  <a:fillRect/>
                </a:stretch>
              </p:blipFill>
              <p:spPr>
                <a:xfrm>
                  <a:off x="5192795" y="3710107"/>
                  <a:ext cx="1191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28" name="Entrada de lápiz 127">
                  <a:extLst>
                    <a:ext uri="{FF2B5EF4-FFF2-40B4-BE49-F238E27FC236}">
                      <a16:creationId xmlns:a16="http://schemas.microsoft.com/office/drawing/2014/main" id="{1E7BC450-22F0-49F2-BBBE-5E21521A3143}"/>
                    </a:ext>
                  </a:extLst>
                </p14:cNvPr>
                <p14:cNvContentPartPr/>
                <p14:nvPr/>
              </p14:nvContentPartPr>
              <p14:xfrm>
                <a:off x="5420315" y="3652147"/>
                <a:ext cx="43200" cy="311400"/>
              </p14:xfrm>
            </p:contentPart>
          </mc:Choice>
          <mc:Fallback>
            <p:pic>
              <p:nvPicPr>
                <p:cNvPr id="128" name="Entrada de lápiz 127">
                  <a:extLst>
                    <a:ext uri="{FF2B5EF4-FFF2-40B4-BE49-F238E27FC236}">
                      <a16:creationId xmlns:a16="http://schemas.microsoft.com/office/drawing/2014/main" id="{1E7BC450-22F0-49F2-BBBE-5E21521A3143}"/>
                    </a:ext>
                  </a:extLst>
                </p:cNvPr>
                <p:cNvPicPr/>
                <p:nvPr/>
              </p:nvPicPr>
              <p:blipFill>
                <a:blip r:embed="rId160"/>
                <a:stretch>
                  <a:fillRect/>
                </a:stretch>
              </p:blipFill>
              <p:spPr>
                <a:xfrm>
                  <a:off x="5411315" y="3643147"/>
                  <a:ext cx="608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29" name="Entrada de lápiz 128">
                  <a:extLst>
                    <a:ext uri="{FF2B5EF4-FFF2-40B4-BE49-F238E27FC236}">
                      <a16:creationId xmlns:a16="http://schemas.microsoft.com/office/drawing/2014/main" id="{155C6A49-B9F6-4E17-BE57-1B1A42CA21D7}"/>
                    </a:ext>
                  </a:extLst>
                </p14:cNvPr>
                <p14:cNvContentPartPr/>
                <p14:nvPr/>
              </p14:nvContentPartPr>
              <p14:xfrm>
                <a:off x="5419235" y="3808027"/>
                <a:ext cx="154080" cy="28800"/>
              </p14:xfrm>
            </p:contentPart>
          </mc:Choice>
          <mc:Fallback>
            <p:pic>
              <p:nvPicPr>
                <p:cNvPr id="129" name="Entrada de lápiz 128">
                  <a:extLst>
                    <a:ext uri="{FF2B5EF4-FFF2-40B4-BE49-F238E27FC236}">
                      <a16:creationId xmlns:a16="http://schemas.microsoft.com/office/drawing/2014/main" id="{155C6A49-B9F6-4E17-BE57-1B1A42CA21D7}"/>
                    </a:ext>
                  </a:extLst>
                </p:cNvPr>
                <p:cNvPicPr/>
                <p:nvPr/>
              </p:nvPicPr>
              <p:blipFill>
                <a:blip r:embed="rId162"/>
                <a:stretch>
                  <a:fillRect/>
                </a:stretch>
              </p:blipFill>
              <p:spPr>
                <a:xfrm>
                  <a:off x="5410595" y="3799387"/>
                  <a:ext cx="1717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30" name="Entrada de lápiz 129">
                  <a:extLst>
                    <a:ext uri="{FF2B5EF4-FFF2-40B4-BE49-F238E27FC236}">
                      <a16:creationId xmlns:a16="http://schemas.microsoft.com/office/drawing/2014/main" id="{C39EC94A-2C30-4637-BC7E-0846BD89442E}"/>
                    </a:ext>
                  </a:extLst>
                </p14:cNvPr>
                <p14:cNvContentPartPr/>
                <p14:nvPr/>
              </p14:nvContentPartPr>
              <p14:xfrm>
                <a:off x="5610395" y="3751507"/>
                <a:ext cx="111240" cy="119520"/>
              </p14:xfrm>
            </p:contentPart>
          </mc:Choice>
          <mc:Fallback>
            <p:pic>
              <p:nvPicPr>
                <p:cNvPr id="130" name="Entrada de lápiz 129">
                  <a:extLst>
                    <a:ext uri="{FF2B5EF4-FFF2-40B4-BE49-F238E27FC236}">
                      <a16:creationId xmlns:a16="http://schemas.microsoft.com/office/drawing/2014/main" id="{C39EC94A-2C30-4637-BC7E-0846BD89442E}"/>
                    </a:ext>
                  </a:extLst>
                </p:cNvPr>
                <p:cNvPicPr/>
                <p:nvPr/>
              </p:nvPicPr>
              <p:blipFill>
                <a:blip r:embed="rId164"/>
                <a:stretch>
                  <a:fillRect/>
                </a:stretch>
              </p:blipFill>
              <p:spPr>
                <a:xfrm>
                  <a:off x="5601395" y="3742507"/>
                  <a:ext cx="1288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31" name="Entrada de lápiz 130">
                  <a:extLst>
                    <a:ext uri="{FF2B5EF4-FFF2-40B4-BE49-F238E27FC236}">
                      <a16:creationId xmlns:a16="http://schemas.microsoft.com/office/drawing/2014/main" id="{32FDC30A-8B27-4D00-9D7B-3B29CEB1A71B}"/>
                    </a:ext>
                  </a:extLst>
                </p14:cNvPr>
                <p14:cNvContentPartPr/>
                <p14:nvPr/>
              </p14:nvContentPartPr>
              <p14:xfrm>
                <a:off x="5770595" y="3695707"/>
                <a:ext cx="73080" cy="137880"/>
              </p14:xfrm>
            </p:contentPart>
          </mc:Choice>
          <mc:Fallback>
            <p:pic>
              <p:nvPicPr>
                <p:cNvPr id="131" name="Entrada de lápiz 130">
                  <a:extLst>
                    <a:ext uri="{FF2B5EF4-FFF2-40B4-BE49-F238E27FC236}">
                      <a16:creationId xmlns:a16="http://schemas.microsoft.com/office/drawing/2014/main" id="{32FDC30A-8B27-4D00-9D7B-3B29CEB1A71B}"/>
                    </a:ext>
                  </a:extLst>
                </p:cNvPr>
                <p:cNvPicPr/>
                <p:nvPr/>
              </p:nvPicPr>
              <p:blipFill>
                <a:blip r:embed="rId166"/>
                <a:stretch>
                  <a:fillRect/>
                </a:stretch>
              </p:blipFill>
              <p:spPr>
                <a:xfrm>
                  <a:off x="5761595" y="3686707"/>
                  <a:ext cx="907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32" name="Entrada de lápiz 131">
                  <a:extLst>
                    <a:ext uri="{FF2B5EF4-FFF2-40B4-BE49-F238E27FC236}">
                      <a16:creationId xmlns:a16="http://schemas.microsoft.com/office/drawing/2014/main" id="{4105F53F-1646-4DE1-8F3B-E4182D16209C}"/>
                    </a:ext>
                  </a:extLst>
                </p14:cNvPr>
                <p14:cNvContentPartPr/>
                <p14:nvPr/>
              </p14:nvContentPartPr>
              <p14:xfrm>
                <a:off x="5963915" y="3523987"/>
                <a:ext cx="19440" cy="286920"/>
              </p14:xfrm>
            </p:contentPart>
          </mc:Choice>
          <mc:Fallback>
            <p:pic>
              <p:nvPicPr>
                <p:cNvPr id="132" name="Entrada de lápiz 131">
                  <a:extLst>
                    <a:ext uri="{FF2B5EF4-FFF2-40B4-BE49-F238E27FC236}">
                      <a16:creationId xmlns:a16="http://schemas.microsoft.com/office/drawing/2014/main" id="{4105F53F-1646-4DE1-8F3B-E4182D16209C}"/>
                    </a:ext>
                  </a:extLst>
                </p:cNvPr>
                <p:cNvPicPr/>
                <p:nvPr/>
              </p:nvPicPr>
              <p:blipFill>
                <a:blip r:embed="rId168"/>
                <a:stretch>
                  <a:fillRect/>
                </a:stretch>
              </p:blipFill>
              <p:spPr>
                <a:xfrm>
                  <a:off x="5954915" y="3515347"/>
                  <a:ext cx="3708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33" name="Entrada de lápiz 132">
                  <a:extLst>
                    <a:ext uri="{FF2B5EF4-FFF2-40B4-BE49-F238E27FC236}">
                      <a16:creationId xmlns:a16="http://schemas.microsoft.com/office/drawing/2014/main" id="{79944878-FDB9-46CD-8BD1-0E83B0AB30CB}"/>
                    </a:ext>
                  </a:extLst>
                </p14:cNvPr>
                <p14:cNvContentPartPr/>
                <p14:nvPr/>
              </p14:nvContentPartPr>
              <p14:xfrm>
                <a:off x="5955995" y="3753307"/>
                <a:ext cx="110520" cy="8280"/>
              </p14:xfrm>
            </p:contentPart>
          </mc:Choice>
          <mc:Fallback>
            <p:pic>
              <p:nvPicPr>
                <p:cNvPr id="133" name="Entrada de lápiz 132">
                  <a:extLst>
                    <a:ext uri="{FF2B5EF4-FFF2-40B4-BE49-F238E27FC236}">
                      <a16:creationId xmlns:a16="http://schemas.microsoft.com/office/drawing/2014/main" id="{79944878-FDB9-46CD-8BD1-0E83B0AB30CB}"/>
                    </a:ext>
                  </a:extLst>
                </p:cNvPr>
                <p:cNvPicPr/>
                <p:nvPr/>
              </p:nvPicPr>
              <p:blipFill>
                <a:blip r:embed="rId170"/>
                <a:stretch>
                  <a:fillRect/>
                </a:stretch>
              </p:blipFill>
              <p:spPr>
                <a:xfrm>
                  <a:off x="5946995" y="3744307"/>
                  <a:ext cx="1281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35" name="Entrada de lápiz 134">
                  <a:extLst>
                    <a:ext uri="{FF2B5EF4-FFF2-40B4-BE49-F238E27FC236}">
                      <a16:creationId xmlns:a16="http://schemas.microsoft.com/office/drawing/2014/main" id="{019134A2-50EE-4B57-8442-742C268A42D5}"/>
                    </a:ext>
                  </a:extLst>
                </p14:cNvPr>
                <p14:cNvContentPartPr/>
                <p14:nvPr/>
              </p14:nvContentPartPr>
              <p14:xfrm>
                <a:off x="4461995" y="3932947"/>
                <a:ext cx="772200" cy="113040"/>
              </p14:xfrm>
            </p:contentPart>
          </mc:Choice>
          <mc:Fallback>
            <p:pic>
              <p:nvPicPr>
                <p:cNvPr id="135" name="Entrada de lápiz 134">
                  <a:extLst>
                    <a:ext uri="{FF2B5EF4-FFF2-40B4-BE49-F238E27FC236}">
                      <a16:creationId xmlns:a16="http://schemas.microsoft.com/office/drawing/2014/main" id="{019134A2-50EE-4B57-8442-742C268A42D5}"/>
                    </a:ext>
                  </a:extLst>
                </p:cNvPr>
                <p:cNvPicPr/>
                <p:nvPr/>
              </p:nvPicPr>
              <p:blipFill>
                <a:blip r:embed="rId172"/>
                <a:stretch>
                  <a:fillRect/>
                </a:stretch>
              </p:blipFill>
              <p:spPr>
                <a:xfrm>
                  <a:off x="4452995" y="3923947"/>
                  <a:ext cx="789840" cy="130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3">
            <p14:nvContentPartPr>
              <p14:cNvPr id="137" name="Entrada de lápiz 136">
                <a:extLst>
                  <a:ext uri="{FF2B5EF4-FFF2-40B4-BE49-F238E27FC236}">
                    <a16:creationId xmlns:a16="http://schemas.microsoft.com/office/drawing/2014/main" id="{61201745-6EAA-4B57-9EA5-6B095E9C9E69}"/>
                  </a:ext>
                </a:extLst>
              </p14:cNvPr>
              <p14:cNvContentPartPr/>
              <p14:nvPr/>
            </p14:nvContentPartPr>
            <p14:xfrm>
              <a:off x="3711395" y="4019347"/>
              <a:ext cx="241560" cy="225720"/>
            </p14:xfrm>
          </p:contentPart>
        </mc:Choice>
        <mc:Fallback>
          <p:pic>
            <p:nvPicPr>
              <p:cNvPr id="137" name="Entrada de lápiz 136">
                <a:extLst>
                  <a:ext uri="{FF2B5EF4-FFF2-40B4-BE49-F238E27FC236}">
                    <a16:creationId xmlns:a16="http://schemas.microsoft.com/office/drawing/2014/main" id="{61201745-6EAA-4B57-9EA5-6B095E9C9E69}"/>
                  </a:ext>
                </a:extLst>
              </p:cNvPr>
              <p:cNvPicPr/>
              <p:nvPr/>
            </p:nvPicPr>
            <p:blipFill>
              <a:blip r:embed="rId174"/>
              <a:stretch>
                <a:fillRect/>
              </a:stretch>
            </p:blipFill>
            <p:spPr>
              <a:xfrm>
                <a:off x="3702395" y="4010347"/>
                <a:ext cx="259200" cy="243360"/>
              </a:xfrm>
              <a:prstGeom prst="rect">
                <a:avLst/>
              </a:prstGeom>
            </p:spPr>
          </p:pic>
        </mc:Fallback>
      </mc:AlternateContent>
      <p:grpSp>
        <p:nvGrpSpPr>
          <p:cNvPr id="144" name="Grupo 143">
            <a:extLst>
              <a:ext uri="{FF2B5EF4-FFF2-40B4-BE49-F238E27FC236}">
                <a16:creationId xmlns:a16="http://schemas.microsoft.com/office/drawing/2014/main" id="{1AF5ACA6-9F8A-4D66-8A82-78724162895E}"/>
              </a:ext>
            </a:extLst>
          </p:cNvPr>
          <p:cNvGrpSpPr/>
          <p:nvPr/>
        </p:nvGrpSpPr>
        <p:grpSpPr>
          <a:xfrm>
            <a:off x="3936035" y="4111867"/>
            <a:ext cx="779040" cy="194400"/>
            <a:chOff x="3936035" y="4111867"/>
            <a:chExt cx="779040" cy="194400"/>
          </a:xfrm>
        </p:grpSpPr>
        <mc:AlternateContent xmlns:mc="http://schemas.openxmlformats.org/markup-compatibility/2006">
          <mc:Choice xmlns:p14="http://schemas.microsoft.com/office/powerpoint/2010/main" Requires="p14">
            <p:contentPart p14:bwMode="auto" r:id="rId175">
              <p14:nvContentPartPr>
                <p14:cNvPr id="138" name="Entrada de lápiz 137">
                  <a:extLst>
                    <a:ext uri="{FF2B5EF4-FFF2-40B4-BE49-F238E27FC236}">
                      <a16:creationId xmlns:a16="http://schemas.microsoft.com/office/drawing/2014/main" id="{090CB921-A989-4542-804F-7EED7FF98A2F}"/>
                    </a:ext>
                  </a:extLst>
                </p14:cNvPr>
                <p14:cNvContentPartPr/>
                <p14:nvPr/>
              </p14:nvContentPartPr>
              <p14:xfrm>
                <a:off x="3936035" y="4201147"/>
                <a:ext cx="230400" cy="23760"/>
              </p14:xfrm>
            </p:contentPart>
          </mc:Choice>
          <mc:Fallback>
            <p:pic>
              <p:nvPicPr>
                <p:cNvPr id="138" name="Entrada de lápiz 137">
                  <a:extLst>
                    <a:ext uri="{FF2B5EF4-FFF2-40B4-BE49-F238E27FC236}">
                      <a16:creationId xmlns:a16="http://schemas.microsoft.com/office/drawing/2014/main" id="{090CB921-A989-4542-804F-7EED7FF98A2F}"/>
                    </a:ext>
                  </a:extLst>
                </p:cNvPr>
                <p:cNvPicPr/>
                <p:nvPr/>
              </p:nvPicPr>
              <p:blipFill>
                <a:blip r:embed="rId176"/>
                <a:stretch>
                  <a:fillRect/>
                </a:stretch>
              </p:blipFill>
              <p:spPr>
                <a:xfrm>
                  <a:off x="3927395" y="4192507"/>
                  <a:ext cx="2480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39" name="Entrada de lápiz 138">
                  <a:extLst>
                    <a:ext uri="{FF2B5EF4-FFF2-40B4-BE49-F238E27FC236}">
                      <a16:creationId xmlns:a16="http://schemas.microsoft.com/office/drawing/2014/main" id="{AB7CAFC3-E277-4BB9-92D7-ED5B66B4B3E8}"/>
                    </a:ext>
                  </a:extLst>
                </p14:cNvPr>
                <p14:cNvContentPartPr/>
                <p14:nvPr/>
              </p14:nvContentPartPr>
              <p14:xfrm>
                <a:off x="4110635" y="4157587"/>
                <a:ext cx="66600" cy="148680"/>
              </p14:xfrm>
            </p:contentPart>
          </mc:Choice>
          <mc:Fallback>
            <p:pic>
              <p:nvPicPr>
                <p:cNvPr id="139" name="Entrada de lápiz 138">
                  <a:extLst>
                    <a:ext uri="{FF2B5EF4-FFF2-40B4-BE49-F238E27FC236}">
                      <a16:creationId xmlns:a16="http://schemas.microsoft.com/office/drawing/2014/main" id="{AB7CAFC3-E277-4BB9-92D7-ED5B66B4B3E8}"/>
                    </a:ext>
                  </a:extLst>
                </p:cNvPr>
                <p:cNvPicPr/>
                <p:nvPr/>
              </p:nvPicPr>
              <p:blipFill>
                <a:blip r:embed="rId178"/>
                <a:stretch>
                  <a:fillRect/>
                </a:stretch>
              </p:blipFill>
              <p:spPr>
                <a:xfrm>
                  <a:off x="4101995" y="4148947"/>
                  <a:ext cx="84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41" name="Entrada de lápiz 140">
                  <a:extLst>
                    <a:ext uri="{FF2B5EF4-FFF2-40B4-BE49-F238E27FC236}">
                      <a16:creationId xmlns:a16="http://schemas.microsoft.com/office/drawing/2014/main" id="{EFFFF144-7FFF-4D07-BF2B-2642A1CE1E42}"/>
                    </a:ext>
                  </a:extLst>
                </p14:cNvPr>
                <p14:cNvContentPartPr/>
                <p14:nvPr/>
              </p14:nvContentPartPr>
              <p14:xfrm>
                <a:off x="4350035" y="4161907"/>
                <a:ext cx="17640" cy="1800"/>
              </p14:xfrm>
            </p:contentPart>
          </mc:Choice>
          <mc:Fallback>
            <p:pic>
              <p:nvPicPr>
                <p:cNvPr id="141" name="Entrada de lápiz 140">
                  <a:extLst>
                    <a:ext uri="{FF2B5EF4-FFF2-40B4-BE49-F238E27FC236}">
                      <a16:creationId xmlns:a16="http://schemas.microsoft.com/office/drawing/2014/main" id="{EFFFF144-7FFF-4D07-BF2B-2642A1CE1E42}"/>
                    </a:ext>
                  </a:extLst>
                </p:cNvPr>
                <p:cNvPicPr/>
                <p:nvPr/>
              </p:nvPicPr>
              <p:blipFill>
                <a:blip r:embed="rId180"/>
                <a:stretch>
                  <a:fillRect/>
                </a:stretch>
              </p:blipFill>
              <p:spPr>
                <a:xfrm>
                  <a:off x="4341395" y="4153267"/>
                  <a:ext cx="352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42" name="Entrada de lápiz 141">
                  <a:extLst>
                    <a:ext uri="{FF2B5EF4-FFF2-40B4-BE49-F238E27FC236}">
                      <a16:creationId xmlns:a16="http://schemas.microsoft.com/office/drawing/2014/main" id="{9B83AD34-D81F-4FA2-BF9F-8CDC12FA66C4}"/>
                    </a:ext>
                  </a:extLst>
                </p14:cNvPr>
                <p14:cNvContentPartPr/>
                <p14:nvPr/>
              </p14:nvContentPartPr>
              <p14:xfrm>
                <a:off x="4323035" y="4120867"/>
                <a:ext cx="341280" cy="109440"/>
              </p14:xfrm>
            </p:contentPart>
          </mc:Choice>
          <mc:Fallback>
            <p:pic>
              <p:nvPicPr>
                <p:cNvPr id="142" name="Entrada de lápiz 141">
                  <a:extLst>
                    <a:ext uri="{FF2B5EF4-FFF2-40B4-BE49-F238E27FC236}">
                      <a16:creationId xmlns:a16="http://schemas.microsoft.com/office/drawing/2014/main" id="{9B83AD34-D81F-4FA2-BF9F-8CDC12FA66C4}"/>
                    </a:ext>
                  </a:extLst>
                </p:cNvPr>
                <p:cNvPicPr/>
                <p:nvPr/>
              </p:nvPicPr>
              <p:blipFill>
                <a:blip r:embed="rId182"/>
                <a:stretch>
                  <a:fillRect/>
                </a:stretch>
              </p:blipFill>
              <p:spPr>
                <a:xfrm>
                  <a:off x="4314035" y="4111867"/>
                  <a:ext cx="3589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43" name="Entrada de lápiz 142">
                  <a:extLst>
                    <a:ext uri="{FF2B5EF4-FFF2-40B4-BE49-F238E27FC236}">
                      <a16:creationId xmlns:a16="http://schemas.microsoft.com/office/drawing/2014/main" id="{BC81BB22-7FBB-4EF2-B3D0-F844D425C345}"/>
                    </a:ext>
                  </a:extLst>
                </p14:cNvPr>
                <p14:cNvContentPartPr/>
                <p14:nvPr/>
              </p14:nvContentPartPr>
              <p14:xfrm>
                <a:off x="4647755" y="4111867"/>
                <a:ext cx="67320" cy="127440"/>
              </p14:xfrm>
            </p:contentPart>
          </mc:Choice>
          <mc:Fallback>
            <p:pic>
              <p:nvPicPr>
                <p:cNvPr id="143" name="Entrada de lápiz 142">
                  <a:extLst>
                    <a:ext uri="{FF2B5EF4-FFF2-40B4-BE49-F238E27FC236}">
                      <a16:creationId xmlns:a16="http://schemas.microsoft.com/office/drawing/2014/main" id="{BC81BB22-7FBB-4EF2-B3D0-F844D425C345}"/>
                    </a:ext>
                  </a:extLst>
                </p:cNvPr>
                <p:cNvPicPr/>
                <p:nvPr/>
              </p:nvPicPr>
              <p:blipFill>
                <a:blip r:embed="rId184"/>
                <a:stretch>
                  <a:fillRect/>
                </a:stretch>
              </p:blipFill>
              <p:spPr>
                <a:xfrm>
                  <a:off x="4639115" y="4103227"/>
                  <a:ext cx="84960" cy="145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5">
            <p14:nvContentPartPr>
              <p14:cNvPr id="145" name="Entrada de lápiz 144">
                <a:extLst>
                  <a:ext uri="{FF2B5EF4-FFF2-40B4-BE49-F238E27FC236}">
                    <a16:creationId xmlns:a16="http://schemas.microsoft.com/office/drawing/2014/main" id="{2B382A05-CC6B-433F-8E02-2E5EAB4475F2}"/>
                  </a:ext>
                </a:extLst>
              </p14:cNvPr>
              <p14:cNvContentPartPr/>
              <p14:nvPr/>
            </p14:nvContentPartPr>
            <p14:xfrm>
              <a:off x="5741075" y="4432267"/>
              <a:ext cx="388080" cy="150480"/>
            </p14:xfrm>
          </p:contentPart>
        </mc:Choice>
        <mc:Fallback>
          <p:pic>
            <p:nvPicPr>
              <p:cNvPr id="145" name="Entrada de lápiz 144">
                <a:extLst>
                  <a:ext uri="{FF2B5EF4-FFF2-40B4-BE49-F238E27FC236}">
                    <a16:creationId xmlns:a16="http://schemas.microsoft.com/office/drawing/2014/main" id="{2B382A05-CC6B-433F-8E02-2E5EAB4475F2}"/>
                  </a:ext>
                </a:extLst>
              </p:cNvPr>
              <p:cNvPicPr/>
              <p:nvPr/>
            </p:nvPicPr>
            <p:blipFill>
              <a:blip r:embed="rId186"/>
              <a:stretch>
                <a:fillRect/>
              </a:stretch>
            </p:blipFill>
            <p:spPr>
              <a:xfrm>
                <a:off x="5732435" y="4423627"/>
                <a:ext cx="4057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46" name="Entrada de lápiz 145">
                <a:extLst>
                  <a:ext uri="{FF2B5EF4-FFF2-40B4-BE49-F238E27FC236}">
                    <a16:creationId xmlns:a16="http://schemas.microsoft.com/office/drawing/2014/main" id="{1D1BFD28-B9EE-4A6F-ACF2-6A7D62A0FD2A}"/>
                  </a:ext>
                </a:extLst>
              </p14:cNvPr>
              <p14:cNvContentPartPr/>
              <p14:nvPr/>
            </p14:nvContentPartPr>
            <p14:xfrm>
              <a:off x="4067075" y="4705507"/>
              <a:ext cx="1129680" cy="18360"/>
            </p14:xfrm>
          </p:contentPart>
        </mc:Choice>
        <mc:Fallback>
          <p:pic>
            <p:nvPicPr>
              <p:cNvPr id="146" name="Entrada de lápiz 145">
                <a:extLst>
                  <a:ext uri="{FF2B5EF4-FFF2-40B4-BE49-F238E27FC236}">
                    <a16:creationId xmlns:a16="http://schemas.microsoft.com/office/drawing/2014/main" id="{1D1BFD28-B9EE-4A6F-ACF2-6A7D62A0FD2A}"/>
                  </a:ext>
                </a:extLst>
              </p:cNvPr>
              <p:cNvPicPr/>
              <p:nvPr/>
            </p:nvPicPr>
            <p:blipFill>
              <a:blip r:embed="rId188"/>
              <a:stretch>
                <a:fillRect/>
              </a:stretch>
            </p:blipFill>
            <p:spPr>
              <a:xfrm>
                <a:off x="4058435" y="4696507"/>
                <a:ext cx="1147320" cy="36000"/>
              </a:xfrm>
              <a:prstGeom prst="rect">
                <a:avLst/>
              </a:prstGeom>
            </p:spPr>
          </p:pic>
        </mc:Fallback>
      </mc:AlternateContent>
      <p:grpSp>
        <p:nvGrpSpPr>
          <p:cNvPr id="151" name="Grupo 150">
            <a:extLst>
              <a:ext uri="{FF2B5EF4-FFF2-40B4-BE49-F238E27FC236}">
                <a16:creationId xmlns:a16="http://schemas.microsoft.com/office/drawing/2014/main" id="{CE35C266-D63D-4A3F-A0E6-594DDCA481AE}"/>
              </a:ext>
            </a:extLst>
          </p:cNvPr>
          <p:cNvGrpSpPr/>
          <p:nvPr/>
        </p:nvGrpSpPr>
        <p:grpSpPr>
          <a:xfrm>
            <a:off x="4959155" y="4735027"/>
            <a:ext cx="647640" cy="264600"/>
            <a:chOff x="4959155" y="4735027"/>
            <a:chExt cx="647640" cy="264600"/>
          </a:xfrm>
        </p:grpSpPr>
        <mc:AlternateContent xmlns:mc="http://schemas.openxmlformats.org/markup-compatibility/2006">
          <mc:Choice xmlns:p14="http://schemas.microsoft.com/office/powerpoint/2010/main" Requires="p14">
            <p:contentPart p14:bwMode="auto" r:id="rId189">
              <p14:nvContentPartPr>
                <p14:cNvPr id="147" name="Entrada de lápiz 146">
                  <a:extLst>
                    <a:ext uri="{FF2B5EF4-FFF2-40B4-BE49-F238E27FC236}">
                      <a16:creationId xmlns:a16="http://schemas.microsoft.com/office/drawing/2014/main" id="{5122616E-7B51-46F6-BE59-247F0CC48862}"/>
                    </a:ext>
                  </a:extLst>
                </p14:cNvPr>
                <p14:cNvContentPartPr/>
                <p14:nvPr/>
              </p14:nvContentPartPr>
              <p14:xfrm>
                <a:off x="4959155" y="4826107"/>
                <a:ext cx="149760" cy="173520"/>
              </p14:xfrm>
            </p:contentPart>
          </mc:Choice>
          <mc:Fallback>
            <p:pic>
              <p:nvPicPr>
                <p:cNvPr id="147" name="Entrada de lápiz 146">
                  <a:extLst>
                    <a:ext uri="{FF2B5EF4-FFF2-40B4-BE49-F238E27FC236}">
                      <a16:creationId xmlns:a16="http://schemas.microsoft.com/office/drawing/2014/main" id="{5122616E-7B51-46F6-BE59-247F0CC48862}"/>
                    </a:ext>
                  </a:extLst>
                </p:cNvPr>
                <p:cNvPicPr/>
                <p:nvPr/>
              </p:nvPicPr>
              <p:blipFill>
                <a:blip r:embed="rId190"/>
                <a:stretch>
                  <a:fillRect/>
                </a:stretch>
              </p:blipFill>
              <p:spPr>
                <a:xfrm>
                  <a:off x="4950155" y="4817107"/>
                  <a:ext cx="1674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48" name="Entrada de lápiz 147">
                  <a:extLst>
                    <a:ext uri="{FF2B5EF4-FFF2-40B4-BE49-F238E27FC236}">
                      <a16:creationId xmlns:a16="http://schemas.microsoft.com/office/drawing/2014/main" id="{BF0E4911-5E02-43DF-B083-B51A9550EC6A}"/>
                    </a:ext>
                  </a:extLst>
                </p14:cNvPr>
                <p14:cNvContentPartPr/>
                <p14:nvPr/>
              </p14:nvContentPartPr>
              <p14:xfrm>
                <a:off x="5187035" y="4802707"/>
                <a:ext cx="45720" cy="141120"/>
              </p14:xfrm>
            </p:contentPart>
          </mc:Choice>
          <mc:Fallback>
            <p:pic>
              <p:nvPicPr>
                <p:cNvPr id="148" name="Entrada de lápiz 147">
                  <a:extLst>
                    <a:ext uri="{FF2B5EF4-FFF2-40B4-BE49-F238E27FC236}">
                      <a16:creationId xmlns:a16="http://schemas.microsoft.com/office/drawing/2014/main" id="{BF0E4911-5E02-43DF-B083-B51A9550EC6A}"/>
                    </a:ext>
                  </a:extLst>
                </p:cNvPr>
                <p:cNvPicPr/>
                <p:nvPr/>
              </p:nvPicPr>
              <p:blipFill>
                <a:blip r:embed="rId192"/>
                <a:stretch>
                  <a:fillRect/>
                </a:stretch>
              </p:blipFill>
              <p:spPr>
                <a:xfrm>
                  <a:off x="5178395" y="4794067"/>
                  <a:ext cx="633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49" name="Entrada de lápiz 148">
                  <a:extLst>
                    <a:ext uri="{FF2B5EF4-FFF2-40B4-BE49-F238E27FC236}">
                      <a16:creationId xmlns:a16="http://schemas.microsoft.com/office/drawing/2014/main" id="{9F4C5BE9-6F02-4037-9C18-130F9DB2B02D}"/>
                    </a:ext>
                  </a:extLst>
                </p14:cNvPr>
                <p14:cNvContentPartPr/>
                <p14:nvPr/>
              </p14:nvContentPartPr>
              <p14:xfrm>
                <a:off x="5242475" y="4764907"/>
                <a:ext cx="101880" cy="183240"/>
              </p14:xfrm>
            </p:contentPart>
          </mc:Choice>
          <mc:Fallback>
            <p:pic>
              <p:nvPicPr>
                <p:cNvPr id="149" name="Entrada de lápiz 148">
                  <a:extLst>
                    <a:ext uri="{FF2B5EF4-FFF2-40B4-BE49-F238E27FC236}">
                      <a16:creationId xmlns:a16="http://schemas.microsoft.com/office/drawing/2014/main" id="{9F4C5BE9-6F02-4037-9C18-130F9DB2B02D}"/>
                    </a:ext>
                  </a:extLst>
                </p:cNvPr>
                <p:cNvPicPr/>
                <p:nvPr/>
              </p:nvPicPr>
              <p:blipFill>
                <a:blip r:embed="rId194"/>
                <a:stretch>
                  <a:fillRect/>
                </a:stretch>
              </p:blipFill>
              <p:spPr>
                <a:xfrm>
                  <a:off x="5233835" y="4756267"/>
                  <a:ext cx="11952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50" name="Entrada de lápiz 149">
                  <a:extLst>
                    <a:ext uri="{FF2B5EF4-FFF2-40B4-BE49-F238E27FC236}">
                      <a16:creationId xmlns:a16="http://schemas.microsoft.com/office/drawing/2014/main" id="{C2E5868E-564F-49DF-A30E-28A5B402E029}"/>
                    </a:ext>
                  </a:extLst>
                </p14:cNvPr>
                <p14:cNvContentPartPr/>
                <p14:nvPr/>
              </p14:nvContentPartPr>
              <p14:xfrm>
                <a:off x="5419235" y="4735027"/>
                <a:ext cx="187560" cy="194760"/>
              </p14:xfrm>
            </p:contentPart>
          </mc:Choice>
          <mc:Fallback>
            <p:pic>
              <p:nvPicPr>
                <p:cNvPr id="150" name="Entrada de lápiz 149">
                  <a:extLst>
                    <a:ext uri="{FF2B5EF4-FFF2-40B4-BE49-F238E27FC236}">
                      <a16:creationId xmlns:a16="http://schemas.microsoft.com/office/drawing/2014/main" id="{C2E5868E-564F-49DF-A30E-28A5B402E029}"/>
                    </a:ext>
                  </a:extLst>
                </p:cNvPr>
                <p:cNvPicPr/>
                <p:nvPr/>
              </p:nvPicPr>
              <p:blipFill>
                <a:blip r:embed="rId196"/>
                <a:stretch>
                  <a:fillRect/>
                </a:stretch>
              </p:blipFill>
              <p:spPr>
                <a:xfrm>
                  <a:off x="5410595" y="4726027"/>
                  <a:ext cx="205200" cy="21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7">
            <p14:nvContentPartPr>
              <p14:cNvPr id="152" name="Entrada de lápiz 151">
                <a:extLst>
                  <a:ext uri="{FF2B5EF4-FFF2-40B4-BE49-F238E27FC236}">
                    <a16:creationId xmlns:a16="http://schemas.microsoft.com/office/drawing/2014/main" id="{DFB52553-D3AC-431F-998C-19192911E1B0}"/>
                  </a:ext>
                </a:extLst>
              </p14:cNvPr>
              <p14:cNvContentPartPr/>
              <p14:nvPr/>
            </p14:nvContentPartPr>
            <p14:xfrm>
              <a:off x="3938555" y="5189347"/>
              <a:ext cx="257760" cy="170280"/>
            </p14:xfrm>
          </p:contentPart>
        </mc:Choice>
        <mc:Fallback>
          <p:pic>
            <p:nvPicPr>
              <p:cNvPr id="152" name="Entrada de lápiz 151">
                <a:extLst>
                  <a:ext uri="{FF2B5EF4-FFF2-40B4-BE49-F238E27FC236}">
                    <a16:creationId xmlns:a16="http://schemas.microsoft.com/office/drawing/2014/main" id="{DFB52553-D3AC-431F-998C-19192911E1B0}"/>
                  </a:ext>
                </a:extLst>
              </p:cNvPr>
              <p:cNvPicPr/>
              <p:nvPr/>
            </p:nvPicPr>
            <p:blipFill>
              <a:blip r:embed="rId198"/>
              <a:stretch>
                <a:fillRect/>
              </a:stretch>
            </p:blipFill>
            <p:spPr>
              <a:xfrm>
                <a:off x="3929555" y="5180347"/>
                <a:ext cx="275400" cy="187920"/>
              </a:xfrm>
              <a:prstGeom prst="rect">
                <a:avLst/>
              </a:prstGeom>
            </p:spPr>
          </p:pic>
        </mc:Fallback>
      </mc:AlternateContent>
      <p:grpSp>
        <p:nvGrpSpPr>
          <p:cNvPr id="165" name="Grupo 164">
            <a:extLst>
              <a:ext uri="{FF2B5EF4-FFF2-40B4-BE49-F238E27FC236}">
                <a16:creationId xmlns:a16="http://schemas.microsoft.com/office/drawing/2014/main" id="{501DC6BF-C805-491A-8C44-BDB5EDA93B04}"/>
              </a:ext>
            </a:extLst>
          </p:cNvPr>
          <p:cNvGrpSpPr/>
          <p:nvPr/>
        </p:nvGrpSpPr>
        <p:grpSpPr>
          <a:xfrm>
            <a:off x="1261235" y="5550787"/>
            <a:ext cx="1076040" cy="267840"/>
            <a:chOff x="1261235" y="5550787"/>
            <a:chExt cx="1076040" cy="267840"/>
          </a:xfrm>
        </p:grpSpPr>
        <mc:AlternateContent xmlns:mc="http://schemas.openxmlformats.org/markup-compatibility/2006">
          <mc:Choice xmlns:p14="http://schemas.microsoft.com/office/powerpoint/2010/main" Requires="p14">
            <p:contentPart p14:bwMode="auto" r:id="rId199">
              <p14:nvContentPartPr>
                <p14:cNvPr id="153" name="Entrada de lápiz 152">
                  <a:extLst>
                    <a:ext uri="{FF2B5EF4-FFF2-40B4-BE49-F238E27FC236}">
                      <a16:creationId xmlns:a16="http://schemas.microsoft.com/office/drawing/2014/main" id="{8079ED81-EBF5-4115-8B2E-F9CAF80E1C49}"/>
                    </a:ext>
                  </a:extLst>
                </p14:cNvPr>
                <p14:cNvContentPartPr/>
                <p14:nvPr/>
              </p14:nvContentPartPr>
              <p14:xfrm>
                <a:off x="1261235" y="5669947"/>
                <a:ext cx="104760" cy="40680"/>
              </p14:xfrm>
            </p:contentPart>
          </mc:Choice>
          <mc:Fallback>
            <p:pic>
              <p:nvPicPr>
                <p:cNvPr id="153" name="Entrada de lápiz 152">
                  <a:extLst>
                    <a:ext uri="{FF2B5EF4-FFF2-40B4-BE49-F238E27FC236}">
                      <a16:creationId xmlns:a16="http://schemas.microsoft.com/office/drawing/2014/main" id="{8079ED81-EBF5-4115-8B2E-F9CAF80E1C49}"/>
                    </a:ext>
                  </a:extLst>
                </p:cNvPr>
                <p:cNvPicPr/>
                <p:nvPr/>
              </p:nvPicPr>
              <p:blipFill>
                <a:blip r:embed="rId200"/>
                <a:stretch>
                  <a:fillRect/>
                </a:stretch>
              </p:blipFill>
              <p:spPr>
                <a:xfrm>
                  <a:off x="1252595" y="5660947"/>
                  <a:ext cx="1224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54" name="Entrada de lápiz 153">
                  <a:extLst>
                    <a:ext uri="{FF2B5EF4-FFF2-40B4-BE49-F238E27FC236}">
                      <a16:creationId xmlns:a16="http://schemas.microsoft.com/office/drawing/2014/main" id="{7C90D5A9-1541-4515-B876-005B9279FC04}"/>
                    </a:ext>
                  </a:extLst>
                </p14:cNvPr>
                <p14:cNvContentPartPr/>
                <p14:nvPr/>
              </p14:nvContentPartPr>
              <p14:xfrm>
                <a:off x="1437995" y="5598667"/>
                <a:ext cx="217440" cy="219960"/>
              </p14:xfrm>
            </p:contentPart>
          </mc:Choice>
          <mc:Fallback>
            <p:pic>
              <p:nvPicPr>
                <p:cNvPr id="154" name="Entrada de lápiz 153">
                  <a:extLst>
                    <a:ext uri="{FF2B5EF4-FFF2-40B4-BE49-F238E27FC236}">
                      <a16:creationId xmlns:a16="http://schemas.microsoft.com/office/drawing/2014/main" id="{7C90D5A9-1541-4515-B876-005B9279FC04}"/>
                    </a:ext>
                  </a:extLst>
                </p:cNvPr>
                <p:cNvPicPr/>
                <p:nvPr/>
              </p:nvPicPr>
              <p:blipFill>
                <a:blip r:embed="rId202"/>
                <a:stretch>
                  <a:fillRect/>
                </a:stretch>
              </p:blipFill>
              <p:spPr>
                <a:xfrm>
                  <a:off x="1429355" y="5589667"/>
                  <a:ext cx="2350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55" name="Entrada de lápiz 154">
                  <a:extLst>
                    <a:ext uri="{FF2B5EF4-FFF2-40B4-BE49-F238E27FC236}">
                      <a16:creationId xmlns:a16="http://schemas.microsoft.com/office/drawing/2014/main" id="{511DC1DF-B037-4D97-932C-87F23626381A}"/>
                    </a:ext>
                  </a:extLst>
                </p14:cNvPr>
                <p14:cNvContentPartPr/>
                <p14:nvPr/>
              </p14:nvContentPartPr>
              <p14:xfrm>
                <a:off x="1689995" y="5620267"/>
                <a:ext cx="371160" cy="164520"/>
              </p14:xfrm>
            </p:contentPart>
          </mc:Choice>
          <mc:Fallback>
            <p:pic>
              <p:nvPicPr>
                <p:cNvPr id="155" name="Entrada de lápiz 154">
                  <a:extLst>
                    <a:ext uri="{FF2B5EF4-FFF2-40B4-BE49-F238E27FC236}">
                      <a16:creationId xmlns:a16="http://schemas.microsoft.com/office/drawing/2014/main" id="{511DC1DF-B037-4D97-932C-87F23626381A}"/>
                    </a:ext>
                  </a:extLst>
                </p:cNvPr>
                <p:cNvPicPr/>
                <p:nvPr/>
              </p:nvPicPr>
              <p:blipFill>
                <a:blip r:embed="rId204"/>
                <a:stretch>
                  <a:fillRect/>
                </a:stretch>
              </p:blipFill>
              <p:spPr>
                <a:xfrm>
                  <a:off x="1681355" y="5611267"/>
                  <a:ext cx="3888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56" name="Entrada de lápiz 155">
                  <a:extLst>
                    <a:ext uri="{FF2B5EF4-FFF2-40B4-BE49-F238E27FC236}">
                      <a16:creationId xmlns:a16="http://schemas.microsoft.com/office/drawing/2014/main" id="{C01D538C-F68F-4D9B-BEAD-A2DAB891F0A7}"/>
                    </a:ext>
                  </a:extLst>
                </p14:cNvPr>
                <p14:cNvContentPartPr/>
                <p14:nvPr/>
              </p14:nvContentPartPr>
              <p14:xfrm>
                <a:off x="2088875" y="5550787"/>
                <a:ext cx="24480" cy="132840"/>
              </p14:xfrm>
            </p:contentPart>
          </mc:Choice>
          <mc:Fallback>
            <p:pic>
              <p:nvPicPr>
                <p:cNvPr id="156" name="Entrada de lápiz 155">
                  <a:extLst>
                    <a:ext uri="{FF2B5EF4-FFF2-40B4-BE49-F238E27FC236}">
                      <a16:creationId xmlns:a16="http://schemas.microsoft.com/office/drawing/2014/main" id="{C01D538C-F68F-4D9B-BEAD-A2DAB891F0A7}"/>
                    </a:ext>
                  </a:extLst>
                </p:cNvPr>
                <p:cNvPicPr/>
                <p:nvPr/>
              </p:nvPicPr>
              <p:blipFill>
                <a:blip r:embed="rId206"/>
                <a:stretch>
                  <a:fillRect/>
                </a:stretch>
              </p:blipFill>
              <p:spPr>
                <a:xfrm>
                  <a:off x="2079875" y="5542147"/>
                  <a:ext cx="421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57" name="Entrada de lápiz 156">
                  <a:extLst>
                    <a:ext uri="{FF2B5EF4-FFF2-40B4-BE49-F238E27FC236}">
                      <a16:creationId xmlns:a16="http://schemas.microsoft.com/office/drawing/2014/main" id="{1C50798C-E2EA-48E6-8450-98D86871FABA}"/>
                    </a:ext>
                  </a:extLst>
                </p14:cNvPr>
                <p14:cNvContentPartPr/>
                <p14:nvPr/>
              </p14:nvContentPartPr>
              <p14:xfrm>
                <a:off x="2065115" y="5606227"/>
                <a:ext cx="272160" cy="86760"/>
              </p14:xfrm>
            </p:contentPart>
          </mc:Choice>
          <mc:Fallback>
            <p:pic>
              <p:nvPicPr>
                <p:cNvPr id="157" name="Entrada de lápiz 156">
                  <a:extLst>
                    <a:ext uri="{FF2B5EF4-FFF2-40B4-BE49-F238E27FC236}">
                      <a16:creationId xmlns:a16="http://schemas.microsoft.com/office/drawing/2014/main" id="{1C50798C-E2EA-48E6-8450-98D86871FABA}"/>
                    </a:ext>
                  </a:extLst>
                </p:cNvPr>
                <p:cNvPicPr/>
                <p:nvPr/>
              </p:nvPicPr>
              <p:blipFill>
                <a:blip r:embed="rId208"/>
                <a:stretch>
                  <a:fillRect/>
                </a:stretch>
              </p:blipFill>
              <p:spPr>
                <a:xfrm>
                  <a:off x="2056475" y="5597227"/>
                  <a:ext cx="289800" cy="104400"/>
                </a:xfrm>
                <a:prstGeom prst="rect">
                  <a:avLst/>
                </a:prstGeom>
              </p:spPr>
            </p:pic>
          </mc:Fallback>
        </mc:AlternateContent>
      </p:grpSp>
      <p:grpSp>
        <p:nvGrpSpPr>
          <p:cNvPr id="164" name="Grupo 163">
            <a:extLst>
              <a:ext uri="{FF2B5EF4-FFF2-40B4-BE49-F238E27FC236}">
                <a16:creationId xmlns:a16="http://schemas.microsoft.com/office/drawing/2014/main" id="{6F2515FD-B1EA-436A-A262-268C66FAB3DE}"/>
              </a:ext>
            </a:extLst>
          </p:cNvPr>
          <p:cNvGrpSpPr/>
          <p:nvPr/>
        </p:nvGrpSpPr>
        <p:grpSpPr>
          <a:xfrm>
            <a:off x="2757035" y="5530267"/>
            <a:ext cx="758880" cy="268200"/>
            <a:chOff x="2757035" y="5530267"/>
            <a:chExt cx="758880" cy="268200"/>
          </a:xfrm>
        </p:grpSpPr>
        <mc:AlternateContent xmlns:mc="http://schemas.openxmlformats.org/markup-compatibility/2006">
          <mc:Choice xmlns:p14="http://schemas.microsoft.com/office/powerpoint/2010/main" Requires="p14">
            <p:contentPart p14:bwMode="auto" r:id="rId209">
              <p14:nvContentPartPr>
                <p14:cNvPr id="158" name="Entrada de lápiz 157">
                  <a:extLst>
                    <a:ext uri="{FF2B5EF4-FFF2-40B4-BE49-F238E27FC236}">
                      <a16:creationId xmlns:a16="http://schemas.microsoft.com/office/drawing/2014/main" id="{E5AA0751-CD5C-4E28-9446-E27A7F6E9FA1}"/>
                    </a:ext>
                  </a:extLst>
                </p14:cNvPr>
                <p14:cNvContentPartPr/>
                <p14:nvPr/>
              </p14:nvContentPartPr>
              <p14:xfrm>
                <a:off x="2853515" y="5530267"/>
                <a:ext cx="34560" cy="268200"/>
              </p14:xfrm>
            </p:contentPart>
          </mc:Choice>
          <mc:Fallback>
            <p:pic>
              <p:nvPicPr>
                <p:cNvPr id="158" name="Entrada de lápiz 157">
                  <a:extLst>
                    <a:ext uri="{FF2B5EF4-FFF2-40B4-BE49-F238E27FC236}">
                      <a16:creationId xmlns:a16="http://schemas.microsoft.com/office/drawing/2014/main" id="{E5AA0751-CD5C-4E28-9446-E27A7F6E9FA1}"/>
                    </a:ext>
                  </a:extLst>
                </p:cNvPr>
                <p:cNvPicPr/>
                <p:nvPr/>
              </p:nvPicPr>
              <p:blipFill>
                <a:blip r:embed="rId210"/>
                <a:stretch>
                  <a:fillRect/>
                </a:stretch>
              </p:blipFill>
              <p:spPr>
                <a:xfrm>
                  <a:off x="2844875" y="5521267"/>
                  <a:ext cx="522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59" name="Entrada de lápiz 158">
                  <a:extLst>
                    <a:ext uri="{FF2B5EF4-FFF2-40B4-BE49-F238E27FC236}">
                      <a16:creationId xmlns:a16="http://schemas.microsoft.com/office/drawing/2014/main" id="{48C0AA8C-47D7-44B0-BD92-BB6DC7FDB44D}"/>
                    </a:ext>
                  </a:extLst>
                </p14:cNvPr>
                <p14:cNvContentPartPr/>
                <p14:nvPr/>
              </p14:nvContentPartPr>
              <p14:xfrm>
                <a:off x="2757035" y="5566627"/>
                <a:ext cx="125640" cy="63000"/>
              </p14:xfrm>
            </p:contentPart>
          </mc:Choice>
          <mc:Fallback>
            <p:pic>
              <p:nvPicPr>
                <p:cNvPr id="159" name="Entrada de lápiz 158">
                  <a:extLst>
                    <a:ext uri="{FF2B5EF4-FFF2-40B4-BE49-F238E27FC236}">
                      <a16:creationId xmlns:a16="http://schemas.microsoft.com/office/drawing/2014/main" id="{48C0AA8C-47D7-44B0-BD92-BB6DC7FDB44D}"/>
                    </a:ext>
                  </a:extLst>
                </p:cNvPr>
                <p:cNvPicPr/>
                <p:nvPr/>
              </p:nvPicPr>
              <p:blipFill>
                <a:blip r:embed="rId212"/>
                <a:stretch>
                  <a:fillRect/>
                </a:stretch>
              </p:blipFill>
              <p:spPr>
                <a:xfrm>
                  <a:off x="2748035" y="5557627"/>
                  <a:ext cx="1432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60" name="Entrada de lápiz 159">
                  <a:extLst>
                    <a:ext uri="{FF2B5EF4-FFF2-40B4-BE49-F238E27FC236}">
                      <a16:creationId xmlns:a16="http://schemas.microsoft.com/office/drawing/2014/main" id="{1E690F59-B44D-47D9-8075-D8863B64D76D}"/>
                    </a:ext>
                  </a:extLst>
                </p14:cNvPr>
                <p14:cNvContentPartPr/>
                <p14:nvPr/>
              </p14:nvContentPartPr>
              <p14:xfrm>
                <a:off x="2861435" y="5597947"/>
                <a:ext cx="206280" cy="102960"/>
              </p14:xfrm>
            </p:contentPart>
          </mc:Choice>
          <mc:Fallback>
            <p:pic>
              <p:nvPicPr>
                <p:cNvPr id="160" name="Entrada de lápiz 159">
                  <a:extLst>
                    <a:ext uri="{FF2B5EF4-FFF2-40B4-BE49-F238E27FC236}">
                      <a16:creationId xmlns:a16="http://schemas.microsoft.com/office/drawing/2014/main" id="{1E690F59-B44D-47D9-8075-D8863B64D76D}"/>
                    </a:ext>
                  </a:extLst>
                </p:cNvPr>
                <p:cNvPicPr/>
                <p:nvPr/>
              </p:nvPicPr>
              <p:blipFill>
                <a:blip r:embed="rId214"/>
                <a:stretch>
                  <a:fillRect/>
                </a:stretch>
              </p:blipFill>
              <p:spPr>
                <a:xfrm>
                  <a:off x="2852795" y="5588947"/>
                  <a:ext cx="2239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61" name="Entrada de lápiz 160">
                  <a:extLst>
                    <a:ext uri="{FF2B5EF4-FFF2-40B4-BE49-F238E27FC236}">
                      <a16:creationId xmlns:a16="http://schemas.microsoft.com/office/drawing/2014/main" id="{2BB9F611-1823-4EA1-B5CA-11BEC716534D}"/>
                    </a:ext>
                  </a:extLst>
                </p14:cNvPr>
                <p14:cNvContentPartPr/>
                <p14:nvPr/>
              </p14:nvContentPartPr>
              <p14:xfrm>
                <a:off x="3090035" y="5569507"/>
                <a:ext cx="158760" cy="212760"/>
              </p14:xfrm>
            </p:contentPart>
          </mc:Choice>
          <mc:Fallback>
            <p:pic>
              <p:nvPicPr>
                <p:cNvPr id="161" name="Entrada de lápiz 160">
                  <a:extLst>
                    <a:ext uri="{FF2B5EF4-FFF2-40B4-BE49-F238E27FC236}">
                      <a16:creationId xmlns:a16="http://schemas.microsoft.com/office/drawing/2014/main" id="{2BB9F611-1823-4EA1-B5CA-11BEC716534D}"/>
                    </a:ext>
                  </a:extLst>
                </p:cNvPr>
                <p:cNvPicPr/>
                <p:nvPr/>
              </p:nvPicPr>
              <p:blipFill>
                <a:blip r:embed="rId216"/>
                <a:stretch>
                  <a:fillRect/>
                </a:stretch>
              </p:blipFill>
              <p:spPr>
                <a:xfrm>
                  <a:off x="3081035" y="5560507"/>
                  <a:ext cx="1764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62" name="Entrada de lápiz 161">
                  <a:extLst>
                    <a:ext uri="{FF2B5EF4-FFF2-40B4-BE49-F238E27FC236}">
                      <a16:creationId xmlns:a16="http://schemas.microsoft.com/office/drawing/2014/main" id="{D4A6F3F2-C83E-4C79-B133-526D1CBDBB92}"/>
                    </a:ext>
                  </a:extLst>
                </p14:cNvPr>
                <p14:cNvContentPartPr/>
                <p14:nvPr/>
              </p14:nvContentPartPr>
              <p14:xfrm>
                <a:off x="3249515" y="5577787"/>
                <a:ext cx="152280" cy="89640"/>
              </p14:xfrm>
            </p:contentPart>
          </mc:Choice>
          <mc:Fallback>
            <p:pic>
              <p:nvPicPr>
                <p:cNvPr id="162" name="Entrada de lápiz 161">
                  <a:extLst>
                    <a:ext uri="{FF2B5EF4-FFF2-40B4-BE49-F238E27FC236}">
                      <a16:creationId xmlns:a16="http://schemas.microsoft.com/office/drawing/2014/main" id="{D4A6F3F2-C83E-4C79-B133-526D1CBDBB92}"/>
                    </a:ext>
                  </a:extLst>
                </p:cNvPr>
                <p:cNvPicPr/>
                <p:nvPr/>
              </p:nvPicPr>
              <p:blipFill>
                <a:blip r:embed="rId218"/>
                <a:stretch>
                  <a:fillRect/>
                </a:stretch>
              </p:blipFill>
              <p:spPr>
                <a:xfrm>
                  <a:off x="3240515" y="5568787"/>
                  <a:ext cx="1699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63" name="Entrada de lápiz 162">
                  <a:extLst>
                    <a:ext uri="{FF2B5EF4-FFF2-40B4-BE49-F238E27FC236}">
                      <a16:creationId xmlns:a16="http://schemas.microsoft.com/office/drawing/2014/main" id="{7ADCC24B-3F15-4009-A2FC-60D4540D6DBF}"/>
                    </a:ext>
                  </a:extLst>
                </p14:cNvPr>
                <p14:cNvContentPartPr/>
                <p14:nvPr/>
              </p14:nvContentPartPr>
              <p14:xfrm>
                <a:off x="3455435" y="5552227"/>
                <a:ext cx="60480" cy="34560"/>
              </p14:xfrm>
            </p:contentPart>
          </mc:Choice>
          <mc:Fallback>
            <p:pic>
              <p:nvPicPr>
                <p:cNvPr id="163" name="Entrada de lápiz 162">
                  <a:extLst>
                    <a:ext uri="{FF2B5EF4-FFF2-40B4-BE49-F238E27FC236}">
                      <a16:creationId xmlns:a16="http://schemas.microsoft.com/office/drawing/2014/main" id="{7ADCC24B-3F15-4009-A2FC-60D4540D6DBF}"/>
                    </a:ext>
                  </a:extLst>
                </p:cNvPr>
                <p:cNvPicPr/>
                <p:nvPr/>
              </p:nvPicPr>
              <p:blipFill>
                <a:blip r:embed="rId220"/>
                <a:stretch>
                  <a:fillRect/>
                </a:stretch>
              </p:blipFill>
              <p:spPr>
                <a:xfrm>
                  <a:off x="3446435" y="5543227"/>
                  <a:ext cx="78120" cy="52200"/>
                </a:xfrm>
                <a:prstGeom prst="rect">
                  <a:avLst/>
                </a:prstGeom>
              </p:spPr>
            </p:pic>
          </mc:Fallback>
        </mc:AlternateContent>
      </p:grpSp>
    </p:spTree>
    <p:extLst>
      <p:ext uri="{BB962C8B-B14F-4D97-AF65-F5344CB8AC3E}">
        <p14:creationId xmlns:p14="http://schemas.microsoft.com/office/powerpoint/2010/main" val="383784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838200" y="365125"/>
            <a:ext cx="10515600" cy="830997"/>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s-ES" sz="3600" dirty="0">
                <a:solidFill>
                  <a:schemeClr val="dk1"/>
                </a:solidFill>
                <a:latin typeface="Arial" pitchFamily="34" charset="0"/>
                <a:cs typeface="Arial" pitchFamily="34" charset="0"/>
              </a:rPr>
              <a:t>Títulos de deuda pública</a:t>
            </a:r>
          </a:p>
        </p:txBody>
      </p:sp>
      <p:sp>
        <p:nvSpPr>
          <p:cNvPr id="5" name="4 Rectángulo"/>
          <p:cNvSpPr/>
          <p:nvPr/>
        </p:nvSpPr>
        <p:spPr>
          <a:xfrm>
            <a:off x="838200" y="1558830"/>
            <a:ext cx="1051560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S" sz="2400" dirty="0"/>
              <a:t>Los títulos de deuda pública son valores emitidos por entidades públicas, con un plazo determinado para su redención.</a:t>
            </a:r>
          </a:p>
        </p:txBody>
      </p:sp>
      <p:sp>
        <p:nvSpPr>
          <p:cNvPr id="6" name="5 Rectángulo"/>
          <p:cNvSpPr/>
          <p:nvPr/>
        </p:nvSpPr>
        <p:spPr>
          <a:xfrm>
            <a:off x="838200" y="3960342"/>
            <a:ext cx="4124843" cy="101566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S" sz="2000" b="1" dirty="0"/>
              <a:t>Los TES son títulos de deuda pública interna creados por la Ley 51 de 1990. </a:t>
            </a:r>
          </a:p>
        </p:txBody>
      </p:sp>
      <p:sp>
        <p:nvSpPr>
          <p:cNvPr id="11" name="7 Rectángulo">
            <a:extLst>
              <a:ext uri="{FF2B5EF4-FFF2-40B4-BE49-F238E27FC236}">
                <a16:creationId xmlns:a16="http://schemas.microsoft.com/office/drawing/2014/main" id="{DC7FC3B5-8716-4FBF-A95A-AB4A8D5CADAD}"/>
              </a:ext>
            </a:extLst>
          </p:cNvPr>
          <p:cNvSpPr/>
          <p:nvPr/>
        </p:nvSpPr>
        <p:spPr>
          <a:xfrm>
            <a:off x="5660882" y="2680402"/>
            <a:ext cx="5977126" cy="400110"/>
          </a:xfrm>
          <a:prstGeom prst="rect">
            <a:avLst/>
          </a:prstGeom>
        </p:spPr>
        <p:txBody>
          <a:bodyPr wrap="square">
            <a:spAutoFit/>
          </a:bodyPr>
          <a:lstStyle/>
          <a:p>
            <a:pPr algn="just"/>
            <a:r>
              <a:rPr lang="es-ES" sz="2000" dirty="0"/>
              <a:t>Desarrollar y profundizar el Mercado financiero</a:t>
            </a:r>
          </a:p>
        </p:txBody>
      </p:sp>
      <p:sp>
        <p:nvSpPr>
          <p:cNvPr id="2" name="Rectángulo 1">
            <a:extLst>
              <a:ext uri="{FF2B5EF4-FFF2-40B4-BE49-F238E27FC236}">
                <a16:creationId xmlns:a16="http://schemas.microsoft.com/office/drawing/2014/main" id="{FD65FDF9-695F-4B96-BC1E-A252CFBA0267}"/>
              </a:ext>
            </a:extLst>
          </p:cNvPr>
          <p:cNvSpPr/>
          <p:nvPr/>
        </p:nvSpPr>
        <p:spPr>
          <a:xfrm>
            <a:off x="5660881" y="3370162"/>
            <a:ext cx="5977127" cy="400110"/>
          </a:xfrm>
          <a:prstGeom prst="rect">
            <a:avLst/>
          </a:prstGeom>
        </p:spPr>
        <p:txBody>
          <a:bodyPr wrap="square">
            <a:spAutoFit/>
          </a:bodyPr>
          <a:lstStyle/>
          <a:p>
            <a:pPr algn="just"/>
            <a:r>
              <a:rPr lang="es-MX" sz="2000" dirty="0"/>
              <a:t>Incentivar el ahorro interno a largo plazo.</a:t>
            </a:r>
            <a:endParaRPr lang="es-CO" sz="2000" dirty="0"/>
          </a:p>
        </p:txBody>
      </p:sp>
      <p:sp>
        <p:nvSpPr>
          <p:cNvPr id="13" name="Rectángulo 12">
            <a:extLst>
              <a:ext uri="{FF2B5EF4-FFF2-40B4-BE49-F238E27FC236}">
                <a16:creationId xmlns:a16="http://schemas.microsoft.com/office/drawing/2014/main" id="{40029FAD-1671-4C67-B2E5-A6C38620D190}"/>
              </a:ext>
            </a:extLst>
          </p:cNvPr>
          <p:cNvSpPr/>
          <p:nvPr/>
        </p:nvSpPr>
        <p:spPr>
          <a:xfrm>
            <a:off x="5660881" y="4060847"/>
            <a:ext cx="5977128" cy="707886"/>
          </a:xfrm>
          <a:prstGeom prst="rect">
            <a:avLst/>
          </a:prstGeom>
        </p:spPr>
        <p:txBody>
          <a:bodyPr wrap="square">
            <a:spAutoFit/>
          </a:bodyPr>
          <a:lstStyle/>
          <a:p>
            <a:pPr algn="just"/>
            <a:r>
              <a:rPr lang="es-MX" sz="2000" dirty="0"/>
              <a:t>Informar el mercado financiero sobre las expectativas y precios por plazo.</a:t>
            </a:r>
            <a:endParaRPr lang="es-CO" sz="2000" dirty="0"/>
          </a:p>
        </p:txBody>
      </p:sp>
      <p:sp>
        <p:nvSpPr>
          <p:cNvPr id="14" name="Rectángulo 13">
            <a:extLst>
              <a:ext uri="{FF2B5EF4-FFF2-40B4-BE49-F238E27FC236}">
                <a16:creationId xmlns:a16="http://schemas.microsoft.com/office/drawing/2014/main" id="{BC9319F7-91FF-4054-97F1-4E2FBC51C250}"/>
              </a:ext>
            </a:extLst>
          </p:cNvPr>
          <p:cNvSpPr/>
          <p:nvPr/>
        </p:nvSpPr>
        <p:spPr>
          <a:xfrm>
            <a:off x="5660881" y="5031269"/>
            <a:ext cx="5977127" cy="707886"/>
          </a:xfrm>
          <a:prstGeom prst="rect">
            <a:avLst/>
          </a:prstGeom>
        </p:spPr>
        <p:txBody>
          <a:bodyPr wrap="square">
            <a:spAutoFit/>
          </a:bodyPr>
          <a:lstStyle/>
          <a:p>
            <a:pPr algn="just"/>
            <a:r>
              <a:rPr lang="es-MX" sz="2000" dirty="0"/>
              <a:t>Generar una curva de rendimientos del mercado de deuda pública</a:t>
            </a:r>
            <a:endParaRPr lang="es-CO" sz="2000" dirty="0"/>
          </a:p>
        </p:txBody>
      </p:sp>
      <p:sp>
        <p:nvSpPr>
          <p:cNvPr id="16" name="Rectángulo 15">
            <a:extLst>
              <a:ext uri="{FF2B5EF4-FFF2-40B4-BE49-F238E27FC236}">
                <a16:creationId xmlns:a16="http://schemas.microsoft.com/office/drawing/2014/main" id="{3C757475-91A5-4699-9438-B96A7A84A7E9}"/>
              </a:ext>
            </a:extLst>
          </p:cNvPr>
          <p:cNvSpPr/>
          <p:nvPr/>
        </p:nvSpPr>
        <p:spPr>
          <a:xfrm>
            <a:off x="5660881" y="5997466"/>
            <a:ext cx="4925184" cy="400110"/>
          </a:xfrm>
          <a:prstGeom prst="rect">
            <a:avLst/>
          </a:prstGeom>
        </p:spPr>
        <p:txBody>
          <a:bodyPr wrap="square">
            <a:spAutoFit/>
          </a:bodyPr>
          <a:lstStyle/>
          <a:p>
            <a:pPr algn="just"/>
            <a:r>
              <a:rPr lang="es-CO" sz="2000" dirty="0"/>
              <a:t>Atraer inversionistas institucionales.</a:t>
            </a:r>
          </a:p>
        </p:txBody>
      </p:sp>
      <p:pic>
        <p:nvPicPr>
          <p:cNvPr id="19" name="Gráfico 18" descr="Marca de verificación">
            <a:extLst>
              <a:ext uri="{FF2B5EF4-FFF2-40B4-BE49-F238E27FC236}">
                <a16:creationId xmlns:a16="http://schemas.microsoft.com/office/drawing/2014/main" id="{9D8DE345-12DF-4ECF-8503-D7C525121E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2369" y="3464641"/>
            <a:ext cx="291543" cy="291543"/>
          </a:xfrm>
          <a:prstGeom prst="rect">
            <a:avLst/>
          </a:prstGeom>
        </p:spPr>
      </p:pic>
      <p:pic>
        <p:nvPicPr>
          <p:cNvPr id="20" name="Gráfico 19" descr="Marca de verificación">
            <a:extLst>
              <a:ext uri="{FF2B5EF4-FFF2-40B4-BE49-F238E27FC236}">
                <a16:creationId xmlns:a16="http://schemas.microsoft.com/office/drawing/2014/main" id="{0421EF1A-D8A8-4039-916C-2E5B3D6627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9337" y="4248761"/>
            <a:ext cx="291543" cy="291543"/>
          </a:xfrm>
          <a:prstGeom prst="rect">
            <a:avLst/>
          </a:prstGeom>
        </p:spPr>
      </p:pic>
      <p:pic>
        <p:nvPicPr>
          <p:cNvPr id="21" name="Gráfico 20" descr="Marca de verificación">
            <a:extLst>
              <a:ext uri="{FF2B5EF4-FFF2-40B4-BE49-F238E27FC236}">
                <a16:creationId xmlns:a16="http://schemas.microsoft.com/office/drawing/2014/main" id="{D58D4066-8A9C-41E3-A836-B2E7F0A4AA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9336" y="5239440"/>
            <a:ext cx="291543" cy="291543"/>
          </a:xfrm>
          <a:prstGeom prst="rect">
            <a:avLst/>
          </a:prstGeom>
        </p:spPr>
      </p:pic>
      <p:pic>
        <p:nvPicPr>
          <p:cNvPr id="22" name="Gráfico 21" descr="Marca de verificación">
            <a:extLst>
              <a:ext uri="{FF2B5EF4-FFF2-40B4-BE49-F238E27FC236}">
                <a16:creationId xmlns:a16="http://schemas.microsoft.com/office/drawing/2014/main" id="{947365B8-5387-434C-A447-31C3F4BADD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2365" y="6064090"/>
            <a:ext cx="291543" cy="291543"/>
          </a:xfrm>
          <a:prstGeom prst="rect">
            <a:avLst/>
          </a:prstGeom>
        </p:spPr>
      </p:pic>
      <p:pic>
        <p:nvPicPr>
          <p:cNvPr id="23" name="Gráfico 22" descr="Marca de verificación">
            <a:extLst>
              <a:ext uri="{FF2B5EF4-FFF2-40B4-BE49-F238E27FC236}">
                <a16:creationId xmlns:a16="http://schemas.microsoft.com/office/drawing/2014/main" id="{E8F628AF-C38C-4612-8E0C-4F8193EF0F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9335" y="2757412"/>
            <a:ext cx="291543" cy="291543"/>
          </a:xfrm>
          <a:prstGeom prst="rect">
            <a:avLst/>
          </a:prstGeom>
        </p:spPr>
      </p:pic>
    </p:spTree>
    <p:extLst>
      <p:ext uri="{BB962C8B-B14F-4D97-AF65-F5344CB8AC3E}">
        <p14:creationId xmlns:p14="http://schemas.microsoft.com/office/powerpoint/2010/main" val="43342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1E92F1EC-017A-46A0-AD32-7317A52F8C0C}"/>
              </a:ext>
            </a:extLst>
          </p:cNvPr>
          <p:cNvSpPr>
            <a:spLocks noGrp="1"/>
          </p:cNvSpPr>
          <p:nvPr>
            <p:ph type="title"/>
          </p:nvPr>
        </p:nvSpPr>
        <p:spPr>
          <a:xfrm>
            <a:off x="838200" y="365125"/>
            <a:ext cx="10515600" cy="701675"/>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s-ES" sz="3600" dirty="0">
                <a:solidFill>
                  <a:schemeClr val="dk1"/>
                </a:solidFill>
                <a:latin typeface="Arial" pitchFamily="34" charset="0"/>
                <a:cs typeface="Arial" pitchFamily="34" charset="0"/>
              </a:rPr>
              <a:t>Títulos de deuda pública</a:t>
            </a:r>
          </a:p>
        </p:txBody>
      </p:sp>
      <p:sp>
        <p:nvSpPr>
          <p:cNvPr id="5" name="4 Rectángulo">
            <a:extLst>
              <a:ext uri="{FF2B5EF4-FFF2-40B4-BE49-F238E27FC236}">
                <a16:creationId xmlns:a16="http://schemas.microsoft.com/office/drawing/2014/main" id="{7F1C3D16-3396-45DD-BE89-36C45608D0DB}"/>
              </a:ext>
            </a:extLst>
          </p:cNvPr>
          <p:cNvSpPr/>
          <p:nvPr/>
        </p:nvSpPr>
        <p:spPr>
          <a:xfrm>
            <a:off x="838200" y="1425480"/>
            <a:ext cx="601980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2800" b="1" dirty="0"/>
              <a:t>Títulos del banco de la república – TBR:</a:t>
            </a:r>
          </a:p>
        </p:txBody>
      </p:sp>
      <p:sp>
        <p:nvSpPr>
          <p:cNvPr id="6" name="Rectángulo 5">
            <a:extLst>
              <a:ext uri="{FF2B5EF4-FFF2-40B4-BE49-F238E27FC236}">
                <a16:creationId xmlns:a16="http://schemas.microsoft.com/office/drawing/2014/main" id="{98347A7B-C92D-4D88-B6BF-B826B8B12911}"/>
              </a:ext>
            </a:extLst>
          </p:cNvPr>
          <p:cNvSpPr/>
          <p:nvPr/>
        </p:nvSpPr>
        <p:spPr>
          <a:xfrm>
            <a:off x="838200" y="2932551"/>
            <a:ext cx="4343400" cy="2814617"/>
          </a:xfrm>
          <a:prstGeom prst="rect">
            <a:avLst/>
          </a:prstGeom>
        </p:spPr>
        <p:txBody>
          <a:bodyPr wrap="square">
            <a:spAutoFit/>
          </a:bodyPr>
          <a:lstStyle/>
          <a:p>
            <a:pPr>
              <a:lnSpc>
                <a:spcPct val="150000"/>
              </a:lnSpc>
            </a:pPr>
            <a:r>
              <a:rPr lang="es-MX" sz="2000" dirty="0"/>
              <a:t>El Banco de la República es el encargado de efectuar las operaciones de emisión y colocación de sus títulos junto con los </a:t>
            </a:r>
            <a:r>
              <a:rPr lang="es-MX" sz="2000" b="1" dirty="0"/>
              <a:t>agentes </a:t>
            </a:r>
            <a:r>
              <a:rPr lang="es-MX" sz="2000" dirty="0"/>
              <a:t>autorizados para realizar el control de riesgo para las operaciones de expansión y contracción monetaria.</a:t>
            </a:r>
            <a:endParaRPr lang="es-CO" sz="2000" dirty="0"/>
          </a:p>
        </p:txBody>
      </p:sp>
      <p:sp>
        <p:nvSpPr>
          <p:cNvPr id="7" name="Rectángulo 6">
            <a:extLst>
              <a:ext uri="{FF2B5EF4-FFF2-40B4-BE49-F238E27FC236}">
                <a16:creationId xmlns:a16="http://schemas.microsoft.com/office/drawing/2014/main" id="{5B6BA94A-F55B-4968-ABA3-4F6378C82856}"/>
              </a:ext>
            </a:extLst>
          </p:cNvPr>
          <p:cNvSpPr/>
          <p:nvPr/>
        </p:nvSpPr>
        <p:spPr>
          <a:xfrm>
            <a:off x="6429962" y="2621484"/>
            <a:ext cx="4923838" cy="369332"/>
          </a:xfrm>
          <a:prstGeom prst="rect">
            <a:avLst/>
          </a:prstGeom>
        </p:spPr>
        <p:txBody>
          <a:bodyPr wrap="square">
            <a:spAutoFit/>
          </a:bodyPr>
          <a:lstStyle/>
          <a:p>
            <a:r>
              <a:rPr lang="es-CO" dirty="0">
                <a:solidFill>
                  <a:srgbClr val="000000"/>
                </a:solidFill>
                <a:latin typeface="DJSLKM+CenturyGothic"/>
              </a:rPr>
              <a:t>Sistema Bancario y Sociedades fiduciaria </a:t>
            </a:r>
          </a:p>
        </p:txBody>
      </p:sp>
      <p:sp>
        <p:nvSpPr>
          <p:cNvPr id="11" name="Rectángulo 10">
            <a:extLst>
              <a:ext uri="{FF2B5EF4-FFF2-40B4-BE49-F238E27FC236}">
                <a16:creationId xmlns:a16="http://schemas.microsoft.com/office/drawing/2014/main" id="{95F18733-CAAE-458D-BC8D-D0663260C10B}"/>
              </a:ext>
            </a:extLst>
          </p:cNvPr>
          <p:cNvSpPr/>
          <p:nvPr/>
        </p:nvSpPr>
        <p:spPr>
          <a:xfrm>
            <a:off x="6429962" y="3093566"/>
            <a:ext cx="4433842" cy="369332"/>
          </a:xfrm>
          <a:prstGeom prst="rect">
            <a:avLst/>
          </a:prstGeom>
        </p:spPr>
        <p:txBody>
          <a:bodyPr wrap="none">
            <a:spAutoFit/>
          </a:bodyPr>
          <a:lstStyle/>
          <a:p>
            <a:r>
              <a:rPr lang="es-MX" dirty="0"/>
              <a:t>Financiera de Desarrollo Nacional y territorial</a:t>
            </a:r>
            <a:endParaRPr lang="es-CO" dirty="0"/>
          </a:p>
        </p:txBody>
      </p:sp>
      <p:sp>
        <p:nvSpPr>
          <p:cNvPr id="12" name="Rectángulo 11">
            <a:extLst>
              <a:ext uri="{FF2B5EF4-FFF2-40B4-BE49-F238E27FC236}">
                <a16:creationId xmlns:a16="http://schemas.microsoft.com/office/drawing/2014/main" id="{84E37614-2D61-443A-B34F-4726671DCE0E}"/>
              </a:ext>
            </a:extLst>
          </p:cNvPr>
          <p:cNvSpPr/>
          <p:nvPr/>
        </p:nvSpPr>
        <p:spPr>
          <a:xfrm>
            <a:off x="6429962" y="3586078"/>
            <a:ext cx="4923839" cy="369332"/>
          </a:xfrm>
          <a:prstGeom prst="rect">
            <a:avLst/>
          </a:prstGeom>
        </p:spPr>
        <p:txBody>
          <a:bodyPr wrap="square">
            <a:spAutoFit/>
          </a:bodyPr>
          <a:lstStyle/>
          <a:p>
            <a:r>
              <a:rPr lang="es-MX" dirty="0" err="1"/>
              <a:t>Fogafín</a:t>
            </a:r>
            <a:endParaRPr lang="es-CO" dirty="0"/>
          </a:p>
        </p:txBody>
      </p:sp>
      <p:sp>
        <p:nvSpPr>
          <p:cNvPr id="13" name="Rectángulo 12">
            <a:extLst>
              <a:ext uri="{FF2B5EF4-FFF2-40B4-BE49-F238E27FC236}">
                <a16:creationId xmlns:a16="http://schemas.microsoft.com/office/drawing/2014/main" id="{08B47F2D-3693-429A-8047-03EB7976463D}"/>
              </a:ext>
            </a:extLst>
          </p:cNvPr>
          <p:cNvSpPr/>
          <p:nvPr/>
        </p:nvSpPr>
        <p:spPr>
          <a:xfrm>
            <a:off x="6429962" y="4146233"/>
            <a:ext cx="5028613" cy="646331"/>
          </a:xfrm>
          <a:prstGeom prst="rect">
            <a:avLst/>
          </a:prstGeom>
        </p:spPr>
        <p:txBody>
          <a:bodyPr wrap="square">
            <a:spAutoFit/>
          </a:bodyPr>
          <a:lstStyle/>
          <a:p>
            <a:r>
              <a:rPr lang="es-MX" dirty="0"/>
              <a:t>Dirección General de Crédito Público del Tesoro Nacional </a:t>
            </a:r>
            <a:endParaRPr lang="es-CO" dirty="0"/>
          </a:p>
        </p:txBody>
      </p:sp>
      <p:sp>
        <p:nvSpPr>
          <p:cNvPr id="14" name="Rectángulo 13">
            <a:extLst>
              <a:ext uri="{FF2B5EF4-FFF2-40B4-BE49-F238E27FC236}">
                <a16:creationId xmlns:a16="http://schemas.microsoft.com/office/drawing/2014/main" id="{482791F7-DBE6-40CD-9C60-C38F93C0C182}"/>
              </a:ext>
            </a:extLst>
          </p:cNvPr>
          <p:cNvSpPr/>
          <p:nvPr/>
        </p:nvSpPr>
        <p:spPr>
          <a:xfrm>
            <a:off x="6429962" y="4885244"/>
            <a:ext cx="5152438" cy="646331"/>
          </a:xfrm>
          <a:prstGeom prst="rect">
            <a:avLst/>
          </a:prstGeom>
        </p:spPr>
        <p:txBody>
          <a:bodyPr wrap="square">
            <a:spAutoFit/>
          </a:bodyPr>
          <a:lstStyle/>
          <a:p>
            <a:r>
              <a:rPr lang="es-MX" dirty="0"/>
              <a:t>Sociedades administradoras de fondos de pensiones y cesantías.</a:t>
            </a:r>
          </a:p>
        </p:txBody>
      </p:sp>
      <p:sp>
        <p:nvSpPr>
          <p:cNvPr id="15" name="Rectángulo 14">
            <a:extLst>
              <a:ext uri="{FF2B5EF4-FFF2-40B4-BE49-F238E27FC236}">
                <a16:creationId xmlns:a16="http://schemas.microsoft.com/office/drawing/2014/main" id="{A9FD1215-F63D-4E2C-845E-6FDD1AAF0775}"/>
              </a:ext>
            </a:extLst>
          </p:cNvPr>
          <p:cNvSpPr/>
          <p:nvPr/>
        </p:nvSpPr>
        <p:spPr>
          <a:xfrm>
            <a:off x="6389180" y="5639313"/>
            <a:ext cx="5028613" cy="646331"/>
          </a:xfrm>
          <a:prstGeom prst="rect">
            <a:avLst/>
          </a:prstGeom>
        </p:spPr>
        <p:txBody>
          <a:bodyPr wrap="square">
            <a:spAutoFit/>
          </a:bodyPr>
          <a:lstStyle/>
          <a:p>
            <a:r>
              <a:rPr lang="es-MX" dirty="0"/>
              <a:t>Entidades administradoras del régimen solidario de prima media.</a:t>
            </a:r>
            <a:endParaRPr lang="es-CO" dirty="0"/>
          </a:p>
        </p:txBody>
      </p:sp>
      <p:sp>
        <p:nvSpPr>
          <p:cNvPr id="16" name="CuadroTexto 15">
            <a:extLst>
              <a:ext uri="{FF2B5EF4-FFF2-40B4-BE49-F238E27FC236}">
                <a16:creationId xmlns:a16="http://schemas.microsoft.com/office/drawing/2014/main" id="{84BFC649-BDBF-4B36-A87E-4B034DAC6044}"/>
              </a:ext>
            </a:extLst>
          </p:cNvPr>
          <p:cNvSpPr txBox="1"/>
          <p:nvPr/>
        </p:nvSpPr>
        <p:spPr>
          <a:xfrm>
            <a:off x="8331693" y="1964736"/>
            <a:ext cx="1015599" cy="369332"/>
          </a:xfrm>
          <a:prstGeom prst="rect">
            <a:avLst/>
          </a:prstGeom>
          <a:noFill/>
        </p:spPr>
        <p:txBody>
          <a:bodyPr wrap="none" rtlCol="0">
            <a:spAutoFit/>
          </a:bodyPr>
          <a:lstStyle/>
          <a:p>
            <a:r>
              <a:rPr lang="es-CO" b="1" dirty="0"/>
              <a:t>Agentes:</a:t>
            </a:r>
          </a:p>
        </p:txBody>
      </p:sp>
      <p:pic>
        <p:nvPicPr>
          <p:cNvPr id="17" name="Gráfico 16" descr="Marca de verificación">
            <a:extLst>
              <a:ext uri="{FF2B5EF4-FFF2-40B4-BE49-F238E27FC236}">
                <a16:creationId xmlns:a16="http://schemas.microsoft.com/office/drawing/2014/main" id="{2C2092CF-6686-44C0-B992-2359E65E8B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2647167"/>
            <a:ext cx="291543" cy="291543"/>
          </a:xfrm>
          <a:prstGeom prst="rect">
            <a:avLst/>
          </a:prstGeom>
        </p:spPr>
      </p:pic>
      <p:pic>
        <p:nvPicPr>
          <p:cNvPr id="18" name="Gráfico 17" descr="Marca de verificación">
            <a:extLst>
              <a:ext uri="{FF2B5EF4-FFF2-40B4-BE49-F238E27FC236}">
                <a16:creationId xmlns:a16="http://schemas.microsoft.com/office/drawing/2014/main" id="{ECBC8C81-216E-425E-B284-29B6F4AF76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3142606"/>
            <a:ext cx="291543" cy="291543"/>
          </a:xfrm>
          <a:prstGeom prst="rect">
            <a:avLst/>
          </a:prstGeom>
        </p:spPr>
      </p:pic>
      <p:pic>
        <p:nvPicPr>
          <p:cNvPr id="19" name="Gráfico 18" descr="Marca de verificación">
            <a:extLst>
              <a:ext uri="{FF2B5EF4-FFF2-40B4-BE49-F238E27FC236}">
                <a16:creationId xmlns:a16="http://schemas.microsoft.com/office/drawing/2014/main" id="{EEF64C3E-176D-4711-9961-663F5F3279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3671433"/>
            <a:ext cx="291543" cy="291543"/>
          </a:xfrm>
          <a:prstGeom prst="rect">
            <a:avLst/>
          </a:prstGeom>
        </p:spPr>
      </p:pic>
      <p:pic>
        <p:nvPicPr>
          <p:cNvPr id="20" name="Gráfico 19" descr="Marca de verificación">
            <a:extLst>
              <a:ext uri="{FF2B5EF4-FFF2-40B4-BE49-F238E27FC236}">
                <a16:creationId xmlns:a16="http://schemas.microsoft.com/office/drawing/2014/main" id="{481D7389-0281-461D-8B3B-A22E760CFB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9478" y="4348265"/>
            <a:ext cx="291543" cy="291543"/>
          </a:xfrm>
          <a:prstGeom prst="rect">
            <a:avLst/>
          </a:prstGeom>
        </p:spPr>
      </p:pic>
      <p:pic>
        <p:nvPicPr>
          <p:cNvPr id="21" name="Gráfico 20" descr="Marca de verificación">
            <a:extLst>
              <a:ext uri="{FF2B5EF4-FFF2-40B4-BE49-F238E27FC236}">
                <a16:creationId xmlns:a16="http://schemas.microsoft.com/office/drawing/2014/main" id="{5410D632-C750-4F76-90E2-6434AEC125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9479" y="5110827"/>
            <a:ext cx="291543" cy="291543"/>
          </a:xfrm>
          <a:prstGeom prst="rect">
            <a:avLst/>
          </a:prstGeom>
        </p:spPr>
      </p:pic>
      <p:pic>
        <p:nvPicPr>
          <p:cNvPr id="22" name="Gráfico 21" descr="Marca de verificación">
            <a:extLst>
              <a:ext uri="{FF2B5EF4-FFF2-40B4-BE49-F238E27FC236}">
                <a16:creationId xmlns:a16="http://schemas.microsoft.com/office/drawing/2014/main" id="{FBE06355-3216-4371-841A-A52EE2D338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9480" y="5816706"/>
            <a:ext cx="291543" cy="291543"/>
          </a:xfrm>
          <a:prstGeom prst="rect">
            <a:avLst/>
          </a:prstGeom>
        </p:spPr>
      </p:pic>
    </p:spTree>
    <p:extLst>
      <p:ext uri="{BB962C8B-B14F-4D97-AF65-F5344CB8AC3E}">
        <p14:creationId xmlns:p14="http://schemas.microsoft.com/office/powerpoint/2010/main" val="370381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365126"/>
            <a:ext cx="10515600" cy="995842"/>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s-ES" sz="3600" dirty="0">
                <a:solidFill>
                  <a:schemeClr val="dk1"/>
                </a:solidFill>
                <a:latin typeface="Arial" pitchFamily="34" charset="0"/>
                <a:cs typeface="Arial" pitchFamily="34" charset="0"/>
              </a:rPr>
              <a:t>Títulos de Deuda Pública</a:t>
            </a:r>
          </a:p>
        </p:txBody>
      </p:sp>
      <p:sp>
        <p:nvSpPr>
          <p:cNvPr id="4" name="Rectángulo 3">
            <a:extLst>
              <a:ext uri="{FF2B5EF4-FFF2-40B4-BE49-F238E27FC236}">
                <a16:creationId xmlns:a16="http://schemas.microsoft.com/office/drawing/2014/main" id="{7E8F9B32-1908-47E7-A183-06AD6DBE9FD4}"/>
              </a:ext>
            </a:extLst>
          </p:cNvPr>
          <p:cNvSpPr/>
          <p:nvPr/>
        </p:nvSpPr>
        <p:spPr>
          <a:xfrm>
            <a:off x="838200" y="1667971"/>
            <a:ext cx="6039562"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2800" b="1" dirty="0"/>
              <a:t>Letras del tesoro o TES de corto plazo:</a:t>
            </a:r>
          </a:p>
        </p:txBody>
      </p:sp>
      <p:cxnSp>
        <p:nvCxnSpPr>
          <p:cNvPr id="8" name="Conector recto 7">
            <a:extLst>
              <a:ext uri="{FF2B5EF4-FFF2-40B4-BE49-F238E27FC236}">
                <a16:creationId xmlns:a16="http://schemas.microsoft.com/office/drawing/2014/main" id="{200E174C-B5A7-48B7-8664-8C552E18960D}"/>
              </a:ext>
            </a:extLst>
          </p:cNvPr>
          <p:cNvCxnSpPr>
            <a:cxnSpLocks/>
          </p:cNvCxnSpPr>
          <p:nvPr/>
        </p:nvCxnSpPr>
        <p:spPr>
          <a:xfrm>
            <a:off x="7566234" y="4279157"/>
            <a:ext cx="3508745" cy="0"/>
          </a:xfrm>
          <a:prstGeom prst="line">
            <a:avLst/>
          </a:prstGeom>
        </p:spPr>
        <p:style>
          <a:lnRef idx="3">
            <a:schemeClr val="dk1"/>
          </a:lnRef>
          <a:fillRef idx="0">
            <a:schemeClr val="dk1"/>
          </a:fillRef>
          <a:effectRef idx="2">
            <a:schemeClr val="dk1"/>
          </a:effectRef>
          <a:fontRef idx="minor">
            <a:schemeClr val="tx1"/>
          </a:fontRef>
        </p:style>
      </p:cxnSp>
      <p:cxnSp>
        <p:nvCxnSpPr>
          <p:cNvPr id="9" name="Conector recto de flecha 8">
            <a:extLst>
              <a:ext uri="{FF2B5EF4-FFF2-40B4-BE49-F238E27FC236}">
                <a16:creationId xmlns:a16="http://schemas.microsoft.com/office/drawing/2014/main" id="{0CB64F94-8159-4828-98EB-952A0B1C0E1A}"/>
              </a:ext>
            </a:extLst>
          </p:cNvPr>
          <p:cNvCxnSpPr/>
          <p:nvPr/>
        </p:nvCxnSpPr>
        <p:spPr>
          <a:xfrm>
            <a:off x="7566234" y="4279157"/>
            <a:ext cx="0" cy="99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ector recto de flecha 12">
            <a:extLst>
              <a:ext uri="{FF2B5EF4-FFF2-40B4-BE49-F238E27FC236}">
                <a16:creationId xmlns:a16="http://schemas.microsoft.com/office/drawing/2014/main" id="{4D72ABD2-2408-4BB3-94AE-B34D4F70FD31}"/>
              </a:ext>
            </a:extLst>
          </p:cNvPr>
          <p:cNvCxnSpPr>
            <a:cxnSpLocks/>
          </p:cNvCxnSpPr>
          <p:nvPr/>
        </p:nvCxnSpPr>
        <p:spPr>
          <a:xfrm flipV="1">
            <a:off x="11074979" y="3139247"/>
            <a:ext cx="0" cy="11399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Cerrar llave 13">
            <a:extLst>
              <a:ext uri="{FF2B5EF4-FFF2-40B4-BE49-F238E27FC236}">
                <a16:creationId xmlns:a16="http://schemas.microsoft.com/office/drawing/2014/main" id="{7E8382CC-6AE1-4681-9000-2E71E448EC6E}"/>
              </a:ext>
            </a:extLst>
          </p:cNvPr>
          <p:cNvSpPr/>
          <p:nvPr/>
        </p:nvSpPr>
        <p:spPr>
          <a:xfrm rot="16200000">
            <a:off x="9229467" y="1193229"/>
            <a:ext cx="202254" cy="3508743"/>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9178173D-4EFB-45E0-B692-2A5FE635DFD1}"/>
                  </a:ext>
                </a:extLst>
              </p:cNvPr>
              <p:cNvSpPr txBox="1"/>
              <p:nvPr/>
            </p:nvSpPr>
            <p:spPr>
              <a:xfrm>
                <a:off x="8063285" y="2357427"/>
                <a:ext cx="26832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i="1" dirty="0" smtClean="0">
                          <a:latin typeface="Cambria Math" panose="02040503050406030204" pitchFamily="18" charset="0"/>
                        </a:rPr>
                        <m:t>𝑅</m:t>
                      </m:r>
                      <m:r>
                        <a:rPr lang="es-CO" i="1" dirty="0" smtClean="0">
                          <a:latin typeface="Cambria Math" panose="02040503050406030204" pitchFamily="18" charset="0"/>
                        </a:rPr>
                        <m:t> = (</m:t>
                      </m:r>
                      <m:r>
                        <a:rPr lang="es-ES" i="1" dirty="0" err="1" smtClean="0">
                          <a:latin typeface="Cambria Math" panose="02040503050406030204" pitchFamily="18" charset="0"/>
                        </a:rPr>
                        <m:t>𝑉𝑓</m:t>
                      </m:r>
                      <m:r>
                        <a:rPr lang="es-ES" i="1" dirty="0" smtClean="0">
                          <a:latin typeface="Cambria Math" panose="02040503050406030204" pitchFamily="18" charset="0"/>
                        </a:rPr>
                        <m:t>/</m:t>
                      </m:r>
                      <m:r>
                        <a:rPr lang="es-ES" i="1" dirty="0" err="1" smtClean="0">
                          <a:latin typeface="Cambria Math" panose="02040503050406030204" pitchFamily="18" charset="0"/>
                        </a:rPr>
                        <m:t>𝑉𝑝</m:t>
                      </m:r>
                      <m:r>
                        <a:rPr lang="es-ES" i="1" dirty="0" smtClean="0">
                          <a:latin typeface="Cambria Math" panose="02040503050406030204" pitchFamily="18" charset="0"/>
                        </a:rPr>
                        <m:t>)</m:t>
                      </m:r>
                      <m:r>
                        <a:rPr lang="es-ES" i="1" baseline="30000" dirty="0" smtClean="0">
                          <a:latin typeface="Cambria Math" panose="02040503050406030204" pitchFamily="18" charset="0"/>
                        </a:rPr>
                        <m:t>1</m:t>
                      </m:r>
                      <m:r>
                        <a:rPr lang="es-CO" b="0" i="1" baseline="30000" dirty="0" smtClean="0">
                          <a:latin typeface="Cambria Math" panose="02040503050406030204" pitchFamily="18" charset="0"/>
                        </a:rPr>
                        <m:t>/</m:t>
                      </m:r>
                      <m:r>
                        <a:rPr lang="es-ES" i="1" baseline="30000" dirty="0" smtClean="0">
                          <a:latin typeface="Cambria Math" panose="02040503050406030204" pitchFamily="18" charset="0"/>
                        </a:rPr>
                        <m:t>𝑛</m:t>
                      </m:r>
                      <m:r>
                        <a:rPr lang="es-ES" i="1" dirty="0" smtClean="0">
                          <a:latin typeface="Cambria Math" panose="02040503050406030204" pitchFamily="18" charset="0"/>
                        </a:rPr>
                        <m:t> −1</m:t>
                      </m:r>
                    </m:oMath>
                  </m:oMathPara>
                </a14:m>
                <a:endParaRPr lang="es-CO" dirty="0"/>
              </a:p>
            </p:txBody>
          </p:sp>
        </mc:Choice>
        <mc:Fallback xmlns="">
          <p:sp>
            <p:nvSpPr>
              <p:cNvPr id="15" name="CuadroTexto 14">
                <a:extLst>
                  <a:ext uri="{FF2B5EF4-FFF2-40B4-BE49-F238E27FC236}">
                    <a16:creationId xmlns:a16="http://schemas.microsoft.com/office/drawing/2014/main" id="{9178173D-4EFB-45E0-B692-2A5FE635DFD1}"/>
                  </a:ext>
                </a:extLst>
              </p:cNvPr>
              <p:cNvSpPr txBox="1">
                <a:spLocks noRot="1" noChangeAspect="1" noMove="1" noResize="1" noEditPoints="1" noAdjustHandles="1" noChangeArrowheads="1" noChangeShapeType="1" noTextEdit="1"/>
              </p:cNvSpPr>
              <p:nvPr/>
            </p:nvSpPr>
            <p:spPr>
              <a:xfrm>
                <a:off x="8063285" y="2357427"/>
                <a:ext cx="2683220" cy="369332"/>
              </a:xfrm>
              <a:prstGeom prst="rect">
                <a:avLst/>
              </a:prstGeom>
              <a:blipFill>
                <a:blip r:embed="rId3"/>
                <a:stretch>
                  <a:fillRect t="-6667" b="-13333"/>
                </a:stretch>
              </a:blipFill>
            </p:spPr>
            <p:txBody>
              <a:bodyPr/>
              <a:lstStyle/>
              <a:p>
                <a:r>
                  <a:rPr lang="es-CO">
                    <a:noFill/>
                  </a:rPr>
                  <a:t> </a:t>
                </a:r>
              </a:p>
            </p:txBody>
          </p:sp>
        </mc:Fallback>
      </mc:AlternateContent>
      <p:sp>
        <p:nvSpPr>
          <p:cNvPr id="16" name="CuadroTexto 15">
            <a:extLst>
              <a:ext uri="{FF2B5EF4-FFF2-40B4-BE49-F238E27FC236}">
                <a16:creationId xmlns:a16="http://schemas.microsoft.com/office/drawing/2014/main" id="{F1060887-2D12-4C48-99D6-60C7E74447A3}"/>
              </a:ext>
            </a:extLst>
          </p:cNvPr>
          <p:cNvSpPr txBox="1"/>
          <p:nvPr/>
        </p:nvSpPr>
        <p:spPr>
          <a:xfrm>
            <a:off x="7624068" y="4261871"/>
            <a:ext cx="301686" cy="369332"/>
          </a:xfrm>
          <a:prstGeom prst="rect">
            <a:avLst/>
          </a:prstGeom>
          <a:noFill/>
        </p:spPr>
        <p:txBody>
          <a:bodyPr wrap="none" rtlCol="0">
            <a:spAutoFit/>
          </a:bodyPr>
          <a:lstStyle/>
          <a:p>
            <a:r>
              <a:rPr lang="es-CO" dirty="0"/>
              <a:t>0</a:t>
            </a:r>
          </a:p>
        </p:txBody>
      </p:sp>
      <p:sp>
        <p:nvSpPr>
          <p:cNvPr id="17" name="CuadroTexto 16">
            <a:extLst>
              <a:ext uri="{FF2B5EF4-FFF2-40B4-BE49-F238E27FC236}">
                <a16:creationId xmlns:a16="http://schemas.microsoft.com/office/drawing/2014/main" id="{181E2040-5ADD-45F4-9CD7-4686BF0F91D2}"/>
              </a:ext>
            </a:extLst>
          </p:cNvPr>
          <p:cNvSpPr txBox="1"/>
          <p:nvPr/>
        </p:nvSpPr>
        <p:spPr>
          <a:xfrm>
            <a:off x="8510545" y="4256102"/>
            <a:ext cx="301686" cy="369332"/>
          </a:xfrm>
          <a:prstGeom prst="rect">
            <a:avLst/>
          </a:prstGeom>
          <a:noFill/>
        </p:spPr>
        <p:txBody>
          <a:bodyPr wrap="none" rtlCol="0">
            <a:spAutoFit/>
          </a:bodyPr>
          <a:lstStyle/>
          <a:p>
            <a:r>
              <a:rPr lang="es-CO" dirty="0"/>
              <a:t>1</a:t>
            </a:r>
          </a:p>
        </p:txBody>
      </p:sp>
      <p:sp>
        <p:nvSpPr>
          <p:cNvPr id="18" name="CuadroTexto 17">
            <a:extLst>
              <a:ext uri="{FF2B5EF4-FFF2-40B4-BE49-F238E27FC236}">
                <a16:creationId xmlns:a16="http://schemas.microsoft.com/office/drawing/2014/main" id="{31875E5C-B7B4-4A8D-818E-2797EB36C5A4}"/>
              </a:ext>
            </a:extLst>
          </p:cNvPr>
          <p:cNvSpPr txBox="1"/>
          <p:nvPr/>
        </p:nvSpPr>
        <p:spPr>
          <a:xfrm>
            <a:off x="9330594" y="4256102"/>
            <a:ext cx="301686" cy="369332"/>
          </a:xfrm>
          <a:prstGeom prst="rect">
            <a:avLst/>
          </a:prstGeom>
          <a:noFill/>
        </p:spPr>
        <p:txBody>
          <a:bodyPr wrap="none" rtlCol="0">
            <a:spAutoFit/>
          </a:bodyPr>
          <a:lstStyle/>
          <a:p>
            <a:r>
              <a:rPr lang="es-CO" dirty="0"/>
              <a:t>2</a:t>
            </a:r>
          </a:p>
        </p:txBody>
      </p:sp>
      <p:sp>
        <p:nvSpPr>
          <p:cNvPr id="19" name="CuadroTexto 18">
            <a:extLst>
              <a:ext uri="{FF2B5EF4-FFF2-40B4-BE49-F238E27FC236}">
                <a16:creationId xmlns:a16="http://schemas.microsoft.com/office/drawing/2014/main" id="{40999A08-6261-4029-B2C8-05A58BD4DF50}"/>
              </a:ext>
            </a:extLst>
          </p:cNvPr>
          <p:cNvSpPr txBox="1"/>
          <p:nvPr/>
        </p:nvSpPr>
        <p:spPr>
          <a:xfrm>
            <a:off x="10062898" y="4256102"/>
            <a:ext cx="301686" cy="369332"/>
          </a:xfrm>
          <a:prstGeom prst="rect">
            <a:avLst/>
          </a:prstGeom>
          <a:noFill/>
        </p:spPr>
        <p:txBody>
          <a:bodyPr wrap="none" rtlCol="0">
            <a:spAutoFit/>
          </a:bodyPr>
          <a:lstStyle/>
          <a:p>
            <a:r>
              <a:rPr lang="es-CO" dirty="0"/>
              <a:t>3</a:t>
            </a:r>
          </a:p>
        </p:txBody>
      </p:sp>
      <p:sp>
        <p:nvSpPr>
          <p:cNvPr id="20" name="CuadroTexto 19">
            <a:extLst>
              <a:ext uri="{FF2B5EF4-FFF2-40B4-BE49-F238E27FC236}">
                <a16:creationId xmlns:a16="http://schemas.microsoft.com/office/drawing/2014/main" id="{254AC2D3-F78E-4F42-B4B9-B4B3CDB2BD0C}"/>
              </a:ext>
            </a:extLst>
          </p:cNvPr>
          <p:cNvSpPr txBox="1"/>
          <p:nvPr/>
        </p:nvSpPr>
        <p:spPr>
          <a:xfrm>
            <a:off x="10881631" y="4256102"/>
            <a:ext cx="306494" cy="369332"/>
          </a:xfrm>
          <a:prstGeom prst="rect">
            <a:avLst/>
          </a:prstGeom>
          <a:noFill/>
        </p:spPr>
        <p:txBody>
          <a:bodyPr wrap="none" rtlCol="0">
            <a:spAutoFit/>
          </a:bodyPr>
          <a:lstStyle/>
          <a:p>
            <a:r>
              <a:rPr lang="es-CO" dirty="0"/>
              <a:t>n</a:t>
            </a:r>
          </a:p>
        </p:txBody>
      </p:sp>
      <p:sp>
        <p:nvSpPr>
          <p:cNvPr id="21" name="CuadroTexto 20">
            <a:extLst>
              <a:ext uri="{FF2B5EF4-FFF2-40B4-BE49-F238E27FC236}">
                <a16:creationId xmlns:a16="http://schemas.microsoft.com/office/drawing/2014/main" id="{CE416742-19AC-40E2-93BC-AF643A538528}"/>
              </a:ext>
            </a:extLst>
          </p:cNvPr>
          <p:cNvSpPr txBox="1"/>
          <p:nvPr/>
        </p:nvSpPr>
        <p:spPr>
          <a:xfrm>
            <a:off x="9057224" y="4569105"/>
            <a:ext cx="779381" cy="369332"/>
          </a:xfrm>
          <a:prstGeom prst="rect">
            <a:avLst/>
          </a:prstGeom>
          <a:noFill/>
        </p:spPr>
        <p:txBody>
          <a:bodyPr wrap="none" rtlCol="0">
            <a:spAutoFit/>
          </a:bodyPr>
          <a:lstStyle/>
          <a:p>
            <a:r>
              <a:rPr lang="es-CO" dirty="0"/>
              <a:t>meses</a:t>
            </a:r>
          </a:p>
        </p:txBody>
      </p:sp>
      <p:sp>
        <p:nvSpPr>
          <p:cNvPr id="22" name="CuadroTexto 21">
            <a:extLst>
              <a:ext uri="{FF2B5EF4-FFF2-40B4-BE49-F238E27FC236}">
                <a16:creationId xmlns:a16="http://schemas.microsoft.com/office/drawing/2014/main" id="{C56F915C-FF7A-4707-91D5-695BAA4CB7E9}"/>
              </a:ext>
            </a:extLst>
          </p:cNvPr>
          <p:cNvSpPr txBox="1"/>
          <p:nvPr/>
        </p:nvSpPr>
        <p:spPr>
          <a:xfrm>
            <a:off x="7027873" y="5276391"/>
            <a:ext cx="1035412" cy="369332"/>
          </a:xfrm>
          <a:prstGeom prst="rect">
            <a:avLst/>
          </a:prstGeom>
          <a:noFill/>
        </p:spPr>
        <p:txBody>
          <a:bodyPr wrap="none" rtlCol="0">
            <a:spAutoFit/>
          </a:bodyPr>
          <a:lstStyle/>
          <a:p>
            <a:r>
              <a:rPr lang="es-CO" dirty="0"/>
              <a:t>Inversión</a:t>
            </a:r>
          </a:p>
        </p:txBody>
      </p:sp>
      <p:sp>
        <p:nvSpPr>
          <p:cNvPr id="23" name="CuadroTexto 22">
            <a:extLst>
              <a:ext uri="{FF2B5EF4-FFF2-40B4-BE49-F238E27FC236}">
                <a16:creationId xmlns:a16="http://schemas.microsoft.com/office/drawing/2014/main" id="{663572F0-8B68-457F-A18C-E54FE72DB28F}"/>
              </a:ext>
            </a:extLst>
          </p:cNvPr>
          <p:cNvSpPr txBox="1"/>
          <p:nvPr/>
        </p:nvSpPr>
        <p:spPr>
          <a:xfrm>
            <a:off x="11034878" y="3113727"/>
            <a:ext cx="940194" cy="369332"/>
          </a:xfrm>
          <a:prstGeom prst="rect">
            <a:avLst/>
          </a:prstGeom>
          <a:noFill/>
        </p:spPr>
        <p:txBody>
          <a:bodyPr wrap="none" rtlCol="0">
            <a:spAutoFit/>
          </a:bodyPr>
          <a:lstStyle/>
          <a:p>
            <a:r>
              <a:rPr lang="es-CO" dirty="0"/>
              <a:t>Retorno</a:t>
            </a:r>
          </a:p>
        </p:txBody>
      </p:sp>
      <p:cxnSp>
        <p:nvCxnSpPr>
          <p:cNvPr id="25" name="Conector recto 24">
            <a:extLst>
              <a:ext uri="{FF2B5EF4-FFF2-40B4-BE49-F238E27FC236}">
                <a16:creationId xmlns:a16="http://schemas.microsoft.com/office/drawing/2014/main" id="{66FA5EDD-87C9-4A72-8688-8EBE2B1184E4}"/>
              </a:ext>
            </a:extLst>
          </p:cNvPr>
          <p:cNvCxnSpPr/>
          <p:nvPr/>
        </p:nvCxnSpPr>
        <p:spPr>
          <a:xfrm>
            <a:off x="10553983" y="4256102"/>
            <a:ext cx="0" cy="23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ED93013A-188A-4BE8-8D24-8A0F264A66F5}"/>
              </a:ext>
            </a:extLst>
          </p:cNvPr>
          <p:cNvCxnSpPr>
            <a:cxnSpLocks/>
          </p:cNvCxnSpPr>
          <p:nvPr/>
        </p:nvCxnSpPr>
        <p:spPr>
          <a:xfrm>
            <a:off x="10468149" y="4141802"/>
            <a:ext cx="123255" cy="228600"/>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cto 28">
            <a:extLst>
              <a:ext uri="{FF2B5EF4-FFF2-40B4-BE49-F238E27FC236}">
                <a16:creationId xmlns:a16="http://schemas.microsoft.com/office/drawing/2014/main" id="{13CF1AA4-E5FB-47AA-9B03-52E198FC634C}"/>
              </a:ext>
            </a:extLst>
          </p:cNvPr>
          <p:cNvCxnSpPr>
            <a:cxnSpLocks/>
          </p:cNvCxnSpPr>
          <p:nvPr/>
        </p:nvCxnSpPr>
        <p:spPr>
          <a:xfrm>
            <a:off x="10535698" y="4123761"/>
            <a:ext cx="123255" cy="228600"/>
          </a:xfrm>
          <a:prstGeom prst="line">
            <a:avLst/>
          </a:prstGeom>
        </p:spPr>
        <p:style>
          <a:lnRef idx="3">
            <a:schemeClr val="dk1"/>
          </a:lnRef>
          <a:fillRef idx="0">
            <a:schemeClr val="dk1"/>
          </a:fillRef>
          <a:effectRef idx="2">
            <a:schemeClr val="dk1"/>
          </a:effectRef>
          <a:fontRef idx="minor">
            <a:schemeClr val="tx1"/>
          </a:fontRef>
        </p:style>
      </p:cxnSp>
      <p:sp>
        <p:nvSpPr>
          <p:cNvPr id="30" name="CuadroTexto 29">
            <a:extLst>
              <a:ext uri="{FF2B5EF4-FFF2-40B4-BE49-F238E27FC236}">
                <a16:creationId xmlns:a16="http://schemas.microsoft.com/office/drawing/2014/main" id="{75EBF90A-0ACC-4648-9037-C0E00F7DCA42}"/>
              </a:ext>
            </a:extLst>
          </p:cNvPr>
          <p:cNvSpPr txBox="1"/>
          <p:nvPr/>
        </p:nvSpPr>
        <p:spPr>
          <a:xfrm>
            <a:off x="8410969" y="5582790"/>
            <a:ext cx="3197286" cy="369332"/>
          </a:xfrm>
          <a:prstGeom prst="rect">
            <a:avLst/>
          </a:prstGeom>
        </p:spPr>
        <p:txBody>
          <a:bodyPr wrap="square">
            <a:spAutoFit/>
          </a:bodyPr>
          <a:lstStyle>
            <a:defPPr>
              <a:defRPr lang="es-CO"/>
            </a:defPPr>
            <a:lvl1pPr algn="just"/>
          </a:lstStyle>
          <a:p>
            <a:r>
              <a:rPr lang="es-CO" dirty="0"/>
              <a:t>Plazos inferiores a 1 año</a:t>
            </a:r>
          </a:p>
        </p:txBody>
      </p:sp>
      <p:sp>
        <p:nvSpPr>
          <p:cNvPr id="31" name="Rectángulo 30">
            <a:extLst>
              <a:ext uri="{FF2B5EF4-FFF2-40B4-BE49-F238E27FC236}">
                <a16:creationId xmlns:a16="http://schemas.microsoft.com/office/drawing/2014/main" id="{43DD607C-E509-4CB1-88DD-8068445DE4AF}"/>
              </a:ext>
            </a:extLst>
          </p:cNvPr>
          <p:cNvSpPr/>
          <p:nvPr/>
        </p:nvSpPr>
        <p:spPr>
          <a:xfrm>
            <a:off x="838200" y="4055753"/>
            <a:ext cx="6121381" cy="646331"/>
          </a:xfrm>
          <a:prstGeom prst="rect">
            <a:avLst/>
          </a:prstGeom>
        </p:spPr>
        <p:txBody>
          <a:bodyPr wrap="square">
            <a:spAutoFit/>
          </a:bodyPr>
          <a:lstStyle/>
          <a:p>
            <a:pPr algn="just"/>
            <a:r>
              <a:rPr lang="es-ES" dirty="0"/>
              <a:t>Son los mas  negociados de todos los instrumentos de dinero. Para financiar operaciones de corto plazo.</a:t>
            </a:r>
          </a:p>
        </p:txBody>
      </p:sp>
      <p:sp>
        <p:nvSpPr>
          <p:cNvPr id="32" name="Rectángulo 31">
            <a:extLst>
              <a:ext uri="{FF2B5EF4-FFF2-40B4-BE49-F238E27FC236}">
                <a16:creationId xmlns:a16="http://schemas.microsoft.com/office/drawing/2014/main" id="{A5300286-0BCE-4DA4-A5AE-96878BEAFEAD}"/>
              </a:ext>
            </a:extLst>
          </p:cNvPr>
          <p:cNvSpPr/>
          <p:nvPr/>
        </p:nvSpPr>
        <p:spPr>
          <a:xfrm>
            <a:off x="838200" y="4830749"/>
            <a:ext cx="5890007" cy="646331"/>
          </a:xfrm>
          <a:prstGeom prst="rect">
            <a:avLst/>
          </a:prstGeom>
        </p:spPr>
        <p:txBody>
          <a:bodyPr wrap="square">
            <a:spAutoFit/>
          </a:bodyPr>
          <a:lstStyle/>
          <a:p>
            <a:pPr algn="just"/>
            <a:r>
              <a:rPr lang="es-ES" dirty="0"/>
              <a:t>La diferencia entre el precio de compra y el ultimo valor del vencimiento es la rentabilidad esperada.</a:t>
            </a:r>
          </a:p>
        </p:txBody>
      </p:sp>
      <p:cxnSp>
        <p:nvCxnSpPr>
          <p:cNvPr id="38" name="Conector: curvado 37">
            <a:extLst>
              <a:ext uri="{FF2B5EF4-FFF2-40B4-BE49-F238E27FC236}">
                <a16:creationId xmlns:a16="http://schemas.microsoft.com/office/drawing/2014/main" id="{BA878443-4308-44F6-A7DC-27888FA508B6}"/>
              </a:ext>
            </a:extLst>
          </p:cNvPr>
          <p:cNvCxnSpPr>
            <a:endCxn id="16" idx="0"/>
          </p:cNvCxnSpPr>
          <p:nvPr/>
        </p:nvCxnSpPr>
        <p:spPr>
          <a:xfrm rot="10800000" flipV="1">
            <a:off x="7774912" y="3139247"/>
            <a:ext cx="3259967" cy="1122624"/>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9" name="Rectángulo 38">
                <a:extLst>
                  <a:ext uri="{FF2B5EF4-FFF2-40B4-BE49-F238E27FC236}">
                    <a16:creationId xmlns:a16="http://schemas.microsoft.com/office/drawing/2014/main" id="{04FB2264-41B1-4219-98DA-179A853627C8}"/>
                  </a:ext>
                </a:extLst>
              </p:cNvPr>
              <p:cNvSpPr/>
              <p:nvPr/>
            </p:nvSpPr>
            <p:spPr>
              <a:xfrm>
                <a:off x="8603731" y="3682273"/>
                <a:ext cx="2390398" cy="3629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rPr>
                        <m:t>𝑉</m:t>
                      </m:r>
                      <m:r>
                        <a:rPr lang="es-CO" b="0" i="1" dirty="0" smtClean="0">
                          <a:latin typeface="Cambria Math" panose="02040503050406030204" pitchFamily="18" charset="0"/>
                        </a:rPr>
                        <m:t>𝑝</m:t>
                      </m:r>
                      <m:r>
                        <a:rPr lang="es-ES" i="1" dirty="0" smtClean="0">
                          <a:latin typeface="Cambria Math" panose="02040503050406030204" pitchFamily="18" charset="0"/>
                        </a:rPr>
                        <m:t>= </m:t>
                      </m:r>
                      <m:r>
                        <a:rPr lang="es-ES" i="1" dirty="0" err="1" smtClean="0">
                          <a:latin typeface="Cambria Math" panose="02040503050406030204" pitchFamily="18" charset="0"/>
                        </a:rPr>
                        <m:t>𝑉</m:t>
                      </m:r>
                      <m:r>
                        <a:rPr lang="es-CO" b="0" i="1" dirty="0" smtClean="0">
                          <a:latin typeface="Cambria Math" panose="02040503050406030204" pitchFamily="18" charset="0"/>
                        </a:rPr>
                        <m:t>𝑓</m:t>
                      </m:r>
                      <m:r>
                        <a:rPr lang="es-CO" b="0" i="1" dirty="0" smtClean="0">
                          <a:latin typeface="Cambria Math" panose="02040503050406030204" pitchFamily="18" charset="0"/>
                        </a:rPr>
                        <m:t>/ (1+</m:t>
                      </m:r>
                      <m:r>
                        <a:rPr lang="es-ES" i="1" dirty="0" smtClean="0">
                          <a:latin typeface="Cambria Math" panose="02040503050406030204" pitchFamily="18" charset="0"/>
                        </a:rPr>
                        <m:t>𝑖</m:t>
                      </m:r>
                      <m:r>
                        <a:rPr lang="es-ES" i="1" dirty="0" smtClean="0">
                          <a:latin typeface="Cambria Math" panose="02040503050406030204" pitchFamily="18" charset="0"/>
                        </a:rPr>
                        <m:t>)</m:t>
                      </m:r>
                      <m:r>
                        <a:rPr lang="es-ES" i="1" baseline="30000" dirty="0" smtClean="0">
                          <a:latin typeface="Cambria Math" panose="02040503050406030204" pitchFamily="18" charset="0"/>
                        </a:rPr>
                        <m:t>𝑛</m:t>
                      </m:r>
                      <m:r>
                        <a:rPr lang="es-CO" b="0" i="1" baseline="30000" dirty="0" smtClean="0">
                          <a:latin typeface="Cambria Math" panose="02040503050406030204" pitchFamily="18" charset="0"/>
                        </a:rPr>
                        <m:t>/365</m:t>
                      </m:r>
                    </m:oMath>
                  </m:oMathPara>
                </a14:m>
                <a:endParaRPr lang="es-ES" baseline="30000" dirty="0"/>
              </a:p>
            </p:txBody>
          </p:sp>
        </mc:Choice>
        <mc:Fallback xmlns="">
          <p:sp>
            <p:nvSpPr>
              <p:cNvPr id="39" name="Rectángulo 38">
                <a:extLst>
                  <a:ext uri="{FF2B5EF4-FFF2-40B4-BE49-F238E27FC236}">
                    <a16:creationId xmlns:a16="http://schemas.microsoft.com/office/drawing/2014/main" id="{04FB2264-41B1-4219-98DA-179A853627C8}"/>
                  </a:ext>
                </a:extLst>
              </p:cNvPr>
              <p:cNvSpPr>
                <a:spLocks noRot="1" noChangeAspect="1" noMove="1" noResize="1" noEditPoints="1" noAdjustHandles="1" noChangeArrowheads="1" noChangeShapeType="1" noTextEdit="1"/>
              </p:cNvSpPr>
              <p:nvPr/>
            </p:nvSpPr>
            <p:spPr>
              <a:xfrm>
                <a:off x="8603731" y="3682273"/>
                <a:ext cx="2390398" cy="362984"/>
              </a:xfrm>
              <a:prstGeom prst="rect">
                <a:avLst/>
              </a:prstGeom>
              <a:blipFill>
                <a:blip r:embed="rId4"/>
                <a:stretch>
                  <a:fillRect t="-5000" b="-16667"/>
                </a:stretch>
              </a:blipFill>
            </p:spPr>
            <p:txBody>
              <a:bodyPr/>
              <a:lstStyle/>
              <a:p>
                <a:r>
                  <a:rPr lang="es-CO">
                    <a:noFill/>
                  </a:rPr>
                  <a:t> </a:t>
                </a:r>
              </a:p>
            </p:txBody>
          </p:sp>
        </mc:Fallback>
      </mc:AlternateContent>
      <p:sp>
        <p:nvSpPr>
          <p:cNvPr id="41" name="Rectángulo 40">
            <a:extLst>
              <a:ext uri="{FF2B5EF4-FFF2-40B4-BE49-F238E27FC236}">
                <a16:creationId xmlns:a16="http://schemas.microsoft.com/office/drawing/2014/main" id="{F65ECC94-E6BD-47ED-8035-60E1183BD082}"/>
              </a:ext>
            </a:extLst>
          </p:cNvPr>
          <p:cNvSpPr/>
          <p:nvPr/>
        </p:nvSpPr>
        <p:spPr>
          <a:xfrm>
            <a:off x="838200" y="2726759"/>
            <a:ext cx="6251380" cy="923330"/>
          </a:xfrm>
          <a:prstGeom prst="rect">
            <a:avLst/>
          </a:prstGeom>
        </p:spPr>
        <p:txBody>
          <a:bodyPr wrap="square">
            <a:spAutoFit/>
          </a:bodyPr>
          <a:lstStyle/>
          <a:p>
            <a:pPr algn="just"/>
            <a:r>
              <a:rPr lang="es-ES" dirty="0"/>
              <a:t>Valores del estado a corto plazo emitidos con descuento a partir de su valor nominal y con devolución de la cantidad nominal a su vencimiento.</a:t>
            </a:r>
          </a:p>
        </p:txBody>
      </p:sp>
      <mc:AlternateContent xmlns:mc="http://schemas.openxmlformats.org/markup-compatibility/2006">
        <mc:Choice xmlns:p14="http://schemas.microsoft.com/office/powerpoint/2010/main" Requires="p14">
          <p:contentPart p14:bwMode="auto" r:id="rId5">
            <p14:nvContentPartPr>
              <p14:cNvPr id="3" name="Entrada de lápiz 2">
                <a:extLst>
                  <a:ext uri="{FF2B5EF4-FFF2-40B4-BE49-F238E27FC236}">
                    <a16:creationId xmlns:a16="http://schemas.microsoft.com/office/drawing/2014/main" id="{30768356-10CC-4D07-A61D-BE4E74A6D9B4}"/>
                  </a:ext>
                </a:extLst>
              </p14:cNvPr>
              <p14:cNvContentPartPr/>
              <p14:nvPr/>
            </p14:nvContentPartPr>
            <p14:xfrm>
              <a:off x="8726915" y="3950227"/>
              <a:ext cx="200880" cy="27360"/>
            </p14:xfrm>
          </p:contentPart>
        </mc:Choice>
        <mc:Fallback>
          <p:pic>
            <p:nvPicPr>
              <p:cNvPr id="3" name="Entrada de lápiz 2">
                <a:extLst>
                  <a:ext uri="{FF2B5EF4-FFF2-40B4-BE49-F238E27FC236}">
                    <a16:creationId xmlns:a16="http://schemas.microsoft.com/office/drawing/2014/main" id="{30768356-10CC-4D07-A61D-BE4E74A6D9B4}"/>
                  </a:ext>
                </a:extLst>
              </p:cNvPr>
              <p:cNvPicPr/>
              <p:nvPr/>
            </p:nvPicPr>
            <p:blipFill>
              <a:blip r:embed="rId6"/>
              <a:stretch>
                <a:fillRect/>
              </a:stretch>
            </p:blipFill>
            <p:spPr>
              <a:xfrm>
                <a:off x="8718275" y="3941587"/>
                <a:ext cx="2185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Entrada de lápiz 4">
                <a:extLst>
                  <a:ext uri="{FF2B5EF4-FFF2-40B4-BE49-F238E27FC236}">
                    <a16:creationId xmlns:a16="http://schemas.microsoft.com/office/drawing/2014/main" id="{28A1F2C5-77C8-485F-A88F-7DC8C0B2FD2F}"/>
                  </a:ext>
                </a:extLst>
              </p14:cNvPr>
              <p14:cNvContentPartPr/>
              <p14:nvPr/>
            </p14:nvContentPartPr>
            <p14:xfrm>
              <a:off x="9350075" y="3988747"/>
              <a:ext cx="275400" cy="14760"/>
            </p14:xfrm>
          </p:contentPart>
        </mc:Choice>
        <mc:Fallback>
          <p:pic>
            <p:nvPicPr>
              <p:cNvPr id="5" name="Entrada de lápiz 4">
                <a:extLst>
                  <a:ext uri="{FF2B5EF4-FFF2-40B4-BE49-F238E27FC236}">
                    <a16:creationId xmlns:a16="http://schemas.microsoft.com/office/drawing/2014/main" id="{28A1F2C5-77C8-485F-A88F-7DC8C0B2FD2F}"/>
                  </a:ext>
                </a:extLst>
              </p:cNvPr>
              <p:cNvPicPr/>
              <p:nvPr/>
            </p:nvPicPr>
            <p:blipFill>
              <a:blip r:embed="rId8"/>
              <a:stretch>
                <a:fillRect/>
              </a:stretch>
            </p:blipFill>
            <p:spPr>
              <a:xfrm>
                <a:off x="9341075" y="3979747"/>
                <a:ext cx="293040" cy="32400"/>
              </a:xfrm>
              <a:prstGeom prst="rect">
                <a:avLst/>
              </a:prstGeom>
            </p:spPr>
          </p:pic>
        </mc:Fallback>
      </mc:AlternateContent>
      <p:grpSp>
        <p:nvGrpSpPr>
          <p:cNvPr id="12" name="Grupo 11">
            <a:extLst>
              <a:ext uri="{FF2B5EF4-FFF2-40B4-BE49-F238E27FC236}">
                <a16:creationId xmlns:a16="http://schemas.microsoft.com/office/drawing/2014/main" id="{5C5A06EA-944C-47BE-961A-54D006A10C89}"/>
              </a:ext>
            </a:extLst>
          </p:cNvPr>
          <p:cNvGrpSpPr/>
          <p:nvPr/>
        </p:nvGrpSpPr>
        <p:grpSpPr>
          <a:xfrm>
            <a:off x="9915275" y="3535147"/>
            <a:ext cx="1060200" cy="513000"/>
            <a:chOff x="9915275" y="3535147"/>
            <a:chExt cx="1060200" cy="513000"/>
          </a:xfrm>
        </p:grpSpPr>
        <mc:AlternateContent xmlns:mc="http://schemas.openxmlformats.org/markup-compatibility/2006">
          <mc:Choice xmlns:p14="http://schemas.microsoft.com/office/powerpoint/2010/main" Requires="p14">
            <p:contentPart p14:bwMode="auto" r:id="rId9">
              <p14:nvContentPartPr>
                <p14:cNvPr id="6" name="Entrada de lápiz 5">
                  <a:extLst>
                    <a:ext uri="{FF2B5EF4-FFF2-40B4-BE49-F238E27FC236}">
                      <a16:creationId xmlns:a16="http://schemas.microsoft.com/office/drawing/2014/main" id="{8F3BE4DC-0133-4028-A70F-7B4A5126FD15}"/>
                    </a:ext>
                  </a:extLst>
                </p14:cNvPr>
                <p14:cNvContentPartPr/>
                <p14:nvPr/>
              </p14:nvContentPartPr>
              <p14:xfrm>
                <a:off x="9915275" y="4015747"/>
                <a:ext cx="224640" cy="32400"/>
              </p14:xfrm>
            </p:contentPart>
          </mc:Choice>
          <mc:Fallback>
            <p:pic>
              <p:nvPicPr>
                <p:cNvPr id="6" name="Entrada de lápiz 5">
                  <a:extLst>
                    <a:ext uri="{FF2B5EF4-FFF2-40B4-BE49-F238E27FC236}">
                      <a16:creationId xmlns:a16="http://schemas.microsoft.com/office/drawing/2014/main" id="{8F3BE4DC-0133-4028-A70F-7B4A5126FD15}"/>
                    </a:ext>
                  </a:extLst>
                </p:cNvPr>
                <p:cNvPicPr/>
                <p:nvPr/>
              </p:nvPicPr>
              <p:blipFill>
                <a:blip r:embed="rId10"/>
                <a:stretch>
                  <a:fillRect/>
                </a:stretch>
              </p:blipFill>
              <p:spPr>
                <a:xfrm>
                  <a:off x="9906275" y="4006747"/>
                  <a:ext cx="2422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Entrada de lápiz 6">
                  <a:extLst>
                    <a:ext uri="{FF2B5EF4-FFF2-40B4-BE49-F238E27FC236}">
                      <a16:creationId xmlns:a16="http://schemas.microsoft.com/office/drawing/2014/main" id="{1BA5504D-A0B6-4ECD-9242-41E0A64EEC8A}"/>
                    </a:ext>
                  </a:extLst>
                </p14:cNvPr>
                <p14:cNvContentPartPr/>
                <p14:nvPr/>
              </p14:nvContentPartPr>
              <p14:xfrm>
                <a:off x="10307315" y="3975787"/>
                <a:ext cx="105840" cy="15480"/>
              </p14:xfrm>
            </p:contentPart>
          </mc:Choice>
          <mc:Fallback>
            <p:pic>
              <p:nvPicPr>
                <p:cNvPr id="7" name="Entrada de lápiz 6">
                  <a:extLst>
                    <a:ext uri="{FF2B5EF4-FFF2-40B4-BE49-F238E27FC236}">
                      <a16:creationId xmlns:a16="http://schemas.microsoft.com/office/drawing/2014/main" id="{1BA5504D-A0B6-4ECD-9242-41E0A64EEC8A}"/>
                    </a:ext>
                  </a:extLst>
                </p:cNvPr>
                <p:cNvPicPr/>
                <p:nvPr/>
              </p:nvPicPr>
              <p:blipFill>
                <a:blip r:embed="rId12"/>
                <a:stretch>
                  <a:fillRect/>
                </a:stretch>
              </p:blipFill>
              <p:spPr>
                <a:xfrm>
                  <a:off x="10298675" y="3966787"/>
                  <a:ext cx="1234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Entrada de lápiz 10">
                  <a:extLst>
                    <a:ext uri="{FF2B5EF4-FFF2-40B4-BE49-F238E27FC236}">
                      <a16:creationId xmlns:a16="http://schemas.microsoft.com/office/drawing/2014/main" id="{9881A47C-B017-44BD-96DB-5D8804939118}"/>
                    </a:ext>
                  </a:extLst>
                </p14:cNvPr>
                <p14:cNvContentPartPr/>
                <p14:nvPr/>
              </p14:nvContentPartPr>
              <p14:xfrm>
                <a:off x="10337555" y="3535147"/>
                <a:ext cx="637920" cy="508320"/>
              </p14:xfrm>
            </p:contentPart>
          </mc:Choice>
          <mc:Fallback>
            <p:pic>
              <p:nvPicPr>
                <p:cNvPr id="11" name="Entrada de lápiz 10">
                  <a:extLst>
                    <a:ext uri="{FF2B5EF4-FFF2-40B4-BE49-F238E27FC236}">
                      <a16:creationId xmlns:a16="http://schemas.microsoft.com/office/drawing/2014/main" id="{9881A47C-B017-44BD-96DB-5D8804939118}"/>
                    </a:ext>
                  </a:extLst>
                </p:cNvPr>
                <p:cNvPicPr/>
                <p:nvPr/>
              </p:nvPicPr>
              <p:blipFill>
                <a:blip r:embed="rId14"/>
                <a:stretch>
                  <a:fillRect/>
                </a:stretch>
              </p:blipFill>
              <p:spPr>
                <a:xfrm>
                  <a:off x="10328915" y="3526147"/>
                  <a:ext cx="655560" cy="525960"/>
                </a:xfrm>
                <a:prstGeom prst="rect">
                  <a:avLst/>
                </a:prstGeom>
              </p:spPr>
            </p:pic>
          </mc:Fallback>
        </mc:AlternateContent>
      </p:grpSp>
      <p:grpSp>
        <p:nvGrpSpPr>
          <p:cNvPr id="54" name="Grupo 53">
            <a:extLst>
              <a:ext uri="{FF2B5EF4-FFF2-40B4-BE49-F238E27FC236}">
                <a16:creationId xmlns:a16="http://schemas.microsoft.com/office/drawing/2014/main" id="{31D514D8-DAD2-4DA9-A03C-B83FDB20B336}"/>
              </a:ext>
            </a:extLst>
          </p:cNvPr>
          <p:cNvGrpSpPr/>
          <p:nvPr/>
        </p:nvGrpSpPr>
        <p:grpSpPr>
          <a:xfrm>
            <a:off x="10522595" y="3634147"/>
            <a:ext cx="1668600" cy="378000"/>
            <a:chOff x="10522595" y="3634147"/>
            <a:chExt cx="1668600" cy="378000"/>
          </a:xfrm>
        </p:grpSpPr>
        <mc:AlternateContent xmlns:mc="http://schemas.openxmlformats.org/markup-compatibility/2006">
          <mc:Choice xmlns:p14="http://schemas.microsoft.com/office/powerpoint/2010/main" Requires="p14">
            <p:contentPart p14:bwMode="auto" r:id="rId15">
              <p14:nvContentPartPr>
                <p14:cNvPr id="24" name="Entrada de lápiz 23">
                  <a:extLst>
                    <a:ext uri="{FF2B5EF4-FFF2-40B4-BE49-F238E27FC236}">
                      <a16:creationId xmlns:a16="http://schemas.microsoft.com/office/drawing/2014/main" id="{9D7A4375-5626-4EEA-A96F-E870D73A64D8}"/>
                    </a:ext>
                  </a:extLst>
                </p14:cNvPr>
                <p14:cNvContentPartPr/>
                <p14:nvPr/>
              </p14:nvContentPartPr>
              <p14:xfrm>
                <a:off x="10578395" y="3935827"/>
                <a:ext cx="353880" cy="16200"/>
              </p14:xfrm>
            </p:contentPart>
          </mc:Choice>
          <mc:Fallback>
            <p:pic>
              <p:nvPicPr>
                <p:cNvPr id="24" name="Entrada de lápiz 23">
                  <a:extLst>
                    <a:ext uri="{FF2B5EF4-FFF2-40B4-BE49-F238E27FC236}">
                      <a16:creationId xmlns:a16="http://schemas.microsoft.com/office/drawing/2014/main" id="{9D7A4375-5626-4EEA-A96F-E870D73A64D8}"/>
                    </a:ext>
                  </a:extLst>
                </p:cNvPr>
                <p:cNvPicPr/>
                <p:nvPr/>
              </p:nvPicPr>
              <p:blipFill>
                <a:blip r:embed="rId16"/>
                <a:stretch>
                  <a:fillRect/>
                </a:stretch>
              </p:blipFill>
              <p:spPr>
                <a:xfrm>
                  <a:off x="10569755" y="3926827"/>
                  <a:ext cx="3715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Entrada de lápiz 25">
                  <a:extLst>
                    <a:ext uri="{FF2B5EF4-FFF2-40B4-BE49-F238E27FC236}">
                      <a16:creationId xmlns:a16="http://schemas.microsoft.com/office/drawing/2014/main" id="{B8582647-544C-4C96-AF30-906B181C1E4C}"/>
                    </a:ext>
                  </a:extLst>
                </p14:cNvPr>
                <p14:cNvContentPartPr/>
                <p14:nvPr/>
              </p14:nvContentPartPr>
              <p14:xfrm>
                <a:off x="10641035" y="3945907"/>
                <a:ext cx="188280" cy="33120"/>
              </p14:xfrm>
            </p:contentPart>
          </mc:Choice>
          <mc:Fallback>
            <p:pic>
              <p:nvPicPr>
                <p:cNvPr id="26" name="Entrada de lápiz 25">
                  <a:extLst>
                    <a:ext uri="{FF2B5EF4-FFF2-40B4-BE49-F238E27FC236}">
                      <a16:creationId xmlns:a16="http://schemas.microsoft.com/office/drawing/2014/main" id="{B8582647-544C-4C96-AF30-906B181C1E4C}"/>
                    </a:ext>
                  </a:extLst>
                </p:cNvPr>
                <p:cNvPicPr/>
                <p:nvPr/>
              </p:nvPicPr>
              <p:blipFill>
                <a:blip r:embed="rId18"/>
                <a:stretch>
                  <a:fillRect/>
                </a:stretch>
              </p:blipFill>
              <p:spPr>
                <a:xfrm>
                  <a:off x="10632395" y="3936907"/>
                  <a:ext cx="2059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 name="Entrada de lápiz 27">
                  <a:extLst>
                    <a:ext uri="{FF2B5EF4-FFF2-40B4-BE49-F238E27FC236}">
                      <a16:creationId xmlns:a16="http://schemas.microsoft.com/office/drawing/2014/main" id="{C7A58EF4-FC92-4567-BD23-F77AE22ED141}"/>
                    </a:ext>
                  </a:extLst>
                </p14:cNvPr>
                <p14:cNvContentPartPr/>
                <p14:nvPr/>
              </p14:nvContentPartPr>
              <p14:xfrm>
                <a:off x="10605395" y="3903787"/>
                <a:ext cx="284040" cy="25200"/>
              </p14:xfrm>
            </p:contentPart>
          </mc:Choice>
          <mc:Fallback>
            <p:pic>
              <p:nvPicPr>
                <p:cNvPr id="28" name="Entrada de lápiz 27">
                  <a:extLst>
                    <a:ext uri="{FF2B5EF4-FFF2-40B4-BE49-F238E27FC236}">
                      <a16:creationId xmlns:a16="http://schemas.microsoft.com/office/drawing/2014/main" id="{C7A58EF4-FC92-4567-BD23-F77AE22ED141}"/>
                    </a:ext>
                  </a:extLst>
                </p:cNvPr>
                <p:cNvPicPr/>
                <p:nvPr/>
              </p:nvPicPr>
              <p:blipFill>
                <a:blip r:embed="rId20"/>
                <a:stretch>
                  <a:fillRect/>
                </a:stretch>
              </p:blipFill>
              <p:spPr>
                <a:xfrm>
                  <a:off x="10596755" y="3894787"/>
                  <a:ext cx="3016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3" name="Entrada de lápiz 32">
                  <a:extLst>
                    <a:ext uri="{FF2B5EF4-FFF2-40B4-BE49-F238E27FC236}">
                      <a16:creationId xmlns:a16="http://schemas.microsoft.com/office/drawing/2014/main" id="{4397E127-045A-40AB-A9B3-455DA98AB8AB}"/>
                    </a:ext>
                  </a:extLst>
                </p14:cNvPr>
                <p14:cNvContentPartPr/>
                <p14:nvPr/>
              </p14:nvContentPartPr>
              <p14:xfrm>
                <a:off x="10611155" y="3964987"/>
                <a:ext cx="250920" cy="14400"/>
              </p14:xfrm>
            </p:contentPart>
          </mc:Choice>
          <mc:Fallback>
            <p:pic>
              <p:nvPicPr>
                <p:cNvPr id="33" name="Entrada de lápiz 32">
                  <a:extLst>
                    <a:ext uri="{FF2B5EF4-FFF2-40B4-BE49-F238E27FC236}">
                      <a16:creationId xmlns:a16="http://schemas.microsoft.com/office/drawing/2014/main" id="{4397E127-045A-40AB-A9B3-455DA98AB8AB}"/>
                    </a:ext>
                  </a:extLst>
                </p:cNvPr>
                <p:cNvPicPr/>
                <p:nvPr/>
              </p:nvPicPr>
              <p:blipFill>
                <a:blip r:embed="rId22"/>
                <a:stretch>
                  <a:fillRect/>
                </a:stretch>
              </p:blipFill>
              <p:spPr>
                <a:xfrm>
                  <a:off x="10602155" y="3956347"/>
                  <a:ext cx="268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5" name="Entrada de lápiz 34">
                  <a:extLst>
                    <a:ext uri="{FF2B5EF4-FFF2-40B4-BE49-F238E27FC236}">
                      <a16:creationId xmlns:a16="http://schemas.microsoft.com/office/drawing/2014/main" id="{86C56CE2-E536-455E-B5D1-1062AEB6E834}"/>
                    </a:ext>
                  </a:extLst>
                </p14:cNvPr>
                <p14:cNvContentPartPr/>
                <p14:nvPr/>
              </p14:nvContentPartPr>
              <p14:xfrm>
                <a:off x="10973315" y="3781747"/>
                <a:ext cx="292680" cy="30960"/>
              </p14:xfrm>
            </p:contentPart>
          </mc:Choice>
          <mc:Fallback>
            <p:pic>
              <p:nvPicPr>
                <p:cNvPr id="35" name="Entrada de lápiz 34">
                  <a:extLst>
                    <a:ext uri="{FF2B5EF4-FFF2-40B4-BE49-F238E27FC236}">
                      <a16:creationId xmlns:a16="http://schemas.microsoft.com/office/drawing/2014/main" id="{86C56CE2-E536-455E-B5D1-1062AEB6E834}"/>
                    </a:ext>
                  </a:extLst>
                </p:cNvPr>
                <p:cNvPicPr/>
                <p:nvPr/>
              </p:nvPicPr>
              <p:blipFill>
                <a:blip r:embed="rId24"/>
                <a:stretch>
                  <a:fillRect/>
                </a:stretch>
              </p:blipFill>
              <p:spPr>
                <a:xfrm>
                  <a:off x="10964315" y="3772747"/>
                  <a:ext cx="3103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6" name="Entrada de lápiz 35">
                  <a:extLst>
                    <a:ext uri="{FF2B5EF4-FFF2-40B4-BE49-F238E27FC236}">
                      <a16:creationId xmlns:a16="http://schemas.microsoft.com/office/drawing/2014/main" id="{92D88928-0633-4D33-8FB3-C47FA1C20F17}"/>
                    </a:ext>
                  </a:extLst>
                </p14:cNvPr>
                <p14:cNvContentPartPr/>
                <p14:nvPr/>
              </p14:nvContentPartPr>
              <p14:xfrm>
                <a:off x="11210915" y="3756187"/>
                <a:ext cx="92520" cy="81720"/>
              </p14:xfrm>
            </p:contentPart>
          </mc:Choice>
          <mc:Fallback>
            <p:pic>
              <p:nvPicPr>
                <p:cNvPr id="36" name="Entrada de lápiz 35">
                  <a:extLst>
                    <a:ext uri="{FF2B5EF4-FFF2-40B4-BE49-F238E27FC236}">
                      <a16:creationId xmlns:a16="http://schemas.microsoft.com/office/drawing/2014/main" id="{92D88928-0633-4D33-8FB3-C47FA1C20F17}"/>
                    </a:ext>
                  </a:extLst>
                </p:cNvPr>
                <p:cNvPicPr/>
                <p:nvPr/>
              </p:nvPicPr>
              <p:blipFill>
                <a:blip r:embed="rId26"/>
                <a:stretch>
                  <a:fillRect/>
                </a:stretch>
              </p:blipFill>
              <p:spPr>
                <a:xfrm>
                  <a:off x="11202275" y="3747187"/>
                  <a:ext cx="1101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0" name="Entrada de lápiz 39">
                  <a:extLst>
                    <a:ext uri="{FF2B5EF4-FFF2-40B4-BE49-F238E27FC236}">
                      <a16:creationId xmlns:a16="http://schemas.microsoft.com/office/drawing/2014/main" id="{2BC7AF53-1281-4FB3-AB3E-D6B57A3E157A}"/>
                    </a:ext>
                  </a:extLst>
                </p14:cNvPr>
                <p14:cNvContentPartPr/>
                <p14:nvPr/>
              </p14:nvContentPartPr>
              <p14:xfrm>
                <a:off x="11402795" y="3732067"/>
                <a:ext cx="66960" cy="201240"/>
              </p14:xfrm>
            </p:contentPart>
          </mc:Choice>
          <mc:Fallback>
            <p:pic>
              <p:nvPicPr>
                <p:cNvPr id="40" name="Entrada de lápiz 39">
                  <a:extLst>
                    <a:ext uri="{FF2B5EF4-FFF2-40B4-BE49-F238E27FC236}">
                      <a16:creationId xmlns:a16="http://schemas.microsoft.com/office/drawing/2014/main" id="{2BC7AF53-1281-4FB3-AB3E-D6B57A3E157A}"/>
                    </a:ext>
                  </a:extLst>
                </p:cNvPr>
                <p:cNvPicPr/>
                <p:nvPr/>
              </p:nvPicPr>
              <p:blipFill>
                <a:blip r:embed="rId28"/>
                <a:stretch>
                  <a:fillRect/>
                </a:stretch>
              </p:blipFill>
              <p:spPr>
                <a:xfrm>
                  <a:off x="11394155" y="3723067"/>
                  <a:ext cx="846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2" name="Entrada de lápiz 41">
                  <a:extLst>
                    <a:ext uri="{FF2B5EF4-FFF2-40B4-BE49-F238E27FC236}">
                      <a16:creationId xmlns:a16="http://schemas.microsoft.com/office/drawing/2014/main" id="{786856B7-4177-4395-AEA9-EF76DED2E2FE}"/>
                    </a:ext>
                  </a:extLst>
                </p14:cNvPr>
                <p14:cNvContentPartPr/>
                <p14:nvPr/>
              </p14:nvContentPartPr>
              <p14:xfrm>
                <a:off x="11411435" y="3676627"/>
                <a:ext cx="149760" cy="236520"/>
              </p14:xfrm>
            </p:contentPart>
          </mc:Choice>
          <mc:Fallback>
            <p:pic>
              <p:nvPicPr>
                <p:cNvPr id="42" name="Entrada de lápiz 41">
                  <a:extLst>
                    <a:ext uri="{FF2B5EF4-FFF2-40B4-BE49-F238E27FC236}">
                      <a16:creationId xmlns:a16="http://schemas.microsoft.com/office/drawing/2014/main" id="{786856B7-4177-4395-AEA9-EF76DED2E2FE}"/>
                    </a:ext>
                  </a:extLst>
                </p:cNvPr>
                <p:cNvPicPr/>
                <p:nvPr/>
              </p:nvPicPr>
              <p:blipFill>
                <a:blip r:embed="rId30"/>
                <a:stretch>
                  <a:fillRect/>
                </a:stretch>
              </p:blipFill>
              <p:spPr>
                <a:xfrm>
                  <a:off x="11402795" y="3667627"/>
                  <a:ext cx="1674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3" name="Entrada de lápiz 42">
                  <a:extLst>
                    <a:ext uri="{FF2B5EF4-FFF2-40B4-BE49-F238E27FC236}">
                      <a16:creationId xmlns:a16="http://schemas.microsoft.com/office/drawing/2014/main" id="{8D05D2BB-1FD6-41DB-AF17-5B04E45850BA}"/>
                    </a:ext>
                  </a:extLst>
                </p14:cNvPr>
                <p14:cNvContentPartPr/>
                <p14:nvPr/>
              </p14:nvContentPartPr>
              <p14:xfrm>
                <a:off x="11566955" y="3846187"/>
                <a:ext cx="14400" cy="64440"/>
              </p14:xfrm>
            </p:contentPart>
          </mc:Choice>
          <mc:Fallback>
            <p:pic>
              <p:nvPicPr>
                <p:cNvPr id="43" name="Entrada de lápiz 42">
                  <a:extLst>
                    <a:ext uri="{FF2B5EF4-FFF2-40B4-BE49-F238E27FC236}">
                      <a16:creationId xmlns:a16="http://schemas.microsoft.com/office/drawing/2014/main" id="{8D05D2BB-1FD6-41DB-AF17-5B04E45850BA}"/>
                    </a:ext>
                  </a:extLst>
                </p:cNvPr>
                <p:cNvPicPr/>
                <p:nvPr/>
              </p:nvPicPr>
              <p:blipFill>
                <a:blip r:embed="rId32"/>
                <a:stretch>
                  <a:fillRect/>
                </a:stretch>
              </p:blipFill>
              <p:spPr>
                <a:xfrm>
                  <a:off x="11557955" y="3837187"/>
                  <a:ext cx="3204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4" name="Entrada de lápiz 43">
                  <a:extLst>
                    <a:ext uri="{FF2B5EF4-FFF2-40B4-BE49-F238E27FC236}">
                      <a16:creationId xmlns:a16="http://schemas.microsoft.com/office/drawing/2014/main" id="{FD28B976-313B-45B4-9E7D-8917E06ED19B}"/>
                    </a:ext>
                  </a:extLst>
                </p14:cNvPr>
                <p14:cNvContentPartPr/>
                <p14:nvPr/>
              </p14:nvContentPartPr>
              <p14:xfrm>
                <a:off x="11616275" y="3791467"/>
                <a:ext cx="72000" cy="104040"/>
              </p14:xfrm>
            </p:contentPart>
          </mc:Choice>
          <mc:Fallback>
            <p:pic>
              <p:nvPicPr>
                <p:cNvPr id="44" name="Entrada de lápiz 43">
                  <a:extLst>
                    <a:ext uri="{FF2B5EF4-FFF2-40B4-BE49-F238E27FC236}">
                      <a16:creationId xmlns:a16="http://schemas.microsoft.com/office/drawing/2014/main" id="{FD28B976-313B-45B4-9E7D-8917E06ED19B}"/>
                    </a:ext>
                  </a:extLst>
                </p:cNvPr>
                <p:cNvPicPr/>
                <p:nvPr/>
              </p:nvPicPr>
              <p:blipFill>
                <a:blip r:embed="rId34"/>
                <a:stretch>
                  <a:fillRect/>
                </a:stretch>
              </p:blipFill>
              <p:spPr>
                <a:xfrm>
                  <a:off x="11607275" y="3782827"/>
                  <a:ext cx="896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5" name="Entrada de lápiz 44">
                  <a:extLst>
                    <a:ext uri="{FF2B5EF4-FFF2-40B4-BE49-F238E27FC236}">
                      <a16:creationId xmlns:a16="http://schemas.microsoft.com/office/drawing/2014/main" id="{869D485B-CF80-418E-9206-BE359F8D86E8}"/>
                    </a:ext>
                  </a:extLst>
                </p14:cNvPr>
                <p14:cNvContentPartPr/>
                <p14:nvPr/>
              </p14:nvContentPartPr>
              <p14:xfrm>
                <a:off x="11734355" y="3817387"/>
                <a:ext cx="15120" cy="65160"/>
              </p14:xfrm>
            </p:contentPart>
          </mc:Choice>
          <mc:Fallback>
            <p:pic>
              <p:nvPicPr>
                <p:cNvPr id="45" name="Entrada de lápiz 44">
                  <a:extLst>
                    <a:ext uri="{FF2B5EF4-FFF2-40B4-BE49-F238E27FC236}">
                      <a16:creationId xmlns:a16="http://schemas.microsoft.com/office/drawing/2014/main" id="{869D485B-CF80-418E-9206-BE359F8D86E8}"/>
                    </a:ext>
                  </a:extLst>
                </p:cNvPr>
                <p:cNvPicPr/>
                <p:nvPr/>
              </p:nvPicPr>
              <p:blipFill>
                <a:blip r:embed="rId36"/>
                <a:stretch>
                  <a:fillRect/>
                </a:stretch>
              </p:blipFill>
              <p:spPr>
                <a:xfrm>
                  <a:off x="11725355" y="3808387"/>
                  <a:ext cx="327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6" name="Entrada de lápiz 45">
                  <a:extLst>
                    <a:ext uri="{FF2B5EF4-FFF2-40B4-BE49-F238E27FC236}">
                      <a16:creationId xmlns:a16="http://schemas.microsoft.com/office/drawing/2014/main" id="{DC12550D-FB38-4383-A28E-0EE4547C69DB}"/>
                    </a:ext>
                  </a:extLst>
                </p14:cNvPr>
                <p14:cNvContentPartPr/>
                <p14:nvPr/>
              </p14:nvContentPartPr>
              <p14:xfrm>
                <a:off x="11789795" y="3812347"/>
                <a:ext cx="77400" cy="64440"/>
              </p14:xfrm>
            </p:contentPart>
          </mc:Choice>
          <mc:Fallback>
            <p:pic>
              <p:nvPicPr>
                <p:cNvPr id="46" name="Entrada de lápiz 45">
                  <a:extLst>
                    <a:ext uri="{FF2B5EF4-FFF2-40B4-BE49-F238E27FC236}">
                      <a16:creationId xmlns:a16="http://schemas.microsoft.com/office/drawing/2014/main" id="{DC12550D-FB38-4383-A28E-0EE4547C69DB}"/>
                    </a:ext>
                  </a:extLst>
                </p:cNvPr>
                <p:cNvPicPr/>
                <p:nvPr/>
              </p:nvPicPr>
              <p:blipFill>
                <a:blip r:embed="rId38"/>
                <a:stretch>
                  <a:fillRect/>
                </a:stretch>
              </p:blipFill>
              <p:spPr>
                <a:xfrm>
                  <a:off x="11780795" y="3803347"/>
                  <a:ext cx="9504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7" name="Entrada de lápiz 46">
                  <a:extLst>
                    <a:ext uri="{FF2B5EF4-FFF2-40B4-BE49-F238E27FC236}">
                      <a16:creationId xmlns:a16="http://schemas.microsoft.com/office/drawing/2014/main" id="{5B467096-473C-41AF-9AA3-1A13C21FC0B6}"/>
                    </a:ext>
                  </a:extLst>
                </p14:cNvPr>
                <p14:cNvContentPartPr/>
                <p14:nvPr/>
              </p14:nvContentPartPr>
              <p14:xfrm>
                <a:off x="11924435" y="3813427"/>
                <a:ext cx="61200" cy="78480"/>
              </p14:xfrm>
            </p:contentPart>
          </mc:Choice>
          <mc:Fallback>
            <p:pic>
              <p:nvPicPr>
                <p:cNvPr id="47" name="Entrada de lápiz 46">
                  <a:extLst>
                    <a:ext uri="{FF2B5EF4-FFF2-40B4-BE49-F238E27FC236}">
                      <a16:creationId xmlns:a16="http://schemas.microsoft.com/office/drawing/2014/main" id="{5B467096-473C-41AF-9AA3-1A13C21FC0B6}"/>
                    </a:ext>
                  </a:extLst>
                </p:cNvPr>
                <p:cNvPicPr/>
                <p:nvPr/>
              </p:nvPicPr>
              <p:blipFill>
                <a:blip r:embed="rId40"/>
                <a:stretch>
                  <a:fillRect/>
                </a:stretch>
              </p:blipFill>
              <p:spPr>
                <a:xfrm>
                  <a:off x="11915435" y="3804787"/>
                  <a:ext cx="788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8" name="Entrada de lápiz 47">
                  <a:extLst>
                    <a:ext uri="{FF2B5EF4-FFF2-40B4-BE49-F238E27FC236}">
                      <a16:creationId xmlns:a16="http://schemas.microsoft.com/office/drawing/2014/main" id="{841AEBCD-E52D-4AE9-976E-4A62A33098A6}"/>
                    </a:ext>
                  </a:extLst>
                </p14:cNvPr>
                <p14:cNvContentPartPr/>
                <p14:nvPr/>
              </p14:nvContentPartPr>
              <p14:xfrm>
                <a:off x="12041795" y="3720907"/>
                <a:ext cx="37080" cy="163800"/>
              </p14:xfrm>
            </p:contentPart>
          </mc:Choice>
          <mc:Fallback>
            <p:pic>
              <p:nvPicPr>
                <p:cNvPr id="48" name="Entrada de lápiz 47">
                  <a:extLst>
                    <a:ext uri="{FF2B5EF4-FFF2-40B4-BE49-F238E27FC236}">
                      <a16:creationId xmlns:a16="http://schemas.microsoft.com/office/drawing/2014/main" id="{841AEBCD-E52D-4AE9-976E-4A62A33098A6}"/>
                    </a:ext>
                  </a:extLst>
                </p:cNvPr>
                <p:cNvPicPr/>
                <p:nvPr/>
              </p:nvPicPr>
              <p:blipFill>
                <a:blip r:embed="rId42"/>
                <a:stretch>
                  <a:fillRect/>
                </a:stretch>
              </p:blipFill>
              <p:spPr>
                <a:xfrm>
                  <a:off x="12032795" y="3712267"/>
                  <a:ext cx="547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9" name="Entrada de lápiz 48">
                  <a:extLst>
                    <a:ext uri="{FF2B5EF4-FFF2-40B4-BE49-F238E27FC236}">
                      <a16:creationId xmlns:a16="http://schemas.microsoft.com/office/drawing/2014/main" id="{D84DDA7A-1F30-450F-8414-80259CC72EE1}"/>
                    </a:ext>
                  </a:extLst>
                </p14:cNvPr>
                <p14:cNvContentPartPr/>
                <p14:nvPr/>
              </p14:nvContentPartPr>
              <p14:xfrm>
                <a:off x="12035315" y="3821707"/>
                <a:ext cx="124560" cy="64080"/>
              </p14:xfrm>
            </p:contentPart>
          </mc:Choice>
          <mc:Fallback>
            <p:pic>
              <p:nvPicPr>
                <p:cNvPr id="49" name="Entrada de lápiz 48">
                  <a:extLst>
                    <a:ext uri="{FF2B5EF4-FFF2-40B4-BE49-F238E27FC236}">
                      <a16:creationId xmlns:a16="http://schemas.microsoft.com/office/drawing/2014/main" id="{D84DDA7A-1F30-450F-8414-80259CC72EE1}"/>
                    </a:ext>
                  </a:extLst>
                </p:cNvPr>
                <p:cNvPicPr/>
                <p:nvPr/>
              </p:nvPicPr>
              <p:blipFill>
                <a:blip r:embed="rId44"/>
                <a:stretch>
                  <a:fillRect/>
                </a:stretch>
              </p:blipFill>
              <p:spPr>
                <a:xfrm>
                  <a:off x="12026675" y="3812707"/>
                  <a:ext cx="1422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1" name="Entrada de lápiz 50">
                  <a:extLst>
                    <a:ext uri="{FF2B5EF4-FFF2-40B4-BE49-F238E27FC236}">
                      <a16:creationId xmlns:a16="http://schemas.microsoft.com/office/drawing/2014/main" id="{E9C4511A-C79A-4CF1-A508-D2A5C066B208}"/>
                    </a:ext>
                  </a:extLst>
                </p14:cNvPr>
                <p14:cNvContentPartPr/>
                <p14:nvPr/>
              </p14:nvContentPartPr>
              <p14:xfrm>
                <a:off x="12089315" y="3781027"/>
                <a:ext cx="101880" cy="124560"/>
              </p14:xfrm>
            </p:contentPart>
          </mc:Choice>
          <mc:Fallback>
            <p:pic>
              <p:nvPicPr>
                <p:cNvPr id="51" name="Entrada de lápiz 50">
                  <a:extLst>
                    <a:ext uri="{FF2B5EF4-FFF2-40B4-BE49-F238E27FC236}">
                      <a16:creationId xmlns:a16="http://schemas.microsoft.com/office/drawing/2014/main" id="{E9C4511A-C79A-4CF1-A508-D2A5C066B208}"/>
                    </a:ext>
                  </a:extLst>
                </p:cNvPr>
                <p:cNvPicPr/>
                <p:nvPr/>
              </p:nvPicPr>
              <p:blipFill>
                <a:blip r:embed="rId46"/>
                <a:stretch>
                  <a:fillRect/>
                </a:stretch>
              </p:blipFill>
              <p:spPr>
                <a:xfrm>
                  <a:off x="12080315" y="3772027"/>
                  <a:ext cx="1195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3" name="Entrada de lápiz 52">
                  <a:extLst>
                    <a:ext uri="{FF2B5EF4-FFF2-40B4-BE49-F238E27FC236}">
                      <a16:creationId xmlns:a16="http://schemas.microsoft.com/office/drawing/2014/main" id="{CEB419A5-5A96-4621-88DB-E8FFBA10BEBB}"/>
                    </a:ext>
                  </a:extLst>
                </p14:cNvPr>
                <p14:cNvContentPartPr/>
                <p14:nvPr/>
              </p14:nvContentPartPr>
              <p14:xfrm>
                <a:off x="10522595" y="3634147"/>
                <a:ext cx="479880" cy="378000"/>
              </p14:xfrm>
            </p:contentPart>
          </mc:Choice>
          <mc:Fallback>
            <p:pic>
              <p:nvPicPr>
                <p:cNvPr id="53" name="Entrada de lápiz 52">
                  <a:extLst>
                    <a:ext uri="{FF2B5EF4-FFF2-40B4-BE49-F238E27FC236}">
                      <a16:creationId xmlns:a16="http://schemas.microsoft.com/office/drawing/2014/main" id="{CEB419A5-5A96-4621-88DB-E8FFBA10BEBB}"/>
                    </a:ext>
                  </a:extLst>
                </p:cNvPr>
                <p:cNvPicPr/>
                <p:nvPr/>
              </p:nvPicPr>
              <p:blipFill>
                <a:blip r:embed="rId48"/>
                <a:stretch>
                  <a:fillRect/>
                </a:stretch>
              </p:blipFill>
              <p:spPr>
                <a:xfrm>
                  <a:off x="10513955" y="3625507"/>
                  <a:ext cx="497520" cy="39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55" name="Entrada de lápiz 54">
                <a:extLst>
                  <a:ext uri="{FF2B5EF4-FFF2-40B4-BE49-F238E27FC236}">
                    <a16:creationId xmlns:a16="http://schemas.microsoft.com/office/drawing/2014/main" id="{16602B2D-415F-4CE0-A81D-841622B81DD8}"/>
                  </a:ext>
                </a:extLst>
              </p14:cNvPr>
              <p14:cNvContentPartPr/>
              <p14:nvPr/>
            </p14:nvContentPartPr>
            <p14:xfrm>
              <a:off x="10738595" y="3597067"/>
              <a:ext cx="230760" cy="128520"/>
            </p14:xfrm>
          </p:contentPart>
        </mc:Choice>
        <mc:Fallback>
          <p:pic>
            <p:nvPicPr>
              <p:cNvPr id="55" name="Entrada de lápiz 54">
                <a:extLst>
                  <a:ext uri="{FF2B5EF4-FFF2-40B4-BE49-F238E27FC236}">
                    <a16:creationId xmlns:a16="http://schemas.microsoft.com/office/drawing/2014/main" id="{16602B2D-415F-4CE0-A81D-841622B81DD8}"/>
                  </a:ext>
                </a:extLst>
              </p:cNvPr>
              <p:cNvPicPr/>
              <p:nvPr/>
            </p:nvPicPr>
            <p:blipFill>
              <a:blip r:embed="rId50"/>
              <a:stretch>
                <a:fillRect/>
              </a:stretch>
            </p:blipFill>
            <p:spPr>
              <a:xfrm>
                <a:off x="10729955" y="3588427"/>
                <a:ext cx="248400" cy="146160"/>
              </a:xfrm>
              <a:prstGeom prst="rect">
                <a:avLst/>
              </a:prstGeom>
            </p:spPr>
          </p:pic>
        </mc:Fallback>
      </mc:AlternateContent>
    </p:spTree>
    <p:extLst>
      <p:ext uri="{BB962C8B-B14F-4D97-AF65-F5344CB8AC3E}">
        <p14:creationId xmlns:p14="http://schemas.microsoft.com/office/powerpoint/2010/main" val="410517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D324686A-750C-4D7F-813D-C86445C0F6C2}"/>
              </a:ext>
            </a:extLst>
          </p:cNvPr>
          <p:cNvSpPr>
            <a:spLocks noGrp="1"/>
          </p:cNvSpPr>
          <p:nvPr>
            <p:ph type="title"/>
          </p:nvPr>
        </p:nvSpPr>
        <p:spPr>
          <a:xfrm>
            <a:off x="838200" y="365125"/>
            <a:ext cx="10515600" cy="530225"/>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90000"/>
          </a:bodyPr>
          <a:lstStyle/>
          <a:p>
            <a:r>
              <a:rPr lang="es-ES" sz="3600" dirty="0">
                <a:solidFill>
                  <a:schemeClr val="dk1"/>
                </a:solidFill>
                <a:latin typeface="Arial" pitchFamily="34" charset="0"/>
                <a:cs typeface="Arial" pitchFamily="34" charset="0"/>
              </a:rPr>
              <a:t>Títulos de deuda pública</a:t>
            </a:r>
          </a:p>
        </p:txBody>
      </p:sp>
      <p:sp>
        <p:nvSpPr>
          <p:cNvPr id="5" name="4 Rectángulo">
            <a:extLst>
              <a:ext uri="{FF2B5EF4-FFF2-40B4-BE49-F238E27FC236}">
                <a16:creationId xmlns:a16="http://schemas.microsoft.com/office/drawing/2014/main" id="{153D0729-7BFB-45FE-9E32-E049E0FBEFE1}"/>
              </a:ext>
            </a:extLst>
          </p:cNvPr>
          <p:cNvSpPr/>
          <p:nvPr/>
        </p:nvSpPr>
        <p:spPr>
          <a:xfrm>
            <a:off x="838200" y="1425480"/>
            <a:ext cx="419100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2800" b="1" dirty="0"/>
              <a:t>TES clase B o Largo plazo:</a:t>
            </a:r>
          </a:p>
        </p:txBody>
      </p:sp>
      <p:sp>
        <p:nvSpPr>
          <p:cNvPr id="6" name="Rectángulo 5">
            <a:extLst>
              <a:ext uri="{FF2B5EF4-FFF2-40B4-BE49-F238E27FC236}">
                <a16:creationId xmlns:a16="http://schemas.microsoft.com/office/drawing/2014/main" id="{B652E451-4980-421B-8563-AF521BD95CA0}"/>
              </a:ext>
            </a:extLst>
          </p:cNvPr>
          <p:cNvSpPr/>
          <p:nvPr/>
        </p:nvSpPr>
        <p:spPr>
          <a:xfrm>
            <a:off x="753212" y="2478830"/>
            <a:ext cx="6276658" cy="830997"/>
          </a:xfrm>
          <a:prstGeom prst="rect">
            <a:avLst/>
          </a:prstGeom>
        </p:spPr>
        <p:txBody>
          <a:bodyPr wrap="square">
            <a:spAutoFit/>
          </a:bodyPr>
          <a:lstStyle/>
          <a:p>
            <a:pPr algn="just"/>
            <a:r>
              <a:rPr lang="es-MX" sz="2400" dirty="0"/>
              <a:t>Son títulos de deuda pública interna de la nación, emitidos por el gobierno nacional </a:t>
            </a:r>
            <a:endParaRPr lang="es-CO" sz="2400" dirty="0"/>
          </a:p>
        </p:txBody>
      </p:sp>
      <p:cxnSp>
        <p:nvCxnSpPr>
          <p:cNvPr id="7" name="Conector recto 6">
            <a:extLst>
              <a:ext uri="{FF2B5EF4-FFF2-40B4-BE49-F238E27FC236}">
                <a16:creationId xmlns:a16="http://schemas.microsoft.com/office/drawing/2014/main" id="{64DE3D98-C4B4-4499-89AD-3DBB71B9C555}"/>
              </a:ext>
            </a:extLst>
          </p:cNvPr>
          <p:cNvCxnSpPr>
            <a:cxnSpLocks/>
          </p:cNvCxnSpPr>
          <p:nvPr/>
        </p:nvCxnSpPr>
        <p:spPr>
          <a:xfrm>
            <a:off x="7945395" y="3414787"/>
            <a:ext cx="3300068" cy="17286"/>
          </a:xfrm>
          <a:prstGeom prst="line">
            <a:avLst/>
          </a:prstGeom>
        </p:spPr>
        <p:style>
          <a:lnRef idx="3">
            <a:schemeClr val="dk1"/>
          </a:lnRef>
          <a:fillRef idx="0">
            <a:schemeClr val="dk1"/>
          </a:fillRef>
          <a:effectRef idx="2">
            <a:schemeClr val="dk1"/>
          </a:effectRef>
          <a:fontRef idx="minor">
            <a:schemeClr val="tx1"/>
          </a:fontRef>
        </p:style>
      </p:cxnSp>
      <p:cxnSp>
        <p:nvCxnSpPr>
          <p:cNvPr id="8" name="Conector recto de flecha 7">
            <a:extLst>
              <a:ext uri="{FF2B5EF4-FFF2-40B4-BE49-F238E27FC236}">
                <a16:creationId xmlns:a16="http://schemas.microsoft.com/office/drawing/2014/main" id="{DC66E2F1-29DF-4DE1-89D1-29E36073DE6E}"/>
              </a:ext>
            </a:extLst>
          </p:cNvPr>
          <p:cNvCxnSpPr/>
          <p:nvPr/>
        </p:nvCxnSpPr>
        <p:spPr>
          <a:xfrm>
            <a:off x="7928991" y="3409018"/>
            <a:ext cx="0" cy="99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Conector recto de flecha 8">
            <a:extLst>
              <a:ext uri="{FF2B5EF4-FFF2-40B4-BE49-F238E27FC236}">
                <a16:creationId xmlns:a16="http://schemas.microsoft.com/office/drawing/2014/main" id="{4CEE144B-D123-4D89-849E-5352268F689F}"/>
              </a:ext>
            </a:extLst>
          </p:cNvPr>
          <p:cNvCxnSpPr>
            <a:cxnSpLocks/>
          </p:cNvCxnSpPr>
          <p:nvPr/>
        </p:nvCxnSpPr>
        <p:spPr>
          <a:xfrm flipV="1">
            <a:off x="8824783" y="2791893"/>
            <a:ext cx="0" cy="640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ector recto de flecha 9">
            <a:extLst>
              <a:ext uri="{FF2B5EF4-FFF2-40B4-BE49-F238E27FC236}">
                <a16:creationId xmlns:a16="http://schemas.microsoft.com/office/drawing/2014/main" id="{4ADB7166-6148-48B4-95A4-28D847BCCCA5}"/>
              </a:ext>
            </a:extLst>
          </p:cNvPr>
          <p:cNvCxnSpPr>
            <a:cxnSpLocks/>
          </p:cNvCxnSpPr>
          <p:nvPr/>
        </p:nvCxnSpPr>
        <p:spPr>
          <a:xfrm flipV="1">
            <a:off x="9636402" y="2791893"/>
            <a:ext cx="0" cy="640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Conector recto de flecha 10">
            <a:extLst>
              <a:ext uri="{FF2B5EF4-FFF2-40B4-BE49-F238E27FC236}">
                <a16:creationId xmlns:a16="http://schemas.microsoft.com/office/drawing/2014/main" id="{28937EC3-8FFF-4813-9428-30944163E0BC}"/>
              </a:ext>
            </a:extLst>
          </p:cNvPr>
          <p:cNvCxnSpPr>
            <a:cxnSpLocks/>
          </p:cNvCxnSpPr>
          <p:nvPr/>
        </p:nvCxnSpPr>
        <p:spPr>
          <a:xfrm flipV="1">
            <a:off x="10384225" y="2791893"/>
            <a:ext cx="0" cy="640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ector recto de flecha 11">
            <a:extLst>
              <a:ext uri="{FF2B5EF4-FFF2-40B4-BE49-F238E27FC236}">
                <a16:creationId xmlns:a16="http://schemas.microsoft.com/office/drawing/2014/main" id="{1D840A59-E7EA-4476-81F3-D9A1DB9C4962}"/>
              </a:ext>
            </a:extLst>
          </p:cNvPr>
          <p:cNvCxnSpPr>
            <a:cxnSpLocks/>
          </p:cNvCxnSpPr>
          <p:nvPr/>
        </p:nvCxnSpPr>
        <p:spPr>
          <a:xfrm flipV="1">
            <a:off x="11245463" y="2292163"/>
            <a:ext cx="0" cy="11399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Cerrar llave 12">
            <a:extLst>
              <a:ext uri="{FF2B5EF4-FFF2-40B4-BE49-F238E27FC236}">
                <a16:creationId xmlns:a16="http://schemas.microsoft.com/office/drawing/2014/main" id="{2F028D46-ED14-4FF8-B027-E8FB27739BF6}"/>
              </a:ext>
            </a:extLst>
          </p:cNvPr>
          <p:cNvSpPr/>
          <p:nvPr/>
        </p:nvSpPr>
        <p:spPr>
          <a:xfrm rot="16200000">
            <a:off x="9389963" y="537790"/>
            <a:ext cx="202254" cy="3508743"/>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CO"/>
          </a:p>
        </p:txBody>
      </p:sp>
      <p:sp>
        <p:nvSpPr>
          <p:cNvPr id="14" name="CuadroTexto 13">
            <a:extLst>
              <a:ext uri="{FF2B5EF4-FFF2-40B4-BE49-F238E27FC236}">
                <a16:creationId xmlns:a16="http://schemas.microsoft.com/office/drawing/2014/main" id="{92ECC1D6-896E-4419-8DB3-C37747770A1E}"/>
              </a:ext>
            </a:extLst>
          </p:cNvPr>
          <p:cNvSpPr txBox="1"/>
          <p:nvPr/>
        </p:nvSpPr>
        <p:spPr>
          <a:xfrm>
            <a:off x="9374594" y="1637959"/>
            <a:ext cx="334926" cy="369332"/>
          </a:xfrm>
          <a:prstGeom prst="rect">
            <a:avLst/>
          </a:prstGeom>
          <a:noFill/>
        </p:spPr>
        <p:txBody>
          <a:bodyPr wrap="square" rtlCol="0">
            <a:spAutoFit/>
          </a:bodyPr>
          <a:lstStyle/>
          <a:p>
            <a:r>
              <a:rPr lang="es-CO" dirty="0"/>
              <a:t>R</a:t>
            </a:r>
          </a:p>
        </p:txBody>
      </p:sp>
      <p:sp>
        <p:nvSpPr>
          <p:cNvPr id="16" name="CuadroTexto 15">
            <a:extLst>
              <a:ext uri="{FF2B5EF4-FFF2-40B4-BE49-F238E27FC236}">
                <a16:creationId xmlns:a16="http://schemas.microsoft.com/office/drawing/2014/main" id="{364E293B-30E4-4F9A-B775-7B11FFA50AD4}"/>
              </a:ext>
            </a:extLst>
          </p:cNvPr>
          <p:cNvSpPr txBox="1"/>
          <p:nvPr/>
        </p:nvSpPr>
        <p:spPr>
          <a:xfrm>
            <a:off x="8681029" y="3409018"/>
            <a:ext cx="301686" cy="369332"/>
          </a:xfrm>
          <a:prstGeom prst="rect">
            <a:avLst/>
          </a:prstGeom>
          <a:noFill/>
        </p:spPr>
        <p:txBody>
          <a:bodyPr wrap="none" rtlCol="0">
            <a:spAutoFit/>
          </a:bodyPr>
          <a:lstStyle/>
          <a:p>
            <a:r>
              <a:rPr lang="es-CO" dirty="0"/>
              <a:t>1</a:t>
            </a:r>
          </a:p>
        </p:txBody>
      </p:sp>
      <p:sp>
        <p:nvSpPr>
          <p:cNvPr id="17" name="CuadroTexto 16">
            <a:extLst>
              <a:ext uri="{FF2B5EF4-FFF2-40B4-BE49-F238E27FC236}">
                <a16:creationId xmlns:a16="http://schemas.microsoft.com/office/drawing/2014/main" id="{EAD6CD22-9247-411D-B56E-AC34125C7E48}"/>
              </a:ext>
            </a:extLst>
          </p:cNvPr>
          <p:cNvSpPr txBox="1"/>
          <p:nvPr/>
        </p:nvSpPr>
        <p:spPr>
          <a:xfrm>
            <a:off x="9501078" y="3409018"/>
            <a:ext cx="301686" cy="369332"/>
          </a:xfrm>
          <a:prstGeom prst="rect">
            <a:avLst/>
          </a:prstGeom>
          <a:noFill/>
        </p:spPr>
        <p:txBody>
          <a:bodyPr wrap="none" rtlCol="0">
            <a:spAutoFit/>
          </a:bodyPr>
          <a:lstStyle/>
          <a:p>
            <a:r>
              <a:rPr lang="es-CO" dirty="0"/>
              <a:t>2</a:t>
            </a:r>
          </a:p>
        </p:txBody>
      </p:sp>
      <p:sp>
        <p:nvSpPr>
          <p:cNvPr id="18" name="CuadroTexto 17">
            <a:extLst>
              <a:ext uri="{FF2B5EF4-FFF2-40B4-BE49-F238E27FC236}">
                <a16:creationId xmlns:a16="http://schemas.microsoft.com/office/drawing/2014/main" id="{E2EE9E7F-F079-42BD-AF11-88789EE0713A}"/>
              </a:ext>
            </a:extLst>
          </p:cNvPr>
          <p:cNvSpPr txBox="1"/>
          <p:nvPr/>
        </p:nvSpPr>
        <p:spPr>
          <a:xfrm>
            <a:off x="10233382" y="3409018"/>
            <a:ext cx="301686" cy="369332"/>
          </a:xfrm>
          <a:prstGeom prst="rect">
            <a:avLst/>
          </a:prstGeom>
          <a:noFill/>
        </p:spPr>
        <p:txBody>
          <a:bodyPr wrap="none" rtlCol="0">
            <a:spAutoFit/>
          </a:bodyPr>
          <a:lstStyle/>
          <a:p>
            <a:r>
              <a:rPr lang="es-CO" dirty="0"/>
              <a:t>3</a:t>
            </a:r>
          </a:p>
        </p:txBody>
      </p:sp>
      <p:sp>
        <p:nvSpPr>
          <p:cNvPr id="19" name="CuadroTexto 18">
            <a:extLst>
              <a:ext uri="{FF2B5EF4-FFF2-40B4-BE49-F238E27FC236}">
                <a16:creationId xmlns:a16="http://schemas.microsoft.com/office/drawing/2014/main" id="{07C8B130-D566-40F9-B312-BE7D9B9786E2}"/>
              </a:ext>
            </a:extLst>
          </p:cNvPr>
          <p:cNvSpPr txBox="1"/>
          <p:nvPr/>
        </p:nvSpPr>
        <p:spPr>
          <a:xfrm>
            <a:off x="11052115" y="3409018"/>
            <a:ext cx="301686" cy="369332"/>
          </a:xfrm>
          <a:prstGeom prst="rect">
            <a:avLst/>
          </a:prstGeom>
          <a:noFill/>
        </p:spPr>
        <p:txBody>
          <a:bodyPr wrap="none" rtlCol="0">
            <a:spAutoFit/>
          </a:bodyPr>
          <a:lstStyle/>
          <a:p>
            <a:r>
              <a:rPr lang="es-CO" dirty="0"/>
              <a:t>4</a:t>
            </a:r>
          </a:p>
        </p:txBody>
      </p:sp>
      <p:sp>
        <p:nvSpPr>
          <p:cNvPr id="20" name="CuadroTexto 19">
            <a:extLst>
              <a:ext uri="{FF2B5EF4-FFF2-40B4-BE49-F238E27FC236}">
                <a16:creationId xmlns:a16="http://schemas.microsoft.com/office/drawing/2014/main" id="{AF20504B-308B-4910-80A7-54357B3C4937}"/>
              </a:ext>
            </a:extLst>
          </p:cNvPr>
          <p:cNvSpPr txBox="1"/>
          <p:nvPr/>
        </p:nvSpPr>
        <p:spPr>
          <a:xfrm>
            <a:off x="9227708" y="3722021"/>
            <a:ext cx="628698" cy="369332"/>
          </a:xfrm>
          <a:prstGeom prst="rect">
            <a:avLst/>
          </a:prstGeom>
          <a:noFill/>
        </p:spPr>
        <p:txBody>
          <a:bodyPr wrap="none" rtlCol="0">
            <a:spAutoFit/>
          </a:bodyPr>
          <a:lstStyle/>
          <a:p>
            <a:r>
              <a:rPr lang="es-CO" dirty="0"/>
              <a:t>años</a:t>
            </a:r>
          </a:p>
        </p:txBody>
      </p:sp>
      <p:sp>
        <p:nvSpPr>
          <p:cNvPr id="21" name="CuadroTexto 20">
            <a:extLst>
              <a:ext uri="{FF2B5EF4-FFF2-40B4-BE49-F238E27FC236}">
                <a16:creationId xmlns:a16="http://schemas.microsoft.com/office/drawing/2014/main" id="{4C5D4B63-994F-4261-AC10-DFC61BFF4E76}"/>
              </a:ext>
            </a:extLst>
          </p:cNvPr>
          <p:cNvSpPr txBox="1"/>
          <p:nvPr/>
        </p:nvSpPr>
        <p:spPr>
          <a:xfrm>
            <a:off x="7276846" y="4429307"/>
            <a:ext cx="1035412" cy="369332"/>
          </a:xfrm>
          <a:prstGeom prst="rect">
            <a:avLst/>
          </a:prstGeom>
          <a:noFill/>
        </p:spPr>
        <p:txBody>
          <a:bodyPr wrap="none" rtlCol="0">
            <a:spAutoFit/>
          </a:bodyPr>
          <a:lstStyle/>
          <a:p>
            <a:r>
              <a:rPr lang="es-CO" dirty="0"/>
              <a:t>Inversión</a:t>
            </a:r>
          </a:p>
        </p:txBody>
      </p:sp>
      <p:sp>
        <p:nvSpPr>
          <p:cNvPr id="22" name="CuadroTexto 21">
            <a:extLst>
              <a:ext uri="{FF2B5EF4-FFF2-40B4-BE49-F238E27FC236}">
                <a16:creationId xmlns:a16="http://schemas.microsoft.com/office/drawing/2014/main" id="{95D03E49-9378-40EE-9B7E-99DB51A610A1}"/>
              </a:ext>
            </a:extLst>
          </p:cNvPr>
          <p:cNvSpPr txBox="1"/>
          <p:nvPr/>
        </p:nvSpPr>
        <p:spPr>
          <a:xfrm>
            <a:off x="10010330" y="2412885"/>
            <a:ext cx="974947" cy="369332"/>
          </a:xfrm>
          <a:prstGeom prst="rect">
            <a:avLst/>
          </a:prstGeom>
          <a:noFill/>
        </p:spPr>
        <p:txBody>
          <a:bodyPr wrap="none" rtlCol="0">
            <a:spAutoFit/>
          </a:bodyPr>
          <a:lstStyle/>
          <a:p>
            <a:r>
              <a:rPr lang="es-CO" dirty="0"/>
              <a:t>cupones</a:t>
            </a:r>
          </a:p>
        </p:txBody>
      </p:sp>
      <p:sp>
        <p:nvSpPr>
          <p:cNvPr id="39" name="CuadroTexto 38">
            <a:extLst>
              <a:ext uri="{FF2B5EF4-FFF2-40B4-BE49-F238E27FC236}">
                <a16:creationId xmlns:a16="http://schemas.microsoft.com/office/drawing/2014/main" id="{6249B692-CA2D-4095-B8EE-A49486DBDCEF}"/>
              </a:ext>
            </a:extLst>
          </p:cNvPr>
          <p:cNvSpPr txBox="1"/>
          <p:nvPr/>
        </p:nvSpPr>
        <p:spPr>
          <a:xfrm>
            <a:off x="8408592" y="4091353"/>
            <a:ext cx="2544223" cy="369332"/>
          </a:xfrm>
          <a:prstGeom prst="rect">
            <a:avLst/>
          </a:prstGeom>
          <a:noFill/>
        </p:spPr>
        <p:txBody>
          <a:bodyPr wrap="none" rtlCol="0">
            <a:spAutoFit/>
          </a:bodyPr>
          <a:lstStyle/>
          <a:p>
            <a:r>
              <a:rPr lang="es-CO" dirty="0"/>
              <a:t>Plazos superiores a 1 año</a:t>
            </a:r>
          </a:p>
        </p:txBody>
      </p:sp>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9D5B21F0-926E-4231-95FF-48EEECC9BA88}"/>
                  </a:ext>
                </a:extLst>
              </p:cNvPr>
              <p:cNvSpPr txBox="1"/>
              <p:nvPr/>
            </p:nvSpPr>
            <p:spPr>
              <a:xfrm>
                <a:off x="6678674" y="5374019"/>
                <a:ext cx="4675126"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𝑃𝑟𝑒𝑐𝑖𝑜</m:t>
                      </m:r>
                      <m:r>
                        <a:rPr lang="es-CO" sz="2000" b="0" i="1" smtClean="0">
                          <a:latin typeface="Cambria Math" panose="02040503050406030204" pitchFamily="18" charset="0"/>
                        </a:rPr>
                        <m:t>=</m:t>
                      </m:r>
                      <m:nary>
                        <m:naryPr>
                          <m:chr m:val="∑"/>
                          <m:ctrlPr>
                            <a:rPr lang="es-CO" sz="2000" b="0" i="1" smtClean="0">
                              <a:latin typeface="Cambria Math" panose="02040503050406030204" pitchFamily="18" charset="0"/>
                            </a:rPr>
                          </m:ctrlPr>
                        </m:naryPr>
                        <m:sub>
                          <m:r>
                            <m:rPr>
                              <m:brk m:alnAt="23"/>
                            </m:rPr>
                            <a:rPr lang="es-CO" sz="2000" b="0" i="1" smtClean="0">
                              <a:latin typeface="Cambria Math" panose="02040503050406030204" pitchFamily="18" charset="0"/>
                            </a:rPr>
                            <m:t>𝑡</m:t>
                          </m:r>
                          <m:r>
                            <a:rPr lang="es-CO" sz="2000" b="0" i="1" smtClean="0">
                              <a:latin typeface="Cambria Math" panose="02040503050406030204" pitchFamily="18" charset="0"/>
                            </a:rPr>
                            <m:t>=1</m:t>
                          </m:r>
                        </m:sub>
                        <m:sup>
                          <m:r>
                            <a:rPr lang="es-CO" sz="2000" b="0" i="1" smtClean="0">
                              <a:latin typeface="Cambria Math" panose="02040503050406030204" pitchFamily="18" charset="0"/>
                            </a:rPr>
                            <m:t>𝑛</m:t>
                          </m:r>
                        </m:sup>
                        <m:e>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𝐶𝑢𝑝𝑜𝑛𝑒𝑠</m:t>
                              </m:r>
                            </m:num>
                            <m:den>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(1+</m:t>
                                  </m:r>
                                  <m:r>
                                    <a:rPr lang="es-CO" sz="2000" b="0" i="1" smtClean="0">
                                      <a:latin typeface="Cambria Math" panose="02040503050406030204" pitchFamily="18" charset="0"/>
                                    </a:rPr>
                                    <m:t>𝑇𝐼𝑅</m:t>
                                  </m:r>
                                  <m:r>
                                    <a:rPr lang="es-CO" sz="2000" b="0" i="1" smtClean="0">
                                      <a:latin typeface="Cambria Math" panose="02040503050406030204" pitchFamily="18" charset="0"/>
                                    </a:rPr>
                                    <m:t>)</m:t>
                                  </m:r>
                                </m:e>
                                <m:sup>
                                  <m:r>
                                    <a:rPr lang="es-CO" sz="2000" b="0" i="1" smtClean="0">
                                      <a:latin typeface="Cambria Math" panose="02040503050406030204" pitchFamily="18" charset="0"/>
                                    </a:rPr>
                                    <m:t>𝑡</m:t>
                                  </m:r>
                                </m:sup>
                              </m:sSup>
                            </m:den>
                          </m:f>
                          <m:r>
                            <a:rPr lang="es-CO" sz="2000" b="0" i="1" smtClean="0">
                              <a:latin typeface="Cambria Math" panose="02040503050406030204" pitchFamily="18" charset="0"/>
                            </a:rPr>
                            <m:t>+</m:t>
                          </m:r>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𝑉𝑎𝑙𝑜𝑟</m:t>
                              </m:r>
                              <m:r>
                                <a:rPr lang="es-CO" sz="2000" b="0" i="1" smtClean="0">
                                  <a:latin typeface="Cambria Math" panose="02040503050406030204" pitchFamily="18" charset="0"/>
                                </a:rPr>
                                <m:t> </m:t>
                              </m:r>
                              <m:r>
                                <a:rPr lang="es-CO" sz="2000" b="0" i="1" smtClean="0">
                                  <a:latin typeface="Cambria Math" panose="02040503050406030204" pitchFamily="18" charset="0"/>
                                </a:rPr>
                                <m:t>𝑛𝑜𝑚𝑖𝑛𝑎𝑙</m:t>
                              </m:r>
                            </m:num>
                            <m:den>
                              <m:sSup>
                                <m:sSupPr>
                                  <m:ctrlPr>
                                    <a:rPr lang="es-CO" sz="2000" b="0" i="1" smtClean="0">
                                      <a:latin typeface="Cambria Math" panose="02040503050406030204" pitchFamily="18" charset="0"/>
                                    </a:rPr>
                                  </m:ctrlPr>
                                </m:sSupPr>
                                <m:e>
                                  <m:r>
                                    <a:rPr lang="es-CO" sz="2000" b="0" i="1" smtClean="0">
                                      <a:latin typeface="Cambria Math" panose="02040503050406030204" pitchFamily="18" charset="0"/>
                                    </a:rPr>
                                    <m:t>(1+</m:t>
                                  </m:r>
                                  <m:r>
                                    <a:rPr lang="es-CO" sz="2000" b="0" i="1" smtClean="0">
                                      <a:latin typeface="Cambria Math" panose="02040503050406030204" pitchFamily="18" charset="0"/>
                                    </a:rPr>
                                    <m:t>𝑇𝐼𝑅</m:t>
                                  </m:r>
                                  <m:r>
                                    <a:rPr lang="es-CO" sz="2000" b="0" i="1" smtClean="0">
                                      <a:latin typeface="Cambria Math" panose="02040503050406030204" pitchFamily="18" charset="0"/>
                                    </a:rPr>
                                    <m:t>)</m:t>
                                  </m:r>
                                </m:e>
                                <m:sup>
                                  <m:r>
                                    <a:rPr lang="es-CO" sz="2000" b="0" i="1" smtClean="0">
                                      <a:latin typeface="Cambria Math" panose="02040503050406030204" pitchFamily="18" charset="0"/>
                                    </a:rPr>
                                    <m:t>𝑛</m:t>
                                  </m:r>
                                </m:sup>
                              </m:sSup>
                            </m:den>
                          </m:f>
                        </m:e>
                      </m:nary>
                    </m:oMath>
                  </m:oMathPara>
                </a14:m>
                <a:endParaRPr lang="es-CO" sz="2000" dirty="0"/>
              </a:p>
            </p:txBody>
          </p:sp>
        </mc:Choice>
        <mc:Fallback xmlns="">
          <p:sp>
            <p:nvSpPr>
              <p:cNvPr id="42" name="CuadroTexto 41">
                <a:extLst>
                  <a:ext uri="{FF2B5EF4-FFF2-40B4-BE49-F238E27FC236}">
                    <a16:creationId xmlns:a16="http://schemas.microsoft.com/office/drawing/2014/main" id="{9D5B21F0-926E-4231-95FF-48EEECC9BA88}"/>
                  </a:ext>
                </a:extLst>
              </p:cNvPr>
              <p:cNvSpPr txBox="1">
                <a:spLocks noRot="1" noChangeAspect="1" noMove="1" noResize="1" noEditPoints="1" noAdjustHandles="1" noChangeArrowheads="1" noChangeShapeType="1" noTextEdit="1"/>
              </p:cNvSpPr>
              <p:nvPr/>
            </p:nvSpPr>
            <p:spPr>
              <a:xfrm>
                <a:off x="6678674" y="5374019"/>
                <a:ext cx="4675126" cy="840295"/>
              </a:xfrm>
              <a:prstGeom prst="rect">
                <a:avLst/>
              </a:prstGeom>
              <a:blipFill>
                <a:blip r:embed="rId3"/>
                <a:stretch>
                  <a:fillRect/>
                </a:stretch>
              </a:blipFill>
            </p:spPr>
            <p:txBody>
              <a:bodyPr/>
              <a:lstStyle/>
              <a:p>
                <a:r>
                  <a:rPr lang="es-CO">
                    <a:noFill/>
                  </a:rPr>
                  <a:t> </a:t>
                </a:r>
              </a:p>
            </p:txBody>
          </p:sp>
        </mc:Fallback>
      </mc:AlternateContent>
      <p:sp>
        <p:nvSpPr>
          <p:cNvPr id="43" name="CuadroTexto 42">
            <a:extLst>
              <a:ext uri="{FF2B5EF4-FFF2-40B4-BE49-F238E27FC236}">
                <a16:creationId xmlns:a16="http://schemas.microsoft.com/office/drawing/2014/main" id="{DBA95D75-FE78-4732-A893-23663B4F3A9F}"/>
              </a:ext>
            </a:extLst>
          </p:cNvPr>
          <p:cNvSpPr txBox="1"/>
          <p:nvPr/>
        </p:nvSpPr>
        <p:spPr>
          <a:xfrm>
            <a:off x="10952815" y="1937615"/>
            <a:ext cx="978153" cy="369332"/>
          </a:xfrm>
          <a:prstGeom prst="rect">
            <a:avLst/>
          </a:prstGeom>
          <a:noFill/>
        </p:spPr>
        <p:txBody>
          <a:bodyPr wrap="none" rtlCol="0">
            <a:spAutoFit/>
          </a:bodyPr>
          <a:lstStyle/>
          <a:p>
            <a:r>
              <a:rPr lang="es-CO" dirty="0"/>
              <a:t>Nominal</a:t>
            </a:r>
          </a:p>
        </p:txBody>
      </p:sp>
      <p:cxnSp>
        <p:nvCxnSpPr>
          <p:cNvPr id="45" name="Conector: curvado 44">
            <a:extLst>
              <a:ext uri="{FF2B5EF4-FFF2-40B4-BE49-F238E27FC236}">
                <a16:creationId xmlns:a16="http://schemas.microsoft.com/office/drawing/2014/main" id="{30AB66B2-CEFD-420B-99AC-C84B87D55BB6}"/>
              </a:ext>
            </a:extLst>
          </p:cNvPr>
          <p:cNvCxnSpPr>
            <a:cxnSpLocks/>
          </p:cNvCxnSpPr>
          <p:nvPr/>
        </p:nvCxnSpPr>
        <p:spPr>
          <a:xfrm rot="10800000" flipV="1">
            <a:off x="7945395" y="2836177"/>
            <a:ext cx="879388" cy="578610"/>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Conector: curvado 46">
            <a:extLst>
              <a:ext uri="{FF2B5EF4-FFF2-40B4-BE49-F238E27FC236}">
                <a16:creationId xmlns:a16="http://schemas.microsoft.com/office/drawing/2014/main" id="{D8D36A88-DCE6-4B81-9872-532B2E9798A1}"/>
              </a:ext>
            </a:extLst>
          </p:cNvPr>
          <p:cNvCxnSpPr>
            <a:cxnSpLocks/>
          </p:cNvCxnSpPr>
          <p:nvPr/>
        </p:nvCxnSpPr>
        <p:spPr>
          <a:xfrm rot="10800000" flipV="1">
            <a:off x="7945396" y="2796229"/>
            <a:ext cx="1673021" cy="618557"/>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Conector: curvado 48">
            <a:extLst>
              <a:ext uri="{FF2B5EF4-FFF2-40B4-BE49-F238E27FC236}">
                <a16:creationId xmlns:a16="http://schemas.microsoft.com/office/drawing/2014/main" id="{EC7A1FB2-ACFD-45A9-95E9-1D3770B7FABC}"/>
              </a:ext>
            </a:extLst>
          </p:cNvPr>
          <p:cNvCxnSpPr>
            <a:cxnSpLocks/>
          </p:cNvCxnSpPr>
          <p:nvPr/>
        </p:nvCxnSpPr>
        <p:spPr>
          <a:xfrm rot="10800000" flipV="1">
            <a:off x="7945395" y="2834455"/>
            <a:ext cx="2438830" cy="580331"/>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Conector: curvado 52">
            <a:extLst>
              <a:ext uri="{FF2B5EF4-FFF2-40B4-BE49-F238E27FC236}">
                <a16:creationId xmlns:a16="http://schemas.microsoft.com/office/drawing/2014/main" id="{F8C657A8-8EFB-44B4-B297-34BA74A0073C}"/>
              </a:ext>
            </a:extLst>
          </p:cNvPr>
          <p:cNvCxnSpPr>
            <a:cxnSpLocks/>
          </p:cNvCxnSpPr>
          <p:nvPr/>
        </p:nvCxnSpPr>
        <p:spPr>
          <a:xfrm rot="10800000" flipV="1">
            <a:off x="7928991" y="2326301"/>
            <a:ext cx="3285772" cy="1088406"/>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Rectángulo 54">
            <a:extLst>
              <a:ext uri="{FF2B5EF4-FFF2-40B4-BE49-F238E27FC236}">
                <a16:creationId xmlns:a16="http://schemas.microsoft.com/office/drawing/2014/main" id="{D2B20C3D-B956-438E-9EC6-17308F7B2E3D}"/>
              </a:ext>
            </a:extLst>
          </p:cNvPr>
          <p:cNvSpPr/>
          <p:nvPr/>
        </p:nvSpPr>
        <p:spPr>
          <a:xfrm>
            <a:off x="2335594" y="3593684"/>
            <a:ext cx="2555443" cy="461665"/>
          </a:xfrm>
          <a:prstGeom prst="rect">
            <a:avLst/>
          </a:prstGeom>
        </p:spPr>
        <p:txBody>
          <a:bodyPr wrap="square">
            <a:spAutoFit/>
          </a:bodyPr>
          <a:lstStyle/>
          <a:p>
            <a:pPr algn="just"/>
            <a:r>
              <a:rPr lang="es-CO" sz="2400" dirty="0"/>
              <a:t>TES a tasa fija </a:t>
            </a:r>
          </a:p>
        </p:txBody>
      </p:sp>
      <p:sp>
        <p:nvSpPr>
          <p:cNvPr id="57" name="Rectángulo 56">
            <a:extLst>
              <a:ext uri="{FF2B5EF4-FFF2-40B4-BE49-F238E27FC236}">
                <a16:creationId xmlns:a16="http://schemas.microsoft.com/office/drawing/2014/main" id="{1F527495-8D66-4C3F-BB6F-EC8212636525}"/>
              </a:ext>
            </a:extLst>
          </p:cNvPr>
          <p:cNvSpPr/>
          <p:nvPr/>
        </p:nvSpPr>
        <p:spPr>
          <a:xfrm>
            <a:off x="2335593" y="4267604"/>
            <a:ext cx="2555443" cy="461665"/>
          </a:xfrm>
          <a:prstGeom prst="rect">
            <a:avLst/>
          </a:prstGeom>
        </p:spPr>
        <p:txBody>
          <a:bodyPr wrap="square">
            <a:spAutoFit/>
          </a:bodyPr>
          <a:lstStyle/>
          <a:p>
            <a:pPr algn="just"/>
            <a:r>
              <a:rPr lang="es-CO" sz="2400" dirty="0"/>
              <a:t>TES a tasa variable </a:t>
            </a:r>
          </a:p>
        </p:txBody>
      </p:sp>
      <p:sp>
        <p:nvSpPr>
          <p:cNvPr id="58" name="Rectángulo 57">
            <a:extLst>
              <a:ext uri="{FF2B5EF4-FFF2-40B4-BE49-F238E27FC236}">
                <a16:creationId xmlns:a16="http://schemas.microsoft.com/office/drawing/2014/main" id="{C683F8D9-9AF3-4D4B-B367-550B0DB7B419}"/>
              </a:ext>
            </a:extLst>
          </p:cNvPr>
          <p:cNvSpPr/>
          <p:nvPr/>
        </p:nvSpPr>
        <p:spPr>
          <a:xfrm>
            <a:off x="2335593" y="4941524"/>
            <a:ext cx="1300549" cy="461665"/>
          </a:xfrm>
          <a:prstGeom prst="rect">
            <a:avLst/>
          </a:prstGeom>
        </p:spPr>
        <p:txBody>
          <a:bodyPr wrap="square">
            <a:spAutoFit/>
          </a:bodyPr>
          <a:lstStyle/>
          <a:p>
            <a:pPr algn="just"/>
            <a:r>
              <a:rPr lang="es-CO" sz="2400" dirty="0"/>
              <a:t>TES UVR </a:t>
            </a:r>
          </a:p>
        </p:txBody>
      </p:sp>
      <p:sp>
        <p:nvSpPr>
          <p:cNvPr id="59" name="Rectángulo 58">
            <a:extLst>
              <a:ext uri="{FF2B5EF4-FFF2-40B4-BE49-F238E27FC236}">
                <a16:creationId xmlns:a16="http://schemas.microsoft.com/office/drawing/2014/main" id="{C18ABCC3-E0F6-4E4F-AD5F-35F4353B7A94}"/>
              </a:ext>
            </a:extLst>
          </p:cNvPr>
          <p:cNvSpPr/>
          <p:nvPr/>
        </p:nvSpPr>
        <p:spPr>
          <a:xfrm>
            <a:off x="2335593" y="5615444"/>
            <a:ext cx="1161087" cy="461665"/>
          </a:xfrm>
          <a:prstGeom prst="rect">
            <a:avLst/>
          </a:prstGeom>
        </p:spPr>
        <p:txBody>
          <a:bodyPr wrap="square">
            <a:spAutoFit/>
          </a:bodyPr>
          <a:lstStyle/>
          <a:p>
            <a:pPr algn="just"/>
            <a:r>
              <a:rPr lang="es-CO" sz="2400" dirty="0"/>
              <a:t>TES IPC </a:t>
            </a:r>
          </a:p>
        </p:txBody>
      </p:sp>
      <p:pic>
        <p:nvPicPr>
          <p:cNvPr id="60" name="Gráfico 59" descr="Marca de verificación">
            <a:extLst>
              <a:ext uri="{FF2B5EF4-FFF2-40B4-BE49-F238E27FC236}">
                <a16:creationId xmlns:a16="http://schemas.microsoft.com/office/drawing/2014/main" id="{62C1CF1A-F2ED-4C8A-8C54-69E800FC0C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6218" y="3675053"/>
            <a:ext cx="291543" cy="291543"/>
          </a:xfrm>
          <a:prstGeom prst="rect">
            <a:avLst/>
          </a:prstGeom>
        </p:spPr>
      </p:pic>
      <p:pic>
        <p:nvPicPr>
          <p:cNvPr id="61" name="Gráfico 60" descr="Marca de verificación">
            <a:extLst>
              <a:ext uri="{FF2B5EF4-FFF2-40B4-BE49-F238E27FC236}">
                <a16:creationId xmlns:a16="http://schemas.microsoft.com/office/drawing/2014/main" id="{9401094A-817D-40A0-ADAD-18408043CD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6217" y="4352664"/>
            <a:ext cx="291543" cy="291543"/>
          </a:xfrm>
          <a:prstGeom prst="rect">
            <a:avLst/>
          </a:prstGeom>
        </p:spPr>
      </p:pic>
      <p:pic>
        <p:nvPicPr>
          <p:cNvPr id="62" name="Gráfico 61" descr="Marca de verificación">
            <a:extLst>
              <a:ext uri="{FF2B5EF4-FFF2-40B4-BE49-F238E27FC236}">
                <a16:creationId xmlns:a16="http://schemas.microsoft.com/office/drawing/2014/main" id="{30FA1DEC-34C9-49B8-B5E4-B3B27ABF6A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6216" y="5026584"/>
            <a:ext cx="291543" cy="291543"/>
          </a:xfrm>
          <a:prstGeom prst="rect">
            <a:avLst/>
          </a:prstGeom>
        </p:spPr>
      </p:pic>
      <p:pic>
        <p:nvPicPr>
          <p:cNvPr id="63" name="Gráfico 62" descr="Marca de verificación">
            <a:extLst>
              <a:ext uri="{FF2B5EF4-FFF2-40B4-BE49-F238E27FC236}">
                <a16:creationId xmlns:a16="http://schemas.microsoft.com/office/drawing/2014/main" id="{0D298CB6-7F03-4E8F-B6DE-0D75AE0F03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6216" y="5700504"/>
            <a:ext cx="291543" cy="291543"/>
          </a:xfrm>
          <a:prstGeom prst="rect">
            <a:avLst/>
          </a:prstGeom>
        </p:spPr>
      </p:pic>
      <p:sp>
        <p:nvSpPr>
          <p:cNvPr id="68" name="CuadroTexto 67">
            <a:extLst>
              <a:ext uri="{FF2B5EF4-FFF2-40B4-BE49-F238E27FC236}">
                <a16:creationId xmlns:a16="http://schemas.microsoft.com/office/drawing/2014/main" id="{E436B18C-552E-473D-84DE-A27193B8FE6C}"/>
              </a:ext>
            </a:extLst>
          </p:cNvPr>
          <p:cNvSpPr txBox="1"/>
          <p:nvPr/>
        </p:nvSpPr>
        <p:spPr>
          <a:xfrm>
            <a:off x="7898291" y="3409018"/>
            <a:ext cx="301686" cy="369332"/>
          </a:xfrm>
          <a:prstGeom prst="rect">
            <a:avLst/>
          </a:prstGeom>
          <a:noFill/>
        </p:spPr>
        <p:txBody>
          <a:bodyPr wrap="none" rtlCol="0">
            <a:spAutoFit/>
          </a:bodyPr>
          <a:lstStyle/>
          <a:p>
            <a:r>
              <a:rPr lang="es-CO" dirty="0"/>
              <a:t>0</a:t>
            </a:r>
          </a:p>
        </p:txBody>
      </p:sp>
      <mc:AlternateContent xmlns:mc="http://schemas.openxmlformats.org/markup-compatibility/2006">
        <mc:Choice xmlns:p14="http://schemas.microsoft.com/office/powerpoint/2010/main" Requires="p14">
          <p:contentPart p14:bwMode="auto" r:id="rId6">
            <p14:nvContentPartPr>
              <p14:cNvPr id="2" name="Entrada de lápiz 1">
                <a:extLst>
                  <a:ext uri="{FF2B5EF4-FFF2-40B4-BE49-F238E27FC236}">
                    <a16:creationId xmlns:a16="http://schemas.microsoft.com/office/drawing/2014/main" id="{236ED285-8064-4EBC-945C-7BEDFB8D7724}"/>
                  </a:ext>
                </a:extLst>
              </p14:cNvPr>
              <p14:cNvContentPartPr/>
              <p14:nvPr/>
            </p14:nvContentPartPr>
            <p14:xfrm>
              <a:off x="5481875" y="3607507"/>
              <a:ext cx="137160" cy="1116720"/>
            </p14:xfrm>
          </p:contentPart>
        </mc:Choice>
        <mc:Fallback>
          <p:pic>
            <p:nvPicPr>
              <p:cNvPr id="2" name="Entrada de lápiz 1">
                <a:extLst>
                  <a:ext uri="{FF2B5EF4-FFF2-40B4-BE49-F238E27FC236}">
                    <a16:creationId xmlns:a16="http://schemas.microsoft.com/office/drawing/2014/main" id="{236ED285-8064-4EBC-945C-7BEDFB8D7724}"/>
                  </a:ext>
                </a:extLst>
              </p:cNvPr>
              <p:cNvPicPr/>
              <p:nvPr/>
            </p:nvPicPr>
            <p:blipFill>
              <a:blip r:embed="rId7"/>
              <a:stretch>
                <a:fillRect/>
              </a:stretch>
            </p:blipFill>
            <p:spPr>
              <a:xfrm>
                <a:off x="5473235" y="3598867"/>
                <a:ext cx="154800" cy="1134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Entrada de lápiz 2">
                <a:extLst>
                  <a:ext uri="{FF2B5EF4-FFF2-40B4-BE49-F238E27FC236}">
                    <a16:creationId xmlns:a16="http://schemas.microsoft.com/office/drawing/2014/main" id="{83B05E88-E0CA-4406-A0D0-E79DB7C0DBC1}"/>
                  </a:ext>
                </a:extLst>
              </p14:cNvPr>
              <p14:cNvContentPartPr/>
              <p14:nvPr/>
            </p14:nvContentPartPr>
            <p14:xfrm>
              <a:off x="4353995" y="3579427"/>
              <a:ext cx="483120" cy="273960"/>
            </p14:xfrm>
          </p:contentPart>
        </mc:Choice>
        <mc:Fallback>
          <p:pic>
            <p:nvPicPr>
              <p:cNvPr id="3" name="Entrada de lápiz 2">
                <a:extLst>
                  <a:ext uri="{FF2B5EF4-FFF2-40B4-BE49-F238E27FC236}">
                    <a16:creationId xmlns:a16="http://schemas.microsoft.com/office/drawing/2014/main" id="{83B05E88-E0CA-4406-A0D0-E79DB7C0DBC1}"/>
                  </a:ext>
                </a:extLst>
              </p:cNvPr>
              <p:cNvPicPr/>
              <p:nvPr/>
            </p:nvPicPr>
            <p:blipFill>
              <a:blip r:embed="rId9"/>
              <a:stretch>
                <a:fillRect/>
              </a:stretch>
            </p:blipFill>
            <p:spPr>
              <a:xfrm>
                <a:off x="4345355" y="3570787"/>
                <a:ext cx="5007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Entrada de lápiz 14">
                <a:extLst>
                  <a:ext uri="{FF2B5EF4-FFF2-40B4-BE49-F238E27FC236}">
                    <a16:creationId xmlns:a16="http://schemas.microsoft.com/office/drawing/2014/main" id="{3E826497-F4E1-4828-958F-7668B1AEE9B8}"/>
                  </a:ext>
                </a:extLst>
              </p14:cNvPr>
              <p14:cNvContentPartPr/>
              <p14:nvPr/>
            </p14:nvContentPartPr>
            <p14:xfrm>
              <a:off x="4818395" y="4044187"/>
              <a:ext cx="727560" cy="467280"/>
            </p14:xfrm>
          </p:contentPart>
        </mc:Choice>
        <mc:Fallback>
          <p:pic>
            <p:nvPicPr>
              <p:cNvPr id="15" name="Entrada de lápiz 14">
                <a:extLst>
                  <a:ext uri="{FF2B5EF4-FFF2-40B4-BE49-F238E27FC236}">
                    <a16:creationId xmlns:a16="http://schemas.microsoft.com/office/drawing/2014/main" id="{3E826497-F4E1-4828-958F-7668B1AEE9B8}"/>
                  </a:ext>
                </a:extLst>
              </p:cNvPr>
              <p:cNvPicPr/>
              <p:nvPr/>
            </p:nvPicPr>
            <p:blipFill>
              <a:blip r:embed="rId11"/>
              <a:stretch>
                <a:fillRect/>
              </a:stretch>
            </p:blipFill>
            <p:spPr>
              <a:xfrm>
                <a:off x="4809395" y="4035547"/>
                <a:ext cx="74520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Entrada de lápiz 29">
                <a:extLst>
                  <a:ext uri="{FF2B5EF4-FFF2-40B4-BE49-F238E27FC236}">
                    <a16:creationId xmlns:a16="http://schemas.microsoft.com/office/drawing/2014/main" id="{A8821894-6402-4A0E-953D-9C8233DA720E}"/>
                  </a:ext>
                </a:extLst>
              </p14:cNvPr>
              <p14:cNvContentPartPr/>
              <p14:nvPr/>
            </p14:nvContentPartPr>
            <p14:xfrm>
              <a:off x="6405275" y="5299147"/>
              <a:ext cx="1144080" cy="932040"/>
            </p14:xfrm>
          </p:contentPart>
        </mc:Choice>
        <mc:Fallback>
          <p:pic>
            <p:nvPicPr>
              <p:cNvPr id="30" name="Entrada de lápiz 29">
                <a:extLst>
                  <a:ext uri="{FF2B5EF4-FFF2-40B4-BE49-F238E27FC236}">
                    <a16:creationId xmlns:a16="http://schemas.microsoft.com/office/drawing/2014/main" id="{A8821894-6402-4A0E-953D-9C8233DA720E}"/>
                  </a:ext>
                </a:extLst>
              </p:cNvPr>
              <p:cNvPicPr/>
              <p:nvPr/>
            </p:nvPicPr>
            <p:blipFill>
              <a:blip r:embed="rId13"/>
              <a:stretch>
                <a:fillRect/>
              </a:stretch>
            </p:blipFill>
            <p:spPr>
              <a:xfrm>
                <a:off x="6396635" y="5290507"/>
                <a:ext cx="1161720" cy="949680"/>
              </a:xfrm>
              <a:prstGeom prst="rect">
                <a:avLst/>
              </a:prstGeom>
            </p:spPr>
          </p:pic>
        </mc:Fallback>
      </mc:AlternateContent>
      <p:grpSp>
        <p:nvGrpSpPr>
          <p:cNvPr id="33" name="Grupo 32">
            <a:extLst>
              <a:ext uri="{FF2B5EF4-FFF2-40B4-BE49-F238E27FC236}">
                <a16:creationId xmlns:a16="http://schemas.microsoft.com/office/drawing/2014/main" id="{2E30A62D-5BBE-4131-B389-E3B0013BE6F2}"/>
              </a:ext>
            </a:extLst>
          </p:cNvPr>
          <p:cNvGrpSpPr/>
          <p:nvPr/>
        </p:nvGrpSpPr>
        <p:grpSpPr>
          <a:xfrm>
            <a:off x="8668235" y="5111587"/>
            <a:ext cx="110880" cy="342360"/>
            <a:chOff x="8668235" y="5111587"/>
            <a:chExt cx="110880" cy="342360"/>
          </a:xfrm>
        </p:grpSpPr>
        <mc:AlternateContent xmlns:mc="http://schemas.openxmlformats.org/markup-compatibility/2006">
          <mc:Choice xmlns:p14="http://schemas.microsoft.com/office/powerpoint/2010/main" Requires="p14">
            <p:contentPart p14:bwMode="auto" r:id="rId14">
              <p14:nvContentPartPr>
                <p14:cNvPr id="31" name="Entrada de lápiz 30">
                  <a:extLst>
                    <a:ext uri="{FF2B5EF4-FFF2-40B4-BE49-F238E27FC236}">
                      <a16:creationId xmlns:a16="http://schemas.microsoft.com/office/drawing/2014/main" id="{0B94AA12-483B-42DB-8A52-98D96D1A2ED1}"/>
                    </a:ext>
                  </a:extLst>
                </p14:cNvPr>
                <p14:cNvContentPartPr/>
                <p14:nvPr/>
              </p14:nvContentPartPr>
              <p14:xfrm>
                <a:off x="8668235" y="5224627"/>
                <a:ext cx="58320" cy="229320"/>
              </p14:xfrm>
            </p:contentPart>
          </mc:Choice>
          <mc:Fallback>
            <p:pic>
              <p:nvPicPr>
                <p:cNvPr id="31" name="Entrada de lápiz 30">
                  <a:extLst>
                    <a:ext uri="{FF2B5EF4-FFF2-40B4-BE49-F238E27FC236}">
                      <a16:creationId xmlns:a16="http://schemas.microsoft.com/office/drawing/2014/main" id="{0B94AA12-483B-42DB-8A52-98D96D1A2ED1}"/>
                    </a:ext>
                  </a:extLst>
                </p:cNvPr>
                <p:cNvPicPr/>
                <p:nvPr/>
              </p:nvPicPr>
              <p:blipFill>
                <a:blip r:embed="rId15"/>
                <a:stretch>
                  <a:fillRect/>
                </a:stretch>
              </p:blipFill>
              <p:spPr>
                <a:xfrm>
                  <a:off x="8659595" y="5215987"/>
                  <a:ext cx="759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Entrada de lápiz 31">
                  <a:extLst>
                    <a:ext uri="{FF2B5EF4-FFF2-40B4-BE49-F238E27FC236}">
                      <a16:creationId xmlns:a16="http://schemas.microsoft.com/office/drawing/2014/main" id="{F7D5FA9C-4195-497C-9717-0FF5A4F3369E}"/>
                    </a:ext>
                  </a:extLst>
                </p14:cNvPr>
                <p14:cNvContentPartPr/>
                <p14:nvPr/>
              </p14:nvContentPartPr>
              <p14:xfrm>
                <a:off x="8673995" y="5111587"/>
                <a:ext cx="105120" cy="107280"/>
              </p14:xfrm>
            </p:contentPart>
          </mc:Choice>
          <mc:Fallback>
            <p:pic>
              <p:nvPicPr>
                <p:cNvPr id="32" name="Entrada de lápiz 31">
                  <a:extLst>
                    <a:ext uri="{FF2B5EF4-FFF2-40B4-BE49-F238E27FC236}">
                      <a16:creationId xmlns:a16="http://schemas.microsoft.com/office/drawing/2014/main" id="{F7D5FA9C-4195-497C-9717-0FF5A4F3369E}"/>
                    </a:ext>
                  </a:extLst>
                </p:cNvPr>
                <p:cNvPicPr/>
                <p:nvPr/>
              </p:nvPicPr>
              <p:blipFill>
                <a:blip r:embed="rId17"/>
                <a:stretch>
                  <a:fillRect/>
                </a:stretch>
              </p:blipFill>
              <p:spPr>
                <a:xfrm>
                  <a:off x="8664995" y="5102587"/>
                  <a:ext cx="122760" cy="124920"/>
                </a:xfrm>
                <a:prstGeom prst="rect">
                  <a:avLst/>
                </a:prstGeom>
              </p:spPr>
            </p:pic>
          </mc:Fallback>
        </mc:AlternateContent>
      </p:grpSp>
      <p:grpSp>
        <p:nvGrpSpPr>
          <p:cNvPr id="37" name="Grupo 36">
            <a:extLst>
              <a:ext uri="{FF2B5EF4-FFF2-40B4-BE49-F238E27FC236}">
                <a16:creationId xmlns:a16="http://schemas.microsoft.com/office/drawing/2014/main" id="{C4F75BE0-9118-46D8-9C01-664137899593}"/>
              </a:ext>
            </a:extLst>
          </p:cNvPr>
          <p:cNvGrpSpPr/>
          <p:nvPr/>
        </p:nvGrpSpPr>
        <p:grpSpPr>
          <a:xfrm>
            <a:off x="2921915" y="4654747"/>
            <a:ext cx="1396080" cy="1389600"/>
            <a:chOff x="2921915" y="4654747"/>
            <a:chExt cx="1396080" cy="1389600"/>
          </a:xfrm>
        </p:grpSpPr>
        <mc:AlternateContent xmlns:mc="http://schemas.openxmlformats.org/markup-compatibility/2006">
          <mc:Choice xmlns:p14="http://schemas.microsoft.com/office/powerpoint/2010/main" Requires="p14">
            <p:contentPart p14:bwMode="auto" r:id="rId18">
              <p14:nvContentPartPr>
                <p14:cNvPr id="24" name="Entrada de lápiz 23">
                  <a:extLst>
                    <a:ext uri="{FF2B5EF4-FFF2-40B4-BE49-F238E27FC236}">
                      <a16:creationId xmlns:a16="http://schemas.microsoft.com/office/drawing/2014/main" id="{7835E70D-12E4-4B70-BBC2-6AC374B9E031}"/>
                    </a:ext>
                  </a:extLst>
                </p14:cNvPr>
                <p14:cNvContentPartPr/>
                <p14:nvPr/>
              </p14:nvContentPartPr>
              <p14:xfrm>
                <a:off x="3696995" y="4654747"/>
                <a:ext cx="621000" cy="527400"/>
              </p14:xfrm>
            </p:contentPart>
          </mc:Choice>
          <mc:Fallback>
            <p:pic>
              <p:nvPicPr>
                <p:cNvPr id="24" name="Entrada de lápiz 23">
                  <a:extLst>
                    <a:ext uri="{FF2B5EF4-FFF2-40B4-BE49-F238E27FC236}">
                      <a16:creationId xmlns:a16="http://schemas.microsoft.com/office/drawing/2014/main" id="{7835E70D-12E4-4B70-BBC2-6AC374B9E031}"/>
                    </a:ext>
                  </a:extLst>
                </p:cNvPr>
                <p:cNvPicPr/>
                <p:nvPr/>
              </p:nvPicPr>
              <p:blipFill>
                <a:blip r:embed="rId19"/>
                <a:stretch>
                  <a:fillRect/>
                </a:stretch>
              </p:blipFill>
              <p:spPr>
                <a:xfrm>
                  <a:off x="3688355" y="4646107"/>
                  <a:ext cx="638640" cy="545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6" name="Entrada de lápiz 25">
                  <a:extLst>
                    <a:ext uri="{FF2B5EF4-FFF2-40B4-BE49-F238E27FC236}">
                      <a16:creationId xmlns:a16="http://schemas.microsoft.com/office/drawing/2014/main" id="{5E4ABDBB-BA68-4B66-B982-3A7AA20EA1C3}"/>
                    </a:ext>
                  </a:extLst>
                </p14:cNvPr>
                <p14:cNvContentPartPr/>
                <p14:nvPr/>
              </p14:nvContentPartPr>
              <p14:xfrm>
                <a:off x="3502235" y="5457187"/>
                <a:ext cx="417240" cy="380160"/>
              </p14:xfrm>
            </p:contentPart>
          </mc:Choice>
          <mc:Fallback>
            <p:pic>
              <p:nvPicPr>
                <p:cNvPr id="26" name="Entrada de lápiz 25">
                  <a:extLst>
                    <a:ext uri="{FF2B5EF4-FFF2-40B4-BE49-F238E27FC236}">
                      <a16:creationId xmlns:a16="http://schemas.microsoft.com/office/drawing/2014/main" id="{5E4ABDBB-BA68-4B66-B982-3A7AA20EA1C3}"/>
                    </a:ext>
                  </a:extLst>
                </p:cNvPr>
                <p:cNvPicPr/>
                <p:nvPr/>
              </p:nvPicPr>
              <p:blipFill>
                <a:blip r:embed="rId21"/>
                <a:stretch>
                  <a:fillRect/>
                </a:stretch>
              </p:blipFill>
              <p:spPr>
                <a:xfrm>
                  <a:off x="3493235" y="5448547"/>
                  <a:ext cx="43488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 name="Entrada de lápiz 27">
                  <a:extLst>
                    <a:ext uri="{FF2B5EF4-FFF2-40B4-BE49-F238E27FC236}">
                      <a16:creationId xmlns:a16="http://schemas.microsoft.com/office/drawing/2014/main" id="{9932BF42-A737-4F33-A0FE-1C7A5A35301B}"/>
                    </a:ext>
                  </a:extLst>
                </p14:cNvPr>
                <p14:cNvContentPartPr/>
                <p14:nvPr/>
              </p14:nvContentPartPr>
              <p14:xfrm>
                <a:off x="2921915" y="5922307"/>
                <a:ext cx="425880" cy="47520"/>
              </p14:xfrm>
            </p:contentPart>
          </mc:Choice>
          <mc:Fallback>
            <p:pic>
              <p:nvPicPr>
                <p:cNvPr id="28" name="Entrada de lápiz 27">
                  <a:extLst>
                    <a:ext uri="{FF2B5EF4-FFF2-40B4-BE49-F238E27FC236}">
                      <a16:creationId xmlns:a16="http://schemas.microsoft.com/office/drawing/2014/main" id="{9932BF42-A737-4F33-A0FE-1C7A5A35301B}"/>
                    </a:ext>
                  </a:extLst>
                </p:cNvPr>
                <p:cNvPicPr/>
                <p:nvPr/>
              </p:nvPicPr>
              <p:blipFill>
                <a:blip r:embed="rId23"/>
                <a:stretch>
                  <a:fillRect/>
                </a:stretch>
              </p:blipFill>
              <p:spPr>
                <a:xfrm>
                  <a:off x="2912915" y="5913667"/>
                  <a:ext cx="44352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4" name="Entrada de lápiz 33">
                  <a:extLst>
                    <a:ext uri="{FF2B5EF4-FFF2-40B4-BE49-F238E27FC236}">
                      <a16:creationId xmlns:a16="http://schemas.microsoft.com/office/drawing/2014/main" id="{84BA5867-BB7C-4480-9424-F209BA7B112A}"/>
                    </a:ext>
                  </a:extLst>
                </p14:cNvPr>
                <p14:cNvContentPartPr/>
                <p14:nvPr/>
              </p14:nvContentPartPr>
              <p14:xfrm>
                <a:off x="3110915" y="5358187"/>
                <a:ext cx="136440" cy="103680"/>
              </p14:xfrm>
            </p:contentPart>
          </mc:Choice>
          <mc:Fallback>
            <p:pic>
              <p:nvPicPr>
                <p:cNvPr id="34" name="Entrada de lápiz 33">
                  <a:extLst>
                    <a:ext uri="{FF2B5EF4-FFF2-40B4-BE49-F238E27FC236}">
                      <a16:creationId xmlns:a16="http://schemas.microsoft.com/office/drawing/2014/main" id="{84BA5867-BB7C-4480-9424-F209BA7B112A}"/>
                    </a:ext>
                  </a:extLst>
                </p:cNvPr>
                <p:cNvPicPr/>
                <p:nvPr/>
              </p:nvPicPr>
              <p:blipFill>
                <a:blip r:embed="rId25"/>
                <a:stretch>
                  <a:fillRect/>
                </a:stretch>
              </p:blipFill>
              <p:spPr>
                <a:xfrm>
                  <a:off x="3101915" y="5349547"/>
                  <a:ext cx="1540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5" name="Entrada de lápiz 34">
                  <a:extLst>
                    <a:ext uri="{FF2B5EF4-FFF2-40B4-BE49-F238E27FC236}">
                      <a16:creationId xmlns:a16="http://schemas.microsoft.com/office/drawing/2014/main" id="{6061E583-656F-4B36-BFF7-344C710A4FB7}"/>
                    </a:ext>
                  </a:extLst>
                </p14:cNvPr>
                <p14:cNvContentPartPr/>
                <p14:nvPr/>
              </p14:nvContentPartPr>
              <p14:xfrm>
                <a:off x="3158795" y="5430907"/>
                <a:ext cx="62280" cy="4680"/>
              </p14:xfrm>
            </p:contentPart>
          </mc:Choice>
          <mc:Fallback>
            <p:pic>
              <p:nvPicPr>
                <p:cNvPr id="35" name="Entrada de lápiz 34">
                  <a:extLst>
                    <a:ext uri="{FF2B5EF4-FFF2-40B4-BE49-F238E27FC236}">
                      <a16:creationId xmlns:a16="http://schemas.microsoft.com/office/drawing/2014/main" id="{6061E583-656F-4B36-BFF7-344C710A4FB7}"/>
                    </a:ext>
                  </a:extLst>
                </p:cNvPr>
                <p:cNvPicPr/>
                <p:nvPr/>
              </p:nvPicPr>
              <p:blipFill>
                <a:blip r:embed="rId27"/>
                <a:stretch>
                  <a:fillRect/>
                </a:stretch>
              </p:blipFill>
              <p:spPr>
                <a:xfrm>
                  <a:off x="3150155" y="5422267"/>
                  <a:ext cx="799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 name="Entrada de lápiz 35">
                  <a:extLst>
                    <a:ext uri="{FF2B5EF4-FFF2-40B4-BE49-F238E27FC236}">
                      <a16:creationId xmlns:a16="http://schemas.microsoft.com/office/drawing/2014/main" id="{175C8298-7D4A-4CDE-9BF1-C80D8189AFAA}"/>
                    </a:ext>
                  </a:extLst>
                </p14:cNvPr>
                <p14:cNvContentPartPr/>
                <p14:nvPr/>
              </p14:nvContentPartPr>
              <p14:xfrm>
                <a:off x="3101915" y="5990347"/>
                <a:ext cx="174600" cy="54000"/>
              </p14:xfrm>
            </p:contentPart>
          </mc:Choice>
          <mc:Fallback>
            <p:pic>
              <p:nvPicPr>
                <p:cNvPr id="36" name="Entrada de lápiz 35">
                  <a:extLst>
                    <a:ext uri="{FF2B5EF4-FFF2-40B4-BE49-F238E27FC236}">
                      <a16:creationId xmlns:a16="http://schemas.microsoft.com/office/drawing/2014/main" id="{175C8298-7D4A-4CDE-9BF1-C80D8189AFAA}"/>
                    </a:ext>
                  </a:extLst>
                </p:cNvPr>
                <p:cNvPicPr/>
                <p:nvPr/>
              </p:nvPicPr>
              <p:blipFill>
                <a:blip r:embed="rId29"/>
                <a:stretch>
                  <a:fillRect/>
                </a:stretch>
              </p:blipFill>
              <p:spPr>
                <a:xfrm>
                  <a:off x="3093275" y="5981347"/>
                  <a:ext cx="192240" cy="71640"/>
                </a:xfrm>
                <a:prstGeom prst="rect">
                  <a:avLst/>
                </a:prstGeom>
              </p:spPr>
            </p:pic>
          </mc:Fallback>
        </mc:AlternateContent>
      </p:grpSp>
      <p:grpSp>
        <p:nvGrpSpPr>
          <p:cNvPr id="44" name="Grupo 43">
            <a:extLst>
              <a:ext uri="{FF2B5EF4-FFF2-40B4-BE49-F238E27FC236}">
                <a16:creationId xmlns:a16="http://schemas.microsoft.com/office/drawing/2014/main" id="{A40FEE5E-6F4C-41F1-BED7-A7CBEBEEDA5F}"/>
              </a:ext>
            </a:extLst>
          </p:cNvPr>
          <p:cNvGrpSpPr/>
          <p:nvPr/>
        </p:nvGrpSpPr>
        <p:grpSpPr>
          <a:xfrm>
            <a:off x="6839075" y="5942467"/>
            <a:ext cx="4459320" cy="657360"/>
            <a:chOff x="6839075" y="5942467"/>
            <a:chExt cx="4459320" cy="657360"/>
          </a:xfrm>
        </p:grpSpPr>
        <mc:AlternateContent xmlns:mc="http://schemas.openxmlformats.org/markup-compatibility/2006">
          <mc:Choice xmlns:p14="http://schemas.microsoft.com/office/powerpoint/2010/main" Requires="p14">
            <p:contentPart p14:bwMode="auto" r:id="rId30">
              <p14:nvContentPartPr>
                <p14:cNvPr id="38" name="Entrada de lápiz 37">
                  <a:extLst>
                    <a:ext uri="{FF2B5EF4-FFF2-40B4-BE49-F238E27FC236}">
                      <a16:creationId xmlns:a16="http://schemas.microsoft.com/office/drawing/2014/main" id="{7731B579-8B23-4EE5-92F1-7C365961DD85}"/>
                    </a:ext>
                  </a:extLst>
                </p14:cNvPr>
                <p14:cNvContentPartPr/>
                <p14:nvPr/>
              </p14:nvContentPartPr>
              <p14:xfrm>
                <a:off x="6839075" y="6275467"/>
                <a:ext cx="93960" cy="324360"/>
              </p14:xfrm>
            </p:contentPart>
          </mc:Choice>
          <mc:Fallback>
            <p:pic>
              <p:nvPicPr>
                <p:cNvPr id="38" name="Entrada de lápiz 37">
                  <a:extLst>
                    <a:ext uri="{FF2B5EF4-FFF2-40B4-BE49-F238E27FC236}">
                      <a16:creationId xmlns:a16="http://schemas.microsoft.com/office/drawing/2014/main" id="{7731B579-8B23-4EE5-92F1-7C365961DD85}"/>
                    </a:ext>
                  </a:extLst>
                </p:cNvPr>
                <p:cNvPicPr/>
                <p:nvPr/>
              </p:nvPicPr>
              <p:blipFill>
                <a:blip r:embed="rId31"/>
                <a:stretch>
                  <a:fillRect/>
                </a:stretch>
              </p:blipFill>
              <p:spPr>
                <a:xfrm>
                  <a:off x="6830075" y="6266827"/>
                  <a:ext cx="11160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Entrada de lápiz 39">
                  <a:extLst>
                    <a:ext uri="{FF2B5EF4-FFF2-40B4-BE49-F238E27FC236}">
                      <a16:creationId xmlns:a16="http://schemas.microsoft.com/office/drawing/2014/main" id="{58A38D20-F0FC-4C65-8885-29551A628AE7}"/>
                    </a:ext>
                  </a:extLst>
                </p14:cNvPr>
                <p14:cNvContentPartPr/>
                <p14:nvPr/>
              </p14:nvContentPartPr>
              <p14:xfrm>
                <a:off x="6870035" y="6165667"/>
                <a:ext cx="4350960" cy="285840"/>
              </p14:xfrm>
            </p:contentPart>
          </mc:Choice>
          <mc:Fallback>
            <p:pic>
              <p:nvPicPr>
                <p:cNvPr id="40" name="Entrada de lápiz 39">
                  <a:extLst>
                    <a:ext uri="{FF2B5EF4-FFF2-40B4-BE49-F238E27FC236}">
                      <a16:creationId xmlns:a16="http://schemas.microsoft.com/office/drawing/2014/main" id="{58A38D20-F0FC-4C65-8885-29551A628AE7}"/>
                    </a:ext>
                  </a:extLst>
                </p:cNvPr>
                <p:cNvPicPr/>
                <p:nvPr/>
              </p:nvPicPr>
              <p:blipFill>
                <a:blip r:embed="rId33"/>
                <a:stretch>
                  <a:fillRect/>
                </a:stretch>
              </p:blipFill>
              <p:spPr>
                <a:xfrm>
                  <a:off x="6861035" y="6157027"/>
                  <a:ext cx="43686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1" name="Entrada de lápiz 40">
                  <a:extLst>
                    <a:ext uri="{FF2B5EF4-FFF2-40B4-BE49-F238E27FC236}">
                      <a16:creationId xmlns:a16="http://schemas.microsoft.com/office/drawing/2014/main" id="{E854E2BE-DA23-4057-91A3-796D80EE54C4}"/>
                    </a:ext>
                  </a:extLst>
                </p14:cNvPr>
                <p14:cNvContentPartPr/>
                <p14:nvPr/>
              </p14:nvContentPartPr>
              <p14:xfrm>
                <a:off x="11252315" y="5942467"/>
                <a:ext cx="46080" cy="352800"/>
              </p14:xfrm>
            </p:contentPart>
          </mc:Choice>
          <mc:Fallback>
            <p:pic>
              <p:nvPicPr>
                <p:cNvPr id="41" name="Entrada de lápiz 40">
                  <a:extLst>
                    <a:ext uri="{FF2B5EF4-FFF2-40B4-BE49-F238E27FC236}">
                      <a16:creationId xmlns:a16="http://schemas.microsoft.com/office/drawing/2014/main" id="{E854E2BE-DA23-4057-91A3-796D80EE54C4}"/>
                    </a:ext>
                  </a:extLst>
                </p:cNvPr>
                <p:cNvPicPr/>
                <p:nvPr/>
              </p:nvPicPr>
              <p:blipFill>
                <a:blip r:embed="rId35"/>
                <a:stretch>
                  <a:fillRect/>
                </a:stretch>
              </p:blipFill>
              <p:spPr>
                <a:xfrm>
                  <a:off x="11243315" y="5933467"/>
                  <a:ext cx="63720" cy="370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46" name="Entrada de lápiz 45">
                <a:extLst>
                  <a:ext uri="{FF2B5EF4-FFF2-40B4-BE49-F238E27FC236}">
                    <a16:creationId xmlns:a16="http://schemas.microsoft.com/office/drawing/2014/main" id="{DE6B8E44-D2D0-48BD-912F-00715B113C60}"/>
                  </a:ext>
                </a:extLst>
              </p14:cNvPr>
              <p14:cNvContentPartPr/>
              <p14:nvPr/>
            </p14:nvContentPartPr>
            <p14:xfrm>
              <a:off x="7420835" y="4753027"/>
              <a:ext cx="877680" cy="54720"/>
            </p14:xfrm>
          </p:contentPart>
        </mc:Choice>
        <mc:Fallback>
          <p:pic>
            <p:nvPicPr>
              <p:cNvPr id="46" name="Entrada de lápiz 45">
                <a:extLst>
                  <a:ext uri="{FF2B5EF4-FFF2-40B4-BE49-F238E27FC236}">
                    <a16:creationId xmlns:a16="http://schemas.microsoft.com/office/drawing/2014/main" id="{DE6B8E44-D2D0-48BD-912F-00715B113C60}"/>
                  </a:ext>
                </a:extLst>
              </p:cNvPr>
              <p:cNvPicPr/>
              <p:nvPr/>
            </p:nvPicPr>
            <p:blipFill>
              <a:blip r:embed="rId37"/>
              <a:stretch>
                <a:fillRect/>
              </a:stretch>
            </p:blipFill>
            <p:spPr>
              <a:xfrm>
                <a:off x="7411835" y="4744027"/>
                <a:ext cx="8953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1" name="Entrada de lápiz 90">
                <a:extLst>
                  <a:ext uri="{FF2B5EF4-FFF2-40B4-BE49-F238E27FC236}">
                    <a16:creationId xmlns:a16="http://schemas.microsoft.com/office/drawing/2014/main" id="{6BE4FC7E-06B6-4B3D-A582-107C5D1341B9}"/>
                  </a:ext>
                </a:extLst>
              </p14:cNvPr>
              <p14:cNvContentPartPr/>
              <p14:nvPr/>
            </p14:nvContentPartPr>
            <p14:xfrm>
              <a:off x="10450955" y="1992547"/>
              <a:ext cx="1119600" cy="57600"/>
            </p14:xfrm>
          </p:contentPart>
        </mc:Choice>
        <mc:Fallback>
          <p:pic>
            <p:nvPicPr>
              <p:cNvPr id="91" name="Entrada de lápiz 90">
                <a:extLst>
                  <a:ext uri="{FF2B5EF4-FFF2-40B4-BE49-F238E27FC236}">
                    <a16:creationId xmlns:a16="http://schemas.microsoft.com/office/drawing/2014/main" id="{6BE4FC7E-06B6-4B3D-A582-107C5D1341B9}"/>
                  </a:ext>
                </a:extLst>
              </p:cNvPr>
              <p:cNvPicPr/>
              <p:nvPr/>
            </p:nvPicPr>
            <p:blipFill>
              <a:blip r:embed="rId39"/>
              <a:stretch>
                <a:fillRect/>
              </a:stretch>
            </p:blipFill>
            <p:spPr>
              <a:xfrm>
                <a:off x="10441955" y="1983907"/>
                <a:ext cx="11372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6" name="Entrada de lápiz 115">
                <a:extLst>
                  <a:ext uri="{FF2B5EF4-FFF2-40B4-BE49-F238E27FC236}">
                    <a16:creationId xmlns:a16="http://schemas.microsoft.com/office/drawing/2014/main" id="{4FB5E52A-9230-41DF-B3D4-2959F9892251}"/>
                  </a:ext>
                </a:extLst>
              </p14:cNvPr>
              <p14:cNvContentPartPr/>
              <p14:nvPr/>
            </p14:nvContentPartPr>
            <p14:xfrm>
              <a:off x="7600835" y="4760227"/>
              <a:ext cx="26640" cy="20520"/>
            </p14:xfrm>
          </p:contentPart>
        </mc:Choice>
        <mc:Fallback>
          <p:pic>
            <p:nvPicPr>
              <p:cNvPr id="116" name="Entrada de lápiz 115">
                <a:extLst>
                  <a:ext uri="{FF2B5EF4-FFF2-40B4-BE49-F238E27FC236}">
                    <a16:creationId xmlns:a16="http://schemas.microsoft.com/office/drawing/2014/main" id="{4FB5E52A-9230-41DF-B3D4-2959F9892251}"/>
                  </a:ext>
                </a:extLst>
              </p:cNvPr>
              <p:cNvPicPr/>
              <p:nvPr/>
            </p:nvPicPr>
            <p:blipFill>
              <a:blip r:embed="rId41"/>
              <a:stretch>
                <a:fillRect/>
              </a:stretch>
            </p:blipFill>
            <p:spPr>
              <a:xfrm>
                <a:off x="7591835" y="4751587"/>
                <a:ext cx="442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7" name="Entrada de lápiz 116">
                <a:extLst>
                  <a:ext uri="{FF2B5EF4-FFF2-40B4-BE49-F238E27FC236}">
                    <a16:creationId xmlns:a16="http://schemas.microsoft.com/office/drawing/2014/main" id="{7E7A1E38-8579-4E82-9523-83629E2932CC}"/>
                  </a:ext>
                </a:extLst>
              </p14:cNvPr>
              <p14:cNvContentPartPr/>
              <p14:nvPr/>
            </p14:nvContentPartPr>
            <p14:xfrm>
              <a:off x="9894395" y="1956907"/>
              <a:ext cx="93960" cy="20160"/>
            </p14:xfrm>
          </p:contentPart>
        </mc:Choice>
        <mc:Fallback>
          <p:pic>
            <p:nvPicPr>
              <p:cNvPr id="117" name="Entrada de lápiz 116">
                <a:extLst>
                  <a:ext uri="{FF2B5EF4-FFF2-40B4-BE49-F238E27FC236}">
                    <a16:creationId xmlns:a16="http://schemas.microsoft.com/office/drawing/2014/main" id="{7E7A1E38-8579-4E82-9523-83629E2932CC}"/>
                  </a:ext>
                </a:extLst>
              </p:cNvPr>
              <p:cNvPicPr/>
              <p:nvPr/>
            </p:nvPicPr>
            <p:blipFill>
              <a:blip r:embed="rId43"/>
              <a:stretch>
                <a:fillRect/>
              </a:stretch>
            </p:blipFill>
            <p:spPr>
              <a:xfrm>
                <a:off x="9885755" y="1948267"/>
                <a:ext cx="111600" cy="37800"/>
              </a:xfrm>
              <a:prstGeom prst="rect">
                <a:avLst/>
              </a:prstGeom>
            </p:spPr>
          </p:pic>
        </mc:Fallback>
      </mc:AlternateContent>
      <p:grpSp>
        <p:nvGrpSpPr>
          <p:cNvPr id="127" name="Grupo 126">
            <a:extLst>
              <a:ext uri="{FF2B5EF4-FFF2-40B4-BE49-F238E27FC236}">
                <a16:creationId xmlns:a16="http://schemas.microsoft.com/office/drawing/2014/main" id="{BA9FEBB6-F344-47D5-8423-ECBF83407E88}"/>
              </a:ext>
            </a:extLst>
          </p:cNvPr>
          <p:cNvGrpSpPr/>
          <p:nvPr/>
        </p:nvGrpSpPr>
        <p:grpSpPr>
          <a:xfrm>
            <a:off x="7749515" y="1608067"/>
            <a:ext cx="1033200" cy="386640"/>
            <a:chOff x="7749515" y="1608067"/>
            <a:chExt cx="1033200" cy="386640"/>
          </a:xfrm>
        </p:grpSpPr>
        <mc:AlternateContent xmlns:mc="http://schemas.openxmlformats.org/markup-compatibility/2006">
          <mc:Choice xmlns:p14="http://schemas.microsoft.com/office/powerpoint/2010/main" Requires="p14">
            <p:contentPart p14:bwMode="auto" r:id="rId44">
              <p14:nvContentPartPr>
                <p14:cNvPr id="119" name="Entrada de lápiz 118">
                  <a:extLst>
                    <a:ext uri="{FF2B5EF4-FFF2-40B4-BE49-F238E27FC236}">
                      <a16:creationId xmlns:a16="http://schemas.microsoft.com/office/drawing/2014/main" id="{B48A2F67-739B-4011-9E3E-92672C28D87F}"/>
                    </a:ext>
                  </a:extLst>
                </p14:cNvPr>
                <p14:cNvContentPartPr/>
                <p14:nvPr/>
              </p14:nvContentPartPr>
              <p14:xfrm>
                <a:off x="7749515" y="1794187"/>
                <a:ext cx="49680" cy="200520"/>
              </p14:xfrm>
            </p:contentPart>
          </mc:Choice>
          <mc:Fallback>
            <p:pic>
              <p:nvPicPr>
                <p:cNvPr id="119" name="Entrada de lápiz 118">
                  <a:extLst>
                    <a:ext uri="{FF2B5EF4-FFF2-40B4-BE49-F238E27FC236}">
                      <a16:creationId xmlns:a16="http://schemas.microsoft.com/office/drawing/2014/main" id="{B48A2F67-739B-4011-9E3E-92672C28D87F}"/>
                    </a:ext>
                  </a:extLst>
                </p:cNvPr>
                <p:cNvPicPr/>
                <p:nvPr/>
              </p:nvPicPr>
              <p:blipFill>
                <a:blip r:embed="rId45"/>
                <a:stretch>
                  <a:fillRect/>
                </a:stretch>
              </p:blipFill>
              <p:spPr>
                <a:xfrm>
                  <a:off x="7740515" y="1785547"/>
                  <a:ext cx="673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0" name="Entrada de lápiz 119">
                  <a:extLst>
                    <a:ext uri="{FF2B5EF4-FFF2-40B4-BE49-F238E27FC236}">
                      <a16:creationId xmlns:a16="http://schemas.microsoft.com/office/drawing/2014/main" id="{D8A61CB5-12AA-4B8B-966E-BC5C29B00AAE}"/>
                    </a:ext>
                  </a:extLst>
                </p14:cNvPr>
                <p14:cNvContentPartPr/>
                <p14:nvPr/>
              </p14:nvContentPartPr>
              <p14:xfrm>
                <a:off x="7796315" y="1743067"/>
                <a:ext cx="168480" cy="167400"/>
              </p14:xfrm>
            </p:contentPart>
          </mc:Choice>
          <mc:Fallback>
            <p:pic>
              <p:nvPicPr>
                <p:cNvPr id="120" name="Entrada de lápiz 119">
                  <a:extLst>
                    <a:ext uri="{FF2B5EF4-FFF2-40B4-BE49-F238E27FC236}">
                      <a16:creationId xmlns:a16="http://schemas.microsoft.com/office/drawing/2014/main" id="{D8A61CB5-12AA-4B8B-966E-BC5C29B00AAE}"/>
                    </a:ext>
                  </a:extLst>
                </p:cNvPr>
                <p:cNvPicPr/>
                <p:nvPr/>
              </p:nvPicPr>
              <p:blipFill>
                <a:blip r:embed="rId47"/>
                <a:stretch>
                  <a:fillRect/>
                </a:stretch>
              </p:blipFill>
              <p:spPr>
                <a:xfrm>
                  <a:off x="7787675" y="1734067"/>
                  <a:ext cx="1861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1" name="Entrada de lápiz 120">
                  <a:extLst>
                    <a:ext uri="{FF2B5EF4-FFF2-40B4-BE49-F238E27FC236}">
                      <a16:creationId xmlns:a16="http://schemas.microsoft.com/office/drawing/2014/main" id="{D3CBF4BF-3BA8-444F-A2D0-8A73F8DCC7C1}"/>
                    </a:ext>
                  </a:extLst>
                </p14:cNvPr>
                <p14:cNvContentPartPr/>
                <p14:nvPr/>
              </p14:nvContentPartPr>
              <p14:xfrm>
                <a:off x="8027075" y="1797787"/>
                <a:ext cx="77400" cy="96480"/>
              </p14:xfrm>
            </p:contentPart>
          </mc:Choice>
          <mc:Fallback>
            <p:pic>
              <p:nvPicPr>
                <p:cNvPr id="121" name="Entrada de lápiz 120">
                  <a:extLst>
                    <a:ext uri="{FF2B5EF4-FFF2-40B4-BE49-F238E27FC236}">
                      <a16:creationId xmlns:a16="http://schemas.microsoft.com/office/drawing/2014/main" id="{D3CBF4BF-3BA8-444F-A2D0-8A73F8DCC7C1}"/>
                    </a:ext>
                  </a:extLst>
                </p:cNvPr>
                <p:cNvPicPr/>
                <p:nvPr/>
              </p:nvPicPr>
              <p:blipFill>
                <a:blip r:embed="rId49"/>
                <a:stretch>
                  <a:fillRect/>
                </a:stretch>
              </p:blipFill>
              <p:spPr>
                <a:xfrm>
                  <a:off x="8018075" y="1789147"/>
                  <a:ext cx="950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2" name="Entrada de lápiz 121">
                  <a:extLst>
                    <a:ext uri="{FF2B5EF4-FFF2-40B4-BE49-F238E27FC236}">
                      <a16:creationId xmlns:a16="http://schemas.microsoft.com/office/drawing/2014/main" id="{BD42A808-9259-4427-861B-0E606467DB94}"/>
                    </a:ext>
                  </a:extLst>
                </p14:cNvPr>
                <p14:cNvContentPartPr/>
                <p14:nvPr/>
              </p14:nvContentPartPr>
              <p14:xfrm>
                <a:off x="8153075" y="1775107"/>
                <a:ext cx="173880" cy="95040"/>
              </p14:xfrm>
            </p:contentPart>
          </mc:Choice>
          <mc:Fallback>
            <p:pic>
              <p:nvPicPr>
                <p:cNvPr id="122" name="Entrada de lápiz 121">
                  <a:extLst>
                    <a:ext uri="{FF2B5EF4-FFF2-40B4-BE49-F238E27FC236}">
                      <a16:creationId xmlns:a16="http://schemas.microsoft.com/office/drawing/2014/main" id="{BD42A808-9259-4427-861B-0E606467DB94}"/>
                    </a:ext>
                  </a:extLst>
                </p:cNvPr>
                <p:cNvPicPr/>
                <p:nvPr/>
              </p:nvPicPr>
              <p:blipFill>
                <a:blip r:embed="rId51"/>
                <a:stretch>
                  <a:fillRect/>
                </a:stretch>
              </p:blipFill>
              <p:spPr>
                <a:xfrm>
                  <a:off x="8144435" y="1766467"/>
                  <a:ext cx="1915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3" name="Entrada de lápiz 122">
                  <a:extLst>
                    <a:ext uri="{FF2B5EF4-FFF2-40B4-BE49-F238E27FC236}">
                      <a16:creationId xmlns:a16="http://schemas.microsoft.com/office/drawing/2014/main" id="{405E3314-296F-4E77-98E4-341FF67D709D}"/>
                    </a:ext>
                  </a:extLst>
                </p14:cNvPr>
                <p14:cNvContentPartPr/>
                <p14:nvPr/>
              </p14:nvContentPartPr>
              <p14:xfrm>
                <a:off x="8404355" y="1733347"/>
                <a:ext cx="16920" cy="109440"/>
              </p14:xfrm>
            </p:contentPart>
          </mc:Choice>
          <mc:Fallback>
            <p:pic>
              <p:nvPicPr>
                <p:cNvPr id="123" name="Entrada de lápiz 122">
                  <a:extLst>
                    <a:ext uri="{FF2B5EF4-FFF2-40B4-BE49-F238E27FC236}">
                      <a16:creationId xmlns:a16="http://schemas.microsoft.com/office/drawing/2014/main" id="{405E3314-296F-4E77-98E4-341FF67D709D}"/>
                    </a:ext>
                  </a:extLst>
                </p:cNvPr>
                <p:cNvPicPr/>
                <p:nvPr/>
              </p:nvPicPr>
              <p:blipFill>
                <a:blip r:embed="rId53"/>
                <a:stretch>
                  <a:fillRect/>
                </a:stretch>
              </p:blipFill>
              <p:spPr>
                <a:xfrm>
                  <a:off x="8395715" y="1724707"/>
                  <a:ext cx="345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4" name="Entrada de lápiz 123">
                  <a:extLst>
                    <a:ext uri="{FF2B5EF4-FFF2-40B4-BE49-F238E27FC236}">
                      <a16:creationId xmlns:a16="http://schemas.microsoft.com/office/drawing/2014/main" id="{122F0766-5099-4ED9-A49F-EB504B814B9E}"/>
                    </a:ext>
                  </a:extLst>
                </p14:cNvPr>
                <p14:cNvContentPartPr/>
                <p14:nvPr/>
              </p14:nvContentPartPr>
              <p14:xfrm>
                <a:off x="8463755" y="1745587"/>
                <a:ext cx="98640" cy="81720"/>
              </p14:xfrm>
            </p:contentPart>
          </mc:Choice>
          <mc:Fallback>
            <p:pic>
              <p:nvPicPr>
                <p:cNvPr id="124" name="Entrada de lápiz 123">
                  <a:extLst>
                    <a:ext uri="{FF2B5EF4-FFF2-40B4-BE49-F238E27FC236}">
                      <a16:creationId xmlns:a16="http://schemas.microsoft.com/office/drawing/2014/main" id="{122F0766-5099-4ED9-A49F-EB504B814B9E}"/>
                    </a:ext>
                  </a:extLst>
                </p:cNvPr>
                <p:cNvPicPr/>
                <p:nvPr/>
              </p:nvPicPr>
              <p:blipFill>
                <a:blip r:embed="rId55"/>
                <a:stretch>
                  <a:fillRect/>
                </a:stretch>
              </p:blipFill>
              <p:spPr>
                <a:xfrm>
                  <a:off x="8455115" y="1736587"/>
                  <a:ext cx="1162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5" name="Entrada de lápiz 124">
                  <a:extLst>
                    <a:ext uri="{FF2B5EF4-FFF2-40B4-BE49-F238E27FC236}">
                      <a16:creationId xmlns:a16="http://schemas.microsoft.com/office/drawing/2014/main" id="{27C741CC-0070-4703-9B76-5AEB8BC3B3C3}"/>
                    </a:ext>
                  </a:extLst>
                </p14:cNvPr>
                <p14:cNvContentPartPr/>
                <p14:nvPr/>
              </p14:nvContentPartPr>
              <p14:xfrm>
                <a:off x="8632955" y="1706707"/>
                <a:ext cx="75600" cy="115920"/>
              </p14:xfrm>
            </p:contentPart>
          </mc:Choice>
          <mc:Fallback>
            <p:pic>
              <p:nvPicPr>
                <p:cNvPr id="125" name="Entrada de lápiz 124">
                  <a:extLst>
                    <a:ext uri="{FF2B5EF4-FFF2-40B4-BE49-F238E27FC236}">
                      <a16:creationId xmlns:a16="http://schemas.microsoft.com/office/drawing/2014/main" id="{27C741CC-0070-4703-9B76-5AEB8BC3B3C3}"/>
                    </a:ext>
                  </a:extLst>
                </p:cNvPr>
                <p:cNvPicPr/>
                <p:nvPr/>
              </p:nvPicPr>
              <p:blipFill>
                <a:blip r:embed="rId57"/>
                <a:stretch>
                  <a:fillRect/>
                </a:stretch>
              </p:blipFill>
              <p:spPr>
                <a:xfrm>
                  <a:off x="8624315" y="1698067"/>
                  <a:ext cx="932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6" name="Entrada de lápiz 125">
                  <a:extLst>
                    <a:ext uri="{FF2B5EF4-FFF2-40B4-BE49-F238E27FC236}">
                      <a16:creationId xmlns:a16="http://schemas.microsoft.com/office/drawing/2014/main" id="{CFA1FD15-7C63-4EA8-880D-3185981419EA}"/>
                    </a:ext>
                  </a:extLst>
                </p14:cNvPr>
                <p14:cNvContentPartPr/>
                <p14:nvPr/>
              </p14:nvContentPartPr>
              <p14:xfrm>
                <a:off x="8755355" y="1608067"/>
                <a:ext cx="27360" cy="204480"/>
              </p14:xfrm>
            </p:contentPart>
          </mc:Choice>
          <mc:Fallback>
            <p:pic>
              <p:nvPicPr>
                <p:cNvPr id="126" name="Entrada de lápiz 125">
                  <a:extLst>
                    <a:ext uri="{FF2B5EF4-FFF2-40B4-BE49-F238E27FC236}">
                      <a16:creationId xmlns:a16="http://schemas.microsoft.com/office/drawing/2014/main" id="{CFA1FD15-7C63-4EA8-880D-3185981419EA}"/>
                    </a:ext>
                  </a:extLst>
                </p:cNvPr>
                <p:cNvPicPr/>
                <p:nvPr/>
              </p:nvPicPr>
              <p:blipFill>
                <a:blip r:embed="rId59"/>
                <a:stretch>
                  <a:fillRect/>
                </a:stretch>
              </p:blipFill>
              <p:spPr>
                <a:xfrm>
                  <a:off x="8746715" y="1599067"/>
                  <a:ext cx="45000" cy="222120"/>
                </a:xfrm>
                <a:prstGeom prst="rect">
                  <a:avLst/>
                </a:prstGeom>
              </p:spPr>
            </p:pic>
          </mc:Fallback>
        </mc:AlternateContent>
      </p:grpSp>
      <p:grpSp>
        <p:nvGrpSpPr>
          <p:cNvPr id="130" name="Grupo 129">
            <a:extLst>
              <a:ext uri="{FF2B5EF4-FFF2-40B4-BE49-F238E27FC236}">
                <a16:creationId xmlns:a16="http://schemas.microsoft.com/office/drawing/2014/main" id="{0A4D58A0-8674-48B7-98F3-91C929108F14}"/>
              </a:ext>
            </a:extLst>
          </p:cNvPr>
          <p:cNvGrpSpPr/>
          <p:nvPr/>
        </p:nvGrpSpPr>
        <p:grpSpPr>
          <a:xfrm>
            <a:off x="9638795" y="1038907"/>
            <a:ext cx="1914120" cy="1186200"/>
            <a:chOff x="9638795" y="1038907"/>
            <a:chExt cx="1914120" cy="1186200"/>
          </a:xfrm>
        </p:grpSpPr>
        <mc:AlternateContent xmlns:mc="http://schemas.openxmlformats.org/markup-compatibility/2006">
          <mc:Choice xmlns:p14="http://schemas.microsoft.com/office/powerpoint/2010/main" Requires="p14">
            <p:contentPart p14:bwMode="auto" r:id="rId60">
              <p14:nvContentPartPr>
                <p14:cNvPr id="48" name="Entrada de lápiz 47">
                  <a:extLst>
                    <a:ext uri="{FF2B5EF4-FFF2-40B4-BE49-F238E27FC236}">
                      <a16:creationId xmlns:a16="http://schemas.microsoft.com/office/drawing/2014/main" id="{CD32154D-196C-471C-A9F9-458B50609890}"/>
                    </a:ext>
                  </a:extLst>
                </p14:cNvPr>
                <p14:cNvContentPartPr/>
                <p14:nvPr/>
              </p14:nvContentPartPr>
              <p14:xfrm>
                <a:off x="9658235" y="1766827"/>
                <a:ext cx="105480" cy="21600"/>
              </p14:xfrm>
            </p:contentPart>
          </mc:Choice>
          <mc:Fallback>
            <p:pic>
              <p:nvPicPr>
                <p:cNvPr id="48" name="Entrada de lápiz 47">
                  <a:extLst>
                    <a:ext uri="{FF2B5EF4-FFF2-40B4-BE49-F238E27FC236}">
                      <a16:creationId xmlns:a16="http://schemas.microsoft.com/office/drawing/2014/main" id="{CD32154D-196C-471C-A9F9-458B50609890}"/>
                    </a:ext>
                  </a:extLst>
                </p:cNvPr>
                <p:cNvPicPr/>
                <p:nvPr/>
              </p:nvPicPr>
              <p:blipFill>
                <a:blip r:embed="rId61"/>
                <a:stretch>
                  <a:fillRect/>
                </a:stretch>
              </p:blipFill>
              <p:spPr>
                <a:xfrm>
                  <a:off x="9649595" y="1757827"/>
                  <a:ext cx="1231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0" name="Entrada de lápiz 49">
                  <a:extLst>
                    <a:ext uri="{FF2B5EF4-FFF2-40B4-BE49-F238E27FC236}">
                      <a16:creationId xmlns:a16="http://schemas.microsoft.com/office/drawing/2014/main" id="{CFC3C008-AD7D-422D-8720-403D4A711FF7}"/>
                    </a:ext>
                  </a:extLst>
                </p14:cNvPr>
                <p14:cNvContentPartPr/>
                <p14:nvPr/>
              </p14:nvContentPartPr>
              <p14:xfrm>
                <a:off x="9638795" y="1844947"/>
                <a:ext cx="78480" cy="11520"/>
              </p14:xfrm>
            </p:contentPart>
          </mc:Choice>
          <mc:Fallback>
            <p:pic>
              <p:nvPicPr>
                <p:cNvPr id="50" name="Entrada de lápiz 49">
                  <a:extLst>
                    <a:ext uri="{FF2B5EF4-FFF2-40B4-BE49-F238E27FC236}">
                      <a16:creationId xmlns:a16="http://schemas.microsoft.com/office/drawing/2014/main" id="{CFC3C008-AD7D-422D-8720-403D4A711FF7}"/>
                    </a:ext>
                  </a:extLst>
                </p:cNvPr>
                <p:cNvPicPr/>
                <p:nvPr/>
              </p:nvPicPr>
              <p:blipFill>
                <a:blip r:embed="rId63"/>
                <a:stretch>
                  <a:fillRect/>
                </a:stretch>
              </p:blipFill>
              <p:spPr>
                <a:xfrm>
                  <a:off x="9629795" y="1836307"/>
                  <a:ext cx="961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2" name="Entrada de lápiz 51">
                  <a:extLst>
                    <a:ext uri="{FF2B5EF4-FFF2-40B4-BE49-F238E27FC236}">
                      <a16:creationId xmlns:a16="http://schemas.microsoft.com/office/drawing/2014/main" id="{F65C5440-E646-4959-85CA-573CAC9A5993}"/>
                    </a:ext>
                  </a:extLst>
                </p14:cNvPr>
                <p14:cNvContentPartPr/>
                <p14:nvPr/>
              </p14:nvContentPartPr>
              <p14:xfrm>
                <a:off x="9838235" y="1753147"/>
                <a:ext cx="114480" cy="149040"/>
              </p14:xfrm>
            </p:contentPart>
          </mc:Choice>
          <mc:Fallback>
            <p:pic>
              <p:nvPicPr>
                <p:cNvPr id="52" name="Entrada de lápiz 51">
                  <a:extLst>
                    <a:ext uri="{FF2B5EF4-FFF2-40B4-BE49-F238E27FC236}">
                      <a16:creationId xmlns:a16="http://schemas.microsoft.com/office/drawing/2014/main" id="{F65C5440-E646-4959-85CA-573CAC9A5993}"/>
                    </a:ext>
                  </a:extLst>
                </p:cNvPr>
                <p:cNvPicPr/>
                <p:nvPr/>
              </p:nvPicPr>
              <p:blipFill>
                <a:blip r:embed="rId65"/>
                <a:stretch>
                  <a:fillRect/>
                </a:stretch>
              </p:blipFill>
              <p:spPr>
                <a:xfrm>
                  <a:off x="9829595" y="1744147"/>
                  <a:ext cx="1321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Entrada de lápiz 53">
                  <a:extLst>
                    <a:ext uri="{FF2B5EF4-FFF2-40B4-BE49-F238E27FC236}">
                      <a16:creationId xmlns:a16="http://schemas.microsoft.com/office/drawing/2014/main" id="{035378DB-D82F-47C9-8332-D31D18C4929F}"/>
                    </a:ext>
                  </a:extLst>
                </p14:cNvPr>
                <p14:cNvContentPartPr/>
                <p14:nvPr/>
              </p14:nvContentPartPr>
              <p14:xfrm>
                <a:off x="9852635" y="1756747"/>
                <a:ext cx="97920" cy="14400"/>
              </p14:xfrm>
            </p:contentPart>
          </mc:Choice>
          <mc:Fallback>
            <p:pic>
              <p:nvPicPr>
                <p:cNvPr id="54" name="Entrada de lápiz 53">
                  <a:extLst>
                    <a:ext uri="{FF2B5EF4-FFF2-40B4-BE49-F238E27FC236}">
                      <a16:creationId xmlns:a16="http://schemas.microsoft.com/office/drawing/2014/main" id="{035378DB-D82F-47C9-8332-D31D18C4929F}"/>
                    </a:ext>
                  </a:extLst>
                </p:cNvPr>
                <p:cNvPicPr/>
                <p:nvPr/>
              </p:nvPicPr>
              <p:blipFill>
                <a:blip r:embed="rId67"/>
                <a:stretch>
                  <a:fillRect/>
                </a:stretch>
              </p:blipFill>
              <p:spPr>
                <a:xfrm>
                  <a:off x="9843635" y="1748107"/>
                  <a:ext cx="115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6" name="Entrada de lápiz 55">
                  <a:extLst>
                    <a:ext uri="{FF2B5EF4-FFF2-40B4-BE49-F238E27FC236}">
                      <a16:creationId xmlns:a16="http://schemas.microsoft.com/office/drawing/2014/main" id="{034B6BEB-3A2D-475D-8806-40D5672FEC5F}"/>
                    </a:ext>
                  </a:extLst>
                </p14:cNvPr>
                <p14:cNvContentPartPr/>
                <p14:nvPr/>
              </p14:nvContentPartPr>
              <p14:xfrm>
                <a:off x="10010315" y="1749547"/>
                <a:ext cx="108360" cy="168840"/>
              </p14:xfrm>
            </p:contentPart>
          </mc:Choice>
          <mc:Fallback>
            <p:pic>
              <p:nvPicPr>
                <p:cNvPr id="56" name="Entrada de lápiz 55">
                  <a:extLst>
                    <a:ext uri="{FF2B5EF4-FFF2-40B4-BE49-F238E27FC236}">
                      <a16:creationId xmlns:a16="http://schemas.microsoft.com/office/drawing/2014/main" id="{034B6BEB-3A2D-475D-8806-40D5672FEC5F}"/>
                    </a:ext>
                  </a:extLst>
                </p:cNvPr>
                <p:cNvPicPr/>
                <p:nvPr/>
              </p:nvPicPr>
              <p:blipFill>
                <a:blip r:embed="rId69"/>
                <a:stretch>
                  <a:fillRect/>
                </a:stretch>
              </p:blipFill>
              <p:spPr>
                <a:xfrm>
                  <a:off x="10001315" y="1740547"/>
                  <a:ext cx="1260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4" name="Entrada de lápiz 63">
                  <a:extLst>
                    <a:ext uri="{FF2B5EF4-FFF2-40B4-BE49-F238E27FC236}">
                      <a16:creationId xmlns:a16="http://schemas.microsoft.com/office/drawing/2014/main" id="{3C6FD123-CE0E-4038-8099-1079391FDC37}"/>
                    </a:ext>
                  </a:extLst>
                </p14:cNvPr>
                <p14:cNvContentPartPr/>
                <p14:nvPr/>
              </p14:nvContentPartPr>
              <p14:xfrm>
                <a:off x="9988715" y="1807867"/>
                <a:ext cx="127080" cy="95400"/>
              </p14:xfrm>
            </p:contentPart>
          </mc:Choice>
          <mc:Fallback>
            <p:pic>
              <p:nvPicPr>
                <p:cNvPr id="64" name="Entrada de lápiz 63">
                  <a:extLst>
                    <a:ext uri="{FF2B5EF4-FFF2-40B4-BE49-F238E27FC236}">
                      <a16:creationId xmlns:a16="http://schemas.microsoft.com/office/drawing/2014/main" id="{3C6FD123-CE0E-4038-8099-1079391FDC37}"/>
                    </a:ext>
                  </a:extLst>
                </p:cNvPr>
                <p:cNvPicPr/>
                <p:nvPr/>
              </p:nvPicPr>
              <p:blipFill>
                <a:blip r:embed="rId71"/>
                <a:stretch>
                  <a:fillRect/>
                </a:stretch>
              </p:blipFill>
              <p:spPr>
                <a:xfrm>
                  <a:off x="9980075" y="1799227"/>
                  <a:ext cx="1447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5" name="Entrada de lápiz 64">
                  <a:extLst>
                    <a:ext uri="{FF2B5EF4-FFF2-40B4-BE49-F238E27FC236}">
                      <a16:creationId xmlns:a16="http://schemas.microsoft.com/office/drawing/2014/main" id="{FE0ECBDA-9808-43CB-B89A-95A6E468B501}"/>
                    </a:ext>
                  </a:extLst>
                </p14:cNvPr>
                <p14:cNvContentPartPr/>
                <p14:nvPr/>
              </p14:nvContentPartPr>
              <p14:xfrm>
                <a:off x="10356635" y="1731187"/>
                <a:ext cx="196200" cy="174600"/>
              </p14:xfrm>
            </p:contentPart>
          </mc:Choice>
          <mc:Fallback>
            <p:pic>
              <p:nvPicPr>
                <p:cNvPr id="65" name="Entrada de lápiz 64">
                  <a:extLst>
                    <a:ext uri="{FF2B5EF4-FFF2-40B4-BE49-F238E27FC236}">
                      <a16:creationId xmlns:a16="http://schemas.microsoft.com/office/drawing/2014/main" id="{FE0ECBDA-9808-43CB-B89A-95A6E468B501}"/>
                    </a:ext>
                  </a:extLst>
                </p:cNvPr>
                <p:cNvPicPr/>
                <p:nvPr/>
              </p:nvPicPr>
              <p:blipFill>
                <a:blip r:embed="rId73"/>
                <a:stretch>
                  <a:fillRect/>
                </a:stretch>
              </p:blipFill>
              <p:spPr>
                <a:xfrm>
                  <a:off x="10347995" y="1722187"/>
                  <a:ext cx="21384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6" name="Entrada de lápiz 65">
                  <a:extLst>
                    <a:ext uri="{FF2B5EF4-FFF2-40B4-BE49-F238E27FC236}">
                      <a16:creationId xmlns:a16="http://schemas.microsoft.com/office/drawing/2014/main" id="{A64B31DA-E2B7-417C-9DF5-65067A7FD4BD}"/>
                    </a:ext>
                  </a:extLst>
                </p14:cNvPr>
                <p14:cNvContentPartPr/>
                <p14:nvPr/>
              </p14:nvContentPartPr>
              <p14:xfrm>
                <a:off x="10446275" y="1808227"/>
                <a:ext cx="162720" cy="92880"/>
              </p14:xfrm>
            </p:contentPart>
          </mc:Choice>
          <mc:Fallback>
            <p:pic>
              <p:nvPicPr>
                <p:cNvPr id="66" name="Entrada de lápiz 65">
                  <a:extLst>
                    <a:ext uri="{FF2B5EF4-FFF2-40B4-BE49-F238E27FC236}">
                      <a16:creationId xmlns:a16="http://schemas.microsoft.com/office/drawing/2014/main" id="{A64B31DA-E2B7-417C-9DF5-65067A7FD4BD}"/>
                    </a:ext>
                  </a:extLst>
                </p:cNvPr>
                <p:cNvPicPr/>
                <p:nvPr/>
              </p:nvPicPr>
              <p:blipFill>
                <a:blip r:embed="rId75"/>
                <a:stretch>
                  <a:fillRect/>
                </a:stretch>
              </p:blipFill>
              <p:spPr>
                <a:xfrm>
                  <a:off x="10437275" y="1799587"/>
                  <a:ext cx="1803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7" name="Entrada de lápiz 66">
                  <a:extLst>
                    <a:ext uri="{FF2B5EF4-FFF2-40B4-BE49-F238E27FC236}">
                      <a16:creationId xmlns:a16="http://schemas.microsoft.com/office/drawing/2014/main" id="{296E47FD-E503-4CF1-9E15-C3A5FC94EE78}"/>
                    </a:ext>
                  </a:extLst>
                </p14:cNvPr>
                <p14:cNvContentPartPr/>
                <p14:nvPr/>
              </p14:nvContentPartPr>
              <p14:xfrm>
                <a:off x="10626995" y="1808947"/>
                <a:ext cx="263520" cy="83520"/>
              </p14:xfrm>
            </p:contentPart>
          </mc:Choice>
          <mc:Fallback>
            <p:pic>
              <p:nvPicPr>
                <p:cNvPr id="67" name="Entrada de lápiz 66">
                  <a:extLst>
                    <a:ext uri="{FF2B5EF4-FFF2-40B4-BE49-F238E27FC236}">
                      <a16:creationId xmlns:a16="http://schemas.microsoft.com/office/drawing/2014/main" id="{296E47FD-E503-4CF1-9E15-C3A5FC94EE78}"/>
                    </a:ext>
                  </a:extLst>
                </p:cNvPr>
                <p:cNvPicPr/>
                <p:nvPr/>
              </p:nvPicPr>
              <p:blipFill>
                <a:blip r:embed="rId77"/>
                <a:stretch>
                  <a:fillRect/>
                </a:stretch>
              </p:blipFill>
              <p:spPr>
                <a:xfrm>
                  <a:off x="10617995" y="1799947"/>
                  <a:ext cx="28116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9" name="Entrada de lápiz 68">
                  <a:extLst>
                    <a:ext uri="{FF2B5EF4-FFF2-40B4-BE49-F238E27FC236}">
                      <a16:creationId xmlns:a16="http://schemas.microsoft.com/office/drawing/2014/main" id="{B63D716E-8C62-4472-A261-940645C42319}"/>
                    </a:ext>
                  </a:extLst>
                </p14:cNvPr>
                <p14:cNvContentPartPr/>
                <p14:nvPr/>
              </p14:nvContentPartPr>
              <p14:xfrm>
                <a:off x="10931195" y="1787707"/>
                <a:ext cx="83520" cy="83160"/>
              </p14:xfrm>
            </p:contentPart>
          </mc:Choice>
          <mc:Fallback>
            <p:pic>
              <p:nvPicPr>
                <p:cNvPr id="69" name="Entrada de lápiz 68">
                  <a:extLst>
                    <a:ext uri="{FF2B5EF4-FFF2-40B4-BE49-F238E27FC236}">
                      <a16:creationId xmlns:a16="http://schemas.microsoft.com/office/drawing/2014/main" id="{B63D716E-8C62-4472-A261-940645C42319}"/>
                    </a:ext>
                  </a:extLst>
                </p:cNvPr>
                <p:cNvPicPr/>
                <p:nvPr/>
              </p:nvPicPr>
              <p:blipFill>
                <a:blip r:embed="rId79"/>
                <a:stretch>
                  <a:fillRect/>
                </a:stretch>
              </p:blipFill>
              <p:spPr>
                <a:xfrm>
                  <a:off x="10922555" y="1779067"/>
                  <a:ext cx="1011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0" name="Entrada de lápiz 69">
                  <a:extLst>
                    <a:ext uri="{FF2B5EF4-FFF2-40B4-BE49-F238E27FC236}">
                      <a16:creationId xmlns:a16="http://schemas.microsoft.com/office/drawing/2014/main" id="{3C2D21AF-118C-44D1-835F-CC3AD7E1009A}"/>
                    </a:ext>
                  </a:extLst>
                </p14:cNvPr>
                <p14:cNvContentPartPr/>
                <p14:nvPr/>
              </p14:nvContentPartPr>
              <p14:xfrm>
                <a:off x="11032355" y="1781587"/>
                <a:ext cx="46440" cy="91800"/>
              </p14:xfrm>
            </p:contentPart>
          </mc:Choice>
          <mc:Fallback>
            <p:pic>
              <p:nvPicPr>
                <p:cNvPr id="70" name="Entrada de lápiz 69">
                  <a:extLst>
                    <a:ext uri="{FF2B5EF4-FFF2-40B4-BE49-F238E27FC236}">
                      <a16:creationId xmlns:a16="http://schemas.microsoft.com/office/drawing/2014/main" id="{3C2D21AF-118C-44D1-835F-CC3AD7E1009A}"/>
                    </a:ext>
                  </a:extLst>
                </p:cNvPr>
                <p:cNvPicPr/>
                <p:nvPr/>
              </p:nvPicPr>
              <p:blipFill>
                <a:blip r:embed="rId81"/>
                <a:stretch>
                  <a:fillRect/>
                </a:stretch>
              </p:blipFill>
              <p:spPr>
                <a:xfrm>
                  <a:off x="11023355" y="1772587"/>
                  <a:ext cx="640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1" name="Entrada de lápiz 70">
                  <a:extLst>
                    <a:ext uri="{FF2B5EF4-FFF2-40B4-BE49-F238E27FC236}">
                      <a16:creationId xmlns:a16="http://schemas.microsoft.com/office/drawing/2014/main" id="{D4473246-8890-4061-8AD2-245E2AA3ACA2}"/>
                    </a:ext>
                  </a:extLst>
                </p14:cNvPr>
                <p14:cNvContentPartPr/>
                <p14:nvPr/>
              </p14:nvContentPartPr>
              <p14:xfrm>
                <a:off x="11131715" y="1679707"/>
                <a:ext cx="105120" cy="216000"/>
              </p14:xfrm>
            </p:contentPart>
          </mc:Choice>
          <mc:Fallback>
            <p:pic>
              <p:nvPicPr>
                <p:cNvPr id="71" name="Entrada de lápiz 70">
                  <a:extLst>
                    <a:ext uri="{FF2B5EF4-FFF2-40B4-BE49-F238E27FC236}">
                      <a16:creationId xmlns:a16="http://schemas.microsoft.com/office/drawing/2014/main" id="{D4473246-8890-4061-8AD2-245E2AA3ACA2}"/>
                    </a:ext>
                  </a:extLst>
                </p:cNvPr>
                <p:cNvPicPr/>
                <p:nvPr/>
              </p:nvPicPr>
              <p:blipFill>
                <a:blip r:embed="rId83"/>
                <a:stretch>
                  <a:fillRect/>
                </a:stretch>
              </p:blipFill>
              <p:spPr>
                <a:xfrm>
                  <a:off x="11123075" y="1671067"/>
                  <a:ext cx="1227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2" name="Entrada de lápiz 71">
                  <a:extLst>
                    <a:ext uri="{FF2B5EF4-FFF2-40B4-BE49-F238E27FC236}">
                      <a16:creationId xmlns:a16="http://schemas.microsoft.com/office/drawing/2014/main" id="{8574233D-9604-4B28-92E0-3B668F5BDBB0}"/>
                    </a:ext>
                  </a:extLst>
                </p14:cNvPr>
                <p14:cNvContentPartPr/>
                <p14:nvPr/>
              </p14:nvContentPartPr>
              <p14:xfrm>
                <a:off x="11201555" y="1802827"/>
                <a:ext cx="128880" cy="62280"/>
              </p14:xfrm>
            </p:contentPart>
          </mc:Choice>
          <mc:Fallback>
            <p:pic>
              <p:nvPicPr>
                <p:cNvPr id="72" name="Entrada de lápiz 71">
                  <a:extLst>
                    <a:ext uri="{FF2B5EF4-FFF2-40B4-BE49-F238E27FC236}">
                      <a16:creationId xmlns:a16="http://schemas.microsoft.com/office/drawing/2014/main" id="{8574233D-9604-4B28-92E0-3B668F5BDBB0}"/>
                    </a:ext>
                  </a:extLst>
                </p:cNvPr>
                <p:cNvPicPr/>
                <p:nvPr/>
              </p:nvPicPr>
              <p:blipFill>
                <a:blip r:embed="rId85"/>
                <a:stretch>
                  <a:fillRect/>
                </a:stretch>
              </p:blipFill>
              <p:spPr>
                <a:xfrm>
                  <a:off x="11192555" y="1794187"/>
                  <a:ext cx="1465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3" name="Entrada de lápiz 72">
                  <a:extLst>
                    <a:ext uri="{FF2B5EF4-FFF2-40B4-BE49-F238E27FC236}">
                      <a16:creationId xmlns:a16="http://schemas.microsoft.com/office/drawing/2014/main" id="{BFC4EF90-7249-4833-BB8C-3DF075BC0F5F}"/>
                    </a:ext>
                  </a:extLst>
                </p14:cNvPr>
                <p14:cNvContentPartPr/>
                <p14:nvPr/>
              </p14:nvContentPartPr>
              <p14:xfrm>
                <a:off x="11335835" y="1811467"/>
                <a:ext cx="139320" cy="76320"/>
              </p14:xfrm>
            </p:contentPart>
          </mc:Choice>
          <mc:Fallback>
            <p:pic>
              <p:nvPicPr>
                <p:cNvPr id="73" name="Entrada de lápiz 72">
                  <a:extLst>
                    <a:ext uri="{FF2B5EF4-FFF2-40B4-BE49-F238E27FC236}">
                      <a16:creationId xmlns:a16="http://schemas.microsoft.com/office/drawing/2014/main" id="{BFC4EF90-7249-4833-BB8C-3DF075BC0F5F}"/>
                    </a:ext>
                  </a:extLst>
                </p:cNvPr>
                <p:cNvPicPr/>
                <p:nvPr/>
              </p:nvPicPr>
              <p:blipFill>
                <a:blip r:embed="rId87"/>
                <a:stretch>
                  <a:fillRect/>
                </a:stretch>
              </p:blipFill>
              <p:spPr>
                <a:xfrm>
                  <a:off x="11327195" y="1802467"/>
                  <a:ext cx="1569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4" name="Entrada de lápiz 73">
                  <a:extLst>
                    <a:ext uri="{FF2B5EF4-FFF2-40B4-BE49-F238E27FC236}">
                      <a16:creationId xmlns:a16="http://schemas.microsoft.com/office/drawing/2014/main" id="{725B7B54-9756-461D-9E75-6E53FDA5C99E}"/>
                    </a:ext>
                  </a:extLst>
                </p14:cNvPr>
                <p14:cNvContentPartPr/>
                <p14:nvPr/>
              </p14:nvContentPartPr>
              <p14:xfrm>
                <a:off x="11519435" y="1718587"/>
                <a:ext cx="33480" cy="149760"/>
              </p14:xfrm>
            </p:contentPart>
          </mc:Choice>
          <mc:Fallback>
            <p:pic>
              <p:nvPicPr>
                <p:cNvPr id="74" name="Entrada de lápiz 73">
                  <a:extLst>
                    <a:ext uri="{FF2B5EF4-FFF2-40B4-BE49-F238E27FC236}">
                      <a16:creationId xmlns:a16="http://schemas.microsoft.com/office/drawing/2014/main" id="{725B7B54-9756-461D-9E75-6E53FDA5C99E}"/>
                    </a:ext>
                  </a:extLst>
                </p:cNvPr>
                <p:cNvPicPr/>
                <p:nvPr/>
              </p:nvPicPr>
              <p:blipFill>
                <a:blip r:embed="rId89"/>
                <a:stretch>
                  <a:fillRect/>
                </a:stretch>
              </p:blipFill>
              <p:spPr>
                <a:xfrm>
                  <a:off x="11510435" y="1709947"/>
                  <a:ext cx="511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7" name="Entrada de lápiz 76">
                  <a:extLst>
                    <a:ext uri="{FF2B5EF4-FFF2-40B4-BE49-F238E27FC236}">
                      <a16:creationId xmlns:a16="http://schemas.microsoft.com/office/drawing/2014/main" id="{3E31209F-4DAC-42A5-9004-87ADD821E463}"/>
                    </a:ext>
                  </a:extLst>
                </p14:cNvPr>
                <p14:cNvContentPartPr/>
                <p14:nvPr/>
              </p14:nvContentPartPr>
              <p14:xfrm>
                <a:off x="9730595" y="1626787"/>
                <a:ext cx="512280" cy="437760"/>
              </p14:xfrm>
            </p:contentPart>
          </mc:Choice>
          <mc:Fallback>
            <p:pic>
              <p:nvPicPr>
                <p:cNvPr id="77" name="Entrada de lápiz 76">
                  <a:extLst>
                    <a:ext uri="{FF2B5EF4-FFF2-40B4-BE49-F238E27FC236}">
                      <a16:creationId xmlns:a16="http://schemas.microsoft.com/office/drawing/2014/main" id="{3E31209F-4DAC-42A5-9004-87ADD821E463}"/>
                    </a:ext>
                  </a:extLst>
                </p:cNvPr>
                <p:cNvPicPr/>
                <p:nvPr/>
              </p:nvPicPr>
              <p:blipFill>
                <a:blip r:embed="rId91"/>
                <a:stretch>
                  <a:fillRect/>
                </a:stretch>
              </p:blipFill>
              <p:spPr>
                <a:xfrm>
                  <a:off x="9721595" y="1617787"/>
                  <a:ext cx="52992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8" name="Entrada de lápiz 77">
                  <a:extLst>
                    <a:ext uri="{FF2B5EF4-FFF2-40B4-BE49-F238E27FC236}">
                      <a16:creationId xmlns:a16="http://schemas.microsoft.com/office/drawing/2014/main" id="{18859F9B-1C8B-4EED-9951-895373097992}"/>
                    </a:ext>
                  </a:extLst>
                </p14:cNvPr>
                <p14:cNvContentPartPr/>
                <p14:nvPr/>
              </p14:nvContentPartPr>
              <p14:xfrm>
                <a:off x="10116515" y="1558387"/>
                <a:ext cx="468360" cy="135720"/>
              </p14:xfrm>
            </p:contentPart>
          </mc:Choice>
          <mc:Fallback>
            <p:pic>
              <p:nvPicPr>
                <p:cNvPr id="78" name="Entrada de lápiz 77">
                  <a:extLst>
                    <a:ext uri="{FF2B5EF4-FFF2-40B4-BE49-F238E27FC236}">
                      <a16:creationId xmlns:a16="http://schemas.microsoft.com/office/drawing/2014/main" id="{18859F9B-1C8B-4EED-9951-895373097992}"/>
                    </a:ext>
                  </a:extLst>
                </p:cNvPr>
                <p:cNvPicPr/>
                <p:nvPr/>
              </p:nvPicPr>
              <p:blipFill>
                <a:blip r:embed="rId93"/>
                <a:stretch>
                  <a:fillRect/>
                </a:stretch>
              </p:blipFill>
              <p:spPr>
                <a:xfrm>
                  <a:off x="10107515" y="1549387"/>
                  <a:ext cx="4860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9" name="Entrada de lápiz 78">
                  <a:extLst>
                    <a:ext uri="{FF2B5EF4-FFF2-40B4-BE49-F238E27FC236}">
                      <a16:creationId xmlns:a16="http://schemas.microsoft.com/office/drawing/2014/main" id="{8CA80AD4-9A3F-4AB8-81FA-456259486E18}"/>
                    </a:ext>
                  </a:extLst>
                </p14:cNvPr>
                <p14:cNvContentPartPr/>
                <p14:nvPr/>
              </p14:nvContentPartPr>
              <p14:xfrm>
                <a:off x="10524755" y="1528867"/>
                <a:ext cx="65880" cy="91800"/>
              </p14:xfrm>
            </p:contentPart>
          </mc:Choice>
          <mc:Fallback>
            <p:pic>
              <p:nvPicPr>
                <p:cNvPr id="79" name="Entrada de lápiz 78">
                  <a:extLst>
                    <a:ext uri="{FF2B5EF4-FFF2-40B4-BE49-F238E27FC236}">
                      <a16:creationId xmlns:a16="http://schemas.microsoft.com/office/drawing/2014/main" id="{8CA80AD4-9A3F-4AB8-81FA-456259486E18}"/>
                    </a:ext>
                  </a:extLst>
                </p:cNvPr>
                <p:cNvPicPr/>
                <p:nvPr/>
              </p:nvPicPr>
              <p:blipFill>
                <a:blip r:embed="rId95"/>
                <a:stretch>
                  <a:fillRect/>
                </a:stretch>
              </p:blipFill>
              <p:spPr>
                <a:xfrm>
                  <a:off x="10515755" y="1520227"/>
                  <a:ext cx="835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0" name="Entrada de lápiz 79">
                  <a:extLst>
                    <a:ext uri="{FF2B5EF4-FFF2-40B4-BE49-F238E27FC236}">
                      <a16:creationId xmlns:a16="http://schemas.microsoft.com/office/drawing/2014/main" id="{A4949AC0-B647-4395-8C34-6495B41B3AA9}"/>
                    </a:ext>
                  </a:extLst>
                </p14:cNvPr>
                <p14:cNvContentPartPr/>
                <p14:nvPr/>
              </p14:nvContentPartPr>
              <p14:xfrm>
                <a:off x="10686395" y="1428427"/>
                <a:ext cx="86040" cy="154080"/>
              </p14:xfrm>
            </p:contentPart>
          </mc:Choice>
          <mc:Fallback>
            <p:pic>
              <p:nvPicPr>
                <p:cNvPr id="80" name="Entrada de lápiz 79">
                  <a:extLst>
                    <a:ext uri="{FF2B5EF4-FFF2-40B4-BE49-F238E27FC236}">
                      <a16:creationId xmlns:a16="http://schemas.microsoft.com/office/drawing/2014/main" id="{A4949AC0-B647-4395-8C34-6495B41B3AA9}"/>
                    </a:ext>
                  </a:extLst>
                </p:cNvPr>
                <p:cNvPicPr/>
                <p:nvPr/>
              </p:nvPicPr>
              <p:blipFill>
                <a:blip r:embed="rId97"/>
                <a:stretch>
                  <a:fillRect/>
                </a:stretch>
              </p:blipFill>
              <p:spPr>
                <a:xfrm>
                  <a:off x="10677395" y="1419427"/>
                  <a:ext cx="1036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1" name="Entrada de lápiz 80">
                  <a:extLst>
                    <a:ext uri="{FF2B5EF4-FFF2-40B4-BE49-F238E27FC236}">
                      <a16:creationId xmlns:a16="http://schemas.microsoft.com/office/drawing/2014/main" id="{2381EE02-7CE1-407D-9E82-12798B758818}"/>
                    </a:ext>
                  </a:extLst>
                </p14:cNvPr>
                <p14:cNvContentPartPr/>
                <p14:nvPr/>
              </p14:nvContentPartPr>
              <p14:xfrm>
                <a:off x="10722035" y="1414027"/>
                <a:ext cx="115920" cy="189000"/>
              </p14:xfrm>
            </p:contentPart>
          </mc:Choice>
          <mc:Fallback>
            <p:pic>
              <p:nvPicPr>
                <p:cNvPr id="81" name="Entrada de lápiz 80">
                  <a:extLst>
                    <a:ext uri="{FF2B5EF4-FFF2-40B4-BE49-F238E27FC236}">
                      <a16:creationId xmlns:a16="http://schemas.microsoft.com/office/drawing/2014/main" id="{2381EE02-7CE1-407D-9E82-12798B758818}"/>
                    </a:ext>
                  </a:extLst>
                </p:cNvPr>
                <p:cNvPicPr/>
                <p:nvPr/>
              </p:nvPicPr>
              <p:blipFill>
                <a:blip r:embed="rId99"/>
                <a:stretch>
                  <a:fillRect/>
                </a:stretch>
              </p:blipFill>
              <p:spPr>
                <a:xfrm>
                  <a:off x="10713035" y="1405387"/>
                  <a:ext cx="13356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2" name="Entrada de lápiz 81">
                  <a:extLst>
                    <a:ext uri="{FF2B5EF4-FFF2-40B4-BE49-F238E27FC236}">
                      <a16:creationId xmlns:a16="http://schemas.microsoft.com/office/drawing/2014/main" id="{13F58587-0F20-4574-A45D-273FB49E17DC}"/>
                    </a:ext>
                  </a:extLst>
                </p14:cNvPr>
                <p14:cNvContentPartPr/>
                <p14:nvPr/>
              </p14:nvContentPartPr>
              <p14:xfrm>
                <a:off x="10725995" y="1536787"/>
                <a:ext cx="40680" cy="25920"/>
              </p14:xfrm>
            </p:contentPart>
          </mc:Choice>
          <mc:Fallback>
            <p:pic>
              <p:nvPicPr>
                <p:cNvPr id="82" name="Entrada de lápiz 81">
                  <a:extLst>
                    <a:ext uri="{FF2B5EF4-FFF2-40B4-BE49-F238E27FC236}">
                      <a16:creationId xmlns:a16="http://schemas.microsoft.com/office/drawing/2014/main" id="{13F58587-0F20-4574-A45D-273FB49E17DC}"/>
                    </a:ext>
                  </a:extLst>
                </p:cNvPr>
                <p:cNvPicPr/>
                <p:nvPr/>
              </p:nvPicPr>
              <p:blipFill>
                <a:blip r:embed="rId101"/>
                <a:stretch>
                  <a:fillRect/>
                </a:stretch>
              </p:blipFill>
              <p:spPr>
                <a:xfrm>
                  <a:off x="10716995" y="1528147"/>
                  <a:ext cx="583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3" name="Entrada de lápiz 82">
                  <a:extLst>
                    <a:ext uri="{FF2B5EF4-FFF2-40B4-BE49-F238E27FC236}">
                      <a16:creationId xmlns:a16="http://schemas.microsoft.com/office/drawing/2014/main" id="{65AD6C63-B1FF-4F16-B1DB-2AD469399E07}"/>
                    </a:ext>
                  </a:extLst>
                </p14:cNvPr>
                <p14:cNvContentPartPr/>
                <p14:nvPr/>
              </p14:nvContentPartPr>
              <p14:xfrm>
                <a:off x="10857395" y="1484947"/>
                <a:ext cx="69480" cy="82800"/>
              </p14:xfrm>
            </p:contentPart>
          </mc:Choice>
          <mc:Fallback>
            <p:pic>
              <p:nvPicPr>
                <p:cNvPr id="83" name="Entrada de lápiz 82">
                  <a:extLst>
                    <a:ext uri="{FF2B5EF4-FFF2-40B4-BE49-F238E27FC236}">
                      <a16:creationId xmlns:a16="http://schemas.microsoft.com/office/drawing/2014/main" id="{65AD6C63-B1FF-4F16-B1DB-2AD469399E07}"/>
                    </a:ext>
                  </a:extLst>
                </p:cNvPr>
                <p:cNvPicPr/>
                <p:nvPr/>
              </p:nvPicPr>
              <p:blipFill>
                <a:blip r:embed="rId103"/>
                <a:stretch>
                  <a:fillRect/>
                </a:stretch>
              </p:blipFill>
              <p:spPr>
                <a:xfrm>
                  <a:off x="10848755" y="1475947"/>
                  <a:ext cx="87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4" name="Entrada de lápiz 83">
                  <a:extLst>
                    <a:ext uri="{FF2B5EF4-FFF2-40B4-BE49-F238E27FC236}">
                      <a16:creationId xmlns:a16="http://schemas.microsoft.com/office/drawing/2014/main" id="{B8F36B4F-1FEF-4006-92A4-9DD339763185}"/>
                    </a:ext>
                  </a:extLst>
                </p14:cNvPr>
                <p14:cNvContentPartPr/>
                <p14:nvPr/>
              </p14:nvContentPartPr>
              <p14:xfrm>
                <a:off x="10936955" y="1504027"/>
                <a:ext cx="63720" cy="56880"/>
              </p14:xfrm>
            </p:contentPart>
          </mc:Choice>
          <mc:Fallback>
            <p:pic>
              <p:nvPicPr>
                <p:cNvPr id="84" name="Entrada de lápiz 83">
                  <a:extLst>
                    <a:ext uri="{FF2B5EF4-FFF2-40B4-BE49-F238E27FC236}">
                      <a16:creationId xmlns:a16="http://schemas.microsoft.com/office/drawing/2014/main" id="{B8F36B4F-1FEF-4006-92A4-9DD339763185}"/>
                    </a:ext>
                  </a:extLst>
                </p:cNvPr>
                <p:cNvPicPr/>
                <p:nvPr/>
              </p:nvPicPr>
              <p:blipFill>
                <a:blip r:embed="rId105"/>
                <a:stretch>
                  <a:fillRect/>
                </a:stretch>
              </p:blipFill>
              <p:spPr>
                <a:xfrm>
                  <a:off x="10927955" y="1495387"/>
                  <a:ext cx="813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5" name="Entrada de lápiz 84">
                  <a:extLst>
                    <a:ext uri="{FF2B5EF4-FFF2-40B4-BE49-F238E27FC236}">
                      <a16:creationId xmlns:a16="http://schemas.microsoft.com/office/drawing/2014/main" id="{7944CF89-E4F7-4E3E-A413-682DAF74D7AF}"/>
                    </a:ext>
                  </a:extLst>
                </p14:cNvPr>
                <p14:cNvContentPartPr/>
                <p14:nvPr/>
              </p14:nvContentPartPr>
              <p14:xfrm>
                <a:off x="11073395" y="1481347"/>
                <a:ext cx="104760" cy="95040"/>
              </p14:xfrm>
            </p:contentPart>
          </mc:Choice>
          <mc:Fallback>
            <p:pic>
              <p:nvPicPr>
                <p:cNvPr id="85" name="Entrada de lápiz 84">
                  <a:extLst>
                    <a:ext uri="{FF2B5EF4-FFF2-40B4-BE49-F238E27FC236}">
                      <a16:creationId xmlns:a16="http://schemas.microsoft.com/office/drawing/2014/main" id="{7944CF89-E4F7-4E3E-A413-682DAF74D7AF}"/>
                    </a:ext>
                  </a:extLst>
                </p:cNvPr>
                <p:cNvPicPr/>
                <p:nvPr/>
              </p:nvPicPr>
              <p:blipFill>
                <a:blip r:embed="rId107"/>
                <a:stretch>
                  <a:fillRect/>
                </a:stretch>
              </p:blipFill>
              <p:spPr>
                <a:xfrm>
                  <a:off x="11064755" y="1472347"/>
                  <a:ext cx="1224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6" name="Entrada de lápiz 85">
                  <a:extLst>
                    <a:ext uri="{FF2B5EF4-FFF2-40B4-BE49-F238E27FC236}">
                      <a16:creationId xmlns:a16="http://schemas.microsoft.com/office/drawing/2014/main" id="{36B77F59-F9DF-4CD6-A3D0-FDA44E7B9F42}"/>
                    </a:ext>
                  </a:extLst>
                </p14:cNvPr>
                <p14:cNvContentPartPr/>
                <p14:nvPr/>
              </p14:nvContentPartPr>
              <p14:xfrm>
                <a:off x="11220995" y="1385227"/>
                <a:ext cx="20520" cy="164160"/>
              </p14:xfrm>
            </p:contentPart>
          </mc:Choice>
          <mc:Fallback>
            <p:pic>
              <p:nvPicPr>
                <p:cNvPr id="86" name="Entrada de lápiz 85">
                  <a:extLst>
                    <a:ext uri="{FF2B5EF4-FFF2-40B4-BE49-F238E27FC236}">
                      <a16:creationId xmlns:a16="http://schemas.microsoft.com/office/drawing/2014/main" id="{36B77F59-F9DF-4CD6-A3D0-FDA44E7B9F42}"/>
                    </a:ext>
                  </a:extLst>
                </p:cNvPr>
                <p:cNvPicPr/>
                <p:nvPr/>
              </p:nvPicPr>
              <p:blipFill>
                <a:blip r:embed="rId109"/>
                <a:stretch>
                  <a:fillRect/>
                </a:stretch>
              </p:blipFill>
              <p:spPr>
                <a:xfrm>
                  <a:off x="11211995" y="1376227"/>
                  <a:ext cx="381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7" name="Entrada de lápiz 86">
                  <a:extLst>
                    <a:ext uri="{FF2B5EF4-FFF2-40B4-BE49-F238E27FC236}">
                      <a16:creationId xmlns:a16="http://schemas.microsoft.com/office/drawing/2014/main" id="{9B9E381C-8BDC-4BFC-A526-28BAA84672E0}"/>
                    </a:ext>
                  </a:extLst>
                </p14:cNvPr>
                <p14:cNvContentPartPr/>
                <p14:nvPr/>
              </p14:nvContentPartPr>
              <p14:xfrm>
                <a:off x="11229275" y="1482787"/>
                <a:ext cx="86040" cy="84600"/>
              </p14:xfrm>
            </p:contentPart>
          </mc:Choice>
          <mc:Fallback>
            <p:pic>
              <p:nvPicPr>
                <p:cNvPr id="87" name="Entrada de lápiz 86">
                  <a:extLst>
                    <a:ext uri="{FF2B5EF4-FFF2-40B4-BE49-F238E27FC236}">
                      <a16:creationId xmlns:a16="http://schemas.microsoft.com/office/drawing/2014/main" id="{9B9E381C-8BDC-4BFC-A526-28BAA84672E0}"/>
                    </a:ext>
                  </a:extLst>
                </p:cNvPr>
                <p:cNvPicPr/>
                <p:nvPr/>
              </p:nvPicPr>
              <p:blipFill>
                <a:blip r:embed="rId111"/>
                <a:stretch>
                  <a:fillRect/>
                </a:stretch>
              </p:blipFill>
              <p:spPr>
                <a:xfrm>
                  <a:off x="11220635" y="1473787"/>
                  <a:ext cx="1036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8" name="Entrada de lápiz 87">
                  <a:extLst>
                    <a:ext uri="{FF2B5EF4-FFF2-40B4-BE49-F238E27FC236}">
                      <a16:creationId xmlns:a16="http://schemas.microsoft.com/office/drawing/2014/main" id="{036E7A34-712A-47C2-B3FE-BD3658DE13B1}"/>
                    </a:ext>
                  </a:extLst>
                </p14:cNvPr>
                <p14:cNvContentPartPr/>
                <p14:nvPr/>
              </p14:nvContentPartPr>
              <p14:xfrm>
                <a:off x="11376875" y="1474147"/>
                <a:ext cx="59760" cy="71640"/>
              </p14:xfrm>
            </p:contentPart>
          </mc:Choice>
          <mc:Fallback>
            <p:pic>
              <p:nvPicPr>
                <p:cNvPr id="88" name="Entrada de lápiz 87">
                  <a:extLst>
                    <a:ext uri="{FF2B5EF4-FFF2-40B4-BE49-F238E27FC236}">
                      <a16:creationId xmlns:a16="http://schemas.microsoft.com/office/drawing/2014/main" id="{036E7A34-712A-47C2-B3FE-BD3658DE13B1}"/>
                    </a:ext>
                  </a:extLst>
                </p:cNvPr>
                <p:cNvPicPr/>
                <p:nvPr/>
              </p:nvPicPr>
              <p:blipFill>
                <a:blip r:embed="rId113"/>
                <a:stretch>
                  <a:fillRect/>
                </a:stretch>
              </p:blipFill>
              <p:spPr>
                <a:xfrm>
                  <a:off x="11367875" y="1465507"/>
                  <a:ext cx="7740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9" name="Entrada de lápiz 88">
                  <a:extLst>
                    <a:ext uri="{FF2B5EF4-FFF2-40B4-BE49-F238E27FC236}">
                      <a16:creationId xmlns:a16="http://schemas.microsoft.com/office/drawing/2014/main" id="{5057DD64-5D4F-4951-8A3E-6411180CE51E}"/>
                    </a:ext>
                  </a:extLst>
                </p14:cNvPr>
                <p14:cNvContentPartPr/>
                <p14:nvPr/>
              </p14:nvContentPartPr>
              <p14:xfrm>
                <a:off x="10714835" y="1613827"/>
                <a:ext cx="789840" cy="38880"/>
              </p14:xfrm>
            </p:contentPart>
          </mc:Choice>
          <mc:Fallback>
            <p:pic>
              <p:nvPicPr>
                <p:cNvPr id="89" name="Entrada de lápiz 88">
                  <a:extLst>
                    <a:ext uri="{FF2B5EF4-FFF2-40B4-BE49-F238E27FC236}">
                      <a16:creationId xmlns:a16="http://schemas.microsoft.com/office/drawing/2014/main" id="{5057DD64-5D4F-4951-8A3E-6411180CE51E}"/>
                    </a:ext>
                  </a:extLst>
                </p:cNvPr>
                <p:cNvPicPr/>
                <p:nvPr/>
              </p:nvPicPr>
              <p:blipFill>
                <a:blip r:embed="rId115"/>
                <a:stretch>
                  <a:fillRect/>
                </a:stretch>
              </p:blipFill>
              <p:spPr>
                <a:xfrm>
                  <a:off x="10706195" y="1605187"/>
                  <a:ext cx="8074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2" name="Entrada de lápiz 91">
                  <a:extLst>
                    <a:ext uri="{FF2B5EF4-FFF2-40B4-BE49-F238E27FC236}">
                      <a16:creationId xmlns:a16="http://schemas.microsoft.com/office/drawing/2014/main" id="{B0081BCC-71C7-41B8-93EE-CD6917F877F6}"/>
                    </a:ext>
                  </a:extLst>
                </p14:cNvPr>
                <p14:cNvContentPartPr/>
                <p14:nvPr/>
              </p14:nvContentPartPr>
              <p14:xfrm>
                <a:off x="9993755" y="1439227"/>
                <a:ext cx="40680" cy="190440"/>
              </p14:xfrm>
            </p:contentPart>
          </mc:Choice>
          <mc:Fallback>
            <p:pic>
              <p:nvPicPr>
                <p:cNvPr id="92" name="Entrada de lápiz 91">
                  <a:extLst>
                    <a:ext uri="{FF2B5EF4-FFF2-40B4-BE49-F238E27FC236}">
                      <a16:creationId xmlns:a16="http://schemas.microsoft.com/office/drawing/2014/main" id="{B0081BCC-71C7-41B8-93EE-CD6917F877F6}"/>
                    </a:ext>
                  </a:extLst>
                </p:cNvPr>
                <p:cNvPicPr/>
                <p:nvPr/>
              </p:nvPicPr>
              <p:blipFill>
                <a:blip r:embed="rId117"/>
                <a:stretch>
                  <a:fillRect/>
                </a:stretch>
              </p:blipFill>
              <p:spPr>
                <a:xfrm>
                  <a:off x="9984755" y="1430587"/>
                  <a:ext cx="583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3" name="Entrada de lápiz 92">
                  <a:extLst>
                    <a:ext uri="{FF2B5EF4-FFF2-40B4-BE49-F238E27FC236}">
                      <a16:creationId xmlns:a16="http://schemas.microsoft.com/office/drawing/2014/main" id="{663C2CA4-202A-4B4F-BA7D-219F7E3F5878}"/>
                    </a:ext>
                  </a:extLst>
                </p14:cNvPr>
                <p14:cNvContentPartPr/>
                <p14:nvPr/>
              </p14:nvContentPartPr>
              <p14:xfrm>
                <a:off x="10020035" y="1363627"/>
                <a:ext cx="54360" cy="72720"/>
              </p14:xfrm>
            </p:contentPart>
          </mc:Choice>
          <mc:Fallback>
            <p:pic>
              <p:nvPicPr>
                <p:cNvPr id="93" name="Entrada de lápiz 92">
                  <a:extLst>
                    <a:ext uri="{FF2B5EF4-FFF2-40B4-BE49-F238E27FC236}">
                      <a16:creationId xmlns:a16="http://schemas.microsoft.com/office/drawing/2014/main" id="{663C2CA4-202A-4B4F-BA7D-219F7E3F5878}"/>
                    </a:ext>
                  </a:extLst>
                </p:cNvPr>
                <p:cNvPicPr/>
                <p:nvPr/>
              </p:nvPicPr>
              <p:blipFill>
                <a:blip r:embed="rId119"/>
                <a:stretch>
                  <a:fillRect/>
                </a:stretch>
              </p:blipFill>
              <p:spPr>
                <a:xfrm>
                  <a:off x="10011035" y="1354627"/>
                  <a:ext cx="720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5" name="Entrada de lápiz 94">
                  <a:extLst>
                    <a:ext uri="{FF2B5EF4-FFF2-40B4-BE49-F238E27FC236}">
                      <a16:creationId xmlns:a16="http://schemas.microsoft.com/office/drawing/2014/main" id="{942B48FB-7E70-454C-8395-C24AC6C2A071}"/>
                    </a:ext>
                  </a:extLst>
                </p14:cNvPr>
                <p14:cNvContentPartPr/>
                <p14:nvPr/>
              </p14:nvContentPartPr>
              <p14:xfrm>
                <a:off x="10061075" y="1137907"/>
                <a:ext cx="58320" cy="169560"/>
              </p14:xfrm>
            </p:contentPart>
          </mc:Choice>
          <mc:Fallback>
            <p:pic>
              <p:nvPicPr>
                <p:cNvPr id="95" name="Entrada de lápiz 94">
                  <a:extLst>
                    <a:ext uri="{FF2B5EF4-FFF2-40B4-BE49-F238E27FC236}">
                      <a16:creationId xmlns:a16="http://schemas.microsoft.com/office/drawing/2014/main" id="{942B48FB-7E70-454C-8395-C24AC6C2A071}"/>
                    </a:ext>
                  </a:extLst>
                </p:cNvPr>
                <p:cNvPicPr/>
                <p:nvPr/>
              </p:nvPicPr>
              <p:blipFill>
                <a:blip r:embed="rId121"/>
                <a:stretch>
                  <a:fillRect/>
                </a:stretch>
              </p:blipFill>
              <p:spPr>
                <a:xfrm>
                  <a:off x="10052075" y="1129267"/>
                  <a:ext cx="759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6" name="Entrada de lápiz 95">
                  <a:extLst>
                    <a:ext uri="{FF2B5EF4-FFF2-40B4-BE49-F238E27FC236}">
                      <a16:creationId xmlns:a16="http://schemas.microsoft.com/office/drawing/2014/main" id="{629C3952-C524-4ED9-A712-F0EDA4927922}"/>
                    </a:ext>
                  </a:extLst>
                </p14:cNvPr>
                <p14:cNvContentPartPr/>
                <p14:nvPr/>
              </p14:nvContentPartPr>
              <p14:xfrm>
                <a:off x="9995195" y="1112707"/>
                <a:ext cx="205560" cy="47160"/>
              </p14:xfrm>
            </p:contentPart>
          </mc:Choice>
          <mc:Fallback>
            <p:pic>
              <p:nvPicPr>
                <p:cNvPr id="96" name="Entrada de lápiz 95">
                  <a:extLst>
                    <a:ext uri="{FF2B5EF4-FFF2-40B4-BE49-F238E27FC236}">
                      <a16:creationId xmlns:a16="http://schemas.microsoft.com/office/drawing/2014/main" id="{629C3952-C524-4ED9-A712-F0EDA4927922}"/>
                    </a:ext>
                  </a:extLst>
                </p:cNvPr>
                <p:cNvPicPr/>
                <p:nvPr/>
              </p:nvPicPr>
              <p:blipFill>
                <a:blip r:embed="rId123"/>
                <a:stretch>
                  <a:fillRect/>
                </a:stretch>
              </p:blipFill>
              <p:spPr>
                <a:xfrm>
                  <a:off x="9986195" y="1103707"/>
                  <a:ext cx="2232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7" name="Entrada de lápiz 96">
                  <a:extLst>
                    <a:ext uri="{FF2B5EF4-FFF2-40B4-BE49-F238E27FC236}">
                      <a16:creationId xmlns:a16="http://schemas.microsoft.com/office/drawing/2014/main" id="{DC8A330E-9F68-456F-B7F6-65437E756A9B}"/>
                    </a:ext>
                  </a:extLst>
                </p14:cNvPr>
                <p14:cNvContentPartPr/>
                <p14:nvPr/>
              </p14:nvContentPartPr>
              <p14:xfrm>
                <a:off x="10192835" y="1183627"/>
                <a:ext cx="109440" cy="99720"/>
              </p14:xfrm>
            </p:contentPart>
          </mc:Choice>
          <mc:Fallback>
            <p:pic>
              <p:nvPicPr>
                <p:cNvPr id="97" name="Entrada de lápiz 96">
                  <a:extLst>
                    <a:ext uri="{FF2B5EF4-FFF2-40B4-BE49-F238E27FC236}">
                      <a16:creationId xmlns:a16="http://schemas.microsoft.com/office/drawing/2014/main" id="{DC8A330E-9F68-456F-B7F6-65437E756A9B}"/>
                    </a:ext>
                  </a:extLst>
                </p:cNvPr>
                <p:cNvPicPr/>
                <p:nvPr/>
              </p:nvPicPr>
              <p:blipFill>
                <a:blip r:embed="rId125"/>
                <a:stretch>
                  <a:fillRect/>
                </a:stretch>
              </p:blipFill>
              <p:spPr>
                <a:xfrm>
                  <a:off x="10184195" y="1174987"/>
                  <a:ext cx="1270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8" name="Entrada de lápiz 97">
                  <a:extLst>
                    <a:ext uri="{FF2B5EF4-FFF2-40B4-BE49-F238E27FC236}">
                      <a16:creationId xmlns:a16="http://schemas.microsoft.com/office/drawing/2014/main" id="{B7D829B5-F703-4806-8DB7-A8BB5D871178}"/>
                    </a:ext>
                  </a:extLst>
                </p14:cNvPr>
                <p14:cNvContentPartPr/>
                <p14:nvPr/>
              </p14:nvContentPartPr>
              <p14:xfrm>
                <a:off x="10352675" y="1142587"/>
                <a:ext cx="50760" cy="91440"/>
              </p14:xfrm>
            </p:contentPart>
          </mc:Choice>
          <mc:Fallback>
            <p:pic>
              <p:nvPicPr>
                <p:cNvPr id="98" name="Entrada de lápiz 97">
                  <a:extLst>
                    <a:ext uri="{FF2B5EF4-FFF2-40B4-BE49-F238E27FC236}">
                      <a16:creationId xmlns:a16="http://schemas.microsoft.com/office/drawing/2014/main" id="{B7D829B5-F703-4806-8DB7-A8BB5D871178}"/>
                    </a:ext>
                  </a:extLst>
                </p:cNvPr>
                <p:cNvPicPr/>
                <p:nvPr/>
              </p:nvPicPr>
              <p:blipFill>
                <a:blip r:embed="rId127"/>
                <a:stretch>
                  <a:fillRect/>
                </a:stretch>
              </p:blipFill>
              <p:spPr>
                <a:xfrm>
                  <a:off x="10344035" y="1133947"/>
                  <a:ext cx="684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9" name="Entrada de lápiz 98">
                  <a:extLst>
                    <a:ext uri="{FF2B5EF4-FFF2-40B4-BE49-F238E27FC236}">
                      <a16:creationId xmlns:a16="http://schemas.microsoft.com/office/drawing/2014/main" id="{FED1E2E8-9061-494C-AA21-69FB01840D39}"/>
                    </a:ext>
                  </a:extLst>
                </p14:cNvPr>
                <p14:cNvContentPartPr/>
                <p14:nvPr/>
              </p14:nvContentPartPr>
              <p14:xfrm>
                <a:off x="10453115" y="1137547"/>
                <a:ext cx="124200" cy="93240"/>
              </p14:xfrm>
            </p:contentPart>
          </mc:Choice>
          <mc:Fallback>
            <p:pic>
              <p:nvPicPr>
                <p:cNvPr id="99" name="Entrada de lápiz 98">
                  <a:extLst>
                    <a:ext uri="{FF2B5EF4-FFF2-40B4-BE49-F238E27FC236}">
                      <a16:creationId xmlns:a16="http://schemas.microsoft.com/office/drawing/2014/main" id="{FED1E2E8-9061-494C-AA21-69FB01840D39}"/>
                    </a:ext>
                  </a:extLst>
                </p:cNvPr>
                <p:cNvPicPr/>
                <p:nvPr/>
              </p:nvPicPr>
              <p:blipFill>
                <a:blip r:embed="rId129"/>
                <a:stretch>
                  <a:fillRect/>
                </a:stretch>
              </p:blipFill>
              <p:spPr>
                <a:xfrm>
                  <a:off x="10444115" y="1128547"/>
                  <a:ext cx="1418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00" name="Entrada de lápiz 99">
                  <a:extLst>
                    <a:ext uri="{FF2B5EF4-FFF2-40B4-BE49-F238E27FC236}">
                      <a16:creationId xmlns:a16="http://schemas.microsoft.com/office/drawing/2014/main" id="{CD0B9C8B-243E-4AEF-8CCB-7C33CB675811}"/>
                    </a:ext>
                  </a:extLst>
                </p14:cNvPr>
                <p14:cNvContentPartPr/>
                <p14:nvPr/>
              </p14:nvContentPartPr>
              <p14:xfrm>
                <a:off x="10713395" y="1112347"/>
                <a:ext cx="68400" cy="192960"/>
              </p14:xfrm>
            </p:contentPart>
          </mc:Choice>
          <mc:Fallback>
            <p:pic>
              <p:nvPicPr>
                <p:cNvPr id="100" name="Entrada de lápiz 99">
                  <a:extLst>
                    <a:ext uri="{FF2B5EF4-FFF2-40B4-BE49-F238E27FC236}">
                      <a16:creationId xmlns:a16="http://schemas.microsoft.com/office/drawing/2014/main" id="{CD0B9C8B-243E-4AEF-8CCB-7C33CB675811}"/>
                    </a:ext>
                  </a:extLst>
                </p:cNvPr>
                <p:cNvPicPr/>
                <p:nvPr/>
              </p:nvPicPr>
              <p:blipFill>
                <a:blip r:embed="rId131"/>
                <a:stretch>
                  <a:fillRect/>
                </a:stretch>
              </p:blipFill>
              <p:spPr>
                <a:xfrm>
                  <a:off x="10704395" y="1103707"/>
                  <a:ext cx="860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1" name="Entrada de lápiz 100">
                  <a:extLst>
                    <a:ext uri="{FF2B5EF4-FFF2-40B4-BE49-F238E27FC236}">
                      <a16:creationId xmlns:a16="http://schemas.microsoft.com/office/drawing/2014/main" id="{15A8FAC1-7560-46A6-A9F2-73AD2564892F}"/>
                    </a:ext>
                  </a:extLst>
                </p14:cNvPr>
                <p14:cNvContentPartPr/>
                <p14:nvPr/>
              </p14:nvContentPartPr>
              <p14:xfrm>
                <a:off x="10715555" y="1113787"/>
                <a:ext cx="141480" cy="32400"/>
              </p14:xfrm>
            </p:contentPart>
          </mc:Choice>
          <mc:Fallback>
            <p:pic>
              <p:nvPicPr>
                <p:cNvPr id="101" name="Entrada de lápiz 100">
                  <a:extLst>
                    <a:ext uri="{FF2B5EF4-FFF2-40B4-BE49-F238E27FC236}">
                      <a16:creationId xmlns:a16="http://schemas.microsoft.com/office/drawing/2014/main" id="{15A8FAC1-7560-46A6-A9F2-73AD2564892F}"/>
                    </a:ext>
                  </a:extLst>
                </p:cNvPr>
                <p:cNvPicPr/>
                <p:nvPr/>
              </p:nvPicPr>
              <p:blipFill>
                <a:blip r:embed="rId133"/>
                <a:stretch>
                  <a:fillRect/>
                </a:stretch>
              </p:blipFill>
              <p:spPr>
                <a:xfrm>
                  <a:off x="10706915" y="1105147"/>
                  <a:ext cx="1591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2" name="Entrada de lápiz 101">
                  <a:extLst>
                    <a:ext uri="{FF2B5EF4-FFF2-40B4-BE49-F238E27FC236}">
                      <a16:creationId xmlns:a16="http://schemas.microsoft.com/office/drawing/2014/main" id="{19081C9B-A85F-4845-B5F8-DB9C28B960F1}"/>
                    </a:ext>
                  </a:extLst>
                </p14:cNvPr>
                <p14:cNvContentPartPr/>
                <p14:nvPr/>
              </p14:nvContentPartPr>
              <p14:xfrm>
                <a:off x="10759115" y="1195147"/>
                <a:ext cx="88200" cy="30960"/>
              </p14:xfrm>
            </p:contentPart>
          </mc:Choice>
          <mc:Fallback>
            <p:pic>
              <p:nvPicPr>
                <p:cNvPr id="102" name="Entrada de lápiz 101">
                  <a:extLst>
                    <a:ext uri="{FF2B5EF4-FFF2-40B4-BE49-F238E27FC236}">
                      <a16:creationId xmlns:a16="http://schemas.microsoft.com/office/drawing/2014/main" id="{19081C9B-A85F-4845-B5F8-DB9C28B960F1}"/>
                    </a:ext>
                  </a:extLst>
                </p:cNvPr>
                <p:cNvPicPr/>
                <p:nvPr/>
              </p:nvPicPr>
              <p:blipFill>
                <a:blip r:embed="rId135"/>
                <a:stretch>
                  <a:fillRect/>
                </a:stretch>
              </p:blipFill>
              <p:spPr>
                <a:xfrm>
                  <a:off x="10750475" y="1186507"/>
                  <a:ext cx="1058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3" name="Entrada de lápiz 102">
                  <a:extLst>
                    <a:ext uri="{FF2B5EF4-FFF2-40B4-BE49-F238E27FC236}">
                      <a16:creationId xmlns:a16="http://schemas.microsoft.com/office/drawing/2014/main" id="{5201FEC6-8F92-4F0B-91DD-E9A6157C2594}"/>
                    </a:ext>
                  </a:extLst>
                </p14:cNvPr>
                <p14:cNvContentPartPr/>
                <p14:nvPr/>
              </p14:nvContentPartPr>
              <p14:xfrm>
                <a:off x="10872875" y="1144387"/>
                <a:ext cx="133920" cy="74160"/>
              </p14:xfrm>
            </p:contentPart>
          </mc:Choice>
          <mc:Fallback>
            <p:pic>
              <p:nvPicPr>
                <p:cNvPr id="103" name="Entrada de lápiz 102">
                  <a:extLst>
                    <a:ext uri="{FF2B5EF4-FFF2-40B4-BE49-F238E27FC236}">
                      <a16:creationId xmlns:a16="http://schemas.microsoft.com/office/drawing/2014/main" id="{5201FEC6-8F92-4F0B-91DD-E9A6157C2594}"/>
                    </a:ext>
                  </a:extLst>
                </p:cNvPr>
                <p:cNvPicPr/>
                <p:nvPr/>
              </p:nvPicPr>
              <p:blipFill>
                <a:blip r:embed="rId137"/>
                <a:stretch>
                  <a:fillRect/>
                </a:stretch>
              </p:blipFill>
              <p:spPr>
                <a:xfrm>
                  <a:off x="10864235" y="1135387"/>
                  <a:ext cx="1515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4" name="Entrada de lápiz 103">
                  <a:extLst>
                    <a:ext uri="{FF2B5EF4-FFF2-40B4-BE49-F238E27FC236}">
                      <a16:creationId xmlns:a16="http://schemas.microsoft.com/office/drawing/2014/main" id="{1F9BC57D-C065-42F9-9443-8FD2569D9871}"/>
                    </a:ext>
                  </a:extLst>
                </p14:cNvPr>
                <p14:cNvContentPartPr/>
                <p14:nvPr/>
              </p14:nvContentPartPr>
              <p14:xfrm>
                <a:off x="11051795" y="1119187"/>
                <a:ext cx="135720" cy="104040"/>
              </p14:xfrm>
            </p:contentPart>
          </mc:Choice>
          <mc:Fallback>
            <p:pic>
              <p:nvPicPr>
                <p:cNvPr id="104" name="Entrada de lápiz 103">
                  <a:extLst>
                    <a:ext uri="{FF2B5EF4-FFF2-40B4-BE49-F238E27FC236}">
                      <a16:creationId xmlns:a16="http://schemas.microsoft.com/office/drawing/2014/main" id="{1F9BC57D-C065-42F9-9443-8FD2569D9871}"/>
                    </a:ext>
                  </a:extLst>
                </p:cNvPr>
                <p:cNvPicPr/>
                <p:nvPr/>
              </p:nvPicPr>
              <p:blipFill>
                <a:blip r:embed="rId139"/>
                <a:stretch>
                  <a:fillRect/>
                </a:stretch>
              </p:blipFill>
              <p:spPr>
                <a:xfrm>
                  <a:off x="11043155" y="1110187"/>
                  <a:ext cx="1533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5" name="Entrada de lápiz 104">
                  <a:extLst>
                    <a:ext uri="{FF2B5EF4-FFF2-40B4-BE49-F238E27FC236}">
                      <a16:creationId xmlns:a16="http://schemas.microsoft.com/office/drawing/2014/main" id="{DEAD1D44-FB3F-4956-A890-036297DAD4EE}"/>
                    </a:ext>
                  </a:extLst>
                </p14:cNvPr>
                <p14:cNvContentPartPr/>
                <p14:nvPr/>
              </p14:nvContentPartPr>
              <p14:xfrm>
                <a:off x="11246195" y="1139707"/>
                <a:ext cx="70560" cy="62640"/>
              </p14:xfrm>
            </p:contentPart>
          </mc:Choice>
          <mc:Fallback>
            <p:pic>
              <p:nvPicPr>
                <p:cNvPr id="105" name="Entrada de lápiz 104">
                  <a:extLst>
                    <a:ext uri="{FF2B5EF4-FFF2-40B4-BE49-F238E27FC236}">
                      <a16:creationId xmlns:a16="http://schemas.microsoft.com/office/drawing/2014/main" id="{DEAD1D44-FB3F-4956-A890-036297DAD4EE}"/>
                    </a:ext>
                  </a:extLst>
                </p:cNvPr>
                <p:cNvPicPr/>
                <p:nvPr/>
              </p:nvPicPr>
              <p:blipFill>
                <a:blip r:embed="rId141"/>
                <a:stretch>
                  <a:fillRect/>
                </a:stretch>
              </p:blipFill>
              <p:spPr>
                <a:xfrm>
                  <a:off x="11237555" y="1130707"/>
                  <a:ext cx="882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6" name="Entrada de lápiz 105">
                  <a:extLst>
                    <a:ext uri="{FF2B5EF4-FFF2-40B4-BE49-F238E27FC236}">
                      <a16:creationId xmlns:a16="http://schemas.microsoft.com/office/drawing/2014/main" id="{FED4FA07-7BA7-4A0B-9BA1-63302E80160B}"/>
                    </a:ext>
                  </a:extLst>
                </p14:cNvPr>
                <p14:cNvContentPartPr/>
                <p14:nvPr/>
              </p14:nvContentPartPr>
              <p14:xfrm>
                <a:off x="11360675" y="1038907"/>
                <a:ext cx="11520" cy="175320"/>
              </p14:xfrm>
            </p:contentPart>
          </mc:Choice>
          <mc:Fallback>
            <p:pic>
              <p:nvPicPr>
                <p:cNvPr id="106" name="Entrada de lápiz 105">
                  <a:extLst>
                    <a:ext uri="{FF2B5EF4-FFF2-40B4-BE49-F238E27FC236}">
                      <a16:creationId xmlns:a16="http://schemas.microsoft.com/office/drawing/2014/main" id="{FED4FA07-7BA7-4A0B-9BA1-63302E80160B}"/>
                    </a:ext>
                  </a:extLst>
                </p:cNvPr>
                <p:cNvPicPr/>
                <p:nvPr/>
              </p:nvPicPr>
              <p:blipFill>
                <a:blip r:embed="rId143"/>
                <a:stretch>
                  <a:fillRect/>
                </a:stretch>
              </p:blipFill>
              <p:spPr>
                <a:xfrm>
                  <a:off x="11352035" y="1030267"/>
                  <a:ext cx="291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8" name="Entrada de lápiz 107">
                  <a:extLst>
                    <a:ext uri="{FF2B5EF4-FFF2-40B4-BE49-F238E27FC236}">
                      <a16:creationId xmlns:a16="http://schemas.microsoft.com/office/drawing/2014/main" id="{5D3421C1-137C-4E54-BD4D-CFB9CFC6E0BD}"/>
                    </a:ext>
                  </a:extLst>
                </p14:cNvPr>
                <p14:cNvContentPartPr/>
                <p14:nvPr/>
              </p14:nvContentPartPr>
              <p14:xfrm>
                <a:off x="10134515" y="1396387"/>
                <a:ext cx="264960" cy="29520"/>
              </p14:xfrm>
            </p:contentPart>
          </mc:Choice>
          <mc:Fallback>
            <p:pic>
              <p:nvPicPr>
                <p:cNvPr id="108" name="Entrada de lápiz 107">
                  <a:extLst>
                    <a:ext uri="{FF2B5EF4-FFF2-40B4-BE49-F238E27FC236}">
                      <a16:creationId xmlns:a16="http://schemas.microsoft.com/office/drawing/2014/main" id="{5D3421C1-137C-4E54-BD4D-CFB9CFC6E0BD}"/>
                    </a:ext>
                  </a:extLst>
                </p:cNvPr>
                <p:cNvPicPr/>
                <p:nvPr/>
              </p:nvPicPr>
              <p:blipFill>
                <a:blip r:embed="rId145"/>
                <a:stretch>
                  <a:fillRect/>
                </a:stretch>
              </p:blipFill>
              <p:spPr>
                <a:xfrm>
                  <a:off x="10125875" y="1387387"/>
                  <a:ext cx="2826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9" name="Entrada de lápiz 108">
                  <a:extLst>
                    <a:ext uri="{FF2B5EF4-FFF2-40B4-BE49-F238E27FC236}">
                      <a16:creationId xmlns:a16="http://schemas.microsoft.com/office/drawing/2014/main" id="{353D38B3-4DF6-4709-8DE7-54E32B33B40F}"/>
                    </a:ext>
                  </a:extLst>
                </p14:cNvPr>
                <p14:cNvContentPartPr/>
                <p14:nvPr/>
              </p14:nvContentPartPr>
              <p14:xfrm>
                <a:off x="10733195" y="1322227"/>
                <a:ext cx="608400" cy="6120"/>
              </p14:xfrm>
            </p:contentPart>
          </mc:Choice>
          <mc:Fallback>
            <p:pic>
              <p:nvPicPr>
                <p:cNvPr id="109" name="Entrada de lápiz 108">
                  <a:extLst>
                    <a:ext uri="{FF2B5EF4-FFF2-40B4-BE49-F238E27FC236}">
                      <a16:creationId xmlns:a16="http://schemas.microsoft.com/office/drawing/2014/main" id="{353D38B3-4DF6-4709-8DE7-54E32B33B40F}"/>
                    </a:ext>
                  </a:extLst>
                </p:cNvPr>
                <p:cNvPicPr/>
                <p:nvPr/>
              </p:nvPicPr>
              <p:blipFill>
                <a:blip r:embed="rId147"/>
                <a:stretch>
                  <a:fillRect/>
                </a:stretch>
              </p:blipFill>
              <p:spPr>
                <a:xfrm>
                  <a:off x="10724195" y="1313227"/>
                  <a:ext cx="6260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1" name="Entrada de lápiz 110">
                  <a:extLst>
                    <a:ext uri="{FF2B5EF4-FFF2-40B4-BE49-F238E27FC236}">
                      <a16:creationId xmlns:a16="http://schemas.microsoft.com/office/drawing/2014/main" id="{BA196339-C8B6-4463-8A68-92EE61788167}"/>
                    </a:ext>
                  </a:extLst>
                </p14:cNvPr>
                <p14:cNvContentPartPr/>
                <p14:nvPr/>
              </p14:nvContentPartPr>
              <p14:xfrm>
                <a:off x="10171235" y="1438507"/>
                <a:ext cx="32760" cy="3240"/>
              </p14:xfrm>
            </p:contentPart>
          </mc:Choice>
          <mc:Fallback>
            <p:pic>
              <p:nvPicPr>
                <p:cNvPr id="111" name="Entrada de lápiz 110">
                  <a:extLst>
                    <a:ext uri="{FF2B5EF4-FFF2-40B4-BE49-F238E27FC236}">
                      <a16:creationId xmlns:a16="http://schemas.microsoft.com/office/drawing/2014/main" id="{BA196339-C8B6-4463-8A68-92EE61788167}"/>
                    </a:ext>
                  </a:extLst>
                </p:cNvPr>
                <p:cNvPicPr/>
                <p:nvPr/>
              </p:nvPicPr>
              <p:blipFill>
                <a:blip r:embed="rId149"/>
                <a:stretch>
                  <a:fillRect/>
                </a:stretch>
              </p:blipFill>
              <p:spPr>
                <a:xfrm>
                  <a:off x="10162235" y="1429507"/>
                  <a:ext cx="504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2" name="Entrada de lápiz 111">
                  <a:extLst>
                    <a:ext uri="{FF2B5EF4-FFF2-40B4-BE49-F238E27FC236}">
                      <a16:creationId xmlns:a16="http://schemas.microsoft.com/office/drawing/2014/main" id="{1AE0A346-0154-4AEE-A761-BD93F978D01B}"/>
                    </a:ext>
                  </a:extLst>
                </p14:cNvPr>
                <p14:cNvContentPartPr/>
                <p14:nvPr/>
              </p14:nvContentPartPr>
              <p14:xfrm>
                <a:off x="9760475" y="2099827"/>
                <a:ext cx="314280" cy="21600"/>
              </p14:xfrm>
            </p:contentPart>
          </mc:Choice>
          <mc:Fallback>
            <p:pic>
              <p:nvPicPr>
                <p:cNvPr id="112" name="Entrada de lápiz 111">
                  <a:extLst>
                    <a:ext uri="{FF2B5EF4-FFF2-40B4-BE49-F238E27FC236}">
                      <a16:creationId xmlns:a16="http://schemas.microsoft.com/office/drawing/2014/main" id="{1AE0A346-0154-4AEE-A761-BD93F978D01B}"/>
                    </a:ext>
                  </a:extLst>
                </p:cNvPr>
                <p:cNvPicPr/>
                <p:nvPr/>
              </p:nvPicPr>
              <p:blipFill>
                <a:blip r:embed="rId151"/>
                <a:stretch>
                  <a:fillRect/>
                </a:stretch>
              </p:blipFill>
              <p:spPr>
                <a:xfrm>
                  <a:off x="9751835" y="2090827"/>
                  <a:ext cx="3319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3" name="Entrada de lápiz 112">
                  <a:extLst>
                    <a:ext uri="{FF2B5EF4-FFF2-40B4-BE49-F238E27FC236}">
                      <a16:creationId xmlns:a16="http://schemas.microsoft.com/office/drawing/2014/main" id="{38912028-9969-40B4-AF14-A96898B20692}"/>
                    </a:ext>
                  </a:extLst>
                </p14:cNvPr>
                <p14:cNvContentPartPr/>
                <p14:nvPr/>
              </p14:nvContentPartPr>
              <p14:xfrm>
                <a:off x="9821675" y="2175427"/>
                <a:ext cx="239400" cy="49680"/>
              </p14:xfrm>
            </p:contentPart>
          </mc:Choice>
          <mc:Fallback>
            <p:pic>
              <p:nvPicPr>
                <p:cNvPr id="113" name="Entrada de lápiz 112">
                  <a:extLst>
                    <a:ext uri="{FF2B5EF4-FFF2-40B4-BE49-F238E27FC236}">
                      <a16:creationId xmlns:a16="http://schemas.microsoft.com/office/drawing/2014/main" id="{38912028-9969-40B4-AF14-A96898B20692}"/>
                    </a:ext>
                  </a:extLst>
                </p:cNvPr>
                <p:cNvPicPr/>
                <p:nvPr/>
              </p:nvPicPr>
              <p:blipFill>
                <a:blip r:embed="rId153"/>
                <a:stretch>
                  <a:fillRect/>
                </a:stretch>
              </p:blipFill>
              <p:spPr>
                <a:xfrm>
                  <a:off x="9813035" y="2166427"/>
                  <a:ext cx="25704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8" name="Entrada de lápiz 127">
                  <a:extLst>
                    <a:ext uri="{FF2B5EF4-FFF2-40B4-BE49-F238E27FC236}">
                      <a16:creationId xmlns:a16="http://schemas.microsoft.com/office/drawing/2014/main" id="{7B2D0825-A03A-4BEC-82BC-894903429933}"/>
                    </a:ext>
                  </a:extLst>
                </p14:cNvPr>
                <p14:cNvContentPartPr/>
                <p14:nvPr/>
              </p14:nvContentPartPr>
              <p14:xfrm>
                <a:off x="9880355" y="1942147"/>
                <a:ext cx="242640" cy="18000"/>
              </p14:xfrm>
            </p:contentPart>
          </mc:Choice>
          <mc:Fallback>
            <p:pic>
              <p:nvPicPr>
                <p:cNvPr id="128" name="Entrada de lápiz 127">
                  <a:extLst>
                    <a:ext uri="{FF2B5EF4-FFF2-40B4-BE49-F238E27FC236}">
                      <a16:creationId xmlns:a16="http://schemas.microsoft.com/office/drawing/2014/main" id="{7B2D0825-A03A-4BEC-82BC-894903429933}"/>
                    </a:ext>
                  </a:extLst>
                </p:cNvPr>
                <p:cNvPicPr/>
                <p:nvPr/>
              </p:nvPicPr>
              <p:blipFill>
                <a:blip r:embed="rId155"/>
                <a:stretch>
                  <a:fillRect/>
                </a:stretch>
              </p:blipFill>
              <p:spPr>
                <a:xfrm>
                  <a:off x="9871355" y="1933147"/>
                  <a:ext cx="2602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9" name="Entrada de lápiz 128">
                  <a:extLst>
                    <a:ext uri="{FF2B5EF4-FFF2-40B4-BE49-F238E27FC236}">
                      <a16:creationId xmlns:a16="http://schemas.microsoft.com/office/drawing/2014/main" id="{F3527D48-922D-47FA-8110-15509921C712}"/>
                    </a:ext>
                  </a:extLst>
                </p14:cNvPr>
                <p14:cNvContentPartPr/>
                <p14:nvPr/>
              </p14:nvContentPartPr>
              <p14:xfrm>
                <a:off x="9918155" y="1998307"/>
                <a:ext cx="149400" cy="13320"/>
              </p14:xfrm>
            </p:contentPart>
          </mc:Choice>
          <mc:Fallback>
            <p:pic>
              <p:nvPicPr>
                <p:cNvPr id="129" name="Entrada de lápiz 128">
                  <a:extLst>
                    <a:ext uri="{FF2B5EF4-FFF2-40B4-BE49-F238E27FC236}">
                      <a16:creationId xmlns:a16="http://schemas.microsoft.com/office/drawing/2014/main" id="{F3527D48-922D-47FA-8110-15509921C712}"/>
                    </a:ext>
                  </a:extLst>
                </p:cNvPr>
                <p:cNvPicPr/>
                <p:nvPr/>
              </p:nvPicPr>
              <p:blipFill>
                <a:blip r:embed="rId157"/>
                <a:stretch>
                  <a:fillRect/>
                </a:stretch>
              </p:blipFill>
              <p:spPr>
                <a:xfrm>
                  <a:off x="9909515" y="1989667"/>
                  <a:ext cx="167040" cy="30960"/>
                </a:xfrm>
                <a:prstGeom prst="rect">
                  <a:avLst/>
                </a:prstGeom>
              </p:spPr>
            </p:pic>
          </mc:Fallback>
        </mc:AlternateContent>
      </p:grpSp>
      <p:grpSp>
        <p:nvGrpSpPr>
          <p:cNvPr id="139" name="Grupo 138">
            <a:extLst>
              <a:ext uri="{FF2B5EF4-FFF2-40B4-BE49-F238E27FC236}">
                <a16:creationId xmlns:a16="http://schemas.microsoft.com/office/drawing/2014/main" id="{38E73D32-7C4B-4A91-81BB-0F637EA2018B}"/>
              </a:ext>
            </a:extLst>
          </p:cNvPr>
          <p:cNvGrpSpPr/>
          <p:nvPr/>
        </p:nvGrpSpPr>
        <p:grpSpPr>
          <a:xfrm>
            <a:off x="8321915" y="3245347"/>
            <a:ext cx="145080" cy="220320"/>
            <a:chOff x="8321915" y="3245347"/>
            <a:chExt cx="145080" cy="220320"/>
          </a:xfrm>
        </p:grpSpPr>
        <mc:AlternateContent xmlns:mc="http://schemas.openxmlformats.org/markup-compatibility/2006">
          <mc:Choice xmlns:p14="http://schemas.microsoft.com/office/powerpoint/2010/main" Requires="p14">
            <p:contentPart p14:bwMode="auto" r:id="rId158">
              <p14:nvContentPartPr>
                <p14:cNvPr id="131" name="Entrada de lápiz 130">
                  <a:extLst>
                    <a:ext uri="{FF2B5EF4-FFF2-40B4-BE49-F238E27FC236}">
                      <a16:creationId xmlns:a16="http://schemas.microsoft.com/office/drawing/2014/main" id="{3EF32478-044A-4B8A-9D22-26C0D63F4204}"/>
                    </a:ext>
                  </a:extLst>
                </p14:cNvPr>
                <p14:cNvContentPartPr/>
                <p14:nvPr/>
              </p14:nvContentPartPr>
              <p14:xfrm>
                <a:off x="8321915" y="3245347"/>
                <a:ext cx="122400" cy="220320"/>
              </p14:xfrm>
            </p:contentPart>
          </mc:Choice>
          <mc:Fallback>
            <p:pic>
              <p:nvPicPr>
                <p:cNvPr id="131" name="Entrada de lápiz 130">
                  <a:extLst>
                    <a:ext uri="{FF2B5EF4-FFF2-40B4-BE49-F238E27FC236}">
                      <a16:creationId xmlns:a16="http://schemas.microsoft.com/office/drawing/2014/main" id="{3EF32478-044A-4B8A-9D22-26C0D63F4204}"/>
                    </a:ext>
                  </a:extLst>
                </p:cNvPr>
                <p:cNvPicPr/>
                <p:nvPr/>
              </p:nvPicPr>
              <p:blipFill>
                <a:blip r:embed="rId159"/>
                <a:stretch>
                  <a:fillRect/>
                </a:stretch>
              </p:blipFill>
              <p:spPr>
                <a:xfrm>
                  <a:off x="8313275" y="3236347"/>
                  <a:ext cx="1400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2" name="Entrada de lápiz 131">
                  <a:extLst>
                    <a:ext uri="{FF2B5EF4-FFF2-40B4-BE49-F238E27FC236}">
                      <a16:creationId xmlns:a16="http://schemas.microsoft.com/office/drawing/2014/main" id="{BD615CE9-98D0-4577-A492-EA3D5AC75870}"/>
                    </a:ext>
                  </a:extLst>
                </p14:cNvPr>
                <p14:cNvContentPartPr/>
                <p14:nvPr/>
              </p14:nvContentPartPr>
              <p14:xfrm>
                <a:off x="8324435" y="3291067"/>
                <a:ext cx="142560" cy="167760"/>
              </p14:xfrm>
            </p:contentPart>
          </mc:Choice>
          <mc:Fallback>
            <p:pic>
              <p:nvPicPr>
                <p:cNvPr id="132" name="Entrada de lápiz 131">
                  <a:extLst>
                    <a:ext uri="{FF2B5EF4-FFF2-40B4-BE49-F238E27FC236}">
                      <a16:creationId xmlns:a16="http://schemas.microsoft.com/office/drawing/2014/main" id="{BD615CE9-98D0-4577-A492-EA3D5AC75870}"/>
                    </a:ext>
                  </a:extLst>
                </p:cNvPr>
                <p:cNvPicPr/>
                <p:nvPr/>
              </p:nvPicPr>
              <p:blipFill>
                <a:blip r:embed="rId161"/>
                <a:stretch>
                  <a:fillRect/>
                </a:stretch>
              </p:blipFill>
              <p:spPr>
                <a:xfrm>
                  <a:off x="8315435" y="3282067"/>
                  <a:ext cx="160200" cy="185400"/>
                </a:xfrm>
                <a:prstGeom prst="rect">
                  <a:avLst/>
                </a:prstGeom>
              </p:spPr>
            </p:pic>
          </mc:Fallback>
        </mc:AlternateContent>
      </p:grpSp>
      <p:grpSp>
        <p:nvGrpSpPr>
          <p:cNvPr id="138" name="Grupo 137">
            <a:extLst>
              <a:ext uri="{FF2B5EF4-FFF2-40B4-BE49-F238E27FC236}">
                <a16:creationId xmlns:a16="http://schemas.microsoft.com/office/drawing/2014/main" id="{F45CC296-2B18-4165-A391-2FB6C8AC6A04}"/>
              </a:ext>
            </a:extLst>
          </p:cNvPr>
          <p:cNvGrpSpPr/>
          <p:nvPr/>
        </p:nvGrpSpPr>
        <p:grpSpPr>
          <a:xfrm>
            <a:off x="9212195" y="3299347"/>
            <a:ext cx="138960" cy="219600"/>
            <a:chOff x="9212195" y="3299347"/>
            <a:chExt cx="138960" cy="219600"/>
          </a:xfrm>
        </p:grpSpPr>
        <mc:AlternateContent xmlns:mc="http://schemas.openxmlformats.org/markup-compatibility/2006">
          <mc:Choice xmlns:p14="http://schemas.microsoft.com/office/powerpoint/2010/main" Requires="p14">
            <p:contentPart p14:bwMode="auto" r:id="rId162">
              <p14:nvContentPartPr>
                <p14:cNvPr id="133" name="Entrada de lápiz 132">
                  <a:extLst>
                    <a:ext uri="{FF2B5EF4-FFF2-40B4-BE49-F238E27FC236}">
                      <a16:creationId xmlns:a16="http://schemas.microsoft.com/office/drawing/2014/main" id="{483BD85A-14D5-4614-8EC2-00B846A3EB1E}"/>
                    </a:ext>
                  </a:extLst>
                </p14:cNvPr>
                <p14:cNvContentPartPr/>
                <p14:nvPr/>
              </p14:nvContentPartPr>
              <p14:xfrm>
                <a:off x="9212195" y="3299347"/>
                <a:ext cx="96120" cy="219600"/>
              </p14:xfrm>
            </p:contentPart>
          </mc:Choice>
          <mc:Fallback>
            <p:pic>
              <p:nvPicPr>
                <p:cNvPr id="133" name="Entrada de lápiz 132">
                  <a:extLst>
                    <a:ext uri="{FF2B5EF4-FFF2-40B4-BE49-F238E27FC236}">
                      <a16:creationId xmlns:a16="http://schemas.microsoft.com/office/drawing/2014/main" id="{483BD85A-14D5-4614-8EC2-00B846A3EB1E}"/>
                    </a:ext>
                  </a:extLst>
                </p:cNvPr>
                <p:cNvPicPr/>
                <p:nvPr/>
              </p:nvPicPr>
              <p:blipFill>
                <a:blip r:embed="rId163"/>
                <a:stretch>
                  <a:fillRect/>
                </a:stretch>
              </p:blipFill>
              <p:spPr>
                <a:xfrm>
                  <a:off x="9203195" y="3290707"/>
                  <a:ext cx="1137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34" name="Entrada de lápiz 133">
                  <a:extLst>
                    <a:ext uri="{FF2B5EF4-FFF2-40B4-BE49-F238E27FC236}">
                      <a16:creationId xmlns:a16="http://schemas.microsoft.com/office/drawing/2014/main" id="{E2680368-D7D4-4E31-94E8-9B712D44BBAB}"/>
                    </a:ext>
                  </a:extLst>
                </p14:cNvPr>
                <p14:cNvContentPartPr/>
                <p14:nvPr/>
              </p14:nvContentPartPr>
              <p14:xfrm>
                <a:off x="9234155" y="3362347"/>
                <a:ext cx="117000" cy="118800"/>
              </p14:xfrm>
            </p:contentPart>
          </mc:Choice>
          <mc:Fallback>
            <p:pic>
              <p:nvPicPr>
                <p:cNvPr id="134" name="Entrada de lápiz 133">
                  <a:extLst>
                    <a:ext uri="{FF2B5EF4-FFF2-40B4-BE49-F238E27FC236}">
                      <a16:creationId xmlns:a16="http://schemas.microsoft.com/office/drawing/2014/main" id="{E2680368-D7D4-4E31-94E8-9B712D44BBAB}"/>
                    </a:ext>
                  </a:extLst>
                </p:cNvPr>
                <p:cNvPicPr/>
                <p:nvPr/>
              </p:nvPicPr>
              <p:blipFill>
                <a:blip r:embed="rId165"/>
                <a:stretch>
                  <a:fillRect/>
                </a:stretch>
              </p:blipFill>
              <p:spPr>
                <a:xfrm>
                  <a:off x="9225515" y="3353347"/>
                  <a:ext cx="134640" cy="136440"/>
                </a:xfrm>
                <a:prstGeom prst="rect">
                  <a:avLst/>
                </a:prstGeom>
              </p:spPr>
            </p:pic>
          </mc:Fallback>
        </mc:AlternateContent>
      </p:grpSp>
      <p:grpSp>
        <p:nvGrpSpPr>
          <p:cNvPr id="137" name="Grupo 136">
            <a:extLst>
              <a:ext uri="{FF2B5EF4-FFF2-40B4-BE49-F238E27FC236}">
                <a16:creationId xmlns:a16="http://schemas.microsoft.com/office/drawing/2014/main" id="{33DCB089-018E-45AB-A960-298A3CDFB07C}"/>
              </a:ext>
            </a:extLst>
          </p:cNvPr>
          <p:cNvGrpSpPr/>
          <p:nvPr/>
        </p:nvGrpSpPr>
        <p:grpSpPr>
          <a:xfrm>
            <a:off x="9986555" y="3373867"/>
            <a:ext cx="131760" cy="140760"/>
            <a:chOff x="9986555" y="3373867"/>
            <a:chExt cx="131760" cy="140760"/>
          </a:xfrm>
        </p:grpSpPr>
        <mc:AlternateContent xmlns:mc="http://schemas.openxmlformats.org/markup-compatibility/2006">
          <mc:Choice xmlns:p14="http://schemas.microsoft.com/office/powerpoint/2010/main" Requires="p14">
            <p:contentPart p14:bwMode="auto" r:id="rId166">
              <p14:nvContentPartPr>
                <p14:cNvPr id="135" name="Entrada de lápiz 134">
                  <a:extLst>
                    <a:ext uri="{FF2B5EF4-FFF2-40B4-BE49-F238E27FC236}">
                      <a16:creationId xmlns:a16="http://schemas.microsoft.com/office/drawing/2014/main" id="{656EE9FF-E720-4DE7-B46F-069C0864540C}"/>
                    </a:ext>
                  </a:extLst>
                </p14:cNvPr>
                <p14:cNvContentPartPr/>
                <p14:nvPr/>
              </p14:nvContentPartPr>
              <p14:xfrm>
                <a:off x="9986555" y="3373867"/>
                <a:ext cx="97920" cy="140760"/>
              </p14:xfrm>
            </p:contentPart>
          </mc:Choice>
          <mc:Fallback>
            <p:pic>
              <p:nvPicPr>
                <p:cNvPr id="135" name="Entrada de lápiz 134">
                  <a:extLst>
                    <a:ext uri="{FF2B5EF4-FFF2-40B4-BE49-F238E27FC236}">
                      <a16:creationId xmlns:a16="http://schemas.microsoft.com/office/drawing/2014/main" id="{656EE9FF-E720-4DE7-B46F-069C0864540C}"/>
                    </a:ext>
                  </a:extLst>
                </p:cNvPr>
                <p:cNvPicPr/>
                <p:nvPr/>
              </p:nvPicPr>
              <p:blipFill>
                <a:blip r:embed="rId167"/>
                <a:stretch>
                  <a:fillRect/>
                </a:stretch>
              </p:blipFill>
              <p:spPr>
                <a:xfrm>
                  <a:off x="9977555" y="3364867"/>
                  <a:ext cx="1155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6" name="Entrada de lápiz 135">
                  <a:extLst>
                    <a:ext uri="{FF2B5EF4-FFF2-40B4-BE49-F238E27FC236}">
                      <a16:creationId xmlns:a16="http://schemas.microsoft.com/office/drawing/2014/main" id="{DCAB50BF-9368-4674-951A-D17E6B147B48}"/>
                    </a:ext>
                  </a:extLst>
                </p14:cNvPr>
                <p14:cNvContentPartPr/>
                <p14:nvPr/>
              </p14:nvContentPartPr>
              <p14:xfrm>
                <a:off x="9992675" y="3377467"/>
                <a:ext cx="125640" cy="120960"/>
              </p14:xfrm>
            </p:contentPart>
          </mc:Choice>
          <mc:Fallback>
            <p:pic>
              <p:nvPicPr>
                <p:cNvPr id="136" name="Entrada de lápiz 135">
                  <a:extLst>
                    <a:ext uri="{FF2B5EF4-FFF2-40B4-BE49-F238E27FC236}">
                      <a16:creationId xmlns:a16="http://schemas.microsoft.com/office/drawing/2014/main" id="{DCAB50BF-9368-4674-951A-D17E6B147B48}"/>
                    </a:ext>
                  </a:extLst>
                </p:cNvPr>
                <p:cNvPicPr/>
                <p:nvPr/>
              </p:nvPicPr>
              <p:blipFill>
                <a:blip r:embed="rId169"/>
                <a:stretch>
                  <a:fillRect/>
                </a:stretch>
              </p:blipFill>
              <p:spPr>
                <a:xfrm>
                  <a:off x="9984035" y="3368467"/>
                  <a:ext cx="143280" cy="138600"/>
                </a:xfrm>
                <a:prstGeom prst="rect">
                  <a:avLst/>
                </a:prstGeom>
              </p:spPr>
            </p:pic>
          </mc:Fallback>
        </mc:AlternateContent>
      </p:grpSp>
      <p:grpSp>
        <p:nvGrpSpPr>
          <p:cNvPr id="159" name="Grupo 158">
            <a:extLst>
              <a:ext uri="{FF2B5EF4-FFF2-40B4-BE49-F238E27FC236}">
                <a16:creationId xmlns:a16="http://schemas.microsoft.com/office/drawing/2014/main" id="{9EBB242F-45D7-472F-A7FA-B6BA4EA761FC}"/>
              </a:ext>
            </a:extLst>
          </p:cNvPr>
          <p:cNvGrpSpPr/>
          <p:nvPr/>
        </p:nvGrpSpPr>
        <p:grpSpPr>
          <a:xfrm>
            <a:off x="10544195" y="2685187"/>
            <a:ext cx="284760" cy="169920"/>
            <a:chOff x="10544195" y="2685187"/>
            <a:chExt cx="284760" cy="169920"/>
          </a:xfrm>
        </p:grpSpPr>
        <mc:AlternateContent xmlns:mc="http://schemas.openxmlformats.org/markup-compatibility/2006">
          <mc:Choice xmlns:p14="http://schemas.microsoft.com/office/powerpoint/2010/main" Requires="p14">
            <p:contentPart p14:bwMode="auto" r:id="rId170">
              <p14:nvContentPartPr>
                <p14:cNvPr id="157" name="Entrada de lápiz 156">
                  <a:extLst>
                    <a:ext uri="{FF2B5EF4-FFF2-40B4-BE49-F238E27FC236}">
                      <a16:creationId xmlns:a16="http://schemas.microsoft.com/office/drawing/2014/main" id="{F123C553-5997-4807-B026-EC228198F369}"/>
                    </a:ext>
                  </a:extLst>
                </p14:cNvPr>
                <p14:cNvContentPartPr/>
                <p14:nvPr/>
              </p14:nvContentPartPr>
              <p14:xfrm>
                <a:off x="10544195" y="2702827"/>
                <a:ext cx="88920" cy="152280"/>
              </p14:xfrm>
            </p:contentPart>
          </mc:Choice>
          <mc:Fallback>
            <p:pic>
              <p:nvPicPr>
                <p:cNvPr id="157" name="Entrada de lápiz 156">
                  <a:extLst>
                    <a:ext uri="{FF2B5EF4-FFF2-40B4-BE49-F238E27FC236}">
                      <a16:creationId xmlns:a16="http://schemas.microsoft.com/office/drawing/2014/main" id="{F123C553-5997-4807-B026-EC228198F369}"/>
                    </a:ext>
                  </a:extLst>
                </p:cNvPr>
                <p:cNvPicPr/>
                <p:nvPr/>
              </p:nvPicPr>
              <p:blipFill>
                <a:blip r:embed="rId171"/>
                <a:stretch>
                  <a:fillRect/>
                </a:stretch>
              </p:blipFill>
              <p:spPr>
                <a:xfrm>
                  <a:off x="10535195" y="2694187"/>
                  <a:ext cx="1065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8" name="Entrada de lápiz 157">
                  <a:extLst>
                    <a:ext uri="{FF2B5EF4-FFF2-40B4-BE49-F238E27FC236}">
                      <a16:creationId xmlns:a16="http://schemas.microsoft.com/office/drawing/2014/main" id="{FC0ACC7B-5D8F-4289-9545-98F3500B0859}"/>
                    </a:ext>
                  </a:extLst>
                </p14:cNvPr>
                <p14:cNvContentPartPr/>
                <p14:nvPr/>
              </p14:nvContentPartPr>
              <p14:xfrm>
                <a:off x="10566515" y="2685187"/>
                <a:ext cx="262440" cy="131760"/>
              </p14:xfrm>
            </p:contentPart>
          </mc:Choice>
          <mc:Fallback>
            <p:pic>
              <p:nvPicPr>
                <p:cNvPr id="158" name="Entrada de lápiz 157">
                  <a:extLst>
                    <a:ext uri="{FF2B5EF4-FFF2-40B4-BE49-F238E27FC236}">
                      <a16:creationId xmlns:a16="http://schemas.microsoft.com/office/drawing/2014/main" id="{FC0ACC7B-5D8F-4289-9545-98F3500B0859}"/>
                    </a:ext>
                  </a:extLst>
                </p:cNvPr>
                <p:cNvPicPr/>
                <p:nvPr/>
              </p:nvPicPr>
              <p:blipFill>
                <a:blip r:embed="rId173"/>
                <a:stretch>
                  <a:fillRect/>
                </a:stretch>
              </p:blipFill>
              <p:spPr>
                <a:xfrm>
                  <a:off x="10557875" y="2676547"/>
                  <a:ext cx="280080" cy="149400"/>
                </a:xfrm>
                <a:prstGeom prst="rect">
                  <a:avLst/>
                </a:prstGeom>
              </p:spPr>
            </p:pic>
          </mc:Fallback>
        </mc:AlternateContent>
      </p:grpSp>
      <p:grpSp>
        <p:nvGrpSpPr>
          <p:cNvPr id="166" name="Grupo 165">
            <a:extLst>
              <a:ext uri="{FF2B5EF4-FFF2-40B4-BE49-F238E27FC236}">
                <a16:creationId xmlns:a16="http://schemas.microsoft.com/office/drawing/2014/main" id="{86010DFC-C157-4253-B82A-903A2A376B4F}"/>
              </a:ext>
            </a:extLst>
          </p:cNvPr>
          <p:cNvGrpSpPr/>
          <p:nvPr/>
        </p:nvGrpSpPr>
        <p:grpSpPr>
          <a:xfrm>
            <a:off x="11384795" y="2314387"/>
            <a:ext cx="387720" cy="159480"/>
            <a:chOff x="11384795" y="2314387"/>
            <a:chExt cx="387720" cy="159480"/>
          </a:xfrm>
        </p:grpSpPr>
        <mc:AlternateContent xmlns:mc="http://schemas.openxmlformats.org/markup-compatibility/2006">
          <mc:Choice xmlns:p14="http://schemas.microsoft.com/office/powerpoint/2010/main" Requires="p14">
            <p:contentPart p14:bwMode="auto" r:id="rId174">
              <p14:nvContentPartPr>
                <p14:cNvPr id="161" name="Entrada de lápiz 160">
                  <a:extLst>
                    <a:ext uri="{FF2B5EF4-FFF2-40B4-BE49-F238E27FC236}">
                      <a16:creationId xmlns:a16="http://schemas.microsoft.com/office/drawing/2014/main" id="{EB03C54D-06AD-4D26-B829-DE75243255A9}"/>
                    </a:ext>
                  </a:extLst>
                </p14:cNvPr>
                <p14:cNvContentPartPr/>
                <p14:nvPr/>
              </p14:nvContentPartPr>
              <p14:xfrm>
                <a:off x="11384795" y="2335627"/>
                <a:ext cx="70920" cy="138240"/>
              </p14:xfrm>
            </p:contentPart>
          </mc:Choice>
          <mc:Fallback>
            <p:pic>
              <p:nvPicPr>
                <p:cNvPr id="161" name="Entrada de lápiz 160">
                  <a:extLst>
                    <a:ext uri="{FF2B5EF4-FFF2-40B4-BE49-F238E27FC236}">
                      <a16:creationId xmlns:a16="http://schemas.microsoft.com/office/drawing/2014/main" id="{EB03C54D-06AD-4D26-B829-DE75243255A9}"/>
                    </a:ext>
                  </a:extLst>
                </p:cNvPr>
                <p:cNvPicPr/>
                <p:nvPr/>
              </p:nvPicPr>
              <p:blipFill>
                <a:blip r:embed="rId175"/>
                <a:stretch>
                  <a:fillRect/>
                </a:stretch>
              </p:blipFill>
              <p:spPr>
                <a:xfrm>
                  <a:off x="11375795" y="2326987"/>
                  <a:ext cx="885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62" name="Entrada de lápiz 161">
                  <a:extLst>
                    <a:ext uri="{FF2B5EF4-FFF2-40B4-BE49-F238E27FC236}">
                      <a16:creationId xmlns:a16="http://schemas.microsoft.com/office/drawing/2014/main" id="{C67E68D2-565D-44E9-9088-BB5167B46EF6}"/>
                    </a:ext>
                  </a:extLst>
                </p14:cNvPr>
                <p14:cNvContentPartPr/>
                <p14:nvPr/>
              </p14:nvContentPartPr>
              <p14:xfrm>
                <a:off x="11439155" y="2314387"/>
                <a:ext cx="96120" cy="22320"/>
              </p14:xfrm>
            </p:contentPart>
          </mc:Choice>
          <mc:Fallback>
            <p:pic>
              <p:nvPicPr>
                <p:cNvPr id="162" name="Entrada de lápiz 161">
                  <a:extLst>
                    <a:ext uri="{FF2B5EF4-FFF2-40B4-BE49-F238E27FC236}">
                      <a16:creationId xmlns:a16="http://schemas.microsoft.com/office/drawing/2014/main" id="{C67E68D2-565D-44E9-9088-BB5167B46EF6}"/>
                    </a:ext>
                  </a:extLst>
                </p:cNvPr>
                <p:cNvPicPr/>
                <p:nvPr/>
              </p:nvPicPr>
              <p:blipFill>
                <a:blip r:embed="rId177"/>
                <a:stretch>
                  <a:fillRect/>
                </a:stretch>
              </p:blipFill>
              <p:spPr>
                <a:xfrm>
                  <a:off x="11430515" y="2305387"/>
                  <a:ext cx="1137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63" name="Entrada de lápiz 162">
                  <a:extLst>
                    <a:ext uri="{FF2B5EF4-FFF2-40B4-BE49-F238E27FC236}">
                      <a16:creationId xmlns:a16="http://schemas.microsoft.com/office/drawing/2014/main" id="{988F6921-711B-4A08-8DEF-84B229627075}"/>
                    </a:ext>
                  </a:extLst>
                </p14:cNvPr>
                <p14:cNvContentPartPr/>
                <p14:nvPr/>
              </p14:nvContentPartPr>
              <p14:xfrm>
                <a:off x="11528435" y="2321587"/>
                <a:ext cx="89640" cy="108000"/>
              </p14:xfrm>
            </p:contentPart>
          </mc:Choice>
          <mc:Fallback>
            <p:pic>
              <p:nvPicPr>
                <p:cNvPr id="163" name="Entrada de lápiz 162">
                  <a:extLst>
                    <a:ext uri="{FF2B5EF4-FFF2-40B4-BE49-F238E27FC236}">
                      <a16:creationId xmlns:a16="http://schemas.microsoft.com/office/drawing/2014/main" id="{988F6921-711B-4A08-8DEF-84B229627075}"/>
                    </a:ext>
                  </a:extLst>
                </p:cNvPr>
                <p:cNvPicPr/>
                <p:nvPr/>
              </p:nvPicPr>
              <p:blipFill>
                <a:blip r:embed="rId179"/>
                <a:stretch>
                  <a:fillRect/>
                </a:stretch>
              </p:blipFill>
              <p:spPr>
                <a:xfrm>
                  <a:off x="11519435" y="2312587"/>
                  <a:ext cx="1072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64" name="Entrada de lápiz 163">
                  <a:extLst>
                    <a:ext uri="{FF2B5EF4-FFF2-40B4-BE49-F238E27FC236}">
                      <a16:creationId xmlns:a16="http://schemas.microsoft.com/office/drawing/2014/main" id="{B77EE900-2016-4167-AAE7-7FB8CC5DD6B5}"/>
                    </a:ext>
                  </a:extLst>
                </p14:cNvPr>
                <p14:cNvContentPartPr/>
                <p14:nvPr/>
              </p14:nvContentPartPr>
              <p14:xfrm>
                <a:off x="11719955" y="2365147"/>
                <a:ext cx="32040" cy="97200"/>
              </p14:xfrm>
            </p:contentPart>
          </mc:Choice>
          <mc:Fallback>
            <p:pic>
              <p:nvPicPr>
                <p:cNvPr id="164" name="Entrada de lápiz 163">
                  <a:extLst>
                    <a:ext uri="{FF2B5EF4-FFF2-40B4-BE49-F238E27FC236}">
                      <a16:creationId xmlns:a16="http://schemas.microsoft.com/office/drawing/2014/main" id="{B77EE900-2016-4167-AAE7-7FB8CC5DD6B5}"/>
                    </a:ext>
                  </a:extLst>
                </p:cNvPr>
                <p:cNvPicPr/>
                <p:nvPr/>
              </p:nvPicPr>
              <p:blipFill>
                <a:blip r:embed="rId181"/>
                <a:stretch>
                  <a:fillRect/>
                </a:stretch>
              </p:blipFill>
              <p:spPr>
                <a:xfrm>
                  <a:off x="11710955" y="2356147"/>
                  <a:ext cx="496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65" name="Entrada de lápiz 164">
                  <a:extLst>
                    <a:ext uri="{FF2B5EF4-FFF2-40B4-BE49-F238E27FC236}">
                      <a16:creationId xmlns:a16="http://schemas.microsoft.com/office/drawing/2014/main" id="{92818061-A6FA-446D-8AAA-FFCC91720F67}"/>
                    </a:ext>
                  </a:extLst>
                </p14:cNvPr>
                <p14:cNvContentPartPr/>
                <p14:nvPr/>
              </p14:nvContentPartPr>
              <p14:xfrm>
                <a:off x="11690435" y="2411947"/>
                <a:ext cx="82080" cy="23760"/>
              </p14:xfrm>
            </p:contentPart>
          </mc:Choice>
          <mc:Fallback>
            <p:pic>
              <p:nvPicPr>
                <p:cNvPr id="165" name="Entrada de lápiz 164">
                  <a:extLst>
                    <a:ext uri="{FF2B5EF4-FFF2-40B4-BE49-F238E27FC236}">
                      <a16:creationId xmlns:a16="http://schemas.microsoft.com/office/drawing/2014/main" id="{92818061-A6FA-446D-8AAA-FFCC91720F67}"/>
                    </a:ext>
                  </a:extLst>
                </p:cNvPr>
                <p:cNvPicPr/>
                <p:nvPr/>
              </p:nvPicPr>
              <p:blipFill>
                <a:blip r:embed="rId183"/>
                <a:stretch>
                  <a:fillRect/>
                </a:stretch>
              </p:blipFill>
              <p:spPr>
                <a:xfrm>
                  <a:off x="11681795" y="2403307"/>
                  <a:ext cx="99720" cy="41400"/>
                </a:xfrm>
                <a:prstGeom prst="rect">
                  <a:avLst/>
                </a:prstGeom>
              </p:spPr>
            </p:pic>
          </mc:Fallback>
        </mc:AlternateContent>
      </p:grpSp>
      <p:grpSp>
        <p:nvGrpSpPr>
          <p:cNvPr id="169" name="Grupo 168">
            <a:extLst>
              <a:ext uri="{FF2B5EF4-FFF2-40B4-BE49-F238E27FC236}">
                <a16:creationId xmlns:a16="http://schemas.microsoft.com/office/drawing/2014/main" id="{C0C1FD48-9B77-45B2-BE05-BBF251CB9F63}"/>
              </a:ext>
            </a:extLst>
          </p:cNvPr>
          <p:cNvGrpSpPr/>
          <p:nvPr/>
        </p:nvGrpSpPr>
        <p:grpSpPr>
          <a:xfrm>
            <a:off x="7530635" y="4802707"/>
            <a:ext cx="830160" cy="517680"/>
            <a:chOff x="7530635" y="4802707"/>
            <a:chExt cx="830160" cy="517680"/>
          </a:xfrm>
        </p:grpSpPr>
        <mc:AlternateContent xmlns:mc="http://schemas.openxmlformats.org/markup-compatibility/2006">
          <mc:Choice xmlns:p14="http://schemas.microsoft.com/office/powerpoint/2010/main" Requires="p14">
            <p:contentPart p14:bwMode="auto" r:id="rId184">
              <p14:nvContentPartPr>
                <p14:cNvPr id="140" name="Entrada de lápiz 139">
                  <a:extLst>
                    <a:ext uri="{FF2B5EF4-FFF2-40B4-BE49-F238E27FC236}">
                      <a16:creationId xmlns:a16="http://schemas.microsoft.com/office/drawing/2014/main" id="{D4B5A2BF-2576-4875-B204-3B00F8807F8B}"/>
                    </a:ext>
                  </a:extLst>
                </p14:cNvPr>
                <p14:cNvContentPartPr/>
                <p14:nvPr/>
              </p14:nvContentPartPr>
              <p14:xfrm>
                <a:off x="7530635" y="4881907"/>
                <a:ext cx="114840" cy="184320"/>
              </p14:xfrm>
            </p:contentPart>
          </mc:Choice>
          <mc:Fallback>
            <p:pic>
              <p:nvPicPr>
                <p:cNvPr id="140" name="Entrada de lápiz 139">
                  <a:extLst>
                    <a:ext uri="{FF2B5EF4-FFF2-40B4-BE49-F238E27FC236}">
                      <a16:creationId xmlns:a16="http://schemas.microsoft.com/office/drawing/2014/main" id="{D4B5A2BF-2576-4875-B204-3B00F8807F8B}"/>
                    </a:ext>
                  </a:extLst>
                </p:cNvPr>
                <p:cNvPicPr/>
                <p:nvPr/>
              </p:nvPicPr>
              <p:blipFill>
                <a:blip r:embed="rId185"/>
                <a:stretch>
                  <a:fillRect/>
                </a:stretch>
              </p:blipFill>
              <p:spPr>
                <a:xfrm>
                  <a:off x="7521635" y="4873267"/>
                  <a:ext cx="1324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41" name="Entrada de lápiz 140">
                  <a:extLst>
                    <a:ext uri="{FF2B5EF4-FFF2-40B4-BE49-F238E27FC236}">
                      <a16:creationId xmlns:a16="http://schemas.microsoft.com/office/drawing/2014/main" id="{D3D767CD-E002-43D4-9C6B-B13812223BC0}"/>
                    </a:ext>
                  </a:extLst>
                </p14:cNvPr>
                <p14:cNvContentPartPr/>
                <p14:nvPr/>
              </p14:nvContentPartPr>
              <p14:xfrm>
                <a:off x="7598315" y="5029507"/>
                <a:ext cx="110520" cy="44280"/>
              </p14:xfrm>
            </p:contentPart>
          </mc:Choice>
          <mc:Fallback>
            <p:pic>
              <p:nvPicPr>
                <p:cNvPr id="141" name="Entrada de lápiz 140">
                  <a:extLst>
                    <a:ext uri="{FF2B5EF4-FFF2-40B4-BE49-F238E27FC236}">
                      <a16:creationId xmlns:a16="http://schemas.microsoft.com/office/drawing/2014/main" id="{D3D767CD-E002-43D4-9C6B-B13812223BC0}"/>
                    </a:ext>
                  </a:extLst>
                </p:cNvPr>
                <p:cNvPicPr/>
                <p:nvPr/>
              </p:nvPicPr>
              <p:blipFill>
                <a:blip r:embed="rId187"/>
                <a:stretch>
                  <a:fillRect/>
                </a:stretch>
              </p:blipFill>
              <p:spPr>
                <a:xfrm>
                  <a:off x="7589315" y="5020507"/>
                  <a:ext cx="12816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42" name="Entrada de lápiz 141">
                  <a:extLst>
                    <a:ext uri="{FF2B5EF4-FFF2-40B4-BE49-F238E27FC236}">
                      <a16:creationId xmlns:a16="http://schemas.microsoft.com/office/drawing/2014/main" id="{823EBBF3-C563-473B-884E-A026A4BDEBB5}"/>
                    </a:ext>
                  </a:extLst>
                </p14:cNvPr>
                <p14:cNvContentPartPr/>
                <p14:nvPr/>
              </p14:nvContentPartPr>
              <p14:xfrm>
                <a:off x="7698035" y="4888387"/>
                <a:ext cx="158760" cy="160920"/>
              </p14:xfrm>
            </p:contentPart>
          </mc:Choice>
          <mc:Fallback>
            <p:pic>
              <p:nvPicPr>
                <p:cNvPr id="142" name="Entrada de lápiz 141">
                  <a:extLst>
                    <a:ext uri="{FF2B5EF4-FFF2-40B4-BE49-F238E27FC236}">
                      <a16:creationId xmlns:a16="http://schemas.microsoft.com/office/drawing/2014/main" id="{823EBBF3-C563-473B-884E-A026A4BDEBB5}"/>
                    </a:ext>
                  </a:extLst>
                </p:cNvPr>
                <p:cNvPicPr/>
                <p:nvPr/>
              </p:nvPicPr>
              <p:blipFill>
                <a:blip r:embed="rId189"/>
                <a:stretch>
                  <a:fillRect/>
                </a:stretch>
              </p:blipFill>
              <p:spPr>
                <a:xfrm>
                  <a:off x="7689395" y="4879387"/>
                  <a:ext cx="1764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43" name="Entrada de lápiz 142">
                  <a:extLst>
                    <a:ext uri="{FF2B5EF4-FFF2-40B4-BE49-F238E27FC236}">
                      <a16:creationId xmlns:a16="http://schemas.microsoft.com/office/drawing/2014/main" id="{1E3A54AC-C633-481A-A2E7-E393F8F9F4D7}"/>
                    </a:ext>
                  </a:extLst>
                </p14:cNvPr>
                <p14:cNvContentPartPr/>
                <p14:nvPr/>
              </p14:nvContentPartPr>
              <p14:xfrm>
                <a:off x="7881275" y="4802707"/>
                <a:ext cx="160920" cy="166680"/>
              </p14:xfrm>
            </p:contentPart>
          </mc:Choice>
          <mc:Fallback>
            <p:pic>
              <p:nvPicPr>
                <p:cNvPr id="143" name="Entrada de lápiz 142">
                  <a:extLst>
                    <a:ext uri="{FF2B5EF4-FFF2-40B4-BE49-F238E27FC236}">
                      <a16:creationId xmlns:a16="http://schemas.microsoft.com/office/drawing/2014/main" id="{1E3A54AC-C633-481A-A2E7-E393F8F9F4D7}"/>
                    </a:ext>
                  </a:extLst>
                </p:cNvPr>
                <p:cNvPicPr/>
                <p:nvPr/>
              </p:nvPicPr>
              <p:blipFill>
                <a:blip r:embed="rId191"/>
                <a:stretch>
                  <a:fillRect/>
                </a:stretch>
              </p:blipFill>
              <p:spPr>
                <a:xfrm>
                  <a:off x="7872635" y="4794067"/>
                  <a:ext cx="1785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44" name="Entrada de lápiz 143">
                  <a:extLst>
                    <a:ext uri="{FF2B5EF4-FFF2-40B4-BE49-F238E27FC236}">
                      <a16:creationId xmlns:a16="http://schemas.microsoft.com/office/drawing/2014/main" id="{A039E993-760B-4F11-806D-7641AAE7A900}"/>
                    </a:ext>
                  </a:extLst>
                </p14:cNvPr>
                <p14:cNvContentPartPr/>
                <p14:nvPr/>
              </p14:nvContentPartPr>
              <p14:xfrm>
                <a:off x="8082155" y="4809907"/>
                <a:ext cx="146520" cy="174960"/>
              </p14:xfrm>
            </p:contentPart>
          </mc:Choice>
          <mc:Fallback>
            <p:pic>
              <p:nvPicPr>
                <p:cNvPr id="144" name="Entrada de lápiz 143">
                  <a:extLst>
                    <a:ext uri="{FF2B5EF4-FFF2-40B4-BE49-F238E27FC236}">
                      <a16:creationId xmlns:a16="http://schemas.microsoft.com/office/drawing/2014/main" id="{A039E993-760B-4F11-806D-7641AAE7A900}"/>
                    </a:ext>
                  </a:extLst>
                </p:cNvPr>
                <p:cNvPicPr/>
                <p:nvPr/>
              </p:nvPicPr>
              <p:blipFill>
                <a:blip r:embed="rId193"/>
                <a:stretch>
                  <a:fillRect/>
                </a:stretch>
              </p:blipFill>
              <p:spPr>
                <a:xfrm>
                  <a:off x="8073515" y="4800907"/>
                  <a:ext cx="1641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46" name="Entrada de lápiz 145">
                  <a:extLst>
                    <a:ext uri="{FF2B5EF4-FFF2-40B4-BE49-F238E27FC236}">
                      <a16:creationId xmlns:a16="http://schemas.microsoft.com/office/drawing/2014/main" id="{40C27D8F-5CCB-4F42-998A-EED70121079B}"/>
                    </a:ext>
                  </a:extLst>
                </p14:cNvPr>
                <p14:cNvContentPartPr/>
                <p14:nvPr/>
              </p14:nvContentPartPr>
              <p14:xfrm>
                <a:off x="7962275" y="5134987"/>
                <a:ext cx="41400" cy="17640"/>
              </p14:xfrm>
            </p:contentPart>
          </mc:Choice>
          <mc:Fallback>
            <p:pic>
              <p:nvPicPr>
                <p:cNvPr id="146" name="Entrada de lápiz 145">
                  <a:extLst>
                    <a:ext uri="{FF2B5EF4-FFF2-40B4-BE49-F238E27FC236}">
                      <a16:creationId xmlns:a16="http://schemas.microsoft.com/office/drawing/2014/main" id="{40C27D8F-5CCB-4F42-998A-EED70121079B}"/>
                    </a:ext>
                  </a:extLst>
                </p:cNvPr>
                <p:cNvPicPr/>
                <p:nvPr/>
              </p:nvPicPr>
              <p:blipFill>
                <a:blip r:embed="rId195"/>
                <a:stretch>
                  <a:fillRect/>
                </a:stretch>
              </p:blipFill>
              <p:spPr>
                <a:xfrm>
                  <a:off x="7953275" y="5125987"/>
                  <a:ext cx="590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47" name="Entrada de lápiz 146">
                  <a:extLst>
                    <a:ext uri="{FF2B5EF4-FFF2-40B4-BE49-F238E27FC236}">
                      <a16:creationId xmlns:a16="http://schemas.microsoft.com/office/drawing/2014/main" id="{E2FBCB73-D5B2-4D0F-AFBC-FA2CE0A59254}"/>
                    </a:ext>
                  </a:extLst>
                </p14:cNvPr>
                <p14:cNvContentPartPr/>
                <p14:nvPr/>
              </p14:nvContentPartPr>
              <p14:xfrm>
                <a:off x="7598315" y="5028067"/>
                <a:ext cx="643320" cy="276120"/>
              </p14:xfrm>
            </p:contentPart>
          </mc:Choice>
          <mc:Fallback>
            <p:pic>
              <p:nvPicPr>
                <p:cNvPr id="147" name="Entrada de lápiz 146">
                  <a:extLst>
                    <a:ext uri="{FF2B5EF4-FFF2-40B4-BE49-F238E27FC236}">
                      <a16:creationId xmlns:a16="http://schemas.microsoft.com/office/drawing/2014/main" id="{E2FBCB73-D5B2-4D0F-AFBC-FA2CE0A59254}"/>
                    </a:ext>
                  </a:extLst>
                </p:cNvPr>
                <p:cNvPicPr/>
                <p:nvPr/>
              </p:nvPicPr>
              <p:blipFill>
                <a:blip r:embed="rId197"/>
                <a:stretch>
                  <a:fillRect/>
                </a:stretch>
              </p:blipFill>
              <p:spPr>
                <a:xfrm>
                  <a:off x="7589675" y="5019067"/>
                  <a:ext cx="66096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8" name="Entrada de lápiz 147">
                  <a:extLst>
                    <a:ext uri="{FF2B5EF4-FFF2-40B4-BE49-F238E27FC236}">
                      <a16:creationId xmlns:a16="http://schemas.microsoft.com/office/drawing/2014/main" id="{A6CF629D-9058-4C26-BD30-56A335C1E1F8}"/>
                    </a:ext>
                  </a:extLst>
                </p14:cNvPr>
                <p14:cNvContentPartPr/>
                <p14:nvPr/>
              </p14:nvContentPartPr>
              <p14:xfrm>
                <a:off x="7771115" y="5081347"/>
                <a:ext cx="534600" cy="239040"/>
              </p14:xfrm>
            </p:contentPart>
          </mc:Choice>
          <mc:Fallback>
            <p:pic>
              <p:nvPicPr>
                <p:cNvPr id="148" name="Entrada de lápiz 147">
                  <a:extLst>
                    <a:ext uri="{FF2B5EF4-FFF2-40B4-BE49-F238E27FC236}">
                      <a16:creationId xmlns:a16="http://schemas.microsoft.com/office/drawing/2014/main" id="{A6CF629D-9058-4C26-BD30-56A335C1E1F8}"/>
                    </a:ext>
                  </a:extLst>
                </p:cNvPr>
                <p:cNvPicPr/>
                <p:nvPr/>
              </p:nvPicPr>
              <p:blipFill>
                <a:blip r:embed="rId199"/>
                <a:stretch>
                  <a:fillRect/>
                </a:stretch>
              </p:blipFill>
              <p:spPr>
                <a:xfrm>
                  <a:off x="7762115" y="5072347"/>
                  <a:ext cx="5522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67" name="Entrada de lápiz 166">
                  <a:extLst>
                    <a:ext uri="{FF2B5EF4-FFF2-40B4-BE49-F238E27FC236}">
                      <a16:creationId xmlns:a16="http://schemas.microsoft.com/office/drawing/2014/main" id="{8C6EBB4E-9726-48FC-90C4-C20991B4A625}"/>
                    </a:ext>
                  </a:extLst>
                </p14:cNvPr>
                <p14:cNvContentPartPr/>
                <p14:nvPr/>
              </p14:nvContentPartPr>
              <p14:xfrm>
                <a:off x="7660235" y="4956067"/>
                <a:ext cx="600120" cy="262800"/>
              </p14:xfrm>
            </p:contentPart>
          </mc:Choice>
          <mc:Fallback>
            <p:pic>
              <p:nvPicPr>
                <p:cNvPr id="167" name="Entrada de lápiz 166">
                  <a:extLst>
                    <a:ext uri="{FF2B5EF4-FFF2-40B4-BE49-F238E27FC236}">
                      <a16:creationId xmlns:a16="http://schemas.microsoft.com/office/drawing/2014/main" id="{8C6EBB4E-9726-48FC-90C4-C20991B4A625}"/>
                    </a:ext>
                  </a:extLst>
                </p:cNvPr>
                <p:cNvPicPr/>
                <p:nvPr/>
              </p:nvPicPr>
              <p:blipFill>
                <a:blip r:embed="rId201"/>
                <a:stretch>
                  <a:fillRect/>
                </a:stretch>
              </p:blipFill>
              <p:spPr>
                <a:xfrm>
                  <a:off x="7651235" y="4947067"/>
                  <a:ext cx="6177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68" name="Entrada de lápiz 167">
                  <a:extLst>
                    <a:ext uri="{FF2B5EF4-FFF2-40B4-BE49-F238E27FC236}">
                      <a16:creationId xmlns:a16="http://schemas.microsoft.com/office/drawing/2014/main" id="{C3D711FA-1C10-454A-9A34-A8A8CEB777EB}"/>
                    </a:ext>
                  </a:extLst>
                </p14:cNvPr>
                <p14:cNvContentPartPr/>
                <p14:nvPr/>
              </p14:nvContentPartPr>
              <p14:xfrm>
                <a:off x="7776875" y="4953907"/>
                <a:ext cx="583920" cy="239040"/>
              </p14:xfrm>
            </p:contentPart>
          </mc:Choice>
          <mc:Fallback>
            <p:pic>
              <p:nvPicPr>
                <p:cNvPr id="168" name="Entrada de lápiz 167">
                  <a:extLst>
                    <a:ext uri="{FF2B5EF4-FFF2-40B4-BE49-F238E27FC236}">
                      <a16:creationId xmlns:a16="http://schemas.microsoft.com/office/drawing/2014/main" id="{C3D711FA-1C10-454A-9A34-A8A8CEB777EB}"/>
                    </a:ext>
                  </a:extLst>
                </p:cNvPr>
                <p:cNvPicPr/>
                <p:nvPr/>
              </p:nvPicPr>
              <p:blipFill>
                <a:blip r:embed="rId203"/>
                <a:stretch>
                  <a:fillRect/>
                </a:stretch>
              </p:blipFill>
              <p:spPr>
                <a:xfrm>
                  <a:off x="7768235" y="4944907"/>
                  <a:ext cx="601560" cy="256680"/>
                </a:xfrm>
                <a:prstGeom prst="rect">
                  <a:avLst/>
                </a:prstGeom>
              </p:spPr>
            </p:pic>
          </mc:Fallback>
        </mc:AlternateContent>
      </p:grpSp>
      <p:grpSp>
        <p:nvGrpSpPr>
          <p:cNvPr id="174" name="Grupo 173">
            <a:extLst>
              <a:ext uri="{FF2B5EF4-FFF2-40B4-BE49-F238E27FC236}">
                <a16:creationId xmlns:a16="http://schemas.microsoft.com/office/drawing/2014/main" id="{136D4E21-7052-4E26-A22D-21D1C0A62DFE}"/>
              </a:ext>
            </a:extLst>
          </p:cNvPr>
          <p:cNvGrpSpPr/>
          <p:nvPr/>
        </p:nvGrpSpPr>
        <p:grpSpPr>
          <a:xfrm>
            <a:off x="11288315" y="2616067"/>
            <a:ext cx="634680" cy="182880"/>
            <a:chOff x="11288315" y="2616067"/>
            <a:chExt cx="634680" cy="182880"/>
          </a:xfrm>
        </p:grpSpPr>
        <mc:AlternateContent xmlns:mc="http://schemas.openxmlformats.org/markup-compatibility/2006">
          <mc:Choice xmlns:p14="http://schemas.microsoft.com/office/powerpoint/2010/main" Requires="p14">
            <p:contentPart p14:bwMode="auto" r:id="rId204">
              <p14:nvContentPartPr>
                <p14:cNvPr id="170" name="Entrada de lápiz 169">
                  <a:extLst>
                    <a:ext uri="{FF2B5EF4-FFF2-40B4-BE49-F238E27FC236}">
                      <a16:creationId xmlns:a16="http://schemas.microsoft.com/office/drawing/2014/main" id="{DD2E15E8-C9C1-46F1-B36D-796441A8F547}"/>
                    </a:ext>
                  </a:extLst>
                </p14:cNvPr>
                <p14:cNvContentPartPr/>
                <p14:nvPr/>
              </p14:nvContentPartPr>
              <p14:xfrm>
                <a:off x="11288315" y="2616067"/>
                <a:ext cx="55440" cy="182880"/>
              </p14:xfrm>
            </p:contentPart>
          </mc:Choice>
          <mc:Fallback>
            <p:pic>
              <p:nvPicPr>
                <p:cNvPr id="170" name="Entrada de lápiz 169">
                  <a:extLst>
                    <a:ext uri="{FF2B5EF4-FFF2-40B4-BE49-F238E27FC236}">
                      <a16:creationId xmlns:a16="http://schemas.microsoft.com/office/drawing/2014/main" id="{DD2E15E8-C9C1-46F1-B36D-796441A8F547}"/>
                    </a:ext>
                  </a:extLst>
                </p:cNvPr>
                <p:cNvPicPr/>
                <p:nvPr/>
              </p:nvPicPr>
              <p:blipFill>
                <a:blip r:embed="rId205"/>
                <a:stretch>
                  <a:fillRect/>
                </a:stretch>
              </p:blipFill>
              <p:spPr>
                <a:xfrm>
                  <a:off x="11279315" y="2607427"/>
                  <a:ext cx="730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71" name="Entrada de lápiz 170">
                  <a:extLst>
                    <a:ext uri="{FF2B5EF4-FFF2-40B4-BE49-F238E27FC236}">
                      <a16:creationId xmlns:a16="http://schemas.microsoft.com/office/drawing/2014/main" id="{1750AF7F-3F93-451A-8CA0-F83CFA2B91B0}"/>
                    </a:ext>
                  </a:extLst>
                </p14:cNvPr>
                <p14:cNvContentPartPr/>
                <p14:nvPr/>
              </p14:nvContentPartPr>
              <p14:xfrm>
                <a:off x="11395235" y="2641627"/>
                <a:ext cx="130680" cy="139680"/>
              </p14:xfrm>
            </p:contentPart>
          </mc:Choice>
          <mc:Fallback>
            <p:pic>
              <p:nvPicPr>
                <p:cNvPr id="171" name="Entrada de lápiz 170">
                  <a:extLst>
                    <a:ext uri="{FF2B5EF4-FFF2-40B4-BE49-F238E27FC236}">
                      <a16:creationId xmlns:a16="http://schemas.microsoft.com/office/drawing/2014/main" id="{1750AF7F-3F93-451A-8CA0-F83CFA2B91B0}"/>
                    </a:ext>
                  </a:extLst>
                </p:cNvPr>
                <p:cNvPicPr/>
                <p:nvPr/>
              </p:nvPicPr>
              <p:blipFill>
                <a:blip r:embed="rId207"/>
                <a:stretch>
                  <a:fillRect/>
                </a:stretch>
              </p:blipFill>
              <p:spPr>
                <a:xfrm>
                  <a:off x="11386595" y="2632987"/>
                  <a:ext cx="1483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72" name="Entrada de lápiz 171">
                  <a:extLst>
                    <a:ext uri="{FF2B5EF4-FFF2-40B4-BE49-F238E27FC236}">
                      <a16:creationId xmlns:a16="http://schemas.microsoft.com/office/drawing/2014/main" id="{EC945975-042B-45F7-A5E7-D3E2E5889E3B}"/>
                    </a:ext>
                  </a:extLst>
                </p14:cNvPr>
                <p14:cNvContentPartPr/>
                <p14:nvPr/>
              </p14:nvContentPartPr>
              <p14:xfrm>
                <a:off x="11579915" y="2647387"/>
                <a:ext cx="119160" cy="127080"/>
              </p14:xfrm>
            </p:contentPart>
          </mc:Choice>
          <mc:Fallback>
            <p:pic>
              <p:nvPicPr>
                <p:cNvPr id="172" name="Entrada de lápiz 171">
                  <a:extLst>
                    <a:ext uri="{FF2B5EF4-FFF2-40B4-BE49-F238E27FC236}">
                      <a16:creationId xmlns:a16="http://schemas.microsoft.com/office/drawing/2014/main" id="{EC945975-042B-45F7-A5E7-D3E2E5889E3B}"/>
                    </a:ext>
                  </a:extLst>
                </p:cNvPr>
                <p:cNvPicPr/>
                <p:nvPr/>
              </p:nvPicPr>
              <p:blipFill>
                <a:blip r:embed="rId209"/>
                <a:stretch>
                  <a:fillRect/>
                </a:stretch>
              </p:blipFill>
              <p:spPr>
                <a:xfrm>
                  <a:off x="11570915" y="2638747"/>
                  <a:ext cx="1368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73" name="Entrada de lápiz 172">
                  <a:extLst>
                    <a:ext uri="{FF2B5EF4-FFF2-40B4-BE49-F238E27FC236}">
                      <a16:creationId xmlns:a16="http://schemas.microsoft.com/office/drawing/2014/main" id="{6B70348D-3C0C-4D6C-9175-ACD10BEB769C}"/>
                    </a:ext>
                  </a:extLst>
                </p14:cNvPr>
                <p14:cNvContentPartPr/>
                <p14:nvPr/>
              </p14:nvContentPartPr>
              <p14:xfrm>
                <a:off x="11754875" y="2625067"/>
                <a:ext cx="168120" cy="129960"/>
              </p14:xfrm>
            </p:contentPart>
          </mc:Choice>
          <mc:Fallback>
            <p:pic>
              <p:nvPicPr>
                <p:cNvPr id="173" name="Entrada de lápiz 172">
                  <a:extLst>
                    <a:ext uri="{FF2B5EF4-FFF2-40B4-BE49-F238E27FC236}">
                      <a16:creationId xmlns:a16="http://schemas.microsoft.com/office/drawing/2014/main" id="{6B70348D-3C0C-4D6C-9175-ACD10BEB769C}"/>
                    </a:ext>
                  </a:extLst>
                </p:cNvPr>
                <p:cNvPicPr/>
                <p:nvPr/>
              </p:nvPicPr>
              <p:blipFill>
                <a:blip r:embed="rId211"/>
                <a:stretch>
                  <a:fillRect/>
                </a:stretch>
              </p:blipFill>
              <p:spPr>
                <a:xfrm>
                  <a:off x="11745875" y="2616067"/>
                  <a:ext cx="185760" cy="147600"/>
                </a:xfrm>
                <a:prstGeom prst="rect">
                  <a:avLst/>
                </a:prstGeom>
              </p:spPr>
            </p:pic>
          </mc:Fallback>
        </mc:AlternateContent>
      </p:grpSp>
      <p:grpSp>
        <p:nvGrpSpPr>
          <p:cNvPr id="191" name="Grupo 190">
            <a:extLst>
              <a:ext uri="{FF2B5EF4-FFF2-40B4-BE49-F238E27FC236}">
                <a16:creationId xmlns:a16="http://schemas.microsoft.com/office/drawing/2014/main" id="{E7ADE0D3-4349-4F3F-ACC2-585A18D6A774}"/>
              </a:ext>
            </a:extLst>
          </p:cNvPr>
          <p:cNvGrpSpPr/>
          <p:nvPr/>
        </p:nvGrpSpPr>
        <p:grpSpPr>
          <a:xfrm>
            <a:off x="6116555" y="1135027"/>
            <a:ext cx="2091600" cy="506160"/>
            <a:chOff x="6116555" y="1135027"/>
            <a:chExt cx="2091600" cy="506160"/>
          </a:xfrm>
        </p:grpSpPr>
        <mc:AlternateContent xmlns:mc="http://schemas.openxmlformats.org/markup-compatibility/2006">
          <mc:Choice xmlns:p14="http://schemas.microsoft.com/office/powerpoint/2010/main" Requires="p14">
            <p:contentPart p14:bwMode="auto" r:id="rId212">
              <p14:nvContentPartPr>
                <p14:cNvPr id="175" name="Entrada de lápiz 174">
                  <a:extLst>
                    <a:ext uri="{FF2B5EF4-FFF2-40B4-BE49-F238E27FC236}">
                      <a16:creationId xmlns:a16="http://schemas.microsoft.com/office/drawing/2014/main" id="{9BD20C23-082A-4C12-96FF-8E7E65199B1E}"/>
                    </a:ext>
                  </a:extLst>
                </p14:cNvPr>
                <p14:cNvContentPartPr/>
                <p14:nvPr/>
              </p14:nvContentPartPr>
              <p14:xfrm>
                <a:off x="6278555" y="1182187"/>
                <a:ext cx="14760" cy="204840"/>
              </p14:xfrm>
            </p:contentPart>
          </mc:Choice>
          <mc:Fallback>
            <p:pic>
              <p:nvPicPr>
                <p:cNvPr id="175" name="Entrada de lápiz 174">
                  <a:extLst>
                    <a:ext uri="{FF2B5EF4-FFF2-40B4-BE49-F238E27FC236}">
                      <a16:creationId xmlns:a16="http://schemas.microsoft.com/office/drawing/2014/main" id="{9BD20C23-082A-4C12-96FF-8E7E65199B1E}"/>
                    </a:ext>
                  </a:extLst>
                </p:cNvPr>
                <p:cNvPicPr/>
                <p:nvPr/>
              </p:nvPicPr>
              <p:blipFill>
                <a:blip r:embed="rId213"/>
                <a:stretch>
                  <a:fillRect/>
                </a:stretch>
              </p:blipFill>
              <p:spPr>
                <a:xfrm>
                  <a:off x="6269915" y="1173547"/>
                  <a:ext cx="324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6" name="Entrada de lápiz 175">
                  <a:extLst>
                    <a:ext uri="{FF2B5EF4-FFF2-40B4-BE49-F238E27FC236}">
                      <a16:creationId xmlns:a16="http://schemas.microsoft.com/office/drawing/2014/main" id="{AAB6A133-54DA-4578-9D1D-35B4102F469D}"/>
                    </a:ext>
                  </a:extLst>
                </p14:cNvPr>
                <p14:cNvContentPartPr/>
                <p14:nvPr/>
              </p14:nvContentPartPr>
              <p14:xfrm>
                <a:off x="6116555" y="1140427"/>
                <a:ext cx="266400" cy="75600"/>
              </p14:xfrm>
            </p:contentPart>
          </mc:Choice>
          <mc:Fallback>
            <p:pic>
              <p:nvPicPr>
                <p:cNvPr id="176" name="Entrada de lápiz 175">
                  <a:extLst>
                    <a:ext uri="{FF2B5EF4-FFF2-40B4-BE49-F238E27FC236}">
                      <a16:creationId xmlns:a16="http://schemas.microsoft.com/office/drawing/2014/main" id="{AAB6A133-54DA-4578-9D1D-35B4102F469D}"/>
                    </a:ext>
                  </a:extLst>
                </p:cNvPr>
                <p:cNvPicPr/>
                <p:nvPr/>
              </p:nvPicPr>
              <p:blipFill>
                <a:blip r:embed="rId215"/>
                <a:stretch>
                  <a:fillRect/>
                </a:stretch>
              </p:blipFill>
              <p:spPr>
                <a:xfrm>
                  <a:off x="6107915" y="1131787"/>
                  <a:ext cx="2840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77" name="Entrada de lápiz 176">
                  <a:extLst>
                    <a:ext uri="{FF2B5EF4-FFF2-40B4-BE49-F238E27FC236}">
                      <a16:creationId xmlns:a16="http://schemas.microsoft.com/office/drawing/2014/main" id="{9B7A7827-8CD7-4CC3-BF98-BA11FB220030}"/>
                    </a:ext>
                  </a:extLst>
                </p14:cNvPr>
                <p14:cNvContentPartPr/>
                <p14:nvPr/>
              </p14:nvContentPartPr>
              <p14:xfrm>
                <a:off x="6165515" y="1393507"/>
                <a:ext cx="132480" cy="66240"/>
              </p14:xfrm>
            </p:contentPart>
          </mc:Choice>
          <mc:Fallback>
            <p:pic>
              <p:nvPicPr>
                <p:cNvPr id="177" name="Entrada de lápiz 176">
                  <a:extLst>
                    <a:ext uri="{FF2B5EF4-FFF2-40B4-BE49-F238E27FC236}">
                      <a16:creationId xmlns:a16="http://schemas.microsoft.com/office/drawing/2014/main" id="{9B7A7827-8CD7-4CC3-BF98-BA11FB220030}"/>
                    </a:ext>
                  </a:extLst>
                </p:cNvPr>
                <p:cNvPicPr/>
                <p:nvPr/>
              </p:nvPicPr>
              <p:blipFill>
                <a:blip r:embed="rId217"/>
                <a:stretch>
                  <a:fillRect/>
                </a:stretch>
              </p:blipFill>
              <p:spPr>
                <a:xfrm>
                  <a:off x="6156875" y="1384507"/>
                  <a:ext cx="1501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78" name="Entrada de lápiz 177">
                  <a:extLst>
                    <a:ext uri="{FF2B5EF4-FFF2-40B4-BE49-F238E27FC236}">
                      <a16:creationId xmlns:a16="http://schemas.microsoft.com/office/drawing/2014/main" id="{8EDF4B24-1720-4C66-92F1-0C676A470AFC}"/>
                    </a:ext>
                  </a:extLst>
                </p14:cNvPr>
                <p14:cNvContentPartPr/>
                <p14:nvPr/>
              </p14:nvContentPartPr>
              <p14:xfrm>
                <a:off x="6393395" y="1334827"/>
                <a:ext cx="106560" cy="97560"/>
              </p14:xfrm>
            </p:contentPart>
          </mc:Choice>
          <mc:Fallback>
            <p:pic>
              <p:nvPicPr>
                <p:cNvPr id="178" name="Entrada de lápiz 177">
                  <a:extLst>
                    <a:ext uri="{FF2B5EF4-FFF2-40B4-BE49-F238E27FC236}">
                      <a16:creationId xmlns:a16="http://schemas.microsoft.com/office/drawing/2014/main" id="{8EDF4B24-1720-4C66-92F1-0C676A470AFC}"/>
                    </a:ext>
                  </a:extLst>
                </p:cNvPr>
                <p:cNvPicPr/>
                <p:nvPr/>
              </p:nvPicPr>
              <p:blipFill>
                <a:blip r:embed="rId219"/>
                <a:stretch>
                  <a:fillRect/>
                </a:stretch>
              </p:blipFill>
              <p:spPr>
                <a:xfrm>
                  <a:off x="6384755" y="1326187"/>
                  <a:ext cx="1242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79" name="Entrada de lápiz 178">
                  <a:extLst>
                    <a:ext uri="{FF2B5EF4-FFF2-40B4-BE49-F238E27FC236}">
                      <a16:creationId xmlns:a16="http://schemas.microsoft.com/office/drawing/2014/main" id="{4F84F6AF-D6F2-429F-91F1-E9236A14FFE1}"/>
                    </a:ext>
                  </a:extLst>
                </p14:cNvPr>
                <p14:cNvContentPartPr/>
                <p14:nvPr/>
              </p14:nvContentPartPr>
              <p14:xfrm>
                <a:off x="6565475" y="1167427"/>
                <a:ext cx="65520" cy="253800"/>
              </p14:xfrm>
            </p:contentPart>
          </mc:Choice>
          <mc:Fallback>
            <p:pic>
              <p:nvPicPr>
                <p:cNvPr id="179" name="Entrada de lápiz 178">
                  <a:extLst>
                    <a:ext uri="{FF2B5EF4-FFF2-40B4-BE49-F238E27FC236}">
                      <a16:creationId xmlns:a16="http://schemas.microsoft.com/office/drawing/2014/main" id="{4F84F6AF-D6F2-429F-91F1-E9236A14FFE1}"/>
                    </a:ext>
                  </a:extLst>
                </p:cNvPr>
                <p:cNvPicPr/>
                <p:nvPr/>
              </p:nvPicPr>
              <p:blipFill>
                <a:blip r:embed="rId221"/>
                <a:stretch>
                  <a:fillRect/>
                </a:stretch>
              </p:blipFill>
              <p:spPr>
                <a:xfrm>
                  <a:off x="6556835" y="1158427"/>
                  <a:ext cx="831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80" name="Entrada de lápiz 179">
                  <a:extLst>
                    <a:ext uri="{FF2B5EF4-FFF2-40B4-BE49-F238E27FC236}">
                      <a16:creationId xmlns:a16="http://schemas.microsoft.com/office/drawing/2014/main" id="{7A09E381-5FCB-410B-89D9-F2C5BF777AE1}"/>
                    </a:ext>
                  </a:extLst>
                </p14:cNvPr>
                <p14:cNvContentPartPr/>
                <p14:nvPr/>
              </p14:nvContentPartPr>
              <p14:xfrm>
                <a:off x="6648635" y="1306747"/>
                <a:ext cx="101160" cy="102240"/>
              </p14:xfrm>
            </p:contentPart>
          </mc:Choice>
          <mc:Fallback>
            <p:pic>
              <p:nvPicPr>
                <p:cNvPr id="180" name="Entrada de lápiz 179">
                  <a:extLst>
                    <a:ext uri="{FF2B5EF4-FFF2-40B4-BE49-F238E27FC236}">
                      <a16:creationId xmlns:a16="http://schemas.microsoft.com/office/drawing/2014/main" id="{7A09E381-5FCB-410B-89D9-F2C5BF777AE1}"/>
                    </a:ext>
                  </a:extLst>
                </p:cNvPr>
                <p:cNvPicPr/>
                <p:nvPr/>
              </p:nvPicPr>
              <p:blipFill>
                <a:blip r:embed="rId223"/>
                <a:stretch>
                  <a:fillRect/>
                </a:stretch>
              </p:blipFill>
              <p:spPr>
                <a:xfrm>
                  <a:off x="6639995" y="1297747"/>
                  <a:ext cx="1188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81" name="Entrada de lápiz 180">
                  <a:extLst>
                    <a:ext uri="{FF2B5EF4-FFF2-40B4-BE49-F238E27FC236}">
                      <a16:creationId xmlns:a16="http://schemas.microsoft.com/office/drawing/2014/main" id="{F2428FDA-0720-4C13-8024-E8A9CAEDE848}"/>
                    </a:ext>
                  </a:extLst>
                </p14:cNvPr>
                <p14:cNvContentPartPr/>
                <p14:nvPr/>
              </p14:nvContentPartPr>
              <p14:xfrm>
                <a:off x="6773915" y="1297027"/>
                <a:ext cx="71640" cy="83160"/>
              </p14:xfrm>
            </p:contentPart>
          </mc:Choice>
          <mc:Fallback>
            <p:pic>
              <p:nvPicPr>
                <p:cNvPr id="181" name="Entrada de lápiz 180">
                  <a:extLst>
                    <a:ext uri="{FF2B5EF4-FFF2-40B4-BE49-F238E27FC236}">
                      <a16:creationId xmlns:a16="http://schemas.microsoft.com/office/drawing/2014/main" id="{F2428FDA-0720-4C13-8024-E8A9CAEDE848}"/>
                    </a:ext>
                  </a:extLst>
                </p:cNvPr>
                <p:cNvPicPr/>
                <p:nvPr/>
              </p:nvPicPr>
              <p:blipFill>
                <a:blip r:embed="rId225"/>
                <a:stretch>
                  <a:fillRect/>
                </a:stretch>
              </p:blipFill>
              <p:spPr>
                <a:xfrm>
                  <a:off x="6765275" y="1288387"/>
                  <a:ext cx="892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82" name="Entrada de lápiz 181">
                  <a:extLst>
                    <a:ext uri="{FF2B5EF4-FFF2-40B4-BE49-F238E27FC236}">
                      <a16:creationId xmlns:a16="http://schemas.microsoft.com/office/drawing/2014/main" id="{0308F56C-076B-4999-BBEE-F4A4FA856124}"/>
                    </a:ext>
                  </a:extLst>
                </p14:cNvPr>
                <p14:cNvContentPartPr/>
                <p14:nvPr/>
              </p14:nvContentPartPr>
              <p14:xfrm>
                <a:off x="6868235" y="1282987"/>
                <a:ext cx="122400" cy="94320"/>
              </p14:xfrm>
            </p:contentPart>
          </mc:Choice>
          <mc:Fallback>
            <p:pic>
              <p:nvPicPr>
                <p:cNvPr id="182" name="Entrada de lápiz 181">
                  <a:extLst>
                    <a:ext uri="{FF2B5EF4-FFF2-40B4-BE49-F238E27FC236}">
                      <a16:creationId xmlns:a16="http://schemas.microsoft.com/office/drawing/2014/main" id="{0308F56C-076B-4999-BBEE-F4A4FA856124}"/>
                    </a:ext>
                  </a:extLst>
                </p:cNvPr>
                <p:cNvPicPr/>
                <p:nvPr/>
              </p:nvPicPr>
              <p:blipFill>
                <a:blip r:embed="rId227"/>
                <a:stretch>
                  <a:fillRect/>
                </a:stretch>
              </p:blipFill>
              <p:spPr>
                <a:xfrm>
                  <a:off x="6859595" y="1273987"/>
                  <a:ext cx="1400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83" name="Entrada de lápiz 182">
                  <a:extLst>
                    <a:ext uri="{FF2B5EF4-FFF2-40B4-BE49-F238E27FC236}">
                      <a16:creationId xmlns:a16="http://schemas.microsoft.com/office/drawing/2014/main" id="{3B18FB6C-4E8E-4248-9122-60761F1E5A68}"/>
                    </a:ext>
                  </a:extLst>
                </p14:cNvPr>
                <p14:cNvContentPartPr/>
                <p14:nvPr/>
              </p14:nvContentPartPr>
              <p14:xfrm>
                <a:off x="7024115" y="1269307"/>
                <a:ext cx="56520" cy="111960"/>
              </p14:xfrm>
            </p:contentPart>
          </mc:Choice>
          <mc:Fallback>
            <p:pic>
              <p:nvPicPr>
                <p:cNvPr id="183" name="Entrada de lápiz 182">
                  <a:extLst>
                    <a:ext uri="{FF2B5EF4-FFF2-40B4-BE49-F238E27FC236}">
                      <a16:creationId xmlns:a16="http://schemas.microsoft.com/office/drawing/2014/main" id="{3B18FB6C-4E8E-4248-9122-60761F1E5A68}"/>
                    </a:ext>
                  </a:extLst>
                </p:cNvPr>
                <p:cNvPicPr/>
                <p:nvPr/>
              </p:nvPicPr>
              <p:blipFill>
                <a:blip r:embed="rId229"/>
                <a:stretch>
                  <a:fillRect/>
                </a:stretch>
              </p:blipFill>
              <p:spPr>
                <a:xfrm>
                  <a:off x="7015115" y="1260667"/>
                  <a:ext cx="741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84" name="Entrada de lápiz 183">
                  <a:extLst>
                    <a:ext uri="{FF2B5EF4-FFF2-40B4-BE49-F238E27FC236}">
                      <a16:creationId xmlns:a16="http://schemas.microsoft.com/office/drawing/2014/main" id="{71E51BC9-6BA2-47B3-B151-144C45165E06}"/>
                    </a:ext>
                  </a:extLst>
                </p14:cNvPr>
                <p14:cNvContentPartPr/>
                <p14:nvPr/>
              </p14:nvContentPartPr>
              <p14:xfrm>
                <a:off x="7268915" y="1144387"/>
                <a:ext cx="174600" cy="213480"/>
              </p14:xfrm>
            </p:contentPart>
          </mc:Choice>
          <mc:Fallback>
            <p:pic>
              <p:nvPicPr>
                <p:cNvPr id="184" name="Entrada de lápiz 183">
                  <a:extLst>
                    <a:ext uri="{FF2B5EF4-FFF2-40B4-BE49-F238E27FC236}">
                      <a16:creationId xmlns:a16="http://schemas.microsoft.com/office/drawing/2014/main" id="{71E51BC9-6BA2-47B3-B151-144C45165E06}"/>
                    </a:ext>
                  </a:extLst>
                </p:cNvPr>
                <p:cNvPicPr/>
                <p:nvPr/>
              </p:nvPicPr>
              <p:blipFill>
                <a:blip r:embed="rId231"/>
                <a:stretch>
                  <a:fillRect/>
                </a:stretch>
              </p:blipFill>
              <p:spPr>
                <a:xfrm>
                  <a:off x="7259915" y="1135387"/>
                  <a:ext cx="1922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85" name="Entrada de lápiz 184">
                  <a:extLst>
                    <a:ext uri="{FF2B5EF4-FFF2-40B4-BE49-F238E27FC236}">
                      <a16:creationId xmlns:a16="http://schemas.microsoft.com/office/drawing/2014/main" id="{3D06F8D7-BC01-4D98-85E1-07E94EA517B6}"/>
                    </a:ext>
                  </a:extLst>
                </p14:cNvPr>
                <p14:cNvContentPartPr/>
                <p14:nvPr/>
              </p14:nvContentPartPr>
              <p14:xfrm>
                <a:off x="7473755" y="1243027"/>
                <a:ext cx="242280" cy="80280"/>
              </p14:xfrm>
            </p:contentPart>
          </mc:Choice>
          <mc:Fallback>
            <p:pic>
              <p:nvPicPr>
                <p:cNvPr id="185" name="Entrada de lápiz 184">
                  <a:extLst>
                    <a:ext uri="{FF2B5EF4-FFF2-40B4-BE49-F238E27FC236}">
                      <a16:creationId xmlns:a16="http://schemas.microsoft.com/office/drawing/2014/main" id="{3D06F8D7-BC01-4D98-85E1-07E94EA517B6}"/>
                    </a:ext>
                  </a:extLst>
                </p:cNvPr>
                <p:cNvPicPr/>
                <p:nvPr/>
              </p:nvPicPr>
              <p:blipFill>
                <a:blip r:embed="rId233"/>
                <a:stretch>
                  <a:fillRect/>
                </a:stretch>
              </p:blipFill>
              <p:spPr>
                <a:xfrm>
                  <a:off x="7465115" y="1234387"/>
                  <a:ext cx="2599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86" name="Entrada de lápiz 185">
                  <a:extLst>
                    <a:ext uri="{FF2B5EF4-FFF2-40B4-BE49-F238E27FC236}">
                      <a16:creationId xmlns:a16="http://schemas.microsoft.com/office/drawing/2014/main" id="{6730C01C-AFD6-43FE-8AAF-701C31338165}"/>
                    </a:ext>
                  </a:extLst>
                </p14:cNvPr>
                <p14:cNvContentPartPr/>
                <p14:nvPr/>
              </p14:nvContentPartPr>
              <p14:xfrm>
                <a:off x="7745195" y="1232227"/>
                <a:ext cx="29520" cy="163440"/>
              </p14:xfrm>
            </p:contentPart>
          </mc:Choice>
          <mc:Fallback>
            <p:pic>
              <p:nvPicPr>
                <p:cNvPr id="186" name="Entrada de lápiz 185">
                  <a:extLst>
                    <a:ext uri="{FF2B5EF4-FFF2-40B4-BE49-F238E27FC236}">
                      <a16:creationId xmlns:a16="http://schemas.microsoft.com/office/drawing/2014/main" id="{6730C01C-AFD6-43FE-8AAF-701C31338165}"/>
                    </a:ext>
                  </a:extLst>
                </p:cNvPr>
                <p:cNvPicPr/>
                <p:nvPr/>
              </p:nvPicPr>
              <p:blipFill>
                <a:blip r:embed="rId235"/>
                <a:stretch>
                  <a:fillRect/>
                </a:stretch>
              </p:blipFill>
              <p:spPr>
                <a:xfrm>
                  <a:off x="7736195" y="1223587"/>
                  <a:ext cx="471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87" name="Entrada de lápiz 186">
                  <a:extLst>
                    <a:ext uri="{FF2B5EF4-FFF2-40B4-BE49-F238E27FC236}">
                      <a16:creationId xmlns:a16="http://schemas.microsoft.com/office/drawing/2014/main" id="{83711FD6-2D6A-4FC5-B873-5AA181CD8435}"/>
                    </a:ext>
                  </a:extLst>
                </p14:cNvPr>
                <p14:cNvContentPartPr/>
                <p14:nvPr/>
              </p14:nvContentPartPr>
              <p14:xfrm>
                <a:off x="7738715" y="1196587"/>
                <a:ext cx="63000" cy="97920"/>
              </p14:xfrm>
            </p:contentPart>
          </mc:Choice>
          <mc:Fallback>
            <p:pic>
              <p:nvPicPr>
                <p:cNvPr id="187" name="Entrada de lápiz 186">
                  <a:extLst>
                    <a:ext uri="{FF2B5EF4-FFF2-40B4-BE49-F238E27FC236}">
                      <a16:creationId xmlns:a16="http://schemas.microsoft.com/office/drawing/2014/main" id="{83711FD6-2D6A-4FC5-B873-5AA181CD8435}"/>
                    </a:ext>
                  </a:extLst>
                </p:cNvPr>
                <p:cNvPicPr/>
                <p:nvPr/>
              </p:nvPicPr>
              <p:blipFill>
                <a:blip r:embed="rId237"/>
                <a:stretch>
                  <a:fillRect/>
                </a:stretch>
              </p:blipFill>
              <p:spPr>
                <a:xfrm>
                  <a:off x="7729715" y="1187947"/>
                  <a:ext cx="806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88" name="Entrada de lápiz 187">
                  <a:extLst>
                    <a:ext uri="{FF2B5EF4-FFF2-40B4-BE49-F238E27FC236}">
                      <a16:creationId xmlns:a16="http://schemas.microsoft.com/office/drawing/2014/main" id="{C96FA61D-F63E-4CA5-B2C5-58A0EFFB93AF}"/>
                    </a:ext>
                  </a:extLst>
                </p14:cNvPr>
                <p14:cNvContentPartPr/>
                <p14:nvPr/>
              </p14:nvContentPartPr>
              <p14:xfrm>
                <a:off x="7822595" y="1135027"/>
                <a:ext cx="257040" cy="161280"/>
              </p14:xfrm>
            </p:contentPart>
          </mc:Choice>
          <mc:Fallback>
            <p:pic>
              <p:nvPicPr>
                <p:cNvPr id="188" name="Entrada de lápiz 187">
                  <a:extLst>
                    <a:ext uri="{FF2B5EF4-FFF2-40B4-BE49-F238E27FC236}">
                      <a16:creationId xmlns:a16="http://schemas.microsoft.com/office/drawing/2014/main" id="{C96FA61D-F63E-4CA5-B2C5-58A0EFFB93AF}"/>
                    </a:ext>
                  </a:extLst>
                </p:cNvPr>
                <p:cNvPicPr/>
                <p:nvPr/>
              </p:nvPicPr>
              <p:blipFill>
                <a:blip r:embed="rId239"/>
                <a:stretch>
                  <a:fillRect/>
                </a:stretch>
              </p:blipFill>
              <p:spPr>
                <a:xfrm>
                  <a:off x="7813955" y="1126027"/>
                  <a:ext cx="2746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89" name="Entrada de lápiz 188">
                  <a:extLst>
                    <a:ext uri="{FF2B5EF4-FFF2-40B4-BE49-F238E27FC236}">
                      <a16:creationId xmlns:a16="http://schemas.microsoft.com/office/drawing/2014/main" id="{B4B401F6-84CD-473D-A6EA-9CC8814689F9}"/>
                    </a:ext>
                  </a:extLst>
                </p14:cNvPr>
                <p14:cNvContentPartPr/>
                <p14:nvPr/>
              </p14:nvContentPartPr>
              <p14:xfrm>
                <a:off x="8085755" y="1230067"/>
                <a:ext cx="71640" cy="6120"/>
              </p14:xfrm>
            </p:contentPart>
          </mc:Choice>
          <mc:Fallback>
            <p:pic>
              <p:nvPicPr>
                <p:cNvPr id="189" name="Entrada de lápiz 188">
                  <a:extLst>
                    <a:ext uri="{FF2B5EF4-FFF2-40B4-BE49-F238E27FC236}">
                      <a16:creationId xmlns:a16="http://schemas.microsoft.com/office/drawing/2014/main" id="{B4B401F6-84CD-473D-A6EA-9CC8814689F9}"/>
                    </a:ext>
                  </a:extLst>
                </p:cNvPr>
                <p:cNvPicPr/>
                <p:nvPr/>
              </p:nvPicPr>
              <p:blipFill>
                <a:blip r:embed="rId241"/>
                <a:stretch>
                  <a:fillRect/>
                </a:stretch>
              </p:blipFill>
              <p:spPr>
                <a:xfrm>
                  <a:off x="8076755" y="1221427"/>
                  <a:ext cx="892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90" name="Entrada de lápiz 189">
                  <a:extLst>
                    <a:ext uri="{FF2B5EF4-FFF2-40B4-BE49-F238E27FC236}">
                      <a16:creationId xmlns:a16="http://schemas.microsoft.com/office/drawing/2014/main" id="{AE1BC966-52C1-4E29-B81B-737BEEA2A980}"/>
                    </a:ext>
                  </a:extLst>
                </p14:cNvPr>
                <p14:cNvContentPartPr/>
                <p14:nvPr/>
              </p14:nvContentPartPr>
              <p14:xfrm>
                <a:off x="6404195" y="1438507"/>
                <a:ext cx="1803960" cy="202680"/>
              </p14:xfrm>
            </p:contentPart>
          </mc:Choice>
          <mc:Fallback>
            <p:pic>
              <p:nvPicPr>
                <p:cNvPr id="190" name="Entrada de lápiz 189">
                  <a:extLst>
                    <a:ext uri="{FF2B5EF4-FFF2-40B4-BE49-F238E27FC236}">
                      <a16:creationId xmlns:a16="http://schemas.microsoft.com/office/drawing/2014/main" id="{AE1BC966-52C1-4E29-B81B-737BEEA2A980}"/>
                    </a:ext>
                  </a:extLst>
                </p:cNvPr>
                <p:cNvPicPr/>
                <p:nvPr/>
              </p:nvPicPr>
              <p:blipFill>
                <a:blip r:embed="rId243"/>
                <a:stretch>
                  <a:fillRect/>
                </a:stretch>
              </p:blipFill>
              <p:spPr>
                <a:xfrm>
                  <a:off x="6395555" y="1429507"/>
                  <a:ext cx="1821600" cy="220320"/>
                </a:xfrm>
                <a:prstGeom prst="rect">
                  <a:avLst/>
                </a:prstGeom>
              </p:spPr>
            </p:pic>
          </mc:Fallback>
        </mc:AlternateContent>
      </p:grpSp>
      <p:grpSp>
        <p:nvGrpSpPr>
          <p:cNvPr id="198" name="Grupo 197">
            <a:extLst>
              <a:ext uri="{FF2B5EF4-FFF2-40B4-BE49-F238E27FC236}">
                <a16:creationId xmlns:a16="http://schemas.microsoft.com/office/drawing/2014/main" id="{A28AA3CE-4E02-4261-9232-C52CD0EFF336}"/>
              </a:ext>
            </a:extLst>
          </p:cNvPr>
          <p:cNvGrpSpPr/>
          <p:nvPr/>
        </p:nvGrpSpPr>
        <p:grpSpPr>
          <a:xfrm>
            <a:off x="8453675" y="2605987"/>
            <a:ext cx="628200" cy="298440"/>
            <a:chOff x="8453675" y="2605987"/>
            <a:chExt cx="628200" cy="298440"/>
          </a:xfrm>
        </p:grpSpPr>
        <mc:AlternateContent xmlns:mc="http://schemas.openxmlformats.org/markup-compatibility/2006">
          <mc:Choice xmlns:p14="http://schemas.microsoft.com/office/powerpoint/2010/main" Requires="p14">
            <p:contentPart p14:bwMode="auto" r:id="rId244">
              <p14:nvContentPartPr>
                <p14:cNvPr id="150" name="Entrada de lápiz 149">
                  <a:extLst>
                    <a:ext uri="{FF2B5EF4-FFF2-40B4-BE49-F238E27FC236}">
                      <a16:creationId xmlns:a16="http://schemas.microsoft.com/office/drawing/2014/main" id="{DE0E633D-B460-4E22-90E9-03F265FBDBA5}"/>
                    </a:ext>
                  </a:extLst>
                </p14:cNvPr>
                <p14:cNvContentPartPr/>
                <p14:nvPr/>
              </p14:nvContentPartPr>
              <p14:xfrm>
                <a:off x="8579675" y="2645947"/>
                <a:ext cx="118080" cy="159840"/>
              </p14:xfrm>
            </p:contentPart>
          </mc:Choice>
          <mc:Fallback>
            <p:pic>
              <p:nvPicPr>
                <p:cNvPr id="150" name="Entrada de lápiz 149">
                  <a:extLst>
                    <a:ext uri="{FF2B5EF4-FFF2-40B4-BE49-F238E27FC236}">
                      <a16:creationId xmlns:a16="http://schemas.microsoft.com/office/drawing/2014/main" id="{DE0E633D-B460-4E22-90E9-03F265FBDBA5}"/>
                    </a:ext>
                  </a:extLst>
                </p:cNvPr>
                <p:cNvPicPr/>
                <p:nvPr/>
              </p:nvPicPr>
              <p:blipFill>
                <a:blip r:embed="rId245"/>
                <a:stretch>
                  <a:fillRect/>
                </a:stretch>
              </p:blipFill>
              <p:spPr>
                <a:xfrm>
                  <a:off x="8570675" y="2637307"/>
                  <a:ext cx="1357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1" name="Entrada de lápiz 150">
                  <a:extLst>
                    <a:ext uri="{FF2B5EF4-FFF2-40B4-BE49-F238E27FC236}">
                      <a16:creationId xmlns:a16="http://schemas.microsoft.com/office/drawing/2014/main" id="{FA7DDF64-96A6-4981-BA57-E49E37A7F640}"/>
                    </a:ext>
                  </a:extLst>
                </p14:cNvPr>
                <p14:cNvContentPartPr/>
                <p14:nvPr/>
              </p14:nvContentPartPr>
              <p14:xfrm>
                <a:off x="8591195" y="2608507"/>
                <a:ext cx="131760" cy="53640"/>
              </p14:xfrm>
            </p:contentPart>
          </mc:Choice>
          <mc:Fallback>
            <p:pic>
              <p:nvPicPr>
                <p:cNvPr id="151" name="Entrada de lápiz 150">
                  <a:extLst>
                    <a:ext uri="{FF2B5EF4-FFF2-40B4-BE49-F238E27FC236}">
                      <a16:creationId xmlns:a16="http://schemas.microsoft.com/office/drawing/2014/main" id="{FA7DDF64-96A6-4981-BA57-E49E37A7F640}"/>
                    </a:ext>
                  </a:extLst>
                </p:cNvPr>
                <p:cNvPicPr/>
                <p:nvPr/>
              </p:nvPicPr>
              <p:blipFill>
                <a:blip r:embed="rId247"/>
                <a:stretch>
                  <a:fillRect/>
                </a:stretch>
              </p:blipFill>
              <p:spPr>
                <a:xfrm>
                  <a:off x="8582555" y="2599867"/>
                  <a:ext cx="1494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2" name="Entrada de lápiz 151">
                  <a:extLst>
                    <a:ext uri="{FF2B5EF4-FFF2-40B4-BE49-F238E27FC236}">
                      <a16:creationId xmlns:a16="http://schemas.microsoft.com/office/drawing/2014/main" id="{7BE8DB27-BE9C-4095-A902-ECE26536F17B}"/>
                    </a:ext>
                  </a:extLst>
                </p14:cNvPr>
                <p14:cNvContentPartPr/>
                <p14:nvPr/>
              </p14:nvContentPartPr>
              <p14:xfrm>
                <a:off x="8706395" y="2605987"/>
                <a:ext cx="160560" cy="159480"/>
              </p14:xfrm>
            </p:contentPart>
          </mc:Choice>
          <mc:Fallback>
            <p:pic>
              <p:nvPicPr>
                <p:cNvPr id="152" name="Entrada de lápiz 151">
                  <a:extLst>
                    <a:ext uri="{FF2B5EF4-FFF2-40B4-BE49-F238E27FC236}">
                      <a16:creationId xmlns:a16="http://schemas.microsoft.com/office/drawing/2014/main" id="{7BE8DB27-BE9C-4095-A902-ECE26536F17B}"/>
                    </a:ext>
                  </a:extLst>
                </p:cNvPr>
                <p:cNvPicPr/>
                <p:nvPr/>
              </p:nvPicPr>
              <p:blipFill>
                <a:blip r:embed="rId249"/>
                <a:stretch>
                  <a:fillRect/>
                </a:stretch>
              </p:blipFill>
              <p:spPr>
                <a:xfrm>
                  <a:off x="8697395" y="2597347"/>
                  <a:ext cx="1782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92" name="Entrada de lápiz 191">
                  <a:extLst>
                    <a:ext uri="{FF2B5EF4-FFF2-40B4-BE49-F238E27FC236}">
                      <a16:creationId xmlns:a16="http://schemas.microsoft.com/office/drawing/2014/main" id="{3B3A3F30-CC9A-496F-9D97-07B103D9A6D4}"/>
                    </a:ext>
                  </a:extLst>
                </p14:cNvPr>
                <p14:cNvContentPartPr/>
                <p14:nvPr/>
              </p14:nvContentPartPr>
              <p14:xfrm>
                <a:off x="8453675" y="2650267"/>
                <a:ext cx="16200" cy="9720"/>
              </p14:xfrm>
            </p:contentPart>
          </mc:Choice>
          <mc:Fallback>
            <p:pic>
              <p:nvPicPr>
                <p:cNvPr id="192" name="Entrada de lápiz 191">
                  <a:extLst>
                    <a:ext uri="{FF2B5EF4-FFF2-40B4-BE49-F238E27FC236}">
                      <a16:creationId xmlns:a16="http://schemas.microsoft.com/office/drawing/2014/main" id="{3B3A3F30-CC9A-496F-9D97-07B103D9A6D4}"/>
                    </a:ext>
                  </a:extLst>
                </p:cNvPr>
                <p:cNvPicPr/>
                <p:nvPr/>
              </p:nvPicPr>
              <p:blipFill>
                <a:blip r:embed="rId251"/>
                <a:stretch>
                  <a:fillRect/>
                </a:stretch>
              </p:blipFill>
              <p:spPr>
                <a:xfrm>
                  <a:off x="8444675" y="2641627"/>
                  <a:ext cx="338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94" name="Entrada de lápiz 193">
                  <a:extLst>
                    <a:ext uri="{FF2B5EF4-FFF2-40B4-BE49-F238E27FC236}">
                      <a16:creationId xmlns:a16="http://schemas.microsoft.com/office/drawing/2014/main" id="{1E0B7473-12B9-45C4-91FA-638F0182A8BE}"/>
                    </a:ext>
                  </a:extLst>
                </p14:cNvPr>
                <p14:cNvContentPartPr/>
                <p14:nvPr/>
              </p14:nvContentPartPr>
              <p14:xfrm>
                <a:off x="8612795" y="2783107"/>
                <a:ext cx="469080" cy="121320"/>
              </p14:xfrm>
            </p:contentPart>
          </mc:Choice>
          <mc:Fallback>
            <p:pic>
              <p:nvPicPr>
                <p:cNvPr id="194" name="Entrada de lápiz 193">
                  <a:extLst>
                    <a:ext uri="{FF2B5EF4-FFF2-40B4-BE49-F238E27FC236}">
                      <a16:creationId xmlns:a16="http://schemas.microsoft.com/office/drawing/2014/main" id="{1E0B7473-12B9-45C4-91FA-638F0182A8BE}"/>
                    </a:ext>
                  </a:extLst>
                </p:cNvPr>
                <p:cNvPicPr/>
                <p:nvPr/>
              </p:nvPicPr>
              <p:blipFill>
                <a:blip r:embed="rId253"/>
                <a:stretch>
                  <a:fillRect/>
                </a:stretch>
              </p:blipFill>
              <p:spPr>
                <a:xfrm>
                  <a:off x="8604155" y="2774467"/>
                  <a:ext cx="486720" cy="138960"/>
                </a:xfrm>
                <a:prstGeom prst="rect">
                  <a:avLst/>
                </a:prstGeom>
              </p:spPr>
            </p:pic>
          </mc:Fallback>
        </mc:AlternateContent>
      </p:grpSp>
      <p:grpSp>
        <p:nvGrpSpPr>
          <p:cNvPr id="197" name="Grupo 196">
            <a:extLst>
              <a:ext uri="{FF2B5EF4-FFF2-40B4-BE49-F238E27FC236}">
                <a16:creationId xmlns:a16="http://schemas.microsoft.com/office/drawing/2014/main" id="{FAF611D4-8363-4DF0-96E5-F39960467E30}"/>
              </a:ext>
            </a:extLst>
          </p:cNvPr>
          <p:cNvGrpSpPr/>
          <p:nvPr/>
        </p:nvGrpSpPr>
        <p:grpSpPr>
          <a:xfrm>
            <a:off x="9561755" y="2569267"/>
            <a:ext cx="354600" cy="177120"/>
            <a:chOff x="9561755" y="2569267"/>
            <a:chExt cx="354600" cy="177120"/>
          </a:xfrm>
        </p:grpSpPr>
        <mc:AlternateContent xmlns:mc="http://schemas.openxmlformats.org/markup-compatibility/2006">
          <mc:Choice xmlns:p14="http://schemas.microsoft.com/office/powerpoint/2010/main" Requires="p14">
            <p:contentPart p14:bwMode="auto" r:id="rId254">
              <p14:nvContentPartPr>
                <p14:cNvPr id="154" name="Entrada de lápiz 153">
                  <a:extLst>
                    <a:ext uri="{FF2B5EF4-FFF2-40B4-BE49-F238E27FC236}">
                      <a16:creationId xmlns:a16="http://schemas.microsoft.com/office/drawing/2014/main" id="{5F7E0B8E-054B-4CD7-8AE9-E1E3443DFF59}"/>
                    </a:ext>
                  </a:extLst>
                </p14:cNvPr>
                <p14:cNvContentPartPr/>
                <p14:nvPr/>
              </p14:nvContentPartPr>
              <p14:xfrm>
                <a:off x="9561755" y="2569267"/>
                <a:ext cx="95760" cy="142560"/>
              </p14:xfrm>
            </p:contentPart>
          </mc:Choice>
          <mc:Fallback>
            <p:pic>
              <p:nvPicPr>
                <p:cNvPr id="154" name="Entrada de lápiz 153">
                  <a:extLst>
                    <a:ext uri="{FF2B5EF4-FFF2-40B4-BE49-F238E27FC236}">
                      <a16:creationId xmlns:a16="http://schemas.microsoft.com/office/drawing/2014/main" id="{5F7E0B8E-054B-4CD7-8AE9-E1E3443DFF59}"/>
                    </a:ext>
                  </a:extLst>
                </p:cNvPr>
                <p:cNvPicPr/>
                <p:nvPr/>
              </p:nvPicPr>
              <p:blipFill>
                <a:blip r:embed="rId255"/>
                <a:stretch>
                  <a:fillRect/>
                </a:stretch>
              </p:blipFill>
              <p:spPr>
                <a:xfrm>
                  <a:off x="9552755" y="2560267"/>
                  <a:ext cx="1134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5" name="Entrada de lápiz 154">
                  <a:extLst>
                    <a:ext uri="{FF2B5EF4-FFF2-40B4-BE49-F238E27FC236}">
                      <a16:creationId xmlns:a16="http://schemas.microsoft.com/office/drawing/2014/main" id="{3A168704-9415-4B27-A462-B0602472BB23}"/>
                    </a:ext>
                  </a:extLst>
                </p14:cNvPr>
                <p14:cNvContentPartPr/>
                <p14:nvPr/>
              </p14:nvContentPartPr>
              <p14:xfrm>
                <a:off x="9590195" y="2571787"/>
                <a:ext cx="87480" cy="20880"/>
              </p14:xfrm>
            </p:contentPart>
          </mc:Choice>
          <mc:Fallback>
            <p:pic>
              <p:nvPicPr>
                <p:cNvPr id="155" name="Entrada de lápiz 154">
                  <a:extLst>
                    <a:ext uri="{FF2B5EF4-FFF2-40B4-BE49-F238E27FC236}">
                      <a16:creationId xmlns:a16="http://schemas.microsoft.com/office/drawing/2014/main" id="{3A168704-9415-4B27-A462-B0602472BB23}"/>
                    </a:ext>
                  </a:extLst>
                </p:cNvPr>
                <p:cNvPicPr/>
                <p:nvPr/>
              </p:nvPicPr>
              <p:blipFill>
                <a:blip r:embed="rId257"/>
                <a:stretch>
                  <a:fillRect/>
                </a:stretch>
              </p:blipFill>
              <p:spPr>
                <a:xfrm>
                  <a:off x="9581195" y="2563147"/>
                  <a:ext cx="1051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6" name="Entrada de lápiz 155">
                  <a:extLst>
                    <a:ext uri="{FF2B5EF4-FFF2-40B4-BE49-F238E27FC236}">
                      <a16:creationId xmlns:a16="http://schemas.microsoft.com/office/drawing/2014/main" id="{B4061E22-5E7F-4CC9-BDF3-6FA72818C01F}"/>
                    </a:ext>
                  </a:extLst>
                </p14:cNvPr>
                <p14:cNvContentPartPr/>
                <p14:nvPr/>
              </p14:nvContentPartPr>
              <p14:xfrm>
                <a:off x="9705395" y="2579707"/>
                <a:ext cx="94680" cy="118080"/>
              </p14:xfrm>
            </p:contentPart>
          </mc:Choice>
          <mc:Fallback>
            <p:pic>
              <p:nvPicPr>
                <p:cNvPr id="156" name="Entrada de lápiz 155">
                  <a:extLst>
                    <a:ext uri="{FF2B5EF4-FFF2-40B4-BE49-F238E27FC236}">
                      <a16:creationId xmlns:a16="http://schemas.microsoft.com/office/drawing/2014/main" id="{B4061E22-5E7F-4CC9-BDF3-6FA72818C01F}"/>
                    </a:ext>
                  </a:extLst>
                </p:cNvPr>
                <p:cNvPicPr/>
                <p:nvPr/>
              </p:nvPicPr>
              <p:blipFill>
                <a:blip r:embed="rId259"/>
                <a:stretch>
                  <a:fillRect/>
                </a:stretch>
              </p:blipFill>
              <p:spPr>
                <a:xfrm>
                  <a:off x="9696755" y="2571067"/>
                  <a:ext cx="1123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95" name="Entrada de lápiz 194">
                  <a:extLst>
                    <a:ext uri="{FF2B5EF4-FFF2-40B4-BE49-F238E27FC236}">
                      <a16:creationId xmlns:a16="http://schemas.microsoft.com/office/drawing/2014/main" id="{9EB9EAC9-906D-464E-B7DA-414588385295}"/>
                    </a:ext>
                  </a:extLst>
                </p14:cNvPr>
                <p14:cNvContentPartPr/>
                <p14:nvPr/>
              </p14:nvContentPartPr>
              <p14:xfrm>
                <a:off x="9590915" y="2694547"/>
                <a:ext cx="325440" cy="51840"/>
              </p14:xfrm>
            </p:contentPart>
          </mc:Choice>
          <mc:Fallback>
            <p:pic>
              <p:nvPicPr>
                <p:cNvPr id="195" name="Entrada de lápiz 194">
                  <a:extLst>
                    <a:ext uri="{FF2B5EF4-FFF2-40B4-BE49-F238E27FC236}">
                      <a16:creationId xmlns:a16="http://schemas.microsoft.com/office/drawing/2014/main" id="{9EB9EAC9-906D-464E-B7DA-414588385295}"/>
                    </a:ext>
                  </a:extLst>
                </p:cNvPr>
                <p:cNvPicPr/>
                <p:nvPr/>
              </p:nvPicPr>
              <p:blipFill>
                <a:blip r:embed="rId261"/>
                <a:stretch>
                  <a:fillRect/>
                </a:stretch>
              </p:blipFill>
              <p:spPr>
                <a:xfrm>
                  <a:off x="9582275" y="2685907"/>
                  <a:ext cx="343080" cy="69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2">
            <p14:nvContentPartPr>
              <p14:cNvPr id="196" name="Entrada de lápiz 195">
                <a:extLst>
                  <a:ext uri="{FF2B5EF4-FFF2-40B4-BE49-F238E27FC236}">
                    <a16:creationId xmlns:a16="http://schemas.microsoft.com/office/drawing/2014/main" id="{0DB5B705-411D-4CF6-A33A-81851B09F2A4}"/>
                  </a:ext>
                </a:extLst>
              </p14:cNvPr>
              <p14:cNvContentPartPr/>
              <p14:nvPr/>
            </p14:nvContentPartPr>
            <p14:xfrm>
              <a:off x="10491995" y="2947267"/>
              <a:ext cx="354600" cy="23760"/>
            </p14:xfrm>
          </p:contentPart>
        </mc:Choice>
        <mc:Fallback>
          <p:pic>
            <p:nvPicPr>
              <p:cNvPr id="196" name="Entrada de lápiz 195">
                <a:extLst>
                  <a:ext uri="{FF2B5EF4-FFF2-40B4-BE49-F238E27FC236}">
                    <a16:creationId xmlns:a16="http://schemas.microsoft.com/office/drawing/2014/main" id="{0DB5B705-411D-4CF6-A33A-81851B09F2A4}"/>
                  </a:ext>
                </a:extLst>
              </p:cNvPr>
              <p:cNvPicPr/>
              <p:nvPr/>
            </p:nvPicPr>
            <p:blipFill>
              <a:blip r:embed="rId263"/>
              <a:stretch>
                <a:fillRect/>
              </a:stretch>
            </p:blipFill>
            <p:spPr>
              <a:xfrm>
                <a:off x="10483355" y="2938267"/>
                <a:ext cx="3722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99" name="Entrada de lápiz 198">
                <a:extLst>
                  <a:ext uri="{FF2B5EF4-FFF2-40B4-BE49-F238E27FC236}">
                    <a16:creationId xmlns:a16="http://schemas.microsoft.com/office/drawing/2014/main" id="{6CCC56AD-B83F-4BDD-8089-6667D5882E5B}"/>
                  </a:ext>
                </a:extLst>
              </p14:cNvPr>
              <p14:cNvContentPartPr/>
              <p14:nvPr/>
            </p14:nvContentPartPr>
            <p14:xfrm>
              <a:off x="9094115" y="5737627"/>
              <a:ext cx="39960" cy="41040"/>
            </p14:xfrm>
          </p:contentPart>
        </mc:Choice>
        <mc:Fallback>
          <p:pic>
            <p:nvPicPr>
              <p:cNvPr id="199" name="Entrada de lápiz 198">
                <a:extLst>
                  <a:ext uri="{FF2B5EF4-FFF2-40B4-BE49-F238E27FC236}">
                    <a16:creationId xmlns:a16="http://schemas.microsoft.com/office/drawing/2014/main" id="{6CCC56AD-B83F-4BDD-8089-6667D5882E5B}"/>
                  </a:ext>
                </a:extLst>
              </p:cNvPr>
              <p:cNvPicPr/>
              <p:nvPr/>
            </p:nvPicPr>
            <p:blipFill>
              <a:blip r:embed="rId265"/>
              <a:stretch>
                <a:fillRect/>
              </a:stretch>
            </p:blipFill>
            <p:spPr>
              <a:xfrm>
                <a:off x="9085115" y="5728987"/>
                <a:ext cx="57600" cy="58680"/>
              </a:xfrm>
              <a:prstGeom prst="rect">
                <a:avLst/>
              </a:prstGeom>
            </p:spPr>
          </p:pic>
        </mc:Fallback>
      </mc:AlternateContent>
      <p:grpSp>
        <p:nvGrpSpPr>
          <p:cNvPr id="208" name="Grupo 207">
            <a:extLst>
              <a:ext uri="{FF2B5EF4-FFF2-40B4-BE49-F238E27FC236}">
                <a16:creationId xmlns:a16="http://schemas.microsoft.com/office/drawing/2014/main" id="{59077E0B-3A83-49B5-9552-132A9A090564}"/>
              </a:ext>
            </a:extLst>
          </p:cNvPr>
          <p:cNvGrpSpPr/>
          <p:nvPr/>
        </p:nvGrpSpPr>
        <p:grpSpPr>
          <a:xfrm>
            <a:off x="8762555" y="3329587"/>
            <a:ext cx="82800" cy="113040"/>
            <a:chOff x="8762555" y="3329587"/>
            <a:chExt cx="82800" cy="113040"/>
          </a:xfrm>
        </p:grpSpPr>
        <mc:AlternateContent xmlns:mc="http://schemas.openxmlformats.org/markup-compatibility/2006">
          <mc:Choice xmlns:p14="http://schemas.microsoft.com/office/powerpoint/2010/main" Requires="p14">
            <p:contentPart p14:bwMode="auto" r:id="rId266">
              <p14:nvContentPartPr>
                <p14:cNvPr id="202" name="Entrada de lápiz 201">
                  <a:extLst>
                    <a:ext uri="{FF2B5EF4-FFF2-40B4-BE49-F238E27FC236}">
                      <a16:creationId xmlns:a16="http://schemas.microsoft.com/office/drawing/2014/main" id="{6524F98B-E78F-40F3-82AA-E848AF235352}"/>
                    </a:ext>
                  </a:extLst>
                </p14:cNvPr>
                <p14:cNvContentPartPr/>
                <p14:nvPr/>
              </p14:nvContentPartPr>
              <p14:xfrm>
                <a:off x="8762555" y="3338587"/>
                <a:ext cx="8280" cy="360"/>
              </p14:xfrm>
            </p:contentPart>
          </mc:Choice>
          <mc:Fallback>
            <p:pic>
              <p:nvPicPr>
                <p:cNvPr id="202" name="Entrada de lápiz 201">
                  <a:extLst>
                    <a:ext uri="{FF2B5EF4-FFF2-40B4-BE49-F238E27FC236}">
                      <a16:creationId xmlns:a16="http://schemas.microsoft.com/office/drawing/2014/main" id="{6524F98B-E78F-40F3-82AA-E848AF235352}"/>
                    </a:ext>
                  </a:extLst>
                </p:cNvPr>
                <p:cNvPicPr/>
                <p:nvPr/>
              </p:nvPicPr>
              <p:blipFill>
                <a:blip r:embed="rId267"/>
                <a:stretch>
                  <a:fillRect/>
                </a:stretch>
              </p:blipFill>
              <p:spPr>
                <a:xfrm>
                  <a:off x="8753915" y="3329947"/>
                  <a:ext cx="25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03" name="Entrada de lápiz 202">
                  <a:extLst>
                    <a:ext uri="{FF2B5EF4-FFF2-40B4-BE49-F238E27FC236}">
                      <a16:creationId xmlns:a16="http://schemas.microsoft.com/office/drawing/2014/main" id="{027F961F-4C3C-4766-BC61-7E36C854EEC2}"/>
                    </a:ext>
                  </a:extLst>
                </p14:cNvPr>
                <p14:cNvContentPartPr/>
                <p14:nvPr/>
              </p14:nvContentPartPr>
              <p14:xfrm>
                <a:off x="8779835" y="3329587"/>
                <a:ext cx="65520" cy="113040"/>
              </p14:xfrm>
            </p:contentPart>
          </mc:Choice>
          <mc:Fallback>
            <p:pic>
              <p:nvPicPr>
                <p:cNvPr id="203" name="Entrada de lápiz 202">
                  <a:extLst>
                    <a:ext uri="{FF2B5EF4-FFF2-40B4-BE49-F238E27FC236}">
                      <a16:creationId xmlns:a16="http://schemas.microsoft.com/office/drawing/2014/main" id="{027F961F-4C3C-4766-BC61-7E36C854EEC2}"/>
                    </a:ext>
                  </a:extLst>
                </p:cNvPr>
                <p:cNvPicPr/>
                <p:nvPr/>
              </p:nvPicPr>
              <p:blipFill>
                <a:blip r:embed="rId269"/>
                <a:stretch>
                  <a:fillRect/>
                </a:stretch>
              </p:blipFill>
              <p:spPr>
                <a:xfrm>
                  <a:off x="8771195" y="3320587"/>
                  <a:ext cx="83160" cy="130680"/>
                </a:xfrm>
                <a:prstGeom prst="rect">
                  <a:avLst/>
                </a:prstGeom>
              </p:spPr>
            </p:pic>
          </mc:Fallback>
        </mc:AlternateContent>
      </p:grpSp>
      <p:grpSp>
        <p:nvGrpSpPr>
          <p:cNvPr id="207" name="Grupo 206">
            <a:extLst>
              <a:ext uri="{FF2B5EF4-FFF2-40B4-BE49-F238E27FC236}">
                <a16:creationId xmlns:a16="http://schemas.microsoft.com/office/drawing/2014/main" id="{FE6D53E7-9BDC-447C-AACC-E68459A9AEC9}"/>
              </a:ext>
            </a:extLst>
          </p:cNvPr>
          <p:cNvGrpSpPr/>
          <p:nvPr/>
        </p:nvGrpSpPr>
        <p:grpSpPr>
          <a:xfrm>
            <a:off x="7833035" y="3284227"/>
            <a:ext cx="207000" cy="210240"/>
            <a:chOff x="7833035" y="3284227"/>
            <a:chExt cx="207000" cy="210240"/>
          </a:xfrm>
        </p:grpSpPr>
        <mc:AlternateContent xmlns:mc="http://schemas.openxmlformats.org/markup-compatibility/2006">
          <mc:Choice xmlns:p14="http://schemas.microsoft.com/office/powerpoint/2010/main" Requires="p14">
            <p:contentPart p14:bwMode="auto" r:id="rId270">
              <p14:nvContentPartPr>
                <p14:cNvPr id="200" name="Entrada de lápiz 199">
                  <a:extLst>
                    <a:ext uri="{FF2B5EF4-FFF2-40B4-BE49-F238E27FC236}">
                      <a16:creationId xmlns:a16="http://schemas.microsoft.com/office/drawing/2014/main" id="{DA0844D4-BC31-4C0C-9EB1-0096EBBFD15D}"/>
                    </a:ext>
                  </a:extLst>
                </p14:cNvPr>
                <p14:cNvContentPartPr/>
                <p14:nvPr/>
              </p14:nvContentPartPr>
              <p14:xfrm>
                <a:off x="7908995" y="3284227"/>
                <a:ext cx="113040" cy="156240"/>
              </p14:xfrm>
            </p:contentPart>
          </mc:Choice>
          <mc:Fallback>
            <p:pic>
              <p:nvPicPr>
                <p:cNvPr id="200" name="Entrada de lápiz 199">
                  <a:extLst>
                    <a:ext uri="{FF2B5EF4-FFF2-40B4-BE49-F238E27FC236}">
                      <a16:creationId xmlns:a16="http://schemas.microsoft.com/office/drawing/2014/main" id="{DA0844D4-BC31-4C0C-9EB1-0096EBBFD15D}"/>
                    </a:ext>
                  </a:extLst>
                </p:cNvPr>
                <p:cNvPicPr/>
                <p:nvPr/>
              </p:nvPicPr>
              <p:blipFill>
                <a:blip r:embed="rId271"/>
                <a:stretch>
                  <a:fillRect/>
                </a:stretch>
              </p:blipFill>
              <p:spPr>
                <a:xfrm>
                  <a:off x="7900355" y="3275587"/>
                  <a:ext cx="1306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01" name="Entrada de lápiz 200">
                  <a:extLst>
                    <a:ext uri="{FF2B5EF4-FFF2-40B4-BE49-F238E27FC236}">
                      <a16:creationId xmlns:a16="http://schemas.microsoft.com/office/drawing/2014/main" id="{E3DF166B-B1AF-426C-AD62-094D7D032FA6}"/>
                    </a:ext>
                  </a:extLst>
                </p14:cNvPr>
                <p14:cNvContentPartPr/>
                <p14:nvPr/>
              </p14:nvContentPartPr>
              <p14:xfrm>
                <a:off x="7878755" y="3341827"/>
                <a:ext cx="161280" cy="72720"/>
              </p14:xfrm>
            </p:contentPart>
          </mc:Choice>
          <mc:Fallback>
            <p:pic>
              <p:nvPicPr>
                <p:cNvPr id="201" name="Entrada de lápiz 200">
                  <a:extLst>
                    <a:ext uri="{FF2B5EF4-FFF2-40B4-BE49-F238E27FC236}">
                      <a16:creationId xmlns:a16="http://schemas.microsoft.com/office/drawing/2014/main" id="{E3DF166B-B1AF-426C-AD62-094D7D032FA6}"/>
                    </a:ext>
                  </a:extLst>
                </p:cNvPr>
                <p:cNvPicPr/>
                <p:nvPr/>
              </p:nvPicPr>
              <p:blipFill>
                <a:blip r:embed="rId273"/>
                <a:stretch>
                  <a:fillRect/>
                </a:stretch>
              </p:blipFill>
              <p:spPr>
                <a:xfrm>
                  <a:off x="7870115" y="3333187"/>
                  <a:ext cx="1789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04" name="Entrada de lápiz 203">
                  <a:extLst>
                    <a:ext uri="{FF2B5EF4-FFF2-40B4-BE49-F238E27FC236}">
                      <a16:creationId xmlns:a16="http://schemas.microsoft.com/office/drawing/2014/main" id="{FB3B9464-0C70-437E-9532-1726FB872051}"/>
                    </a:ext>
                  </a:extLst>
                </p14:cNvPr>
                <p14:cNvContentPartPr/>
                <p14:nvPr/>
              </p14:nvContentPartPr>
              <p14:xfrm>
                <a:off x="7883795" y="3308347"/>
                <a:ext cx="101520" cy="165960"/>
              </p14:xfrm>
            </p:contentPart>
          </mc:Choice>
          <mc:Fallback>
            <p:pic>
              <p:nvPicPr>
                <p:cNvPr id="204" name="Entrada de lápiz 203">
                  <a:extLst>
                    <a:ext uri="{FF2B5EF4-FFF2-40B4-BE49-F238E27FC236}">
                      <a16:creationId xmlns:a16="http://schemas.microsoft.com/office/drawing/2014/main" id="{FB3B9464-0C70-437E-9532-1726FB872051}"/>
                    </a:ext>
                  </a:extLst>
                </p:cNvPr>
                <p:cNvPicPr/>
                <p:nvPr/>
              </p:nvPicPr>
              <p:blipFill>
                <a:blip r:embed="rId275"/>
                <a:stretch>
                  <a:fillRect/>
                </a:stretch>
              </p:blipFill>
              <p:spPr>
                <a:xfrm>
                  <a:off x="7874795" y="3299707"/>
                  <a:ext cx="1191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05" name="Entrada de lápiz 204">
                  <a:extLst>
                    <a:ext uri="{FF2B5EF4-FFF2-40B4-BE49-F238E27FC236}">
                      <a16:creationId xmlns:a16="http://schemas.microsoft.com/office/drawing/2014/main" id="{7CB37E6B-8823-43CF-9374-AF5C21F54B31}"/>
                    </a:ext>
                  </a:extLst>
                </p14:cNvPr>
                <p14:cNvContentPartPr/>
                <p14:nvPr/>
              </p14:nvContentPartPr>
              <p14:xfrm>
                <a:off x="7874795" y="3316627"/>
                <a:ext cx="144360" cy="177840"/>
              </p14:xfrm>
            </p:contentPart>
          </mc:Choice>
          <mc:Fallback>
            <p:pic>
              <p:nvPicPr>
                <p:cNvPr id="205" name="Entrada de lápiz 204">
                  <a:extLst>
                    <a:ext uri="{FF2B5EF4-FFF2-40B4-BE49-F238E27FC236}">
                      <a16:creationId xmlns:a16="http://schemas.microsoft.com/office/drawing/2014/main" id="{7CB37E6B-8823-43CF-9374-AF5C21F54B31}"/>
                    </a:ext>
                  </a:extLst>
                </p:cNvPr>
                <p:cNvPicPr/>
                <p:nvPr/>
              </p:nvPicPr>
              <p:blipFill>
                <a:blip r:embed="rId277"/>
                <a:stretch>
                  <a:fillRect/>
                </a:stretch>
              </p:blipFill>
              <p:spPr>
                <a:xfrm>
                  <a:off x="7866155" y="3307627"/>
                  <a:ext cx="1620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06" name="Entrada de lápiz 205">
                  <a:extLst>
                    <a:ext uri="{FF2B5EF4-FFF2-40B4-BE49-F238E27FC236}">
                      <a16:creationId xmlns:a16="http://schemas.microsoft.com/office/drawing/2014/main" id="{34F6FC75-4930-4204-A47E-B1A77988FC29}"/>
                    </a:ext>
                  </a:extLst>
                </p14:cNvPr>
                <p14:cNvContentPartPr/>
                <p14:nvPr/>
              </p14:nvContentPartPr>
              <p14:xfrm>
                <a:off x="7833035" y="3303307"/>
                <a:ext cx="191160" cy="182880"/>
              </p14:xfrm>
            </p:contentPart>
          </mc:Choice>
          <mc:Fallback>
            <p:pic>
              <p:nvPicPr>
                <p:cNvPr id="206" name="Entrada de lápiz 205">
                  <a:extLst>
                    <a:ext uri="{FF2B5EF4-FFF2-40B4-BE49-F238E27FC236}">
                      <a16:creationId xmlns:a16="http://schemas.microsoft.com/office/drawing/2014/main" id="{34F6FC75-4930-4204-A47E-B1A77988FC29}"/>
                    </a:ext>
                  </a:extLst>
                </p:cNvPr>
                <p:cNvPicPr/>
                <p:nvPr/>
              </p:nvPicPr>
              <p:blipFill>
                <a:blip r:embed="rId279"/>
                <a:stretch>
                  <a:fillRect/>
                </a:stretch>
              </p:blipFill>
              <p:spPr>
                <a:xfrm>
                  <a:off x="7824035" y="3294667"/>
                  <a:ext cx="208800" cy="200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0">
            <p14:nvContentPartPr>
              <p14:cNvPr id="209" name="Entrada de lápiz 208">
                <a:extLst>
                  <a:ext uri="{FF2B5EF4-FFF2-40B4-BE49-F238E27FC236}">
                    <a16:creationId xmlns:a16="http://schemas.microsoft.com/office/drawing/2014/main" id="{461CAF5D-A534-499D-8F16-D61B03AB70A9}"/>
                  </a:ext>
                </a:extLst>
              </p14:cNvPr>
              <p14:cNvContentPartPr/>
              <p14:nvPr/>
            </p14:nvContentPartPr>
            <p14:xfrm>
              <a:off x="9374195" y="5157307"/>
              <a:ext cx="2026440" cy="635400"/>
            </p14:xfrm>
          </p:contentPart>
        </mc:Choice>
        <mc:Fallback>
          <p:pic>
            <p:nvPicPr>
              <p:cNvPr id="209" name="Entrada de lápiz 208">
                <a:extLst>
                  <a:ext uri="{FF2B5EF4-FFF2-40B4-BE49-F238E27FC236}">
                    <a16:creationId xmlns:a16="http://schemas.microsoft.com/office/drawing/2014/main" id="{461CAF5D-A534-499D-8F16-D61B03AB70A9}"/>
                  </a:ext>
                </a:extLst>
              </p:cNvPr>
              <p:cNvPicPr/>
              <p:nvPr/>
            </p:nvPicPr>
            <p:blipFill>
              <a:blip r:embed="rId281"/>
              <a:stretch>
                <a:fillRect/>
              </a:stretch>
            </p:blipFill>
            <p:spPr>
              <a:xfrm>
                <a:off x="9365195" y="5148307"/>
                <a:ext cx="2044080" cy="653040"/>
              </a:xfrm>
              <a:prstGeom prst="rect">
                <a:avLst/>
              </a:prstGeom>
            </p:spPr>
          </p:pic>
        </mc:Fallback>
      </mc:AlternateContent>
    </p:spTree>
    <p:extLst>
      <p:ext uri="{BB962C8B-B14F-4D97-AF65-F5344CB8AC3E}">
        <p14:creationId xmlns:p14="http://schemas.microsoft.com/office/powerpoint/2010/main" val="5977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20" name="Entrada de lápiz 119">
                <a:extLst>
                  <a:ext uri="{FF2B5EF4-FFF2-40B4-BE49-F238E27FC236}">
                    <a16:creationId xmlns:a16="http://schemas.microsoft.com/office/drawing/2014/main" id="{90FB2FF2-7568-482D-9835-ED35674E7ED8}"/>
                  </a:ext>
                </a:extLst>
              </p14:cNvPr>
              <p14:cNvContentPartPr/>
              <p14:nvPr/>
            </p14:nvContentPartPr>
            <p14:xfrm>
              <a:off x="7821155" y="402787"/>
              <a:ext cx="381240" cy="318600"/>
            </p14:xfrm>
          </p:contentPart>
        </mc:Choice>
        <mc:Fallback>
          <p:pic>
            <p:nvPicPr>
              <p:cNvPr id="120" name="Entrada de lápiz 119">
                <a:extLst>
                  <a:ext uri="{FF2B5EF4-FFF2-40B4-BE49-F238E27FC236}">
                    <a16:creationId xmlns:a16="http://schemas.microsoft.com/office/drawing/2014/main" id="{90FB2FF2-7568-482D-9835-ED35674E7ED8}"/>
                  </a:ext>
                </a:extLst>
              </p:cNvPr>
              <p:cNvPicPr/>
              <p:nvPr/>
            </p:nvPicPr>
            <p:blipFill>
              <a:blip r:embed="rId3"/>
              <a:stretch>
                <a:fillRect/>
              </a:stretch>
            </p:blipFill>
            <p:spPr>
              <a:xfrm>
                <a:off x="7812155" y="393787"/>
                <a:ext cx="3988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5" name="Entrada de lápiz 144">
                <a:extLst>
                  <a:ext uri="{FF2B5EF4-FFF2-40B4-BE49-F238E27FC236}">
                    <a16:creationId xmlns:a16="http://schemas.microsoft.com/office/drawing/2014/main" id="{DD6E5C57-EE39-4751-ABCC-24C1464A56A4}"/>
                  </a:ext>
                </a:extLst>
              </p14:cNvPr>
              <p14:cNvContentPartPr/>
              <p14:nvPr/>
            </p14:nvContentPartPr>
            <p14:xfrm>
              <a:off x="3079595" y="1489627"/>
              <a:ext cx="1175400" cy="1187280"/>
            </p14:xfrm>
          </p:contentPart>
        </mc:Choice>
        <mc:Fallback>
          <p:pic>
            <p:nvPicPr>
              <p:cNvPr id="145" name="Entrada de lápiz 144">
                <a:extLst>
                  <a:ext uri="{FF2B5EF4-FFF2-40B4-BE49-F238E27FC236}">
                    <a16:creationId xmlns:a16="http://schemas.microsoft.com/office/drawing/2014/main" id="{DD6E5C57-EE39-4751-ABCC-24C1464A56A4}"/>
                  </a:ext>
                </a:extLst>
              </p:cNvPr>
              <p:cNvPicPr/>
              <p:nvPr/>
            </p:nvPicPr>
            <p:blipFill>
              <a:blip r:embed="rId5"/>
              <a:stretch>
                <a:fillRect/>
              </a:stretch>
            </p:blipFill>
            <p:spPr>
              <a:xfrm>
                <a:off x="3070595" y="1480987"/>
                <a:ext cx="1193040" cy="1204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5" name="Entrada de lápiz 194">
                <a:extLst>
                  <a:ext uri="{FF2B5EF4-FFF2-40B4-BE49-F238E27FC236}">
                    <a16:creationId xmlns:a16="http://schemas.microsoft.com/office/drawing/2014/main" id="{F9EE48BE-0537-417F-AA5C-CA63354EBE20}"/>
                  </a:ext>
                </a:extLst>
              </p14:cNvPr>
              <p14:cNvContentPartPr/>
              <p14:nvPr/>
            </p14:nvContentPartPr>
            <p14:xfrm>
              <a:off x="3243755" y="1437427"/>
              <a:ext cx="595440" cy="455040"/>
            </p14:xfrm>
          </p:contentPart>
        </mc:Choice>
        <mc:Fallback>
          <p:pic>
            <p:nvPicPr>
              <p:cNvPr id="195" name="Entrada de lápiz 194">
                <a:extLst>
                  <a:ext uri="{FF2B5EF4-FFF2-40B4-BE49-F238E27FC236}">
                    <a16:creationId xmlns:a16="http://schemas.microsoft.com/office/drawing/2014/main" id="{F9EE48BE-0537-417F-AA5C-CA63354EBE20}"/>
                  </a:ext>
                </a:extLst>
              </p:cNvPr>
              <p:cNvPicPr/>
              <p:nvPr/>
            </p:nvPicPr>
            <p:blipFill>
              <a:blip r:embed="rId7"/>
              <a:stretch>
                <a:fillRect/>
              </a:stretch>
            </p:blipFill>
            <p:spPr>
              <a:xfrm>
                <a:off x="3234755" y="1428427"/>
                <a:ext cx="613080" cy="472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6" name="Entrada de lápiz 195">
                <a:extLst>
                  <a:ext uri="{FF2B5EF4-FFF2-40B4-BE49-F238E27FC236}">
                    <a16:creationId xmlns:a16="http://schemas.microsoft.com/office/drawing/2014/main" id="{C5AB3765-9118-4D03-82A6-AF00A61A0B04}"/>
                  </a:ext>
                </a:extLst>
              </p14:cNvPr>
              <p14:cNvContentPartPr/>
              <p14:nvPr/>
            </p14:nvContentPartPr>
            <p14:xfrm>
              <a:off x="3956555" y="1462987"/>
              <a:ext cx="713880" cy="1295280"/>
            </p14:xfrm>
          </p:contentPart>
        </mc:Choice>
        <mc:Fallback>
          <p:pic>
            <p:nvPicPr>
              <p:cNvPr id="196" name="Entrada de lápiz 195">
                <a:extLst>
                  <a:ext uri="{FF2B5EF4-FFF2-40B4-BE49-F238E27FC236}">
                    <a16:creationId xmlns:a16="http://schemas.microsoft.com/office/drawing/2014/main" id="{C5AB3765-9118-4D03-82A6-AF00A61A0B04}"/>
                  </a:ext>
                </a:extLst>
              </p:cNvPr>
              <p:cNvPicPr/>
              <p:nvPr/>
            </p:nvPicPr>
            <p:blipFill>
              <a:blip r:embed="rId9"/>
              <a:stretch>
                <a:fillRect/>
              </a:stretch>
            </p:blipFill>
            <p:spPr>
              <a:xfrm>
                <a:off x="3947915" y="1453987"/>
                <a:ext cx="731520" cy="131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9" name="Entrada de lápiz 108">
                <a:extLst>
                  <a:ext uri="{FF2B5EF4-FFF2-40B4-BE49-F238E27FC236}">
                    <a16:creationId xmlns:a16="http://schemas.microsoft.com/office/drawing/2014/main" id="{20AC09B6-ACF8-44D6-9437-79D1562BA181}"/>
                  </a:ext>
                </a:extLst>
              </p14:cNvPr>
              <p14:cNvContentPartPr/>
              <p14:nvPr/>
            </p14:nvContentPartPr>
            <p14:xfrm>
              <a:off x="2083475" y="4859227"/>
              <a:ext cx="251280" cy="93600"/>
            </p14:xfrm>
          </p:contentPart>
        </mc:Choice>
        <mc:Fallback>
          <p:pic>
            <p:nvPicPr>
              <p:cNvPr id="109" name="Entrada de lápiz 108">
                <a:extLst>
                  <a:ext uri="{FF2B5EF4-FFF2-40B4-BE49-F238E27FC236}">
                    <a16:creationId xmlns:a16="http://schemas.microsoft.com/office/drawing/2014/main" id="{20AC09B6-ACF8-44D6-9437-79D1562BA181}"/>
                  </a:ext>
                </a:extLst>
              </p:cNvPr>
              <p:cNvPicPr/>
              <p:nvPr/>
            </p:nvPicPr>
            <p:blipFill>
              <a:blip r:embed="rId11"/>
              <a:stretch>
                <a:fillRect/>
              </a:stretch>
            </p:blipFill>
            <p:spPr>
              <a:xfrm>
                <a:off x="2074835" y="4850587"/>
                <a:ext cx="2689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0" name="Entrada de lápiz 109">
                <a:extLst>
                  <a:ext uri="{FF2B5EF4-FFF2-40B4-BE49-F238E27FC236}">
                    <a16:creationId xmlns:a16="http://schemas.microsoft.com/office/drawing/2014/main" id="{68CA6108-C830-44D7-82EF-D4004E0F6B5B}"/>
                  </a:ext>
                </a:extLst>
              </p14:cNvPr>
              <p14:cNvContentPartPr/>
              <p14:nvPr/>
            </p14:nvContentPartPr>
            <p14:xfrm>
              <a:off x="2345915" y="3817747"/>
              <a:ext cx="1086120" cy="764640"/>
            </p14:xfrm>
          </p:contentPart>
        </mc:Choice>
        <mc:Fallback>
          <p:pic>
            <p:nvPicPr>
              <p:cNvPr id="110" name="Entrada de lápiz 109">
                <a:extLst>
                  <a:ext uri="{FF2B5EF4-FFF2-40B4-BE49-F238E27FC236}">
                    <a16:creationId xmlns:a16="http://schemas.microsoft.com/office/drawing/2014/main" id="{68CA6108-C830-44D7-82EF-D4004E0F6B5B}"/>
                  </a:ext>
                </a:extLst>
              </p:cNvPr>
              <p:cNvPicPr/>
              <p:nvPr/>
            </p:nvPicPr>
            <p:blipFill>
              <a:blip r:embed="rId13"/>
              <a:stretch>
                <a:fillRect/>
              </a:stretch>
            </p:blipFill>
            <p:spPr>
              <a:xfrm>
                <a:off x="2336915" y="3808747"/>
                <a:ext cx="1103760" cy="782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Entrada de lápiz 4">
                <a:extLst>
                  <a:ext uri="{FF2B5EF4-FFF2-40B4-BE49-F238E27FC236}">
                    <a16:creationId xmlns:a16="http://schemas.microsoft.com/office/drawing/2014/main" id="{1241B24C-6077-442E-9CCF-AA2B25468E95}"/>
                  </a:ext>
                </a:extLst>
              </p14:cNvPr>
              <p14:cNvContentPartPr/>
              <p14:nvPr/>
            </p14:nvContentPartPr>
            <p14:xfrm>
              <a:off x="2668115" y="3889387"/>
              <a:ext cx="119160" cy="112320"/>
            </p14:xfrm>
          </p:contentPart>
        </mc:Choice>
        <mc:Fallback>
          <p:pic>
            <p:nvPicPr>
              <p:cNvPr id="5" name="Entrada de lápiz 4">
                <a:extLst>
                  <a:ext uri="{FF2B5EF4-FFF2-40B4-BE49-F238E27FC236}">
                    <a16:creationId xmlns:a16="http://schemas.microsoft.com/office/drawing/2014/main" id="{1241B24C-6077-442E-9CCF-AA2B25468E95}"/>
                  </a:ext>
                </a:extLst>
              </p:cNvPr>
              <p:cNvPicPr/>
              <p:nvPr/>
            </p:nvPicPr>
            <p:blipFill>
              <a:blip r:embed="rId15"/>
              <a:stretch>
                <a:fillRect/>
              </a:stretch>
            </p:blipFill>
            <p:spPr>
              <a:xfrm>
                <a:off x="2659475" y="3880387"/>
                <a:ext cx="1368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 name="Entrada de lápiz 5">
                <a:extLst>
                  <a:ext uri="{FF2B5EF4-FFF2-40B4-BE49-F238E27FC236}">
                    <a16:creationId xmlns:a16="http://schemas.microsoft.com/office/drawing/2014/main" id="{67140153-7CAB-481B-AAA5-5C054D95131D}"/>
                  </a:ext>
                </a:extLst>
              </p14:cNvPr>
              <p14:cNvContentPartPr/>
              <p14:nvPr/>
            </p14:nvContentPartPr>
            <p14:xfrm>
              <a:off x="2609435" y="4114747"/>
              <a:ext cx="8280" cy="170640"/>
            </p14:xfrm>
          </p:contentPart>
        </mc:Choice>
        <mc:Fallback>
          <p:pic>
            <p:nvPicPr>
              <p:cNvPr id="6" name="Entrada de lápiz 5">
                <a:extLst>
                  <a:ext uri="{FF2B5EF4-FFF2-40B4-BE49-F238E27FC236}">
                    <a16:creationId xmlns:a16="http://schemas.microsoft.com/office/drawing/2014/main" id="{67140153-7CAB-481B-AAA5-5C054D95131D}"/>
                  </a:ext>
                </a:extLst>
              </p:cNvPr>
              <p:cNvPicPr/>
              <p:nvPr/>
            </p:nvPicPr>
            <p:blipFill>
              <a:blip r:embed="rId17"/>
              <a:stretch>
                <a:fillRect/>
              </a:stretch>
            </p:blipFill>
            <p:spPr>
              <a:xfrm>
                <a:off x="2600795" y="4105747"/>
                <a:ext cx="259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 name="Entrada de lápiz 6">
                <a:extLst>
                  <a:ext uri="{FF2B5EF4-FFF2-40B4-BE49-F238E27FC236}">
                    <a16:creationId xmlns:a16="http://schemas.microsoft.com/office/drawing/2014/main" id="{5FC06E3C-9FF0-4CBE-8B56-498387799B2E}"/>
                  </a:ext>
                </a:extLst>
              </p14:cNvPr>
              <p14:cNvContentPartPr/>
              <p14:nvPr/>
            </p14:nvContentPartPr>
            <p14:xfrm>
              <a:off x="2696555" y="4116187"/>
              <a:ext cx="117720" cy="148680"/>
            </p14:xfrm>
          </p:contentPart>
        </mc:Choice>
        <mc:Fallback>
          <p:pic>
            <p:nvPicPr>
              <p:cNvPr id="7" name="Entrada de lápiz 6">
                <a:extLst>
                  <a:ext uri="{FF2B5EF4-FFF2-40B4-BE49-F238E27FC236}">
                    <a16:creationId xmlns:a16="http://schemas.microsoft.com/office/drawing/2014/main" id="{5FC06E3C-9FF0-4CBE-8B56-498387799B2E}"/>
                  </a:ext>
                </a:extLst>
              </p:cNvPr>
              <p:cNvPicPr/>
              <p:nvPr/>
            </p:nvPicPr>
            <p:blipFill>
              <a:blip r:embed="rId19"/>
              <a:stretch>
                <a:fillRect/>
              </a:stretch>
            </p:blipFill>
            <p:spPr>
              <a:xfrm>
                <a:off x="2687915" y="4107187"/>
                <a:ext cx="1353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 name="Entrada de lápiz 7">
                <a:extLst>
                  <a:ext uri="{FF2B5EF4-FFF2-40B4-BE49-F238E27FC236}">
                    <a16:creationId xmlns:a16="http://schemas.microsoft.com/office/drawing/2014/main" id="{25791BC4-471D-4AC2-8657-3B22C974D722}"/>
                  </a:ext>
                </a:extLst>
              </p14:cNvPr>
              <p14:cNvContentPartPr/>
              <p14:nvPr/>
            </p14:nvContentPartPr>
            <p14:xfrm>
              <a:off x="2906075" y="4066507"/>
              <a:ext cx="115560" cy="154800"/>
            </p14:xfrm>
          </p:contentPart>
        </mc:Choice>
        <mc:Fallback>
          <p:pic>
            <p:nvPicPr>
              <p:cNvPr id="8" name="Entrada de lápiz 7">
                <a:extLst>
                  <a:ext uri="{FF2B5EF4-FFF2-40B4-BE49-F238E27FC236}">
                    <a16:creationId xmlns:a16="http://schemas.microsoft.com/office/drawing/2014/main" id="{25791BC4-471D-4AC2-8657-3B22C974D722}"/>
                  </a:ext>
                </a:extLst>
              </p:cNvPr>
              <p:cNvPicPr/>
              <p:nvPr/>
            </p:nvPicPr>
            <p:blipFill>
              <a:blip r:embed="rId21"/>
              <a:stretch>
                <a:fillRect/>
              </a:stretch>
            </p:blipFill>
            <p:spPr>
              <a:xfrm>
                <a:off x="2897435" y="4057867"/>
                <a:ext cx="1332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 name="Entrada de lápiz 8">
                <a:extLst>
                  <a:ext uri="{FF2B5EF4-FFF2-40B4-BE49-F238E27FC236}">
                    <a16:creationId xmlns:a16="http://schemas.microsoft.com/office/drawing/2014/main" id="{F0E52DD8-E61F-4281-A4BA-90C432B91F82}"/>
                  </a:ext>
                </a:extLst>
              </p14:cNvPr>
              <p14:cNvContentPartPr/>
              <p14:nvPr/>
            </p14:nvContentPartPr>
            <p14:xfrm>
              <a:off x="3081035" y="3975787"/>
              <a:ext cx="213840" cy="203400"/>
            </p14:xfrm>
          </p:contentPart>
        </mc:Choice>
        <mc:Fallback>
          <p:pic>
            <p:nvPicPr>
              <p:cNvPr id="9" name="Entrada de lápiz 8">
                <a:extLst>
                  <a:ext uri="{FF2B5EF4-FFF2-40B4-BE49-F238E27FC236}">
                    <a16:creationId xmlns:a16="http://schemas.microsoft.com/office/drawing/2014/main" id="{F0E52DD8-E61F-4281-A4BA-90C432B91F82}"/>
                  </a:ext>
                </a:extLst>
              </p:cNvPr>
              <p:cNvPicPr/>
              <p:nvPr/>
            </p:nvPicPr>
            <p:blipFill>
              <a:blip r:embed="rId23"/>
              <a:stretch>
                <a:fillRect/>
              </a:stretch>
            </p:blipFill>
            <p:spPr>
              <a:xfrm>
                <a:off x="3072395" y="3966787"/>
                <a:ext cx="2314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1" name="Entrada de lápiz 50">
                <a:extLst>
                  <a:ext uri="{FF2B5EF4-FFF2-40B4-BE49-F238E27FC236}">
                    <a16:creationId xmlns:a16="http://schemas.microsoft.com/office/drawing/2014/main" id="{3FABFD09-56A5-471F-91F1-81EF083333D7}"/>
                  </a:ext>
                </a:extLst>
              </p14:cNvPr>
              <p14:cNvContentPartPr/>
              <p14:nvPr/>
            </p14:nvContentPartPr>
            <p14:xfrm>
              <a:off x="2437355" y="4031227"/>
              <a:ext cx="124920" cy="245880"/>
            </p14:xfrm>
          </p:contentPart>
        </mc:Choice>
        <mc:Fallback>
          <p:pic>
            <p:nvPicPr>
              <p:cNvPr id="51" name="Entrada de lápiz 50">
                <a:extLst>
                  <a:ext uri="{FF2B5EF4-FFF2-40B4-BE49-F238E27FC236}">
                    <a16:creationId xmlns:a16="http://schemas.microsoft.com/office/drawing/2014/main" id="{3FABFD09-56A5-471F-91F1-81EF083333D7}"/>
                  </a:ext>
                </a:extLst>
              </p:cNvPr>
              <p:cNvPicPr/>
              <p:nvPr/>
            </p:nvPicPr>
            <p:blipFill>
              <a:blip r:embed="rId25"/>
              <a:stretch>
                <a:fillRect/>
              </a:stretch>
            </p:blipFill>
            <p:spPr>
              <a:xfrm>
                <a:off x="2428715" y="4022227"/>
                <a:ext cx="1425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2" name="Entrada de lápiz 51">
                <a:extLst>
                  <a:ext uri="{FF2B5EF4-FFF2-40B4-BE49-F238E27FC236}">
                    <a16:creationId xmlns:a16="http://schemas.microsoft.com/office/drawing/2014/main" id="{AB9BCEB2-94A1-4E00-B5BA-292C39B716B3}"/>
                  </a:ext>
                </a:extLst>
              </p14:cNvPr>
              <p14:cNvContentPartPr/>
              <p14:nvPr/>
            </p14:nvContentPartPr>
            <p14:xfrm>
              <a:off x="2455715" y="4076947"/>
              <a:ext cx="16920" cy="170280"/>
            </p14:xfrm>
          </p:contentPart>
        </mc:Choice>
        <mc:Fallback>
          <p:pic>
            <p:nvPicPr>
              <p:cNvPr id="52" name="Entrada de lápiz 51">
                <a:extLst>
                  <a:ext uri="{FF2B5EF4-FFF2-40B4-BE49-F238E27FC236}">
                    <a16:creationId xmlns:a16="http://schemas.microsoft.com/office/drawing/2014/main" id="{AB9BCEB2-94A1-4E00-B5BA-292C39B716B3}"/>
                  </a:ext>
                </a:extLst>
              </p:cNvPr>
              <p:cNvPicPr/>
              <p:nvPr/>
            </p:nvPicPr>
            <p:blipFill>
              <a:blip r:embed="rId27"/>
              <a:stretch>
                <a:fillRect/>
              </a:stretch>
            </p:blipFill>
            <p:spPr>
              <a:xfrm>
                <a:off x="2447075" y="4068307"/>
                <a:ext cx="345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2" name="Entrada de lápiz 71">
                <a:extLst>
                  <a:ext uri="{FF2B5EF4-FFF2-40B4-BE49-F238E27FC236}">
                    <a16:creationId xmlns:a16="http://schemas.microsoft.com/office/drawing/2014/main" id="{23443721-B44D-49BB-8A24-F6AAF4FFF202}"/>
                  </a:ext>
                </a:extLst>
              </p14:cNvPr>
              <p14:cNvContentPartPr/>
              <p14:nvPr/>
            </p14:nvContentPartPr>
            <p14:xfrm>
              <a:off x="2296595" y="4131307"/>
              <a:ext cx="46080" cy="387360"/>
            </p14:xfrm>
          </p:contentPart>
        </mc:Choice>
        <mc:Fallback>
          <p:pic>
            <p:nvPicPr>
              <p:cNvPr id="72" name="Entrada de lápiz 71">
                <a:extLst>
                  <a:ext uri="{FF2B5EF4-FFF2-40B4-BE49-F238E27FC236}">
                    <a16:creationId xmlns:a16="http://schemas.microsoft.com/office/drawing/2014/main" id="{23443721-B44D-49BB-8A24-F6AAF4FFF202}"/>
                  </a:ext>
                </a:extLst>
              </p:cNvPr>
              <p:cNvPicPr/>
              <p:nvPr/>
            </p:nvPicPr>
            <p:blipFill>
              <a:blip r:embed="rId29"/>
              <a:stretch>
                <a:fillRect/>
              </a:stretch>
            </p:blipFill>
            <p:spPr>
              <a:xfrm>
                <a:off x="2287595" y="4122667"/>
                <a:ext cx="6372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3" name="Entrada de lápiz 72">
                <a:extLst>
                  <a:ext uri="{FF2B5EF4-FFF2-40B4-BE49-F238E27FC236}">
                    <a16:creationId xmlns:a16="http://schemas.microsoft.com/office/drawing/2014/main" id="{1AC9B444-EBFB-4040-AC8A-57818743E83A}"/>
                  </a:ext>
                </a:extLst>
              </p14:cNvPr>
              <p14:cNvContentPartPr/>
              <p14:nvPr/>
            </p14:nvContentPartPr>
            <p14:xfrm>
              <a:off x="2224955" y="3861307"/>
              <a:ext cx="1061640" cy="768240"/>
            </p14:xfrm>
          </p:contentPart>
        </mc:Choice>
        <mc:Fallback>
          <p:pic>
            <p:nvPicPr>
              <p:cNvPr id="73" name="Entrada de lápiz 72">
                <a:extLst>
                  <a:ext uri="{FF2B5EF4-FFF2-40B4-BE49-F238E27FC236}">
                    <a16:creationId xmlns:a16="http://schemas.microsoft.com/office/drawing/2014/main" id="{1AC9B444-EBFB-4040-AC8A-57818743E83A}"/>
                  </a:ext>
                </a:extLst>
              </p:cNvPr>
              <p:cNvPicPr/>
              <p:nvPr/>
            </p:nvPicPr>
            <p:blipFill>
              <a:blip r:embed="rId31"/>
              <a:stretch>
                <a:fillRect/>
              </a:stretch>
            </p:blipFill>
            <p:spPr>
              <a:xfrm>
                <a:off x="2216315" y="3852667"/>
                <a:ext cx="1079280" cy="785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6" name="Entrada de lápiz 105">
                <a:extLst>
                  <a:ext uri="{FF2B5EF4-FFF2-40B4-BE49-F238E27FC236}">
                    <a16:creationId xmlns:a16="http://schemas.microsoft.com/office/drawing/2014/main" id="{FCB1C672-05B9-488E-A506-DBAB48DC69E9}"/>
                  </a:ext>
                </a:extLst>
              </p14:cNvPr>
              <p14:cNvContentPartPr/>
              <p14:nvPr/>
            </p14:nvContentPartPr>
            <p14:xfrm>
              <a:off x="2557955" y="4290787"/>
              <a:ext cx="629280" cy="104040"/>
            </p14:xfrm>
          </p:contentPart>
        </mc:Choice>
        <mc:Fallback>
          <p:pic>
            <p:nvPicPr>
              <p:cNvPr id="106" name="Entrada de lápiz 105">
                <a:extLst>
                  <a:ext uri="{FF2B5EF4-FFF2-40B4-BE49-F238E27FC236}">
                    <a16:creationId xmlns:a16="http://schemas.microsoft.com/office/drawing/2014/main" id="{FCB1C672-05B9-488E-A506-DBAB48DC69E9}"/>
                  </a:ext>
                </a:extLst>
              </p:cNvPr>
              <p:cNvPicPr/>
              <p:nvPr/>
            </p:nvPicPr>
            <p:blipFill>
              <a:blip r:embed="rId33"/>
              <a:stretch>
                <a:fillRect/>
              </a:stretch>
            </p:blipFill>
            <p:spPr>
              <a:xfrm>
                <a:off x="2549315" y="4281787"/>
                <a:ext cx="6469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7" name="Entrada de lápiz 106">
                <a:extLst>
                  <a:ext uri="{FF2B5EF4-FFF2-40B4-BE49-F238E27FC236}">
                    <a16:creationId xmlns:a16="http://schemas.microsoft.com/office/drawing/2014/main" id="{AD30CAC6-CE01-4CA7-B5EB-B7DD2183F3AC}"/>
                  </a:ext>
                </a:extLst>
              </p14:cNvPr>
              <p14:cNvContentPartPr/>
              <p14:nvPr/>
            </p14:nvContentPartPr>
            <p14:xfrm>
              <a:off x="2743715" y="4399507"/>
              <a:ext cx="536040" cy="91440"/>
            </p14:xfrm>
          </p:contentPart>
        </mc:Choice>
        <mc:Fallback>
          <p:pic>
            <p:nvPicPr>
              <p:cNvPr id="107" name="Entrada de lápiz 106">
                <a:extLst>
                  <a:ext uri="{FF2B5EF4-FFF2-40B4-BE49-F238E27FC236}">
                    <a16:creationId xmlns:a16="http://schemas.microsoft.com/office/drawing/2014/main" id="{AD30CAC6-CE01-4CA7-B5EB-B7DD2183F3AC}"/>
                  </a:ext>
                </a:extLst>
              </p:cNvPr>
              <p:cNvPicPr/>
              <p:nvPr/>
            </p:nvPicPr>
            <p:blipFill>
              <a:blip r:embed="rId35"/>
              <a:stretch>
                <a:fillRect/>
              </a:stretch>
            </p:blipFill>
            <p:spPr>
              <a:xfrm>
                <a:off x="2735075" y="4390507"/>
                <a:ext cx="5536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22" name="Entrada de lápiz 121">
                <a:extLst>
                  <a:ext uri="{FF2B5EF4-FFF2-40B4-BE49-F238E27FC236}">
                    <a16:creationId xmlns:a16="http://schemas.microsoft.com/office/drawing/2014/main" id="{801B9769-CC69-4F5F-BB29-72437BBA9D83}"/>
                  </a:ext>
                </a:extLst>
              </p14:cNvPr>
              <p14:cNvContentPartPr/>
              <p14:nvPr/>
            </p14:nvContentPartPr>
            <p14:xfrm>
              <a:off x="3610955" y="4002787"/>
              <a:ext cx="147600" cy="413280"/>
            </p14:xfrm>
          </p:contentPart>
        </mc:Choice>
        <mc:Fallback>
          <p:pic>
            <p:nvPicPr>
              <p:cNvPr id="122" name="Entrada de lápiz 121">
                <a:extLst>
                  <a:ext uri="{FF2B5EF4-FFF2-40B4-BE49-F238E27FC236}">
                    <a16:creationId xmlns:a16="http://schemas.microsoft.com/office/drawing/2014/main" id="{801B9769-CC69-4F5F-BB29-72437BBA9D83}"/>
                  </a:ext>
                </a:extLst>
              </p:cNvPr>
              <p:cNvPicPr/>
              <p:nvPr/>
            </p:nvPicPr>
            <p:blipFill>
              <a:blip r:embed="rId37"/>
              <a:stretch>
                <a:fillRect/>
              </a:stretch>
            </p:blipFill>
            <p:spPr>
              <a:xfrm>
                <a:off x="3602315" y="3994147"/>
                <a:ext cx="16524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23" name="Entrada de lápiz 122">
                <a:extLst>
                  <a:ext uri="{FF2B5EF4-FFF2-40B4-BE49-F238E27FC236}">
                    <a16:creationId xmlns:a16="http://schemas.microsoft.com/office/drawing/2014/main" id="{CF7F2631-F830-466E-8A62-7E6E6D4690A6}"/>
                  </a:ext>
                </a:extLst>
              </p14:cNvPr>
              <p14:cNvContentPartPr/>
              <p14:nvPr/>
            </p14:nvContentPartPr>
            <p14:xfrm>
              <a:off x="3660635" y="4518667"/>
              <a:ext cx="10800" cy="20160"/>
            </p14:xfrm>
          </p:contentPart>
        </mc:Choice>
        <mc:Fallback>
          <p:pic>
            <p:nvPicPr>
              <p:cNvPr id="123" name="Entrada de lápiz 122">
                <a:extLst>
                  <a:ext uri="{FF2B5EF4-FFF2-40B4-BE49-F238E27FC236}">
                    <a16:creationId xmlns:a16="http://schemas.microsoft.com/office/drawing/2014/main" id="{CF7F2631-F830-466E-8A62-7E6E6D4690A6}"/>
                  </a:ext>
                </a:extLst>
              </p:cNvPr>
              <p:cNvPicPr/>
              <p:nvPr/>
            </p:nvPicPr>
            <p:blipFill>
              <a:blip r:embed="rId39"/>
              <a:stretch>
                <a:fillRect/>
              </a:stretch>
            </p:blipFill>
            <p:spPr>
              <a:xfrm>
                <a:off x="3651635" y="4509667"/>
                <a:ext cx="284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24" name="Entrada de lápiz 123">
                <a:extLst>
                  <a:ext uri="{FF2B5EF4-FFF2-40B4-BE49-F238E27FC236}">
                    <a16:creationId xmlns:a16="http://schemas.microsoft.com/office/drawing/2014/main" id="{C460A598-BA43-45B5-91ED-A3FC1D25A855}"/>
                  </a:ext>
                </a:extLst>
              </p14:cNvPr>
              <p14:cNvContentPartPr/>
              <p14:nvPr/>
            </p14:nvContentPartPr>
            <p14:xfrm>
              <a:off x="3879155" y="3941947"/>
              <a:ext cx="186840" cy="378000"/>
            </p14:xfrm>
          </p:contentPart>
        </mc:Choice>
        <mc:Fallback>
          <p:pic>
            <p:nvPicPr>
              <p:cNvPr id="124" name="Entrada de lápiz 123">
                <a:extLst>
                  <a:ext uri="{FF2B5EF4-FFF2-40B4-BE49-F238E27FC236}">
                    <a16:creationId xmlns:a16="http://schemas.microsoft.com/office/drawing/2014/main" id="{C460A598-BA43-45B5-91ED-A3FC1D25A855}"/>
                  </a:ext>
                </a:extLst>
              </p:cNvPr>
              <p:cNvPicPr/>
              <p:nvPr/>
            </p:nvPicPr>
            <p:blipFill>
              <a:blip r:embed="rId41"/>
              <a:stretch>
                <a:fillRect/>
              </a:stretch>
            </p:blipFill>
            <p:spPr>
              <a:xfrm>
                <a:off x="3870515" y="3932947"/>
                <a:ext cx="20448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5" name="Entrada de lápiz 124">
                <a:extLst>
                  <a:ext uri="{FF2B5EF4-FFF2-40B4-BE49-F238E27FC236}">
                    <a16:creationId xmlns:a16="http://schemas.microsoft.com/office/drawing/2014/main" id="{62D82360-68EB-4253-97D9-858050EF7172}"/>
                  </a:ext>
                </a:extLst>
              </p14:cNvPr>
              <p14:cNvContentPartPr/>
              <p14:nvPr/>
            </p14:nvContentPartPr>
            <p14:xfrm>
              <a:off x="4014155" y="4439467"/>
              <a:ext cx="9720" cy="53280"/>
            </p14:xfrm>
          </p:contentPart>
        </mc:Choice>
        <mc:Fallback>
          <p:pic>
            <p:nvPicPr>
              <p:cNvPr id="125" name="Entrada de lápiz 124">
                <a:extLst>
                  <a:ext uri="{FF2B5EF4-FFF2-40B4-BE49-F238E27FC236}">
                    <a16:creationId xmlns:a16="http://schemas.microsoft.com/office/drawing/2014/main" id="{62D82360-68EB-4253-97D9-858050EF7172}"/>
                  </a:ext>
                </a:extLst>
              </p:cNvPr>
              <p:cNvPicPr/>
              <p:nvPr/>
            </p:nvPicPr>
            <p:blipFill>
              <a:blip r:embed="rId43"/>
              <a:stretch>
                <a:fillRect/>
              </a:stretch>
            </p:blipFill>
            <p:spPr>
              <a:xfrm>
                <a:off x="4005155" y="4430467"/>
                <a:ext cx="273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7" name="Entrada de lápiz 126">
                <a:extLst>
                  <a:ext uri="{FF2B5EF4-FFF2-40B4-BE49-F238E27FC236}">
                    <a16:creationId xmlns:a16="http://schemas.microsoft.com/office/drawing/2014/main" id="{E6BB0249-0DF2-46D9-9C70-D14B357779CE}"/>
                  </a:ext>
                </a:extLst>
              </p14:cNvPr>
              <p14:cNvContentPartPr/>
              <p14:nvPr/>
            </p14:nvContentPartPr>
            <p14:xfrm>
              <a:off x="2985275" y="4265947"/>
              <a:ext cx="39960" cy="25200"/>
            </p14:xfrm>
          </p:contentPart>
        </mc:Choice>
        <mc:Fallback>
          <p:pic>
            <p:nvPicPr>
              <p:cNvPr id="127" name="Entrada de lápiz 126">
                <a:extLst>
                  <a:ext uri="{FF2B5EF4-FFF2-40B4-BE49-F238E27FC236}">
                    <a16:creationId xmlns:a16="http://schemas.microsoft.com/office/drawing/2014/main" id="{E6BB0249-0DF2-46D9-9C70-D14B357779CE}"/>
                  </a:ext>
                </a:extLst>
              </p:cNvPr>
              <p:cNvPicPr/>
              <p:nvPr/>
            </p:nvPicPr>
            <p:blipFill>
              <a:blip r:embed="rId45"/>
              <a:stretch>
                <a:fillRect/>
              </a:stretch>
            </p:blipFill>
            <p:spPr>
              <a:xfrm>
                <a:off x="2976275" y="4257307"/>
                <a:ext cx="576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2" name="Entrada de lápiz 21">
                <a:extLst>
                  <a:ext uri="{FF2B5EF4-FFF2-40B4-BE49-F238E27FC236}">
                    <a16:creationId xmlns:a16="http://schemas.microsoft.com/office/drawing/2014/main" id="{DDE68F85-FE3A-4D50-9CDC-613C88878A92}"/>
                  </a:ext>
                </a:extLst>
              </p14:cNvPr>
              <p14:cNvContentPartPr/>
              <p14:nvPr/>
            </p14:nvContentPartPr>
            <p14:xfrm>
              <a:off x="3543635" y="3198187"/>
              <a:ext cx="127440" cy="3240"/>
            </p14:xfrm>
          </p:contentPart>
        </mc:Choice>
        <mc:Fallback>
          <p:pic>
            <p:nvPicPr>
              <p:cNvPr id="22" name="Entrada de lápiz 21">
                <a:extLst>
                  <a:ext uri="{FF2B5EF4-FFF2-40B4-BE49-F238E27FC236}">
                    <a16:creationId xmlns:a16="http://schemas.microsoft.com/office/drawing/2014/main" id="{DDE68F85-FE3A-4D50-9CDC-613C88878A92}"/>
                  </a:ext>
                </a:extLst>
              </p:cNvPr>
              <p:cNvPicPr/>
              <p:nvPr/>
            </p:nvPicPr>
            <p:blipFill>
              <a:blip r:embed="rId47"/>
              <a:stretch>
                <a:fillRect/>
              </a:stretch>
            </p:blipFill>
            <p:spPr>
              <a:xfrm>
                <a:off x="3534995" y="3189547"/>
                <a:ext cx="1450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53" name="Entrada de lápiz 152">
                <a:extLst>
                  <a:ext uri="{FF2B5EF4-FFF2-40B4-BE49-F238E27FC236}">
                    <a16:creationId xmlns:a16="http://schemas.microsoft.com/office/drawing/2014/main" id="{326EF5DF-6395-422C-8330-1952208A8F26}"/>
                  </a:ext>
                </a:extLst>
              </p14:cNvPr>
              <p14:cNvContentPartPr/>
              <p14:nvPr/>
            </p14:nvContentPartPr>
            <p14:xfrm>
              <a:off x="3468035" y="4616227"/>
              <a:ext cx="609840" cy="600480"/>
            </p14:xfrm>
          </p:contentPart>
        </mc:Choice>
        <mc:Fallback>
          <p:pic>
            <p:nvPicPr>
              <p:cNvPr id="153" name="Entrada de lápiz 152">
                <a:extLst>
                  <a:ext uri="{FF2B5EF4-FFF2-40B4-BE49-F238E27FC236}">
                    <a16:creationId xmlns:a16="http://schemas.microsoft.com/office/drawing/2014/main" id="{326EF5DF-6395-422C-8330-1952208A8F26}"/>
                  </a:ext>
                </a:extLst>
              </p:cNvPr>
              <p:cNvPicPr/>
              <p:nvPr/>
            </p:nvPicPr>
            <p:blipFill>
              <a:blip r:embed="rId49"/>
              <a:stretch>
                <a:fillRect/>
              </a:stretch>
            </p:blipFill>
            <p:spPr>
              <a:xfrm>
                <a:off x="3459035" y="4607587"/>
                <a:ext cx="627480" cy="618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4" name="Entrada de lápiz 153">
                <a:extLst>
                  <a:ext uri="{FF2B5EF4-FFF2-40B4-BE49-F238E27FC236}">
                    <a16:creationId xmlns:a16="http://schemas.microsoft.com/office/drawing/2014/main" id="{C862335E-97E8-4907-97B4-6241816C7776}"/>
                  </a:ext>
                </a:extLst>
              </p14:cNvPr>
              <p14:cNvContentPartPr/>
              <p14:nvPr/>
            </p14:nvContentPartPr>
            <p14:xfrm>
              <a:off x="2325035" y="4801267"/>
              <a:ext cx="201600" cy="16920"/>
            </p14:xfrm>
          </p:contentPart>
        </mc:Choice>
        <mc:Fallback>
          <p:pic>
            <p:nvPicPr>
              <p:cNvPr id="154" name="Entrada de lápiz 153">
                <a:extLst>
                  <a:ext uri="{FF2B5EF4-FFF2-40B4-BE49-F238E27FC236}">
                    <a16:creationId xmlns:a16="http://schemas.microsoft.com/office/drawing/2014/main" id="{C862335E-97E8-4907-97B4-6241816C7776}"/>
                  </a:ext>
                </a:extLst>
              </p:cNvPr>
              <p:cNvPicPr/>
              <p:nvPr/>
            </p:nvPicPr>
            <p:blipFill>
              <a:blip r:embed="rId51"/>
              <a:stretch>
                <a:fillRect/>
              </a:stretch>
            </p:blipFill>
            <p:spPr>
              <a:xfrm>
                <a:off x="2316035" y="4792627"/>
                <a:ext cx="2192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87" name="Entrada de lápiz 186">
                <a:extLst>
                  <a:ext uri="{FF2B5EF4-FFF2-40B4-BE49-F238E27FC236}">
                    <a16:creationId xmlns:a16="http://schemas.microsoft.com/office/drawing/2014/main" id="{D260D757-AA79-4945-9F78-72CC9CDB7E6B}"/>
                  </a:ext>
                </a:extLst>
              </p14:cNvPr>
              <p14:cNvContentPartPr/>
              <p14:nvPr/>
            </p14:nvContentPartPr>
            <p14:xfrm>
              <a:off x="4004435" y="3180187"/>
              <a:ext cx="48960" cy="34920"/>
            </p14:xfrm>
          </p:contentPart>
        </mc:Choice>
        <mc:Fallback>
          <p:pic>
            <p:nvPicPr>
              <p:cNvPr id="187" name="Entrada de lápiz 186">
                <a:extLst>
                  <a:ext uri="{FF2B5EF4-FFF2-40B4-BE49-F238E27FC236}">
                    <a16:creationId xmlns:a16="http://schemas.microsoft.com/office/drawing/2014/main" id="{D260D757-AA79-4945-9F78-72CC9CDB7E6B}"/>
                  </a:ext>
                </a:extLst>
              </p:cNvPr>
              <p:cNvPicPr/>
              <p:nvPr/>
            </p:nvPicPr>
            <p:blipFill>
              <a:blip r:embed="rId53"/>
              <a:stretch>
                <a:fillRect/>
              </a:stretch>
            </p:blipFill>
            <p:spPr>
              <a:xfrm>
                <a:off x="3995435" y="3171187"/>
                <a:ext cx="6660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90" name="Entrada de lápiz 189">
                <a:extLst>
                  <a:ext uri="{FF2B5EF4-FFF2-40B4-BE49-F238E27FC236}">
                    <a16:creationId xmlns:a16="http://schemas.microsoft.com/office/drawing/2014/main" id="{B7C82E75-16CE-4629-A378-9BC4ABAC63F3}"/>
                  </a:ext>
                </a:extLst>
              </p14:cNvPr>
              <p14:cNvContentPartPr/>
              <p14:nvPr/>
            </p14:nvContentPartPr>
            <p14:xfrm>
              <a:off x="4010915" y="3413467"/>
              <a:ext cx="12240" cy="6840"/>
            </p14:xfrm>
          </p:contentPart>
        </mc:Choice>
        <mc:Fallback>
          <p:pic>
            <p:nvPicPr>
              <p:cNvPr id="190" name="Entrada de lápiz 189">
                <a:extLst>
                  <a:ext uri="{FF2B5EF4-FFF2-40B4-BE49-F238E27FC236}">
                    <a16:creationId xmlns:a16="http://schemas.microsoft.com/office/drawing/2014/main" id="{B7C82E75-16CE-4629-A378-9BC4ABAC63F3}"/>
                  </a:ext>
                </a:extLst>
              </p:cNvPr>
              <p:cNvPicPr/>
              <p:nvPr/>
            </p:nvPicPr>
            <p:blipFill>
              <a:blip r:embed="rId55"/>
              <a:stretch>
                <a:fillRect/>
              </a:stretch>
            </p:blipFill>
            <p:spPr>
              <a:xfrm>
                <a:off x="4001915" y="3404827"/>
                <a:ext cx="298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09" name="Entrada de lápiz 208">
                <a:extLst>
                  <a:ext uri="{FF2B5EF4-FFF2-40B4-BE49-F238E27FC236}">
                    <a16:creationId xmlns:a16="http://schemas.microsoft.com/office/drawing/2014/main" id="{19F6D16F-27AE-469B-A5F1-F1B7BE8B1DEC}"/>
                  </a:ext>
                </a:extLst>
              </p14:cNvPr>
              <p14:cNvContentPartPr/>
              <p14:nvPr/>
            </p14:nvContentPartPr>
            <p14:xfrm>
              <a:off x="5706155" y="3372427"/>
              <a:ext cx="20880" cy="9000"/>
            </p14:xfrm>
          </p:contentPart>
        </mc:Choice>
        <mc:Fallback>
          <p:pic>
            <p:nvPicPr>
              <p:cNvPr id="209" name="Entrada de lápiz 208">
                <a:extLst>
                  <a:ext uri="{FF2B5EF4-FFF2-40B4-BE49-F238E27FC236}">
                    <a16:creationId xmlns:a16="http://schemas.microsoft.com/office/drawing/2014/main" id="{19F6D16F-27AE-469B-A5F1-F1B7BE8B1DEC}"/>
                  </a:ext>
                </a:extLst>
              </p:cNvPr>
              <p:cNvPicPr/>
              <p:nvPr/>
            </p:nvPicPr>
            <p:blipFill>
              <a:blip r:embed="rId57"/>
              <a:stretch>
                <a:fillRect/>
              </a:stretch>
            </p:blipFill>
            <p:spPr>
              <a:xfrm>
                <a:off x="5697515" y="3363427"/>
                <a:ext cx="385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3" name="Entrada de lápiz 332">
                <a:extLst>
                  <a:ext uri="{FF2B5EF4-FFF2-40B4-BE49-F238E27FC236}">
                    <a16:creationId xmlns:a16="http://schemas.microsoft.com/office/drawing/2014/main" id="{5F976410-3B22-4D37-8528-06B5020C0A5C}"/>
                  </a:ext>
                </a:extLst>
              </p14:cNvPr>
              <p14:cNvContentPartPr/>
              <p14:nvPr/>
            </p14:nvContentPartPr>
            <p14:xfrm>
              <a:off x="4012355" y="5805307"/>
              <a:ext cx="6840" cy="11160"/>
            </p14:xfrm>
          </p:contentPart>
        </mc:Choice>
        <mc:Fallback>
          <p:pic>
            <p:nvPicPr>
              <p:cNvPr id="333" name="Entrada de lápiz 332">
                <a:extLst>
                  <a:ext uri="{FF2B5EF4-FFF2-40B4-BE49-F238E27FC236}">
                    <a16:creationId xmlns:a16="http://schemas.microsoft.com/office/drawing/2014/main" id="{5F976410-3B22-4D37-8528-06B5020C0A5C}"/>
                  </a:ext>
                </a:extLst>
              </p:cNvPr>
              <p:cNvPicPr/>
              <p:nvPr/>
            </p:nvPicPr>
            <p:blipFill>
              <a:blip r:embed="rId59"/>
              <a:stretch>
                <a:fillRect/>
              </a:stretch>
            </p:blipFill>
            <p:spPr>
              <a:xfrm>
                <a:off x="4003715" y="5796667"/>
                <a:ext cx="244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1" name="Entrada de lápiz 370">
                <a:extLst>
                  <a:ext uri="{FF2B5EF4-FFF2-40B4-BE49-F238E27FC236}">
                    <a16:creationId xmlns:a16="http://schemas.microsoft.com/office/drawing/2014/main" id="{DFC80D67-6A78-4BA7-8562-109092E4ADB7}"/>
                  </a:ext>
                </a:extLst>
              </p14:cNvPr>
              <p14:cNvContentPartPr/>
              <p14:nvPr/>
            </p14:nvContentPartPr>
            <p14:xfrm>
              <a:off x="6464315" y="1352107"/>
              <a:ext cx="552600" cy="554400"/>
            </p14:xfrm>
          </p:contentPart>
        </mc:Choice>
        <mc:Fallback>
          <p:pic>
            <p:nvPicPr>
              <p:cNvPr id="371" name="Entrada de lápiz 370">
                <a:extLst>
                  <a:ext uri="{FF2B5EF4-FFF2-40B4-BE49-F238E27FC236}">
                    <a16:creationId xmlns:a16="http://schemas.microsoft.com/office/drawing/2014/main" id="{DFC80D67-6A78-4BA7-8562-109092E4ADB7}"/>
                  </a:ext>
                </a:extLst>
              </p:cNvPr>
              <p:cNvPicPr/>
              <p:nvPr/>
            </p:nvPicPr>
            <p:blipFill>
              <a:blip r:embed="rId61"/>
              <a:stretch>
                <a:fillRect/>
              </a:stretch>
            </p:blipFill>
            <p:spPr>
              <a:xfrm>
                <a:off x="6455315" y="1343467"/>
                <a:ext cx="570240" cy="572040"/>
              </a:xfrm>
              <a:prstGeom prst="rect">
                <a:avLst/>
              </a:prstGeom>
            </p:spPr>
          </p:pic>
        </mc:Fallback>
      </mc:AlternateContent>
      <p:grpSp>
        <p:nvGrpSpPr>
          <p:cNvPr id="403" name="Grupo 402">
            <a:extLst>
              <a:ext uri="{FF2B5EF4-FFF2-40B4-BE49-F238E27FC236}">
                <a16:creationId xmlns:a16="http://schemas.microsoft.com/office/drawing/2014/main" id="{6D615989-180D-43B3-8411-76D3DF989F61}"/>
              </a:ext>
            </a:extLst>
          </p:cNvPr>
          <p:cNvGrpSpPr/>
          <p:nvPr/>
        </p:nvGrpSpPr>
        <p:grpSpPr>
          <a:xfrm>
            <a:off x="3179675" y="401707"/>
            <a:ext cx="5398560" cy="2573280"/>
            <a:chOff x="3179675" y="401707"/>
            <a:chExt cx="5398560" cy="2573280"/>
          </a:xfrm>
        </p:grpSpPr>
        <mc:AlternateContent xmlns:mc="http://schemas.openxmlformats.org/markup-compatibility/2006">
          <mc:Choice xmlns:p14="http://schemas.microsoft.com/office/powerpoint/2010/main" Requires="p14">
            <p:contentPart p14:bwMode="auto" r:id="rId62">
              <p14:nvContentPartPr>
                <p14:cNvPr id="53" name="Entrada de lápiz 52">
                  <a:extLst>
                    <a:ext uri="{FF2B5EF4-FFF2-40B4-BE49-F238E27FC236}">
                      <a16:creationId xmlns:a16="http://schemas.microsoft.com/office/drawing/2014/main" id="{FB6F9C8C-3EC7-4718-817E-77C2CD27143E}"/>
                    </a:ext>
                  </a:extLst>
                </p14:cNvPr>
                <p14:cNvContentPartPr/>
                <p14:nvPr/>
              </p14:nvContentPartPr>
              <p14:xfrm>
                <a:off x="3644075" y="879067"/>
                <a:ext cx="45720" cy="368280"/>
              </p14:xfrm>
            </p:contentPart>
          </mc:Choice>
          <mc:Fallback>
            <p:pic>
              <p:nvPicPr>
                <p:cNvPr id="53" name="Entrada de lápiz 52">
                  <a:extLst>
                    <a:ext uri="{FF2B5EF4-FFF2-40B4-BE49-F238E27FC236}">
                      <a16:creationId xmlns:a16="http://schemas.microsoft.com/office/drawing/2014/main" id="{FB6F9C8C-3EC7-4718-817E-77C2CD27143E}"/>
                    </a:ext>
                  </a:extLst>
                </p:cNvPr>
                <p:cNvPicPr/>
                <p:nvPr/>
              </p:nvPicPr>
              <p:blipFill>
                <a:blip r:embed="rId63"/>
                <a:stretch>
                  <a:fillRect/>
                </a:stretch>
              </p:blipFill>
              <p:spPr>
                <a:xfrm>
                  <a:off x="3635075" y="870427"/>
                  <a:ext cx="6336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4" name="Entrada de lápiz 53">
                  <a:extLst>
                    <a:ext uri="{FF2B5EF4-FFF2-40B4-BE49-F238E27FC236}">
                      <a16:creationId xmlns:a16="http://schemas.microsoft.com/office/drawing/2014/main" id="{3D6922C3-159B-4298-9415-E32190466EF0}"/>
                    </a:ext>
                  </a:extLst>
                </p14:cNvPr>
                <p14:cNvContentPartPr/>
                <p14:nvPr/>
              </p14:nvContentPartPr>
              <p14:xfrm>
                <a:off x="3555875" y="878347"/>
                <a:ext cx="309600" cy="38880"/>
              </p14:xfrm>
            </p:contentPart>
          </mc:Choice>
          <mc:Fallback>
            <p:pic>
              <p:nvPicPr>
                <p:cNvPr id="54" name="Entrada de lápiz 53">
                  <a:extLst>
                    <a:ext uri="{FF2B5EF4-FFF2-40B4-BE49-F238E27FC236}">
                      <a16:creationId xmlns:a16="http://schemas.microsoft.com/office/drawing/2014/main" id="{3D6922C3-159B-4298-9415-E32190466EF0}"/>
                    </a:ext>
                  </a:extLst>
                </p:cNvPr>
                <p:cNvPicPr/>
                <p:nvPr/>
              </p:nvPicPr>
              <p:blipFill>
                <a:blip r:embed="rId65"/>
                <a:stretch>
                  <a:fillRect/>
                </a:stretch>
              </p:blipFill>
              <p:spPr>
                <a:xfrm>
                  <a:off x="3547235" y="869707"/>
                  <a:ext cx="3272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5" name="Entrada de lápiz 54">
                  <a:extLst>
                    <a:ext uri="{FF2B5EF4-FFF2-40B4-BE49-F238E27FC236}">
                      <a16:creationId xmlns:a16="http://schemas.microsoft.com/office/drawing/2014/main" id="{B9DEA54C-0AAB-4474-A8D2-6F9F73C443DC}"/>
                    </a:ext>
                  </a:extLst>
                </p14:cNvPr>
                <p14:cNvContentPartPr/>
                <p14:nvPr/>
              </p14:nvContentPartPr>
              <p14:xfrm>
                <a:off x="3806435" y="1124947"/>
                <a:ext cx="134280" cy="120960"/>
              </p14:xfrm>
            </p:contentPart>
          </mc:Choice>
          <mc:Fallback>
            <p:pic>
              <p:nvPicPr>
                <p:cNvPr id="55" name="Entrada de lápiz 54">
                  <a:extLst>
                    <a:ext uri="{FF2B5EF4-FFF2-40B4-BE49-F238E27FC236}">
                      <a16:creationId xmlns:a16="http://schemas.microsoft.com/office/drawing/2014/main" id="{B9DEA54C-0AAB-4474-A8D2-6F9F73C443DC}"/>
                    </a:ext>
                  </a:extLst>
                </p:cNvPr>
                <p:cNvPicPr/>
                <p:nvPr/>
              </p:nvPicPr>
              <p:blipFill>
                <a:blip r:embed="rId67"/>
                <a:stretch>
                  <a:fillRect/>
                </a:stretch>
              </p:blipFill>
              <p:spPr>
                <a:xfrm>
                  <a:off x="3797795" y="1116307"/>
                  <a:ext cx="1519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6" name="Entrada de lápiz 55">
                  <a:extLst>
                    <a:ext uri="{FF2B5EF4-FFF2-40B4-BE49-F238E27FC236}">
                      <a16:creationId xmlns:a16="http://schemas.microsoft.com/office/drawing/2014/main" id="{2E0A84A8-4BB2-4793-82E9-57764C4ECF2F}"/>
                    </a:ext>
                  </a:extLst>
                </p14:cNvPr>
                <p14:cNvContentPartPr/>
                <p14:nvPr/>
              </p14:nvContentPartPr>
              <p14:xfrm>
                <a:off x="3975995" y="1085347"/>
                <a:ext cx="85320" cy="123840"/>
              </p14:xfrm>
            </p:contentPart>
          </mc:Choice>
          <mc:Fallback>
            <p:pic>
              <p:nvPicPr>
                <p:cNvPr id="56" name="Entrada de lápiz 55">
                  <a:extLst>
                    <a:ext uri="{FF2B5EF4-FFF2-40B4-BE49-F238E27FC236}">
                      <a16:creationId xmlns:a16="http://schemas.microsoft.com/office/drawing/2014/main" id="{2E0A84A8-4BB2-4793-82E9-57764C4ECF2F}"/>
                    </a:ext>
                  </a:extLst>
                </p:cNvPr>
                <p:cNvPicPr/>
                <p:nvPr/>
              </p:nvPicPr>
              <p:blipFill>
                <a:blip r:embed="rId69"/>
                <a:stretch>
                  <a:fillRect/>
                </a:stretch>
              </p:blipFill>
              <p:spPr>
                <a:xfrm>
                  <a:off x="3967355" y="1076707"/>
                  <a:ext cx="1029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7" name="Entrada de lápiz 56">
                  <a:extLst>
                    <a:ext uri="{FF2B5EF4-FFF2-40B4-BE49-F238E27FC236}">
                      <a16:creationId xmlns:a16="http://schemas.microsoft.com/office/drawing/2014/main" id="{A888B015-2F90-4407-A43C-926898020620}"/>
                    </a:ext>
                  </a:extLst>
                </p14:cNvPr>
                <p14:cNvContentPartPr/>
                <p14:nvPr/>
              </p14:nvContentPartPr>
              <p14:xfrm>
                <a:off x="4087955" y="1086067"/>
                <a:ext cx="118800" cy="86400"/>
              </p14:xfrm>
            </p:contentPart>
          </mc:Choice>
          <mc:Fallback>
            <p:pic>
              <p:nvPicPr>
                <p:cNvPr id="57" name="Entrada de lápiz 56">
                  <a:extLst>
                    <a:ext uri="{FF2B5EF4-FFF2-40B4-BE49-F238E27FC236}">
                      <a16:creationId xmlns:a16="http://schemas.microsoft.com/office/drawing/2014/main" id="{A888B015-2F90-4407-A43C-926898020620}"/>
                    </a:ext>
                  </a:extLst>
                </p:cNvPr>
                <p:cNvPicPr/>
                <p:nvPr/>
              </p:nvPicPr>
              <p:blipFill>
                <a:blip r:embed="rId71"/>
                <a:stretch>
                  <a:fillRect/>
                </a:stretch>
              </p:blipFill>
              <p:spPr>
                <a:xfrm>
                  <a:off x="4078955" y="1077427"/>
                  <a:ext cx="1364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8" name="Entrada de lápiz 57">
                  <a:extLst>
                    <a:ext uri="{FF2B5EF4-FFF2-40B4-BE49-F238E27FC236}">
                      <a16:creationId xmlns:a16="http://schemas.microsoft.com/office/drawing/2014/main" id="{0FFA0FDD-6722-416D-8052-1672EBB9B5C2}"/>
                    </a:ext>
                  </a:extLst>
                </p14:cNvPr>
                <p14:cNvContentPartPr/>
                <p14:nvPr/>
              </p14:nvContentPartPr>
              <p14:xfrm>
                <a:off x="4380275" y="1087147"/>
                <a:ext cx="28080" cy="192600"/>
              </p14:xfrm>
            </p:contentPart>
          </mc:Choice>
          <mc:Fallback>
            <p:pic>
              <p:nvPicPr>
                <p:cNvPr id="58" name="Entrada de lápiz 57">
                  <a:extLst>
                    <a:ext uri="{FF2B5EF4-FFF2-40B4-BE49-F238E27FC236}">
                      <a16:creationId xmlns:a16="http://schemas.microsoft.com/office/drawing/2014/main" id="{0FFA0FDD-6722-416D-8052-1672EBB9B5C2}"/>
                    </a:ext>
                  </a:extLst>
                </p:cNvPr>
                <p:cNvPicPr/>
                <p:nvPr/>
              </p:nvPicPr>
              <p:blipFill>
                <a:blip r:embed="rId73"/>
                <a:stretch>
                  <a:fillRect/>
                </a:stretch>
              </p:blipFill>
              <p:spPr>
                <a:xfrm>
                  <a:off x="4371275" y="1078147"/>
                  <a:ext cx="457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9" name="Entrada de lápiz 58">
                  <a:extLst>
                    <a:ext uri="{FF2B5EF4-FFF2-40B4-BE49-F238E27FC236}">
                      <a16:creationId xmlns:a16="http://schemas.microsoft.com/office/drawing/2014/main" id="{1166E617-61F8-4638-BE0A-6FD5EA7337ED}"/>
                    </a:ext>
                  </a:extLst>
                </p14:cNvPr>
                <p14:cNvContentPartPr/>
                <p14:nvPr/>
              </p14:nvContentPartPr>
              <p14:xfrm>
                <a:off x="4347875" y="1057627"/>
                <a:ext cx="140040" cy="121680"/>
              </p14:xfrm>
            </p:contentPart>
          </mc:Choice>
          <mc:Fallback>
            <p:pic>
              <p:nvPicPr>
                <p:cNvPr id="59" name="Entrada de lápiz 58">
                  <a:extLst>
                    <a:ext uri="{FF2B5EF4-FFF2-40B4-BE49-F238E27FC236}">
                      <a16:creationId xmlns:a16="http://schemas.microsoft.com/office/drawing/2014/main" id="{1166E617-61F8-4638-BE0A-6FD5EA7337ED}"/>
                    </a:ext>
                  </a:extLst>
                </p:cNvPr>
                <p:cNvPicPr/>
                <p:nvPr/>
              </p:nvPicPr>
              <p:blipFill>
                <a:blip r:embed="rId75"/>
                <a:stretch>
                  <a:fillRect/>
                </a:stretch>
              </p:blipFill>
              <p:spPr>
                <a:xfrm>
                  <a:off x="4338875" y="1048627"/>
                  <a:ext cx="1576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0" name="Entrada de lápiz 59">
                  <a:extLst>
                    <a:ext uri="{FF2B5EF4-FFF2-40B4-BE49-F238E27FC236}">
                      <a16:creationId xmlns:a16="http://schemas.microsoft.com/office/drawing/2014/main" id="{695D1C55-347D-44E1-8278-A8BA96B73C51}"/>
                    </a:ext>
                  </a:extLst>
                </p14:cNvPr>
                <p14:cNvContentPartPr/>
                <p14:nvPr/>
              </p14:nvContentPartPr>
              <p14:xfrm>
                <a:off x="4539395" y="1084627"/>
                <a:ext cx="166320" cy="84600"/>
              </p14:xfrm>
            </p:contentPart>
          </mc:Choice>
          <mc:Fallback>
            <p:pic>
              <p:nvPicPr>
                <p:cNvPr id="60" name="Entrada de lápiz 59">
                  <a:extLst>
                    <a:ext uri="{FF2B5EF4-FFF2-40B4-BE49-F238E27FC236}">
                      <a16:creationId xmlns:a16="http://schemas.microsoft.com/office/drawing/2014/main" id="{695D1C55-347D-44E1-8278-A8BA96B73C51}"/>
                    </a:ext>
                  </a:extLst>
                </p:cNvPr>
                <p:cNvPicPr/>
                <p:nvPr/>
              </p:nvPicPr>
              <p:blipFill>
                <a:blip r:embed="rId77"/>
                <a:stretch>
                  <a:fillRect/>
                </a:stretch>
              </p:blipFill>
              <p:spPr>
                <a:xfrm>
                  <a:off x="4530395" y="1075987"/>
                  <a:ext cx="1839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1" name="Entrada de lápiz 60">
                  <a:extLst>
                    <a:ext uri="{FF2B5EF4-FFF2-40B4-BE49-F238E27FC236}">
                      <a16:creationId xmlns:a16="http://schemas.microsoft.com/office/drawing/2014/main" id="{5DBEC895-96B2-4D66-AD70-381691A624C9}"/>
                    </a:ext>
                  </a:extLst>
                </p14:cNvPr>
                <p14:cNvContentPartPr/>
                <p14:nvPr/>
              </p14:nvContentPartPr>
              <p14:xfrm>
                <a:off x="4776635" y="1059787"/>
                <a:ext cx="82440" cy="106200"/>
              </p14:xfrm>
            </p:contentPart>
          </mc:Choice>
          <mc:Fallback>
            <p:pic>
              <p:nvPicPr>
                <p:cNvPr id="61" name="Entrada de lápiz 60">
                  <a:extLst>
                    <a:ext uri="{FF2B5EF4-FFF2-40B4-BE49-F238E27FC236}">
                      <a16:creationId xmlns:a16="http://schemas.microsoft.com/office/drawing/2014/main" id="{5DBEC895-96B2-4D66-AD70-381691A624C9}"/>
                    </a:ext>
                  </a:extLst>
                </p:cNvPr>
                <p:cNvPicPr/>
                <p:nvPr/>
              </p:nvPicPr>
              <p:blipFill>
                <a:blip r:embed="rId79"/>
                <a:stretch>
                  <a:fillRect/>
                </a:stretch>
              </p:blipFill>
              <p:spPr>
                <a:xfrm>
                  <a:off x="4767995" y="1050787"/>
                  <a:ext cx="1000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2" name="Entrada de lápiz 61">
                  <a:extLst>
                    <a:ext uri="{FF2B5EF4-FFF2-40B4-BE49-F238E27FC236}">
                      <a16:creationId xmlns:a16="http://schemas.microsoft.com/office/drawing/2014/main" id="{7287F8B5-8BD3-45DE-9914-94C1F713509B}"/>
                    </a:ext>
                  </a:extLst>
                </p14:cNvPr>
                <p14:cNvContentPartPr/>
                <p14:nvPr/>
              </p14:nvContentPartPr>
              <p14:xfrm>
                <a:off x="4874195" y="1091107"/>
                <a:ext cx="44640" cy="61560"/>
              </p14:xfrm>
            </p:contentPart>
          </mc:Choice>
          <mc:Fallback>
            <p:pic>
              <p:nvPicPr>
                <p:cNvPr id="62" name="Entrada de lápiz 61">
                  <a:extLst>
                    <a:ext uri="{FF2B5EF4-FFF2-40B4-BE49-F238E27FC236}">
                      <a16:creationId xmlns:a16="http://schemas.microsoft.com/office/drawing/2014/main" id="{7287F8B5-8BD3-45DE-9914-94C1F713509B}"/>
                    </a:ext>
                  </a:extLst>
                </p:cNvPr>
                <p:cNvPicPr/>
                <p:nvPr/>
              </p:nvPicPr>
              <p:blipFill>
                <a:blip r:embed="rId81"/>
                <a:stretch>
                  <a:fillRect/>
                </a:stretch>
              </p:blipFill>
              <p:spPr>
                <a:xfrm>
                  <a:off x="4865195" y="1082467"/>
                  <a:ext cx="622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Entrada de lápiz 62">
                  <a:extLst>
                    <a:ext uri="{FF2B5EF4-FFF2-40B4-BE49-F238E27FC236}">
                      <a16:creationId xmlns:a16="http://schemas.microsoft.com/office/drawing/2014/main" id="{3C0AEE2D-1DCE-4B4A-B118-A2C60CCC4BD0}"/>
                    </a:ext>
                  </a:extLst>
                </p14:cNvPr>
                <p14:cNvContentPartPr/>
                <p14:nvPr/>
              </p14:nvContentPartPr>
              <p14:xfrm>
                <a:off x="4958435" y="908947"/>
                <a:ext cx="224280" cy="259920"/>
              </p14:xfrm>
            </p:contentPart>
          </mc:Choice>
          <mc:Fallback>
            <p:pic>
              <p:nvPicPr>
                <p:cNvPr id="63" name="Entrada de lápiz 62">
                  <a:extLst>
                    <a:ext uri="{FF2B5EF4-FFF2-40B4-BE49-F238E27FC236}">
                      <a16:creationId xmlns:a16="http://schemas.microsoft.com/office/drawing/2014/main" id="{3C0AEE2D-1DCE-4B4A-B118-A2C60CCC4BD0}"/>
                    </a:ext>
                  </a:extLst>
                </p:cNvPr>
                <p:cNvPicPr/>
                <p:nvPr/>
              </p:nvPicPr>
              <p:blipFill>
                <a:blip r:embed="rId83"/>
                <a:stretch>
                  <a:fillRect/>
                </a:stretch>
              </p:blipFill>
              <p:spPr>
                <a:xfrm>
                  <a:off x="4949795" y="900307"/>
                  <a:ext cx="2419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Entrada de lápiz 63">
                  <a:extLst>
                    <a:ext uri="{FF2B5EF4-FFF2-40B4-BE49-F238E27FC236}">
                      <a16:creationId xmlns:a16="http://schemas.microsoft.com/office/drawing/2014/main" id="{919D3A15-7509-4FF3-97FF-5F1025C6D5F3}"/>
                    </a:ext>
                  </a:extLst>
                </p14:cNvPr>
                <p14:cNvContentPartPr/>
                <p14:nvPr/>
              </p14:nvContentPartPr>
              <p14:xfrm>
                <a:off x="5286035" y="1016947"/>
                <a:ext cx="119880" cy="90360"/>
              </p14:xfrm>
            </p:contentPart>
          </mc:Choice>
          <mc:Fallback>
            <p:pic>
              <p:nvPicPr>
                <p:cNvPr id="64" name="Entrada de lápiz 63">
                  <a:extLst>
                    <a:ext uri="{FF2B5EF4-FFF2-40B4-BE49-F238E27FC236}">
                      <a16:creationId xmlns:a16="http://schemas.microsoft.com/office/drawing/2014/main" id="{919D3A15-7509-4FF3-97FF-5F1025C6D5F3}"/>
                    </a:ext>
                  </a:extLst>
                </p:cNvPr>
                <p:cNvPicPr/>
                <p:nvPr/>
              </p:nvPicPr>
              <p:blipFill>
                <a:blip r:embed="rId85"/>
                <a:stretch>
                  <a:fillRect/>
                </a:stretch>
              </p:blipFill>
              <p:spPr>
                <a:xfrm>
                  <a:off x="5277395" y="1007947"/>
                  <a:ext cx="1375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5" name="Entrada de lápiz 64">
                  <a:extLst>
                    <a:ext uri="{FF2B5EF4-FFF2-40B4-BE49-F238E27FC236}">
                      <a16:creationId xmlns:a16="http://schemas.microsoft.com/office/drawing/2014/main" id="{4A024BB4-847F-40CC-95A1-7403A2CABB6E}"/>
                    </a:ext>
                  </a:extLst>
                </p14:cNvPr>
                <p14:cNvContentPartPr/>
                <p14:nvPr/>
              </p14:nvContentPartPr>
              <p14:xfrm>
                <a:off x="5636675" y="921907"/>
                <a:ext cx="105120" cy="178200"/>
              </p14:xfrm>
            </p:contentPart>
          </mc:Choice>
          <mc:Fallback>
            <p:pic>
              <p:nvPicPr>
                <p:cNvPr id="65" name="Entrada de lápiz 64">
                  <a:extLst>
                    <a:ext uri="{FF2B5EF4-FFF2-40B4-BE49-F238E27FC236}">
                      <a16:creationId xmlns:a16="http://schemas.microsoft.com/office/drawing/2014/main" id="{4A024BB4-847F-40CC-95A1-7403A2CABB6E}"/>
                    </a:ext>
                  </a:extLst>
                </p:cNvPr>
                <p:cNvPicPr/>
                <p:nvPr/>
              </p:nvPicPr>
              <p:blipFill>
                <a:blip r:embed="rId87"/>
                <a:stretch>
                  <a:fillRect/>
                </a:stretch>
              </p:blipFill>
              <p:spPr>
                <a:xfrm>
                  <a:off x="5627675" y="913267"/>
                  <a:ext cx="1227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6" name="Entrada de lápiz 65">
                  <a:extLst>
                    <a:ext uri="{FF2B5EF4-FFF2-40B4-BE49-F238E27FC236}">
                      <a16:creationId xmlns:a16="http://schemas.microsoft.com/office/drawing/2014/main" id="{4D8D4902-7320-4281-9301-682ADD4145DE}"/>
                    </a:ext>
                  </a:extLst>
                </p14:cNvPr>
                <p14:cNvContentPartPr/>
                <p14:nvPr/>
              </p14:nvContentPartPr>
              <p14:xfrm>
                <a:off x="5668355" y="902827"/>
                <a:ext cx="105840" cy="26640"/>
              </p14:xfrm>
            </p:contentPart>
          </mc:Choice>
          <mc:Fallback>
            <p:pic>
              <p:nvPicPr>
                <p:cNvPr id="66" name="Entrada de lápiz 65">
                  <a:extLst>
                    <a:ext uri="{FF2B5EF4-FFF2-40B4-BE49-F238E27FC236}">
                      <a16:creationId xmlns:a16="http://schemas.microsoft.com/office/drawing/2014/main" id="{4D8D4902-7320-4281-9301-682ADD4145DE}"/>
                    </a:ext>
                  </a:extLst>
                </p:cNvPr>
                <p:cNvPicPr/>
                <p:nvPr/>
              </p:nvPicPr>
              <p:blipFill>
                <a:blip r:embed="rId89"/>
                <a:stretch>
                  <a:fillRect/>
                </a:stretch>
              </p:blipFill>
              <p:spPr>
                <a:xfrm>
                  <a:off x="5659355" y="893827"/>
                  <a:ext cx="1234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Entrada de lápiz 66">
                  <a:extLst>
                    <a:ext uri="{FF2B5EF4-FFF2-40B4-BE49-F238E27FC236}">
                      <a16:creationId xmlns:a16="http://schemas.microsoft.com/office/drawing/2014/main" id="{851C2115-4916-4A1C-AD4C-45BF6A4924B7}"/>
                    </a:ext>
                  </a:extLst>
                </p14:cNvPr>
                <p14:cNvContentPartPr/>
                <p14:nvPr/>
              </p14:nvContentPartPr>
              <p14:xfrm>
                <a:off x="5778515" y="942067"/>
                <a:ext cx="99360" cy="145080"/>
              </p14:xfrm>
            </p:contentPart>
          </mc:Choice>
          <mc:Fallback>
            <p:pic>
              <p:nvPicPr>
                <p:cNvPr id="67" name="Entrada de lápiz 66">
                  <a:extLst>
                    <a:ext uri="{FF2B5EF4-FFF2-40B4-BE49-F238E27FC236}">
                      <a16:creationId xmlns:a16="http://schemas.microsoft.com/office/drawing/2014/main" id="{851C2115-4916-4A1C-AD4C-45BF6A4924B7}"/>
                    </a:ext>
                  </a:extLst>
                </p:cNvPr>
                <p:cNvPicPr/>
                <p:nvPr/>
              </p:nvPicPr>
              <p:blipFill>
                <a:blip r:embed="rId91"/>
                <a:stretch>
                  <a:fillRect/>
                </a:stretch>
              </p:blipFill>
              <p:spPr>
                <a:xfrm>
                  <a:off x="5769515" y="933067"/>
                  <a:ext cx="1170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Entrada de lápiz 67">
                  <a:extLst>
                    <a:ext uri="{FF2B5EF4-FFF2-40B4-BE49-F238E27FC236}">
                      <a16:creationId xmlns:a16="http://schemas.microsoft.com/office/drawing/2014/main" id="{7EB06C36-882B-4D7A-90C5-39805CB32136}"/>
                    </a:ext>
                  </a:extLst>
                </p14:cNvPr>
                <p14:cNvContentPartPr/>
                <p14:nvPr/>
              </p14:nvContentPartPr>
              <p14:xfrm>
                <a:off x="5900555" y="1027387"/>
                <a:ext cx="10800" cy="54000"/>
              </p14:xfrm>
            </p:contentPart>
          </mc:Choice>
          <mc:Fallback>
            <p:pic>
              <p:nvPicPr>
                <p:cNvPr id="68" name="Entrada de lápiz 67">
                  <a:extLst>
                    <a:ext uri="{FF2B5EF4-FFF2-40B4-BE49-F238E27FC236}">
                      <a16:creationId xmlns:a16="http://schemas.microsoft.com/office/drawing/2014/main" id="{7EB06C36-882B-4D7A-90C5-39805CB32136}"/>
                    </a:ext>
                  </a:extLst>
                </p:cNvPr>
                <p:cNvPicPr/>
                <p:nvPr/>
              </p:nvPicPr>
              <p:blipFill>
                <a:blip r:embed="rId93"/>
                <a:stretch>
                  <a:fillRect/>
                </a:stretch>
              </p:blipFill>
              <p:spPr>
                <a:xfrm>
                  <a:off x="5891555" y="1018747"/>
                  <a:ext cx="284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4" name="Entrada de lápiz 13">
                  <a:extLst>
                    <a:ext uri="{FF2B5EF4-FFF2-40B4-BE49-F238E27FC236}">
                      <a16:creationId xmlns:a16="http://schemas.microsoft.com/office/drawing/2014/main" id="{4DCB02F5-F573-455E-A6CB-3F44427B832C}"/>
                    </a:ext>
                  </a:extLst>
                </p14:cNvPr>
                <p14:cNvContentPartPr/>
                <p14:nvPr/>
              </p14:nvContentPartPr>
              <p14:xfrm>
                <a:off x="4509515" y="1930627"/>
                <a:ext cx="34560" cy="940680"/>
              </p14:xfrm>
            </p:contentPart>
          </mc:Choice>
          <mc:Fallback>
            <p:pic>
              <p:nvPicPr>
                <p:cNvPr id="14" name="Entrada de lápiz 13">
                  <a:extLst>
                    <a:ext uri="{FF2B5EF4-FFF2-40B4-BE49-F238E27FC236}">
                      <a16:creationId xmlns:a16="http://schemas.microsoft.com/office/drawing/2014/main" id="{4DCB02F5-F573-455E-A6CB-3F44427B832C}"/>
                    </a:ext>
                  </a:extLst>
                </p:cNvPr>
                <p:cNvPicPr/>
                <p:nvPr/>
              </p:nvPicPr>
              <p:blipFill>
                <a:blip r:embed="rId95"/>
                <a:stretch>
                  <a:fillRect/>
                </a:stretch>
              </p:blipFill>
              <p:spPr>
                <a:xfrm>
                  <a:off x="4500515" y="1921627"/>
                  <a:ext cx="52200" cy="958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5" name="Entrada de lápiz 14">
                  <a:extLst>
                    <a:ext uri="{FF2B5EF4-FFF2-40B4-BE49-F238E27FC236}">
                      <a16:creationId xmlns:a16="http://schemas.microsoft.com/office/drawing/2014/main" id="{E757AF4D-DB69-4EA5-BE64-13EB80E5EAC6}"/>
                    </a:ext>
                  </a:extLst>
                </p14:cNvPr>
                <p14:cNvContentPartPr/>
                <p14:nvPr/>
              </p14:nvContentPartPr>
              <p14:xfrm>
                <a:off x="4490435" y="1937107"/>
                <a:ext cx="84600" cy="168840"/>
              </p14:xfrm>
            </p:contentPart>
          </mc:Choice>
          <mc:Fallback>
            <p:pic>
              <p:nvPicPr>
                <p:cNvPr id="15" name="Entrada de lápiz 14">
                  <a:extLst>
                    <a:ext uri="{FF2B5EF4-FFF2-40B4-BE49-F238E27FC236}">
                      <a16:creationId xmlns:a16="http://schemas.microsoft.com/office/drawing/2014/main" id="{E757AF4D-DB69-4EA5-BE64-13EB80E5EAC6}"/>
                    </a:ext>
                  </a:extLst>
                </p:cNvPr>
                <p:cNvPicPr/>
                <p:nvPr/>
              </p:nvPicPr>
              <p:blipFill>
                <a:blip r:embed="rId97"/>
                <a:stretch>
                  <a:fillRect/>
                </a:stretch>
              </p:blipFill>
              <p:spPr>
                <a:xfrm>
                  <a:off x="4481795" y="1928107"/>
                  <a:ext cx="1022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6" name="Entrada de lápiz 15">
                  <a:extLst>
                    <a:ext uri="{FF2B5EF4-FFF2-40B4-BE49-F238E27FC236}">
                      <a16:creationId xmlns:a16="http://schemas.microsoft.com/office/drawing/2014/main" id="{1C4FFCC0-CA1E-4D5A-8349-054E71D796BB}"/>
                    </a:ext>
                  </a:extLst>
                </p14:cNvPr>
                <p14:cNvContentPartPr/>
                <p14:nvPr/>
              </p14:nvContentPartPr>
              <p14:xfrm>
                <a:off x="4730555" y="2846827"/>
                <a:ext cx="944640" cy="34920"/>
              </p14:xfrm>
            </p:contentPart>
          </mc:Choice>
          <mc:Fallback>
            <p:pic>
              <p:nvPicPr>
                <p:cNvPr id="16" name="Entrada de lápiz 15">
                  <a:extLst>
                    <a:ext uri="{FF2B5EF4-FFF2-40B4-BE49-F238E27FC236}">
                      <a16:creationId xmlns:a16="http://schemas.microsoft.com/office/drawing/2014/main" id="{1C4FFCC0-CA1E-4D5A-8349-054E71D796BB}"/>
                    </a:ext>
                  </a:extLst>
                </p:cNvPr>
                <p:cNvPicPr/>
                <p:nvPr/>
              </p:nvPicPr>
              <p:blipFill>
                <a:blip r:embed="rId99"/>
                <a:stretch>
                  <a:fillRect/>
                </a:stretch>
              </p:blipFill>
              <p:spPr>
                <a:xfrm>
                  <a:off x="4721915" y="2838187"/>
                  <a:ext cx="9622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7" name="Entrada de lápiz 26">
                  <a:extLst>
                    <a:ext uri="{FF2B5EF4-FFF2-40B4-BE49-F238E27FC236}">
                      <a16:creationId xmlns:a16="http://schemas.microsoft.com/office/drawing/2014/main" id="{2B5404E1-6C1A-4123-8456-6DB318008A32}"/>
                    </a:ext>
                  </a:extLst>
                </p14:cNvPr>
                <p14:cNvContentPartPr/>
                <p14:nvPr/>
              </p14:nvContentPartPr>
              <p14:xfrm>
                <a:off x="5665115" y="2803987"/>
                <a:ext cx="1058040" cy="27360"/>
              </p14:xfrm>
            </p:contentPart>
          </mc:Choice>
          <mc:Fallback>
            <p:pic>
              <p:nvPicPr>
                <p:cNvPr id="27" name="Entrada de lápiz 26">
                  <a:extLst>
                    <a:ext uri="{FF2B5EF4-FFF2-40B4-BE49-F238E27FC236}">
                      <a16:creationId xmlns:a16="http://schemas.microsoft.com/office/drawing/2014/main" id="{2B5404E1-6C1A-4123-8456-6DB318008A32}"/>
                    </a:ext>
                  </a:extLst>
                </p:cNvPr>
                <p:cNvPicPr/>
                <p:nvPr/>
              </p:nvPicPr>
              <p:blipFill>
                <a:blip r:embed="rId101"/>
                <a:stretch>
                  <a:fillRect/>
                </a:stretch>
              </p:blipFill>
              <p:spPr>
                <a:xfrm>
                  <a:off x="5656115" y="2794987"/>
                  <a:ext cx="10756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8" name="Entrada de lápiz 27">
                  <a:extLst>
                    <a:ext uri="{FF2B5EF4-FFF2-40B4-BE49-F238E27FC236}">
                      <a16:creationId xmlns:a16="http://schemas.microsoft.com/office/drawing/2014/main" id="{7559E8AA-E7CD-461C-989F-5602792AD4C4}"/>
                    </a:ext>
                  </a:extLst>
                </p14:cNvPr>
                <p14:cNvContentPartPr/>
                <p14:nvPr/>
              </p14:nvContentPartPr>
              <p14:xfrm>
                <a:off x="6641795" y="2072107"/>
                <a:ext cx="48600" cy="685080"/>
              </p14:xfrm>
            </p:contentPart>
          </mc:Choice>
          <mc:Fallback>
            <p:pic>
              <p:nvPicPr>
                <p:cNvPr id="28" name="Entrada de lápiz 27">
                  <a:extLst>
                    <a:ext uri="{FF2B5EF4-FFF2-40B4-BE49-F238E27FC236}">
                      <a16:creationId xmlns:a16="http://schemas.microsoft.com/office/drawing/2014/main" id="{7559E8AA-E7CD-461C-989F-5602792AD4C4}"/>
                    </a:ext>
                  </a:extLst>
                </p:cNvPr>
                <p:cNvPicPr/>
                <p:nvPr/>
              </p:nvPicPr>
              <p:blipFill>
                <a:blip r:embed="rId103"/>
                <a:stretch>
                  <a:fillRect/>
                </a:stretch>
              </p:blipFill>
              <p:spPr>
                <a:xfrm>
                  <a:off x="6632795" y="2063107"/>
                  <a:ext cx="66240" cy="702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9" name="Entrada de lápiz 28">
                  <a:extLst>
                    <a:ext uri="{FF2B5EF4-FFF2-40B4-BE49-F238E27FC236}">
                      <a16:creationId xmlns:a16="http://schemas.microsoft.com/office/drawing/2014/main" id="{448D04C3-B4E4-4F37-B6EB-9FF23DD6E85A}"/>
                    </a:ext>
                  </a:extLst>
                </p14:cNvPr>
                <p14:cNvContentPartPr/>
                <p14:nvPr/>
              </p14:nvContentPartPr>
              <p14:xfrm>
                <a:off x="6628115" y="1904347"/>
                <a:ext cx="129240" cy="240120"/>
              </p14:xfrm>
            </p:contentPart>
          </mc:Choice>
          <mc:Fallback>
            <p:pic>
              <p:nvPicPr>
                <p:cNvPr id="29" name="Entrada de lápiz 28">
                  <a:extLst>
                    <a:ext uri="{FF2B5EF4-FFF2-40B4-BE49-F238E27FC236}">
                      <a16:creationId xmlns:a16="http://schemas.microsoft.com/office/drawing/2014/main" id="{448D04C3-B4E4-4F37-B6EB-9FF23DD6E85A}"/>
                    </a:ext>
                  </a:extLst>
                </p:cNvPr>
                <p:cNvPicPr/>
                <p:nvPr/>
              </p:nvPicPr>
              <p:blipFill>
                <a:blip r:embed="rId105"/>
                <a:stretch>
                  <a:fillRect/>
                </a:stretch>
              </p:blipFill>
              <p:spPr>
                <a:xfrm>
                  <a:off x="6619115" y="1895707"/>
                  <a:ext cx="1468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7" name="Entrada de lápiz 36">
                  <a:extLst>
                    <a:ext uri="{FF2B5EF4-FFF2-40B4-BE49-F238E27FC236}">
                      <a16:creationId xmlns:a16="http://schemas.microsoft.com/office/drawing/2014/main" id="{3531C14C-18B8-4270-9CFE-B75097754E5B}"/>
                    </a:ext>
                  </a:extLst>
                </p14:cNvPr>
                <p14:cNvContentPartPr/>
                <p14:nvPr/>
              </p14:nvContentPartPr>
              <p14:xfrm>
                <a:off x="4411235" y="1631107"/>
                <a:ext cx="99000" cy="156960"/>
              </p14:xfrm>
            </p:contentPart>
          </mc:Choice>
          <mc:Fallback>
            <p:pic>
              <p:nvPicPr>
                <p:cNvPr id="37" name="Entrada de lápiz 36">
                  <a:extLst>
                    <a:ext uri="{FF2B5EF4-FFF2-40B4-BE49-F238E27FC236}">
                      <a16:creationId xmlns:a16="http://schemas.microsoft.com/office/drawing/2014/main" id="{3531C14C-18B8-4270-9CFE-B75097754E5B}"/>
                    </a:ext>
                  </a:extLst>
                </p:cNvPr>
                <p:cNvPicPr/>
                <p:nvPr/>
              </p:nvPicPr>
              <p:blipFill>
                <a:blip r:embed="rId107"/>
                <a:stretch>
                  <a:fillRect/>
                </a:stretch>
              </p:blipFill>
              <p:spPr>
                <a:xfrm>
                  <a:off x="4402235" y="1622107"/>
                  <a:ext cx="1166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8" name="Entrada de lápiz 37">
                  <a:extLst>
                    <a:ext uri="{FF2B5EF4-FFF2-40B4-BE49-F238E27FC236}">
                      <a16:creationId xmlns:a16="http://schemas.microsoft.com/office/drawing/2014/main" id="{9BB8D433-0692-4E7D-98A0-9A51A29DBBFD}"/>
                    </a:ext>
                  </a:extLst>
                </p14:cNvPr>
                <p14:cNvContentPartPr/>
                <p14:nvPr/>
              </p14:nvContentPartPr>
              <p14:xfrm>
                <a:off x="4427075" y="1617427"/>
                <a:ext cx="135720" cy="23760"/>
              </p14:xfrm>
            </p:contentPart>
          </mc:Choice>
          <mc:Fallback>
            <p:pic>
              <p:nvPicPr>
                <p:cNvPr id="38" name="Entrada de lápiz 37">
                  <a:extLst>
                    <a:ext uri="{FF2B5EF4-FFF2-40B4-BE49-F238E27FC236}">
                      <a16:creationId xmlns:a16="http://schemas.microsoft.com/office/drawing/2014/main" id="{9BB8D433-0692-4E7D-98A0-9A51A29DBBFD}"/>
                    </a:ext>
                  </a:extLst>
                </p:cNvPr>
                <p:cNvPicPr/>
                <p:nvPr/>
              </p:nvPicPr>
              <p:blipFill>
                <a:blip r:embed="rId109"/>
                <a:stretch>
                  <a:fillRect/>
                </a:stretch>
              </p:blipFill>
              <p:spPr>
                <a:xfrm>
                  <a:off x="4418075" y="1608787"/>
                  <a:ext cx="1533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9" name="Entrada de lápiz 38">
                  <a:extLst>
                    <a:ext uri="{FF2B5EF4-FFF2-40B4-BE49-F238E27FC236}">
                      <a16:creationId xmlns:a16="http://schemas.microsoft.com/office/drawing/2014/main" id="{F163D4A5-D9BF-4473-BD84-94354DAEAD92}"/>
                    </a:ext>
                  </a:extLst>
                </p14:cNvPr>
                <p14:cNvContentPartPr/>
                <p14:nvPr/>
              </p14:nvContentPartPr>
              <p14:xfrm>
                <a:off x="4523555" y="1617067"/>
                <a:ext cx="222120" cy="166680"/>
              </p14:xfrm>
            </p:contentPart>
          </mc:Choice>
          <mc:Fallback>
            <p:pic>
              <p:nvPicPr>
                <p:cNvPr id="39" name="Entrada de lápiz 38">
                  <a:extLst>
                    <a:ext uri="{FF2B5EF4-FFF2-40B4-BE49-F238E27FC236}">
                      <a16:creationId xmlns:a16="http://schemas.microsoft.com/office/drawing/2014/main" id="{F163D4A5-D9BF-4473-BD84-94354DAEAD92}"/>
                    </a:ext>
                  </a:extLst>
                </p:cNvPr>
                <p:cNvPicPr/>
                <p:nvPr/>
              </p:nvPicPr>
              <p:blipFill>
                <a:blip r:embed="rId111"/>
                <a:stretch>
                  <a:fillRect/>
                </a:stretch>
              </p:blipFill>
              <p:spPr>
                <a:xfrm>
                  <a:off x="4514915" y="1608427"/>
                  <a:ext cx="2397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8" name="Entrada de lápiz 97">
                  <a:extLst>
                    <a:ext uri="{FF2B5EF4-FFF2-40B4-BE49-F238E27FC236}">
                      <a16:creationId xmlns:a16="http://schemas.microsoft.com/office/drawing/2014/main" id="{51BA4332-734A-4779-A103-669B211258FC}"/>
                    </a:ext>
                  </a:extLst>
                </p14:cNvPr>
                <p14:cNvContentPartPr/>
                <p14:nvPr/>
              </p14:nvContentPartPr>
              <p14:xfrm>
                <a:off x="5560355" y="1789507"/>
                <a:ext cx="281880" cy="23760"/>
              </p14:xfrm>
            </p:contentPart>
          </mc:Choice>
          <mc:Fallback>
            <p:pic>
              <p:nvPicPr>
                <p:cNvPr id="98" name="Entrada de lápiz 97">
                  <a:extLst>
                    <a:ext uri="{FF2B5EF4-FFF2-40B4-BE49-F238E27FC236}">
                      <a16:creationId xmlns:a16="http://schemas.microsoft.com/office/drawing/2014/main" id="{51BA4332-734A-4779-A103-669B211258FC}"/>
                    </a:ext>
                  </a:extLst>
                </p:cNvPr>
                <p:cNvPicPr/>
                <p:nvPr/>
              </p:nvPicPr>
              <p:blipFill>
                <a:blip r:embed="rId113"/>
                <a:stretch>
                  <a:fillRect/>
                </a:stretch>
              </p:blipFill>
              <p:spPr>
                <a:xfrm>
                  <a:off x="5551355" y="1780507"/>
                  <a:ext cx="2995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9" name="Entrada de lápiz 98">
                  <a:extLst>
                    <a:ext uri="{FF2B5EF4-FFF2-40B4-BE49-F238E27FC236}">
                      <a16:creationId xmlns:a16="http://schemas.microsoft.com/office/drawing/2014/main" id="{CD6C3C17-B589-47CA-8CA6-105476D797BE}"/>
                    </a:ext>
                  </a:extLst>
                </p14:cNvPr>
                <p14:cNvContentPartPr/>
                <p14:nvPr/>
              </p14:nvContentPartPr>
              <p14:xfrm>
                <a:off x="6584555" y="1799227"/>
                <a:ext cx="297720" cy="58320"/>
              </p14:xfrm>
            </p:contentPart>
          </mc:Choice>
          <mc:Fallback>
            <p:pic>
              <p:nvPicPr>
                <p:cNvPr id="99" name="Entrada de lápiz 98">
                  <a:extLst>
                    <a:ext uri="{FF2B5EF4-FFF2-40B4-BE49-F238E27FC236}">
                      <a16:creationId xmlns:a16="http://schemas.microsoft.com/office/drawing/2014/main" id="{CD6C3C17-B589-47CA-8CA6-105476D797BE}"/>
                    </a:ext>
                  </a:extLst>
                </p:cNvPr>
                <p:cNvPicPr/>
                <p:nvPr/>
              </p:nvPicPr>
              <p:blipFill>
                <a:blip r:embed="rId115"/>
                <a:stretch>
                  <a:fillRect/>
                </a:stretch>
              </p:blipFill>
              <p:spPr>
                <a:xfrm>
                  <a:off x="6575555" y="1790587"/>
                  <a:ext cx="3153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2" name="Entrada de lápiz 101">
                  <a:extLst>
                    <a:ext uri="{FF2B5EF4-FFF2-40B4-BE49-F238E27FC236}">
                      <a16:creationId xmlns:a16="http://schemas.microsoft.com/office/drawing/2014/main" id="{E9A3A3F2-0A33-496A-B35F-92F650F5AE30}"/>
                    </a:ext>
                  </a:extLst>
                </p14:cNvPr>
                <p14:cNvContentPartPr/>
                <p14:nvPr/>
              </p14:nvContentPartPr>
              <p14:xfrm>
                <a:off x="4398635" y="1797787"/>
                <a:ext cx="427680" cy="36000"/>
              </p14:xfrm>
            </p:contentPart>
          </mc:Choice>
          <mc:Fallback>
            <p:pic>
              <p:nvPicPr>
                <p:cNvPr id="102" name="Entrada de lápiz 101">
                  <a:extLst>
                    <a:ext uri="{FF2B5EF4-FFF2-40B4-BE49-F238E27FC236}">
                      <a16:creationId xmlns:a16="http://schemas.microsoft.com/office/drawing/2014/main" id="{E9A3A3F2-0A33-496A-B35F-92F650F5AE30}"/>
                    </a:ext>
                  </a:extLst>
                </p:cNvPr>
                <p:cNvPicPr/>
                <p:nvPr/>
              </p:nvPicPr>
              <p:blipFill>
                <a:blip r:embed="rId117"/>
                <a:stretch>
                  <a:fillRect/>
                </a:stretch>
              </p:blipFill>
              <p:spPr>
                <a:xfrm>
                  <a:off x="4389635" y="1789147"/>
                  <a:ext cx="4453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8" name="Entrada de lápiz 47">
                  <a:extLst>
                    <a:ext uri="{FF2B5EF4-FFF2-40B4-BE49-F238E27FC236}">
                      <a16:creationId xmlns:a16="http://schemas.microsoft.com/office/drawing/2014/main" id="{0B7FA5DF-08F2-4BB4-AF69-CD4B1C6428E7}"/>
                    </a:ext>
                  </a:extLst>
                </p14:cNvPr>
                <p14:cNvContentPartPr/>
                <p14:nvPr/>
              </p14:nvContentPartPr>
              <p14:xfrm>
                <a:off x="3179675" y="1738027"/>
                <a:ext cx="115200" cy="190440"/>
              </p14:xfrm>
            </p:contentPart>
          </mc:Choice>
          <mc:Fallback>
            <p:pic>
              <p:nvPicPr>
                <p:cNvPr id="48" name="Entrada de lápiz 47">
                  <a:extLst>
                    <a:ext uri="{FF2B5EF4-FFF2-40B4-BE49-F238E27FC236}">
                      <a16:creationId xmlns:a16="http://schemas.microsoft.com/office/drawing/2014/main" id="{0B7FA5DF-08F2-4BB4-AF69-CD4B1C6428E7}"/>
                    </a:ext>
                  </a:extLst>
                </p:cNvPr>
                <p:cNvPicPr/>
                <p:nvPr/>
              </p:nvPicPr>
              <p:blipFill>
                <a:blip r:embed="rId119"/>
                <a:stretch>
                  <a:fillRect/>
                </a:stretch>
              </p:blipFill>
              <p:spPr>
                <a:xfrm>
                  <a:off x="3171035" y="1729027"/>
                  <a:ext cx="13284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9" name="Entrada de lápiz 48">
                  <a:extLst>
                    <a:ext uri="{FF2B5EF4-FFF2-40B4-BE49-F238E27FC236}">
                      <a16:creationId xmlns:a16="http://schemas.microsoft.com/office/drawing/2014/main" id="{62889B21-99C5-45C7-8749-E9462FE018B2}"/>
                    </a:ext>
                  </a:extLst>
                </p14:cNvPr>
                <p14:cNvContentPartPr/>
                <p14:nvPr/>
              </p14:nvContentPartPr>
              <p14:xfrm>
                <a:off x="3219995" y="1726147"/>
                <a:ext cx="9000" cy="217080"/>
              </p14:xfrm>
            </p:contentPart>
          </mc:Choice>
          <mc:Fallback>
            <p:pic>
              <p:nvPicPr>
                <p:cNvPr id="49" name="Entrada de lápiz 48">
                  <a:extLst>
                    <a:ext uri="{FF2B5EF4-FFF2-40B4-BE49-F238E27FC236}">
                      <a16:creationId xmlns:a16="http://schemas.microsoft.com/office/drawing/2014/main" id="{62889B21-99C5-45C7-8749-E9462FE018B2}"/>
                    </a:ext>
                  </a:extLst>
                </p:cNvPr>
                <p:cNvPicPr/>
                <p:nvPr/>
              </p:nvPicPr>
              <p:blipFill>
                <a:blip r:embed="rId121"/>
                <a:stretch>
                  <a:fillRect/>
                </a:stretch>
              </p:blipFill>
              <p:spPr>
                <a:xfrm>
                  <a:off x="3210995" y="1717147"/>
                  <a:ext cx="266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0" name="Entrada de lápiz 49">
                  <a:extLst>
                    <a:ext uri="{FF2B5EF4-FFF2-40B4-BE49-F238E27FC236}">
                      <a16:creationId xmlns:a16="http://schemas.microsoft.com/office/drawing/2014/main" id="{C7A31C64-1A0F-4D3D-A01A-D97A7BC21755}"/>
                    </a:ext>
                  </a:extLst>
                </p14:cNvPr>
                <p14:cNvContentPartPr/>
                <p14:nvPr/>
              </p14:nvContentPartPr>
              <p14:xfrm>
                <a:off x="3250595" y="1768987"/>
                <a:ext cx="26280" cy="190800"/>
              </p14:xfrm>
            </p:contentPart>
          </mc:Choice>
          <mc:Fallback>
            <p:pic>
              <p:nvPicPr>
                <p:cNvPr id="50" name="Entrada de lápiz 49">
                  <a:extLst>
                    <a:ext uri="{FF2B5EF4-FFF2-40B4-BE49-F238E27FC236}">
                      <a16:creationId xmlns:a16="http://schemas.microsoft.com/office/drawing/2014/main" id="{C7A31C64-1A0F-4D3D-A01A-D97A7BC21755}"/>
                    </a:ext>
                  </a:extLst>
                </p:cNvPr>
                <p:cNvPicPr/>
                <p:nvPr/>
              </p:nvPicPr>
              <p:blipFill>
                <a:blip r:embed="rId123"/>
                <a:stretch>
                  <a:fillRect/>
                </a:stretch>
              </p:blipFill>
              <p:spPr>
                <a:xfrm>
                  <a:off x="3241595" y="1759987"/>
                  <a:ext cx="439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 name="Entrada de lápiz 11">
                  <a:extLst>
                    <a:ext uri="{FF2B5EF4-FFF2-40B4-BE49-F238E27FC236}">
                      <a16:creationId xmlns:a16="http://schemas.microsoft.com/office/drawing/2014/main" id="{101FF25D-15D6-449E-8B7E-C55796F373D0}"/>
                    </a:ext>
                  </a:extLst>
                </p14:cNvPr>
                <p14:cNvContentPartPr/>
                <p14:nvPr/>
              </p14:nvContentPartPr>
              <p14:xfrm>
                <a:off x="3579275" y="2046907"/>
                <a:ext cx="62640" cy="843480"/>
              </p14:xfrm>
            </p:contentPart>
          </mc:Choice>
          <mc:Fallback>
            <p:pic>
              <p:nvPicPr>
                <p:cNvPr id="12" name="Entrada de lápiz 11">
                  <a:extLst>
                    <a:ext uri="{FF2B5EF4-FFF2-40B4-BE49-F238E27FC236}">
                      <a16:creationId xmlns:a16="http://schemas.microsoft.com/office/drawing/2014/main" id="{101FF25D-15D6-449E-8B7E-C55796F373D0}"/>
                    </a:ext>
                  </a:extLst>
                </p:cNvPr>
                <p:cNvPicPr/>
                <p:nvPr/>
              </p:nvPicPr>
              <p:blipFill>
                <a:blip r:embed="rId125"/>
                <a:stretch>
                  <a:fillRect/>
                </a:stretch>
              </p:blipFill>
              <p:spPr>
                <a:xfrm>
                  <a:off x="3570275" y="2037907"/>
                  <a:ext cx="80280" cy="861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3" name="Entrada de lápiz 12">
                  <a:extLst>
                    <a:ext uri="{FF2B5EF4-FFF2-40B4-BE49-F238E27FC236}">
                      <a16:creationId xmlns:a16="http://schemas.microsoft.com/office/drawing/2014/main" id="{2F123CFD-134F-44D8-89E2-90F6A292E26C}"/>
                    </a:ext>
                  </a:extLst>
                </p14:cNvPr>
                <p14:cNvContentPartPr/>
                <p14:nvPr/>
              </p14:nvContentPartPr>
              <p14:xfrm>
                <a:off x="3590795" y="2022067"/>
                <a:ext cx="52560" cy="134280"/>
              </p14:xfrm>
            </p:contentPart>
          </mc:Choice>
          <mc:Fallback>
            <p:pic>
              <p:nvPicPr>
                <p:cNvPr id="13" name="Entrada de lápiz 12">
                  <a:extLst>
                    <a:ext uri="{FF2B5EF4-FFF2-40B4-BE49-F238E27FC236}">
                      <a16:creationId xmlns:a16="http://schemas.microsoft.com/office/drawing/2014/main" id="{2F123CFD-134F-44D8-89E2-90F6A292E26C}"/>
                    </a:ext>
                  </a:extLst>
                </p:cNvPr>
                <p:cNvPicPr/>
                <p:nvPr/>
              </p:nvPicPr>
              <p:blipFill>
                <a:blip r:embed="rId127"/>
                <a:stretch>
                  <a:fillRect/>
                </a:stretch>
              </p:blipFill>
              <p:spPr>
                <a:xfrm>
                  <a:off x="3582155" y="2013067"/>
                  <a:ext cx="702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2" name="Entrada de lápiz 31">
                  <a:extLst>
                    <a:ext uri="{FF2B5EF4-FFF2-40B4-BE49-F238E27FC236}">
                      <a16:creationId xmlns:a16="http://schemas.microsoft.com/office/drawing/2014/main" id="{5F3798EE-C4CB-4F14-B4C0-FCB39D52E121}"/>
                    </a:ext>
                  </a:extLst>
                </p14:cNvPr>
                <p14:cNvContentPartPr/>
                <p14:nvPr/>
              </p14:nvContentPartPr>
              <p14:xfrm>
                <a:off x="3497195" y="1710307"/>
                <a:ext cx="112680" cy="169200"/>
              </p14:xfrm>
            </p:contentPart>
          </mc:Choice>
          <mc:Fallback>
            <p:pic>
              <p:nvPicPr>
                <p:cNvPr id="32" name="Entrada de lápiz 31">
                  <a:extLst>
                    <a:ext uri="{FF2B5EF4-FFF2-40B4-BE49-F238E27FC236}">
                      <a16:creationId xmlns:a16="http://schemas.microsoft.com/office/drawing/2014/main" id="{5F3798EE-C4CB-4F14-B4C0-FCB39D52E121}"/>
                    </a:ext>
                  </a:extLst>
                </p:cNvPr>
                <p:cNvPicPr/>
                <p:nvPr/>
              </p:nvPicPr>
              <p:blipFill>
                <a:blip r:embed="rId129"/>
                <a:stretch>
                  <a:fillRect/>
                </a:stretch>
              </p:blipFill>
              <p:spPr>
                <a:xfrm>
                  <a:off x="3488195" y="1701667"/>
                  <a:ext cx="1303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3" name="Entrada de lápiz 32">
                  <a:extLst>
                    <a:ext uri="{FF2B5EF4-FFF2-40B4-BE49-F238E27FC236}">
                      <a16:creationId xmlns:a16="http://schemas.microsoft.com/office/drawing/2014/main" id="{38FF25AA-26B4-440C-BD55-49C26D46CA69}"/>
                    </a:ext>
                  </a:extLst>
                </p14:cNvPr>
                <p14:cNvContentPartPr/>
                <p14:nvPr/>
              </p14:nvContentPartPr>
              <p14:xfrm>
                <a:off x="3491795" y="1661707"/>
                <a:ext cx="142200" cy="90720"/>
              </p14:xfrm>
            </p:contentPart>
          </mc:Choice>
          <mc:Fallback>
            <p:pic>
              <p:nvPicPr>
                <p:cNvPr id="33" name="Entrada de lápiz 32">
                  <a:extLst>
                    <a:ext uri="{FF2B5EF4-FFF2-40B4-BE49-F238E27FC236}">
                      <a16:creationId xmlns:a16="http://schemas.microsoft.com/office/drawing/2014/main" id="{38FF25AA-26B4-440C-BD55-49C26D46CA69}"/>
                    </a:ext>
                  </a:extLst>
                </p:cNvPr>
                <p:cNvPicPr/>
                <p:nvPr/>
              </p:nvPicPr>
              <p:blipFill>
                <a:blip r:embed="rId131"/>
                <a:stretch>
                  <a:fillRect/>
                </a:stretch>
              </p:blipFill>
              <p:spPr>
                <a:xfrm>
                  <a:off x="3482795" y="1653067"/>
                  <a:ext cx="1598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4" name="Entrada de lápiz 33">
                  <a:extLst>
                    <a:ext uri="{FF2B5EF4-FFF2-40B4-BE49-F238E27FC236}">
                      <a16:creationId xmlns:a16="http://schemas.microsoft.com/office/drawing/2014/main" id="{C8FF122A-4016-48E6-9918-112F4BD74836}"/>
                    </a:ext>
                  </a:extLst>
                </p14:cNvPr>
                <p14:cNvContentPartPr/>
                <p14:nvPr/>
              </p14:nvContentPartPr>
              <p14:xfrm>
                <a:off x="3648035" y="1657027"/>
                <a:ext cx="143640" cy="170640"/>
              </p14:xfrm>
            </p:contentPart>
          </mc:Choice>
          <mc:Fallback>
            <p:pic>
              <p:nvPicPr>
                <p:cNvPr id="34" name="Entrada de lápiz 33">
                  <a:extLst>
                    <a:ext uri="{FF2B5EF4-FFF2-40B4-BE49-F238E27FC236}">
                      <a16:creationId xmlns:a16="http://schemas.microsoft.com/office/drawing/2014/main" id="{C8FF122A-4016-48E6-9918-112F4BD74836}"/>
                    </a:ext>
                  </a:extLst>
                </p:cNvPr>
                <p:cNvPicPr/>
                <p:nvPr/>
              </p:nvPicPr>
              <p:blipFill>
                <a:blip r:embed="rId133"/>
                <a:stretch>
                  <a:fillRect/>
                </a:stretch>
              </p:blipFill>
              <p:spPr>
                <a:xfrm>
                  <a:off x="3639035" y="1648387"/>
                  <a:ext cx="1612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3" name="Entrada de lápiz 102">
                  <a:extLst>
                    <a:ext uri="{FF2B5EF4-FFF2-40B4-BE49-F238E27FC236}">
                      <a16:creationId xmlns:a16="http://schemas.microsoft.com/office/drawing/2014/main" id="{6E598805-2171-4C1B-B823-19DF3AF19F5F}"/>
                    </a:ext>
                  </a:extLst>
                </p14:cNvPr>
                <p14:cNvContentPartPr/>
                <p14:nvPr/>
              </p14:nvContentPartPr>
              <p14:xfrm>
                <a:off x="3621755" y="1889227"/>
                <a:ext cx="315000" cy="50400"/>
              </p14:xfrm>
            </p:contentPart>
          </mc:Choice>
          <mc:Fallback>
            <p:pic>
              <p:nvPicPr>
                <p:cNvPr id="103" name="Entrada de lápiz 102">
                  <a:extLst>
                    <a:ext uri="{FF2B5EF4-FFF2-40B4-BE49-F238E27FC236}">
                      <a16:creationId xmlns:a16="http://schemas.microsoft.com/office/drawing/2014/main" id="{6E598805-2171-4C1B-B823-19DF3AF19F5F}"/>
                    </a:ext>
                  </a:extLst>
                </p:cNvPr>
                <p:cNvPicPr/>
                <p:nvPr/>
              </p:nvPicPr>
              <p:blipFill>
                <a:blip r:embed="rId135"/>
                <a:stretch>
                  <a:fillRect/>
                </a:stretch>
              </p:blipFill>
              <p:spPr>
                <a:xfrm>
                  <a:off x="3612755" y="1880587"/>
                  <a:ext cx="33264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2" name="Entrada de lápiz 111">
                  <a:extLst>
                    <a:ext uri="{FF2B5EF4-FFF2-40B4-BE49-F238E27FC236}">
                      <a16:creationId xmlns:a16="http://schemas.microsoft.com/office/drawing/2014/main" id="{77259680-55DC-47C1-AF51-E10A6CD48F08}"/>
                    </a:ext>
                  </a:extLst>
                </p14:cNvPr>
                <p14:cNvContentPartPr/>
                <p14:nvPr/>
              </p14:nvContentPartPr>
              <p14:xfrm>
                <a:off x="3658115" y="1890667"/>
                <a:ext cx="167040" cy="18720"/>
              </p14:xfrm>
            </p:contentPart>
          </mc:Choice>
          <mc:Fallback>
            <p:pic>
              <p:nvPicPr>
                <p:cNvPr id="112" name="Entrada de lápiz 111">
                  <a:extLst>
                    <a:ext uri="{FF2B5EF4-FFF2-40B4-BE49-F238E27FC236}">
                      <a16:creationId xmlns:a16="http://schemas.microsoft.com/office/drawing/2014/main" id="{77259680-55DC-47C1-AF51-E10A6CD48F08}"/>
                    </a:ext>
                  </a:extLst>
                </p:cNvPr>
                <p:cNvPicPr/>
                <p:nvPr/>
              </p:nvPicPr>
              <p:blipFill>
                <a:blip r:embed="rId137"/>
                <a:stretch>
                  <a:fillRect/>
                </a:stretch>
              </p:blipFill>
              <p:spPr>
                <a:xfrm>
                  <a:off x="3649115" y="1881667"/>
                  <a:ext cx="1846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3" name="Entrada de lápiz 112">
                  <a:extLst>
                    <a:ext uri="{FF2B5EF4-FFF2-40B4-BE49-F238E27FC236}">
                      <a16:creationId xmlns:a16="http://schemas.microsoft.com/office/drawing/2014/main" id="{D31621F1-B7DF-4CF0-BCA9-9A270FF71DCA}"/>
                    </a:ext>
                  </a:extLst>
                </p14:cNvPr>
                <p14:cNvContentPartPr/>
                <p14:nvPr/>
              </p14:nvContentPartPr>
              <p14:xfrm>
                <a:off x="4465955" y="1870147"/>
                <a:ext cx="97920" cy="3960"/>
              </p14:xfrm>
            </p:contentPart>
          </mc:Choice>
          <mc:Fallback>
            <p:pic>
              <p:nvPicPr>
                <p:cNvPr id="113" name="Entrada de lápiz 112">
                  <a:extLst>
                    <a:ext uri="{FF2B5EF4-FFF2-40B4-BE49-F238E27FC236}">
                      <a16:creationId xmlns:a16="http://schemas.microsoft.com/office/drawing/2014/main" id="{D31621F1-B7DF-4CF0-BCA9-9A270FF71DCA}"/>
                    </a:ext>
                  </a:extLst>
                </p:cNvPr>
                <p:cNvPicPr/>
                <p:nvPr/>
              </p:nvPicPr>
              <p:blipFill>
                <a:blip r:embed="rId139"/>
                <a:stretch>
                  <a:fillRect/>
                </a:stretch>
              </p:blipFill>
              <p:spPr>
                <a:xfrm>
                  <a:off x="4456955" y="1861147"/>
                  <a:ext cx="1155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4" name="Entrada de lápiz 113">
                  <a:extLst>
                    <a:ext uri="{FF2B5EF4-FFF2-40B4-BE49-F238E27FC236}">
                      <a16:creationId xmlns:a16="http://schemas.microsoft.com/office/drawing/2014/main" id="{88366CD6-47B0-4D2E-BFB5-CCEC57759278}"/>
                    </a:ext>
                  </a:extLst>
                </p14:cNvPr>
                <p14:cNvContentPartPr/>
                <p14:nvPr/>
              </p14:nvContentPartPr>
              <p14:xfrm>
                <a:off x="5360555" y="1832707"/>
                <a:ext cx="184320" cy="24480"/>
              </p14:xfrm>
            </p:contentPart>
          </mc:Choice>
          <mc:Fallback>
            <p:pic>
              <p:nvPicPr>
                <p:cNvPr id="114" name="Entrada de lápiz 113">
                  <a:extLst>
                    <a:ext uri="{FF2B5EF4-FFF2-40B4-BE49-F238E27FC236}">
                      <a16:creationId xmlns:a16="http://schemas.microsoft.com/office/drawing/2014/main" id="{88366CD6-47B0-4D2E-BFB5-CCEC57759278}"/>
                    </a:ext>
                  </a:extLst>
                </p:cNvPr>
                <p:cNvPicPr/>
                <p:nvPr/>
              </p:nvPicPr>
              <p:blipFill>
                <a:blip r:embed="rId141"/>
                <a:stretch>
                  <a:fillRect/>
                </a:stretch>
              </p:blipFill>
              <p:spPr>
                <a:xfrm>
                  <a:off x="5351915" y="1824067"/>
                  <a:ext cx="2019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5" name="Entrada de lápiz 44">
                  <a:extLst>
                    <a:ext uri="{FF2B5EF4-FFF2-40B4-BE49-F238E27FC236}">
                      <a16:creationId xmlns:a16="http://schemas.microsoft.com/office/drawing/2014/main" id="{C6DDCC07-D537-4394-97F6-F2EC3EB24E9C}"/>
                    </a:ext>
                  </a:extLst>
                </p14:cNvPr>
                <p14:cNvContentPartPr/>
                <p14:nvPr/>
              </p14:nvContentPartPr>
              <p14:xfrm>
                <a:off x="6598955" y="1616707"/>
                <a:ext cx="155520" cy="186120"/>
              </p14:xfrm>
            </p:contentPart>
          </mc:Choice>
          <mc:Fallback>
            <p:pic>
              <p:nvPicPr>
                <p:cNvPr id="45" name="Entrada de lápiz 44">
                  <a:extLst>
                    <a:ext uri="{FF2B5EF4-FFF2-40B4-BE49-F238E27FC236}">
                      <a16:creationId xmlns:a16="http://schemas.microsoft.com/office/drawing/2014/main" id="{C6DDCC07-D537-4394-97F6-F2EC3EB24E9C}"/>
                    </a:ext>
                  </a:extLst>
                </p:cNvPr>
                <p:cNvPicPr/>
                <p:nvPr/>
              </p:nvPicPr>
              <p:blipFill>
                <a:blip r:embed="rId143"/>
                <a:stretch>
                  <a:fillRect/>
                </a:stretch>
              </p:blipFill>
              <p:spPr>
                <a:xfrm>
                  <a:off x="6589955" y="1608067"/>
                  <a:ext cx="1731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6" name="Entrada de lápiz 45">
                  <a:extLst>
                    <a:ext uri="{FF2B5EF4-FFF2-40B4-BE49-F238E27FC236}">
                      <a16:creationId xmlns:a16="http://schemas.microsoft.com/office/drawing/2014/main" id="{1C38F408-E0EF-487F-9D15-E8365CCF357A}"/>
                    </a:ext>
                  </a:extLst>
                </p14:cNvPr>
                <p14:cNvContentPartPr/>
                <p14:nvPr/>
              </p14:nvContentPartPr>
              <p14:xfrm>
                <a:off x="6645395" y="1561627"/>
                <a:ext cx="275040" cy="155520"/>
              </p14:xfrm>
            </p:contentPart>
          </mc:Choice>
          <mc:Fallback>
            <p:pic>
              <p:nvPicPr>
                <p:cNvPr id="46" name="Entrada de lápiz 45">
                  <a:extLst>
                    <a:ext uri="{FF2B5EF4-FFF2-40B4-BE49-F238E27FC236}">
                      <a16:creationId xmlns:a16="http://schemas.microsoft.com/office/drawing/2014/main" id="{1C38F408-E0EF-487F-9D15-E8365CCF357A}"/>
                    </a:ext>
                  </a:extLst>
                </p:cNvPr>
                <p:cNvPicPr/>
                <p:nvPr/>
              </p:nvPicPr>
              <p:blipFill>
                <a:blip r:embed="rId145"/>
                <a:stretch>
                  <a:fillRect/>
                </a:stretch>
              </p:blipFill>
              <p:spPr>
                <a:xfrm>
                  <a:off x="6636755" y="1552987"/>
                  <a:ext cx="2926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9" name="Entrada de lápiz 78">
                  <a:extLst>
                    <a:ext uri="{FF2B5EF4-FFF2-40B4-BE49-F238E27FC236}">
                      <a16:creationId xmlns:a16="http://schemas.microsoft.com/office/drawing/2014/main" id="{B78F9553-54B1-4891-ADAD-715DFFF645DF}"/>
                    </a:ext>
                  </a:extLst>
                </p14:cNvPr>
                <p14:cNvContentPartPr/>
                <p14:nvPr/>
              </p14:nvContentPartPr>
              <p14:xfrm>
                <a:off x="6730355" y="848107"/>
                <a:ext cx="83160" cy="1097280"/>
              </p14:xfrm>
            </p:contentPart>
          </mc:Choice>
          <mc:Fallback>
            <p:pic>
              <p:nvPicPr>
                <p:cNvPr id="79" name="Entrada de lápiz 78">
                  <a:extLst>
                    <a:ext uri="{FF2B5EF4-FFF2-40B4-BE49-F238E27FC236}">
                      <a16:creationId xmlns:a16="http://schemas.microsoft.com/office/drawing/2014/main" id="{B78F9553-54B1-4891-ADAD-715DFFF645DF}"/>
                    </a:ext>
                  </a:extLst>
                </p:cNvPr>
                <p:cNvPicPr/>
                <p:nvPr/>
              </p:nvPicPr>
              <p:blipFill>
                <a:blip r:embed="rId147"/>
                <a:stretch>
                  <a:fillRect/>
                </a:stretch>
              </p:blipFill>
              <p:spPr>
                <a:xfrm>
                  <a:off x="6721715" y="839107"/>
                  <a:ext cx="100800" cy="1114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0" name="Entrada de lápiz 79">
                  <a:extLst>
                    <a:ext uri="{FF2B5EF4-FFF2-40B4-BE49-F238E27FC236}">
                      <a16:creationId xmlns:a16="http://schemas.microsoft.com/office/drawing/2014/main" id="{BAFEF717-DCF6-43F2-85ED-E5320C48EBAC}"/>
                    </a:ext>
                  </a:extLst>
                </p14:cNvPr>
                <p14:cNvContentPartPr/>
                <p14:nvPr/>
              </p14:nvContentPartPr>
              <p14:xfrm>
                <a:off x="6776795" y="819667"/>
                <a:ext cx="133200" cy="172800"/>
              </p14:xfrm>
            </p:contentPart>
          </mc:Choice>
          <mc:Fallback>
            <p:pic>
              <p:nvPicPr>
                <p:cNvPr id="80" name="Entrada de lápiz 79">
                  <a:extLst>
                    <a:ext uri="{FF2B5EF4-FFF2-40B4-BE49-F238E27FC236}">
                      <a16:creationId xmlns:a16="http://schemas.microsoft.com/office/drawing/2014/main" id="{BAFEF717-DCF6-43F2-85ED-E5320C48EBAC}"/>
                    </a:ext>
                  </a:extLst>
                </p:cNvPr>
                <p:cNvPicPr/>
                <p:nvPr/>
              </p:nvPicPr>
              <p:blipFill>
                <a:blip r:embed="rId149"/>
                <a:stretch>
                  <a:fillRect/>
                </a:stretch>
              </p:blipFill>
              <p:spPr>
                <a:xfrm>
                  <a:off x="6767795" y="810667"/>
                  <a:ext cx="1508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1" name="Entrada de lápiz 80">
                  <a:extLst>
                    <a:ext uri="{FF2B5EF4-FFF2-40B4-BE49-F238E27FC236}">
                      <a16:creationId xmlns:a16="http://schemas.microsoft.com/office/drawing/2014/main" id="{44E41E3F-F1D9-48B9-8478-6E6E1AEC6600}"/>
                    </a:ext>
                  </a:extLst>
                </p14:cNvPr>
                <p14:cNvContentPartPr/>
                <p14:nvPr/>
              </p14:nvContentPartPr>
              <p14:xfrm>
                <a:off x="7017275" y="650107"/>
                <a:ext cx="19080" cy="186840"/>
              </p14:xfrm>
            </p:contentPart>
          </mc:Choice>
          <mc:Fallback>
            <p:pic>
              <p:nvPicPr>
                <p:cNvPr id="81" name="Entrada de lápiz 80">
                  <a:extLst>
                    <a:ext uri="{FF2B5EF4-FFF2-40B4-BE49-F238E27FC236}">
                      <a16:creationId xmlns:a16="http://schemas.microsoft.com/office/drawing/2014/main" id="{44E41E3F-F1D9-48B9-8478-6E6E1AEC6600}"/>
                    </a:ext>
                  </a:extLst>
                </p:cNvPr>
                <p:cNvPicPr/>
                <p:nvPr/>
              </p:nvPicPr>
              <p:blipFill>
                <a:blip r:embed="rId151"/>
                <a:stretch>
                  <a:fillRect/>
                </a:stretch>
              </p:blipFill>
              <p:spPr>
                <a:xfrm>
                  <a:off x="7008635" y="641467"/>
                  <a:ext cx="367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2" name="Entrada de lápiz 81">
                  <a:extLst>
                    <a:ext uri="{FF2B5EF4-FFF2-40B4-BE49-F238E27FC236}">
                      <a16:creationId xmlns:a16="http://schemas.microsoft.com/office/drawing/2014/main" id="{D3558988-3A20-4AC3-8F9A-3C84DF5E67BB}"/>
                    </a:ext>
                  </a:extLst>
                </p14:cNvPr>
                <p14:cNvContentPartPr/>
                <p14:nvPr/>
              </p14:nvContentPartPr>
              <p14:xfrm>
                <a:off x="7081355" y="657307"/>
                <a:ext cx="155880" cy="155160"/>
              </p14:xfrm>
            </p:contentPart>
          </mc:Choice>
          <mc:Fallback>
            <p:pic>
              <p:nvPicPr>
                <p:cNvPr id="82" name="Entrada de lápiz 81">
                  <a:extLst>
                    <a:ext uri="{FF2B5EF4-FFF2-40B4-BE49-F238E27FC236}">
                      <a16:creationId xmlns:a16="http://schemas.microsoft.com/office/drawing/2014/main" id="{D3558988-3A20-4AC3-8F9A-3C84DF5E67BB}"/>
                    </a:ext>
                  </a:extLst>
                </p:cNvPr>
                <p:cNvPicPr/>
                <p:nvPr/>
              </p:nvPicPr>
              <p:blipFill>
                <a:blip r:embed="rId153"/>
                <a:stretch>
                  <a:fillRect/>
                </a:stretch>
              </p:blipFill>
              <p:spPr>
                <a:xfrm>
                  <a:off x="7072355" y="648307"/>
                  <a:ext cx="1735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3" name="Entrada de lápiz 82">
                  <a:extLst>
                    <a:ext uri="{FF2B5EF4-FFF2-40B4-BE49-F238E27FC236}">
                      <a16:creationId xmlns:a16="http://schemas.microsoft.com/office/drawing/2014/main" id="{79BBE4E0-D1DC-43C1-9FFF-D18975ED8046}"/>
                    </a:ext>
                  </a:extLst>
                </p14:cNvPr>
                <p14:cNvContentPartPr/>
                <p14:nvPr/>
              </p14:nvContentPartPr>
              <p14:xfrm>
                <a:off x="7289435" y="637867"/>
                <a:ext cx="129960" cy="137520"/>
              </p14:xfrm>
            </p:contentPart>
          </mc:Choice>
          <mc:Fallback>
            <p:pic>
              <p:nvPicPr>
                <p:cNvPr id="83" name="Entrada de lápiz 82">
                  <a:extLst>
                    <a:ext uri="{FF2B5EF4-FFF2-40B4-BE49-F238E27FC236}">
                      <a16:creationId xmlns:a16="http://schemas.microsoft.com/office/drawing/2014/main" id="{79BBE4E0-D1DC-43C1-9FFF-D18975ED8046}"/>
                    </a:ext>
                  </a:extLst>
                </p:cNvPr>
                <p:cNvPicPr/>
                <p:nvPr/>
              </p:nvPicPr>
              <p:blipFill>
                <a:blip r:embed="rId155"/>
                <a:stretch>
                  <a:fillRect/>
                </a:stretch>
              </p:blipFill>
              <p:spPr>
                <a:xfrm>
                  <a:off x="7280435" y="629227"/>
                  <a:ext cx="1476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4" name="Entrada de lápiz 83">
                  <a:extLst>
                    <a:ext uri="{FF2B5EF4-FFF2-40B4-BE49-F238E27FC236}">
                      <a16:creationId xmlns:a16="http://schemas.microsoft.com/office/drawing/2014/main" id="{9892437B-60B5-435D-9646-D7E0BA28B964}"/>
                    </a:ext>
                  </a:extLst>
                </p14:cNvPr>
                <p14:cNvContentPartPr/>
                <p14:nvPr/>
              </p14:nvContentPartPr>
              <p14:xfrm>
                <a:off x="7402475" y="640027"/>
                <a:ext cx="224640" cy="146520"/>
              </p14:xfrm>
            </p:contentPart>
          </mc:Choice>
          <mc:Fallback>
            <p:pic>
              <p:nvPicPr>
                <p:cNvPr id="84" name="Entrada de lápiz 83">
                  <a:extLst>
                    <a:ext uri="{FF2B5EF4-FFF2-40B4-BE49-F238E27FC236}">
                      <a16:creationId xmlns:a16="http://schemas.microsoft.com/office/drawing/2014/main" id="{9892437B-60B5-435D-9646-D7E0BA28B964}"/>
                    </a:ext>
                  </a:extLst>
                </p:cNvPr>
                <p:cNvPicPr/>
                <p:nvPr/>
              </p:nvPicPr>
              <p:blipFill>
                <a:blip r:embed="rId157"/>
                <a:stretch>
                  <a:fillRect/>
                </a:stretch>
              </p:blipFill>
              <p:spPr>
                <a:xfrm>
                  <a:off x="7393835" y="631387"/>
                  <a:ext cx="2422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5" name="Entrada de lápiz 84">
                  <a:extLst>
                    <a:ext uri="{FF2B5EF4-FFF2-40B4-BE49-F238E27FC236}">
                      <a16:creationId xmlns:a16="http://schemas.microsoft.com/office/drawing/2014/main" id="{169FCAD0-ADFE-42C7-A974-BECCD0FCF724}"/>
                    </a:ext>
                  </a:extLst>
                </p14:cNvPr>
                <p14:cNvContentPartPr/>
                <p14:nvPr/>
              </p14:nvContentPartPr>
              <p14:xfrm>
                <a:off x="6827195" y="532387"/>
                <a:ext cx="69480" cy="174960"/>
              </p14:xfrm>
            </p:contentPart>
          </mc:Choice>
          <mc:Fallback>
            <p:pic>
              <p:nvPicPr>
                <p:cNvPr id="85" name="Entrada de lápiz 84">
                  <a:extLst>
                    <a:ext uri="{FF2B5EF4-FFF2-40B4-BE49-F238E27FC236}">
                      <a16:creationId xmlns:a16="http://schemas.microsoft.com/office/drawing/2014/main" id="{169FCAD0-ADFE-42C7-A974-BECCD0FCF724}"/>
                    </a:ext>
                  </a:extLst>
                </p:cNvPr>
                <p:cNvPicPr/>
                <p:nvPr/>
              </p:nvPicPr>
              <p:blipFill>
                <a:blip r:embed="rId159"/>
                <a:stretch>
                  <a:fillRect/>
                </a:stretch>
              </p:blipFill>
              <p:spPr>
                <a:xfrm>
                  <a:off x="6818555" y="523747"/>
                  <a:ext cx="871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6" name="Entrada de lápiz 85">
                  <a:extLst>
                    <a:ext uri="{FF2B5EF4-FFF2-40B4-BE49-F238E27FC236}">
                      <a16:creationId xmlns:a16="http://schemas.microsoft.com/office/drawing/2014/main" id="{76683142-557D-45C6-8179-9DE58734018C}"/>
                    </a:ext>
                  </a:extLst>
                </p14:cNvPr>
                <p14:cNvContentPartPr/>
                <p14:nvPr/>
              </p14:nvContentPartPr>
              <p14:xfrm>
                <a:off x="6866075" y="532387"/>
                <a:ext cx="22320" cy="227880"/>
              </p14:xfrm>
            </p:contentPart>
          </mc:Choice>
          <mc:Fallback>
            <p:pic>
              <p:nvPicPr>
                <p:cNvPr id="86" name="Entrada de lápiz 85">
                  <a:extLst>
                    <a:ext uri="{FF2B5EF4-FFF2-40B4-BE49-F238E27FC236}">
                      <a16:creationId xmlns:a16="http://schemas.microsoft.com/office/drawing/2014/main" id="{76683142-557D-45C6-8179-9DE58734018C}"/>
                    </a:ext>
                  </a:extLst>
                </p:cNvPr>
                <p:cNvPicPr/>
                <p:nvPr/>
              </p:nvPicPr>
              <p:blipFill>
                <a:blip r:embed="rId161"/>
                <a:stretch>
                  <a:fillRect/>
                </a:stretch>
              </p:blipFill>
              <p:spPr>
                <a:xfrm>
                  <a:off x="6857435" y="523747"/>
                  <a:ext cx="399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7" name="Entrada de lápiz 86">
                  <a:extLst>
                    <a:ext uri="{FF2B5EF4-FFF2-40B4-BE49-F238E27FC236}">
                      <a16:creationId xmlns:a16="http://schemas.microsoft.com/office/drawing/2014/main" id="{D2DE6A67-320A-476F-B83A-AEE83FB0B10F}"/>
                    </a:ext>
                  </a:extLst>
                </p14:cNvPr>
                <p14:cNvContentPartPr/>
                <p14:nvPr/>
              </p14:nvContentPartPr>
              <p14:xfrm>
                <a:off x="6855635" y="671707"/>
                <a:ext cx="32040" cy="262080"/>
              </p14:xfrm>
            </p:contentPart>
          </mc:Choice>
          <mc:Fallback>
            <p:pic>
              <p:nvPicPr>
                <p:cNvPr id="87" name="Entrada de lápiz 86">
                  <a:extLst>
                    <a:ext uri="{FF2B5EF4-FFF2-40B4-BE49-F238E27FC236}">
                      <a16:creationId xmlns:a16="http://schemas.microsoft.com/office/drawing/2014/main" id="{D2DE6A67-320A-476F-B83A-AEE83FB0B10F}"/>
                    </a:ext>
                  </a:extLst>
                </p:cNvPr>
                <p:cNvPicPr/>
                <p:nvPr/>
              </p:nvPicPr>
              <p:blipFill>
                <a:blip r:embed="rId163"/>
                <a:stretch>
                  <a:fillRect/>
                </a:stretch>
              </p:blipFill>
              <p:spPr>
                <a:xfrm>
                  <a:off x="6846635" y="662707"/>
                  <a:ext cx="496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76" name="Entrada de lápiz 75">
                  <a:extLst>
                    <a:ext uri="{FF2B5EF4-FFF2-40B4-BE49-F238E27FC236}">
                      <a16:creationId xmlns:a16="http://schemas.microsoft.com/office/drawing/2014/main" id="{A29326E1-62B0-41E1-97F8-FCFC085A06BB}"/>
                    </a:ext>
                  </a:extLst>
                </p14:cNvPr>
                <p14:cNvContentPartPr/>
                <p14:nvPr/>
              </p14:nvContentPartPr>
              <p14:xfrm>
                <a:off x="7084595" y="1511947"/>
                <a:ext cx="33120" cy="220320"/>
              </p14:xfrm>
            </p:contentPart>
          </mc:Choice>
          <mc:Fallback>
            <p:pic>
              <p:nvPicPr>
                <p:cNvPr id="76" name="Entrada de lápiz 75">
                  <a:extLst>
                    <a:ext uri="{FF2B5EF4-FFF2-40B4-BE49-F238E27FC236}">
                      <a16:creationId xmlns:a16="http://schemas.microsoft.com/office/drawing/2014/main" id="{A29326E1-62B0-41E1-97F8-FCFC085A06BB}"/>
                    </a:ext>
                  </a:extLst>
                </p:cNvPr>
                <p:cNvPicPr/>
                <p:nvPr/>
              </p:nvPicPr>
              <p:blipFill>
                <a:blip r:embed="rId165"/>
                <a:stretch>
                  <a:fillRect/>
                </a:stretch>
              </p:blipFill>
              <p:spPr>
                <a:xfrm>
                  <a:off x="7075955" y="1502947"/>
                  <a:ext cx="507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77" name="Entrada de lápiz 76">
                  <a:extLst>
                    <a:ext uri="{FF2B5EF4-FFF2-40B4-BE49-F238E27FC236}">
                      <a16:creationId xmlns:a16="http://schemas.microsoft.com/office/drawing/2014/main" id="{4721B1F2-A2A0-4D78-A5DF-4AA11C9696B4}"/>
                    </a:ext>
                  </a:extLst>
                </p14:cNvPr>
                <p14:cNvContentPartPr/>
                <p14:nvPr/>
              </p14:nvContentPartPr>
              <p14:xfrm>
                <a:off x="7054715" y="1634707"/>
                <a:ext cx="130320" cy="7560"/>
              </p14:xfrm>
            </p:contentPart>
          </mc:Choice>
          <mc:Fallback>
            <p:pic>
              <p:nvPicPr>
                <p:cNvPr id="77" name="Entrada de lápiz 76">
                  <a:extLst>
                    <a:ext uri="{FF2B5EF4-FFF2-40B4-BE49-F238E27FC236}">
                      <a16:creationId xmlns:a16="http://schemas.microsoft.com/office/drawing/2014/main" id="{4721B1F2-A2A0-4D78-A5DF-4AA11C9696B4}"/>
                    </a:ext>
                  </a:extLst>
                </p:cNvPr>
                <p:cNvPicPr/>
                <p:nvPr/>
              </p:nvPicPr>
              <p:blipFill>
                <a:blip r:embed="rId167"/>
                <a:stretch>
                  <a:fillRect/>
                </a:stretch>
              </p:blipFill>
              <p:spPr>
                <a:xfrm>
                  <a:off x="7045715" y="1625707"/>
                  <a:ext cx="1479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5" name="Entrada de lápiz 94">
                  <a:extLst>
                    <a:ext uri="{FF2B5EF4-FFF2-40B4-BE49-F238E27FC236}">
                      <a16:creationId xmlns:a16="http://schemas.microsoft.com/office/drawing/2014/main" id="{3049F67F-7899-4D03-9937-D564C61B7205}"/>
                    </a:ext>
                  </a:extLst>
                </p14:cNvPr>
                <p14:cNvContentPartPr/>
                <p14:nvPr/>
              </p14:nvContentPartPr>
              <p14:xfrm>
                <a:off x="6981635" y="908947"/>
                <a:ext cx="619200" cy="16200"/>
              </p14:xfrm>
            </p:contentPart>
          </mc:Choice>
          <mc:Fallback>
            <p:pic>
              <p:nvPicPr>
                <p:cNvPr id="95" name="Entrada de lápiz 94">
                  <a:extLst>
                    <a:ext uri="{FF2B5EF4-FFF2-40B4-BE49-F238E27FC236}">
                      <a16:creationId xmlns:a16="http://schemas.microsoft.com/office/drawing/2014/main" id="{3049F67F-7899-4D03-9937-D564C61B7205}"/>
                    </a:ext>
                  </a:extLst>
                </p:cNvPr>
                <p:cNvPicPr/>
                <p:nvPr/>
              </p:nvPicPr>
              <p:blipFill>
                <a:blip r:embed="rId169"/>
                <a:stretch>
                  <a:fillRect/>
                </a:stretch>
              </p:blipFill>
              <p:spPr>
                <a:xfrm>
                  <a:off x="6972635" y="900307"/>
                  <a:ext cx="6368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6" name="Entrada de lápiz 95">
                  <a:extLst>
                    <a:ext uri="{FF2B5EF4-FFF2-40B4-BE49-F238E27FC236}">
                      <a16:creationId xmlns:a16="http://schemas.microsoft.com/office/drawing/2014/main" id="{811D1ADF-175E-4486-B3BA-4A317AE07506}"/>
                    </a:ext>
                  </a:extLst>
                </p14:cNvPr>
                <p14:cNvContentPartPr/>
                <p14:nvPr/>
              </p14:nvContentPartPr>
              <p14:xfrm>
                <a:off x="7005395" y="1039627"/>
                <a:ext cx="681120" cy="14760"/>
              </p14:xfrm>
            </p:contentPart>
          </mc:Choice>
          <mc:Fallback>
            <p:pic>
              <p:nvPicPr>
                <p:cNvPr id="96" name="Entrada de lápiz 95">
                  <a:extLst>
                    <a:ext uri="{FF2B5EF4-FFF2-40B4-BE49-F238E27FC236}">
                      <a16:creationId xmlns:a16="http://schemas.microsoft.com/office/drawing/2014/main" id="{811D1ADF-175E-4486-B3BA-4A317AE07506}"/>
                    </a:ext>
                  </a:extLst>
                </p:cNvPr>
                <p:cNvPicPr/>
                <p:nvPr/>
              </p:nvPicPr>
              <p:blipFill>
                <a:blip r:embed="rId171"/>
                <a:stretch>
                  <a:fillRect/>
                </a:stretch>
              </p:blipFill>
              <p:spPr>
                <a:xfrm>
                  <a:off x="6996755" y="1030627"/>
                  <a:ext cx="6987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5" name="Entrada de lápiz 114">
                  <a:extLst>
                    <a:ext uri="{FF2B5EF4-FFF2-40B4-BE49-F238E27FC236}">
                      <a16:creationId xmlns:a16="http://schemas.microsoft.com/office/drawing/2014/main" id="{B689B3FA-4EF1-4742-9810-955D46707500}"/>
                    </a:ext>
                  </a:extLst>
                </p14:cNvPr>
                <p14:cNvContentPartPr/>
                <p14:nvPr/>
              </p14:nvContentPartPr>
              <p14:xfrm>
                <a:off x="6434795" y="401707"/>
                <a:ext cx="2143440" cy="413640"/>
              </p14:xfrm>
            </p:contentPart>
          </mc:Choice>
          <mc:Fallback>
            <p:pic>
              <p:nvPicPr>
                <p:cNvPr id="115" name="Entrada de lápiz 114">
                  <a:extLst>
                    <a:ext uri="{FF2B5EF4-FFF2-40B4-BE49-F238E27FC236}">
                      <a16:creationId xmlns:a16="http://schemas.microsoft.com/office/drawing/2014/main" id="{B689B3FA-4EF1-4742-9810-955D46707500}"/>
                    </a:ext>
                  </a:extLst>
                </p:cNvPr>
                <p:cNvPicPr/>
                <p:nvPr/>
              </p:nvPicPr>
              <p:blipFill>
                <a:blip r:embed="rId173"/>
                <a:stretch>
                  <a:fillRect/>
                </a:stretch>
              </p:blipFill>
              <p:spPr>
                <a:xfrm>
                  <a:off x="6425795" y="392707"/>
                  <a:ext cx="216108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6" name="Entrada de lápiz 115">
                  <a:extLst>
                    <a:ext uri="{FF2B5EF4-FFF2-40B4-BE49-F238E27FC236}">
                      <a16:creationId xmlns:a16="http://schemas.microsoft.com/office/drawing/2014/main" id="{B5913ABB-2B57-4C53-B3FE-02AF2BB7031B}"/>
                    </a:ext>
                  </a:extLst>
                </p14:cNvPr>
                <p14:cNvContentPartPr/>
                <p14:nvPr/>
              </p14:nvContentPartPr>
              <p14:xfrm>
                <a:off x="7138595" y="658747"/>
                <a:ext cx="1072800" cy="723600"/>
              </p14:xfrm>
            </p:contentPart>
          </mc:Choice>
          <mc:Fallback>
            <p:pic>
              <p:nvPicPr>
                <p:cNvPr id="116" name="Entrada de lápiz 115">
                  <a:extLst>
                    <a:ext uri="{FF2B5EF4-FFF2-40B4-BE49-F238E27FC236}">
                      <a16:creationId xmlns:a16="http://schemas.microsoft.com/office/drawing/2014/main" id="{B5913ABB-2B57-4C53-B3FE-02AF2BB7031B}"/>
                    </a:ext>
                  </a:extLst>
                </p:cNvPr>
                <p:cNvPicPr/>
                <p:nvPr/>
              </p:nvPicPr>
              <p:blipFill>
                <a:blip r:embed="rId175"/>
                <a:stretch>
                  <a:fillRect/>
                </a:stretch>
              </p:blipFill>
              <p:spPr>
                <a:xfrm>
                  <a:off x="7129595" y="649747"/>
                  <a:ext cx="1090440" cy="741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9" name="Entrada de lápiz 128">
                  <a:extLst>
                    <a:ext uri="{FF2B5EF4-FFF2-40B4-BE49-F238E27FC236}">
                      <a16:creationId xmlns:a16="http://schemas.microsoft.com/office/drawing/2014/main" id="{58574F56-B2A4-4D68-AFCD-B252D640A433}"/>
                    </a:ext>
                  </a:extLst>
                </p14:cNvPr>
                <p14:cNvContentPartPr/>
                <p14:nvPr/>
              </p14:nvContentPartPr>
              <p14:xfrm>
                <a:off x="7849595" y="839827"/>
                <a:ext cx="46440" cy="4680"/>
              </p14:xfrm>
            </p:contentPart>
          </mc:Choice>
          <mc:Fallback>
            <p:pic>
              <p:nvPicPr>
                <p:cNvPr id="129" name="Entrada de lápiz 128">
                  <a:extLst>
                    <a:ext uri="{FF2B5EF4-FFF2-40B4-BE49-F238E27FC236}">
                      <a16:creationId xmlns:a16="http://schemas.microsoft.com/office/drawing/2014/main" id="{58574F56-B2A4-4D68-AFCD-B252D640A433}"/>
                    </a:ext>
                  </a:extLst>
                </p:cNvPr>
                <p:cNvPicPr/>
                <p:nvPr/>
              </p:nvPicPr>
              <p:blipFill>
                <a:blip r:embed="rId177"/>
                <a:stretch>
                  <a:fillRect/>
                </a:stretch>
              </p:blipFill>
              <p:spPr>
                <a:xfrm>
                  <a:off x="7840595" y="831187"/>
                  <a:ext cx="640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0" name="Entrada de lápiz 129">
                  <a:extLst>
                    <a:ext uri="{FF2B5EF4-FFF2-40B4-BE49-F238E27FC236}">
                      <a16:creationId xmlns:a16="http://schemas.microsoft.com/office/drawing/2014/main" id="{45DA4E54-ACF0-403F-B55E-D5B3927C2C6C}"/>
                    </a:ext>
                  </a:extLst>
                </p14:cNvPr>
                <p14:cNvContentPartPr/>
                <p14:nvPr/>
              </p14:nvContentPartPr>
              <p14:xfrm>
                <a:off x="3597275" y="1915507"/>
                <a:ext cx="438480" cy="74520"/>
              </p14:xfrm>
            </p:contentPart>
          </mc:Choice>
          <mc:Fallback>
            <p:pic>
              <p:nvPicPr>
                <p:cNvPr id="130" name="Entrada de lápiz 129">
                  <a:extLst>
                    <a:ext uri="{FF2B5EF4-FFF2-40B4-BE49-F238E27FC236}">
                      <a16:creationId xmlns:a16="http://schemas.microsoft.com/office/drawing/2014/main" id="{45DA4E54-ACF0-403F-B55E-D5B3927C2C6C}"/>
                    </a:ext>
                  </a:extLst>
                </p:cNvPr>
                <p:cNvPicPr/>
                <p:nvPr/>
              </p:nvPicPr>
              <p:blipFill>
                <a:blip r:embed="rId179"/>
                <a:stretch>
                  <a:fillRect/>
                </a:stretch>
              </p:blipFill>
              <p:spPr>
                <a:xfrm>
                  <a:off x="3588275" y="1906867"/>
                  <a:ext cx="4561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1" name="Entrada de lápiz 130">
                  <a:extLst>
                    <a:ext uri="{FF2B5EF4-FFF2-40B4-BE49-F238E27FC236}">
                      <a16:creationId xmlns:a16="http://schemas.microsoft.com/office/drawing/2014/main" id="{7181EC40-0BCA-4388-B0BC-30A53D06AD19}"/>
                    </a:ext>
                  </a:extLst>
                </p14:cNvPr>
                <p14:cNvContentPartPr/>
                <p14:nvPr/>
              </p14:nvContentPartPr>
              <p14:xfrm>
                <a:off x="4524635" y="1875547"/>
                <a:ext cx="347400" cy="10440"/>
              </p14:xfrm>
            </p:contentPart>
          </mc:Choice>
          <mc:Fallback>
            <p:pic>
              <p:nvPicPr>
                <p:cNvPr id="131" name="Entrada de lápiz 130">
                  <a:extLst>
                    <a:ext uri="{FF2B5EF4-FFF2-40B4-BE49-F238E27FC236}">
                      <a16:creationId xmlns:a16="http://schemas.microsoft.com/office/drawing/2014/main" id="{7181EC40-0BCA-4388-B0BC-30A53D06AD19}"/>
                    </a:ext>
                  </a:extLst>
                </p:cNvPr>
                <p:cNvPicPr/>
                <p:nvPr/>
              </p:nvPicPr>
              <p:blipFill>
                <a:blip r:embed="rId181"/>
                <a:stretch>
                  <a:fillRect/>
                </a:stretch>
              </p:blipFill>
              <p:spPr>
                <a:xfrm>
                  <a:off x="4515635" y="1866907"/>
                  <a:ext cx="3650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7" name="Entrada de lápiz 16">
                  <a:extLst>
                    <a:ext uri="{FF2B5EF4-FFF2-40B4-BE49-F238E27FC236}">
                      <a16:creationId xmlns:a16="http://schemas.microsoft.com/office/drawing/2014/main" id="{5BA66188-14D0-4894-B8B3-0EA1337A15F0}"/>
                    </a:ext>
                  </a:extLst>
                </p14:cNvPr>
                <p14:cNvContentPartPr/>
                <p14:nvPr/>
              </p14:nvContentPartPr>
              <p14:xfrm>
                <a:off x="5539115" y="1980307"/>
                <a:ext cx="38520" cy="702720"/>
              </p14:xfrm>
            </p:contentPart>
          </mc:Choice>
          <mc:Fallback>
            <p:pic>
              <p:nvPicPr>
                <p:cNvPr id="17" name="Entrada de lápiz 16">
                  <a:extLst>
                    <a:ext uri="{FF2B5EF4-FFF2-40B4-BE49-F238E27FC236}">
                      <a16:creationId xmlns:a16="http://schemas.microsoft.com/office/drawing/2014/main" id="{5BA66188-14D0-4894-B8B3-0EA1337A15F0}"/>
                    </a:ext>
                  </a:extLst>
                </p:cNvPr>
                <p:cNvPicPr/>
                <p:nvPr/>
              </p:nvPicPr>
              <p:blipFill>
                <a:blip r:embed="rId183"/>
                <a:stretch>
                  <a:fillRect/>
                </a:stretch>
              </p:blipFill>
              <p:spPr>
                <a:xfrm>
                  <a:off x="5530115" y="1971667"/>
                  <a:ext cx="56160" cy="720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8" name="Entrada de lápiz 17">
                  <a:extLst>
                    <a:ext uri="{FF2B5EF4-FFF2-40B4-BE49-F238E27FC236}">
                      <a16:creationId xmlns:a16="http://schemas.microsoft.com/office/drawing/2014/main" id="{DEF658A4-1466-4BBF-B7F1-8DA3ECBE4F43}"/>
                    </a:ext>
                  </a:extLst>
                </p14:cNvPr>
                <p14:cNvContentPartPr/>
                <p14:nvPr/>
              </p14:nvContentPartPr>
              <p14:xfrm>
                <a:off x="5523995" y="1879147"/>
                <a:ext cx="96120" cy="183600"/>
              </p14:xfrm>
            </p:contentPart>
          </mc:Choice>
          <mc:Fallback>
            <p:pic>
              <p:nvPicPr>
                <p:cNvPr id="18" name="Entrada de lápiz 17">
                  <a:extLst>
                    <a:ext uri="{FF2B5EF4-FFF2-40B4-BE49-F238E27FC236}">
                      <a16:creationId xmlns:a16="http://schemas.microsoft.com/office/drawing/2014/main" id="{DEF658A4-1466-4BBF-B7F1-8DA3ECBE4F43}"/>
                    </a:ext>
                  </a:extLst>
                </p:cNvPr>
                <p:cNvPicPr/>
                <p:nvPr/>
              </p:nvPicPr>
              <p:blipFill>
                <a:blip r:embed="rId185"/>
                <a:stretch>
                  <a:fillRect/>
                </a:stretch>
              </p:blipFill>
              <p:spPr>
                <a:xfrm>
                  <a:off x="5515355" y="1870507"/>
                  <a:ext cx="1137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40" name="Entrada de lápiz 39">
                  <a:extLst>
                    <a:ext uri="{FF2B5EF4-FFF2-40B4-BE49-F238E27FC236}">
                      <a16:creationId xmlns:a16="http://schemas.microsoft.com/office/drawing/2014/main" id="{C50FA884-3C60-4E63-991C-23E230713BB5}"/>
                    </a:ext>
                  </a:extLst>
                </p14:cNvPr>
                <p14:cNvContentPartPr/>
                <p14:nvPr/>
              </p14:nvContentPartPr>
              <p14:xfrm>
                <a:off x="5479715" y="1614547"/>
                <a:ext cx="116640" cy="158400"/>
              </p14:xfrm>
            </p:contentPart>
          </mc:Choice>
          <mc:Fallback>
            <p:pic>
              <p:nvPicPr>
                <p:cNvPr id="40" name="Entrada de lápiz 39">
                  <a:extLst>
                    <a:ext uri="{FF2B5EF4-FFF2-40B4-BE49-F238E27FC236}">
                      <a16:creationId xmlns:a16="http://schemas.microsoft.com/office/drawing/2014/main" id="{C50FA884-3C60-4E63-991C-23E230713BB5}"/>
                    </a:ext>
                  </a:extLst>
                </p:cNvPr>
                <p:cNvPicPr/>
                <p:nvPr/>
              </p:nvPicPr>
              <p:blipFill>
                <a:blip r:embed="rId187"/>
                <a:stretch>
                  <a:fillRect/>
                </a:stretch>
              </p:blipFill>
              <p:spPr>
                <a:xfrm>
                  <a:off x="5470715" y="1605907"/>
                  <a:ext cx="1342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41" name="Entrada de lápiz 40">
                  <a:extLst>
                    <a:ext uri="{FF2B5EF4-FFF2-40B4-BE49-F238E27FC236}">
                      <a16:creationId xmlns:a16="http://schemas.microsoft.com/office/drawing/2014/main" id="{3BBEC7F1-EFBC-4D25-ACDD-03765180BC48}"/>
                    </a:ext>
                  </a:extLst>
                </p14:cNvPr>
                <p14:cNvContentPartPr/>
                <p14:nvPr/>
              </p14:nvContentPartPr>
              <p14:xfrm>
                <a:off x="5524715" y="1569187"/>
                <a:ext cx="140760" cy="29520"/>
              </p14:xfrm>
            </p:contentPart>
          </mc:Choice>
          <mc:Fallback>
            <p:pic>
              <p:nvPicPr>
                <p:cNvPr id="41" name="Entrada de lápiz 40">
                  <a:extLst>
                    <a:ext uri="{FF2B5EF4-FFF2-40B4-BE49-F238E27FC236}">
                      <a16:creationId xmlns:a16="http://schemas.microsoft.com/office/drawing/2014/main" id="{3BBEC7F1-EFBC-4D25-ACDD-03765180BC48}"/>
                    </a:ext>
                  </a:extLst>
                </p:cNvPr>
                <p:cNvPicPr/>
                <p:nvPr/>
              </p:nvPicPr>
              <p:blipFill>
                <a:blip r:embed="rId189"/>
                <a:stretch>
                  <a:fillRect/>
                </a:stretch>
              </p:blipFill>
              <p:spPr>
                <a:xfrm>
                  <a:off x="5516075" y="1560547"/>
                  <a:ext cx="1584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42" name="Entrada de lápiz 41">
                  <a:extLst>
                    <a:ext uri="{FF2B5EF4-FFF2-40B4-BE49-F238E27FC236}">
                      <a16:creationId xmlns:a16="http://schemas.microsoft.com/office/drawing/2014/main" id="{4AB0D475-CBD1-4074-804E-BA3B741B753B}"/>
                    </a:ext>
                  </a:extLst>
                </p14:cNvPr>
                <p14:cNvContentPartPr/>
                <p14:nvPr/>
              </p14:nvContentPartPr>
              <p14:xfrm>
                <a:off x="5677715" y="1618147"/>
                <a:ext cx="113040" cy="169920"/>
              </p14:xfrm>
            </p:contentPart>
          </mc:Choice>
          <mc:Fallback>
            <p:pic>
              <p:nvPicPr>
                <p:cNvPr id="42" name="Entrada de lápiz 41">
                  <a:extLst>
                    <a:ext uri="{FF2B5EF4-FFF2-40B4-BE49-F238E27FC236}">
                      <a16:creationId xmlns:a16="http://schemas.microsoft.com/office/drawing/2014/main" id="{4AB0D475-CBD1-4074-804E-BA3B741B753B}"/>
                    </a:ext>
                  </a:extLst>
                </p:cNvPr>
                <p:cNvPicPr/>
                <p:nvPr/>
              </p:nvPicPr>
              <p:blipFill>
                <a:blip r:embed="rId191"/>
                <a:stretch>
                  <a:fillRect/>
                </a:stretch>
              </p:blipFill>
              <p:spPr>
                <a:xfrm>
                  <a:off x="5668715" y="1609507"/>
                  <a:ext cx="1306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2" name="Entrada de lápiz 131">
                  <a:extLst>
                    <a:ext uri="{FF2B5EF4-FFF2-40B4-BE49-F238E27FC236}">
                      <a16:creationId xmlns:a16="http://schemas.microsoft.com/office/drawing/2014/main" id="{EF1DB4E3-817D-433B-85C8-5D1133B7E250}"/>
                    </a:ext>
                  </a:extLst>
                </p14:cNvPr>
                <p14:cNvContentPartPr/>
                <p14:nvPr/>
              </p14:nvContentPartPr>
              <p14:xfrm>
                <a:off x="5359835" y="1885627"/>
                <a:ext cx="396720" cy="1080"/>
              </p14:xfrm>
            </p:contentPart>
          </mc:Choice>
          <mc:Fallback>
            <p:pic>
              <p:nvPicPr>
                <p:cNvPr id="132" name="Entrada de lápiz 131">
                  <a:extLst>
                    <a:ext uri="{FF2B5EF4-FFF2-40B4-BE49-F238E27FC236}">
                      <a16:creationId xmlns:a16="http://schemas.microsoft.com/office/drawing/2014/main" id="{EF1DB4E3-817D-433B-85C8-5D1133B7E250}"/>
                    </a:ext>
                  </a:extLst>
                </p:cNvPr>
                <p:cNvPicPr/>
                <p:nvPr/>
              </p:nvPicPr>
              <p:blipFill>
                <a:blip r:embed="rId193"/>
                <a:stretch>
                  <a:fillRect/>
                </a:stretch>
              </p:blipFill>
              <p:spPr>
                <a:xfrm>
                  <a:off x="5351195" y="1876987"/>
                  <a:ext cx="4143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3" name="Entrada de lápiz 132">
                  <a:extLst>
                    <a:ext uri="{FF2B5EF4-FFF2-40B4-BE49-F238E27FC236}">
                      <a16:creationId xmlns:a16="http://schemas.microsoft.com/office/drawing/2014/main" id="{E84386E2-EF8E-42B8-A0FE-3F27D08673E0}"/>
                    </a:ext>
                  </a:extLst>
                </p14:cNvPr>
                <p14:cNvContentPartPr/>
                <p14:nvPr/>
              </p14:nvContentPartPr>
              <p14:xfrm>
                <a:off x="6208715" y="1907947"/>
                <a:ext cx="419760" cy="19800"/>
              </p14:xfrm>
            </p:contentPart>
          </mc:Choice>
          <mc:Fallback>
            <p:pic>
              <p:nvPicPr>
                <p:cNvPr id="133" name="Entrada de lápiz 132">
                  <a:extLst>
                    <a:ext uri="{FF2B5EF4-FFF2-40B4-BE49-F238E27FC236}">
                      <a16:creationId xmlns:a16="http://schemas.microsoft.com/office/drawing/2014/main" id="{E84386E2-EF8E-42B8-A0FE-3F27D08673E0}"/>
                    </a:ext>
                  </a:extLst>
                </p:cNvPr>
                <p:cNvPicPr/>
                <p:nvPr/>
              </p:nvPicPr>
              <p:blipFill>
                <a:blip r:embed="rId195"/>
                <a:stretch>
                  <a:fillRect/>
                </a:stretch>
              </p:blipFill>
              <p:spPr>
                <a:xfrm>
                  <a:off x="6200075" y="1898947"/>
                  <a:ext cx="4374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6" name="Entrada de lápiz 135">
                  <a:extLst>
                    <a:ext uri="{FF2B5EF4-FFF2-40B4-BE49-F238E27FC236}">
                      <a16:creationId xmlns:a16="http://schemas.microsoft.com/office/drawing/2014/main" id="{4DFE47A6-9723-4D54-AE47-11AF5086ED2A}"/>
                    </a:ext>
                  </a:extLst>
                </p14:cNvPr>
                <p14:cNvContentPartPr/>
                <p14:nvPr/>
              </p14:nvContentPartPr>
              <p14:xfrm>
                <a:off x="3402875" y="1230427"/>
                <a:ext cx="4027680" cy="1208160"/>
              </p14:xfrm>
            </p:contentPart>
          </mc:Choice>
          <mc:Fallback>
            <p:pic>
              <p:nvPicPr>
                <p:cNvPr id="136" name="Entrada de lápiz 135">
                  <a:extLst>
                    <a:ext uri="{FF2B5EF4-FFF2-40B4-BE49-F238E27FC236}">
                      <a16:creationId xmlns:a16="http://schemas.microsoft.com/office/drawing/2014/main" id="{4DFE47A6-9723-4D54-AE47-11AF5086ED2A}"/>
                    </a:ext>
                  </a:extLst>
                </p:cNvPr>
                <p:cNvPicPr/>
                <p:nvPr/>
              </p:nvPicPr>
              <p:blipFill>
                <a:blip r:embed="rId197"/>
                <a:stretch>
                  <a:fillRect/>
                </a:stretch>
              </p:blipFill>
              <p:spPr>
                <a:xfrm>
                  <a:off x="3394235" y="1221427"/>
                  <a:ext cx="4045320" cy="1225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7" name="Entrada de lápiz 136">
                  <a:extLst>
                    <a:ext uri="{FF2B5EF4-FFF2-40B4-BE49-F238E27FC236}">
                      <a16:creationId xmlns:a16="http://schemas.microsoft.com/office/drawing/2014/main" id="{671B20DF-FCF7-44D8-8F4B-3480CEDC8FDA}"/>
                    </a:ext>
                  </a:extLst>
                </p14:cNvPr>
                <p14:cNvContentPartPr/>
                <p14:nvPr/>
              </p14:nvContentPartPr>
              <p14:xfrm>
                <a:off x="5917115" y="780427"/>
                <a:ext cx="223920" cy="321840"/>
              </p14:xfrm>
            </p:contentPart>
          </mc:Choice>
          <mc:Fallback>
            <p:pic>
              <p:nvPicPr>
                <p:cNvPr id="137" name="Entrada de lápiz 136">
                  <a:extLst>
                    <a:ext uri="{FF2B5EF4-FFF2-40B4-BE49-F238E27FC236}">
                      <a16:creationId xmlns:a16="http://schemas.microsoft.com/office/drawing/2014/main" id="{671B20DF-FCF7-44D8-8F4B-3480CEDC8FDA}"/>
                    </a:ext>
                  </a:extLst>
                </p:cNvPr>
                <p:cNvPicPr/>
                <p:nvPr/>
              </p:nvPicPr>
              <p:blipFill>
                <a:blip r:embed="rId199"/>
                <a:stretch>
                  <a:fillRect/>
                </a:stretch>
              </p:blipFill>
              <p:spPr>
                <a:xfrm>
                  <a:off x="5908475" y="771787"/>
                  <a:ext cx="24156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7" name="Entrada de lápiz 146">
                  <a:extLst>
                    <a:ext uri="{FF2B5EF4-FFF2-40B4-BE49-F238E27FC236}">
                      <a16:creationId xmlns:a16="http://schemas.microsoft.com/office/drawing/2014/main" id="{798FDE48-5502-4755-A006-3D20361EA684}"/>
                    </a:ext>
                  </a:extLst>
                </p14:cNvPr>
                <p14:cNvContentPartPr/>
                <p14:nvPr/>
              </p14:nvContentPartPr>
              <p14:xfrm>
                <a:off x="5926475" y="1709587"/>
                <a:ext cx="16920" cy="7560"/>
              </p14:xfrm>
            </p:contentPart>
          </mc:Choice>
          <mc:Fallback>
            <p:pic>
              <p:nvPicPr>
                <p:cNvPr id="147" name="Entrada de lápiz 146">
                  <a:extLst>
                    <a:ext uri="{FF2B5EF4-FFF2-40B4-BE49-F238E27FC236}">
                      <a16:creationId xmlns:a16="http://schemas.microsoft.com/office/drawing/2014/main" id="{798FDE48-5502-4755-A006-3D20361EA684}"/>
                    </a:ext>
                  </a:extLst>
                </p:cNvPr>
                <p:cNvPicPr/>
                <p:nvPr/>
              </p:nvPicPr>
              <p:blipFill>
                <a:blip r:embed="rId201"/>
                <a:stretch>
                  <a:fillRect/>
                </a:stretch>
              </p:blipFill>
              <p:spPr>
                <a:xfrm>
                  <a:off x="5917835" y="1700587"/>
                  <a:ext cx="34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8" name="Entrada de lápiz 147">
                  <a:extLst>
                    <a:ext uri="{FF2B5EF4-FFF2-40B4-BE49-F238E27FC236}">
                      <a16:creationId xmlns:a16="http://schemas.microsoft.com/office/drawing/2014/main" id="{26BBBE7C-BD5E-42BD-8487-2B594A227631}"/>
                    </a:ext>
                  </a:extLst>
                </p14:cNvPr>
                <p14:cNvContentPartPr/>
                <p14:nvPr/>
              </p14:nvContentPartPr>
              <p14:xfrm>
                <a:off x="6663035" y="1700227"/>
                <a:ext cx="109080" cy="3960"/>
              </p14:xfrm>
            </p:contentPart>
          </mc:Choice>
          <mc:Fallback>
            <p:pic>
              <p:nvPicPr>
                <p:cNvPr id="148" name="Entrada de lápiz 147">
                  <a:extLst>
                    <a:ext uri="{FF2B5EF4-FFF2-40B4-BE49-F238E27FC236}">
                      <a16:creationId xmlns:a16="http://schemas.microsoft.com/office/drawing/2014/main" id="{26BBBE7C-BD5E-42BD-8487-2B594A227631}"/>
                    </a:ext>
                  </a:extLst>
                </p:cNvPr>
                <p:cNvPicPr/>
                <p:nvPr/>
              </p:nvPicPr>
              <p:blipFill>
                <a:blip r:embed="rId203"/>
                <a:stretch>
                  <a:fillRect/>
                </a:stretch>
              </p:blipFill>
              <p:spPr>
                <a:xfrm>
                  <a:off x="6654035" y="1691227"/>
                  <a:ext cx="1267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50" name="Entrada de lápiz 149">
                  <a:extLst>
                    <a:ext uri="{FF2B5EF4-FFF2-40B4-BE49-F238E27FC236}">
                      <a16:creationId xmlns:a16="http://schemas.microsoft.com/office/drawing/2014/main" id="{449EB9D3-1940-46B8-AFA8-0249FD2A485D}"/>
                    </a:ext>
                  </a:extLst>
                </p14:cNvPr>
                <p14:cNvContentPartPr/>
                <p14:nvPr/>
              </p14:nvContentPartPr>
              <p14:xfrm>
                <a:off x="7124195" y="904267"/>
                <a:ext cx="439560" cy="12600"/>
              </p14:xfrm>
            </p:contentPart>
          </mc:Choice>
          <mc:Fallback>
            <p:pic>
              <p:nvPicPr>
                <p:cNvPr id="150" name="Entrada de lápiz 149">
                  <a:extLst>
                    <a:ext uri="{FF2B5EF4-FFF2-40B4-BE49-F238E27FC236}">
                      <a16:creationId xmlns:a16="http://schemas.microsoft.com/office/drawing/2014/main" id="{449EB9D3-1940-46B8-AFA8-0249FD2A485D}"/>
                    </a:ext>
                  </a:extLst>
                </p:cNvPr>
                <p:cNvPicPr/>
                <p:nvPr/>
              </p:nvPicPr>
              <p:blipFill>
                <a:blip r:embed="rId205"/>
                <a:stretch>
                  <a:fillRect/>
                </a:stretch>
              </p:blipFill>
              <p:spPr>
                <a:xfrm>
                  <a:off x="7115555" y="895267"/>
                  <a:ext cx="4572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51" name="Entrada de lápiz 150">
                  <a:extLst>
                    <a:ext uri="{FF2B5EF4-FFF2-40B4-BE49-F238E27FC236}">
                      <a16:creationId xmlns:a16="http://schemas.microsoft.com/office/drawing/2014/main" id="{44F92DDA-32A7-44B8-B509-3F2954268F20}"/>
                    </a:ext>
                  </a:extLst>
                </p14:cNvPr>
                <p14:cNvContentPartPr/>
                <p14:nvPr/>
              </p14:nvContentPartPr>
              <p14:xfrm>
                <a:off x="7260635" y="971227"/>
                <a:ext cx="454320" cy="46800"/>
              </p14:xfrm>
            </p:contentPart>
          </mc:Choice>
          <mc:Fallback>
            <p:pic>
              <p:nvPicPr>
                <p:cNvPr id="151" name="Entrada de lápiz 150">
                  <a:extLst>
                    <a:ext uri="{FF2B5EF4-FFF2-40B4-BE49-F238E27FC236}">
                      <a16:creationId xmlns:a16="http://schemas.microsoft.com/office/drawing/2014/main" id="{44F92DDA-32A7-44B8-B509-3F2954268F20}"/>
                    </a:ext>
                  </a:extLst>
                </p:cNvPr>
                <p:cNvPicPr/>
                <p:nvPr/>
              </p:nvPicPr>
              <p:blipFill>
                <a:blip r:embed="rId207"/>
                <a:stretch>
                  <a:fillRect/>
                </a:stretch>
              </p:blipFill>
              <p:spPr>
                <a:xfrm>
                  <a:off x="7251995" y="962587"/>
                  <a:ext cx="47196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94" name="Entrada de lápiz 293">
                  <a:extLst>
                    <a:ext uri="{FF2B5EF4-FFF2-40B4-BE49-F238E27FC236}">
                      <a16:creationId xmlns:a16="http://schemas.microsoft.com/office/drawing/2014/main" id="{8293D195-9DBD-4164-B899-4F22C9F78132}"/>
                    </a:ext>
                  </a:extLst>
                </p14:cNvPr>
                <p14:cNvContentPartPr/>
                <p14:nvPr/>
              </p14:nvContentPartPr>
              <p14:xfrm>
                <a:off x="3594035" y="2830267"/>
                <a:ext cx="1301040" cy="92520"/>
              </p14:xfrm>
            </p:contentPart>
          </mc:Choice>
          <mc:Fallback>
            <p:pic>
              <p:nvPicPr>
                <p:cNvPr id="294" name="Entrada de lápiz 293">
                  <a:extLst>
                    <a:ext uri="{FF2B5EF4-FFF2-40B4-BE49-F238E27FC236}">
                      <a16:creationId xmlns:a16="http://schemas.microsoft.com/office/drawing/2014/main" id="{8293D195-9DBD-4164-B899-4F22C9F78132}"/>
                    </a:ext>
                  </a:extLst>
                </p:cNvPr>
                <p:cNvPicPr/>
                <p:nvPr/>
              </p:nvPicPr>
              <p:blipFill>
                <a:blip r:embed="rId209"/>
                <a:stretch>
                  <a:fillRect/>
                </a:stretch>
              </p:blipFill>
              <p:spPr>
                <a:xfrm>
                  <a:off x="3585035" y="2821267"/>
                  <a:ext cx="13186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95" name="Entrada de lápiz 294">
                  <a:extLst>
                    <a:ext uri="{FF2B5EF4-FFF2-40B4-BE49-F238E27FC236}">
                      <a16:creationId xmlns:a16="http://schemas.microsoft.com/office/drawing/2014/main" id="{63B20CDB-EAFF-4DBB-A566-BB0A5CD37851}"/>
                    </a:ext>
                  </a:extLst>
                </p14:cNvPr>
                <p14:cNvContentPartPr/>
                <p14:nvPr/>
              </p14:nvContentPartPr>
              <p14:xfrm>
                <a:off x="4059515" y="2818387"/>
                <a:ext cx="32040" cy="156600"/>
              </p14:xfrm>
            </p:contentPart>
          </mc:Choice>
          <mc:Fallback>
            <p:pic>
              <p:nvPicPr>
                <p:cNvPr id="295" name="Entrada de lápiz 294">
                  <a:extLst>
                    <a:ext uri="{FF2B5EF4-FFF2-40B4-BE49-F238E27FC236}">
                      <a16:creationId xmlns:a16="http://schemas.microsoft.com/office/drawing/2014/main" id="{63B20CDB-EAFF-4DBB-A566-BB0A5CD37851}"/>
                    </a:ext>
                  </a:extLst>
                </p:cNvPr>
                <p:cNvPicPr/>
                <p:nvPr/>
              </p:nvPicPr>
              <p:blipFill>
                <a:blip r:embed="rId211"/>
                <a:stretch>
                  <a:fillRect/>
                </a:stretch>
              </p:blipFill>
              <p:spPr>
                <a:xfrm>
                  <a:off x="4050515" y="2809747"/>
                  <a:ext cx="496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96" name="Entrada de lápiz 295">
                  <a:extLst>
                    <a:ext uri="{FF2B5EF4-FFF2-40B4-BE49-F238E27FC236}">
                      <a16:creationId xmlns:a16="http://schemas.microsoft.com/office/drawing/2014/main" id="{022A169B-C10A-4EFD-9D2A-61A4E5B30109}"/>
                    </a:ext>
                  </a:extLst>
                </p14:cNvPr>
                <p14:cNvContentPartPr/>
                <p14:nvPr/>
              </p14:nvContentPartPr>
              <p14:xfrm>
                <a:off x="4091555" y="2809387"/>
                <a:ext cx="421200" cy="46080"/>
              </p14:xfrm>
            </p:contentPart>
          </mc:Choice>
          <mc:Fallback>
            <p:pic>
              <p:nvPicPr>
                <p:cNvPr id="296" name="Entrada de lápiz 295">
                  <a:extLst>
                    <a:ext uri="{FF2B5EF4-FFF2-40B4-BE49-F238E27FC236}">
                      <a16:creationId xmlns:a16="http://schemas.microsoft.com/office/drawing/2014/main" id="{022A169B-C10A-4EFD-9D2A-61A4E5B30109}"/>
                    </a:ext>
                  </a:extLst>
                </p:cNvPr>
                <p:cNvPicPr/>
                <p:nvPr/>
              </p:nvPicPr>
              <p:blipFill>
                <a:blip r:embed="rId213"/>
                <a:stretch>
                  <a:fillRect/>
                </a:stretch>
              </p:blipFill>
              <p:spPr>
                <a:xfrm>
                  <a:off x="4082915" y="2800747"/>
                  <a:ext cx="4388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97" name="Entrada de lápiz 296">
                  <a:extLst>
                    <a:ext uri="{FF2B5EF4-FFF2-40B4-BE49-F238E27FC236}">
                      <a16:creationId xmlns:a16="http://schemas.microsoft.com/office/drawing/2014/main" id="{F9E1D2D8-3E08-416F-83C7-0AE50D72010A}"/>
                    </a:ext>
                  </a:extLst>
                </p14:cNvPr>
                <p14:cNvContentPartPr/>
                <p14:nvPr/>
              </p14:nvContentPartPr>
              <p14:xfrm>
                <a:off x="4057715" y="2688427"/>
                <a:ext cx="428760" cy="124200"/>
              </p14:xfrm>
            </p:contentPart>
          </mc:Choice>
          <mc:Fallback>
            <p:pic>
              <p:nvPicPr>
                <p:cNvPr id="297" name="Entrada de lápiz 296">
                  <a:extLst>
                    <a:ext uri="{FF2B5EF4-FFF2-40B4-BE49-F238E27FC236}">
                      <a16:creationId xmlns:a16="http://schemas.microsoft.com/office/drawing/2014/main" id="{F9E1D2D8-3E08-416F-83C7-0AE50D72010A}"/>
                    </a:ext>
                  </a:extLst>
                </p:cNvPr>
                <p:cNvPicPr/>
                <p:nvPr/>
              </p:nvPicPr>
              <p:blipFill>
                <a:blip r:embed="rId215"/>
                <a:stretch>
                  <a:fillRect/>
                </a:stretch>
              </p:blipFill>
              <p:spPr>
                <a:xfrm>
                  <a:off x="4048715" y="2679787"/>
                  <a:ext cx="4464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98" name="Entrada de lápiz 297">
                  <a:extLst>
                    <a:ext uri="{FF2B5EF4-FFF2-40B4-BE49-F238E27FC236}">
                      <a16:creationId xmlns:a16="http://schemas.microsoft.com/office/drawing/2014/main" id="{E5AB9683-CD5D-499A-B3C0-1D40BDEF4415}"/>
                    </a:ext>
                  </a:extLst>
                </p14:cNvPr>
                <p14:cNvContentPartPr/>
                <p14:nvPr/>
              </p14:nvContentPartPr>
              <p14:xfrm>
                <a:off x="4433195" y="2648467"/>
                <a:ext cx="56520" cy="113400"/>
              </p14:xfrm>
            </p:contentPart>
          </mc:Choice>
          <mc:Fallback>
            <p:pic>
              <p:nvPicPr>
                <p:cNvPr id="298" name="Entrada de lápiz 297">
                  <a:extLst>
                    <a:ext uri="{FF2B5EF4-FFF2-40B4-BE49-F238E27FC236}">
                      <a16:creationId xmlns:a16="http://schemas.microsoft.com/office/drawing/2014/main" id="{E5AB9683-CD5D-499A-B3C0-1D40BDEF4415}"/>
                    </a:ext>
                  </a:extLst>
                </p:cNvPr>
                <p:cNvPicPr/>
                <p:nvPr/>
              </p:nvPicPr>
              <p:blipFill>
                <a:blip r:embed="rId217"/>
                <a:stretch>
                  <a:fillRect/>
                </a:stretch>
              </p:blipFill>
              <p:spPr>
                <a:xfrm>
                  <a:off x="4424555" y="2639467"/>
                  <a:ext cx="741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300" name="Entrada de lápiz 299">
                  <a:extLst>
                    <a:ext uri="{FF2B5EF4-FFF2-40B4-BE49-F238E27FC236}">
                      <a16:creationId xmlns:a16="http://schemas.microsoft.com/office/drawing/2014/main" id="{5C12AA46-52BF-4F32-89BF-10AE0627E923}"/>
                    </a:ext>
                  </a:extLst>
                </p14:cNvPr>
                <p14:cNvContentPartPr/>
                <p14:nvPr/>
              </p14:nvContentPartPr>
              <p14:xfrm>
                <a:off x="4522475" y="2703187"/>
                <a:ext cx="28440" cy="181440"/>
              </p14:xfrm>
            </p:contentPart>
          </mc:Choice>
          <mc:Fallback>
            <p:pic>
              <p:nvPicPr>
                <p:cNvPr id="300" name="Entrada de lápiz 299">
                  <a:extLst>
                    <a:ext uri="{FF2B5EF4-FFF2-40B4-BE49-F238E27FC236}">
                      <a16:creationId xmlns:a16="http://schemas.microsoft.com/office/drawing/2014/main" id="{5C12AA46-52BF-4F32-89BF-10AE0627E923}"/>
                    </a:ext>
                  </a:extLst>
                </p:cNvPr>
                <p:cNvPicPr/>
                <p:nvPr/>
              </p:nvPicPr>
              <p:blipFill>
                <a:blip r:embed="rId219"/>
                <a:stretch>
                  <a:fillRect/>
                </a:stretch>
              </p:blipFill>
              <p:spPr>
                <a:xfrm>
                  <a:off x="4513835" y="2694187"/>
                  <a:ext cx="460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301" name="Entrada de lápiz 300">
                  <a:extLst>
                    <a:ext uri="{FF2B5EF4-FFF2-40B4-BE49-F238E27FC236}">
                      <a16:creationId xmlns:a16="http://schemas.microsoft.com/office/drawing/2014/main" id="{64AB5F9B-8635-4D1F-8578-DAC37016119F}"/>
                    </a:ext>
                  </a:extLst>
                </p14:cNvPr>
                <p14:cNvContentPartPr/>
                <p14:nvPr/>
              </p14:nvContentPartPr>
              <p14:xfrm>
                <a:off x="4532195" y="2627587"/>
                <a:ext cx="1104840" cy="167040"/>
              </p14:xfrm>
            </p:contentPart>
          </mc:Choice>
          <mc:Fallback>
            <p:pic>
              <p:nvPicPr>
                <p:cNvPr id="301" name="Entrada de lápiz 300">
                  <a:extLst>
                    <a:ext uri="{FF2B5EF4-FFF2-40B4-BE49-F238E27FC236}">
                      <a16:creationId xmlns:a16="http://schemas.microsoft.com/office/drawing/2014/main" id="{64AB5F9B-8635-4D1F-8578-DAC37016119F}"/>
                    </a:ext>
                  </a:extLst>
                </p:cNvPr>
                <p:cNvPicPr/>
                <p:nvPr/>
              </p:nvPicPr>
              <p:blipFill>
                <a:blip r:embed="rId221"/>
                <a:stretch>
                  <a:fillRect/>
                </a:stretch>
              </p:blipFill>
              <p:spPr>
                <a:xfrm>
                  <a:off x="4523195" y="2618947"/>
                  <a:ext cx="11224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02" name="Entrada de lápiz 301">
                  <a:extLst>
                    <a:ext uri="{FF2B5EF4-FFF2-40B4-BE49-F238E27FC236}">
                      <a16:creationId xmlns:a16="http://schemas.microsoft.com/office/drawing/2014/main" id="{ECDD3681-7023-4941-AF64-6237DAD976EA}"/>
                    </a:ext>
                  </a:extLst>
                </p14:cNvPr>
                <p14:cNvContentPartPr/>
                <p14:nvPr/>
              </p14:nvContentPartPr>
              <p14:xfrm>
                <a:off x="5497715" y="2585827"/>
                <a:ext cx="65520" cy="182520"/>
              </p14:xfrm>
            </p:contentPart>
          </mc:Choice>
          <mc:Fallback>
            <p:pic>
              <p:nvPicPr>
                <p:cNvPr id="302" name="Entrada de lápiz 301">
                  <a:extLst>
                    <a:ext uri="{FF2B5EF4-FFF2-40B4-BE49-F238E27FC236}">
                      <a16:creationId xmlns:a16="http://schemas.microsoft.com/office/drawing/2014/main" id="{ECDD3681-7023-4941-AF64-6237DAD976EA}"/>
                    </a:ext>
                  </a:extLst>
                </p:cNvPr>
                <p:cNvPicPr/>
                <p:nvPr/>
              </p:nvPicPr>
              <p:blipFill>
                <a:blip r:embed="rId223"/>
                <a:stretch>
                  <a:fillRect/>
                </a:stretch>
              </p:blipFill>
              <p:spPr>
                <a:xfrm>
                  <a:off x="5489075" y="2577187"/>
                  <a:ext cx="831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09" name="Entrada de lápiz 308">
                  <a:extLst>
                    <a:ext uri="{FF2B5EF4-FFF2-40B4-BE49-F238E27FC236}">
                      <a16:creationId xmlns:a16="http://schemas.microsoft.com/office/drawing/2014/main" id="{D369E6C3-6441-4581-B9F4-C8D356444A0F}"/>
                    </a:ext>
                  </a:extLst>
                </p14:cNvPr>
                <p14:cNvContentPartPr/>
                <p14:nvPr/>
              </p14:nvContentPartPr>
              <p14:xfrm>
                <a:off x="4507715" y="2830267"/>
                <a:ext cx="15480" cy="18000"/>
              </p14:xfrm>
            </p:contentPart>
          </mc:Choice>
          <mc:Fallback>
            <p:pic>
              <p:nvPicPr>
                <p:cNvPr id="309" name="Entrada de lápiz 308">
                  <a:extLst>
                    <a:ext uri="{FF2B5EF4-FFF2-40B4-BE49-F238E27FC236}">
                      <a16:creationId xmlns:a16="http://schemas.microsoft.com/office/drawing/2014/main" id="{D369E6C3-6441-4581-B9F4-C8D356444A0F}"/>
                    </a:ext>
                  </a:extLst>
                </p:cNvPr>
                <p:cNvPicPr/>
                <p:nvPr/>
              </p:nvPicPr>
              <p:blipFill>
                <a:blip r:embed="rId225"/>
                <a:stretch>
                  <a:fillRect/>
                </a:stretch>
              </p:blipFill>
              <p:spPr>
                <a:xfrm>
                  <a:off x="4499075" y="2821267"/>
                  <a:ext cx="331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10" name="Entrada de lápiz 309">
                  <a:extLst>
                    <a:ext uri="{FF2B5EF4-FFF2-40B4-BE49-F238E27FC236}">
                      <a16:creationId xmlns:a16="http://schemas.microsoft.com/office/drawing/2014/main" id="{A4530E5C-CE87-40E9-B99F-A37732467581}"/>
                    </a:ext>
                  </a:extLst>
                </p14:cNvPr>
                <p14:cNvContentPartPr/>
                <p14:nvPr/>
              </p14:nvContentPartPr>
              <p14:xfrm>
                <a:off x="4037195" y="2835667"/>
                <a:ext cx="41400" cy="14040"/>
              </p14:xfrm>
            </p:contentPart>
          </mc:Choice>
          <mc:Fallback>
            <p:pic>
              <p:nvPicPr>
                <p:cNvPr id="310" name="Entrada de lápiz 309">
                  <a:extLst>
                    <a:ext uri="{FF2B5EF4-FFF2-40B4-BE49-F238E27FC236}">
                      <a16:creationId xmlns:a16="http://schemas.microsoft.com/office/drawing/2014/main" id="{A4530E5C-CE87-40E9-B99F-A37732467581}"/>
                    </a:ext>
                  </a:extLst>
                </p:cNvPr>
                <p:cNvPicPr/>
                <p:nvPr/>
              </p:nvPicPr>
              <p:blipFill>
                <a:blip r:embed="rId227"/>
                <a:stretch>
                  <a:fillRect/>
                </a:stretch>
              </p:blipFill>
              <p:spPr>
                <a:xfrm>
                  <a:off x="4028195" y="2827027"/>
                  <a:ext cx="590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401" name="Entrada de lápiz 400">
                  <a:extLst>
                    <a:ext uri="{FF2B5EF4-FFF2-40B4-BE49-F238E27FC236}">
                      <a16:creationId xmlns:a16="http://schemas.microsoft.com/office/drawing/2014/main" id="{A74D0512-FB06-4160-9DD3-36CDD0DEB0DE}"/>
                    </a:ext>
                  </a:extLst>
                </p14:cNvPr>
                <p14:cNvContentPartPr/>
                <p14:nvPr/>
              </p14:nvContentPartPr>
              <p14:xfrm>
                <a:off x="6849155" y="815707"/>
                <a:ext cx="695520" cy="63000"/>
              </p14:xfrm>
            </p:contentPart>
          </mc:Choice>
          <mc:Fallback>
            <p:pic>
              <p:nvPicPr>
                <p:cNvPr id="401" name="Entrada de lápiz 400">
                  <a:extLst>
                    <a:ext uri="{FF2B5EF4-FFF2-40B4-BE49-F238E27FC236}">
                      <a16:creationId xmlns:a16="http://schemas.microsoft.com/office/drawing/2014/main" id="{A74D0512-FB06-4160-9DD3-36CDD0DEB0DE}"/>
                    </a:ext>
                  </a:extLst>
                </p:cNvPr>
                <p:cNvPicPr/>
                <p:nvPr/>
              </p:nvPicPr>
              <p:blipFill>
                <a:blip r:embed="rId229"/>
                <a:stretch>
                  <a:fillRect/>
                </a:stretch>
              </p:blipFill>
              <p:spPr>
                <a:xfrm>
                  <a:off x="6840515" y="806707"/>
                  <a:ext cx="7131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402" name="Entrada de lápiz 401">
                  <a:extLst>
                    <a:ext uri="{FF2B5EF4-FFF2-40B4-BE49-F238E27FC236}">
                      <a16:creationId xmlns:a16="http://schemas.microsoft.com/office/drawing/2014/main" id="{5E38DF68-F4D5-4FE4-8928-98FFFA76E41D}"/>
                    </a:ext>
                  </a:extLst>
                </p14:cNvPr>
                <p14:cNvContentPartPr/>
                <p14:nvPr/>
              </p14:nvContentPartPr>
              <p14:xfrm>
                <a:off x="7096115" y="950347"/>
                <a:ext cx="660240" cy="17280"/>
              </p14:xfrm>
            </p:contentPart>
          </mc:Choice>
          <mc:Fallback>
            <p:pic>
              <p:nvPicPr>
                <p:cNvPr id="402" name="Entrada de lápiz 401">
                  <a:extLst>
                    <a:ext uri="{FF2B5EF4-FFF2-40B4-BE49-F238E27FC236}">
                      <a16:creationId xmlns:a16="http://schemas.microsoft.com/office/drawing/2014/main" id="{5E38DF68-F4D5-4FE4-8928-98FFFA76E41D}"/>
                    </a:ext>
                  </a:extLst>
                </p:cNvPr>
                <p:cNvPicPr/>
                <p:nvPr/>
              </p:nvPicPr>
              <p:blipFill>
                <a:blip r:embed="rId231"/>
                <a:stretch>
                  <a:fillRect/>
                </a:stretch>
              </p:blipFill>
              <p:spPr>
                <a:xfrm>
                  <a:off x="7087115" y="941707"/>
                  <a:ext cx="677880" cy="34920"/>
                </a:xfrm>
                <a:prstGeom prst="rect">
                  <a:avLst/>
                </a:prstGeom>
              </p:spPr>
            </p:pic>
          </mc:Fallback>
        </mc:AlternateContent>
      </p:grpSp>
      <p:grpSp>
        <p:nvGrpSpPr>
          <p:cNvPr id="433" name="Grupo 432">
            <a:extLst>
              <a:ext uri="{FF2B5EF4-FFF2-40B4-BE49-F238E27FC236}">
                <a16:creationId xmlns:a16="http://schemas.microsoft.com/office/drawing/2014/main" id="{5B71ABF2-2548-41EB-B787-1178176244EC}"/>
              </a:ext>
            </a:extLst>
          </p:cNvPr>
          <p:cNvGrpSpPr/>
          <p:nvPr/>
        </p:nvGrpSpPr>
        <p:grpSpPr>
          <a:xfrm>
            <a:off x="896915" y="5008987"/>
            <a:ext cx="11289600" cy="1369440"/>
            <a:chOff x="896915" y="5008987"/>
            <a:chExt cx="11289600" cy="1369440"/>
          </a:xfrm>
        </p:grpSpPr>
        <mc:AlternateContent xmlns:mc="http://schemas.openxmlformats.org/markup-compatibility/2006">
          <mc:Choice xmlns:p14="http://schemas.microsoft.com/office/powerpoint/2010/main" Requires="p14">
            <p:contentPart p14:bwMode="auto" r:id="rId232">
              <p14:nvContentPartPr>
                <p14:cNvPr id="312" name="Entrada de lápiz 311">
                  <a:extLst>
                    <a:ext uri="{FF2B5EF4-FFF2-40B4-BE49-F238E27FC236}">
                      <a16:creationId xmlns:a16="http://schemas.microsoft.com/office/drawing/2014/main" id="{A35E730F-70B8-4777-B2D6-893A84C192C1}"/>
                    </a:ext>
                  </a:extLst>
                </p14:cNvPr>
                <p14:cNvContentPartPr/>
                <p14:nvPr/>
              </p14:nvContentPartPr>
              <p14:xfrm>
                <a:off x="1531955" y="5691187"/>
                <a:ext cx="46800" cy="341640"/>
              </p14:xfrm>
            </p:contentPart>
          </mc:Choice>
          <mc:Fallback>
            <p:pic>
              <p:nvPicPr>
                <p:cNvPr id="312" name="Entrada de lápiz 311">
                  <a:extLst>
                    <a:ext uri="{FF2B5EF4-FFF2-40B4-BE49-F238E27FC236}">
                      <a16:creationId xmlns:a16="http://schemas.microsoft.com/office/drawing/2014/main" id="{A35E730F-70B8-4777-B2D6-893A84C192C1}"/>
                    </a:ext>
                  </a:extLst>
                </p:cNvPr>
                <p:cNvPicPr/>
                <p:nvPr/>
              </p:nvPicPr>
              <p:blipFill>
                <a:blip r:embed="rId233"/>
                <a:stretch>
                  <a:fillRect/>
                </a:stretch>
              </p:blipFill>
              <p:spPr>
                <a:xfrm>
                  <a:off x="1523315" y="5682547"/>
                  <a:ext cx="6444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313" name="Entrada de lápiz 312">
                  <a:extLst>
                    <a:ext uri="{FF2B5EF4-FFF2-40B4-BE49-F238E27FC236}">
                      <a16:creationId xmlns:a16="http://schemas.microsoft.com/office/drawing/2014/main" id="{A86C5813-E1E6-4BE0-A9AD-A91A73C89926}"/>
                    </a:ext>
                  </a:extLst>
                </p14:cNvPr>
                <p14:cNvContentPartPr/>
                <p14:nvPr/>
              </p14:nvContentPartPr>
              <p14:xfrm>
                <a:off x="1470755" y="5548267"/>
                <a:ext cx="178560" cy="265320"/>
              </p14:xfrm>
            </p:contentPart>
          </mc:Choice>
          <mc:Fallback>
            <p:pic>
              <p:nvPicPr>
                <p:cNvPr id="313" name="Entrada de lápiz 312">
                  <a:extLst>
                    <a:ext uri="{FF2B5EF4-FFF2-40B4-BE49-F238E27FC236}">
                      <a16:creationId xmlns:a16="http://schemas.microsoft.com/office/drawing/2014/main" id="{A86C5813-E1E6-4BE0-A9AD-A91A73C89926}"/>
                    </a:ext>
                  </a:extLst>
                </p:cNvPr>
                <p:cNvPicPr/>
                <p:nvPr/>
              </p:nvPicPr>
              <p:blipFill>
                <a:blip r:embed="rId235"/>
                <a:stretch>
                  <a:fillRect/>
                </a:stretch>
              </p:blipFill>
              <p:spPr>
                <a:xfrm>
                  <a:off x="1461755" y="5539267"/>
                  <a:ext cx="1962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314" name="Entrada de lápiz 313">
                  <a:extLst>
                    <a:ext uri="{FF2B5EF4-FFF2-40B4-BE49-F238E27FC236}">
                      <a16:creationId xmlns:a16="http://schemas.microsoft.com/office/drawing/2014/main" id="{8038E098-F6A6-4272-9E7F-8FF2FF668158}"/>
                    </a:ext>
                  </a:extLst>
                </p14:cNvPr>
                <p14:cNvContentPartPr/>
                <p14:nvPr/>
              </p14:nvContentPartPr>
              <p14:xfrm>
                <a:off x="1730675" y="5777587"/>
                <a:ext cx="23040" cy="119880"/>
              </p14:xfrm>
            </p:contentPart>
          </mc:Choice>
          <mc:Fallback>
            <p:pic>
              <p:nvPicPr>
                <p:cNvPr id="314" name="Entrada de lápiz 313">
                  <a:extLst>
                    <a:ext uri="{FF2B5EF4-FFF2-40B4-BE49-F238E27FC236}">
                      <a16:creationId xmlns:a16="http://schemas.microsoft.com/office/drawing/2014/main" id="{8038E098-F6A6-4272-9E7F-8FF2FF668158}"/>
                    </a:ext>
                  </a:extLst>
                </p:cNvPr>
                <p:cNvPicPr/>
                <p:nvPr/>
              </p:nvPicPr>
              <p:blipFill>
                <a:blip r:embed="rId237"/>
                <a:stretch>
                  <a:fillRect/>
                </a:stretch>
              </p:blipFill>
              <p:spPr>
                <a:xfrm>
                  <a:off x="1721675" y="5768947"/>
                  <a:ext cx="406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315" name="Entrada de lápiz 314">
                  <a:extLst>
                    <a:ext uri="{FF2B5EF4-FFF2-40B4-BE49-F238E27FC236}">
                      <a16:creationId xmlns:a16="http://schemas.microsoft.com/office/drawing/2014/main" id="{51CA528A-471B-458F-9E9B-BDBAF5386ABD}"/>
                    </a:ext>
                  </a:extLst>
                </p14:cNvPr>
                <p14:cNvContentPartPr/>
                <p14:nvPr/>
              </p14:nvContentPartPr>
              <p14:xfrm>
                <a:off x="1885115" y="5750947"/>
                <a:ext cx="212760" cy="135720"/>
              </p14:xfrm>
            </p:contentPart>
          </mc:Choice>
          <mc:Fallback>
            <p:pic>
              <p:nvPicPr>
                <p:cNvPr id="315" name="Entrada de lápiz 314">
                  <a:extLst>
                    <a:ext uri="{FF2B5EF4-FFF2-40B4-BE49-F238E27FC236}">
                      <a16:creationId xmlns:a16="http://schemas.microsoft.com/office/drawing/2014/main" id="{51CA528A-471B-458F-9E9B-BDBAF5386ABD}"/>
                    </a:ext>
                  </a:extLst>
                </p:cNvPr>
                <p:cNvPicPr/>
                <p:nvPr/>
              </p:nvPicPr>
              <p:blipFill>
                <a:blip r:embed="rId239"/>
                <a:stretch>
                  <a:fillRect/>
                </a:stretch>
              </p:blipFill>
              <p:spPr>
                <a:xfrm>
                  <a:off x="1876115" y="5741947"/>
                  <a:ext cx="2304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316" name="Entrada de lápiz 315">
                  <a:extLst>
                    <a:ext uri="{FF2B5EF4-FFF2-40B4-BE49-F238E27FC236}">
                      <a16:creationId xmlns:a16="http://schemas.microsoft.com/office/drawing/2014/main" id="{FDB62F85-A89E-4819-9618-65CCD0C8418D}"/>
                    </a:ext>
                  </a:extLst>
                </p14:cNvPr>
                <p14:cNvContentPartPr/>
                <p14:nvPr/>
              </p14:nvContentPartPr>
              <p14:xfrm>
                <a:off x="2096435" y="5714227"/>
                <a:ext cx="207000" cy="145800"/>
              </p14:xfrm>
            </p:contentPart>
          </mc:Choice>
          <mc:Fallback>
            <p:pic>
              <p:nvPicPr>
                <p:cNvPr id="316" name="Entrada de lápiz 315">
                  <a:extLst>
                    <a:ext uri="{FF2B5EF4-FFF2-40B4-BE49-F238E27FC236}">
                      <a16:creationId xmlns:a16="http://schemas.microsoft.com/office/drawing/2014/main" id="{FDB62F85-A89E-4819-9618-65CCD0C8418D}"/>
                    </a:ext>
                  </a:extLst>
                </p:cNvPr>
                <p:cNvPicPr/>
                <p:nvPr/>
              </p:nvPicPr>
              <p:blipFill>
                <a:blip r:embed="rId241"/>
                <a:stretch>
                  <a:fillRect/>
                </a:stretch>
              </p:blipFill>
              <p:spPr>
                <a:xfrm>
                  <a:off x="2087435" y="5705587"/>
                  <a:ext cx="2246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317" name="Entrada de lápiz 316">
                  <a:extLst>
                    <a:ext uri="{FF2B5EF4-FFF2-40B4-BE49-F238E27FC236}">
                      <a16:creationId xmlns:a16="http://schemas.microsoft.com/office/drawing/2014/main" id="{985E386F-10C2-4C64-A018-6374ABEC65FE}"/>
                    </a:ext>
                  </a:extLst>
                </p14:cNvPr>
                <p14:cNvContentPartPr/>
                <p14:nvPr/>
              </p14:nvContentPartPr>
              <p14:xfrm>
                <a:off x="2351675" y="5698747"/>
                <a:ext cx="115920" cy="114120"/>
              </p14:xfrm>
            </p:contentPart>
          </mc:Choice>
          <mc:Fallback>
            <p:pic>
              <p:nvPicPr>
                <p:cNvPr id="317" name="Entrada de lápiz 316">
                  <a:extLst>
                    <a:ext uri="{FF2B5EF4-FFF2-40B4-BE49-F238E27FC236}">
                      <a16:creationId xmlns:a16="http://schemas.microsoft.com/office/drawing/2014/main" id="{985E386F-10C2-4C64-A018-6374ABEC65FE}"/>
                    </a:ext>
                  </a:extLst>
                </p:cNvPr>
                <p:cNvPicPr/>
                <p:nvPr/>
              </p:nvPicPr>
              <p:blipFill>
                <a:blip r:embed="rId243"/>
                <a:stretch>
                  <a:fillRect/>
                </a:stretch>
              </p:blipFill>
              <p:spPr>
                <a:xfrm>
                  <a:off x="2343035" y="5689747"/>
                  <a:ext cx="1335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318" name="Entrada de lápiz 317">
                  <a:extLst>
                    <a:ext uri="{FF2B5EF4-FFF2-40B4-BE49-F238E27FC236}">
                      <a16:creationId xmlns:a16="http://schemas.microsoft.com/office/drawing/2014/main" id="{B1F0DC14-62EE-4E92-91D7-4F0BD54FBF0A}"/>
                    </a:ext>
                  </a:extLst>
                </p14:cNvPr>
                <p14:cNvContentPartPr/>
                <p14:nvPr/>
              </p14:nvContentPartPr>
              <p14:xfrm>
                <a:off x="2533475" y="5710627"/>
                <a:ext cx="113040" cy="112320"/>
              </p14:xfrm>
            </p:contentPart>
          </mc:Choice>
          <mc:Fallback>
            <p:pic>
              <p:nvPicPr>
                <p:cNvPr id="318" name="Entrada de lápiz 317">
                  <a:extLst>
                    <a:ext uri="{FF2B5EF4-FFF2-40B4-BE49-F238E27FC236}">
                      <a16:creationId xmlns:a16="http://schemas.microsoft.com/office/drawing/2014/main" id="{B1F0DC14-62EE-4E92-91D7-4F0BD54FBF0A}"/>
                    </a:ext>
                  </a:extLst>
                </p:cNvPr>
                <p:cNvPicPr/>
                <p:nvPr/>
              </p:nvPicPr>
              <p:blipFill>
                <a:blip r:embed="rId245"/>
                <a:stretch>
                  <a:fillRect/>
                </a:stretch>
              </p:blipFill>
              <p:spPr>
                <a:xfrm>
                  <a:off x="2524475" y="5701627"/>
                  <a:ext cx="1306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319" name="Entrada de lápiz 318">
                  <a:extLst>
                    <a:ext uri="{FF2B5EF4-FFF2-40B4-BE49-F238E27FC236}">
                      <a16:creationId xmlns:a16="http://schemas.microsoft.com/office/drawing/2014/main" id="{BBF84157-913C-4563-99D2-F5B5B22C5F2A}"/>
                    </a:ext>
                  </a:extLst>
                </p14:cNvPr>
                <p14:cNvContentPartPr/>
                <p14:nvPr/>
              </p14:nvContentPartPr>
              <p14:xfrm>
                <a:off x="3163475" y="5457547"/>
                <a:ext cx="123840" cy="189720"/>
              </p14:xfrm>
            </p:contentPart>
          </mc:Choice>
          <mc:Fallback>
            <p:pic>
              <p:nvPicPr>
                <p:cNvPr id="319" name="Entrada de lápiz 318">
                  <a:extLst>
                    <a:ext uri="{FF2B5EF4-FFF2-40B4-BE49-F238E27FC236}">
                      <a16:creationId xmlns:a16="http://schemas.microsoft.com/office/drawing/2014/main" id="{BBF84157-913C-4563-99D2-F5B5B22C5F2A}"/>
                    </a:ext>
                  </a:extLst>
                </p:cNvPr>
                <p:cNvPicPr/>
                <p:nvPr/>
              </p:nvPicPr>
              <p:blipFill>
                <a:blip r:embed="rId247"/>
                <a:stretch>
                  <a:fillRect/>
                </a:stretch>
              </p:blipFill>
              <p:spPr>
                <a:xfrm>
                  <a:off x="3154835" y="5448547"/>
                  <a:ext cx="1414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320" name="Entrada de lápiz 319">
                  <a:extLst>
                    <a:ext uri="{FF2B5EF4-FFF2-40B4-BE49-F238E27FC236}">
                      <a16:creationId xmlns:a16="http://schemas.microsoft.com/office/drawing/2014/main" id="{6578BB83-FD0F-445B-988E-94074B38ADB6}"/>
                    </a:ext>
                  </a:extLst>
                </p14:cNvPr>
                <p14:cNvContentPartPr/>
                <p14:nvPr/>
              </p14:nvContentPartPr>
              <p14:xfrm>
                <a:off x="3165275" y="5435587"/>
                <a:ext cx="400320" cy="139320"/>
              </p14:xfrm>
            </p:contentPart>
          </mc:Choice>
          <mc:Fallback>
            <p:pic>
              <p:nvPicPr>
                <p:cNvPr id="320" name="Entrada de lápiz 319">
                  <a:extLst>
                    <a:ext uri="{FF2B5EF4-FFF2-40B4-BE49-F238E27FC236}">
                      <a16:creationId xmlns:a16="http://schemas.microsoft.com/office/drawing/2014/main" id="{6578BB83-FD0F-445B-988E-94074B38ADB6}"/>
                    </a:ext>
                  </a:extLst>
                </p:cNvPr>
                <p:cNvPicPr/>
                <p:nvPr/>
              </p:nvPicPr>
              <p:blipFill>
                <a:blip r:embed="rId249"/>
                <a:stretch>
                  <a:fillRect/>
                </a:stretch>
              </p:blipFill>
              <p:spPr>
                <a:xfrm>
                  <a:off x="3156275" y="5426947"/>
                  <a:ext cx="4179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321" name="Entrada de lápiz 320">
                  <a:extLst>
                    <a:ext uri="{FF2B5EF4-FFF2-40B4-BE49-F238E27FC236}">
                      <a16:creationId xmlns:a16="http://schemas.microsoft.com/office/drawing/2014/main" id="{1BB13AAD-3E9D-4EEA-8BF8-F1AAD3320BF2}"/>
                    </a:ext>
                  </a:extLst>
                </p14:cNvPr>
                <p14:cNvContentPartPr/>
                <p14:nvPr/>
              </p14:nvContentPartPr>
              <p14:xfrm>
                <a:off x="2984915" y="5698387"/>
                <a:ext cx="996840" cy="105840"/>
              </p14:xfrm>
            </p:contentPart>
          </mc:Choice>
          <mc:Fallback>
            <p:pic>
              <p:nvPicPr>
                <p:cNvPr id="321" name="Entrada de lápiz 320">
                  <a:extLst>
                    <a:ext uri="{FF2B5EF4-FFF2-40B4-BE49-F238E27FC236}">
                      <a16:creationId xmlns:a16="http://schemas.microsoft.com/office/drawing/2014/main" id="{1BB13AAD-3E9D-4EEA-8BF8-F1AAD3320BF2}"/>
                    </a:ext>
                  </a:extLst>
                </p:cNvPr>
                <p:cNvPicPr/>
                <p:nvPr/>
              </p:nvPicPr>
              <p:blipFill>
                <a:blip r:embed="rId251"/>
                <a:stretch>
                  <a:fillRect/>
                </a:stretch>
              </p:blipFill>
              <p:spPr>
                <a:xfrm>
                  <a:off x="2975915" y="5689747"/>
                  <a:ext cx="10144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324" name="Entrada de lápiz 323">
                  <a:extLst>
                    <a:ext uri="{FF2B5EF4-FFF2-40B4-BE49-F238E27FC236}">
                      <a16:creationId xmlns:a16="http://schemas.microsoft.com/office/drawing/2014/main" id="{54214201-5AD6-4837-B347-76C7863D50A9}"/>
                    </a:ext>
                  </a:extLst>
                </p14:cNvPr>
                <p14:cNvContentPartPr/>
                <p14:nvPr/>
              </p14:nvContentPartPr>
              <p14:xfrm>
                <a:off x="3066635" y="5818627"/>
                <a:ext cx="97200" cy="263880"/>
              </p14:xfrm>
            </p:contentPart>
          </mc:Choice>
          <mc:Fallback>
            <p:pic>
              <p:nvPicPr>
                <p:cNvPr id="324" name="Entrada de lápiz 323">
                  <a:extLst>
                    <a:ext uri="{FF2B5EF4-FFF2-40B4-BE49-F238E27FC236}">
                      <a16:creationId xmlns:a16="http://schemas.microsoft.com/office/drawing/2014/main" id="{54214201-5AD6-4837-B347-76C7863D50A9}"/>
                    </a:ext>
                  </a:extLst>
                </p:cNvPr>
                <p:cNvPicPr/>
                <p:nvPr/>
              </p:nvPicPr>
              <p:blipFill>
                <a:blip r:embed="rId253"/>
                <a:stretch>
                  <a:fillRect/>
                </a:stretch>
              </p:blipFill>
              <p:spPr>
                <a:xfrm>
                  <a:off x="3057995" y="5809627"/>
                  <a:ext cx="1148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325" name="Entrada de lápiz 324">
                  <a:extLst>
                    <a:ext uri="{FF2B5EF4-FFF2-40B4-BE49-F238E27FC236}">
                      <a16:creationId xmlns:a16="http://schemas.microsoft.com/office/drawing/2014/main" id="{A810B3D1-A1AA-41AC-A22F-AFE92F8117D3}"/>
                    </a:ext>
                  </a:extLst>
                </p14:cNvPr>
                <p14:cNvContentPartPr/>
                <p14:nvPr/>
              </p14:nvContentPartPr>
              <p14:xfrm>
                <a:off x="3243755" y="5897467"/>
                <a:ext cx="14400" cy="171720"/>
              </p14:xfrm>
            </p:contentPart>
          </mc:Choice>
          <mc:Fallback>
            <p:pic>
              <p:nvPicPr>
                <p:cNvPr id="325" name="Entrada de lápiz 324">
                  <a:extLst>
                    <a:ext uri="{FF2B5EF4-FFF2-40B4-BE49-F238E27FC236}">
                      <a16:creationId xmlns:a16="http://schemas.microsoft.com/office/drawing/2014/main" id="{A810B3D1-A1AA-41AC-A22F-AFE92F8117D3}"/>
                    </a:ext>
                  </a:extLst>
                </p:cNvPr>
                <p:cNvPicPr/>
                <p:nvPr/>
              </p:nvPicPr>
              <p:blipFill>
                <a:blip r:embed="rId255"/>
                <a:stretch>
                  <a:fillRect/>
                </a:stretch>
              </p:blipFill>
              <p:spPr>
                <a:xfrm>
                  <a:off x="3234755" y="5888827"/>
                  <a:ext cx="3204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326" name="Entrada de lápiz 325">
                  <a:extLst>
                    <a:ext uri="{FF2B5EF4-FFF2-40B4-BE49-F238E27FC236}">
                      <a16:creationId xmlns:a16="http://schemas.microsoft.com/office/drawing/2014/main" id="{F860DFEF-CD8A-4314-B21C-B23EAC4402C0}"/>
                    </a:ext>
                  </a:extLst>
                </p14:cNvPr>
                <p14:cNvContentPartPr/>
                <p14:nvPr/>
              </p14:nvContentPartPr>
              <p14:xfrm>
                <a:off x="3210635" y="5888467"/>
                <a:ext cx="198720" cy="118800"/>
              </p14:xfrm>
            </p:contentPart>
          </mc:Choice>
          <mc:Fallback>
            <p:pic>
              <p:nvPicPr>
                <p:cNvPr id="326" name="Entrada de lápiz 325">
                  <a:extLst>
                    <a:ext uri="{FF2B5EF4-FFF2-40B4-BE49-F238E27FC236}">
                      <a16:creationId xmlns:a16="http://schemas.microsoft.com/office/drawing/2014/main" id="{F860DFEF-CD8A-4314-B21C-B23EAC4402C0}"/>
                    </a:ext>
                  </a:extLst>
                </p:cNvPr>
                <p:cNvPicPr/>
                <p:nvPr/>
              </p:nvPicPr>
              <p:blipFill>
                <a:blip r:embed="rId257"/>
                <a:stretch>
                  <a:fillRect/>
                </a:stretch>
              </p:blipFill>
              <p:spPr>
                <a:xfrm>
                  <a:off x="3201635" y="5879467"/>
                  <a:ext cx="21636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327" name="Entrada de lápiz 326">
                  <a:extLst>
                    <a:ext uri="{FF2B5EF4-FFF2-40B4-BE49-F238E27FC236}">
                      <a16:creationId xmlns:a16="http://schemas.microsoft.com/office/drawing/2014/main" id="{9D7660D3-83CF-47E4-BCF3-D2DE280C9914}"/>
                    </a:ext>
                  </a:extLst>
                </p14:cNvPr>
                <p14:cNvContentPartPr/>
                <p14:nvPr/>
              </p14:nvContentPartPr>
              <p14:xfrm>
                <a:off x="3394955" y="5928067"/>
                <a:ext cx="93960" cy="47520"/>
              </p14:xfrm>
            </p:contentPart>
          </mc:Choice>
          <mc:Fallback>
            <p:pic>
              <p:nvPicPr>
                <p:cNvPr id="327" name="Entrada de lápiz 326">
                  <a:extLst>
                    <a:ext uri="{FF2B5EF4-FFF2-40B4-BE49-F238E27FC236}">
                      <a16:creationId xmlns:a16="http://schemas.microsoft.com/office/drawing/2014/main" id="{9D7660D3-83CF-47E4-BCF3-D2DE280C9914}"/>
                    </a:ext>
                  </a:extLst>
                </p:cNvPr>
                <p:cNvPicPr/>
                <p:nvPr/>
              </p:nvPicPr>
              <p:blipFill>
                <a:blip r:embed="rId259"/>
                <a:stretch>
                  <a:fillRect/>
                </a:stretch>
              </p:blipFill>
              <p:spPr>
                <a:xfrm>
                  <a:off x="3386315" y="5919427"/>
                  <a:ext cx="1116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328" name="Entrada de lápiz 327">
                  <a:extLst>
                    <a:ext uri="{FF2B5EF4-FFF2-40B4-BE49-F238E27FC236}">
                      <a16:creationId xmlns:a16="http://schemas.microsoft.com/office/drawing/2014/main" id="{BC5D821D-3DE5-47B7-8524-6693616FCADE}"/>
                    </a:ext>
                  </a:extLst>
                </p14:cNvPr>
                <p14:cNvContentPartPr/>
                <p14:nvPr/>
              </p14:nvContentPartPr>
              <p14:xfrm>
                <a:off x="3558395" y="5802067"/>
                <a:ext cx="115200" cy="176400"/>
              </p14:xfrm>
            </p:contentPart>
          </mc:Choice>
          <mc:Fallback>
            <p:pic>
              <p:nvPicPr>
                <p:cNvPr id="328" name="Entrada de lápiz 327">
                  <a:extLst>
                    <a:ext uri="{FF2B5EF4-FFF2-40B4-BE49-F238E27FC236}">
                      <a16:creationId xmlns:a16="http://schemas.microsoft.com/office/drawing/2014/main" id="{BC5D821D-3DE5-47B7-8524-6693616FCADE}"/>
                    </a:ext>
                  </a:extLst>
                </p:cNvPr>
                <p:cNvPicPr/>
                <p:nvPr/>
              </p:nvPicPr>
              <p:blipFill>
                <a:blip r:embed="rId261"/>
                <a:stretch>
                  <a:fillRect/>
                </a:stretch>
              </p:blipFill>
              <p:spPr>
                <a:xfrm>
                  <a:off x="3549395" y="5793067"/>
                  <a:ext cx="1328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329" name="Entrada de lápiz 328">
                  <a:extLst>
                    <a:ext uri="{FF2B5EF4-FFF2-40B4-BE49-F238E27FC236}">
                      <a16:creationId xmlns:a16="http://schemas.microsoft.com/office/drawing/2014/main" id="{96468457-3591-4284-B126-8F95BF08E03B}"/>
                    </a:ext>
                  </a:extLst>
                </p14:cNvPr>
                <p14:cNvContentPartPr/>
                <p14:nvPr/>
              </p14:nvContentPartPr>
              <p14:xfrm>
                <a:off x="3683675" y="5804587"/>
                <a:ext cx="76320" cy="150480"/>
              </p14:xfrm>
            </p:contentPart>
          </mc:Choice>
          <mc:Fallback>
            <p:pic>
              <p:nvPicPr>
                <p:cNvPr id="329" name="Entrada de lápiz 328">
                  <a:extLst>
                    <a:ext uri="{FF2B5EF4-FFF2-40B4-BE49-F238E27FC236}">
                      <a16:creationId xmlns:a16="http://schemas.microsoft.com/office/drawing/2014/main" id="{96468457-3591-4284-B126-8F95BF08E03B}"/>
                    </a:ext>
                  </a:extLst>
                </p:cNvPr>
                <p:cNvPicPr/>
                <p:nvPr/>
              </p:nvPicPr>
              <p:blipFill>
                <a:blip r:embed="rId263"/>
                <a:stretch>
                  <a:fillRect/>
                </a:stretch>
              </p:blipFill>
              <p:spPr>
                <a:xfrm>
                  <a:off x="3674675" y="5795947"/>
                  <a:ext cx="939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330" name="Entrada de lápiz 329">
                  <a:extLst>
                    <a:ext uri="{FF2B5EF4-FFF2-40B4-BE49-F238E27FC236}">
                      <a16:creationId xmlns:a16="http://schemas.microsoft.com/office/drawing/2014/main" id="{8EAE71F7-881D-466D-BE83-B3DD563C8D44}"/>
                    </a:ext>
                  </a:extLst>
                </p14:cNvPr>
                <p14:cNvContentPartPr/>
                <p14:nvPr/>
              </p14:nvContentPartPr>
              <p14:xfrm>
                <a:off x="3752435" y="5915467"/>
                <a:ext cx="3600" cy="10440"/>
              </p14:xfrm>
            </p:contentPart>
          </mc:Choice>
          <mc:Fallback>
            <p:pic>
              <p:nvPicPr>
                <p:cNvPr id="330" name="Entrada de lápiz 329">
                  <a:extLst>
                    <a:ext uri="{FF2B5EF4-FFF2-40B4-BE49-F238E27FC236}">
                      <a16:creationId xmlns:a16="http://schemas.microsoft.com/office/drawing/2014/main" id="{8EAE71F7-881D-466D-BE83-B3DD563C8D44}"/>
                    </a:ext>
                  </a:extLst>
                </p:cNvPr>
                <p:cNvPicPr/>
                <p:nvPr/>
              </p:nvPicPr>
              <p:blipFill>
                <a:blip r:embed="rId265"/>
                <a:stretch>
                  <a:fillRect/>
                </a:stretch>
              </p:blipFill>
              <p:spPr>
                <a:xfrm>
                  <a:off x="3743795" y="5906467"/>
                  <a:ext cx="21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331" name="Entrada de lápiz 330">
                  <a:extLst>
                    <a:ext uri="{FF2B5EF4-FFF2-40B4-BE49-F238E27FC236}">
                      <a16:creationId xmlns:a16="http://schemas.microsoft.com/office/drawing/2014/main" id="{78030AD6-BCFD-4B15-8AD4-AE7C8560F0D8}"/>
                    </a:ext>
                  </a:extLst>
                </p14:cNvPr>
                <p14:cNvContentPartPr/>
                <p14:nvPr/>
              </p14:nvContentPartPr>
              <p14:xfrm>
                <a:off x="3826235" y="5762467"/>
                <a:ext cx="113400" cy="302760"/>
              </p14:xfrm>
            </p:contentPart>
          </mc:Choice>
          <mc:Fallback>
            <p:pic>
              <p:nvPicPr>
                <p:cNvPr id="331" name="Entrada de lápiz 330">
                  <a:extLst>
                    <a:ext uri="{FF2B5EF4-FFF2-40B4-BE49-F238E27FC236}">
                      <a16:creationId xmlns:a16="http://schemas.microsoft.com/office/drawing/2014/main" id="{78030AD6-BCFD-4B15-8AD4-AE7C8560F0D8}"/>
                    </a:ext>
                  </a:extLst>
                </p:cNvPr>
                <p:cNvPicPr/>
                <p:nvPr/>
              </p:nvPicPr>
              <p:blipFill>
                <a:blip r:embed="rId267"/>
                <a:stretch>
                  <a:fillRect/>
                </a:stretch>
              </p:blipFill>
              <p:spPr>
                <a:xfrm>
                  <a:off x="3817235" y="5753827"/>
                  <a:ext cx="13104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335" name="Entrada de lápiz 334">
                  <a:extLst>
                    <a:ext uri="{FF2B5EF4-FFF2-40B4-BE49-F238E27FC236}">
                      <a16:creationId xmlns:a16="http://schemas.microsoft.com/office/drawing/2014/main" id="{CEF06C24-4DD5-4E97-BD3E-0F3F1E59B45B}"/>
                    </a:ext>
                  </a:extLst>
                </p14:cNvPr>
                <p14:cNvContentPartPr/>
                <p14:nvPr/>
              </p14:nvContentPartPr>
              <p14:xfrm>
                <a:off x="3933155" y="5732587"/>
                <a:ext cx="138240" cy="167400"/>
              </p14:xfrm>
            </p:contentPart>
          </mc:Choice>
          <mc:Fallback>
            <p:pic>
              <p:nvPicPr>
                <p:cNvPr id="335" name="Entrada de lápiz 334">
                  <a:extLst>
                    <a:ext uri="{FF2B5EF4-FFF2-40B4-BE49-F238E27FC236}">
                      <a16:creationId xmlns:a16="http://schemas.microsoft.com/office/drawing/2014/main" id="{CEF06C24-4DD5-4E97-BD3E-0F3F1E59B45B}"/>
                    </a:ext>
                  </a:extLst>
                </p:cNvPr>
                <p:cNvPicPr/>
                <p:nvPr/>
              </p:nvPicPr>
              <p:blipFill>
                <a:blip r:embed="rId269"/>
                <a:stretch>
                  <a:fillRect/>
                </a:stretch>
              </p:blipFill>
              <p:spPr>
                <a:xfrm>
                  <a:off x="3924515" y="5723947"/>
                  <a:ext cx="1558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336" name="Entrada de lápiz 335">
                  <a:extLst>
                    <a:ext uri="{FF2B5EF4-FFF2-40B4-BE49-F238E27FC236}">
                      <a16:creationId xmlns:a16="http://schemas.microsoft.com/office/drawing/2014/main" id="{A94FA22A-9BF7-4566-9363-B02D3F2ACD46}"/>
                    </a:ext>
                  </a:extLst>
                </p14:cNvPr>
                <p14:cNvContentPartPr/>
                <p14:nvPr/>
              </p14:nvContentPartPr>
              <p14:xfrm>
                <a:off x="4090835" y="5737627"/>
                <a:ext cx="96840" cy="98640"/>
              </p14:xfrm>
            </p:contentPart>
          </mc:Choice>
          <mc:Fallback>
            <p:pic>
              <p:nvPicPr>
                <p:cNvPr id="336" name="Entrada de lápiz 335">
                  <a:extLst>
                    <a:ext uri="{FF2B5EF4-FFF2-40B4-BE49-F238E27FC236}">
                      <a16:creationId xmlns:a16="http://schemas.microsoft.com/office/drawing/2014/main" id="{A94FA22A-9BF7-4566-9363-B02D3F2ACD46}"/>
                    </a:ext>
                  </a:extLst>
                </p:cNvPr>
                <p:cNvPicPr/>
                <p:nvPr/>
              </p:nvPicPr>
              <p:blipFill>
                <a:blip r:embed="rId271"/>
                <a:stretch>
                  <a:fillRect/>
                </a:stretch>
              </p:blipFill>
              <p:spPr>
                <a:xfrm>
                  <a:off x="4082195" y="5728627"/>
                  <a:ext cx="114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337" name="Entrada de lápiz 336">
                  <a:extLst>
                    <a:ext uri="{FF2B5EF4-FFF2-40B4-BE49-F238E27FC236}">
                      <a16:creationId xmlns:a16="http://schemas.microsoft.com/office/drawing/2014/main" id="{F0B94147-2CFB-42F0-923B-8BD65B632FF2}"/>
                    </a:ext>
                  </a:extLst>
                </p14:cNvPr>
                <p14:cNvContentPartPr/>
                <p14:nvPr/>
              </p14:nvContentPartPr>
              <p14:xfrm>
                <a:off x="4243115" y="5680027"/>
                <a:ext cx="12240" cy="210600"/>
              </p14:xfrm>
            </p:contentPart>
          </mc:Choice>
          <mc:Fallback>
            <p:pic>
              <p:nvPicPr>
                <p:cNvPr id="337" name="Entrada de lápiz 336">
                  <a:extLst>
                    <a:ext uri="{FF2B5EF4-FFF2-40B4-BE49-F238E27FC236}">
                      <a16:creationId xmlns:a16="http://schemas.microsoft.com/office/drawing/2014/main" id="{F0B94147-2CFB-42F0-923B-8BD65B632FF2}"/>
                    </a:ext>
                  </a:extLst>
                </p:cNvPr>
                <p:cNvPicPr/>
                <p:nvPr/>
              </p:nvPicPr>
              <p:blipFill>
                <a:blip r:embed="rId273"/>
                <a:stretch>
                  <a:fillRect/>
                </a:stretch>
              </p:blipFill>
              <p:spPr>
                <a:xfrm>
                  <a:off x="4234115" y="5671027"/>
                  <a:ext cx="298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339" name="Entrada de lápiz 338">
                  <a:extLst>
                    <a:ext uri="{FF2B5EF4-FFF2-40B4-BE49-F238E27FC236}">
                      <a16:creationId xmlns:a16="http://schemas.microsoft.com/office/drawing/2014/main" id="{0932D29B-E4FF-44AF-B12B-F37C9D896375}"/>
                    </a:ext>
                  </a:extLst>
                </p14:cNvPr>
                <p14:cNvContentPartPr/>
                <p14:nvPr/>
              </p14:nvContentPartPr>
              <p14:xfrm>
                <a:off x="4307195" y="5721427"/>
                <a:ext cx="20520" cy="139680"/>
              </p14:xfrm>
            </p:contentPart>
          </mc:Choice>
          <mc:Fallback>
            <p:pic>
              <p:nvPicPr>
                <p:cNvPr id="339" name="Entrada de lápiz 338">
                  <a:extLst>
                    <a:ext uri="{FF2B5EF4-FFF2-40B4-BE49-F238E27FC236}">
                      <a16:creationId xmlns:a16="http://schemas.microsoft.com/office/drawing/2014/main" id="{0932D29B-E4FF-44AF-B12B-F37C9D896375}"/>
                    </a:ext>
                  </a:extLst>
                </p:cNvPr>
                <p:cNvPicPr/>
                <p:nvPr/>
              </p:nvPicPr>
              <p:blipFill>
                <a:blip r:embed="rId275"/>
                <a:stretch>
                  <a:fillRect/>
                </a:stretch>
              </p:blipFill>
              <p:spPr>
                <a:xfrm>
                  <a:off x="4298195" y="5712427"/>
                  <a:ext cx="381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340" name="Entrada de lápiz 339">
                  <a:extLst>
                    <a:ext uri="{FF2B5EF4-FFF2-40B4-BE49-F238E27FC236}">
                      <a16:creationId xmlns:a16="http://schemas.microsoft.com/office/drawing/2014/main" id="{72EF3F71-D52E-4B3D-8299-C33E409C2CDB}"/>
                    </a:ext>
                  </a:extLst>
                </p14:cNvPr>
                <p14:cNvContentPartPr/>
                <p14:nvPr/>
              </p14:nvContentPartPr>
              <p14:xfrm>
                <a:off x="4382795" y="5705947"/>
                <a:ext cx="109440" cy="136440"/>
              </p14:xfrm>
            </p:contentPart>
          </mc:Choice>
          <mc:Fallback>
            <p:pic>
              <p:nvPicPr>
                <p:cNvPr id="340" name="Entrada de lápiz 339">
                  <a:extLst>
                    <a:ext uri="{FF2B5EF4-FFF2-40B4-BE49-F238E27FC236}">
                      <a16:creationId xmlns:a16="http://schemas.microsoft.com/office/drawing/2014/main" id="{72EF3F71-D52E-4B3D-8299-C33E409C2CDB}"/>
                    </a:ext>
                  </a:extLst>
                </p:cNvPr>
                <p:cNvPicPr/>
                <p:nvPr/>
              </p:nvPicPr>
              <p:blipFill>
                <a:blip r:embed="rId277"/>
                <a:stretch>
                  <a:fillRect/>
                </a:stretch>
              </p:blipFill>
              <p:spPr>
                <a:xfrm>
                  <a:off x="4373795" y="5696947"/>
                  <a:ext cx="1270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341" name="Entrada de lápiz 340">
                  <a:extLst>
                    <a:ext uri="{FF2B5EF4-FFF2-40B4-BE49-F238E27FC236}">
                      <a16:creationId xmlns:a16="http://schemas.microsoft.com/office/drawing/2014/main" id="{DCE9BD58-1F8F-4465-801B-4B9AD4226B90}"/>
                    </a:ext>
                  </a:extLst>
                </p14:cNvPr>
                <p14:cNvContentPartPr/>
                <p14:nvPr/>
              </p14:nvContentPartPr>
              <p14:xfrm>
                <a:off x="4483235" y="5688307"/>
                <a:ext cx="169920" cy="110160"/>
              </p14:xfrm>
            </p:contentPart>
          </mc:Choice>
          <mc:Fallback>
            <p:pic>
              <p:nvPicPr>
                <p:cNvPr id="341" name="Entrada de lápiz 340">
                  <a:extLst>
                    <a:ext uri="{FF2B5EF4-FFF2-40B4-BE49-F238E27FC236}">
                      <a16:creationId xmlns:a16="http://schemas.microsoft.com/office/drawing/2014/main" id="{DCE9BD58-1F8F-4465-801B-4B9AD4226B90}"/>
                    </a:ext>
                  </a:extLst>
                </p:cNvPr>
                <p:cNvPicPr/>
                <p:nvPr/>
              </p:nvPicPr>
              <p:blipFill>
                <a:blip r:embed="rId279"/>
                <a:stretch>
                  <a:fillRect/>
                </a:stretch>
              </p:blipFill>
              <p:spPr>
                <a:xfrm>
                  <a:off x="4474595" y="5679667"/>
                  <a:ext cx="1875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342" name="Entrada de lápiz 341">
                  <a:extLst>
                    <a:ext uri="{FF2B5EF4-FFF2-40B4-BE49-F238E27FC236}">
                      <a16:creationId xmlns:a16="http://schemas.microsoft.com/office/drawing/2014/main" id="{2D9ADAEE-9044-4BD3-8139-1F5BD2A78024}"/>
                    </a:ext>
                  </a:extLst>
                </p14:cNvPr>
                <p14:cNvContentPartPr/>
                <p14:nvPr/>
              </p14:nvContentPartPr>
              <p14:xfrm>
                <a:off x="4952675" y="5478067"/>
                <a:ext cx="32400" cy="201960"/>
              </p14:xfrm>
            </p:contentPart>
          </mc:Choice>
          <mc:Fallback>
            <p:pic>
              <p:nvPicPr>
                <p:cNvPr id="342" name="Entrada de lápiz 341">
                  <a:extLst>
                    <a:ext uri="{FF2B5EF4-FFF2-40B4-BE49-F238E27FC236}">
                      <a16:creationId xmlns:a16="http://schemas.microsoft.com/office/drawing/2014/main" id="{2D9ADAEE-9044-4BD3-8139-1F5BD2A78024}"/>
                    </a:ext>
                  </a:extLst>
                </p:cNvPr>
                <p:cNvPicPr/>
                <p:nvPr/>
              </p:nvPicPr>
              <p:blipFill>
                <a:blip r:embed="rId281"/>
                <a:stretch>
                  <a:fillRect/>
                </a:stretch>
              </p:blipFill>
              <p:spPr>
                <a:xfrm>
                  <a:off x="4943675" y="5469067"/>
                  <a:ext cx="500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343" name="Entrada de lápiz 342">
                  <a:extLst>
                    <a:ext uri="{FF2B5EF4-FFF2-40B4-BE49-F238E27FC236}">
                      <a16:creationId xmlns:a16="http://schemas.microsoft.com/office/drawing/2014/main" id="{6FF98CF8-1016-47B2-A127-EFB97EA73C4B}"/>
                    </a:ext>
                  </a:extLst>
                </p14:cNvPr>
                <p14:cNvContentPartPr/>
                <p14:nvPr/>
              </p14:nvContentPartPr>
              <p14:xfrm>
                <a:off x="4932875" y="5579947"/>
                <a:ext cx="64440" cy="52560"/>
              </p14:xfrm>
            </p:contentPart>
          </mc:Choice>
          <mc:Fallback>
            <p:pic>
              <p:nvPicPr>
                <p:cNvPr id="343" name="Entrada de lápiz 342">
                  <a:extLst>
                    <a:ext uri="{FF2B5EF4-FFF2-40B4-BE49-F238E27FC236}">
                      <a16:creationId xmlns:a16="http://schemas.microsoft.com/office/drawing/2014/main" id="{6FF98CF8-1016-47B2-A127-EFB97EA73C4B}"/>
                    </a:ext>
                  </a:extLst>
                </p:cNvPr>
                <p:cNvPicPr/>
                <p:nvPr/>
              </p:nvPicPr>
              <p:blipFill>
                <a:blip r:embed="rId283"/>
                <a:stretch>
                  <a:fillRect/>
                </a:stretch>
              </p:blipFill>
              <p:spPr>
                <a:xfrm>
                  <a:off x="4923875" y="5571307"/>
                  <a:ext cx="820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344" name="Entrada de lápiz 343">
                  <a:extLst>
                    <a:ext uri="{FF2B5EF4-FFF2-40B4-BE49-F238E27FC236}">
                      <a16:creationId xmlns:a16="http://schemas.microsoft.com/office/drawing/2014/main" id="{D2220D58-B65A-49DA-9A0F-295CE495CA97}"/>
                    </a:ext>
                  </a:extLst>
                </p14:cNvPr>
                <p14:cNvContentPartPr/>
                <p14:nvPr/>
              </p14:nvContentPartPr>
              <p14:xfrm>
                <a:off x="5100995" y="5423347"/>
                <a:ext cx="150840" cy="195120"/>
              </p14:xfrm>
            </p:contentPart>
          </mc:Choice>
          <mc:Fallback>
            <p:pic>
              <p:nvPicPr>
                <p:cNvPr id="344" name="Entrada de lápiz 343">
                  <a:extLst>
                    <a:ext uri="{FF2B5EF4-FFF2-40B4-BE49-F238E27FC236}">
                      <a16:creationId xmlns:a16="http://schemas.microsoft.com/office/drawing/2014/main" id="{D2220D58-B65A-49DA-9A0F-295CE495CA97}"/>
                    </a:ext>
                  </a:extLst>
                </p:cNvPr>
                <p:cNvPicPr/>
                <p:nvPr/>
              </p:nvPicPr>
              <p:blipFill>
                <a:blip r:embed="rId285"/>
                <a:stretch>
                  <a:fillRect/>
                </a:stretch>
              </p:blipFill>
              <p:spPr>
                <a:xfrm>
                  <a:off x="5092355" y="5414347"/>
                  <a:ext cx="1684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345" name="Entrada de lápiz 344">
                  <a:extLst>
                    <a:ext uri="{FF2B5EF4-FFF2-40B4-BE49-F238E27FC236}">
                      <a16:creationId xmlns:a16="http://schemas.microsoft.com/office/drawing/2014/main" id="{3882EB01-A35B-4421-9FB4-208691EC409D}"/>
                    </a:ext>
                  </a:extLst>
                </p14:cNvPr>
                <p14:cNvContentPartPr/>
                <p14:nvPr/>
              </p14:nvContentPartPr>
              <p14:xfrm>
                <a:off x="5111795" y="5378707"/>
                <a:ext cx="214200" cy="53280"/>
              </p14:xfrm>
            </p:contentPart>
          </mc:Choice>
          <mc:Fallback>
            <p:pic>
              <p:nvPicPr>
                <p:cNvPr id="345" name="Entrada de lápiz 344">
                  <a:extLst>
                    <a:ext uri="{FF2B5EF4-FFF2-40B4-BE49-F238E27FC236}">
                      <a16:creationId xmlns:a16="http://schemas.microsoft.com/office/drawing/2014/main" id="{3882EB01-A35B-4421-9FB4-208691EC409D}"/>
                    </a:ext>
                  </a:extLst>
                </p:cNvPr>
                <p:cNvPicPr/>
                <p:nvPr/>
              </p:nvPicPr>
              <p:blipFill>
                <a:blip r:embed="rId287"/>
                <a:stretch>
                  <a:fillRect/>
                </a:stretch>
              </p:blipFill>
              <p:spPr>
                <a:xfrm>
                  <a:off x="5103155" y="5369707"/>
                  <a:ext cx="2318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346" name="Entrada de lápiz 345">
                  <a:extLst>
                    <a:ext uri="{FF2B5EF4-FFF2-40B4-BE49-F238E27FC236}">
                      <a16:creationId xmlns:a16="http://schemas.microsoft.com/office/drawing/2014/main" id="{9A4BD670-9CC5-4F9A-BD06-995C478CBB0E}"/>
                    </a:ext>
                  </a:extLst>
                </p14:cNvPr>
                <p14:cNvContentPartPr/>
                <p14:nvPr/>
              </p14:nvContentPartPr>
              <p14:xfrm>
                <a:off x="5347235" y="5373307"/>
                <a:ext cx="240120" cy="201960"/>
              </p14:xfrm>
            </p:contentPart>
          </mc:Choice>
          <mc:Fallback>
            <p:pic>
              <p:nvPicPr>
                <p:cNvPr id="346" name="Entrada de lápiz 345">
                  <a:extLst>
                    <a:ext uri="{FF2B5EF4-FFF2-40B4-BE49-F238E27FC236}">
                      <a16:creationId xmlns:a16="http://schemas.microsoft.com/office/drawing/2014/main" id="{9A4BD670-9CC5-4F9A-BD06-995C478CBB0E}"/>
                    </a:ext>
                  </a:extLst>
                </p:cNvPr>
                <p:cNvPicPr/>
                <p:nvPr/>
              </p:nvPicPr>
              <p:blipFill>
                <a:blip r:embed="rId289"/>
                <a:stretch>
                  <a:fillRect/>
                </a:stretch>
              </p:blipFill>
              <p:spPr>
                <a:xfrm>
                  <a:off x="5338595" y="5364307"/>
                  <a:ext cx="2577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347" name="Entrada de lápiz 346">
                  <a:extLst>
                    <a:ext uri="{FF2B5EF4-FFF2-40B4-BE49-F238E27FC236}">
                      <a16:creationId xmlns:a16="http://schemas.microsoft.com/office/drawing/2014/main" id="{ABB585BF-83D6-4EEF-9A40-8700DA78C0BB}"/>
                    </a:ext>
                  </a:extLst>
                </p14:cNvPr>
                <p14:cNvContentPartPr/>
                <p14:nvPr/>
              </p14:nvContentPartPr>
              <p14:xfrm>
                <a:off x="5033315" y="5595427"/>
                <a:ext cx="1077480" cy="128160"/>
              </p14:xfrm>
            </p:contentPart>
          </mc:Choice>
          <mc:Fallback>
            <p:pic>
              <p:nvPicPr>
                <p:cNvPr id="347" name="Entrada de lápiz 346">
                  <a:extLst>
                    <a:ext uri="{FF2B5EF4-FFF2-40B4-BE49-F238E27FC236}">
                      <a16:creationId xmlns:a16="http://schemas.microsoft.com/office/drawing/2014/main" id="{ABB585BF-83D6-4EEF-9A40-8700DA78C0BB}"/>
                    </a:ext>
                  </a:extLst>
                </p:cNvPr>
                <p:cNvPicPr/>
                <p:nvPr/>
              </p:nvPicPr>
              <p:blipFill>
                <a:blip r:embed="rId291"/>
                <a:stretch>
                  <a:fillRect/>
                </a:stretch>
              </p:blipFill>
              <p:spPr>
                <a:xfrm>
                  <a:off x="5024675" y="5586787"/>
                  <a:ext cx="10951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348" name="Entrada de lápiz 347">
                  <a:extLst>
                    <a:ext uri="{FF2B5EF4-FFF2-40B4-BE49-F238E27FC236}">
                      <a16:creationId xmlns:a16="http://schemas.microsoft.com/office/drawing/2014/main" id="{FB9D41D1-587F-46D4-AFC4-439D56370574}"/>
                    </a:ext>
                  </a:extLst>
                </p14:cNvPr>
                <p14:cNvContentPartPr/>
                <p14:nvPr/>
              </p14:nvContentPartPr>
              <p14:xfrm>
                <a:off x="5171555" y="5832667"/>
                <a:ext cx="80640" cy="264960"/>
              </p14:xfrm>
            </p:contentPart>
          </mc:Choice>
          <mc:Fallback>
            <p:pic>
              <p:nvPicPr>
                <p:cNvPr id="348" name="Entrada de lápiz 347">
                  <a:extLst>
                    <a:ext uri="{FF2B5EF4-FFF2-40B4-BE49-F238E27FC236}">
                      <a16:creationId xmlns:a16="http://schemas.microsoft.com/office/drawing/2014/main" id="{FB9D41D1-587F-46D4-AFC4-439D56370574}"/>
                    </a:ext>
                  </a:extLst>
                </p:cNvPr>
                <p:cNvPicPr/>
                <p:nvPr/>
              </p:nvPicPr>
              <p:blipFill>
                <a:blip r:embed="rId293"/>
                <a:stretch>
                  <a:fillRect/>
                </a:stretch>
              </p:blipFill>
              <p:spPr>
                <a:xfrm>
                  <a:off x="5162915" y="5824027"/>
                  <a:ext cx="982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351" name="Entrada de lápiz 350">
                  <a:extLst>
                    <a:ext uri="{FF2B5EF4-FFF2-40B4-BE49-F238E27FC236}">
                      <a16:creationId xmlns:a16="http://schemas.microsoft.com/office/drawing/2014/main" id="{4A69DA57-C6D6-46B3-AD58-F5859A83E6F1}"/>
                    </a:ext>
                  </a:extLst>
                </p14:cNvPr>
                <p14:cNvContentPartPr/>
                <p14:nvPr/>
              </p14:nvContentPartPr>
              <p14:xfrm>
                <a:off x="5320955" y="5878747"/>
                <a:ext cx="33120" cy="130320"/>
              </p14:xfrm>
            </p:contentPart>
          </mc:Choice>
          <mc:Fallback>
            <p:pic>
              <p:nvPicPr>
                <p:cNvPr id="351" name="Entrada de lápiz 350">
                  <a:extLst>
                    <a:ext uri="{FF2B5EF4-FFF2-40B4-BE49-F238E27FC236}">
                      <a16:creationId xmlns:a16="http://schemas.microsoft.com/office/drawing/2014/main" id="{4A69DA57-C6D6-46B3-AD58-F5859A83E6F1}"/>
                    </a:ext>
                  </a:extLst>
                </p:cNvPr>
                <p:cNvPicPr/>
                <p:nvPr/>
              </p:nvPicPr>
              <p:blipFill>
                <a:blip r:embed="rId295"/>
                <a:stretch>
                  <a:fillRect/>
                </a:stretch>
              </p:blipFill>
              <p:spPr>
                <a:xfrm>
                  <a:off x="5312315" y="5870107"/>
                  <a:ext cx="507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352" name="Entrada de lápiz 351">
                  <a:extLst>
                    <a:ext uri="{FF2B5EF4-FFF2-40B4-BE49-F238E27FC236}">
                      <a16:creationId xmlns:a16="http://schemas.microsoft.com/office/drawing/2014/main" id="{59D66C04-1AEC-4D19-AC07-AA72FA6964CF}"/>
                    </a:ext>
                  </a:extLst>
                </p14:cNvPr>
                <p14:cNvContentPartPr/>
                <p14:nvPr/>
              </p14:nvContentPartPr>
              <p14:xfrm>
                <a:off x="5445515" y="5872627"/>
                <a:ext cx="15480" cy="79560"/>
              </p14:xfrm>
            </p:contentPart>
          </mc:Choice>
          <mc:Fallback>
            <p:pic>
              <p:nvPicPr>
                <p:cNvPr id="352" name="Entrada de lápiz 351">
                  <a:extLst>
                    <a:ext uri="{FF2B5EF4-FFF2-40B4-BE49-F238E27FC236}">
                      <a16:creationId xmlns:a16="http://schemas.microsoft.com/office/drawing/2014/main" id="{59D66C04-1AEC-4D19-AC07-AA72FA6964CF}"/>
                    </a:ext>
                  </a:extLst>
                </p:cNvPr>
                <p:cNvPicPr/>
                <p:nvPr/>
              </p:nvPicPr>
              <p:blipFill>
                <a:blip r:embed="rId297"/>
                <a:stretch>
                  <a:fillRect/>
                </a:stretch>
              </p:blipFill>
              <p:spPr>
                <a:xfrm>
                  <a:off x="5436875" y="5863627"/>
                  <a:ext cx="331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353" name="Entrada de lápiz 352">
                  <a:extLst>
                    <a:ext uri="{FF2B5EF4-FFF2-40B4-BE49-F238E27FC236}">
                      <a16:creationId xmlns:a16="http://schemas.microsoft.com/office/drawing/2014/main" id="{9C40FF17-FF82-4933-AE4D-FF1E61BFF06E}"/>
                    </a:ext>
                  </a:extLst>
                </p14:cNvPr>
                <p14:cNvContentPartPr/>
                <p14:nvPr/>
              </p14:nvContentPartPr>
              <p14:xfrm>
                <a:off x="5421395" y="5897467"/>
                <a:ext cx="74520" cy="23040"/>
              </p14:xfrm>
            </p:contentPart>
          </mc:Choice>
          <mc:Fallback>
            <p:pic>
              <p:nvPicPr>
                <p:cNvPr id="353" name="Entrada de lápiz 352">
                  <a:extLst>
                    <a:ext uri="{FF2B5EF4-FFF2-40B4-BE49-F238E27FC236}">
                      <a16:creationId xmlns:a16="http://schemas.microsoft.com/office/drawing/2014/main" id="{9C40FF17-FF82-4933-AE4D-FF1E61BFF06E}"/>
                    </a:ext>
                  </a:extLst>
                </p:cNvPr>
                <p:cNvPicPr/>
                <p:nvPr/>
              </p:nvPicPr>
              <p:blipFill>
                <a:blip r:embed="rId299"/>
                <a:stretch>
                  <a:fillRect/>
                </a:stretch>
              </p:blipFill>
              <p:spPr>
                <a:xfrm>
                  <a:off x="5412755" y="5888827"/>
                  <a:ext cx="921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354" name="Entrada de lápiz 353">
                  <a:extLst>
                    <a:ext uri="{FF2B5EF4-FFF2-40B4-BE49-F238E27FC236}">
                      <a16:creationId xmlns:a16="http://schemas.microsoft.com/office/drawing/2014/main" id="{368D6F29-A3C2-44E1-BBD3-AE3EC207CB06}"/>
                    </a:ext>
                  </a:extLst>
                </p14:cNvPr>
                <p14:cNvContentPartPr/>
                <p14:nvPr/>
              </p14:nvContentPartPr>
              <p14:xfrm>
                <a:off x="5575475" y="5818267"/>
                <a:ext cx="119160" cy="163080"/>
              </p14:xfrm>
            </p:contentPart>
          </mc:Choice>
          <mc:Fallback>
            <p:pic>
              <p:nvPicPr>
                <p:cNvPr id="354" name="Entrada de lápiz 353">
                  <a:extLst>
                    <a:ext uri="{FF2B5EF4-FFF2-40B4-BE49-F238E27FC236}">
                      <a16:creationId xmlns:a16="http://schemas.microsoft.com/office/drawing/2014/main" id="{368D6F29-A3C2-44E1-BBD3-AE3EC207CB06}"/>
                    </a:ext>
                  </a:extLst>
                </p:cNvPr>
                <p:cNvPicPr/>
                <p:nvPr/>
              </p:nvPicPr>
              <p:blipFill>
                <a:blip r:embed="rId301"/>
                <a:stretch>
                  <a:fillRect/>
                </a:stretch>
              </p:blipFill>
              <p:spPr>
                <a:xfrm>
                  <a:off x="5566835" y="5809627"/>
                  <a:ext cx="1368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355" name="Entrada de lápiz 354">
                  <a:extLst>
                    <a:ext uri="{FF2B5EF4-FFF2-40B4-BE49-F238E27FC236}">
                      <a16:creationId xmlns:a16="http://schemas.microsoft.com/office/drawing/2014/main" id="{67AB4D94-677D-41A2-85D7-111E77465386}"/>
                    </a:ext>
                  </a:extLst>
                </p14:cNvPr>
                <p14:cNvContentPartPr/>
                <p14:nvPr/>
              </p14:nvContentPartPr>
              <p14:xfrm>
                <a:off x="5673755" y="5812507"/>
                <a:ext cx="63720" cy="120600"/>
              </p14:xfrm>
            </p:contentPart>
          </mc:Choice>
          <mc:Fallback>
            <p:pic>
              <p:nvPicPr>
                <p:cNvPr id="355" name="Entrada de lápiz 354">
                  <a:extLst>
                    <a:ext uri="{FF2B5EF4-FFF2-40B4-BE49-F238E27FC236}">
                      <a16:creationId xmlns:a16="http://schemas.microsoft.com/office/drawing/2014/main" id="{67AB4D94-677D-41A2-85D7-111E77465386}"/>
                    </a:ext>
                  </a:extLst>
                </p:cNvPr>
                <p:cNvPicPr/>
                <p:nvPr/>
              </p:nvPicPr>
              <p:blipFill>
                <a:blip r:embed="rId303"/>
                <a:stretch>
                  <a:fillRect/>
                </a:stretch>
              </p:blipFill>
              <p:spPr>
                <a:xfrm>
                  <a:off x="5665115" y="5803867"/>
                  <a:ext cx="813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356" name="Entrada de lápiz 355">
                  <a:extLst>
                    <a:ext uri="{FF2B5EF4-FFF2-40B4-BE49-F238E27FC236}">
                      <a16:creationId xmlns:a16="http://schemas.microsoft.com/office/drawing/2014/main" id="{B145EEC2-6781-4D36-BD31-C839ACD3C9DE}"/>
                    </a:ext>
                  </a:extLst>
                </p14:cNvPr>
                <p14:cNvContentPartPr/>
                <p14:nvPr/>
              </p14:nvContentPartPr>
              <p14:xfrm>
                <a:off x="5770595" y="5875507"/>
                <a:ext cx="9000" cy="3240"/>
              </p14:xfrm>
            </p:contentPart>
          </mc:Choice>
          <mc:Fallback>
            <p:pic>
              <p:nvPicPr>
                <p:cNvPr id="356" name="Entrada de lápiz 355">
                  <a:extLst>
                    <a:ext uri="{FF2B5EF4-FFF2-40B4-BE49-F238E27FC236}">
                      <a16:creationId xmlns:a16="http://schemas.microsoft.com/office/drawing/2014/main" id="{B145EEC2-6781-4D36-BD31-C839ACD3C9DE}"/>
                    </a:ext>
                  </a:extLst>
                </p:cNvPr>
                <p:cNvPicPr/>
                <p:nvPr/>
              </p:nvPicPr>
              <p:blipFill>
                <a:blip r:embed="rId305"/>
                <a:stretch>
                  <a:fillRect/>
                </a:stretch>
              </p:blipFill>
              <p:spPr>
                <a:xfrm>
                  <a:off x="5761595" y="5866507"/>
                  <a:ext cx="266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357" name="Entrada de lápiz 356">
                  <a:extLst>
                    <a:ext uri="{FF2B5EF4-FFF2-40B4-BE49-F238E27FC236}">
                      <a16:creationId xmlns:a16="http://schemas.microsoft.com/office/drawing/2014/main" id="{B5CC30F6-F183-4AE9-B034-4D1DE47B1552}"/>
                    </a:ext>
                  </a:extLst>
                </p14:cNvPr>
                <p14:cNvContentPartPr/>
                <p14:nvPr/>
              </p14:nvContentPartPr>
              <p14:xfrm>
                <a:off x="5810915" y="5723587"/>
                <a:ext cx="119160" cy="237600"/>
              </p14:xfrm>
            </p:contentPart>
          </mc:Choice>
          <mc:Fallback>
            <p:pic>
              <p:nvPicPr>
                <p:cNvPr id="357" name="Entrada de lápiz 356">
                  <a:extLst>
                    <a:ext uri="{FF2B5EF4-FFF2-40B4-BE49-F238E27FC236}">
                      <a16:creationId xmlns:a16="http://schemas.microsoft.com/office/drawing/2014/main" id="{B5CC30F6-F183-4AE9-B034-4D1DE47B1552}"/>
                    </a:ext>
                  </a:extLst>
                </p:cNvPr>
                <p:cNvPicPr/>
                <p:nvPr/>
              </p:nvPicPr>
              <p:blipFill>
                <a:blip r:embed="rId307"/>
                <a:stretch>
                  <a:fillRect/>
                </a:stretch>
              </p:blipFill>
              <p:spPr>
                <a:xfrm>
                  <a:off x="5802275" y="5714947"/>
                  <a:ext cx="1368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359" name="Entrada de lápiz 358">
                  <a:extLst>
                    <a:ext uri="{FF2B5EF4-FFF2-40B4-BE49-F238E27FC236}">
                      <a16:creationId xmlns:a16="http://schemas.microsoft.com/office/drawing/2014/main" id="{441CF569-16C3-4C27-9124-C8C7C6F732BC}"/>
                    </a:ext>
                  </a:extLst>
                </p14:cNvPr>
                <p14:cNvContentPartPr/>
                <p14:nvPr/>
              </p14:nvContentPartPr>
              <p14:xfrm>
                <a:off x="5936555" y="5676787"/>
                <a:ext cx="114120" cy="143280"/>
              </p14:xfrm>
            </p:contentPart>
          </mc:Choice>
          <mc:Fallback>
            <p:pic>
              <p:nvPicPr>
                <p:cNvPr id="359" name="Entrada de lápiz 358">
                  <a:extLst>
                    <a:ext uri="{FF2B5EF4-FFF2-40B4-BE49-F238E27FC236}">
                      <a16:creationId xmlns:a16="http://schemas.microsoft.com/office/drawing/2014/main" id="{441CF569-16C3-4C27-9124-C8C7C6F732BC}"/>
                    </a:ext>
                  </a:extLst>
                </p:cNvPr>
                <p:cNvPicPr/>
                <p:nvPr/>
              </p:nvPicPr>
              <p:blipFill>
                <a:blip r:embed="rId309"/>
                <a:stretch>
                  <a:fillRect/>
                </a:stretch>
              </p:blipFill>
              <p:spPr>
                <a:xfrm>
                  <a:off x="5927915" y="5667787"/>
                  <a:ext cx="1317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360" name="Entrada de lápiz 359">
                  <a:extLst>
                    <a:ext uri="{FF2B5EF4-FFF2-40B4-BE49-F238E27FC236}">
                      <a16:creationId xmlns:a16="http://schemas.microsoft.com/office/drawing/2014/main" id="{607708FB-B251-4761-BADD-26983F107A88}"/>
                    </a:ext>
                  </a:extLst>
                </p14:cNvPr>
                <p14:cNvContentPartPr/>
                <p14:nvPr/>
              </p14:nvContentPartPr>
              <p14:xfrm>
                <a:off x="6020075" y="5691907"/>
                <a:ext cx="56880" cy="130680"/>
              </p14:xfrm>
            </p:contentPart>
          </mc:Choice>
          <mc:Fallback>
            <p:pic>
              <p:nvPicPr>
                <p:cNvPr id="360" name="Entrada de lápiz 359">
                  <a:extLst>
                    <a:ext uri="{FF2B5EF4-FFF2-40B4-BE49-F238E27FC236}">
                      <a16:creationId xmlns:a16="http://schemas.microsoft.com/office/drawing/2014/main" id="{607708FB-B251-4761-BADD-26983F107A88}"/>
                    </a:ext>
                  </a:extLst>
                </p:cNvPr>
                <p:cNvPicPr/>
                <p:nvPr/>
              </p:nvPicPr>
              <p:blipFill>
                <a:blip r:embed="rId311"/>
                <a:stretch>
                  <a:fillRect/>
                </a:stretch>
              </p:blipFill>
              <p:spPr>
                <a:xfrm>
                  <a:off x="6011435" y="5682907"/>
                  <a:ext cx="745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361" name="Entrada de lápiz 360">
                  <a:extLst>
                    <a:ext uri="{FF2B5EF4-FFF2-40B4-BE49-F238E27FC236}">
                      <a16:creationId xmlns:a16="http://schemas.microsoft.com/office/drawing/2014/main" id="{C3CDC829-1B89-4DD1-9111-551EE2F4D946}"/>
                    </a:ext>
                  </a:extLst>
                </p14:cNvPr>
                <p14:cNvContentPartPr/>
                <p14:nvPr/>
              </p14:nvContentPartPr>
              <p14:xfrm>
                <a:off x="6022595" y="5726107"/>
                <a:ext cx="83520" cy="46080"/>
              </p14:xfrm>
            </p:contentPart>
          </mc:Choice>
          <mc:Fallback>
            <p:pic>
              <p:nvPicPr>
                <p:cNvPr id="361" name="Entrada de lápiz 360">
                  <a:extLst>
                    <a:ext uri="{FF2B5EF4-FFF2-40B4-BE49-F238E27FC236}">
                      <a16:creationId xmlns:a16="http://schemas.microsoft.com/office/drawing/2014/main" id="{C3CDC829-1B89-4DD1-9111-551EE2F4D946}"/>
                    </a:ext>
                  </a:extLst>
                </p:cNvPr>
                <p:cNvPicPr/>
                <p:nvPr/>
              </p:nvPicPr>
              <p:blipFill>
                <a:blip r:embed="rId313"/>
                <a:stretch>
                  <a:fillRect/>
                </a:stretch>
              </p:blipFill>
              <p:spPr>
                <a:xfrm>
                  <a:off x="6013595" y="5717467"/>
                  <a:ext cx="1011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362" name="Entrada de lápiz 361">
                  <a:extLst>
                    <a:ext uri="{FF2B5EF4-FFF2-40B4-BE49-F238E27FC236}">
                      <a16:creationId xmlns:a16="http://schemas.microsoft.com/office/drawing/2014/main" id="{0C0FE554-24F6-4C3E-8E92-50BE7C13A31B}"/>
                    </a:ext>
                  </a:extLst>
                </p14:cNvPr>
                <p14:cNvContentPartPr/>
                <p14:nvPr/>
              </p14:nvContentPartPr>
              <p14:xfrm>
                <a:off x="6133475" y="5664907"/>
                <a:ext cx="97560" cy="94320"/>
              </p14:xfrm>
            </p:contentPart>
          </mc:Choice>
          <mc:Fallback>
            <p:pic>
              <p:nvPicPr>
                <p:cNvPr id="362" name="Entrada de lápiz 361">
                  <a:extLst>
                    <a:ext uri="{FF2B5EF4-FFF2-40B4-BE49-F238E27FC236}">
                      <a16:creationId xmlns:a16="http://schemas.microsoft.com/office/drawing/2014/main" id="{0C0FE554-24F6-4C3E-8E92-50BE7C13A31B}"/>
                    </a:ext>
                  </a:extLst>
                </p:cNvPr>
                <p:cNvPicPr/>
                <p:nvPr/>
              </p:nvPicPr>
              <p:blipFill>
                <a:blip r:embed="rId315"/>
                <a:stretch>
                  <a:fillRect/>
                </a:stretch>
              </p:blipFill>
              <p:spPr>
                <a:xfrm>
                  <a:off x="6124835" y="5656267"/>
                  <a:ext cx="1152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363" name="Entrada de lápiz 362">
                  <a:extLst>
                    <a:ext uri="{FF2B5EF4-FFF2-40B4-BE49-F238E27FC236}">
                      <a16:creationId xmlns:a16="http://schemas.microsoft.com/office/drawing/2014/main" id="{BE3A43D3-722F-4783-9F90-ECC5A3524F73}"/>
                    </a:ext>
                  </a:extLst>
                </p14:cNvPr>
                <p14:cNvContentPartPr/>
                <p14:nvPr/>
              </p14:nvContentPartPr>
              <p14:xfrm>
                <a:off x="6267755" y="5607307"/>
                <a:ext cx="48600" cy="204840"/>
              </p14:xfrm>
            </p:contentPart>
          </mc:Choice>
          <mc:Fallback>
            <p:pic>
              <p:nvPicPr>
                <p:cNvPr id="363" name="Entrada de lápiz 362">
                  <a:extLst>
                    <a:ext uri="{FF2B5EF4-FFF2-40B4-BE49-F238E27FC236}">
                      <a16:creationId xmlns:a16="http://schemas.microsoft.com/office/drawing/2014/main" id="{BE3A43D3-722F-4783-9F90-ECC5A3524F73}"/>
                    </a:ext>
                  </a:extLst>
                </p:cNvPr>
                <p:cNvPicPr/>
                <p:nvPr/>
              </p:nvPicPr>
              <p:blipFill>
                <a:blip r:embed="rId317"/>
                <a:stretch>
                  <a:fillRect/>
                </a:stretch>
              </p:blipFill>
              <p:spPr>
                <a:xfrm>
                  <a:off x="6258755" y="5598307"/>
                  <a:ext cx="662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364" name="Entrada de lápiz 363">
                  <a:extLst>
                    <a:ext uri="{FF2B5EF4-FFF2-40B4-BE49-F238E27FC236}">
                      <a16:creationId xmlns:a16="http://schemas.microsoft.com/office/drawing/2014/main" id="{4019A7D7-3CA0-482E-9DBD-6506390646FB}"/>
                    </a:ext>
                  </a:extLst>
                </p14:cNvPr>
                <p14:cNvContentPartPr/>
                <p14:nvPr/>
              </p14:nvContentPartPr>
              <p14:xfrm>
                <a:off x="6371075" y="5668867"/>
                <a:ext cx="11520" cy="109800"/>
              </p14:xfrm>
            </p:contentPart>
          </mc:Choice>
          <mc:Fallback>
            <p:pic>
              <p:nvPicPr>
                <p:cNvPr id="364" name="Entrada de lápiz 363">
                  <a:extLst>
                    <a:ext uri="{FF2B5EF4-FFF2-40B4-BE49-F238E27FC236}">
                      <a16:creationId xmlns:a16="http://schemas.microsoft.com/office/drawing/2014/main" id="{4019A7D7-3CA0-482E-9DBD-6506390646FB}"/>
                    </a:ext>
                  </a:extLst>
                </p:cNvPr>
                <p:cNvPicPr/>
                <p:nvPr/>
              </p:nvPicPr>
              <p:blipFill>
                <a:blip r:embed="rId319"/>
                <a:stretch>
                  <a:fillRect/>
                </a:stretch>
              </p:blipFill>
              <p:spPr>
                <a:xfrm>
                  <a:off x="6362075" y="5659867"/>
                  <a:ext cx="291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365" name="Entrada de lápiz 364">
                  <a:extLst>
                    <a:ext uri="{FF2B5EF4-FFF2-40B4-BE49-F238E27FC236}">
                      <a16:creationId xmlns:a16="http://schemas.microsoft.com/office/drawing/2014/main" id="{8F605081-62D5-4002-BD34-207C339A5120}"/>
                    </a:ext>
                  </a:extLst>
                </p14:cNvPr>
                <p14:cNvContentPartPr/>
                <p14:nvPr/>
              </p14:nvContentPartPr>
              <p14:xfrm>
                <a:off x="6431555" y="5628547"/>
                <a:ext cx="97920" cy="144360"/>
              </p14:xfrm>
            </p:contentPart>
          </mc:Choice>
          <mc:Fallback>
            <p:pic>
              <p:nvPicPr>
                <p:cNvPr id="365" name="Entrada de lápiz 364">
                  <a:extLst>
                    <a:ext uri="{FF2B5EF4-FFF2-40B4-BE49-F238E27FC236}">
                      <a16:creationId xmlns:a16="http://schemas.microsoft.com/office/drawing/2014/main" id="{8F605081-62D5-4002-BD34-207C339A5120}"/>
                    </a:ext>
                  </a:extLst>
                </p:cNvPr>
                <p:cNvPicPr/>
                <p:nvPr/>
              </p:nvPicPr>
              <p:blipFill>
                <a:blip r:embed="rId321"/>
                <a:stretch>
                  <a:fillRect/>
                </a:stretch>
              </p:blipFill>
              <p:spPr>
                <a:xfrm>
                  <a:off x="6422555" y="5619547"/>
                  <a:ext cx="1155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366" name="Entrada de lápiz 365">
                  <a:extLst>
                    <a:ext uri="{FF2B5EF4-FFF2-40B4-BE49-F238E27FC236}">
                      <a16:creationId xmlns:a16="http://schemas.microsoft.com/office/drawing/2014/main" id="{F70F9607-8F17-4FBC-935E-36A285F09D19}"/>
                    </a:ext>
                  </a:extLst>
                </p14:cNvPr>
                <p14:cNvContentPartPr/>
                <p14:nvPr/>
              </p14:nvContentPartPr>
              <p14:xfrm>
                <a:off x="6513995" y="5643667"/>
                <a:ext cx="113400" cy="78120"/>
              </p14:xfrm>
            </p:contentPart>
          </mc:Choice>
          <mc:Fallback>
            <p:pic>
              <p:nvPicPr>
                <p:cNvPr id="366" name="Entrada de lápiz 365">
                  <a:extLst>
                    <a:ext uri="{FF2B5EF4-FFF2-40B4-BE49-F238E27FC236}">
                      <a16:creationId xmlns:a16="http://schemas.microsoft.com/office/drawing/2014/main" id="{F70F9607-8F17-4FBC-935E-36A285F09D19}"/>
                    </a:ext>
                  </a:extLst>
                </p:cNvPr>
                <p:cNvPicPr/>
                <p:nvPr/>
              </p:nvPicPr>
              <p:blipFill>
                <a:blip r:embed="rId323"/>
                <a:stretch>
                  <a:fillRect/>
                </a:stretch>
              </p:blipFill>
              <p:spPr>
                <a:xfrm>
                  <a:off x="6504995" y="5635027"/>
                  <a:ext cx="13104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367" name="Entrada de lápiz 366">
                  <a:extLst>
                    <a:ext uri="{FF2B5EF4-FFF2-40B4-BE49-F238E27FC236}">
                      <a16:creationId xmlns:a16="http://schemas.microsoft.com/office/drawing/2014/main" id="{631A18BB-E33A-4306-B416-DFFF6809087C}"/>
                    </a:ext>
                  </a:extLst>
                </p14:cNvPr>
                <p14:cNvContentPartPr/>
                <p14:nvPr/>
              </p14:nvContentPartPr>
              <p14:xfrm>
                <a:off x="7182875" y="5393107"/>
                <a:ext cx="37800" cy="167400"/>
              </p14:xfrm>
            </p:contentPart>
          </mc:Choice>
          <mc:Fallback>
            <p:pic>
              <p:nvPicPr>
                <p:cNvPr id="367" name="Entrada de lápiz 366">
                  <a:extLst>
                    <a:ext uri="{FF2B5EF4-FFF2-40B4-BE49-F238E27FC236}">
                      <a16:creationId xmlns:a16="http://schemas.microsoft.com/office/drawing/2014/main" id="{631A18BB-E33A-4306-B416-DFFF6809087C}"/>
                    </a:ext>
                  </a:extLst>
                </p:cNvPr>
                <p:cNvPicPr/>
                <p:nvPr/>
              </p:nvPicPr>
              <p:blipFill>
                <a:blip r:embed="rId325"/>
                <a:stretch>
                  <a:fillRect/>
                </a:stretch>
              </p:blipFill>
              <p:spPr>
                <a:xfrm>
                  <a:off x="7173875" y="5384107"/>
                  <a:ext cx="554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368" name="Entrada de lápiz 367">
                  <a:extLst>
                    <a:ext uri="{FF2B5EF4-FFF2-40B4-BE49-F238E27FC236}">
                      <a16:creationId xmlns:a16="http://schemas.microsoft.com/office/drawing/2014/main" id="{7A6ADE98-8A1C-4BBB-87E4-16249C26C672}"/>
                    </a:ext>
                  </a:extLst>
                </p14:cNvPr>
                <p14:cNvContentPartPr/>
                <p14:nvPr/>
              </p14:nvContentPartPr>
              <p14:xfrm>
                <a:off x="7155515" y="5455747"/>
                <a:ext cx="130680" cy="63000"/>
              </p14:xfrm>
            </p:contentPart>
          </mc:Choice>
          <mc:Fallback>
            <p:pic>
              <p:nvPicPr>
                <p:cNvPr id="368" name="Entrada de lápiz 367">
                  <a:extLst>
                    <a:ext uri="{FF2B5EF4-FFF2-40B4-BE49-F238E27FC236}">
                      <a16:creationId xmlns:a16="http://schemas.microsoft.com/office/drawing/2014/main" id="{7A6ADE98-8A1C-4BBB-87E4-16249C26C672}"/>
                    </a:ext>
                  </a:extLst>
                </p:cNvPr>
                <p:cNvPicPr/>
                <p:nvPr/>
              </p:nvPicPr>
              <p:blipFill>
                <a:blip r:embed="rId327"/>
                <a:stretch>
                  <a:fillRect/>
                </a:stretch>
              </p:blipFill>
              <p:spPr>
                <a:xfrm>
                  <a:off x="7146875" y="5447107"/>
                  <a:ext cx="14832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369" name="Entrada de lápiz 368">
                  <a:extLst>
                    <a:ext uri="{FF2B5EF4-FFF2-40B4-BE49-F238E27FC236}">
                      <a16:creationId xmlns:a16="http://schemas.microsoft.com/office/drawing/2014/main" id="{3625C9CF-5E24-446B-8F5F-1AFB8EBD5EFF}"/>
                    </a:ext>
                  </a:extLst>
                </p14:cNvPr>
                <p14:cNvContentPartPr/>
                <p14:nvPr/>
              </p14:nvContentPartPr>
              <p14:xfrm>
                <a:off x="7453235" y="5284387"/>
                <a:ext cx="154800" cy="186840"/>
              </p14:xfrm>
            </p:contentPart>
          </mc:Choice>
          <mc:Fallback>
            <p:pic>
              <p:nvPicPr>
                <p:cNvPr id="369" name="Entrada de lápiz 368">
                  <a:extLst>
                    <a:ext uri="{FF2B5EF4-FFF2-40B4-BE49-F238E27FC236}">
                      <a16:creationId xmlns:a16="http://schemas.microsoft.com/office/drawing/2014/main" id="{3625C9CF-5E24-446B-8F5F-1AFB8EBD5EFF}"/>
                    </a:ext>
                  </a:extLst>
                </p:cNvPr>
                <p:cNvPicPr/>
                <p:nvPr/>
              </p:nvPicPr>
              <p:blipFill>
                <a:blip r:embed="rId329"/>
                <a:stretch>
                  <a:fillRect/>
                </a:stretch>
              </p:blipFill>
              <p:spPr>
                <a:xfrm>
                  <a:off x="7444595" y="5275387"/>
                  <a:ext cx="17244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370" name="Entrada de lápiz 369">
                  <a:extLst>
                    <a:ext uri="{FF2B5EF4-FFF2-40B4-BE49-F238E27FC236}">
                      <a16:creationId xmlns:a16="http://schemas.microsoft.com/office/drawing/2014/main" id="{AA578FAB-4BDB-4F0C-8B22-45FD9ECA6F92}"/>
                    </a:ext>
                  </a:extLst>
                </p14:cNvPr>
                <p14:cNvContentPartPr/>
                <p14:nvPr/>
              </p14:nvContentPartPr>
              <p14:xfrm>
                <a:off x="7485635" y="5238667"/>
                <a:ext cx="191160" cy="47880"/>
              </p14:xfrm>
            </p:contentPart>
          </mc:Choice>
          <mc:Fallback>
            <p:pic>
              <p:nvPicPr>
                <p:cNvPr id="370" name="Entrada de lápiz 369">
                  <a:extLst>
                    <a:ext uri="{FF2B5EF4-FFF2-40B4-BE49-F238E27FC236}">
                      <a16:creationId xmlns:a16="http://schemas.microsoft.com/office/drawing/2014/main" id="{AA578FAB-4BDB-4F0C-8B22-45FD9ECA6F92}"/>
                    </a:ext>
                  </a:extLst>
                </p:cNvPr>
                <p:cNvPicPr/>
                <p:nvPr/>
              </p:nvPicPr>
              <p:blipFill>
                <a:blip r:embed="rId331"/>
                <a:stretch>
                  <a:fillRect/>
                </a:stretch>
              </p:blipFill>
              <p:spPr>
                <a:xfrm>
                  <a:off x="7476995" y="5229667"/>
                  <a:ext cx="2088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375" name="Entrada de lápiz 374">
                  <a:extLst>
                    <a:ext uri="{FF2B5EF4-FFF2-40B4-BE49-F238E27FC236}">
                      <a16:creationId xmlns:a16="http://schemas.microsoft.com/office/drawing/2014/main" id="{3E5B686E-E12E-4EA3-960E-131F921BC302}"/>
                    </a:ext>
                  </a:extLst>
                </p14:cNvPr>
                <p14:cNvContentPartPr/>
                <p14:nvPr/>
              </p14:nvContentPartPr>
              <p14:xfrm>
                <a:off x="7642595" y="5262427"/>
                <a:ext cx="234000" cy="166320"/>
              </p14:xfrm>
            </p:contentPart>
          </mc:Choice>
          <mc:Fallback>
            <p:pic>
              <p:nvPicPr>
                <p:cNvPr id="375" name="Entrada de lápiz 374">
                  <a:extLst>
                    <a:ext uri="{FF2B5EF4-FFF2-40B4-BE49-F238E27FC236}">
                      <a16:creationId xmlns:a16="http://schemas.microsoft.com/office/drawing/2014/main" id="{3E5B686E-E12E-4EA3-960E-131F921BC302}"/>
                    </a:ext>
                  </a:extLst>
                </p:cNvPr>
                <p:cNvPicPr/>
                <p:nvPr/>
              </p:nvPicPr>
              <p:blipFill>
                <a:blip r:embed="rId333"/>
                <a:stretch>
                  <a:fillRect/>
                </a:stretch>
              </p:blipFill>
              <p:spPr>
                <a:xfrm>
                  <a:off x="7633955" y="5253787"/>
                  <a:ext cx="2516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376" name="Entrada de lápiz 375">
                  <a:extLst>
                    <a:ext uri="{FF2B5EF4-FFF2-40B4-BE49-F238E27FC236}">
                      <a16:creationId xmlns:a16="http://schemas.microsoft.com/office/drawing/2014/main" id="{B484BA80-84A2-4E37-A8D4-44868B03F87A}"/>
                    </a:ext>
                  </a:extLst>
                </p14:cNvPr>
                <p14:cNvContentPartPr/>
                <p14:nvPr/>
              </p14:nvContentPartPr>
              <p14:xfrm>
                <a:off x="7429115" y="5468707"/>
                <a:ext cx="788760" cy="135360"/>
              </p14:xfrm>
            </p:contentPart>
          </mc:Choice>
          <mc:Fallback>
            <p:pic>
              <p:nvPicPr>
                <p:cNvPr id="376" name="Entrada de lápiz 375">
                  <a:extLst>
                    <a:ext uri="{FF2B5EF4-FFF2-40B4-BE49-F238E27FC236}">
                      <a16:creationId xmlns:a16="http://schemas.microsoft.com/office/drawing/2014/main" id="{B484BA80-84A2-4E37-A8D4-44868B03F87A}"/>
                    </a:ext>
                  </a:extLst>
                </p:cNvPr>
                <p:cNvPicPr/>
                <p:nvPr/>
              </p:nvPicPr>
              <p:blipFill>
                <a:blip r:embed="rId335"/>
                <a:stretch>
                  <a:fillRect/>
                </a:stretch>
              </p:blipFill>
              <p:spPr>
                <a:xfrm>
                  <a:off x="7420115" y="5460067"/>
                  <a:ext cx="8064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377" name="Entrada de lápiz 376">
                  <a:extLst>
                    <a:ext uri="{FF2B5EF4-FFF2-40B4-BE49-F238E27FC236}">
                      <a16:creationId xmlns:a16="http://schemas.microsoft.com/office/drawing/2014/main" id="{FF3A2BBA-079B-405C-92DB-009E7F79EF66}"/>
                    </a:ext>
                  </a:extLst>
                </p14:cNvPr>
                <p14:cNvContentPartPr/>
                <p14:nvPr/>
              </p14:nvContentPartPr>
              <p14:xfrm>
                <a:off x="7435955" y="5736547"/>
                <a:ext cx="50400" cy="180720"/>
              </p14:xfrm>
            </p:contentPart>
          </mc:Choice>
          <mc:Fallback>
            <p:pic>
              <p:nvPicPr>
                <p:cNvPr id="377" name="Entrada de lápiz 376">
                  <a:extLst>
                    <a:ext uri="{FF2B5EF4-FFF2-40B4-BE49-F238E27FC236}">
                      <a16:creationId xmlns:a16="http://schemas.microsoft.com/office/drawing/2014/main" id="{FF3A2BBA-079B-405C-92DB-009E7F79EF66}"/>
                    </a:ext>
                  </a:extLst>
                </p:cNvPr>
                <p:cNvPicPr/>
                <p:nvPr/>
              </p:nvPicPr>
              <p:blipFill>
                <a:blip r:embed="rId337"/>
                <a:stretch>
                  <a:fillRect/>
                </a:stretch>
              </p:blipFill>
              <p:spPr>
                <a:xfrm>
                  <a:off x="7426955" y="5727547"/>
                  <a:ext cx="680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378" name="Entrada de lápiz 377">
                  <a:extLst>
                    <a:ext uri="{FF2B5EF4-FFF2-40B4-BE49-F238E27FC236}">
                      <a16:creationId xmlns:a16="http://schemas.microsoft.com/office/drawing/2014/main" id="{23F5F99E-5F1E-462C-A684-073940CE6B68}"/>
                    </a:ext>
                  </a:extLst>
                </p14:cNvPr>
                <p14:cNvContentPartPr/>
                <p14:nvPr/>
              </p14:nvContentPartPr>
              <p14:xfrm>
                <a:off x="7587875" y="5745187"/>
                <a:ext cx="17280" cy="121680"/>
              </p14:xfrm>
            </p:contentPart>
          </mc:Choice>
          <mc:Fallback>
            <p:pic>
              <p:nvPicPr>
                <p:cNvPr id="378" name="Entrada de lápiz 377">
                  <a:extLst>
                    <a:ext uri="{FF2B5EF4-FFF2-40B4-BE49-F238E27FC236}">
                      <a16:creationId xmlns:a16="http://schemas.microsoft.com/office/drawing/2014/main" id="{23F5F99E-5F1E-462C-A684-073940CE6B68}"/>
                    </a:ext>
                  </a:extLst>
                </p:cNvPr>
                <p:cNvPicPr/>
                <p:nvPr/>
              </p:nvPicPr>
              <p:blipFill>
                <a:blip r:embed="rId339"/>
                <a:stretch>
                  <a:fillRect/>
                </a:stretch>
              </p:blipFill>
              <p:spPr>
                <a:xfrm>
                  <a:off x="7579235" y="5736187"/>
                  <a:ext cx="349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379" name="Entrada de lápiz 378">
                  <a:extLst>
                    <a:ext uri="{FF2B5EF4-FFF2-40B4-BE49-F238E27FC236}">
                      <a16:creationId xmlns:a16="http://schemas.microsoft.com/office/drawing/2014/main" id="{D829DC83-B271-4B56-844E-EE3E91813BD0}"/>
                    </a:ext>
                  </a:extLst>
                </p14:cNvPr>
                <p14:cNvContentPartPr/>
                <p14:nvPr/>
              </p14:nvContentPartPr>
              <p14:xfrm>
                <a:off x="7542875" y="5749147"/>
                <a:ext cx="156960" cy="101520"/>
              </p14:xfrm>
            </p:contentPart>
          </mc:Choice>
          <mc:Fallback>
            <p:pic>
              <p:nvPicPr>
                <p:cNvPr id="379" name="Entrada de lápiz 378">
                  <a:extLst>
                    <a:ext uri="{FF2B5EF4-FFF2-40B4-BE49-F238E27FC236}">
                      <a16:creationId xmlns:a16="http://schemas.microsoft.com/office/drawing/2014/main" id="{D829DC83-B271-4B56-844E-EE3E91813BD0}"/>
                    </a:ext>
                  </a:extLst>
                </p:cNvPr>
                <p:cNvPicPr/>
                <p:nvPr/>
              </p:nvPicPr>
              <p:blipFill>
                <a:blip r:embed="rId341"/>
                <a:stretch>
                  <a:fillRect/>
                </a:stretch>
              </p:blipFill>
              <p:spPr>
                <a:xfrm>
                  <a:off x="7533875" y="5740147"/>
                  <a:ext cx="1746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380" name="Entrada de lápiz 379">
                  <a:extLst>
                    <a:ext uri="{FF2B5EF4-FFF2-40B4-BE49-F238E27FC236}">
                      <a16:creationId xmlns:a16="http://schemas.microsoft.com/office/drawing/2014/main" id="{9AA07FB0-F68C-4971-AE72-11356A1E1734}"/>
                    </a:ext>
                  </a:extLst>
                </p14:cNvPr>
                <p14:cNvContentPartPr/>
                <p14:nvPr/>
              </p14:nvContentPartPr>
              <p14:xfrm>
                <a:off x="7684715" y="5802067"/>
                <a:ext cx="80280" cy="16200"/>
              </p14:xfrm>
            </p:contentPart>
          </mc:Choice>
          <mc:Fallback>
            <p:pic>
              <p:nvPicPr>
                <p:cNvPr id="380" name="Entrada de lápiz 379">
                  <a:extLst>
                    <a:ext uri="{FF2B5EF4-FFF2-40B4-BE49-F238E27FC236}">
                      <a16:creationId xmlns:a16="http://schemas.microsoft.com/office/drawing/2014/main" id="{9AA07FB0-F68C-4971-AE72-11356A1E1734}"/>
                    </a:ext>
                  </a:extLst>
                </p:cNvPr>
                <p:cNvPicPr/>
                <p:nvPr/>
              </p:nvPicPr>
              <p:blipFill>
                <a:blip r:embed="rId343"/>
                <a:stretch>
                  <a:fillRect/>
                </a:stretch>
              </p:blipFill>
              <p:spPr>
                <a:xfrm>
                  <a:off x="7675715" y="5793067"/>
                  <a:ext cx="979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381" name="Entrada de lápiz 380">
                  <a:extLst>
                    <a:ext uri="{FF2B5EF4-FFF2-40B4-BE49-F238E27FC236}">
                      <a16:creationId xmlns:a16="http://schemas.microsoft.com/office/drawing/2014/main" id="{9919DA05-3FEA-43A0-8AED-20CF59739398}"/>
                    </a:ext>
                  </a:extLst>
                </p14:cNvPr>
                <p14:cNvContentPartPr/>
                <p14:nvPr/>
              </p14:nvContentPartPr>
              <p14:xfrm>
                <a:off x="7857515" y="5708827"/>
                <a:ext cx="62280" cy="141480"/>
              </p14:xfrm>
            </p:contentPart>
          </mc:Choice>
          <mc:Fallback>
            <p:pic>
              <p:nvPicPr>
                <p:cNvPr id="381" name="Entrada de lápiz 380">
                  <a:extLst>
                    <a:ext uri="{FF2B5EF4-FFF2-40B4-BE49-F238E27FC236}">
                      <a16:creationId xmlns:a16="http://schemas.microsoft.com/office/drawing/2014/main" id="{9919DA05-3FEA-43A0-8AED-20CF59739398}"/>
                    </a:ext>
                  </a:extLst>
                </p:cNvPr>
                <p:cNvPicPr/>
                <p:nvPr/>
              </p:nvPicPr>
              <p:blipFill>
                <a:blip r:embed="rId345"/>
                <a:stretch>
                  <a:fillRect/>
                </a:stretch>
              </p:blipFill>
              <p:spPr>
                <a:xfrm>
                  <a:off x="7848515" y="5699827"/>
                  <a:ext cx="799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382" name="Entrada de lápiz 381">
                  <a:extLst>
                    <a:ext uri="{FF2B5EF4-FFF2-40B4-BE49-F238E27FC236}">
                      <a16:creationId xmlns:a16="http://schemas.microsoft.com/office/drawing/2014/main" id="{3262F049-DED7-47E5-9C8B-7C1E77C3A28E}"/>
                    </a:ext>
                  </a:extLst>
                </p14:cNvPr>
                <p14:cNvContentPartPr/>
                <p14:nvPr/>
              </p14:nvContentPartPr>
              <p14:xfrm>
                <a:off x="7854275" y="5696227"/>
                <a:ext cx="102600" cy="33840"/>
              </p14:xfrm>
            </p:contentPart>
          </mc:Choice>
          <mc:Fallback>
            <p:pic>
              <p:nvPicPr>
                <p:cNvPr id="382" name="Entrada de lápiz 381">
                  <a:extLst>
                    <a:ext uri="{FF2B5EF4-FFF2-40B4-BE49-F238E27FC236}">
                      <a16:creationId xmlns:a16="http://schemas.microsoft.com/office/drawing/2014/main" id="{3262F049-DED7-47E5-9C8B-7C1E77C3A28E}"/>
                    </a:ext>
                  </a:extLst>
                </p:cNvPr>
                <p:cNvPicPr/>
                <p:nvPr/>
              </p:nvPicPr>
              <p:blipFill>
                <a:blip r:embed="rId347"/>
                <a:stretch>
                  <a:fillRect/>
                </a:stretch>
              </p:blipFill>
              <p:spPr>
                <a:xfrm>
                  <a:off x="7845635" y="5687587"/>
                  <a:ext cx="1202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383" name="Entrada de lápiz 382">
                  <a:extLst>
                    <a:ext uri="{FF2B5EF4-FFF2-40B4-BE49-F238E27FC236}">
                      <a16:creationId xmlns:a16="http://schemas.microsoft.com/office/drawing/2014/main" id="{27EB3E22-7EC7-474E-930F-45576F9DFED8}"/>
                    </a:ext>
                  </a:extLst>
                </p14:cNvPr>
                <p14:cNvContentPartPr/>
                <p14:nvPr/>
              </p14:nvContentPartPr>
              <p14:xfrm>
                <a:off x="7984235" y="5685787"/>
                <a:ext cx="42480" cy="127440"/>
              </p14:xfrm>
            </p:contentPart>
          </mc:Choice>
          <mc:Fallback>
            <p:pic>
              <p:nvPicPr>
                <p:cNvPr id="383" name="Entrada de lápiz 382">
                  <a:extLst>
                    <a:ext uri="{FF2B5EF4-FFF2-40B4-BE49-F238E27FC236}">
                      <a16:creationId xmlns:a16="http://schemas.microsoft.com/office/drawing/2014/main" id="{27EB3E22-7EC7-474E-930F-45576F9DFED8}"/>
                    </a:ext>
                  </a:extLst>
                </p:cNvPr>
                <p:cNvPicPr/>
                <p:nvPr/>
              </p:nvPicPr>
              <p:blipFill>
                <a:blip r:embed="rId349"/>
                <a:stretch>
                  <a:fillRect/>
                </a:stretch>
              </p:blipFill>
              <p:spPr>
                <a:xfrm>
                  <a:off x="7975595" y="5676787"/>
                  <a:ext cx="601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384" name="Entrada de lápiz 383">
                  <a:extLst>
                    <a:ext uri="{FF2B5EF4-FFF2-40B4-BE49-F238E27FC236}">
                      <a16:creationId xmlns:a16="http://schemas.microsoft.com/office/drawing/2014/main" id="{D7C15E83-23AE-42EC-9E90-06A238FAD73F}"/>
                    </a:ext>
                  </a:extLst>
                </p14:cNvPr>
                <p14:cNvContentPartPr/>
                <p14:nvPr/>
              </p14:nvContentPartPr>
              <p14:xfrm>
                <a:off x="7976315" y="5713507"/>
                <a:ext cx="71640" cy="39600"/>
              </p14:xfrm>
            </p:contentPart>
          </mc:Choice>
          <mc:Fallback>
            <p:pic>
              <p:nvPicPr>
                <p:cNvPr id="384" name="Entrada de lápiz 383">
                  <a:extLst>
                    <a:ext uri="{FF2B5EF4-FFF2-40B4-BE49-F238E27FC236}">
                      <a16:creationId xmlns:a16="http://schemas.microsoft.com/office/drawing/2014/main" id="{D7C15E83-23AE-42EC-9E90-06A238FAD73F}"/>
                    </a:ext>
                  </a:extLst>
                </p:cNvPr>
                <p:cNvPicPr/>
                <p:nvPr/>
              </p:nvPicPr>
              <p:blipFill>
                <a:blip r:embed="rId351"/>
                <a:stretch>
                  <a:fillRect/>
                </a:stretch>
              </p:blipFill>
              <p:spPr>
                <a:xfrm>
                  <a:off x="7967675" y="5704507"/>
                  <a:ext cx="892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385" name="Entrada de lápiz 384">
                  <a:extLst>
                    <a:ext uri="{FF2B5EF4-FFF2-40B4-BE49-F238E27FC236}">
                      <a16:creationId xmlns:a16="http://schemas.microsoft.com/office/drawing/2014/main" id="{287775AE-3965-4FEA-8108-9A7EFBC7D75B}"/>
                    </a:ext>
                  </a:extLst>
                </p14:cNvPr>
                <p14:cNvContentPartPr/>
                <p14:nvPr/>
              </p14:nvContentPartPr>
              <p14:xfrm>
                <a:off x="8100875" y="5550787"/>
                <a:ext cx="127080" cy="314640"/>
              </p14:xfrm>
            </p:contentPart>
          </mc:Choice>
          <mc:Fallback>
            <p:pic>
              <p:nvPicPr>
                <p:cNvPr id="385" name="Entrada de lápiz 384">
                  <a:extLst>
                    <a:ext uri="{FF2B5EF4-FFF2-40B4-BE49-F238E27FC236}">
                      <a16:creationId xmlns:a16="http://schemas.microsoft.com/office/drawing/2014/main" id="{287775AE-3965-4FEA-8108-9A7EFBC7D75B}"/>
                    </a:ext>
                  </a:extLst>
                </p:cNvPr>
                <p:cNvPicPr/>
                <p:nvPr/>
              </p:nvPicPr>
              <p:blipFill>
                <a:blip r:embed="rId353"/>
                <a:stretch>
                  <a:fillRect/>
                </a:stretch>
              </p:blipFill>
              <p:spPr>
                <a:xfrm>
                  <a:off x="8091875" y="5542147"/>
                  <a:ext cx="1447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386" name="Entrada de lápiz 385">
                  <a:extLst>
                    <a:ext uri="{FF2B5EF4-FFF2-40B4-BE49-F238E27FC236}">
                      <a16:creationId xmlns:a16="http://schemas.microsoft.com/office/drawing/2014/main" id="{A4EA9653-2775-4F9E-9DBA-95AA647D9836}"/>
                    </a:ext>
                  </a:extLst>
                </p14:cNvPr>
                <p14:cNvContentPartPr/>
                <p14:nvPr/>
              </p14:nvContentPartPr>
              <p14:xfrm>
                <a:off x="8270795" y="5510827"/>
                <a:ext cx="55080" cy="72720"/>
              </p14:xfrm>
            </p:contentPart>
          </mc:Choice>
          <mc:Fallback>
            <p:pic>
              <p:nvPicPr>
                <p:cNvPr id="386" name="Entrada de lápiz 385">
                  <a:extLst>
                    <a:ext uri="{FF2B5EF4-FFF2-40B4-BE49-F238E27FC236}">
                      <a16:creationId xmlns:a16="http://schemas.microsoft.com/office/drawing/2014/main" id="{A4EA9653-2775-4F9E-9DBA-95AA647D9836}"/>
                    </a:ext>
                  </a:extLst>
                </p:cNvPr>
                <p:cNvPicPr/>
                <p:nvPr/>
              </p:nvPicPr>
              <p:blipFill>
                <a:blip r:embed="rId355"/>
                <a:stretch>
                  <a:fillRect/>
                </a:stretch>
              </p:blipFill>
              <p:spPr>
                <a:xfrm>
                  <a:off x="8262155" y="5502187"/>
                  <a:ext cx="727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387" name="Entrada de lápiz 386">
                  <a:extLst>
                    <a:ext uri="{FF2B5EF4-FFF2-40B4-BE49-F238E27FC236}">
                      <a16:creationId xmlns:a16="http://schemas.microsoft.com/office/drawing/2014/main" id="{F41E1033-F361-45D8-BBC0-E012ECBD3335}"/>
                    </a:ext>
                  </a:extLst>
                </p14:cNvPr>
                <p14:cNvContentPartPr/>
                <p14:nvPr/>
              </p14:nvContentPartPr>
              <p14:xfrm>
                <a:off x="8312555" y="5525947"/>
                <a:ext cx="4320" cy="90720"/>
              </p14:xfrm>
            </p:contentPart>
          </mc:Choice>
          <mc:Fallback>
            <p:pic>
              <p:nvPicPr>
                <p:cNvPr id="387" name="Entrada de lápiz 386">
                  <a:extLst>
                    <a:ext uri="{FF2B5EF4-FFF2-40B4-BE49-F238E27FC236}">
                      <a16:creationId xmlns:a16="http://schemas.microsoft.com/office/drawing/2014/main" id="{F41E1033-F361-45D8-BBC0-E012ECBD3335}"/>
                    </a:ext>
                  </a:extLst>
                </p:cNvPr>
                <p:cNvPicPr/>
                <p:nvPr/>
              </p:nvPicPr>
              <p:blipFill>
                <a:blip r:embed="rId357"/>
                <a:stretch>
                  <a:fillRect/>
                </a:stretch>
              </p:blipFill>
              <p:spPr>
                <a:xfrm>
                  <a:off x="8303555" y="5517307"/>
                  <a:ext cx="219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388" name="Entrada de lápiz 387">
                  <a:extLst>
                    <a:ext uri="{FF2B5EF4-FFF2-40B4-BE49-F238E27FC236}">
                      <a16:creationId xmlns:a16="http://schemas.microsoft.com/office/drawing/2014/main" id="{98955353-1F7B-46D6-91C1-E13FA6D8F799}"/>
                    </a:ext>
                  </a:extLst>
                </p14:cNvPr>
                <p14:cNvContentPartPr/>
                <p14:nvPr/>
              </p14:nvContentPartPr>
              <p14:xfrm>
                <a:off x="8348915" y="5495707"/>
                <a:ext cx="95400" cy="119520"/>
              </p14:xfrm>
            </p:contentPart>
          </mc:Choice>
          <mc:Fallback>
            <p:pic>
              <p:nvPicPr>
                <p:cNvPr id="388" name="Entrada de lápiz 387">
                  <a:extLst>
                    <a:ext uri="{FF2B5EF4-FFF2-40B4-BE49-F238E27FC236}">
                      <a16:creationId xmlns:a16="http://schemas.microsoft.com/office/drawing/2014/main" id="{98955353-1F7B-46D6-91C1-E13FA6D8F799}"/>
                    </a:ext>
                  </a:extLst>
                </p:cNvPr>
                <p:cNvPicPr/>
                <p:nvPr/>
              </p:nvPicPr>
              <p:blipFill>
                <a:blip r:embed="rId359"/>
                <a:stretch>
                  <a:fillRect/>
                </a:stretch>
              </p:blipFill>
              <p:spPr>
                <a:xfrm>
                  <a:off x="8339915" y="5487067"/>
                  <a:ext cx="1130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389" name="Entrada de lápiz 388">
                  <a:extLst>
                    <a:ext uri="{FF2B5EF4-FFF2-40B4-BE49-F238E27FC236}">
                      <a16:creationId xmlns:a16="http://schemas.microsoft.com/office/drawing/2014/main" id="{F34181AB-4DF9-4C34-B375-DAB2F4F07AAA}"/>
                    </a:ext>
                  </a:extLst>
                </p14:cNvPr>
                <p14:cNvContentPartPr/>
                <p14:nvPr/>
              </p14:nvContentPartPr>
              <p14:xfrm>
                <a:off x="8459795" y="5503627"/>
                <a:ext cx="59400" cy="87480"/>
              </p14:xfrm>
            </p:contentPart>
          </mc:Choice>
          <mc:Fallback>
            <p:pic>
              <p:nvPicPr>
                <p:cNvPr id="389" name="Entrada de lápiz 388">
                  <a:extLst>
                    <a:ext uri="{FF2B5EF4-FFF2-40B4-BE49-F238E27FC236}">
                      <a16:creationId xmlns:a16="http://schemas.microsoft.com/office/drawing/2014/main" id="{F34181AB-4DF9-4C34-B375-DAB2F4F07AAA}"/>
                    </a:ext>
                  </a:extLst>
                </p:cNvPr>
                <p:cNvPicPr/>
                <p:nvPr/>
              </p:nvPicPr>
              <p:blipFill>
                <a:blip r:embed="rId361"/>
                <a:stretch>
                  <a:fillRect/>
                </a:stretch>
              </p:blipFill>
              <p:spPr>
                <a:xfrm>
                  <a:off x="8451155" y="5494987"/>
                  <a:ext cx="770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390" name="Entrada de lápiz 389">
                  <a:extLst>
                    <a:ext uri="{FF2B5EF4-FFF2-40B4-BE49-F238E27FC236}">
                      <a16:creationId xmlns:a16="http://schemas.microsoft.com/office/drawing/2014/main" id="{7BC16109-5B51-4781-BFF6-07846207304F}"/>
                    </a:ext>
                  </a:extLst>
                </p14:cNvPr>
                <p14:cNvContentPartPr/>
                <p14:nvPr/>
              </p14:nvContentPartPr>
              <p14:xfrm>
                <a:off x="8484275" y="5478067"/>
                <a:ext cx="71640" cy="16920"/>
              </p14:xfrm>
            </p:contentPart>
          </mc:Choice>
          <mc:Fallback>
            <p:pic>
              <p:nvPicPr>
                <p:cNvPr id="390" name="Entrada de lápiz 389">
                  <a:extLst>
                    <a:ext uri="{FF2B5EF4-FFF2-40B4-BE49-F238E27FC236}">
                      <a16:creationId xmlns:a16="http://schemas.microsoft.com/office/drawing/2014/main" id="{7BC16109-5B51-4781-BFF6-07846207304F}"/>
                    </a:ext>
                  </a:extLst>
                </p:cNvPr>
                <p:cNvPicPr/>
                <p:nvPr/>
              </p:nvPicPr>
              <p:blipFill>
                <a:blip r:embed="rId363"/>
                <a:stretch>
                  <a:fillRect/>
                </a:stretch>
              </p:blipFill>
              <p:spPr>
                <a:xfrm>
                  <a:off x="8475635" y="5469067"/>
                  <a:ext cx="892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391" name="Entrada de lápiz 390">
                  <a:extLst>
                    <a:ext uri="{FF2B5EF4-FFF2-40B4-BE49-F238E27FC236}">
                      <a16:creationId xmlns:a16="http://schemas.microsoft.com/office/drawing/2014/main" id="{68B7470E-049D-4FED-BC80-8C0F0E8E5E1D}"/>
                    </a:ext>
                  </a:extLst>
                </p14:cNvPr>
                <p14:cNvContentPartPr/>
                <p14:nvPr/>
              </p14:nvContentPartPr>
              <p14:xfrm>
                <a:off x="8547995" y="5446027"/>
                <a:ext cx="97560" cy="234360"/>
              </p14:xfrm>
            </p:contentPart>
          </mc:Choice>
          <mc:Fallback>
            <p:pic>
              <p:nvPicPr>
                <p:cNvPr id="391" name="Entrada de lápiz 390">
                  <a:extLst>
                    <a:ext uri="{FF2B5EF4-FFF2-40B4-BE49-F238E27FC236}">
                      <a16:creationId xmlns:a16="http://schemas.microsoft.com/office/drawing/2014/main" id="{68B7470E-049D-4FED-BC80-8C0F0E8E5E1D}"/>
                    </a:ext>
                  </a:extLst>
                </p:cNvPr>
                <p:cNvPicPr/>
                <p:nvPr/>
              </p:nvPicPr>
              <p:blipFill>
                <a:blip r:embed="rId365"/>
                <a:stretch>
                  <a:fillRect/>
                </a:stretch>
              </p:blipFill>
              <p:spPr>
                <a:xfrm>
                  <a:off x="8538995" y="5437027"/>
                  <a:ext cx="1152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392" name="Entrada de lápiz 391">
                  <a:extLst>
                    <a:ext uri="{FF2B5EF4-FFF2-40B4-BE49-F238E27FC236}">
                      <a16:creationId xmlns:a16="http://schemas.microsoft.com/office/drawing/2014/main" id="{77F27F87-6682-4C56-84FC-0BD7518F79FC}"/>
                    </a:ext>
                  </a:extLst>
                </p14:cNvPr>
                <p14:cNvContentPartPr/>
                <p14:nvPr/>
              </p14:nvContentPartPr>
              <p14:xfrm>
                <a:off x="8627195" y="5556187"/>
                <a:ext cx="22320" cy="88920"/>
              </p14:xfrm>
            </p:contentPart>
          </mc:Choice>
          <mc:Fallback>
            <p:pic>
              <p:nvPicPr>
                <p:cNvPr id="392" name="Entrada de lápiz 391">
                  <a:extLst>
                    <a:ext uri="{FF2B5EF4-FFF2-40B4-BE49-F238E27FC236}">
                      <a16:creationId xmlns:a16="http://schemas.microsoft.com/office/drawing/2014/main" id="{77F27F87-6682-4C56-84FC-0BD7518F79FC}"/>
                    </a:ext>
                  </a:extLst>
                </p:cNvPr>
                <p:cNvPicPr/>
                <p:nvPr/>
              </p:nvPicPr>
              <p:blipFill>
                <a:blip r:embed="rId367"/>
                <a:stretch>
                  <a:fillRect/>
                </a:stretch>
              </p:blipFill>
              <p:spPr>
                <a:xfrm>
                  <a:off x="8618555" y="5547547"/>
                  <a:ext cx="3996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393" name="Entrada de lápiz 392">
                  <a:extLst>
                    <a:ext uri="{FF2B5EF4-FFF2-40B4-BE49-F238E27FC236}">
                      <a16:creationId xmlns:a16="http://schemas.microsoft.com/office/drawing/2014/main" id="{92FC079F-4558-4517-B09D-F2BCD035E594}"/>
                    </a:ext>
                  </a:extLst>
                </p14:cNvPr>
                <p14:cNvContentPartPr/>
                <p14:nvPr/>
              </p14:nvContentPartPr>
              <p14:xfrm>
                <a:off x="8695235" y="5519107"/>
                <a:ext cx="65520" cy="46440"/>
              </p14:xfrm>
            </p:contentPart>
          </mc:Choice>
          <mc:Fallback>
            <p:pic>
              <p:nvPicPr>
                <p:cNvPr id="393" name="Entrada de lápiz 392">
                  <a:extLst>
                    <a:ext uri="{FF2B5EF4-FFF2-40B4-BE49-F238E27FC236}">
                      <a16:creationId xmlns:a16="http://schemas.microsoft.com/office/drawing/2014/main" id="{92FC079F-4558-4517-B09D-F2BCD035E594}"/>
                    </a:ext>
                  </a:extLst>
                </p:cNvPr>
                <p:cNvPicPr/>
                <p:nvPr/>
              </p:nvPicPr>
              <p:blipFill>
                <a:blip r:embed="rId369"/>
                <a:stretch>
                  <a:fillRect/>
                </a:stretch>
              </p:blipFill>
              <p:spPr>
                <a:xfrm>
                  <a:off x="8686595" y="5510107"/>
                  <a:ext cx="831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394" name="Entrada de lápiz 393">
                  <a:extLst>
                    <a:ext uri="{FF2B5EF4-FFF2-40B4-BE49-F238E27FC236}">
                      <a16:creationId xmlns:a16="http://schemas.microsoft.com/office/drawing/2014/main" id="{8BA8F465-DAEC-419B-B554-3C5D2B6F0858}"/>
                    </a:ext>
                  </a:extLst>
                </p14:cNvPr>
                <p14:cNvContentPartPr/>
                <p14:nvPr/>
              </p14:nvContentPartPr>
              <p14:xfrm>
                <a:off x="8703155" y="5565547"/>
                <a:ext cx="86400" cy="61920"/>
              </p14:xfrm>
            </p:contentPart>
          </mc:Choice>
          <mc:Fallback>
            <p:pic>
              <p:nvPicPr>
                <p:cNvPr id="394" name="Entrada de lápiz 393">
                  <a:extLst>
                    <a:ext uri="{FF2B5EF4-FFF2-40B4-BE49-F238E27FC236}">
                      <a16:creationId xmlns:a16="http://schemas.microsoft.com/office/drawing/2014/main" id="{8BA8F465-DAEC-419B-B554-3C5D2B6F0858}"/>
                    </a:ext>
                  </a:extLst>
                </p:cNvPr>
                <p:cNvPicPr/>
                <p:nvPr/>
              </p:nvPicPr>
              <p:blipFill>
                <a:blip r:embed="rId371"/>
                <a:stretch>
                  <a:fillRect/>
                </a:stretch>
              </p:blipFill>
              <p:spPr>
                <a:xfrm>
                  <a:off x="8694155" y="5556907"/>
                  <a:ext cx="1040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395" name="Entrada de lápiz 394">
                  <a:extLst>
                    <a:ext uri="{FF2B5EF4-FFF2-40B4-BE49-F238E27FC236}">
                      <a16:creationId xmlns:a16="http://schemas.microsoft.com/office/drawing/2014/main" id="{E22B7F9B-EA3A-4852-939C-A0754C6E3DA9}"/>
                    </a:ext>
                  </a:extLst>
                </p14:cNvPr>
                <p14:cNvContentPartPr/>
                <p14:nvPr/>
              </p14:nvContentPartPr>
              <p14:xfrm>
                <a:off x="8817995" y="5510827"/>
                <a:ext cx="98280" cy="77400"/>
              </p14:xfrm>
            </p:contentPart>
          </mc:Choice>
          <mc:Fallback>
            <p:pic>
              <p:nvPicPr>
                <p:cNvPr id="395" name="Entrada de lápiz 394">
                  <a:extLst>
                    <a:ext uri="{FF2B5EF4-FFF2-40B4-BE49-F238E27FC236}">
                      <a16:creationId xmlns:a16="http://schemas.microsoft.com/office/drawing/2014/main" id="{E22B7F9B-EA3A-4852-939C-A0754C6E3DA9}"/>
                    </a:ext>
                  </a:extLst>
                </p:cNvPr>
                <p:cNvPicPr/>
                <p:nvPr/>
              </p:nvPicPr>
              <p:blipFill>
                <a:blip r:embed="rId373"/>
                <a:stretch>
                  <a:fillRect/>
                </a:stretch>
              </p:blipFill>
              <p:spPr>
                <a:xfrm>
                  <a:off x="8808995" y="5502187"/>
                  <a:ext cx="1159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396" name="Entrada de lápiz 395">
                  <a:extLst>
                    <a:ext uri="{FF2B5EF4-FFF2-40B4-BE49-F238E27FC236}">
                      <a16:creationId xmlns:a16="http://schemas.microsoft.com/office/drawing/2014/main" id="{923C293E-676F-4E62-8AF9-D89CB32E6215}"/>
                    </a:ext>
                  </a:extLst>
                </p14:cNvPr>
                <p14:cNvContentPartPr/>
                <p14:nvPr/>
              </p14:nvContentPartPr>
              <p14:xfrm>
                <a:off x="8922755" y="5401027"/>
                <a:ext cx="32040" cy="30960"/>
              </p14:xfrm>
            </p:contentPart>
          </mc:Choice>
          <mc:Fallback>
            <p:pic>
              <p:nvPicPr>
                <p:cNvPr id="396" name="Entrada de lápiz 395">
                  <a:extLst>
                    <a:ext uri="{FF2B5EF4-FFF2-40B4-BE49-F238E27FC236}">
                      <a16:creationId xmlns:a16="http://schemas.microsoft.com/office/drawing/2014/main" id="{923C293E-676F-4E62-8AF9-D89CB32E6215}"/>
                    </a:ext>
                  </a:extLst>
                </p:cNvPr>
                <p:cNvPicPr/>
                <p:nvPr/>
              </p:nvPicPr>
              <p:blipFill>
                <a:blip r:embed="rId375"/>
                <a:stretch>
                  <a:fillRect/>
                </a:stretch>
              </p:blipFill>
              <p:spPr>
                <a:xfrm>
                  <a:off x="8914115" y="5392027"/>
                  <a:ext cx="496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398" name="Entrada de lápiz 397">
                  <a:extLst>
                    <a:ext uri="{FF2B5EF4-FFF2-40B4-BE49-F238E27FC236}">
                      <a16:creationId xmlns:a16="http://schemas.microsoft.com/office/drawing/2014/main" id="{0892B719-A644-468C-91DA-52FCE83DE349}"/>
                    </a:ext>
                  </a:extLst>
                </p14:cNvPr>
                <p14:cNvContentPartPr/>
                <p14:nvPr/>
              </p14:nvContentPartPr>
              <p14:xfrm>
                <a:off x="9143075" y="5209867"/>
                <a:ext cx="38160" cy="238320"/>
              </p14:xfrm>
            </p:contentPart>
          </mc:Choice>
          <mc:Fallback>
            <p:pic>
              <p:nvPicPr>
                <p:cNvPr id="398" name="Entrada de lápiz 397">
                  <a:extLst>
                    <a:ext uri="{FF2B5EF4-FFF2-40B4-BE49-F238E27FC236}">
                      <a16:creationId xmlns:a16="http://schemas.microsoft.com/office/drawing/2014/main" id="{0892B719-A644-468C-91DA-52FCE83DE349}"/>
                    </a:ext>
                  </a:extLst>
                </p:cNvPr>
                <p:cNvPicPr/>
                <p:nvPr/>
              </p:nvPicPr>
              <p:blipFill>
                <a:blip r:embed="rId377"/>
                <a:stretch>
                  <a:fillRect/>
                </a:stretch>
              </p:blipFill>
              <p:spPr>
                <a:xfrm>
                  <a:off x="9134435" y="5201227"/>
                  <a:ext cx="558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399" name="Entrada de lápiz 398">
                  <a:extLst>
                    <a:ext uri="{FF2B5EF4-FFF2-40B4-BE49-F238E27FC236}">
                      <a16:creationId xmlns:a16="http://schemas.microsoft.com/office/drawing/2014/main" id="{6C8EDE19-CA4F-4EC3-B895-BDBB314EA962}"/>
                    </a:ext>
                  </a:extLst>
                </p14:cNvPr>
                <p14:cNvContentPartPr/>
                <p14:nvPr/>
              </p14:nvContentPartPr>
              <p14:xfrm>
                <a:off x="9078635" y="5291947"/>
                <a:ext cx="205200" cy="60120"/>
              </p14:xfrm>
            </p:contentPart>
          </mc:Choice>
          <mc:Fallback>
            <p:pic>
              <p:nvPicPr>
                <p:cNvPr id="399" name="Entrada de lápiz 398">
                  <a:extLst>
                    <a:ext uri="{FF2B5EF4-FFF2-40B4-BE49-F238E27FC236}">
                      <a16:creationId xmlns:a16="http://schemas.microsoft.com/office/drawing/2014/main" id="{6C8EDE19-CA4F-4EC3-B895-BDBB314EA962}"/>
                    </a:ext>
                  </a:extLst>
                </p:cNvPr>
                <p:cNvPicPr/>
                <p:nvPr/>
              </p:nvPicPr>
              <p:blipFill>
                <a:blip r:embed="rId379"/>
                <a:stretch>
                  <a:fillRect/>
                </a:stretch>
              </p:blipFill>
              <p:spPr>
                <a:xfrm>
                  <a:off x="9069995" y="5283307"/>
                  <a:ext cx="2228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420" name="Entrada de lápiz 419">
                  <a:extLst>
                    <a:ext uri="{FF2B5EF4-FFF2-40B4-BE49-F238E27FC236}">
                      <a16:creationId xmlns:a16="http://schemas.microsoft.com/office/drawing/2014/main" id="{75E4F8E7-2053-455F-BCDC-F59F6D6D7E70}"/>
                    </a:ext>
                  </a:extLst>
                </p14:cNvPr>
                <p14:cNvContentPartPr/>
                <p14:nvPr/>
              </p14:nvContentPartPr>
              <p14:xfrm>
                <a:off x="8257475" y="5732947"/>
                <a:ext cx="864360" cy="37440"/>
              </p14:xfrm>
            </p:contentPart>
          </mc:Choice>
          <mc:Fallback>
            <p:pic>
              <p:nvPicPr>
                <p:cNvPr id="420" name="Entrada de lápiz 419">
                  <a:extLst>
                    <a:ext uri="{FF2B5EF4-FFF2-40B4-BE49-F238E27FC236}">
                      <a16:creationId xmlns:a16="http://schemas.microsoft.com/office/drawing/2014/main" id="{75E4F8E7-2053-455F-BCDC-F59F6D6D7E70}"/>
                    </a:ext>
                  </a:extLst>
                </p:cNvPr>
                <p:cNvPicPr/>
                <p:nvPr/>
              </p:nvPicPr>
              <p:blipFill>
                <a:blip r:embed="rId381"/>
                <a:stretch>
                  <a:fillRect/>
                </a:stretch>
              </p:blipFill>
              <p:spPr>
                <a:xfrm>
                  <a:off x="8248475" y="5723947"/>
                  <a:ext cx="8820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421" name="Entrada de lápiz 420">
                  <a:extLst>
                    <a:ext uri="{FF2B5EF4-FFF2-40B4-BE49-F238E27FC236}">
                      <a16:creationId xmlns:a16="http://schemas.microsoft.com/office/drawing/2014/main" id="{BE883873-C2F6-406F-92EC-6EF9D8D42F09}"/>
                    </a:ext>
                  </a:extLst>
                </p14:cNvPr>
                <p14:cNvContentPartPr/>
                <p14:nvPr/>
              </p14:nvContentPartPr>
              <p14:xfrm>
                <a:off x="8415875" y="5804227"/>
                <a:ext cx="579240" cy="34560"/>
              </p14:xfrm>
            </p:contentPart>
          </mc:Choice>
          <mc:Fallback>
            <p:pic>
              <p:nvPicPr>
                <p:cNvPr id="421" name="Entrada de lápiz 420">
                  <a:extLst>
                    <a:ext uri="{FF2B5EF4-FFF2-40B4-BE49-F238E27FC236}">
                      <a16:creationId xmlns:a16="http://schemas.microsoft.com/office/drawing/2014/main" id="{BE883873-C2F6-406F-92EC-6EF9D8D42F09}"/>
                    </a:ext>
                  </a:extLst>
                </p:cNvPr>
                <p:cNvPicPr/>
                <p:nvPr/>
              </p:nvPicPr>
              <p:blipFill>
                <a:blip r:embed="rId383"/>
                <a:stretch>
                  <a:fillRect/>
                </a:stretch>
              </p:blipFill>
              <p:spPr>
                <a:xfrm>
                  <a:off x="8406875" y="5795587"/>
                  <a:ext cx="5968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404" name="Entrada de lápiz 403">
                  <a:extLst>
                    <a:ext uri="{FF2B5EF4-FFF2-40B4-BE49-F238E27FC236}">
                      <a16:creationId xmlns:a16="http://schemas.microsoft.com/office/drawing/2014/main" id="{28C5B842-7E83-4C7B-9022-2A096A5C3E2C}"/>
                    </a:ext>
                  </a:extLst>
                </p14:cNvPr>
                <p14:cNvContentPartPr/>
                <p14:nvPr/>
              </p14:nvContentPartPr>
              <p14:xfrm>
                <a:off x="9672635" y="5131747"/>
                <a:ext cx="10800" cy="220320"/>
              </p14:xfrm>
            </p:contentPart>
          </mc:Choice>
          <mc:Fallback>
            <p:pic>
              <p:nvPicPr>
                <p:cNvPr id="404" name="Entrada de lápiz 403">
                  <a:extLst>
                    <a:ext uri="{FF2B5EF4-FFF2-40B4-BE49-F238E27FC236}">
                      <a16:creationId xmlns:a16="http://schemas.microsoft.com/office/drawing/2014/main" id="{28C5B842-7E83-4C7B-9022-2A096A5C3E2C}"/>
                    </a:ext>
                  </a:extLst>
                </p:cNvPr>
                <p:cNvPicPr/>
                <p:nvPr/>
              </p:nvPicPr>
              <p:blipFill>
                <a:blip r:embed="rId385"/>
                <a:stretch>
                  <a:fillRect/>
                </a:stretch>
              </p:blipFill>
              <p:spPr>
                <a:xfrm>
                  <a:off x="9663635" y="5122747"/>
                  <a:ext cx="284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405" name="Entrada de lápiz 404">
                  <a:extLst>
                    <a:ext uri="{FF2B5EF4-FFF2-40B4-BE49-F238E27FC236}">
                      <a16:creationId xmlns:a16="http://schemas.microsoft.com/office/drawing/2014/main" id="{31CC150D-9680-427F-8A00-D8446B986D61}"/>
                    </a:ext>
                  </a:extLst>
                </p14:cNvPr>
                <p14:cNvContentPartPr/>
                <p14:nvPr/>
              </p14:nvContentPartPr>
              <p14:xfrm>
                <a:off x="9742115" y="5137867"/>
                <a:ext cx="165960" cy="144360"/>
              </p14:xfrm>
            </p:contentPart>
          </mc:Choice>
          <mc:Fallback>
            <p:pic>
              <p:nvPicPr>
                <p:cNvPr id="405" name="Entrada de lápiz 404">
                  <a:extLst>
                    <a:ext uri="{FF2B5EF4-FFF2-40B4-BE49-F238E27FC236}">
                      <a16:creationId xmlns:a16="http://schemas.microsoft.com/office/drawing/2014/main" id="{31CC150D-9680-427F-8A00-D8446B986D61}"/>
                    </a:ext>
                  </a:extLst>
                </p:cNvPr>
                <p:cNvPicPr/>
                <p:nvPr/>
              </p:nvPicPr>
              <p:blipFill>
                <a:blip r:embed="rId387"/>
                <a:stretch>
                  <a:fillRect/>
                </a:stretch>
              </p:blipFill>
              <p:spPr>
                <a:xfrm>
                  <a:off x="9733475" y="5128867"/>
                  <a:ext cx="1836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406" name="Entrada de lápiz 405">
                  <a:extLst>
                    <a:ext uri="{FF2B5EF4-FFF2-40B4-BE49-F238E27FC236}">
                      <a16:creationId xmlns:a16="http://schemas.microsoft.com/office/drawing/2014/main" id="{630EBEF9-0F0E-454A-9803-A950859EFD19}"/>
                    </a:ext>
                  </a:extLst>
                </p14:cNvPr>
                <p14:cNvContentPartPr/>
                <p14:nvPr/>
              </p14:nvContentPartPr>
              <p14:xfrm>
                <a:off x="10023995" y="5154787"/>
                <a:ext cx="167400" cy="150840"/>
              </p14:xfrm>
            </p:contentPart>
          </mc:Choice>
          <mc:Fallback>
            <p:pic>
              <p:nvPicPr>
                <p:cNvPr id="406" name="Entrada de lápiz 405">
                  <a:extLst>
                    <a:ext uri="{FF2B5EF4-FFF2-40B4-BE49-F238E27FC236}">
                      <a16:creationId xmlns:a16="http://schemas.microsoft.com/office/drawing/2014/main" id="{630EBEF9-0F0E-454A-9803-A950859EFD19}"/>
                    </a:ext>
                  </a:extLst>
                </p:cNvPr>
                <p:cNvPicPr/>
                <p:nvPr/>
              </p:nvPicPr>
              <p:blipFill>
                <a:blip r:embed="rId389"/>
                <a:stretch>
                  <a:fillRect/>
                </a:stretch>
              </p:blipFill>
              <p:spPr>
                <a:xfrm>
                  <a:off x="10015355" y="5146147"/>
                  <a:ext cx="185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407" name="Entrada de lápiz 406">
                  <a:extLst>
                    <a:ext uri="{FF2B5EF4-FFF2-40B4-BE49-F238E27FC236}">
                      <a16:creationId xmlns:a16="http://schemas.microsoft.com/office/drawing/2014/main" id="{917D0F65-CD1E-482F-A1C1-98A745D76500}"/>
                    </a:ext>
                  </a:extLst>
                </p14:cNvPr>
                <p14:cNvContentPartPr/>
                <p14:nvPr/>
              </p14:nvContentPartPr>
              <p14:xfrm>
                <a:off x="10239275" y="5097907"/>
                <a:ext cx="234360" cy="145080"/>
              </p14:xfrm>
            </p:contentPart>
          </mc:Choice>
          <mc:Fallback>
            <p:pic>
              <p:nvPicPr>
                <p:cNvPr id="407" name="Entrada de lápiz 406">
                  <a:extLst>
                    <a:ext uri="{FF2B5EF4-FFF2-40B4-BE49-F238E27FC236}">
                      <a16:creationId xmlns:a16="http://schemas.microsoft.com/office/drawing/2014/main" id="{917D0F65-CD1E-482F-A1C1-98A745D76500}"/>
                    </a:ext>
                  </a:extLst>
                </p:cNvPr>
                <p:cNvPicPr/>
                <p:nvPr/>
              </p:nvPicPr>
              <p:blipFill>
                <a:blip r:embed="rId391"/>
                <a:stretch>
                  <a:fillRect/>
                </a:stretch>
              </p:blipFill>
              <p:spPr>
                <a:xfrm>
                  <a:off x="10230635" y="5089267"/>
                  <a:ext cx="2520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408" name="Entrada de lápiz 407">
                  <a:extLst>
                    <a:ext uri="{FF2B5EF4-FFF2-40B4-BE49-F238E27FC236}">
                      <a16:creationId xmlns:a16="http://schemas.microsoft.com/office/drawing/2014/main" id="{96A1D5A2-679F-4E67-B3A1-39F1B5FEC891}"/>
                    </a:ext>
                  </a:extLst>
                </p14:cNvPr>
                <p14:cNvContentPartPr/>
                <p14:nvPr/>
              </p14:nvContentPartPr>
              <p14:xfrm>
                <a:off x="9442595" y="5358907"/>
                <a:ext cx="1316160" cy="97920"/>
              </p14:xfrm>
            </p:contentPart>
          </mc:Choice>
          <mc:Fallback>
            <p:pic>
              <p:nvPicPr>
                <p:cNvPr id="408" name="Entrada de lápiz 407">
                  <a:extLst>
                    <a:ext uri="{FF2B5EF4-FFF2-40B4-BE49-F238E27FC236}">
                      <a16:creationId xmlns:a16="http://schemas.microsoft.com/office/drawing/2014/main" id="{96A1D5A2-679F-4E67-B3A1-39F1B5FEC891}"/>
                    </a:ext>
                  </a:extLst>
                </p:cNvPr>
                <p:cNvPicPr/>
                <p:nvPr/>
              </p:nvPicPr>
              <p:blipFill>
                <a:blip r:embed="rId393"/>
                <a:stretch>
                  <a:fillRect/>
                </a:stretch>
              </p:blipFill>
              <p:spPr>
                <a:xfrm>
                  <a:off x="9433955" y="5350267"/>
                  <a:ext cx="13338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410" name="Entrada de lápiz 409">
                  <a:extLst>
                    <a:ext uri="{FF2B5EF4-FFF2-40B4-BE49-F238E27FC236}">
                      <a16:creationId xmlns:a16="http://schemas.microsoft.com/office/drawing/2014/main" id="{61B966CA-77CA-445E-9F05-15DB37891A1C}"/>
                    </a:ext>
                  </a:extLst>
                </p14:cNvPr>
                <p14:cNvContentPartPr/>
                <p14:nvPr/>
              </p14:nvContentPartPr>
              <p14:xfrm>
                <a:off x="9648155" y="5480587"/>
                <a:ext cx="147600" cy="336600"/>
              </p14:xfrm>
            </p:contentPart>
          </mc:Choice>
          <mc:Fallback>
            <p:pic>
              <p:nvPicPr>
                <p:cNvPr id="410" name="Entrada de lápiz 409">
                  <a:extLst>
                    <a:ext uri="{FF2B5EF4-FFF2-40B4-BE49-F238E27FC236}">
                      <a16:creationId xmlns:a16="http://schemas.microsoft.com/office/drawing/2014/main" id="{61B966CA-77CA-445E-9F05-15DB37891A1C}"/>
                    </a:ext>
                  </a:extLst>
                </p:cNvPr>
                <p:cNvPicPr/>
                <p:nvPr/>
              </p:nvPicPr>
              <p:blipFill>
                <a:blip r:embed="rId395"/>
                <a:stretch>
                  <a:fillRect/>
                </a:stretch>
              </p:blipFill>
              <p:spPr>
                <a:xfrm>
                  <a:off x="9639515" y="5471947"/>
                  <a:ext cx="16524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411" name="Entrada de lápiz 410">
                  <a:extLst>
                    <a:ext uri="{FF2B5EF4-FFF2-40B4-BE49-F238E27FC236}">
                      <a16:creationId xmlns:a16="http://schemas.microsoft.com/office/drawing/2014/main" id="{ED337228-BFB1-486F-8C9C-85C2D799A482}"/>
                    </a:ext>
                  </a:extLst>
                </p14:cNvPr>
                <p14:cNvContentPartPr/>
                <p14:nvPr/>
              </p14:nvContentPartPr>
              <p14:xfrm>
                <a:off x="9817715" y="5575987"/>
                <a:ext cx="79200" cy="167760"/>
              </p14:xfrm>
            </p:contentPart>
          </mc:Choice>
          <mc:Fallback>
            <p:pic>
              <p:nvPicPr>
                <p:cNvPr id="411" name="Entrada de lápiz 410">
                  <a:extLst>
                    <a:ext uri="{FF2B5EF4-FFF2-40B4-BE49-F238E27FC236}">
                      <a16:creationId xmlns:a16="http://schemas.microsoft.com/office/drawing/2014/main" id="{ED337228-BFB1-486F-8C9C-85C2D799A482}"/>
                    </a:ext>
                  </a:extLst>
                </p:cNvPr>
                <p:cNvPicPr/>
                <p:nvPr/>
              </p:nvPicPr>
              <p:blipFill>
                <a:blip r:embed="rId397"/>
                <a:stretch>
                  <a:fillRect/>
                </a:stretch>
              </p:blipFill>
              <p:spPr>
                <a:xfrm>
                  <a:off x="9809075" y="5567347"/>
                  <a:ext cx="968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412" name="Entrada de lápiz 411">
                  <a:extLst>
                    <a:ext uri="{FF2B5EF4-FFF2-40B4-BE49-F238E27FC236}">
                      <a16:creationId xmlns:a16="http://schemas.microsoft.com/office/drawing/2014/main" id="{213406E3-8C38-47D4-BB0B-8E26D8CC9B6A}"/>
                    </a:ext>
                  </a:extLst>
                </p14:cNvPr>
                <p14:cNvContentPartPr/>
                <p14:nvPr/>
              </p14:nvContentPartPr>
              <p14:xfrm>
                <a:off x="9968915" y="5605147"/>
                <a:ext cx="8280" cy="97200"/>
              </p14:xfrm>
            </p:contentPart>
          </mc:Choice>
          <mc:Fallback>
            <p:pic>
              <p:nvPicPr>
                <p:cNvPr id="412" name="Entrada de lápiz 411">
                  <a:extLst>
                    <a:ext uri="{FF2B5EF4-FFF2-40B4-BE49-F238E27FC236}">
                      <a16:creationId xmlns:a16="http://schemas.microsoft.com/office/drawing/2014/main" id="{213406E3-8C38-47D4-BB0B-8E26D8CC9B6A}"/>
                    </a:ext>
                  </a:extLst>
                </p:cNvPr>
                <p:cNvPicPr/>
                <p:nvPr/>
              </p:nvPicPr>
              <p:blipFill>
                <a:blip r:embed="rId399"/>
                <a:stretch>
                  <a:fillRect/>
                </a:stretch>
              </p:blipFill>
              <p:spPr>
                <a:xfrm>
                  <a:off x="9960275" y="5596147"/>
                  <a:ext cx="259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413" name="Entrada de lápiz 412">
                  <a:extLst>
                    <a:ext uri="{FF2B5EF4-FFF2-40B4-BE49-F238E27FC236}">
                      <a16:creationId xmlns:a16="http://schemas.microsoft.com/office/drawing/2014/main" id="{7CDB5E1D-9ACD-4E4A-938D-363C26A7DA42}"/>
                    </a:ext>
                  </a:extLst>
                </p14:cNvPr>
                <p14:cNvContentPartPr/>
                <p14:nvPr/>
              </p14:nvContentPartPr>
              <p14:xfrm>
                <a:off x="9953075" y="5672107"/>
                <a:ext cx="73440" cy="6120"/>
              </p14:xfrm>
            </p:contentPart>
          </mc:Choice>
          <mc:Fallback>
            <p:pic>
              <p:nvPicPr>
                <p:cNvPr id="413" name="Entrada de lápiz 412">
                  <a:extLst>
                    <a:ext uri="{FF2B5EF4-FFF2-40B4-BE49-F238E27FC236}">
                      <a16:creationId xmlns:a16="http://schemas.microsoft.com/office/drawing/2014/main" id="{7CDB5E1D-9ACD-4E4A-938D-363C26A7DA42}"/>
                    </a:ext>
                  </a:extLst>
                </p:cNvPr>
                <p:cNvPicPr/>
                <p:nvPr/>
              </p:nvPicPr>
              <p:blipFill>
                <a:blip r:embed="rId401"/>
                <a:stretch>
                  <a:fillRect/>
                </a:stretch>
              </p:blipFill>
              <p:spPr>
                <a:xfrm>
                  <a:off x="9944435" y="5663107"/>
                  <a:ext cx="910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414" name="Entrada de lápiz 413">
                  <a:extLst>
                    <a:ext uri="{FF2B5EF4-FFF2-40B4-BE49-F238E27FC236}">
                      <a16:creationId xmlns:a16="http://schemas.microsoft.com/office/drawing/2014/main" id="{A56EF855-2AA9-481F-BF50-AE1C09DF2F48}"/>
                    </a:ext>
                  </a:extLst>
                </p14:cNvPr>
                <p14:cNvContentPartPr/>
                <p14:nvPr/>
              </p14:nvContentPartPr>
              <p14:xfrm>
                <a:off x="10104635" y="5577787"/>
                <a:ext cx="138240" cy="162000"/>
              </p14:xfrm>
            </p:contentPart>
          </mc:Choice>
          <mc:Fallback>
            <p:pic>
              <p:nvPicPr>
                <p:cNvPr id="414" name="Entrada de lápiz 413">
                  <a:extLst>
                    <a:ext uri="{FF2B5EF4-FFF2-40B4-BE49-F238E27FC236}">
                      <a16:creationId xmlns:a16="http://schemas.microsoft.com/office/drawing/2014/main" id="{A56EF855-2AA9-481F-BF50-AE1C09DF2F48}"/>
                    </a:ext>
                  </a:extLst>
                </p:cNvPr>
                <p:cNvPicPr/>
                <p:nvPr/>
              </p:nvPicPr>
              <p:blipFill>
                <a:blip r:embed="rId403"/>
                <a:stretch>
                  <a:fillRect/>
                </a:stretch>
              </p:blipFill>
              <p:spPr>
                <a:xfrm>
                  <a:off x="10095635" y="5569147"/>
                  <a:ext cx="1558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415" name="Entrada de lápiz 414">
                  <a:extLst>
                    <a:ext uri="{FF2B5EF4-FFF2-40B4-BE49-F238E27FC236}">
                      <a16:creationId xmlns:a16="http://schemas.microsoft.com/office/drawing/2014/main" id="{8F30125B-6C7B-4DA3-9609-B4ECCD8D7537}"/>
                    </a:ext>
                  </a:extLst>
                </p14:cNvPr>
                <p14:cNvContentPartPr/>
                <p14:nvPr/>
              </p14:nvContentPartPr>
              <p14:xfrm>
                <a:off x="10225955" y="5571307"/>
                <a:ext cx="73080" cy="128160"/>
              </p14:xfrm>
            </p:contentPart>
          </mc:Choice>
          <mc:Fallback>
            <p:pic>
              <p:nvPicPr>
                <p:cNvPr id="415" name="Entrada de lápiz 414">
                  <a:extLst>
                    <a:ext uri="{FF2B5EF4-FFF2-40B4-BE49-F238E27FC236}">
                      <a16:creationId xmlns:a16="http://schemas.microsoft.com/office/drawing/2014/main" id="{8F30125B-6C7B-4DA3-9609-B4ECCD8D7537}"/>
                    </a:ext>
                  </a:extLst>
                </p:cNvPr>
                <p:cNvPicPr/>
                <p:nvPr/>
              </p:nvPicPr>
              <p:blipFill>
                <a:blip r:embed="rId405"/>
                <a:stretch>
                  <a:fillRect/>
                </a:stretch>
              </p:blipFill>
              <p:spPr>
                <a:xfrm>
                  <a:off x="10216955" y="5562667"/>
                  <a:ext cx="907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416" name="Entrada de lápiz 415">
                  <a:extLst>
                    <a:ext uri="{FF2B5EF4-FFF2-40B4-BE49-F238E27FC236}">
                      <a16:creationId xmlns:a16="http://schemas.microsoft.com/office/drawing/2014/main" id="{94AEC5D8-F027-4110-A7D4-3742BF769468}"/>
                    </a:ext>
                  </a:extLst>
                </p14:cNvPr>
                <p14:cNvContentPartPr/>
                <p14:nvPr/>
              </p14:nvContentPartPr>
              <p14:xfrm>
                <a:off x="10310555" y="5647987"/>
                <a:ext cx="19440" cy="19080"/>
              </p14:xfrm>
            </p:contentPart>
          </mc:Choice>
          <mc:Fallback>
            <p:pic>
              <p:nvPicPr>
                <p:cNvPr id="416" name="Entrada de lápiz 415">
                  <a:extLst>
                    <a:ext uri="{FF2B5EF4-FFF2-40B4-BE49-F238E27FC236}">
                      <a16:creationId xmlns:a16="http://schemas.microsoft.com/office/drawing/2014/main" id="{94AEC5D8-F027-4110-A7D4-3742BF769468}"/>
                    </a:ext>
                  </a:extLst>
                </p:cNvPr>
                <p:cNvPicPr/>
                <p:nvPr/>
              </p:nvPicPr>
              <p:blipFill>
                <a:blip r:embed="rId407"/>
                <a:stretch>
                  <a:fillRect/>
                </a:stretch>
              </p:blipFill>
              <p:spPr>
                <a:xfrm>
                  <a:off x="10301915" y="5638987"/>
                  <a:ext cx="370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417" name="Entrada de lápiz 416">
                  <a:extLst>
                    <a:ext uri="{FF2B5EF4-FFF2-40B4-BE49-F238E27FC236}">
                      <a16:creationId xmlns:a16="http://schemas.microsoft.com/office/drawing/2014/main" id="{80E0B5C2-0AC9-46B8-B288-9C0CEA650854}"/>
                    </a:ext>
                  </a:extLst>
                </p14:cNvPr>
                <p14:cNvContentPartPr/>
                <p14:nvPr/>
              </p14:nvContentPartPr>
              <p14:xfrm>
                <a:off x="10411355" y="5477347"/>
                <a:ext cx="107280" cy="307080"/>
              </p14:xfrm>
            </p:contentPart>
          </mc:Choice>
          <mc:Fallback>
            <p:pic>
              <p:nvPicPr>
                <p:cNvPr id="417" name="Entrada de lápiz 416">
                  <a:extLst>
                    <a:ext uri="{FF2B5EF4-FFF2-40B4-BE49-F238E27FC236}">
                      <a16:creationId xmlns:a16="http://schemas.microsoft.com/office/drawing/2014/main" id="{80E0B5C2-0AC9-46B8-B288-9C0CEA650854}"/>
                    </a:ext>
                  </a:extLst>
                </p:cNvPr>
                <p:cNvPicPr/>
                <p:nvPr/>
              </p:nvPicPr>
              <p:blipFill>
                <a:blip r:embed="rId409"/>
                <a:stretch>
                  <a:fillRect/>
                </a:stretch>
              </p:blipFill>
              <p:spPr>
                <a:xfrm>
                  <a:off x="10402355" y="5468707"/>
                  <a:ext cx="12492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419" name="Entrada de lápiz 418">
                  <a:extLst>
                    <a:ext uri="{FF2B5EF4-FFF2-40B4-BE49-F238E27FC236}">
                      <a16:creationId xmlns:a16="http://schemas.microsoft.com/office/drawing/2014/main" id="{C8EF029E-CFAE-4393-9236-93222EB5BA6F}"/>
                    </a:ext>
                  </a:extLst>
                </p14:cNvPr>
                <p14:cNvContentPartPr/>
                <p14:nvPr/>
              </p14:nvContentPartPr>
              <p14:xfrm>
                <a:off x="10553195" y="5438467"/>
                <a:ext cx="105480" cy="82800"/>
              </p14:xfrm>
            </p:contentPart>
          </mc:Choice>
          <mc:Fallback>
            <p:pic>
              <p:nvPicPr>
                <p:cNvPr id="419" name="Entrada de lápiz 418">
                  <a:extLst>
                    <a:ext uri="{FF2B5EF4-FFF2-40B4-BE49-F238E27FC236}">
                      <a16:creationId xmlns:a16="http://schemas.microsoft.com/office/drawing/2014/main" id="{C8EF029E-CFAE-4393-9236-93222EB5BA6F}"/>
                    </a:ext>
                  </a:extLst>
                </p:cNvPr>
                <p:cNvPicPr/>
                <p:nvPr/>
              </p:nvPicPr>
              <p:blipFill>
                <a:blip r:embed="rId411"/>
                <a:stretch>
                  <a:fillRect/>
                </a:stretch>
              </p:blipFill>
              <p:spPr>
                <a:xfrm>
                  <a:off x="10544555" y="5429827"/>
                  <a:ext cx="123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424" name="Entrada de lápiz 423">
                  <a:extLst>
                    <a:ext uri="{FF2B5EF4-FFF2-40B4-BE49-F238E27FC236}">
                      <a16:creationId xmlns:a16="http://schemas.microsoft.com/office/drawing/2014/main" id="{519CEAA3-E455-4CCB-819C-70D0038B097C}"/>
                    </a:ext>
                  </a:extLst>
                </p14:cNvPr>
                <p14:cNvContentPartPr/>
                <p14:nvPr/>
              </p14:nvContentPartPr>
              <p14:xfrm>
                <a:off x="10653275" y="5380867"/>
                <a:ext cx="46440" cy="166680"/>
              </p14:xfrm>
            </p:contentPart>
          </mc:Choice>
          <mc:Fallback>
            <p:pic>
              <p:nvPicPr>
                <p:cNvPr id="424" name="Entrada de lápiz 423">
                  <a:extLst>
                    <a:ext uri="{FF2B5EF4-FFF2-40B4-BE49-F238E27FC236}">
                      <a16:creationId xmlns:a16="http://schemas.microsoft.com/office/drawing/2014/main" id="{519CEAA3-E455-4CCB-819C-70D0038B097C}"/>
                    </a:ext>
                  </a:extLst>
                </p:cNvPr>
                <p:cNvPicPr/>
                <p:nvPr/>
              </p:nvPicPr>
              <p:blipFill>
                <a:blip r:embed="rId413"/>
                <a:stretch>
                  <a:fillRect/>
                </a:stretch>
              </p:blipFill>
              <p:spPr>
                <a:xfrm>
                  <a:off x="10644275" y="5372227"/>
                  <a:ext cx="640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425" name="Entrada de lápiz 424">
                  <a:extLst>
                    <a:ext uri="{FF2B5EF4-FFF2-40B4-BE49-F238E27FC236}">
                      <a16:creationId xmlns:a16="http://schemas.microsoft.com/office/drawing/2014/main" id="{8E72E0EC-0019-44F7-A164-93379661CFE4}"/>
                    </a:ext>
                  </a:extLst>
                </p14:cNvPr>
                <p14:cNvContentPartPr/>
                <p14:nvPr/>
              </p14:nvContentPartPr>
              <p14:xfrm>
                <a:off x="10720235" y="5422267"/>
                <a:ext cx="77400" cy="113040"/>
              </p14:xfrm>
            </p:contentPart>
          </mc:Choice>
          <mc:Fallback>
            <p:pic>
              <p:nvPicPr>
                <p:cNvPr id="425" name="Entrada de lápiz 424">
                  <a:extLst>
                    <a:ext uri="{FF2B5EF4-FFF2-40B4-BE49-F238E27FC236}">
                      <a16:creationId xmlns:a16="http://schemas.microsoft.com/office/drawing/2014/main" id="{8E72E0EC-0019-44F7-A164-93379661CFE4}"/>
                    </a:ext>
                  </a:extLst>
                </p:cNvPr>
                <p:cNvPicPr/>
                <p:nvPr/>
              </p:nvPicPr>
              <p:blipFill>
                <a:blip r:embed="rId415"/>
                <a:stretch>
                  <a:fillRect/>
                </a:stretch>
              </p:blipFill>
              <p:spPr>
                <a:xfrm>
                  <a:off x="10711595" y="5413627"/>
                  <a:ext cx="950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426" name="Entrada de lápiz 425">
                  <a:extLst>
                    <a:ext uri="{FF2B5EF4-FFF2-40B4-BE49-F238E27FC236}">
                      <a16:creationId xmlns:a16="http://schemas.microsoft.com/office/drawing/2014/main" id="{E7BCA59D-1AC1-4E3E-965D-77A04A061371}"/>
                    </a:ext>
                  </a:extLst>
                </p14:cNvPr>
                <p14:cNvContentPartPr/>
                <p14:nvPr/>
              </p14:nvContentPartPr>
              <p14:xfrm>
                <a:off x="10774955" y="5417947"/>
                <a:ext cx="88200" cy="20880"/>
              </p14:xfrm>
            </p:contentPart>
          </mc:Choice>
          <mc:Fallback>
            <p:pic>
              <p:nvPicPr>
                <p:cNvPr id="426" name="Entrada de lápiz 425">
                  <a:extLst>
                    <a:ext uri="{FF2B5EF4-FFF2-40B4-BE49-F238E27FC236}">
                      <a16:creationId xmlns:a16="http://schemas.microsoft.com/office/drawing/2014/main" id="{E7BCA59D-1AC1-4E3E-965D-77A04A061371}"/>
                    </a:ext>
                  </a:extLst>
                </p:cNvPr>
                <p:cNvPicPr/>
                <p:nvPr/>
              </p:nvPicPr>
              <p:blipFill>
                <a:blip r:embed="rId417"/>
                <a:stretch>
                  <a:fillRect/>
                </a:stretch>
              </p:blipFill>
              <p:spPr>
                <a:xfrm>
                  <a:off x="10766315" y="5409307"/>
                  <a:ext cx="1058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427" name="Entrada de lápiz 426">
                  <a:extLst>
                    <a:ext uri="{FF2B5EF4-FFF2-40B4-BE49-F238E27FC236}">
                      <a16:creationId xmlns:a16="http://schemas.microsoft.com/office/drawing/2014/main" id="{420414B6-7851-4CDF-AD60-3EF5A840F117}"/>
                    </a:ext>
                  </a:extLst>
                </p14:cNvPr>
                <p14:cNvContentPartPr/>
                <p14:nvPr/>
              </p14:nvContentPartPr>
              <p14:xfrm>
                <a:off x="10833635" y="5388787"/>
                <a:ext cx="113760" cy="114120"/>
              </p14:xfrm>
            </p:contentPart>
          </mc:Choice>
          <mc:Fallback>
            <p:pic>
              <p:nvPicPr>
                <p:cNvPr id="427" name="Entrada de lápiz 426">
                  <a:extLst>
                    <a:ext uri="{FF2B5EF4-FFF2-40B4-BE49-F238E27FC236}">
                      <a16:creationId xmlns:a16="http://schemas.microsoft.com/office/drawing/2014/main" id="{420414B6-7851-4CDF-AD60-3EF5A840F117}"/>
                    </a:ext>
                  </a:extLst>
                </p:cNvPr>
                <p:cNvPicPr/>
                <p:nvPr/>
              </p:nvPicPr>
              <p:blipFill>
                <a:blip r:embed="rId419"/>
                <a:stretch>
                  <a:fillRect/>
                </a:stretch>
              </p:blipFill>
              <p:spPr>
                <a:xfrm>
                  <a:off x="10824995" y="5380147"/>
                  <a:ext cx="1314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428" name="Entrada de lápiz 427">
                  <a:extLst>
                    <a:ext uri="{FF2B5EF4-FFF2-40B4-BE49-F238E27FC236}">
                      <a16:creationId xmlns:a16="http://schemas.microsoft.com/office/drawing/2014/main" id="{39769C19-7793-4955-8636-88E559E2AF62}"/>
                    </a:ext>
                  </a:extLst>
                </p14:cNvPr>
                <p14:cNvContentPartPr/>
                <p14:nvPr/>
              </p14:nvContentPartPr>
              <p14:xfrm>
                <a:off x="10849475" y="5377627"/>
                <a:ext cx="224640" cy="259560"/>
              </p14:xfrm>
            </p:contentPart>
          </mc:Choice>
          <mc:Fallback>
            <p:pic>
              <p:nvPicPr>
                <p:cNvPr id="428" name="Entrada de lápiz 427">
                  <a:extLst>
                    <a:ext uri="{FF2B5EF4-FFF2-40B4-BE49-F238E27FC236}">
                      <a16:creationId xmlns:a16="http://schemas.microsoft.com/office/drawing/2014/main" id="{39769C19-7793-4955-8636-88E559E2AF62}"/>
                    </a:ext>
                  </a:extLst>
                </p:cNvPr>
                <p:cNvPicPr/>
                <p:nvPr/>
              </p:nvPicPr>
              <p:blipFill>
                <a:blip r:embed="rId421"/>
                <a:stretch>
                  <a:fillRect/>
                </a:stretch>
              </p:blipFill>
              <p:spPr>
                <a:xfrm>
                  <a:off x="10840835" y="5368627"/>
                  <a:ext cx="24228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429" name="Entrada de lápiz 428">
                  <a:extLst>
                    <a:ext uri="{FF2B5EF4-FFF2-40B4-BE49-F238E27FC236}">
                      <a16:creationId xmlns:a16="http://schemas.microsoft.com/office/drawing/2014/main" id="{9F1B1623-1782-485C-98EC-551E56FF3C50}"/>
                    </a:ext>
                  </a:extLst>
                </p14:cNvPr>
                <p14:cNvContentPartPr/>
                <p14:nvPr/>
              </p14:nvContentPartPr>
              <p14:xfrm>
                <a:off x="11051075" y="5513707"/>
                <a:ext cx="11520" cy="95760"/>
              </p14:xfrm>
            </p:contentPart>
          </mc:Choice>
          <mc:Fallback>
            <p:pic>
              <p:nvPicPr>
                <p:cNvPr id="429" name="Entrada de lápiz 428">
                  <a:extLst>
                    <a:ext uri="{FF2B5EF4-FFF2-40B4-BE49-F238E27FC236}">
                      <a16:creationId xmlns:a16="http://schemas.microsoft.com/office/drawing/2014/main" id="{9F1B1623-1782-485C-98EC-551E56FF3C50}"/>
                    </a:ext>
                  </a:extLst>
                </p:cNvPr>
                <p:cNvPicPr/>
                <p:nvPr/>
              </p:nvPicPr>
              <p:blipFill>
                <a:blip r:embed="rId423"/>
                <a:stretch>
                  <a:fillRect/>
                </a:stretch>
              </p:blipFill>
              <p:spPr>
                <a:xfrm>
                  <a:off x="11042075" y="5505067"/>
                  <a:ext cx="291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430" name="Entrada de lápiz 429">
                  <a:extLst>
                    <a:ext uri="{FF2B5EF4-FFF2-40B4-BE49-F238E27FC236}">
                      <a16:creationId xmlns:a16="http://schemas.microsoft.com/office/drawing/2014/main" id="{7FF6C749-1046-49B7-A2F5-2E55BF309F96}"/>
                    </a:ext>
                  </a:extLst>
                </p14:cNvPr>
                <p14:cNvContentPartPr/>
                <p14:nvPr/>
              </p14:nvContentPartPr>
              <p14:xfrm>
                <a:off x="11122355" y="5452147"/>
                <a:ext cx="231840" cy="138600"/>
              </p14:xfrm>
            </p:contentPart>
          </mc:Choice>
          <mc:Fallback>
            <p:pic>
              <p:nvPicPr>
                <p:cNvPr id="430" name="Entrada de lápiz 429">
                  <a:extLst>
                    <a:ext uri="{FF2B5EF4-FFF2-40B4-BE49-F238E27FC236}">
                      <a16:creationId xmlns:a16="http://schemas.microsoft.com/office/drawing/2014/main" id="{7FF6C749-1046-49B7-A2F5-2E55BF309F96}"/>
                    </a:ext>
                  </a:extLst>
                </p:cNvPr>
                <p:cNvPicPr/>
                <p:nvPr/>
              </p:nvPicPr>
              <p:blipFill>
                <a:blip r:embed="rId425"/>
                <a:stretch>
                  <a:fillRect/>
                </a:stretch>
              </p:blipFill>
              <p:spPr>
                <a:xfrm>
                  <a:off x="11113355" y="5443147"/>
                  <a:ext cx="2494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432" name="Entrada de lápiz 431">
                  <a:extLst>
                    <a:ext uri="{FF2B5EF4-FFF2-40B4-BE49-F238E27FC236}">
                      <a16:creationId xmlns:a16="http://schemas.microsoft.com/office/drawing/2014/main" id="{8FE9E29C-4860-4DE3-B521-25EE58DB05C8}"/>
                    </a:ext>
                  </a:extLst>
                </p14:cNvPr>
                <p14:cNvContentPartPr/>
                <p14:nvPr/>
              </p14:nvContentPartPr>
              <p14:xfrm>
                <a:off x="896915" y="5008987"/>
                <a:ext cx="11289600" cy="1369440"/>
              </p14:xfrm>
            </p:contentPart>
          </mc:Choice>
          <mc:Fallback>
            <p:pic>
              <p:nvPicPr>
                <p:cNvPr id="432" name="Entrada de lápiz 431">
                  <a:extLst>
                    <a:ext uri="{FF2B5EF4-FFF2-40B4-BE49-F238E27FC236}">
                      <a16:creationId xmlns:a16="http://schemas.microsoft.com/office/drawing/2014/main" id="{8FE9E29C-4860-4DE3-B521-25EE58DB05C8}"/>
                    </a:ext>
                  </a:extLst>
                </p:cNvPr>
                <p:cNvPicPr/>
                <p:nvPr/>
              </p:nvPicPr>
              <p:blipFill>
                <a:blip r:embed="rId427"/>
                <a:stretch>
                  <a:fillRect/>
                </a:stretch>
              </p:blipFill>
              <p:spPr>
                <a:xfrm>
                  <a:off x="888275" y="5000347"/>
                  <a:ext cx="11307240" cy="1387080"/>
                </a:xfrm>
                <a:prstGeom prst="rect">
                  <a:avLst/>
                </a:prstGeom>
              </p:spPr>
            </p:pic>
          </mc:Fallback>
        </mc:AlternateContent>
      </p:grpSp>
    </p:spTree>
    <p:extLst>
      <p:ext uri="{BB962C8B-B14F-4D97-AF65-F5344CB8AC3E}">
        <p14:creationId xmlns:p14="http://schemas.microsoft.com/office/powerpoint/2010/main" val="17149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35665" y="274638"/>
            <a:ext cx="10419907" cy="850106"/>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s-ES" sz="3600" dirty="0">
                <a:solidFill>
                  <a:schemeClr val="dk1"/>
                </a:solidFill>
                <a:latin typeface="Arial" pitchFamily="34" charset="0"/>
                <a:cs typeface="Arial" pitchFamily="34" charset="0"/>
              </a:rPr>
              <a:t>Bonos empresariales</a:t>
            </a:r>
            <a:endParaRPr lang="es-CO" sz="3600" dirty="0">
              <a:solidFill>
                <a:schemeClr val="dk1"/>
              </a:solidFill>
              <a:latin typeface="Arial" pitchFamily="34" charset="0"/>
              <a:cs typeface="Arial" pitchFamily="34" charset="0"/>
            </a:endParaRPr>
          </a:p>
        </p:txBody>
      </p:sp>
      <p:sp>
        <p:nvSpPr>
          <p:cNvPr id="6" name="5 Rectángulo"/>
          <p:cNvSpPr/>
          <p:nvPr/>
        </p:nvSpPr>
        <p:spPr>
          <a:xfrm>
            <a:off x="912664" y="1397732"/>
            <a:ext cx="10419907"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S" sz="2000" dirty="0"/>
              <a:t>Son aquellos que tienen las características generales de los bonos, en los cuales la emisión establece los activos que garantizan el cumplimiento de sus obligaciones, de ser el caso, y en donde el patrimonio del emisor respalda la emisión.</a:t>
            </a:r>
          </a:p>
        </p:txBody>
      </p:sp>
      <p:cxnSp>
        <p:nvCxnSpPr>
          <p:cNvPr id="40" name="Conector recto 39">
            <a:extLst>
              <a:ext uri="{FF2B5EF4-FFF2-40B4-BE49-F238E27FC236}">
                <a16:creationId xmlns:a16="http://schemas.microsoft.com/office/drawing/2014/main" id="{919253D7-B1DE-46D6-AAD8-85CDF8BE9D57}"/>
              </a:ext>
            </a:extLst>
          </p:cNvPr>
          <p:cNvCxnSpPr>
            <a:cxnSpLocks/>
          </p:cNvCxnSpPr>
          <p:nvPr/>
        </p:nvCxnSpPr>
        <p:spPr>
          <a:xfrm>
            <a:off x="6908123" y="5122458"/>
            <a:ext cx="3300068" cy="17286"/>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cto de flecha 40">
            <a:extLst>
              <a:ext uri="{FF2B5EF4-FFF2-40B4-BE49-F238E27FC236}">
                <a16:creationId xmlns:a16="http://schemas.microsoft.com/office/drawing/2014/main" id="{6AD73DDB-3AF4-43B0-8543-EECF33FFE8F4}"/>
              </a:ext>
            </a:extLst>
          </p:cNvPr>
          <p:cNvCxnSpPr/>
          <p:nvPr/>
        </p:nvCxnSpPr>
        <p:spPr>
          <a:xfrm>
            <a:off x="6891719" y="5116689"/>
            <a:ext cx="0" cy="99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ector recto de flecha 41">
            <a:extLst>
              <a:ext uri="{FF2B5EF4-FFF2-40B4-BE49-F238E27FC236}">
                <a16:creationId xmlns:a16="http://schemas.microsoft.com/office/drawing/2014/main" id="{0C3A9DFB-44EA-4C31-BD04-B0B5B0DB126F}"/>
              </a:ext>
            </a:extLst>
          </p:cNvPr>
          <p:cNvCxnSpPr>
            <a:cxnSpLocks/>
          </p:cNvCxnSpPr>
          <p:nvPr/>
        </p:nvCxnSpPr>
        <p:spPr>
          <a:xfrm flipV="1">
            <a:off x="7787511" y="4499564"/>
            <a:ext cx="0" cy="640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Conector recto de flecha 42">
            <a:extLst>
              <a:ext uri="{FF2B5EF4-FFF2-40B4-BE49-F238E27FC236}">
                <a16:creationId xmlns:a16="http://schemas.microsoft.com/office/drawing/2014/main" id="{DE73C311-D720-454C-A998-A7F7A563DABE}"/>
              </a:ext>
            </a:extLst>
          </p:cNvPr>
          <p:cNvCxnSpPr>
            <a:cxnSpLocks/>
          </p:cNvCxnSpPr>
          <p:nvPr/>
        </p:nvCxnSpPr>
        <p:spPr>
          <a:xfrm flipV="1">
            <a:off x="8599130" y="4499564"/>
            <a:ext cx="0" cy="640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ector recto de flecha 43">
            <a:extLst>
              <a:ext uri="{FF2B5EF4-FFF2-40B4-BE49-F238E27FC236}">
                <a16:creationId xmlns:a16="http://schemas.microsoft.com/office/drawing/2014/main" id="{6083DDFB-09BE-4C51-8130-CE0F2F7253E8}"/>
              </a:ext>
            </a:extLst>
          </p:cNvPr>
          <p:cNvCxnSpPr>
            <a:cxnSpLocks/>
          </p:cNvCxnSpPr>
          <p:nvPr/>
        </p:nvCxnSpPr>
        <p:spPr>
          <a:xfrm flipV="1">
            <a:off x="9346953" y="4499564"/>
            <a:ext cx="0" cy="6401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ector recto de flecha 44">
            <a:extLst>
              <a:ext uri="{FF2B5EF4-FFF2-40B4-BE49-F238E27FC236}">
                <a16:creationId xmlns:a16="http://schemas.microsoft.com/office/drawing/2014/main" id="{98EAE2F4-8859-4F4A-B5B1-903FA03FD47C}"/>
              </a:ext>
            </a:extLst>
          </p:cNvPr>
          <p:cNvCxnSpPr>
            <a:cxnSpLocks/>
          </p:cNvCxnSpPr>
          <p:nvPr/>
        </p:nvCxnSpPr>
        <p:spPr>
          <a:xfrm flipV="1">
            <a:off x="10208191" y="3999834"/>
            <a:ext cx="0" cy="11399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Cerrar llave 45">
            <a:extLst>
              <a:ext uri="{FF2B5EF4-FFF2-40B4-BE49-F238E27FC236}">
                <a16:creationId xmlns:a16="http://schemas.microsoft.com/office/drawing/2014/main" id="{114EC127-4972-49F3-88D8-666A91D45F2C}"/>
              </a:ext>
            </a:extLst>
          </p:cNvPr>
          <p:cNvSpPr/>
          <p:nvPr/>
        </p:nvSpPr>
        <p:spPr>
          <a:xfrm rot="16200000">
            <a:off x="8352691" y="2245461"/>
            <a:ext cx="202254" cy="3508743"/>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CO"/>
          </a:p>
        </p:txBody>
      </p:sp>
      <p:sp>
        <p:nvSpPr>
          <p:cNvPr id="47" name="CuadroTexto 46">
            <a:extLst>
              <a:ext uri="{FF2B5EF4-FFF2-40B4-BE49-F238E27FC236}">
                <a16:creationId xmlns:a16="http://schemas.microsoft.com/office/drawing/2014/main" id="{573BFE7B-96CF-4EF0-9ABD-94ED78183D62}"/>
              </a:ext>
            </a:extLst>
          </p:cNvPr>
          <p:cNvSpPr txBox="1"/>
          <p:nvPr/>
        </p:nvSpPr>
        <p:spPr>
          <a:xfrm>
            <a:off x="8337322" y="3345630"/>
            <a:ext cx="334926" cy="369332"/>
          </a:xfrm>
          <a:prstGeom prst="rect">
            <a:avLst/>
          </a:prstGeom>
          <a:noFill/>
        </p:spPr>
        <p:txBody>
          <a:bodyPr wrap="square" rtlCol="0">
            <a:spAutoFit/>
          </a:bodyPr>
          <a:lstStyle/>
          <a:p>
            <a:r>
              <a:rPr lang="es-CO" dirty="0"/>
              <a:t>R</a:t>
            </a:r>
          </a:p>
        </p:txBody>
      </p:sp>
      <p:sp>
        <p:nvSpPr>
          <p:cNvPr id="48" name="CuadroTexto 47">
            <a:extLst>
              <a:ext uri="{FF2B5EF4-FFF2-40B4-BE49-F238E27FC236}">
                <a16:creationId xmlns:a16="http://schemas.microsoft.com/office/drawing/2014/main" id="{6B2F04FA-2282-4D95-95AD-D26885EB2F30}"/>
              </a:ext>
            </a:extLst>
          </p:cNvPr>
          <p:cNvSpPr txBox="1"/>
          <p:nvPr/>
        </p:nvSpPr>
        <p:spPr>
          <a:xfrm>
            <a:off x="7643757" y="5116689"/>
            <a:ext cx="301686" cy="369332"/>
          </a:xfrm>
          <a:prstGeom prst="rect">
            <a:avLst/>
          </a:prstGeom>
          <a:noFill/>
        </p:spPr>
        <p:txBody>
          <a:bodyPr wrap="none" rtlCol="0">
            <a:spAutoFit/>
          </a:bodyPr>
          <a:lstStyle/>
          <a:p>
            <a:r>
              <a:rPr lang="es-CO" dirty="0"/>
              <a:t>1</a:t>
            </a:r>
          </a:p>
        </p:txBody>
      </p:sp>
      <p:sp>
        <p:nvSpPr>
          <p:cNvPr id="49" name="CuadroTexto 48">
            <a:extLst>
              <a:ext uri="{FF2B5EF4-FFF2-40B4-BE49-F238E27FC236}">
                <a16:creationId xmlns:a16="http://schemas.microsoft.com/office/drawing/2014/main" id="{87E7AE86-7954-4821-A197-3E3B959DE67C}"/>
              </a:ext>
            </a:extLst>
          </p:cNvPr>
          <p:cNvSpPr txBox="1"/>
          <p:nvPr/>
        </p:nvSpPr>
        <p:spPr>
          <a:xfrm>
            <a:off x="8463806" y="5116689"/>
            <a:ext cx="301686" cy="369332"/>
          </a:xfrm>
          <a:prstGeom prst="rect">
            <a:avLst/>
          </a:prstGeom>
          <a:noFill/>
        </p:spPr>
        <p:txBody>
          <a:bodyPr wrap="none" rtlCol="0">
            <a:spAutoFit/>
          </a:bodyPr>
          <a:lstStyle/>
          <a:p>
            <a:r>
              <a:rPr lang="es-CO" dirty="0"/>
              <a:t>2</a:t>
            </a:r>
          </a:p>
        </p:txBody>
      </p:sp>
      <p:sp>
        <p:nvSpPr>
          <p:cNvPr id="50" name="CuadroTexto 49">
            <a:extLst>
              <a:ext uri="{FF2B5EF4-FFF2-40B4-BE49-F238E27FC236}">
                <a16:creationId xmlns:a16="http://schemas.microsoft.com/office/drawing/2014/main" id="{B72B5BF3-67D9-4580-BF04-246644588B5B}"/>
              </a:ext>
            </a:extLst>
          </p:cNvPr>
          <p:cNvSpPr txBox="1"/>
          <p:nvPr/>
        </p:nvSpPr>
        <p:spPr>
          <a:xfrm>
            <a:off x="9196110" y="5116689"/>
            <a:ext cx="301686" cy="369332"/>
          </a:xfrm>
          <a:prstGeom prst="rect">
            <a:avLst/>
          </a:prstGeom>
          <a:noFill/>
        </p:spPr>
        <p:txBody>
          <a:bodyPr wrap="none" rtlCol="0">
            <a:spAutoFit/>
          </a:bodyPr>
          <a:lstStyle/>
          <a:p>
            <a:r>
              <a:rPr lang="es-CO" dirty="0"/>
              <a:t>3</a:t>
            </a:r>
          </a:p>
        </p:txBody>
      </p:sp>
      <p:sp>
        <p:nvSpPr>
          <p:cNvPr id="51" name="CuadroTexto 50">
            <a:extLst>
              <a:ext uri="{FF2B5EF4-FFF2-40B4-BE49-F238E27FC236}">
                <a16:creationId xmlns:a16="http://schemas.microsoft.com/office/drawing/2014/main" id="{E01BD470-59E5-40BF-9A52-78B3A72DB9A2}"/>
              </a:ext>
            </a:extLst>
          </p:cNvPr>
          <p:cNvSpPr txBox="1"/>
          <p:nvPr/>
        </p:nvSpPr>
        <p:spPr>
          <a:xfrm>
            <a:off x="10014843" y="5116689"/>
            <a:ext cx="301686" cy="369332"/>
          </a:xfrm>
          <a:prstGeom prst="rect">
            <a:avLst/>
          </a:prstGeom>
          <a:noFill/>
        </p:spPr>
        <p:txBody>
          <a:bodyPr wrap="none" rtlCol="0">
            <a:spAutoFit/>
          </a:bodyPr>
          <a:lstStyle/>
          <a:p>
            <a:r>
              <a:rPr lang="es-CO" dirty="0"/>
              <a:t>4</a:t>
            </a:r>
          </a:p>
        </p:txBody>
      </p:sp>
      <p:sp>
        <p:nvSpPr>
          <p:cNvPr id="52" name="CuadroTexto 51">
            <a:extLst>
              <a:ext uri="{FF2B5EF4-FFF2-40B4-BE49-F238E27FC236}">
                <a16:creationId xmlns:a16="http://schemas.microsoft.com/office/drawing/2014/main" id="{A858495E-F847-49A4-99A4-C0809366F225}"/>
              </a:ext>
            </a:extLst>
          </p:cNvPr>
          <p:cNvSpPr txBox="1"/>
          <p:nvPr/>
        </p:nvSpPr>
        <p:spPr>
          <a:xfrm>
            <a:off x="8190436" y="5429692"/>
            <a:ext cx="628698" cy="369332"/>
          </a:xfrm>
          <a:prstGeom prst="rect">
            <a:avLst/>
          </a:prstGeom>
          <a:noFill/>
        </p:spPr>
        <p:txBody>
          <a:bodyPr wrap="none" rtlCol="0">
            <a:spAutoFit/>
          </a:bodyPr>
          <a:lstStyle/>
          <a:p>
            <a:r>
              <a:rPr lang="es-CO" dirty="0"/>
              <a:t>años</a:t>
            </a:r>
          </a:p>
        </p:txBody>
      </p:sp>
      <p:sp>
        <p:nvSpPr>
          <p:cNvPr id="53" name="CuadroTexto 52">
            <a:extLst>
              <a:ext uri="{FF2B5EF4-FFF2-40B4-BE49-F238E27FC236}">
                <a16:creationId xmlns:a16="http://schemas.microsoft.com/office/drawing/2014/main" id="{36287F99-F410-45D5-A442-0655AAF09404}"/>
              </a:ext>
            </a:extLst>
          </p:cNvPr>
          <p:cNvSpPr txBox="1"/>
          <p:nvPr/>
        </p:nvSpPr>
        <p:spPr>
          <a:xfrm>
            <a:off x="8111656" y="4117330"/>
            <a:ext cx="974947" cy="369332"/>
          </a:xfrm>
          <a:prstGeom prst="rect">
            <a:avLst/>
          </a:prstGeom>
          <a:noFill/>
        </p:spPr>
        <p:txBody>
          <a:bodyPr wrap="none" rtlCol="0">
            <a:spAutoFit/>
          </a:bodyPr>
          <a:lstStyle/>
          <a:p>
            <a:r>
              <a:rPr lang="es-CO" dirty="0"/>
              <a:t>cupones</a:t>
            </a:r>
          </a:p>
        </p:txBody>
      </p:sp>
      <p:sp>
        <p:nvSpPr>
          <p:cNvPr id="54" name="CuadroTexto 53">
            <a:extLst>
              <a:ext uri="{FF2B5EF4-FFF2-40B4-BE49-F238E27FC236}">
                <a16:creationId xmlns:a16="http://schemas.microsoft.com/office/drawing/2014/main" id="{C59504A7-70F2-40C8-A3F6-220E25EC0FD8}"/>
              </a:ext>
            </a:extLst>
          </p:cNvPr>
          <p:cNvSpPr txBox="1"/>
          <p:nvPr/>
        </p:nvSpPr>
        <p:spPr>
          <a:xfrm>
            <a:off x="7371320" y="5799024"/>
            <a:ext cx="2544223" cy="369332"/>
          </a:xfrm>
          <a:prstGeom prst="rect">
            <a:avLst/>
          </a:prstGeom>
          <a:noFill/>
        </p:spPr>
        <p:txBody>
          <a:bodyPr wrap="none" rtlCol="0">
            <a:spAutoFit/>
          </a:bodyPr>
          <a:lstStyle/>
          <a:p>
            <a:r>
              <a:rPr lang="es-CO" dirty="0"/>
              <a:t>Plazos superiores a 1 año</a:t>
            </a:r>
          </a:p>
        </p:txBody>
      </p:sp>
      <p:sp>
        <p:nvSpPr>
          <p:cNvPr id="55" name="CuadroTexto 54">
            <a:extLst>
              <a:ext uri="{FF2B5EF4-FFF2-40B4-BE49-F238E27FC236}">
                <a16:creationId xmlns:a16="http://schemas.microsoft.com/office/drawing/2014/main" id="{C41921E5-C14A-401C-BDE2-01FA4E192196}"/>
              </a:ext>
            </a:extLst>
          </p:cNvPr>
          <p:cNvSpPr txBox="1"/>
          <p:nvPr/>
        </p:nvSpPr>
        <p:spPr>
          <a:xfrm>
            <a:off x="9915543" y="3645286"/>
            <a:ext cx="978153" cy="369332"/>
          </a:xfrm>
          <a:prstGeom prst="rect">
            <a:avLst/>
          </a:prstGeom>
          <a:noFill/>
        </p:spPr>
        <p:txBody>
          <a:bodyPr wrap="none" rtlCol="0">
            <a:spAutoFit/>
          </a:bodyPr>
          <a:lstStyle/>
          <a:p>
            <a:r>
              <a:rPr lang="es-CO" dirty="0"/>
              <a:t>Nominal</a:t>
            </a:r>
          </a:p>
        </p:txBody>
      </p:sp>
      <p:sp>
        <p:nvSpPr>
          <p:cNvPr id="60" name="CuadroTexto 59">
            <a:extLst>
              <a:ext uri="{FF2B5EF4-FFF2-40B4-BE49-F238E27FC236}">
                <a16:creationId xmlns:a16="http://schemas.microsoft.com/office/drawing/2014/main" id="{19EC0EA4-69E6-4A1C-BB4C-36C81C71B18D}"/>
              </a:ext>
            </a:extLst>
          </p:cNvPr>
          <p:cNvSpPr txBox="1"/>
          <p:nvPr/>
        </p:nvSpPr>
        <p:spPr>
          <a:xfrm>
            <a:off x="6861019" y="5116689"/>
            <a:ext cx="301686" cy="369332"/>
          </a:xfrm>
          <a:prstGeom prst="rect">
            <a:avLst/>
          </a:prstGeom>
          <a:noFill/>
        </p:spPr>
        <p:txBody>
          <a:bodyPr wrap="none" rtlCol="0">
            <a:spAutoFit/>
          </a:bodyPr>
          <a:lstStyle/>
          <a:p>
            <a:r>
              <a:rPr lang="es-CO" dirty="0"/>
              <a:t>0</a:t>
            </a:r>
          </a:p>
        </p:txBody>
      </p:sp>
      <p:sp>
        <p:nvSpPr>
          <p:cNvPr id="3" name="Rectángulo 2">
            <a:extLst>
              <a:ext uri="{FF2B5EF4-FFF2-40B4-BE49-F238E27FC236}">
                <a16:creationId xmlns:a16="http://schemas.microsoft.com/office/drawing/2014/main" id="{67428050-44E6-4CAF-ABB0-905D4D904396}"/>
              </a:ext>
            </a:extLst>
          </p:cNvPr>
          <p:cNvSpPr/>
          <p:nvPr/>
        </p:nvSpPr>
        <p:spPr>
          <a:xfrm>
            <a:off x="1650058" y="3353013"/>
            <a:ext cx="1768497" cy="369332"/>
          </a:xfrm>
          <a:prstGeom prst="rect">
            <a:avLst/>
          </a:prstGeom>
        </p:spPr>
        <p:txBody>
          <a:bodyPr wrap="none">
            <a:spAutoFit/>
          </a:bodyPr>
          <a:lstStyle/>
          <a:p>
            <a:r>
              <a:rPr lang="es-CO" dirty="0"/>
              <a:t>Bonos ordinarios</a:t>
            </a:r>
          </a:p>
        </p:txBody>
      </p:sp>
      <p:sp>
        <p:nvSpPr>
          <p:cNvPr id="7" name="Rectángulo 6">
            <a:extLst>
              <a:ext uri="{FF2B5EF4-FFF2-40B4-BE49-F238E27FC236}">
                <a16:creationId xmlns:a16="http://schemas.microsoft.com/office/drawing/2014/main" id="{AF032BB9-FC4B-45C7-AFBB-2A140D3ABA3D}"/>
              </a:ext>
            </a:extLst>
          </p:cNvPr>
          <p:cNvSpPr/>
          <p:nvPr/>
        </p:nvSpPr>
        <p:spPr>
          <a:xfrm>
            <a:off x="1647483" y="3731628"/>
            <a:ext cx="3174267" cy="369332"/>
          </a:xfrm>
          <a:prstGeom prst="rect">
            <a:avLst/>
          </a:prstGeom>
        </p:spPr>
        <p:txBody>
          <a:bodyPr wrap="none">
            <a:spAutoFit/>
          </a:bodyPr>
          <a:lstStyle/>
          <a:p>
            <a:r>
              <a:rPr lang="es-CO" dirty="0"/>
              <a:t>Bonos convertibles en acciones</a:t>
            </a:r>
          </a:p>
        </p:txBody>
      </p:sp>
      <p:sp>
        <p:nvSpPr>
          <p:cNvPr id="11" name="Rectángulo 10">
            <a:extLst>
              <a:ext uri="{FF2B5EF4-FFF2-40B4-BE49-F238E27FC236}">
                <a16:creationId xmlns:a16="http://schemas.microsoft.com/office/drawing/2014/main" id="{1C984622-8FFF-4657-AAEE-F98D2C012F41}"/>
              </a:ext>
            </a:extLst>
          </p:cNvPr>
          <p:cNvSpPr/>
          <p:nvPr/>
        </p:nvSpPr>
        <p:spPr>
          <a:xfrm>
            <a:off x="1647483" y="4100960"/>
            <a:ext cx="1737976" cy="369332"/>
          </a:xfrm>
          <a:prstGeom prst="rect">
            <a:avLst/>
          </a:prstGeom>
        </p:spPr>
        <p:txBody>
          <a:bodyPr wrap="none">
            <a:spAutoFit/>
          </a:bodyPr>
          <a:lstStyle/>
          <a:p>
            <a:r>
              <a:rPr lang="es-CO" dirty="0"/>
              <a:t>Bonos de riesgo:</a:t>
            </a:r>
          </a:p>
        </p:txBody>
      </p:sp>
      <p:sp>
        <p:nvSpPr>
          <p:cNvPr id="61" name="Rectángulo 60">
            <a:extLst>
              <a:ext uri="{FF2B5EF4-FFF2-40B4-BE49-F238E27FC236}">
                <a16:creationId xmlns:a16="http://schemas.microsoft.com/office/drawing/2014/main" id="{EE8F8EA2-25FF-40A1-B453-5AB1428D4D9F}"/>
              </a:ext>
            </a:extLst>
          </p:cNvPr>
          <p:cNvSpPr/>
          <p:nvPr/>
        </p:nvSpPr>
        <p:spPr>
          <a:xfrm>
            <a:off x="1647483" y="4482416"/>
            <a:ext cx="2090701" cy="369332"/>
          </a:xfrm>
          <a:prstGeom prst="rect">
            <a:avLst/>
          </a:prstGeom>
        </p:spPr>
        <p:txBody>
          <a:bodyPr wrap="none">
            <a:spAutoFit/>
          </a:bodyPr>
          <a:lstStyle/>
          <a:p>
            <a:r>
              <a:rPr lang="es-CO" dirty="0"/>
              <a:t>Bonos subordinados</a:t>
            </a:r>
          </a:p>
        </p:txBody>
      </p:sp>
      <p:sp>
        <p:nvSpPr>
          <p:cNvPr id="62" name="Rectángulo 61">
            <a:extLst>
              <a:ext uri="{FF2B5EF4-FFF2-40B4-BE49-F238E27FC236}">
                <a16:creationId xmlns:a16="http://schemas.microsoft.com/office/drawing/2014/main" id="{813C3D75-3436-43DB-8A20-CD535F617E1C}"/>
              </a:ext>
            </a:extLst>
          </p:cNvPr>
          <p:cNvSpPr/>
          <p:nvPr/>
        </p:nvSpPr>
        <p:spPr>
          <a:xfrm>
            <a:off x="1647482" y="4800696"/>
            <a:ext cx="1796967" cy="369332"/>
          </a:xfrm>
          <a:prstGeom prst="rect">
            <a:avLst/>
          </a:prstGeom>
        </p:spPr>
        <p:txBody>
          <a:bodyPr wrap="none">
            <a:spAutoFit/>
          </a:bodyPr>
          <a:lstStyle/>
          <a:p>
            <a:r>
              <a:rPr lang="es-CO" dirty="0"/>
              <a:t>Bonos sindicados</a:t>
            </a:r>
          </a:p>
        </p:txBody>
      </p:sp>
      <p:sp>
        <p:nvSpPr>
          <p:cNvPr id="63" name="Rectángulo 62">
            <a:extLst>
              <a:ext uri="{FF2B5EF4-FFF2-40B4-BE49-F238E27FC236}">
                <a16:creationId xmlns:a16="http://schemas.microsoft.com/office/drawing/2014/main" id="{F9AA66E5-5226-4B12-B6EA-F05A584BED4F}"/>
              </a:ext>
            </a:extLst>
          </p:cNvPr>
          <p:cNvSpPr/>
          <p:nvPr/>
        </p:nvSpPr>
        <p:spPr>
          <a:xfrm>
            <a:off x="1647482" y="5157582"/>
            <a:ext cx="4475136" cy="369332"/>
          </a:xfrm>
          <a:prstGeom prst="rect">
            <a:avLst/>
          </a:prstGeom>
        </p:spPr>
        <p:txBody>
          <a:bodyPr wrap="none">
            <a:spAutoFit/>
          </a:bodyPr>
          <a:lstStyle/>
          <a:p>
            <a:r>
              <a:rPr lang="es-CO" dirty="0"/>
              <a:t>Bonos emitidos por organismos multilaterales</a:t>
            </a:r>
          </a:p>
        </p:txBody>
      </p:sp>
      <p:sp>
        <p:nvSpPr>
          <p:cNvPr id="64" name="Rectángulo 63">
            <a:extLst>
              <a:ext uri="{FF2B5EF4-FFF2-40B4-BE49-F238E27FC236}">
                <a16:creationId xmlns:a16="http://schemas.microsoft.com/office/drawing/2014/main" id="{46368F19-B832-4445-BF65-19813C72C8B9}"/>
              </a:ext>
            </a:extLst>
          </p:cNvPr>
          <p:cNvSpPr/>
          <p:nvPr/>
        </p:nvSpPr>
        <p:spPr>
          <a:xfrm>
            <a:off x="1647482" y="5529754"/>
            <a:ext cx="2789225" cy="369332"/>
          </a:xfrm>
          <a:prstGeom prst="rect">
            <a:avLst/>
          </a:prstGeom>
        </p:spPr>
        <p:txBody>
          <a:bodyPr wrap="none">
            <a:spAutoFit/>
          </a:bodyPr>
          <a:lstStyle/>
          <a:p>
            <a:r>
              <a:rPr lang="es-CO" dirty="0"/>
              <a:t>Bonos con opción </a:t>
            </a:r>
            <a:r>
              <a:rPr lang="es-CO" dirty="0" err="1"/>
              <a:t>Call</a:t>
            </a:r>
            <a:r>
              <a:rPr lang="es-CO" dirty="0"/>
              <a:t> o </a:t>
            </a:r>
            <a:r>
              <a:rPr lang="es-CO" dirty="0" err="1"/>
              <a:t>put</a:t>
            </a:r>
            <a:endParaRPr lang="es-CO" dirty="0"/>
          </a:p>
        </p:txBody>
      </p:sp>
      <p:sp>
        <p:nvSpPr>
          <p:cNvPr id="66" name="Rectángulo 65">
            <a:extLst>
              <a:ext uri="{FF2B5EF4-FFF2-40B4-BE49-F238E27FC236}">
                <a16:creationId xmlns:a16="http://schemas.microsoft.com/office/drawing/2014/main" id="{C3C95295-FD46-47B8-995A-9350476556FB}"/>
              </a:ext>
            </a:extLst>
          </p:cNvPr>
          <p:cNvSpPr/>
          <p:nvPr/>
        </p:nvSpPr>
        <p:spPr>
          <a:xfrm>
            <a:off x="1647482" y="5868532"/>
            <a:ext cx="1361655" cy="369332"/>
          </a:xfrm>
          <a:prstGeom prst="rect">
            <a:avLst/>
          </a:prstGeom>
        </p:spPr>
        <p:txBody>
          <a:bodyPr wrap="none">
            <a:spAutoFit/>
          </a:bodyPr>
          <a:lstStyle/>
          <a:p>
            <a:r>
              <a:rPr lang="es-CO" dirty="0"/>
              <a:t>Bonos </a:t>
            </a:r>
            <a:r>
              <a:rPr lang="es-CO" dirty="0" err="1"/>
              <a:t>Bullet</a:t>
            </a:r>
            <a:endParaRPr lang="es-CO" dirty="0"/>
          </a:p>
        </p:txBody>
      </p:sp>
      <p:sp>
        <p:nvSpPr>
          <p:cNvPr id="67" name="Rectángulo 66">
            <a:extLst>
              <a:ext uri="{FF2B5EF4-FFF2-40B4-BE49-F238E27FC236}">
                <a16:creationId xmlns:a16="http://schemas.microsoft.com/office/drawing/2014/main" id="{0019F92C-430F-4673-A408-C30AF07AEC3C}"/>
              </a:ext>
            </a:extLst>
          </p:cNvPr>
          <p:cNvSpPr/>
          <p:nvPr/>
        </p:nvSpPr>
        <p:spPr>
          <a:xfrm>
            <a:off x="1647482" y="6248379"/>
            <a:ext cx="1977208" cy="369332"/>
          </a:xfrm>
          <a:prstGeom prst="rect">
            <a:avLst/>
          </a:prstGeom>
        </p:spPr>
        <p:txBody>
          <a:bodyPr wrap="none">
            <a:spAutoFit/>
          </a:bodyPr>
          <a:lstStyle/>
          <a:p>
            <a:r>
              <a:rPr lang="es-CO" dirty="0"/>
              <a:t>Bonos hipotecarios</a:t>
            </a:r>
          </a:p>
        </p:txBody>
      </p:sp>
      <p:sp>
        <p:nvSpPr>
          <p:cNvPr id="68" name="Rectángulo 67">
            <a:extLst>
              <a:ext uri="{FF2B5EF4-FFF2-40B4-BE49-F238E27FC236}">
                <a16:creationId xmlns:a16="http://schemas.microsoft.com/office/drawing/2014/main" id="{C941F5C2-A000-4E11-8957-9692616ACF17}"/>
              </a:ext>
            </a:extLst>
          </p:cNvPr>
          <p:cNvSpPr/>
          <p:nvPr/>
        </p:nvSpPr>
        <p:spPr>
          <a:xfrm>
            <a:off x="1152668" y="2941706"/>
            <a:ext cx="308033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s-CO" b="1" dirty="0"/>
              <a:t>Tipos de bonos empresariales:</a:t>
            </a:r>
          </a:p>
        </p:txBody>
      </p:sp>
    </p:spTree>
    <p:extLst>
      <p:ext uri="{BB962C8B-B14F-4D97-AF65-F5344CB8AC3E}">
        <p14:creationId xmlns:p14="http://schemas.microsoft.com/office/powerpoint/2010/main" val="51165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0484" y="260648"/>
            <a:ext cx="10706986" cy="93610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s-ES" sz="3600" dirty="0">
                <a:solidFill>
                  <a:schemeClr val="dk1"/>
                </a:solidFill>
                <a:latin typeface="Arial" pitchFamily="34" charset="0"/>
                <a:cs typeface="Arial" pitchFamily="34" charset="0"/>
              </a:rPr>
              <a:t>Certificado de Depósito - CDT</a:t>
            </a:r>
          </a:p>
        </p:txBody>
      </p:sp>
      <p:sp>
        <p:nvSpPr>
          <p:cNvPr id="3" name="2 Marcador de contenido"/>
          <p:cNvSpPr>
            <a:spLocks noGrp="1"/>
          </p:cNvSpPr>
          <p:nvPr>
            <p:ph idx="1"/>
          </p:nvPr>
        </p:nvSpPr>
        <p:spPr>
          <a:xfrm>
            <a:off x="680483" y="2773162"/>
            <a:ext cx="6570922" cy="646331"/>
          </a:xfr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0" indent="0" algn="just">
              <a:buNone/>
            </a:pPr>
            <a:r>
              <a:rPr lang="es-ES" sz="2000" dirty="0"/>
              <a:t>No pueden ser retirados por el depositante hasta que se cumpla el plazo.</a:t>
            </a:r>
          </a:p>
        </p:txBody>
      </p:sp>
      <p:sp>
        <p:nvSpPr>
          <p:cNvPr id="5" name="4 CuadroTexto"/>
          <p:cNvSpPr txBox="1"/>
          <p:nvPr/>
        </p:nvSpPr>
        <p:spPr>
          <a:xfrm>
            <a:off x="680483" y="3965367"/>
            <a:ext cx="6453964"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defPPr>
              <a:defRPr lang="es-CO"/>
            </a:defPPr>
            <a:lvl1pPr algn="ctr">
              <a:defRPr sz="2000"/>
            </a:lvl1pPr>
            <a:lvl2pPr marL="640080" indent="-237744">
              <a:lnSpc>
                <a:spcPct val="100000"/>
              </a:lnSpc>
              <a:spcBef>
                <a:spcPts val="550"/>
              </a:spcBef>
              <a:buClr>
                <a:schemeClr val="accent1"/>
              </a:buClr>
              <a:buFont typeface="Verdana"/>
              <a:buChar char="◦"/>
              <a:defRPr kumimoji="0" sz="2800">
                <a:solidFill>
                  <a:schemeClr val="dk1"/>
                </a:solidFill>
              </a:defRPr>
            </a:lvl2pPr>
            <a:lvl3pPr marL="886968" indent="-228600">
              <a:lnSpc>
                <a:spcPct val="100000"/>
              </a:lnSpc>
              <a:spcBef>
                <a:spcPct val="20000"/>
              </a:spcBef>
              <a:buClr>
                <a:schemeClr val="accent2"/>
              </a:buClr>
              <a:buFont typeface="Wingdings 2"/>
              <a:buChar char=""/>
              <a:defRPr kumimoji="0" sz="2400">
                <a:solidFill>
                  <a:schemeClr val="dk1"/>
                </a:solidFill>
              </a:defRPr>
            </a:lvl3pPr>
            <a:lvl4pPr marL="1097280" indent="-173736">
              <a:lnSpc>
                <a:spcPct val="100000"/>
              </a:lnSpc>
              <a:spcBef>
                <a:spcPct val="20000"/>
              </a:spcBef>
              <a:buClr>
                <a:schemeClr val="accent3"/>
              </a:buClr>
              <a:buFont typeface="Wingdings 2"/>
              <a:buChar char=""/>
              <a:defRPr kumimoji="0" sz="2000">
                <a:solidFill>
                  <a:schemeClr val="dk1"/>
                </a:solidFill>
              </a:defRPr>
            </a:lvl4pPr>
            <a:lvl5pPr marL="1298448" indent="-182880">
              <a:lnSpc>
                <a:spcPct val="100000"/>
              </a:lnSpc>
              <a:spcBef>
                <a:spcPct val="20000"/>
              </a:spcBef>
              <a:buClr>
                <a:schemeClr val="accent4"/>
              </a:buClr>
              <a:buFont typeface="Wingdings 2"/>
              <a:buChar char=""/>
              <a:defRPr kumimoji="0" sz="2000">
                <a:solidFill>
                  <a:schemeClr val="dk1"/>
                </a:solidFill>
              </a:defRPr>
            </a:lvl5pPr>
            <a:lvl6pPr marL="1508760" indent="-182880">
              <a:lnSpc>
                <a:spcPct val="100000"/>
              </a:lnSpc>
              <a:spcBef>
                <a:spcPct val="20000"/>
              </a:spcBef>
              <a:buClr>
                <a:schemeClr val="accent5"/>
              </a:buClr>
              <a:buFont typeface="Wingdings 2"/>
              <a:buChar char=""/>
              <a:defRPr kumimoji="0" sz="2000">
                <a:solidFill>
                  <a:schemeClr val="dk1"/>
                </a:solidFill>
              </a:defRPr>
            </a:lvl6pPr>
            <a:lvl7pPr marL="1719072" indent="-182880">
              <a:lnSpc>
                <a:spcPct val="100000"/>
              </a:lnSpc>
              <a:spcBef>
                <a:spcPct val="20000"/>
              </a:spcBef>
              <a:buClr>
                <a:schemeClr val="accent6"/>
              </a:buClr>
              <a:buFont typeface="Wingdings 2"/>
              <a:buChar char=""/>
              <a:defRPr kumimoji="0" sz="2000">
                <a:solidFill>
                  <a:schemeClr val="dk1"/>
                </a:solidFill>
              </a:defRPr>
            </a:lvl7pPr>
            <a:lvl8pPr marL="1920240" indent="-182880">
              <a:lnSpc>
                <a:spcPct val="100000"/>
              </a:lnSpc>
              <a:spcBef>
                <a:spcPct val="20000"/>
              </a:spcBef>
              <a:buClr>
                <a:schemeClr val="accent6"/>
              </a:buClr>
              <a:buFont typeface="Wingdings 2"/>
              <a:buChar char=""/>
              <a:defRPr kumimoji="0" sz="2000">
                <a:solidFill>
                  <a:schemeClr val="dk1"/>
                </a:solidFill>
              </a:defRPr>
            </a:lvl8pPr>
            <a:lvl9pPr marL="2130552" indent="-182880">
              <a:lnSpc>
                <a:spcPct val="100000"/>
              </a:lnSpc>
              <a:spcBef>
                <a:spcPct val="20000"/>
              </a:spcBef>
              <a:buClr>
                <a:schemeClr val="accent6"/>
              </a:buClr>
              <a:buFont typeface="Wingdings 2"/>
              <a:buChar char=""/>
              <a:defRPr kumimoji="0" sz="2000">
                <a:solidFill>
                  <a:schemeClr val="dk1"/>
                </a:solidFill>
              </a:defRPr>
            </a:lvl9pPr>
            <a:extLst/>
          </a:lstStyle>
          <a:p>
            <a:pPr algn="l"/>
            <a:r>
              <a:rPr lang="es-ES" dirty="0"/>
              <a:t>Deposito bancario a plazo</a:t>
            </a:r>
          </a:p>
        </p:txBody>
      </p:sp>
      <p:sp>
        <p:nvSpPr>
          <p:cNvPr id="6" name="5 CuadroTexto"/>
          <p:cNvSpPr txBox="1"/>
          <p:nvPr/>
        </p:nvSpPr>
        <p:spPr>
          <a:xfrm>
            <a:off x="680483" y="4634352"/>
            <a:ext cx="3646967"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spAutoFit/>
          </a:bodyPr>
          <a:lstStyle>
            <a:defPPr>
              <a:defRPr lang="es-CO"/>
            </a:defPPr>
            <a:lvl1pPr indent="0">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El banco paga un interés.</a:t>
            </a:r>
          </a:p>
        </p:txBody>
      </p:sp>
      <p:sp>
        <p:nvSpPr>
          <p:cNvPr id="7" name="6 CuadroTexto"/>
          <p:cNvSpPr txBox="1"/>
          <p:nvPr/>
        </p:nvSpPr>
        <p:spPr>
          <a:xfrm>
            <a:off x="680484" y="1734845"/>
            <a:ext cx="10706986" cy="369332"/>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spAutoFit/>
          </a:bodyPr>
          <a:lstStyle>
            <a:defPPr>
              <a:defRPr lang="es-ES"/>
            </a:defPPr>
            <a:lvl1pPr indent="0">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Pueden ser negociados y vendidos en el mercado secundario a un precio igual o superior del nominal.</a:t>
            </a:r>
          </a:p>
        </p:txBody>
      </p:sp>
      <p:pic>
        <p:nvPicPr>
          <p:cNvPr id="1026" name="Picture 2" descr="Imágenes, fotos de stock y vectores sobre Dibujos De Ahorro ...">
            <a:extLst>
              <a:ext uri="{FF2B5EF4-FFF2-40B4-BE49-F238E27FC236}">
                <a16:creationId xmlns:a16="http://schemas.microsoft.com/office/drawing/2014/main" id="{780D75BD-339C-4749-98A7-DD1EDF0BA1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498"/>
          <a:stretch/>
        </p:blipFill>
        <p:spPr bwMode="auto">
          <a:xfrm>
            <a:off x="7134447" y="2838822"/>
            <a:ext cx="3732613" cy="375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3508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1629</Words>
  <Application>Microsoft Office PowerPoint</Application>
  <PresentationFormat>Panorámica</PresentationFormat>
  <Paragraphs>165</Paragraphs>
  <Slides>12</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Cambria Math</vt:lpstr>
      <vt:lpstr>DJSLKM+CenturyGothic</vt:lpstr>
      <vt:lpstr>Wingdings 2</vt:lpstr>
      <vt:lpstr>Tema de Office</vt:lpstr>
      <vt:lpstr>Mercado de Renta fija</vt:lpstr>
      <vt:lpstr>Mercado Renta Fija</vt:lpstr>
      <vt:lpstr>Títulos de deuda pública</vt:lpstr>
      <vt:lpstr>Títulos de deuda pública</vt:lpstr>
      <vt:lpstr>Títulos de Deuda Pública</vt:lpstr>
      <vt:lpstr>Títulos de deuda pública</vt:lpstr>
      <vt:lpstr>Presentación de PowerPoint</vt:lpstr>
      <vt:lpstr>Bonos empresariales</vt:lpstr>
      <vt:lpstr>Certificado de Depósito - CDT</vt:lpstr>
      <vt:lpstr>Pagaré de Empresa</vt:lpstr>
      <vt:lpstr>Aceptaciones Bancarias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de Renta fija</dc:title>
  <dc:creator>Natalia Maria Acevedo Prins</dc:creator>
  <cp:lastModifiedBy>Natalia Maria Acevedo Prins</cp:lastModifiedBy>
  <cp:revision>35</cp:revision>
  <dcterms:created xsi:type="dcterms:W3CDTF">2020-04-22T01:13:44Z</dcterms:created>
  <dcterms:modified xsi:type="dcterms:W3CDTF">2020-11-06T04:32:01Z</dcterms:modified>
</cp:coreProperties>
</file>