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75" r:id="rId3"/>
    <p:sldId id="279" r:id="rId4"/>
    <p:sldId id="258" r:id="rId5"/>
    <p:sldId id="276" r:id="rId6"/>
    <p:sldId id="277" r:id="rId7"/>
    <p:sldId id="27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jimenez\Dropbox\ITM\GESTI&#211;N%20DEL%20RIESGO\Conceptos%20de%20estad&#237;st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jimenez\Dropbox\ITM\GESTI&#211;N%20DEL%20RIESGO\Conceptos%20de%20estad&#237;stic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isjimenez\Dropbox\ITM\GESTI&#211;N%20DEL%20RIESGO\Conceptos%20de%20estad&#237;stic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ECO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Hoja1!$A$2:$A$2620</c:f>
              <c:numCache>
                <c:formatCode>m/d/yyyy</c:formatCode>
                <c:ptCount val="2619"/>
                <c:pt idx="0">
                  <c:v>39458</c:v>
                </c:pt>
                <c:pt idx="1">
                  <c:v>39461</c:v>
                </c:pt>
                <c:pt idx="2">
                  <c:v>39462</c:v>
                </c:pt>
                <c:pt idx="3">
                  <c:v>39463</c:v>
                </c:pt>
                <c:pt idx="4">
                  <c:v>39464</c:v>
                </c:pt>
                <c:pt idx="5">
                  <c:v>39465</c:v>
                </c:pt>
                <c:pt idx="6">
                  <c:v>39468</c:v>
                </c:pt>
                <c:pt idx="7">
                  <c:v>39469</c:v>
                </c:pt>
                <c:pt idx="8">
                  <c:v>39470</c:v>
                </c:pt>
                <c:pt idx="9">
                  <c:v>39471</c:v>
                </c:pt>
                <c:pt idx="10">
                  <c:v>39472</c:v>
                </c:pt>
                <c:pt idx="11">
                  <c:v>39475</c:v>
                </c:pt>
                <c:pt idx="12">
                  <c:v>39476</c:v>
                </c:pt>
                <c:pt idx="13">
                  <c:v>39477</c:v>
                </c:pt>
                <c:pt idx="14">
                  <c:v>39478</c:v>
                </c:pt>
                <c:pt idx="15">
                  <c:v>39479</c:v>
                </c:pt>
                <c:pt idx="16">
                  <c:v>39482</c:v>
                </c:pt>
                <c:pt idx="17">
                  <c:v>39483</c:v>
                </c:pt>
                <c:pt idx="18">
                  <c:v>39484</c:v>
                </c:pt>
                <c:pt idx="19">
                  <c:v>39485</c:v>
                </c:pt>
                <c:pt idx="20">
                  <c:v>39486</c:v>
                </c:pt>
                <c:pt idx="21">
                  <c:v>39489</c:v>
                </c:pt>
                <c:pt idx="22">
                  <c:v>39490</c:v>
                </c:pt>
                <c:pt idx="23">
                  <c:v>39491</c:v>
                </c:pt>
                <c:pt idx="24">
                  <c:v>39492</c:v>
                </c:pt>
                <c:pt idx="25">
                  <c:v>39493</c:v>
                </c:pt>
                <c:pt idx="26">
                  <c:v>39496</c:v>
                </c:pt>
                <c:pt idx="27">
                  <c:v>39497</c:v>
                </c:pt>
                <c:pt idx="28">
                  <c:v>39498</c:v>
                </c:pt>
                <c:pt idx="29">
                  <c:v>39499</c:v>
                </c:pt>
                <c:pt idx="30">
                  <c:v>39500</c:v>
                </c:pt>
                <c:pt idx="31">
                  <c:v>39503</c:v>
                </c:pt>
                <c:pt idx="32">
                  <c:v>39504</c:v>
                </c:pt>
                <c:pt idx="33">
                  <c:v>39505</c:v>
                </c:pt>
                <c:pt idx="34">
                  <c:v>39506</c:v>
                </c:pt>
                <c:pt idx="35">
                  <c:v>39507</c:v>
                </c:pt>
                <c:pt idx="36">
                  <c:v>39510</c:v>
                </c:pt>
                <c:pt idx="37">
                  <c:v>39511</c:v>
                </c:pt>
                <c:pt idx="38">
                  <c:v>39512</c:v>
                </c:pt>
                <c:pt idx="39">
                  <c:v>39513</c:v>
                </c:pt>
                <c:pt idx="40">
                  <c:v>39514</c:v>
                </c:pt>
                <c:pt idx="41">
                  <c:v>39517</c:v>
                </c:pt>
                <c:pt idx="42">
                  <c:v>39518</c:v>
                </c:pt>
                <c:pt idx="43">
                  <c:v>39519</c:v>
                </c:pt>
                <c:pt idx="44">
                  <c:v>39520</c:v>
                </c:pt>
                <c:pt idx="45">
                  <c:v>39521</c:v>
                </c:pt>
                <c:pt idx="46">
                  <c:v>39524</c:v>
                </c:pt>
                <c:pt idx="47">
                  <c:v>39525</c:v>
                </c:pt>
                <c:pt idx="48">
                  <c:v>39526</c:v>
                </c:pt>
                <c:pt idx="49">
                  <c:v>39532</c:v>
                </c:pt>
                <c:pt idx="50">
                  <c:v>39533</c:v>
                </c:pt>
                <c:pt idx="51">
                  <c:v>39534</c:v>
                </c:pt>
                <c:pt idx="52">
                  <c:v>39535</c:v>
                </c:pt>
                <c:pt idx="53">
                  <c:v>39538</c:v>
                </c:pt>
                <c:pt idx="54">
                  <c:v>39539</c:v>
                </c:pt>
                <c:pt idx="55">
                  <c:v>39540</c:v>
                </c:pt>
                <c:pt idx="56">
                  <c:v>39541</c:v>
                </c:pt>
                <c:pt idx="57">
                  <c:v>39542</c:v>
                </c:pt>
                <c:pt idx="58">
                  <c:v>39545</c:v>
                </c:pt>
                <c:pt idx="59">
                  <c:v>39546</c:v>
                </c:pt>
                <c:pt idx="60">
                  <c:v>39547</c:v>
                </c:pt>
                <c:pt idx="61">
                  <c:v>39548</c:v>
                </c:pt>
                <c:pt idx="62">
                  <c:v>39549</c:v>
                </c:pt>
                <c:pt idx="63">
                  <c:v>39552</c:v>
                </c:pt>
                <c:pt idx="64">
                  <c:v>39553</c:v>
                </c:pt>
                <c:pt idx="65">
                  <c:v>39554</c:v>
                </c:pt>
                <c:pt idx="66">
                  <c:v>39555</c:v>
                </c:pt>
                <c:pt idx="67">
                  <c:v>39556</c:v>
                </c:pt>
                <c:pt idx="68">
                  <c:v>39559</c:v>
                </c:pt>
                <c:pt idx="69">
                  <c:v>39560</c:v>
                </c:pt>
                <c:pt idx="70">
                  <c:v>39561</c:v>
                </c:pt>
                <c:pt idx="71">
                  <c:v>39562</c:v>
                </c:pt>
                <c:pt idx="72">
                  <c:v>39563</c:v>
                </c:pt>
                <c:pt idx="73">
                  <c:v>39566</c:v>
                </c:pt>
                <c:pt idx="74">
                  <c:v>39567</c:v>
                </c:pt>
                <c:pt idx="75">
                  <c:v>39568</c:v>
                </c:pt>
                <c:pt idx="76">
                  <c:v>39570</c:v>
                </c:pt>
                <c:pt idx="77">
                  <c:v>39574</c:v>
                </c:pt>
                <c:pt idx="78">
                  <c:v>39575</c:v>
                </c:pt>
                <c:pt idx="79">
                  <c:v>39576</c:v>
                </c:pt>
                <c:pt idx="80">
                  <c:v>39577</c:v>
                </c:pt>
                <c:pt idx="81">
                  <c:v>39580</c:v>
                </c:pt>
                <c:pt idx="82">
                  <c:v>39581</c:v>
                </c:pt>
                <c:pt idx="83">
                  <c:v>39582</c:v>
                </c:pt>
                <c:pt idx="84">
                  <c:v>39583</c:v>
                </c:pt>
                <c:pt idx="85">
                  <c:v>39584</c:v>
                </c:pt>
                <c:pt idx="86">
                  <c:v>39587</c:v>
                </c:pt>
                <c:pt idx="87">
                  <c:v>39588</c:v>
                </c:pt>
                <c:pt idx="88">
                  <c:v>39589</c:v>
                </c:pt>
                <c:pt idx="89">
                  <c:v>39590</c:v>
                </c:pt>
                <c:pt idx="90">
                  <c:v>39591</c:v>
                </c:pt>
                <c:pt idx="91">
                  <c:v>39595</c:v>
                </c:pt>
                <c:pt idx="92">
                  <c:v>39596</c:v>
                </c:pt>
                <c:pt idx="93">
                  <c:v>39597</c:v>
                </c:pt>
                <c:pt idx="94">
                  <c:v>39598</c:v>
                </c:pt>
                <c:pt idx="95">
                  <c:v>39602</c:v>
                </c:pt>
                <c:pt idx="96">
                  <c:v>39603</c:v>
                </c:pt>
                <c:pt idx="97">
                  <c:v>39604</c:v>
                </c:pt>
                <c:pt idx="98">
                  <c:v>39605</c:v>
                </c:pt>
                <c:pt idx="99">
                  <c:v>39608</c:v>
                </c:pt>
                <c:pt idx="100">
                  <c:v>39609</c:v>
                </c:pt>
                <c:pt idx="101">
                  <c:v>39610</c:v>
                </c:pt>
                <c:pt idx="102">
                  <c:v>39611</c:v>
                </c:pt>
                <c:pt idx="103">
                  <c:v>39612</c:v>
                </c:pt>
                <c:pt idx="104">
                  <c:v>39615</c:v>
                </c:pt>
                <c:pt idx="105">
                  <c:v>39616</c:v>
                </c:pt>
                <c:pt idx="106">
                  <c:v>39617</c:v>
                </c:pt>
                <c:pt idx="107">
                  <c:v>39618</c:v>
                </c:pt>
                <c:pt idx="108">
                  <c:v>39619</c:v>
                </c:pt>
                <c:pt idx="109">
                  <c:v>39622</c:v>
                </c:pt>
                <c:pt idx="110">
                  <c:v>39623</c:v>
                </c:pt>
                <c:pt idx="111">
                  <c:v>39624</c:v>
                </c:pt>
                <c:pt idx="112">
                  <c:v>39625</c:v>
                </c:pt>
                <c:pt idx="113">
                  <c:v>39626</c:v>
                </c:pt>
                <c:pt idx="114">
                  <c:v>39630</c:v>
                </c:pt>
                <c:pt idx="115">
                  <c:v>39631</c:v>
                </c:pt>
                <c:pt idx="116">
                  <c:v>39632</c:v>
                </c:pt>
                <c:pt idx="117">
                  <c:v>39633</c:v>
                </c:pt>
                <c:pt idx="118">
                  <c:v>39636</c:v>
                </c:pt>
                <c:pt idx="119">
                  <c:v>39637</c:v>
                </c:pt>
                <c:pt idx="120">
                  <c:v>39638</c:v>
                </c:pt>
                <c:pt idx="121">
                  <c:v>39639</c:v>
                </c:pt>
                <c:pt idx="122">
                  <c:v>39640</c:v>
                </c:pt>
                <c:pt idx="123">
                  <c:v>39643</c:v>
                </c:pt>
                <c:pt idx="124">
                  <c:v>39644</c:v>
                </c:pt>
                <c:pt idx="125">
                  <c:v>39645</c:v>
                </c:pt>
                <c:pt idx="126">
                  <c:v>39646</c:v>
                </c:pt>
                <c:pt idx="127">
                  <c:v>39647</c:v>
                </c:pt>
                <c:pt idx="128">
                  <c:v>39650</c:v>
                </c:pt>
                <c:pt idx="129">
                  <c:v>39651</c:v>
                </c:pt>
                <c:pt idx="130">
                  <c:v>39652</c:v>
                </c:pt>
                <c:pt idx="131">
                  <c:v>39653</c:v>
                </c:pt>
                <c:pt idx="132">
                  <c:v>39654</c:v>
                </c:pt>
                <c:pt idx="133">
                  <c:v>39657</c:v>
                </c:pt>
                <c:pt idx="134">
                  <c:v>39658</c:v>
                </c:pt>
                <c:pt idx="135">
                  <c:v>39659</c:v>
                </c:pt>
                <c:pt idx="136">
                  <c:v>39660</c:v>
                </c:pt>
                <c:pt idx="137">
                  <c:v>39661</c:v>
                </c:pt>
                <c:pt idx="138">
                  <c:v>39664</c:v>
                </c:pt>
                <c:pt idx="139">
                  <c:v>39665</c:v>
                </c:pt>
                <c:pt idx="140">
                  <c:v>39666</c:v>
                </c:pt>
                <c:pt idx="141">
                  <c:v>39668</c:v>
                </c:pt>
                <c:pt idx="142">
                  <c:v>39671</c:v>
                </c:pt>
                <c:pt idx="143">
                  <c:v>39672</c:v>
                </c:pt>
                <c:pt idx="144">
                  <c:v>39673</c:v>
                </c:pt>
                <c:pt idx="145">
                  <c:v>39674</c:v>
                </c:pt>
                <c:pt idx="146">
                  <c:v>39675</c:v>
                </c:pt>
                <c:pt idx="147">
                  <c:v>39679</c:v>
                </c:pt>
                <c:pt idx="148">
                  <c:v>39680</c:v>
                </c:pt>
                <c:pt idx="149">
                  <c:v>39681</c:v>
                </c:pt>
                <c:pt idx="150">
                  <c:v>39682</c:v>
                </c:pt>
                <c:pt idx="151">
                  <c:v>39685</c:v>
                </c:pt>
                <c:pt idx="152">
                  <c:v>39686</c:v>
                </c:pt>
                <c:pt idx="153">
                  <c:v>39687</c:v>
                </c:pt>
                <c:pt idx="154">
                  <c:v>39688</c:v>
                </c:pt>
                <c:pt idx="155">
                  <c:v>39689</c:v>
                </c:pt>
                <c:pt idx="156">
                  <c:v>39692</c:v>
                </c:pt>
                <c:pt idx="157">
                  <c:v>39693</c:v>
                </c:pt>
                <c:pt idx="158">
                  <c:v>39694</c:v>
                </c:pt>
                <c:pt idx="159">
                  <c:v>39695</c:v>
                </c:pt>
                <c:pt idx="160">
                  <c:v>39696</c:v>
                </c:pt>
                <c:pt idx="161">
                  <c:v>39699</c:v>
                </c:pt>
                <c:pt idx="162">
                  <c:v>39700</c:v>
                </c:pt>
                <c:pt idx="163">
                  <c:v>39701</c:v>
                </c:pt>
                <c:pt idx="164">
                  <c:v>39702</c:v>
                </c:pt>
                <c:pt idx="165">
                  <c:v>39703</c:v>
                </c:pt>
                <c:pt idx="166">
                  <c:v>39706</c:v>
                </c:pt>
                <c:pt idx="167">
                  <c:v>39707</c:v>
                </c:pt>
                <c:pt idx="168">
                  <c:v>39708</c:v>
                </c:pt>
                <c:pt idx="169">
                  <c:v>39709</c:v>
                </c:pt>
                <c:pt idx="170">
                  <c:v>39710</c:v>
                </c:pt>
                <c:pt idx="171">
                  <c:v>39713</c:v>
                </c:pt>
                <c:pt idx="172">
                  <c:v>39714</c:v>
                </c:pt>
                <c:pt idx="173">
                  <c:v>39715</c:v>
                </c:pt>
                <c:pt idx="174">
                  <c:v>39716</c:v>
                </c:pt>
                <c:pt idx="175">
                  <c:v>39717</c:v>
                </c:pt>
                <c:pt idx="176">
                  <c:v>39720</c:v>
                </c:pt>
                <c:pt idx="177">
                  <c:v>39721</c:v>
                </c:pt>
                <c:pt idx="178">
                  <c:v>39722</c:v>
                </c:pt>
                <c:pt idx="179">
                  <c:v>39723</c:v>
                </c:pt>
                <c:pt idx="180">
                  <c:v>39724</c:v>
                </c:pt>
                <c:pt idx="181">
                  <c:v>39727</c:v>
                </c:pt>
                <c:pt idx="182">
                  <c:v>39728</c:v>
                </c:pt>
                <c:pt idx="183">
                  <c:v>39729</c:v>
                </c:pt>
                <c:pt idx="184">
                  <c:v>39730</c:v>
                </c:pt>
                <c:pt idx="185">
                  <c:v>39731</c:v>
                </c:pt>
                <c:pt idx="186">
                  <c:v>39735</c:v>
                </c:pt>
                <c:pt idx="187">
                  <c:v>39736</c:v>
                </c:pt>
                <c:pt idx="188">
                  <c:v>39737</c:v>
                </c:pt>
                <c:pt idx="189">
                  <c:v>39738</c:v>
                </c:pt>
                <c:pt idx="190">
                  <c:v>39741</c:v>
                </c:pt>
                <c:pt idx="191">
                  <c:v>39742</c:v>
                </c:pt>
                <c:pt idx="192">
                  <c:v>39743</c:v>
                </c:pt>
                <c:pt idx="193">
                  <c:v>39744</c:v>
                </c:pt>
                <c:pt idx="194">
                  <c:v>39745</c:v>
                </c:pt>
                <c:pt idx="195">
                  <c:v>39748</c:v>
                </c:pt>
                <c:pt idx="196">
                  <c:v>39749</c:v>
                </c:pt>
                <c:pt idx="197">
                  <c:v>39750</c:v>
                </c:pt>
                <c:pt idx="198">
                  <c:v>39751</c:v>
                </c:pt>
                <c:pt idx="199">
                  <c:v>39752</c:v>
                </c:pt>
                <c:pt idx="200">
                  <c:v>39756</c:v>
                </c:pt>
                <c:pt idx="201">
                  <c:v>39757</c:v>
                </c:pt>
                <c:pt idx="202">
                  <c:v>39758</c:v>
                </c:pt>
                <c:pt idx="203">
                  <c:v>39759</c:v>
                </c:pt>
                <c:pt idx="204">
                  <c:v>39762</c:v>
                </c:pt>
                <c:pt idx="205">
                  <c:v>39763</c:v>
                </c:pt>
                <c:pt idx="206">
                  <c:v>39764</c:v>
                </c:pt>
                <c:pt idx="207">
                  <c:v>39765</c:v>
                </c:pt>
                <c:pt idx="208">
                  <c:v>39766</c:v>
                </c:pt>
                <c:pt idx="209">
                  <c:v>39770</c:v>
                </c:pt>
                <c:pt idx="210">
                  <c:v>39771</c:v>
                </c:pt>
                <c:pt idx="211">
                  <c:v>39772</c:v>
                </c:pt>
                <c:pt idx="212">
                  <c:v>39773</c:v>
                </c:pt>
                <c:pt idx="213">
                  <c:v>39776</c:v>
                </c:pt>
                <c:pt idx="214">
                  <c:v>39777</c:v>
                </c:pt>
                <c:pt idx="215">
                  <c:v>39778</c:v>
                </c:pt>
                <c:pt idx="216">
                  <c:v>39779</c:v>
                </c:pt>
                <c:pt idx="217">
                  <c:v>39780</c:v>
                </c:pt>
                <c:pt idx="218">
                  <c:v>39783</c:v>
                </c:pt>
                <c:pt idx="219">
                  <c:v>39784</c:v>
                </c:pt>
                <c:pt idx="220">
                  <c:v>39785</c:v>
                </c:pt>
                <c:pt idx="221">
                  <c:v>39786</c:v>
                </c:pt>
                <c:pt idx="222">
                  <c:v>39787</c:v>
                </c:pt>
                <c:pt idx="223">
                  <c:v>39791</c:v>
                </c:pt>
                <c:pt idx="224">
                  <c:v>39792</c:v>
                </c:pt>
                <c:pt idx="225">
                  <c:v>39793</c:v>
                </c:pt>
                <c:pt idx="226">
                  <c:v>39794</c:v>
                </c:pt>
                <c:pt idx="227">
                  <c:v>39797</c:v>
                </c:pt>
                <c:pt idx="228">
                  <c:v>39798</c:v>
                </c:pt>
                <c:pt idx="229">
                  <c:v>39799</c:v>
                </c:pt>
                <c:pt idx="230">
                  <c:v>39800</c:v>
                </c:pt>
                <c:pt idx="231">
                  <c:v>39801</c:v>
                </c:pt>
                <c:pt idx="232">
                  <c:v>39804</c:v>
                </c:pt>
                <c:pt idx="233">
                  <c:v>39805</c:v>
                </c:pt>
                <c:pt idx="234">
                  <c:v>39806</c:v>
                </c:pt>
                <c:pt idx="235">
                  <c:v>39808</c:v>
                </c:pt>
                <c:pt idx="236">
                  <c:v>39811</c:v>
                </c:pt>
                <c:pt idx="237">
                  <c:v>39812</c:v>
                </c:pt>
                <c:pt idx="238">
                  <c:v>39815</c:v>
                </c:pt>
                <c:pt idx="239">
                  <c:v>39818</c:v>
                </c:pt>
                <c:pt idx="240">
                  <c:v>39819</c:v>
                </c:pt>
                <c:pt idx="241">
                  <c:v>39820</c:v>
                </c:pt>
                <c:pt idx="242">
                  <c:v>39821</c:v>
                </c:pt>
                <c:pt idx="243">
                  <c:v>39822</c:v>
                </c:pt>
                <c:pt idx="244">
                  <c:v>39826</c:v>
                </c:pt>
                <c:pt idx="245">
                  <c:v>39827</c:v>
                </c:pt>
                <c:pt idx="246">
                  <c:v>39828</c:v>
                </c:pt>
                <c:pt idx="247">
                  <c:v>39829</c:v>
                </c:pt>
                <c:pt idx="248">
                  <c:v>39832</c:v>
                </c:pt>
                <c:pt idx="249">
                  <c:v>39833</c:v>
                </c:pt>
                <c:pt idx="250">
                  <c:v>39834</c:v>
                </c:pt>
                <c:pt idx="251">
                  <c:v>39835</c:v>
                </c:pt>
                <c:pt idx="252">
                  <c:v>39836</c:v>
                </c:pt>
                <c:pt idx="253">
                  <c:v>39839</c:v>
                </c:pt>
                <c:pt idx="254">
                  <c:v>39840</c:v>
                </c:pt>
                <c:pt idx="255">
                  <c:v>39841</c:v>
                </c:pt>
                <c:pt idx="256">
                  <c:v>39842</c:v>
                </c:pt>
                <c:pt idx="257">
                  <c:v>39843</c:v>
                </c:pt>
                <c:pt idx="258">
                  <c:v>39846</c:v>
                </c:pt>
                <c:pt idx="259">
                  <c:v>39847</c:v>
                </c:pt>
                <c:pt idx="260">
                  <c:v>39848</c:v>
                </c:pt>
                <c:pt idx="261">
                  <c:v>39849</c:v>
                </c:pt>
                <c:pt idx="262">
                  <c:v>39850</c:v>
                </c:pt>
                <c:pt idx="263">
                  <c:v>39853</c:v>
                </c:pt>
                <c:pt idx="264">
                  <c:v>39854</c:v>
                </c:pt>
                <c:pt idx="265">
                  <c:v>39855</c:v>
                </c:pt>
                <c:pt idx="266">
                  <c:v>39856</c:v>
                </c:pt>
                <c:pt idx="267">
                  <c:v>39857</c:v>
                </c:pt>
                <c:pt idx="268">
                  <c:v>39860</c:v>
                </c:pt>
                <c:pt idx="269">
                  <c:v>39861</c:v>
                </c:pt>
                <c:pt idx="270">
                  <c:v>39862</c:v>
                </c:pt>
                <c:pt idx="271">
                  <c:v>39863</c:v>
                </c:pt>
                <c:pt idx="272">
                  <c:v>39864</c:v>
                </c:pt>
                <c:pt idx="273">
                  <c:v>39867</c:v>
                </c:pt>
                <c:pt idx="274">
                  <c:v>39868</c:v>
                </c:pt>
                <c:pt idx="275">
                  <c:v>39869</c:v>
                </c:pt>
                <c:pt idx="276">
                  <c:v>39870</c:v>
                </c:pt>
                <c:pt idx="277">
                  <c:v>39871</c:v>
                </c:pt>
                <c:pt idx="278">
                  <c:v>39874</c:v>
                </c:pt>
                <c:pt idx="279">
                  <c:v>39875</c:v>
                </c:pt>
                <c:pt idx="280">
                  <c:v>39876</c:v>
                </c:pt>
                <c:pt idx="281">
                  <c:v>39877</c:v>
                </c:pt>
                <c:pt idx="282">
                  <c:v>39878</c:v>
                </c:pt>
                <c:pt idx="283">
                  <c:v>39881</c:v>
                </c:pt>
                <c:pt idx="284">
                  <c:v>39882</c:v>
                </c:pt>
                <c:pt idx="285">
                  <c:v>39883</c:v>
                </c:pt>
                <c:pt idx="286">
                  <c:v>39884</c:v>
                </c:pt>
                <c:pt idx="287">
                  <c:v>39885</c:v>
                </c:pt>
                <c:pt idx="288">
                  <c:v>39888</c:v>
                </c:pt>
                <c:pt idx="289">
                  <c:v>39889</c:v>
                </c:pt>
                <c:pt idx="290">
                  <c:v>39890</c:v>
                </c:pt>
                <c:pt idx="291">
                  <c:v>39891</c:v>
                </c:pt>
                <c:pt idx="292">
                  <c:v>39892</c:v>
                </c:pt>
                <c:pt idx="293">
                  <c:v>39896</c:v>
                </c:pt>
                <c:pt idx="294">
                  <c:v>39897</c:v>
                </c:pt>
                <c:pt idx="295">
                  <c:v>39898</c:v>
                </c:pt>
                <c:pt idx="296">
                  <c:v>39899</c:v>
                </c:pt>
                <c:pt idx="297">
                  <c:v>39902</c:v>
                </c:pt>
                <c:pt idx="298">
                  <c:v>39903</c:v>
                </c:pt>
                <c:pt idx="299">
                  <c:v>39904</c:v>
                </c:pt>
                <c:pt idx="300">
                  <c:v>39905</c:v>
                </c:pt>
                <c:pt idx="301">
                  <c:v>39906</c:v>
                </c:pt>
                <c:pt idx="302">
                  <c:v>39909</c:v>
                </c:pt>
                <c:pt idx="303">
                  <c:v>39910</c:v>
                </c:pt>
                <c:pt idx="304">
                  <c:v>39911</c:v>
                </c:pt>
                <c:pt idx="305">
                  <c:v>39916</c:v>
                </c:pt>
                <c:pt idx="306">
                  <c:v>39917</c:v>
                </c:pt>
                <c:pt idx="307">
                  <c:v>39918</c:v>
                </c:pt>
                <c:pt idx="308">
                  <c:v>39919</c:v>
                </c:pt>
                <c:pt idx="309">
                  <c:v>39920</c:v>
                </c:pt>
                <c:pt idx="310">
                  <c:v>39923</c:v>
                </c:pt>
                <c:pt idx="311">
                  <c:v>39924</c:v>
                </c:pt>
                <c:pt idx="312">
                  <c:v>39925</c:v>
                </c:pt>
                <c:pt idx="313">
                  <c:v>39926</c:v>
                </c:pt>
                <c:pt idx="314">
                  <c:v>39927</c:v>
                </c:pt>
                <c:pt idx="315">
                  <c:v>39930</c:v>
                </c:pt>
                <c:pt idx="316">
                  <c:v>39931</c:v>
                </c:pt>
                <c:pt idx="317">
                  <c:v>39932</c:v>
                </c:pt>
                <c:pt idx="318">
                  <c:v>39933</c:v>
                </c:pt>
                <c:pt idx="319">
                  <c:v>39937</c:v>
                </c:pt>
                <c:pt idx="320">
                  <c:v>39938</c:v>
                </c:pt>
                <c:pt idx="321">
                  <c:v>39939</c:v>
                </c:pt>
                <c:pt idx="322">
                  <c:v>39940</c:v>
                </c:pt>
                <c:pt idx="323">
                  <c:v>39941</c:v>
                </c:pt>
                <c:pt idx="324">
                  <c:v>39944</c:v>
                </c:pt>
                <c:pt idx="325">
                  <c:v>39945</c:v>
                </c:pt>
                <c:pt idx="326">
                  <c:v>39946</c:v>
                </c:pt>
                <c:pt idx="327">
                  <c:v>39947</c:v>
                </c:pt>
                <c:pt idx="328">
                  <c:v>39948</c:v>
                </c:pt>
                <c:pt idx="329">
                  <c:v>39951</c:v>
                </c:pt>
                <c:pt idx="330">
                  <c:v>39952</c:v>
                </c:pt>
                <c:pt idx="331">
                  <c:v>39953</c:v>
                </c:pt>
                <c:pt idx="332">
                  <c:v>39954</c:v>
                </c:pt>
                <c:pt idx="333">
                  <c:v>39955</c:v>
                </c:pt>
                <c:pt idx="334">
                  <c:v>39959</c:v>
                </c:pt>
                <c:pt idx="335">
                  <c:v>39960</c:v>
                </c:pt>
                <c:pt idx="336">
                  <c:v>39961</c:v>
                </c:pt>
                <c:pt idx="337">
                  <c:v>39962</c:v>
                </c:pt>
                <c:pt idx="338">
                  <c:v>39965</c:v>
                </c:pt>
                <c:pt idx="339">
                  <c:v>39966</c:v>
                </c:pt>
                <c:pt idx="340">
                  <c:v>39967</c:v>
                </c:pt>
                <c:pt idx="341">
                  <c:v>39968</c:v>
                </c:pt>
                <c:pt idx="342">
                  <c:v>39969</c:v>
                </c:pt>
                <c:pt idx="343">
                  <c:v>39972</c:v>
                </c:pt>
                <c:pt idx="344">
                  <c:v>39973</c:v>
                </c:pt>
                <c:pt idx="345">
                  <c:v>39974</c:v>
                </c:pt>
                <c:pt idx="346">
                  <c:v>39975</c:v>
                </c:pt>
                <c:pt idx="347">
                  <c:v>39976</c:v>
                </c:pt>
                <c:pt idx="348">
                  <c:v>39980</c:v>
                </c:pt>
                <c:pt idx="349">
                  <c:v>39981</c:v>
                </c:pt>
                <c:pt idx="350">
                  <c:v>39982</c:v>
                </c:pt>
                <c:pt idx="351">
                  <c:v>39983</c:v>
                </c:pt>
                <c:pt idx="352">
                  <c:v>39987</c:v>
                </c:pt>
                <c:pt idx="353">
                  <c:v>39988</c:v>
                </c:pt>
                <c:pt idx="354">
                  <c:v>39989</c:v>
                </c:pt>
                <c:pt idx="355">
                  <c:v>39990</c:v>
                </c:pt>
                <c:pt idx="356">
                  <c:v>39994</c:v>
                </c:pt>
                <c:pt idx="357">
                  <c:v>39995</c:v>
                </c:pt>
                <c:pt idx="358">
                  <c:v>39996</c:v>
                </c:pt>
                <c:pt idx="359">
                  <c:v>39997</c:v>
                </c:pt>
                <c:pt idx="360">
                  <c:v>40000</c:v>
                </c:pt>
                <c:pt idx="361">
                  <c:v>40001</c:v>
                </c:pt>
                <c:pt idx="362">
                  <c:v>40002</c:v>
                </c:pt>
                <c:pt idx="363">
                  <c:v>40003</c:v>
                </c:pt>
                <c:pt idx="364">
                  <c:v>40004</c:v>
                </c:pt>
                <c:pt idx="365">
                  <c:v>40007</c:v>
                </c:pt>
                <c:pt idx="366">
                  <c:v>40008</c:v>
                </c:pt>
                <c:pt idx="367">
                  <c:v>40009</c:v>
                </c:pt>
                <c:pt idx="368">
                  <c:v>40010</c:v>
                </c:pt>
                <c:pt idx="369">
                  <c:v>40011</c:v>
                </c:pt>
                <c:pt idx="370">
                  <c:v>40015</c:v>
                </c:pt>
                <c:pt idx="371">
                  <c:v>40016</c:v>
                </c:pt>
                <c:pt idx="372">
                  <c:v>40017</c:v>
                </c:pt>
                <c:pt idx="373">
                  <c:v>40018</c:v>
                </c:pt>
                <c:pt idx="374">
                  <c:v>40021</c:v>
                </c:pt>
                <c:pt idx="375">
                  <c:v>40022</c:v>
                </c:pt>
                <c:pt idx="376">
                  <c:v>40023</c:v>
                </c:pt>
                <c:pt idx="377">
                  <c:v>40024</c:v>
                </c:pt>
                <c:pt idx="378">
                  <c:v>40025</c:v>
                </c:pt>
                <c:pt idx="379">
                  <c:v>40028</c:v>
                </c:pt>
                <c:pt idx="380">
                  <c:v>40029</c:v>
                </c:pt>
                <c:pt idx="381">
                  <c:v>40030</c:v>
                </c:pt>
                <c:pt idx="382">
                  <c:v>40031</c:v>
                </c:pt>
                <c:pt idx="383">
                  <c:v>40035</c:v>
                </c:pt>
                <c:pt idx="384">
                  <c:v>40036</c:v>
                </c:pt>
                <c:pt idx="385">
                  <c:v>40037</c:v>
                </c:pt>
                <c:pt idx="386">
                  <c:v>40038</c:v>
                </c:pt>
                <c:pt idx="387">
                  <c:v>40039</c:v>
                </c:pt>
                <c:pt idx="388">
                  <c:v>40043</c:v>
                </c:pt>
                <c:pt idx="389">
                  <c:v>40044</c:v>
                </c:pt>
                <c:pt idx="390">
                  <c:v>40045</c:v>
                </c:pt>
                <c:pt idx="391">
                  <c:v>40046</c:v>
                </c:pt>
                <c:pt idx="392">
                  <c:v>40049</c:v>
                </c:pt>
                <c:pt idx="393">
                  <c:v>40050</c:v>
                </c:pt>
                <c:pt idx="394">
                  <c:v>40051</c:v>
                </c:pt>
                <c:pt idx="395">
                  <c:v>40052</c:v>
                </c:pt>
                <c:pt idx="396">
                  <c:v>40053</c:v>
                </c:pt>
                <c:pt idx="397">
                  <c:v>40056</c:v>
                </c:pt>
                <c:pt idx="398">
                  <c:v>40057</c:v>
                </c:pt>
                <c:pt idx="399">
                  <c:v>40058</c:v>
                </c:pt>
                <c:pt idx="400">
                  <c:v>40059</c:v>
                </c:pt>
                <c:pt idx="401">
                  <c:v>40060</c:v>
                </c:pt>
                <c:pt idx="402">
                  <c:v>40063</c:v>
                </c:pt>
                <c:pt idx="403">
                  <c:v>40064</c:v>
                </c:pt>
                <c:pt idx="404">
                  <c:v>40065</c:v>
                </c:pt>
                <c:pt idx="405">
                  <c:v>40066</c:v>
                </c:pt>
                <c:pt idx="406">
                  <c:v>40067</c:v>
                </c:pt>
                <c:pt idx="407">
                  <c:v>40070</c:v>
                </c:pt>
                <c:pt idx="408">
                  <c:v>40071</c:v>
                </c:pt>
                <c:pt idx="409">
                  <c:v>40072</c:v>
                </c:pt>
                <c:pt idx="410">
                  <c:v>40073</c:v>
                </c:pt>
                <c:pt idx="411">
                  <c:v>40074</c:v>
                </c:pt>
                <c:pt idx="412">
                  <c:v>40077</c:v>
                </c:pt>
                <c:pt idx="413">
                  <c:v>40078</c:v>
                </c:pt>
                <c:pt idx="414">
                  <c:v>40079</c:v>
                </c:pt>
                <c:pt idx="415">
                  <c:v>40080</c:v>
                </c:pt>
                <c:pt idx="416">
                  <c:v>40081</c:v>
                </c:pt>
                <c:pt idx="417">
                  <c:v>40084</c:v>
                </c:pt>
                <c:pt idx="418">
                  <c:v>40085</c:v>
                </c:pt>
                <c:pt idx="419">
                  <c:v>40086</c:v>
                </c:pt>
                <c:pt idx="420">
                  <c:v>40087</c:v>
                </c:pt>
                <c:pt idx="421">
                  <c:v>40088</c:v>
                </c:pt>
                <c:pt idx="422">
                  <c:v>40091</c:v>
                </c:pt>
                <c:pt idx="423">
                  <c:v>40092</c:v>
                </c:pt>
                <c:pt idx="424">
                  <c:v>40093</c:v>
                </c:pt>
                <c:pt idx="425">
                  <c:v>40094</c:v>
                </c:pt>
                <c:pt idx="426">
                  <c:v>40095</c:v>
                </c:pt>
                <c:pt idx="427">
                  <c:v>40099</c:v>
                </c:pt>
                <c:pt idx="428">
                  <c:v>40100</c:v>
                </c:pt>
                <c:pt idx="429">
                  <c:v>40101</c:v>
                </c:pt>
                <c:pt idx="430">
                  <c:v>40102</c:v>
                </c:pt>
                <c:pt idx="431">
                  <c:v>40105</c:v>
                </c:pt>
                <c:pt idx="432">
                  <c:v>40106</c:v>
                </c:pt>
                <c:pt idx="433">
                  <c:v>40107</c:v>
                </c:pt>
                <c:pt idx="434">
                  <c:v>40108</c:v>
                </c:pt>
                <c:pt idx="435">
                  <c:v>40109</c:v>
                </c:pt>
                <c:pt idx="436">
                  <c:v>40112</c:v>
                </c:pt>
                <c:pt idx="437">
                  <c:v>40113</c:v>
                </c:pt>
                <c:pt idx="438">
                  <c:v>40114</c:v>
                </c:pt>
                <c:pt idx="439">
                  <c:v>40115</c:v>
                </c:pt>
                <c:pt idx="440">
                  <c:v>40116</c:v>
                </c:pt>
                <c:pt idx="441">
                  <c:v>40120</c:v>
                </c:pt>
                <c:pt idx="442">
                  <c:v>40121</c:v>
                </c:pt>
                <c:pt idx="443">
                  <c:v>40122</c:v>
                </c:pt>
                <c:pt idx="444">
                  <c:v>40123</c:v>
                </c:pt>
                <c:pt idx="445">
                  <c:v>40126</c:v>
                </c:pt>
                <c:pt idx="446">
                  <c:v>40127</c:v>
                </c:pt>
                <c:pt idx="447">
                  <c:v>40128</c:v>
                </c:pt>
                <c:pt idx="448">
                  <c:v>40129</c:v>
                </c:pt>
                <c:pt idx="449">
                  <c:v>40130</c:v>
                </c:pt>
                <c:pt idx="450">
                  <c:v>40134</c:v>
                </c:pt>
                <c:pt idx="451">
                  <c:v>40135</c:v>
                </c:pt>
                <c:pt idx="452">
                  <c:v>40136</c:v>
                </c:pt>
                <c:pt idx="453">
                  <c:v>40137</c:v>
                </c:pt>
                <c:pt idx="454">
                  <c:v>40140</c:v>
                </c:pt>
                <c:pt idx="455">
                  <c:v>40141</c:v>
                </c:pt>
                <c:pt idx="456">
                  <c:v>40142</c:v>
                </c:pt>
                <c:pt idx="457">
                  <c:v>40143</c:v>
                </c:pt>
                <c:pt idx="458">
                  <c:v>40144</c:v>
                </c:pt>
                <c:pt idx="459">
                  <c:v>40147</c:v>
                </c:pt>
                <c:pt idx="460">
                  <c:v>40148</c:v>
                </c:pt>
                <c:pt idx="461">
                  <c:v>40149</c:v>
                </c:pt>
                <c:pt idx="462">
                  <c:v>40150</c:v>
                </c:pt>
                <c:pt idx="463">
                  <c:v>40151</c:v>
                </c:pt>
                <c:pt idx="464">
                  <c:v>40154</c:v>
                </c:pt>
                <c:pt idx="465">
                  <c:v>40156</c:v>
                </c:pt>
                <c:pt idx="466">
                  <c:v>40157</c:v>
                </c:pt>
                <c:pt idx="467">
                  <c:v>40158</c:v>
                </c:pt>
                <c:pt idx="468">
                  <c:v>40161</c:v>
                </c:pt>
                <c:pt idx="469">
                  <c:v>40162</c:v>
                </c:pt>
                <c:pt idx="470">
                  <c:v>40163</c:v>
                </c:pt>
                <c:pt idx="471">
                  <c:v>40164</c:v>
                </c:pt>
                <c:pt idx="472">
                  <c:v>40165</c:v>
                </c:pt>
                <c:pt idx="473">
                  <c:v>40168</c:v>
                </c:pt>
                <c:pt idx="474">
                  <c:v>40169</c:v>
                </c:pt>
                <c:pt idx="475">
                  <c:v>40170</c:v>
                </c:pt>
                <c:pt idx="476">
                  <c:v>40171</c:v>
                </c:pt>
                <c:pt idx="477">
                  <c:v>40175</c:v>
                </c:pt>
                <c:pt idx="478">
                  <c:v>40176</c:v>
                </c:pt>
                <c:pt idx="479">
                  <c:v>40177</c:v>
                </c:pt>
                <c:pt idx="480">
                  <c:v>40182</c:v>
                </c:pt>
                <c:pt idx="481">
                  <c:v>40183</c:v>
                </c:pt>
                <c:pt idx="482">
                  <c:v>40184</c:v>
                </c:pt>
                <c:pt idx="483">
                  <c:v>40185</c:v>
                </c:pt>
                <c:pt idx="484">
                  <c:v>40186</c:v>
                </c:pt>
                <c:pt idx="485">
                  <c:v>40190</c:v>
                </c:pt>
                <c:pt idx="486">
                  <c:v>40191</c:v>
                </c:pt>
                <c:pt idx="487">
                  <c:v>40192</c:v>
                </c:pt>
                <c:pt idx="488">
                  <c:v>40193</c:v>
                </c:pt>
                <c:pt idx="489">
                  <c:v>40196</c:v>
                </c:pt>
                <c:pt idx="490">
                  <c:v>40197</c:v>
                </c:pt>
                <c:pt idx="491">
                  <c:v>40198</c:v>
                </c:pt>
                <c:pt idx="492">
                  <c:v>40199</c:v>
                </c:pt>
                <c:pt idx="493">
                  <c:v>40200</c:v>
                </c:pt>
                <c:pt idx="494">
                  <c:v>40203</c:v>
                </c:pt>
                <c:pt idx="495">
                  <c:v>40204</c:v>
                </c:pt>
                <c:pt idx="496">
                  <c:v>40205</c:v>
                </c:pt>
                <c:pt idx="497">
                  <c:v>40206</c:v>
                </c:pt>
                <c:pt idx="498">
                  <c:v>40207</c:v>
                </c:pt>
                <c:pt idx="499">
                  <c:v>40210</c:v>
                </c:pt>
                <c:pt idx="500">
                  <c:v>40211</c:v>
                </c:pt>
                <c:pt idx="501">
                  <c:v>40212</c:v>
                </c:pt>
                <c:pt idx="502">
                  <c:v>40213</c:v>
                </c:pt>
                <c:pt idx="503">
                  <c:v>40214</c:v>
                </c:pt>
                <c:pt idx="504">
                  <c:v>40217</c:v>
                </c:pt>
                <c:pt idx="505">
                  <c:v>40218</c:v>
                </c:pt>
                <c:pt idx="506">
                  <c:v>40219</c:v>
                </c:pt>
                <c:pt idx="507">
                  <c:v>40220</c:v>
                </c:pt>
                <c:pt idx="508">
                  <c:v>40221</c:v>
                </c:pt>
                <c:pt idx="509">
                  <c:v>40224</c:v>
                </c:pt>
                <c:pt idx="510">
                  <c:v>40225</c:v>
                </c:pt>
                <c:pt idx="511">
                  <c:v>40226</c:v>
                </c:pt>
                <c:pt idx="512">
                  <c:v>40227</c:v>
                </c:pt>
                <c:pt idx="513">
                  <c:v>40228</c:v>
                </c:pt>
                <c:pt idx="514">
                  <c:v>40231</c:v>
                </c:pt>
                <c:pt idx="515">
                  <c:v>40232</c:v>
                </c:pt>
                <c:pt idx="516">
                  <c:v>40233</c:v>
                </c:pt>
                <c:pt idx="517">
                  <c:v>40234</c:v>
                </c:pt>
                <c:pt idx="518">
                  <c:v>40235</c:v>
                </c:pt>
                <c:pt idx="519">
                  <c:v>40238</c:v>
                </c:pt>
                <c:pt idx="520">
                  <c:v>40239</c:v>
                </c:pt>
                <c:pt idx="521">
                  <c:v>40240</c:v>
                </c:pt>
                <c:pt idx="522">
                  <c:v>40241</c:v>
                </c:pt>
                <c:pt idx="523">
                  <c:v>40242</c:v>
                </c:pt>
                <c:pt idx="524">
                  <c:v>40245</c:v>
                </c:pt>
                <c:pt idx="525">
                  <c:v>40246</c:v>
                </c:pt>
                <c:pt idx="526">
                  <c:v>40247</c:v>
                </c:pt>
                <c:pt idx="527">
                  <c:v>40248</c:v>
                </c:pt>
                <c:pt idx="528">
                  <c:v>40249</c:v>
                </c:pt>
                <c:pt idx="529">
                  <c:v>40252</c:v>
                </c:pt>
                <c:pt idx="530">
                  <c:v>40253</c:v>
                </c:pt>
                <c:pt idx="531">
                  <c:v>40254</c:v>
                </c:pt>
                <c:pt idx="532">
                  <c:v>40255</c:v>
                </c:pt>
                <c:pt idx="533">
                  <c:v>40256</c:v>
                </c:pt>
                <c:pt idx="534">
                  <c:v>40260</c:v>
                </c:pt>
                <c:pt idx="535">
                  <c:v>40261</c:v>
                </c:pt>
                <c:pt idx="536">
                  <c:v>40262</c:v>
                </c:pt>
                <c:pt idx="537">
                  <c:v>40263</c:v>
                </c:pt>
                <c:pt idx="538">
                  <c:v>40266</c:v>
                </c:pt>
                <c:pt idx="539">
                  <c:v>40267</c:v>
                </c:pt>
                <c:pt idx="540">
                  <c:v>40268</c:v>
                </c:pt>
                <c:pt idx="541">
                  <c:v>40273</c:v>
                </c:pt>
                <c:pt idx="542">
                  <c:v>40274</c:v>
                </c:pt>
                <c:pt idx="543">
                  <c:v>40275</c:v>
                </c:pt>
                <c:pt idx="544">
                  <c:v>40276</c:v>
                </c:pt>
                <c:pt idx="545">
                  <c:v>40277</c:v>
                </c:pt>
                <c:pt idx="546">
                  <c:v>40280</c:v>
                </c:pt>
                <c:pt idx="547">
                  <c:v>40281</c:v>
                </c:pt>
                <c:pt idx="548">
                  <c:v>40282</c:v>
                </c:pt>
                <c:pt idx="549">
                  <c:v>40283</c:v>
                </c:pt>
                <c:pt idx="550">
                  <c:v>40284</c:v>
                </c:pt>
                <c:pt idx="551">
                  <c:v>40287</c:v>
                </c:pt>
                <c:pt idx="552">
                  <c:v>40288</c:v>
                </c:pt>
                <c:pt idx="553">
                  <c:v>40289</c:v>
                </c:pt>
                <c:pt idx="554">
                  <c:v>40290</c:v>
                </c:pt>
                <c:pt idx="555">
                  <c:v>40291</c:v>
                </c:pt>
                <c:pt idx="556">
                  <c:v>40294</c:v>
                </c:pt>
                <c:pt idx="557">
                  <c:v>40295</c:v>
                </c:pt>
                <c:pt idx="558">
                  <c:v>40296</c:v>
                </c:pt>
                <c:pt idx="559">
                  <c:v>40297</c:v>
                </c:pt>
                <c:pt idx="560">
                  <c:v>40298</c:v>
                </c:pt>
                <c:pt idx="561">
                  <c:v>40301</c:v>
                </c:pt>
                <c:pt idx="562">
                  <c:v>40302</c:v>
                </c:pt>
                <c:pt idx="563">
                  <c:v>40303</c:v>
                </c:pt>
                <c:pt idx="564">
                  <c:v>40304</c:v>
                </c:pt>
                <c:pt idx="565">
                  <c:v>40305</c:v>
                </c:pt>
                <c:pt idx="566">
                  <c:v>40308</c:v>
                </c:pt>
                <c:pt idx="567">
                  <c:v>40309</c:v>
                </c:pt>
                <c:pt idx="568">
                  <c:v>40310</c:v>
                </c:pt>
                <c:pt idx="569">
                  <c:v>40311</c:v>
                </c:pt>
                <c:pt idx="570">
                  <c:v>40312</c:v>
                </c:pt>
                <c:pt idx="571">
                  <c:v>40316</c:v>
                </c:pt>
                <c:pt idx="572">
                  <c:v>40317</c:v>
                </c:pt>
                <c:pt idx="573">
                  <c:v>40318</c:v>
                </c:pt>
                <c:pt idx="574">
                  <c:v>40319</c:v>
                </c:pt>
                <c:pt idx="575">
                  <c:v>40322</c:v>
                </c:pt>
                <c:pt idx="576">
                  <c:v>40323</c:v>
                </c:pt>
                <c:pt idx="577">
                  <c:v>40324</c:v>
                </c:pt>
                <c:pt idx="578">
                  <c:v>40325</c:v>
                </c:pt>
                <c:pt idx="579">
                  <c:v>40326</c:v>
                </c:pt>
                <c:pt idx="580">
                  <c:v>40329</c:v>
                </c:pt>
                <c:pt idx="581">
                  <c:v>40330</c:v>
                </c:pt>
                <c:pt idx="582">
                  <c:v>40331</c:v>
                </c:pt>
                <c:pt idx="583">
                  <c:v>40332</c:v>
                </c:pt>
                <c:pt idx="584">
                  <c:v>40333</c:v>
                </c:pt>
                <c:pt idx="585">
                  <c:v>40337</c:v>
                </c:pt>
                <c:pt idx="586">
                  <c:v>40338</c:v>
                </c:pt>
                <c:pt idx="587">
                  <c:v>40339</c:v>
                </c:pt>
                <c:pt idx="588">
                  <c:v>40340</c:v>
                </c:pt>
                <c:pt idx="589">
                  <c:v>40344</c:v>
                </c:pt>
                <c:pt idx="590">
                  <c:v>40345</c:v>
                </c:pt>
                <c:pt idx="591">
                  <c:v>40346</c:v>
                </c:pt>
                <c:pt idx="592">
                  <c:v>40347</c:v>
                </c:pt>
                <c:pt idx="593">
                  <c:v>40350</c:v>
                </c:pt>
                <c:pt idx="594">
                  <c:v>40351</c:v>
                </c:pt>
                <c:pt idx="595">
                  <c:v>40352</c:v>
                </c:pt>
                <c:pt idx="596">
                  <c:v>40353</c:v>
                </c:pt>
                <c:pt idx="597">
                  <c:v>40354</c:v>
                </c:pt>
                <c:pt idx="598">
                  <c:v>40357</c:v>
                </c:pt>
                <c:pt idx="599">
                  <c:v>40358</c:v>
                </c:pt>
                <c:pt idx="600">
                  <c:v>40359</c:v>
                </c:pt>
                <c:pt idx="601">
                  <c:v>40360</c:v>
                </c:pt>
                <c:pt idx="602">
                  <c:v>40361</c:v>
                </c:pt>
                <c:pt idx="603">
                  <c:v>40365</c:v>
                </c:pt>
                <c:pt idx="604">
                  <c:v>40366</c:v>
                </c:pt>
                <c:pt idx="605">
                  <c:v>40367</c:v>
                </c:pt>
                <c:pt idx="606">
                  <c:v>40368</c:v>
                </c:pt>
                <c:pt idx="607">
                  <c:v>40371</c:v>
                </c:pt>
                <c:pt idx="608">
                  <c:v>40372</c:v>
                </c:pt>
                <c:pt idx="609">
                  <c:v>40373</c:v>
                </c:pt>
                <c:pt idx="610">
                  <c:v>40374</c:v>
                </c:pt>
                <c:pt idx="611">
                  <c:v>40375</c:v>
                </c:pt>
                <c:pt idx="612">
                  <c:v>40378</c:v>
                </c:pt>
                <c:pt idx="613">
                  <c:v>40380</c:v>
                </c:pt>
                <c:pt idx="614">
                  <c:v>40381</c:v>
                </c:pt>
                <c:pt idx="615">
                  <c:v>40382</c:v>
                </c:pt>
                <c:pt idx="616">
                  <c:v>40385</c:v>
                </c:pt>
                <c:pt idx="617">
                  <c:v>40386</c:v>
                </c:pt>
                <c:pt idx="618">
                  <c:v>40387</c:v>
                </c:pt>
                <c:pt idx="619">
                  <c:v>40388</c:v>
                </c:pt>
                <c:pt idx="620">
                  <c:v>40389</c:v>
                </c:pt>
                <c:pt idx="621">
                  <c:v>40392</c:v>
                </c:pt>
                <c:pt idx="622">
                  <c:v>40393</c:v>
                </c:pt>
                <c:pt idx="623">
                  <c:v>40394</c:v>
                </c:pt>
                <c:pt idx="624">
                  <c:v>40395</c:v>
                </c:pt>
                <c:pt idx="625">
                  <c:v>40396</c:v>
                </c:pt>
                <c:pt idx="626">
                  <c:v>40399</c:v>
                </c:pt>
                <c:pt idx="627">
                  <c:v>40400</c:v>
                </c:pt>
                <c:pt idx="628">
                  <c:v>40401</c:v>
                </c:pt>
                <c:pt idx="629">
                  <c:v>40402</c:v>
                </c:pt>
                <c:pt idx="630">
                  <c:v>40403</c:v>
                </c:pt>
                <c:pt idx="631">
                  <c:v>40407</c:v>
                </c:pt>
                <c:pt idx="632">
                  <c:v>40408</c:v>
                </c:pt>
                <c:pt idx="633">
                  <c:v>40409</c:v>
                </c:pt>
                <c:pt idx="634">
                  <c:v>40410</c:v>
                </c:pt>
                <c:pt idx="635">
                  <c:v>40413</c:v>
                </c:pt>
                <c:pt idx="636">
                  <c:v>40414</c:v>
                </c:pt>
                <c:pt idx="637">
                  <c:v>40415</c:v>
                </c:pt>
                <c:pt idx="638">
                  <c:v>40416</c:v>
                </c:pt>
                <c:pt idx="639">
                  <c:v>40417</c:v>
                </c:pt>
                <c:pt idx="640">
                  <c:v>40420</c:v>
                </c:pt>
                <c:pt idx="641">
                  <c:v>40421</c:v>
                </c:pt>
                <c:pt idx="642">
                  <c:v>40422</c:v>
                </c:pt>
                <c:pt idx="643">
                  <c:v>40423</c:v>
                </c:pt>
                <c:pt idx="644">
                  <c:v>40424</c:v>
                </c:pt>
                <c:pt idx="645">
                  <c:v>40427</c:v>
                </c:pt>
                <c:pt idx="646">
                  <c:v>40428</c:v>
                </c:pt>
                <c:pt idx="647">
                  <c:v>40429</c:v>
                </c:pt>
                <c:pt idx="648">
                  <c:v>40430</c:v>
                </c:pt>
                <c:pt idx="649">
                  <c:v>40431</c:v>
                </c:pt>
                <c:pt idx="650">
                  <c:v>40434</c:v>
                </c:pt>
                <c:pt idx="651">
                  <c:v>40435</c:v>
                </c:pt>
                <c:pt idx="652">
                  <c:v>40436</c:v>
                </c:pt>
                <c:pt idx="653">
                  <c:v>40437</c:v>
                </c:pt>
                <c:pt idx="654">
                  <c:v>40438</c:v>
                </c:pt>
                <c:pt idx="655">
                  <c:v>40441</c:v>
                </c:pt>
                <c:pt idx="656">
                  <c:v>40442</c:v>
                </c:pt>
                <c:pt idx="657">
                  <c:v>40443</c:v>
                </c:pt>
                <c:pt idx="658">
                  <c:v>40444</c:v>
                </c:pt>
                <c:pt idx="659">
                  <c:v>40445</c:v>
                </c:pt>
                <c:pt idx="660">
                  <c:v>40448</c:v>
                </c:pt>
                <c:pt idx="661">
                  <c:v>40449</c:v>
                </c:pt>
                <c:pt idx="662">
                  <c:v>40450</c:v>
                </c:pt>
                <c:pt idx="663">
                  <c:v>40451</c:v>
                </c:pt>
                <c:pt idx="664">
                  <c:v>40452</c:v>
                </c:pt>
                <c:pt idx="665">
                  <c:v>40455</c:v>
                </c:pt>
                <c:pt idx="666">
                  <c:v>40456</c:v>
                </c:pt>
                <c:pt idx="667">
                  <c:v>40457</c:v>
                </c:pt>
                <c:pt idx="668">
                  <c:v>40458</c:v>
                </c:pt>
                <c:pt idx="669">
                  <c:v>40459</c:v>
                </c:pt>
                <c:pt idx="670">
                  <c:v>40462</c:v>
                </c:pt>
                <c:pt idx="671">
                  <c:v>40463</c:v>
                </c:pt>
                <c:pt idx="672">
                  <c:v>40464</c:v>
                </c:pt>
                <c:pt idx="673">
                  <c:v>40465</c:v>
                </c:pt>
                <c:pt idx="674">
                  <c:v>40466</c:v>
                </c:pt>
                <c:pt idx="675">
                  <c:v>40470</c:v>
                </c:pt>
                <c:pt idx="676">
                  <c:v>40471</c:v>
                </c:pt>
                <c:pt idx="677">
                  <c:v>40472</c:v>
                </c:pt>
                <c:pt idx="678">
                  <c:v>40473</c:v>
                </c:pt>
                <c:pt idx="679">
                  <c:v>40476</c:v>
                </c:pt>
                <c:pt idx="680">
                  <c:v>40477</c:v>
                </c:pt>
                <c:pt idx="681">
                  <c:v>40478</c:v>
                </c:pt>
                <c:pt idx="682">
                  <c:v>40479</c:v>
                </c:pt>
                <c:pt idx="683">
                  <c:v>40480</c:v>
                </c:pt>
                <c:pt idx="684">
                  <c:v>40484</c:v>
                </c:pt>
                <c:pt idx="685">
                  <c:v>40485</c:v>
                </c:pt>
                <c:pt idx="686">
                  <c:v>40486</c:v>
                </c:pt>
                <c:pt idx="687">
                  <c:v>40487</c:v>
                </c:pt>
                <c:pt idx="688">
                  <c:v>40490</c:v>
                </c:pt>
                <c:pt idx="689">
                  <c:v>40491</c:v>
                </c:pt>
                <c:pt idx="690">
                  <c:v>40492</c:v>
                </c:pt>
                <c:pt idx="691">
                  <c:v>40493</c:v>
                </c:pt>
                <c:pt idx="692">
                  <c:v>40494</c:v>
                </c:pt>
                <c:pt idx="693">
                  <c:v>40498</c:v>
                </c:pt>
                <c:pt idx="694">
                  <c:v>40499</c:v>
                </c:pt>
                <c:pt idx="695">
                  <c:v>40500</c:v>
                </c:pt>
                <c:pt idx="696">
                  <c:v>40501</c:v>
                </c:pt>
                <c:pt idx="697">
                  <c:v>40504</c:v>
                </c:pt>
                <c:pt idx="698">
                  <c:v>40505</c:v>
                </c:pt>
                <c:pt idx="699">
                  <c:v>40506</c:v>
                </c:pt>
                <c:pt idx="700">
                  <c:v>40507</c:v>
                </c:pt>
                <c:pt idx="701">
                  <c:v>40508</c:v>
                </c:pt>
                <c:pt idx="702">
                  <c:v>40511</c:v>
                </c:pt>
                <c:pt idx="703">
                  <c:v>40512</c:v>
                </c:pt>
                <c:pt idx="704">
                  <c:v>40513</c:v>
                </c:pt>
                <c:pt idx="705">
                  <c:v>40514</c:v>
                </c:pt>
                <c:pt idx="706">
                  <c:v>40515</c:v>
                </c:pt>
                <c:pt idx="707">
                  <c:v>40518</c:v>
                </c:pt>
                <c:pt idx="708">
                  <c:v>40519</c:v>
                </c:pt>
                <c:pt idx="709">
                  <c:v>40521</c:v>
                </c:pt>
                <c:pt idx="710">
                  <c:v>40522</c:v>
                </c:pt>
                <c:pt idx="711">
                  <c:v>40525</c:v>
                </c:pt>
                <c:pt idx="712">
                  <c:v>40526</c:v>
                </c:pt>
                <c:pt idx="713">
                  <c:v>40527</c:v>
                </c:pt>
                <c:pt idx="714">
                  <c:v>40528</c:v>
                </c:pt>
                <c:pt idx="715">
                  <c:v>40529</c:v>
                </c:pt>
                <c:pt idx="716">
                  <c:v>40532</c:v>
                </c:pt>
                <c:pt idx="717">
                  <c:v>40533</c:v>
                </c:pt>
                <c:pt idx="718">
                  <c:v>40534</c:v>
                </c:pt>
                <c:pt idx="719">
                  <c:v>40535</c:v>
                </c:pt>
                <c:pt idx="720">
                  <c:v>40536</c:v>
                </c:pt>
                <c:pt idx="721">
                  <c:v>40539</c:v>
                </c:pt>
                <c:pt idx="722">
                  <c:v>40540</c:v>
                </c:pt>
                <c:pt idx="723">
                  <c:v>40541</c:v>
                </c:pt>
                <c:pt idx="724">
                  <c:v>40542</c:v>
                </c:pt>
                <c:pt idx="725">
                  <c:v>40546</c:v>
                </c:pt>
                <c:pt idx="726">
                  <c:v>40547</c:v>
                </c:pt>
                <c:pt idx="727">
                  <c:v>40548</c:v>
                </c:pt>
                <c:pt idx="728">
                  <c:v>40549</c:v>
                </c:pt>
                <c:pt idx="729">
                  <c:v>40550</c:v>
                </c:pt>
                <c:pt idx="730">
                  <c:v>40554</c:v>
                </c:pt>
                <c:pt idx="731">
                  <c:v>40555</c:v>
                </c:pt>
                <c:pt idx="732">
                  <c:v>40556</c:v>
                </c:pt>
                <c:pt idx="733">
                  <c:v>40557</c:v>
                </c:pt>
                <c:pt idx="734">
                  <c:v>40560</c:v>
                </c:pt>
                <c:pt idx="735">
                  <c:v>40561</c:v>
                </c:pt>
                <c:pt idx="736">
                  <c:v>40562</c:v>
                </c:pt>
                <c:pt idx="737">
                  <c:v>40563</c:v>
                </c:pt>
                <c:pt idx="738">
                  <c:v>40564</c:v>
                </c:pt>
                <c:pt idx="739">
                  <c:v>40567</c:v>
                </c:pt>
                <c:pt idx="740">
                  <c:v>40568</c:v>
                </c:pt>
                <c:pt idx="741">
                  <c:v>40569</c:v>
                </c:pt>
                <c:pt idx="742">
                  <c:v>40570</c:v>
                </c:pt>
                <c:pt idx="743">
                  <c:v>40571</c:v>
                </c:pt>
                <c:pt idx="744">
                  <c:v>40574</c:v>
                </c:pt>
                <c:pt idx="745">
                  <c:v>40575</c:v>
                </c:pt>
                <c:pt idx="746">
                  <c:v>40576</c:v>
                </c:pt>
                <c:pt idx="747">
                  <c:v>40577</c:v>
                </c:pt>
                <c:pt idx="748">
                  <c:v>40578</c:v>
                </c:pt>
                <c:pt idx="749">
                  <c:v>40581</c:v>
                </c:pt>
                <c:pt idx="750">
                  <c:v>40582</c:v>
                </c:pt>
                <c:pt idx="751">
                  <c:v>40583</c:v>
                </c:pt>
                <c:pt idx="752">
                  <c:v>40584</c:v>
                </c:pt>
                <c:pt idx="753">
                  <c:v>40585</c:v>
                </c:pt>
                <c:pt idx="754">
                  <c:v>40588</c:v>
                </c:pt>
                <c:pt idx="755">
                  <c:v>40589</c:v>
                </c:pt>
                <c:pt idx="756">
                  <c:v>40590</c:v>
                </c:pt>
                <c:pt idx="757">
                  <c:v>40591</c:v>
                </c:pt>
                <c:pt idx="758">
                  <c:v>40592</c:v>
                </c:pt>
                <c:pt idx="759">
                  <c:v>40595</c:v>
                </c:pt>
                <c:pt idx="760">
                  <c:v>40596</c:v>
                </c:pt>
                <c:pt idx="761">
                  <c:v>40597</c:v>
                </c:pt>
                <c:pt idx="762">
                  <c:v>40598</c:v>
                </c:pt>
                <c:pt idx="763">
                  <c:v>40599</c:v>
                </c:pt>
                <c:pt idx="764">
                  <c:v>40602</c:v>
                </c:pt>
                <c:pt idx="765">
                  <c:v>40603</c:v>
                </c:pt>
                <c:pt idx="766">
                  <c:v>40604</c:v>
                </c:pt>
                <c:pt idx="767">
                  <c:v>40605</c:v>
                </c:pt>
                <c:pt idx="768">
                  <c:v>40606</c:v>
                </c:pt>
                <c:pt idx="769">
                  <c:v>40609</c:v>
                </c:pt>
                <c:pt idx="770">
                  <c:v>40610</c:v>
                </c:pt>
                <c:pt idx="771">
                  <c:v>40611</c:v>
                </c:pt>
                <c:pt idx="772">
                  <c:v>40612</c:v>
                </c:pt>
                <c:pt idx="773">
                  <c:v>40613</c:v>
                </c:pt>
                <c:pt idx="774">
                  <c:v>40616</c:v>
                </c:pt>
                <c:pt idx="775">
                  <c:v>40617</c:v>
                </c:pt>
                <c:pt idx="776">
                  <c:v>40618</c:v>
                </c:pt>
                <c:pt idx="777">
                  <c:v>40619</c:v>
                </c:pt>
                <c:pt idx="778">
                  <c:v>40620</c:v>
                </c:pt>
                <c:pt idx="779">
                  <c:v>40624</c:v>
                </c:pt>
                <c:pt idx="780">
                  <c:v>40625</c:v>
                </c:pt>
                <c:pt idx="781">
                  <c:v>40626</c:v>
                </c:pt>
                <c:pt idx="782">
                  <c:v>40627</c:v>
                </c:pt>
                <c:pt idx="783">
                  <c:v>40630</c:v>
                </c:pt>
                <c:pt idx="784">
                  <c:v>40631</c:v>
                </c:pt>
                <c:pt idx="785">
                  <c:v>40632</c:v>
                </c:pt>
                <c:pt idx="786">
                  <c:v>40633</c:v>
                </c:pt>
                <c:pt idx="787">
                  <c:v>40634</c:v>
                </c:pt>
                <c:pt idx="788">
                  <c:v>40637</c:v>
                </c:pt>
                <c:pt idx="789">
                  <c:v>40638</c:v>
                </c:pt>
                <c:pt idx="790">
                  <c:v>40639</c:v>
                </c:pt>
                <c:pt idx="791">
                  <c:v>40640</c:v>
                </c:pt>
                <c:pt idx="792">
                  <c:v>40641</c:v>
                </c:pt>
                <c:pt idx="793">
                  <c:v>40644</c:v>
                </c:pt>
                <c:pt idx="794">
                  <c:v>40645</c:v>
                </c:pt>
                <c:pt idx="795">
                  <c:v>40646</c:v>
                </c:pt>
                <c:pt idx="796">
                  <c:v>40647</c:v>
                </c:pt>
                <c:pt idx="797">
                  <c:v>40648</c:v>
                </c:pt>
                <c:pt idx="798">
                  <c:v>40651</c:v>
                </c:pt>
                <c:pt idx="799">
                  <c:v>40652</c:v>
                </c:pt>
                <c:pt idx="800">
                  <c:v>40653</c:v>
                </c:pt>
                <c:pt idx="801">
                  <c:v>40658</c:v>
                </c:pt>
                <c:pt idx="802">
                  <c:v>40659</c:v>
                </c:pt>
                <c:pt idx="803">
                  <c:v>40660</c:v>
                </c:pt>
                <c:pt idx="804">
                  <c:v>40661</c:v>
                </c:pt>
                <c:pt idx="805">
                  <c:v>40662</c:v>
                </c:pt>
                <c:pt idx="806">
                  <c:v>40665</c:v>
                </c:pt>
                <c:pt idx="807">
                  <c:v>40666</c:v>
                </c:pt>
                <c:pt idx="808">
                  <c:v>40667</c:v>
                </c:pt>
                <c:pt idx="809">
                  <c:v>40668</c:v>
                </c:pt>
                <c:pt idx="810">
                  <c:v>40669</c:v>
                </c:pt>
                <c:pt idx="811">
                  <c:v>40672</c:v>
                </c:pt>
                <c:pt idx="812">
                  <c:v>40673</c:v>
                </c:pt>
                <c:pt idx="813">
                  <c:v>40674</c:v>
                </c:pt>
                <c:pt idx="814">
                  <c:v>40675</c:v>
                </c:pt>
                <c:pt idx="815">
                  <c:v>40676</c:v>
                </c:pt>
                <c:pt idx="816">
                  <c:v>40679</c:v>
                </c:pt>
                <c:pt idx="817">
                  <c:v>40680</c:v>
                </c:pt>
                <c:pt idx="818">
                  <c:v>40681</c:v>
                </c:pt>
                <c:pt idx="819">
                  <c:v>40682</c:v>
                </c:pt>
                <c:pt idx="820">
                  <c:v>40683</c:v>
                </c:pt>
                <c:pt idx="821">
                  <c:v>40686</c:v>
                </c:pt>
                <c:pt idx="822">
                  <c:v>40687</c:v>
                </c:pt>
                <c:pt idx="823">
                  <c:v>40688</c:v>
                </c:pt>
                <c:pt idx="824">
                  <c:v>40689</c:v>
                </c:pt>
                <c:pt idx="825">
                  <c:v>40690</c:v>
                </c:pt>
                <c:pt idx="826">
                  <c:v>40693</c:v>
                </c:pt>
                <c:pt idx="827">
                  <c:v>40694</c:v>
                </c:pt>
                <c:pt idx="828">
                  <c:v>40695</c:v>
                </c:pt>
                <c:pt idx="829">
                  <c:v>40696</c:v>
                </c:pt>
                <c:pt idx="830">
                  <c:v>40697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40707</c:v>
                </c:pt>
                <c:pt idx="836">
                  <c:v>40708</c:v>
                </c:pt>
                <c:pt idx="837">
                  <c:v>40709</c:v>
                </c:pt>
                <c:pt idx="838">
                  <c:v>40710</c:v>
                </c:pt>
                <c:pt idx="839">
                  <c:v>40711</c:v>
                </c:pt>
                <c:pt idx="840">
                  <c:v>40714</c:v>
                </c:pt>
                <c:pt idx="841">
                  <c:v>40715</c:v>
                </c:pt>
                <c:pt idx="842">
                  <c:v>40716</c:v>
                </c:pt>
                <c:pt idx="843">
                  <c:v>40717</c:v>
                </c:pt>
                <c:pt idx="844">
                  <c:v>40718</c:v>
                </c:pt>
                <c:pt idx="845">
                  <c:v>40722</c:v>
                </c:pt>
                <c:pt idx="846">
                  <c:v>40723</c:v>
                </c:pt>
                <c:pt idx="847">
                  <c:v>40724</c:v>
                </c:pt>
                <c:pt idx="848">
                  <c:v>40725</c:v>
                </c:pt>
                <c:pt idx="849">
                  <c:v>40729</c:v>
                </c:pt>
                <c:pt idx="850">
                  <c:v>40730</c:v>
                </c:pt>
                <c:pt idx="851">
                  <c:v>40731</c:v>
                </c:pt>
                <c:pt idx="852">
                  <c:v>40732</c:v>
                </c:pt>
                <c:pt idx="853">
                  <c:v>40735</c:v>
                </c:pt>
                <c:pt idx="854">
                  <c:v>40736</c:v>
                </c:pt>
                <c:pt idx="855">
                  <c:v>40737</c:v>
                </c:pt>
                <c:pt idx="856">
                  <c:v>40738</c:v>
                </c:pt>
                <c:pt idx="857">
                  <c:v>40739</c:v>
                </c:pt>
                <c:pt idx="858">
                  <c:v>40742</c:v>
                </c:pt>
                <c:pt idx="859">
                  <c:v>40743</c:v>
                </c:pt>
                <c:pt idx="860">
                  <c:v>40745</c:v>
                </c:pt>
                <c:pt idx="861">
                  <c:v>40746</c:v>
                </c:pt>
                <c:pt idx="862">
                  <c:v>40749</c:v>
                </c:pt>
                <c:pt idx="863">
                  <c:v>40750</c:v>
                </c:pt>
                <c:pt idx="864">
                  <c:v>40751</c:v>
                </c:pt>
                <c:pt idx="865">
                  <c:v>40752</c:v>
                </c:pt>
                <c:pt idx="866">
                  <c:v>40753</c:v>
                </c:pt>
                <c:pt idx="867">
                  <c:v>40756</c:v>
                </c:pt>
                <c:pt idx="868">
                  <c:v>40757</c:v>
                </c:pt>
                <c:pt idx="869">
                  <c:v>40758</c:v>
                </c:pt>
                <c:pt idx="870">
                  <c:v>40759</c:v>
                </c:pt>
                <c:pt idx="871">
                  <c:v>40760</c:v>
                </c:pt>
                <c:pt idx="872">
                  <c:v>40763</c:v>
                </c:pt>
                <c:pt idx="873">
                  <c:v>40764</c:v>
                </c:pt>
                <c:pt idx="874">
                  <c:v>40765</c:v>
                </c:pt>
                <c:pt idx="875">
                  <c:v>40766</c:v>
                </c:pt>
                <c:pt idx="876">
                  <c:v>40767</c:v>
                </c:pt>
                <c:pt idx="877">
                  <c:v>40771</c:v>
                </c:pt>
                <c:pt idx="878">
                  <c:v>40772</c:v>
                </c:pt>
                <c:pt idx="879">
                  <c:v>40773</c:v>
                </c:pt>
                <c:pt idx="880">
                  <c:v>40774</c:v>
                </c:pt>
                <c:pt idx="881">
                  <c:v>40777</c:v>
                </c:pt>
                <c:pt idx="882">
                  <c:v>40778</c:v>
                </c:pt>
                <c:pt idx="883">
                  <c:v>40779</c:v>
                </c:pt>
                <c:pt idx="884">
                  <c:v>40780</c:v>
                </c:pt>
                <c:pt idx="885">
                  <c:v>40781</c:v>
                </c:pt>
                <c:pt idx="886">
                  <c:v>40784</c:v>
                </c:pt>
                <c:pt idx="887">
                  <c:v>40785</c:v>
                </c:pt>
                <c:pt idx="888">
                  <c:v>40786</c:v>
                </c:pt>
                <c:pt idx="889">
                  <c:v>40787</c:v>
                </c:pt>
                <c:pt idx="890">
                  <c:v>40788</c:v>
                </c:pt>
                <c:pt idx="891">
                  <c:v>40791</c:v>
                </c:pt>
                <c:pt idx="892">
                  <c:v>40792</c:v>
                </c:pt>
                <c:pt idx="893">
                  <c:v>40793</c:v>
                </c:pt>
                <c:pt idx="894">
                  <c:v>40794</c:v>
                </c:pt>
                <c:pt idx="895">
                  <c:v>40795</c:v>
                </c:pt>
                <c:pt idx="896">
                  <c:v>40798</c:v>
                </c:pt>
                <c:pt idx="897">
                  <c:v>40799</c:v>
                </c:pt>
                <c:pt idx="898">
                  <c:v>40800</c:v>
                </c:pt>
                <c:pt idx="899">
                  <c:v>40801</c:v>
                </c:pt>
                <c:pt idx="900">
                  <c:v>40802</c:v>
                </c:pt>
                <c:pt idx="901">
                  <c:v>40805</c:v>
                </c:pt>
                <c:pt idx="902">
                  <c:v>40806</c:v>
                </c:pt>
                <c:pt idx="903">
                  <c:v>40807</c:v>
                </c:pt>
                <c:pt idx="904">
                  <c:v>40808</c:v>
                </c:pt>
                <c:pt idx="905">
                  <c:v>40809</c:v>
                </c:pt>
                <c:pt idx="906">
                  <c:v>40812</c:v>
                </c:pt>
                <c:pt idx="907">
                  <c:v>40813</c:v>
                </c:pt>
                <c:pt idx="908">
                  <c:v>40814</c:v>
                </c:pt>
                <c:pt idx="909">
                  <c:v>40815</c:v>
                </c:pt>
                <c:pt idx="910">
                  <c:v>40816</c:v>
                </c:pt>
                <c:pt idx="911">
                  <c:v>40819</c:v>
                </c:pt>
                <c:pt idx="912">
                  <c:v>40820</c:v>
                </c:pt>
                <c:pt idx="913">
                  <c:v>40821</c:v>
                </c:pt>
                <c:pt idx="914">
                  <c:v>40822</c:v>
                </c:pt>
                <c:pt idx="915">
                  <c:v>40823</c:v>
                </c:pt>
                <c:pt idx="916">
                  <c:v>40826</c:v>
                </c:pt>
                <c:pt idx="917">
                  <c:v>40827</c:v>
                </c:pt>
                <c:pt idx="918">
                  <c:v>40828</c:v>
                </c:pt>
                <c:pt idx="919">
                  <c:v>40829</c:v>
                </c:pt>
                <c:pt idx="920">
                  <c:v>40830</c:v>
                </c:pt>
                <c:pt idx="921">
                  <c:v>40834</c:v>
                </c:pt>
                <c:pt idx="922">
                  <c:v>40835</c:v>
                </c:pt>
                <c:pt idx="923">
                  <c:v>40836</c:v>
                </c:pt>
                <c:pt idx="924">
                  <c:v>40837</c:v>
                </c:pt>
                <c:pt idx="925">
                  <c:v>40840</c:v>
                </c:pt>
                <c:pt idx="926">
                  <c:v>40841</c:v>
                </c:pt>
                <c:pt idx="927">
                  <c:v>40842</c:v>
                </c:pt>
                <c:pt idx="928">
                  <c:v>40843</c:v>
                </c:pt>
                <c:pt idx="929">
                  <c:v>40844</c:v>
                </c:pt>
                <c:pt idx="930">
                  <c:v>40847</c:v>
                </c:pt>
                <c:pt idx="931">
                  <c:v>40848</c:v>
                </c:pt>
                <c:pt idx="932">
                  <c:v>40849</c:v>
                </c:pt>
                <c:pt idx="933">
                  <c:v>40850</c:v>
                </c:pt>
                <c:pt idx="934">
                  <c:v>40851</c:v>
                </c:pt>
                <c:pt idx="935">
                  <c:v>40855</c:v>
                </c:pt>
                <c:pt idx="936">
                  <c:v>40856</c:v>
                </c:pt>
                <c:pt idx="937">
                  <c:v>40857</c:v>
                </c:pt>
                <c:pt idx="938">
                  <c:v>40858</c:v>
                </c:pt>
                <c:pt idx="939">
                  <c:v>40862</c:v>
                </c:pt>
                <c:pt idx="940">
                  <c:v>40863</c:v>
                </c:pt>
                <c:pt idx="941">
                  <c:v>40864</c:v>
                </c:pt>
                <c:pt idx="942">
                  <c:v>40865</c:v>
                </c:pt>
                <c:pt idx="943">
                  <c:v>40868</c:v>
                </c:pt>
                <c:pt idx="944">
                  <c:v>40869</c:v>
                </c:pt>
                <c:pt idx="945">
                  <c:v>40870</c:v>
                </c:pt>
                <c:pt idx="946">
                  <c:v>40871</c:v>
                </c:pt>
                <c:pt idx="947">
                  <c:v>40872</c:v>
                </c:pt>
                <c:pt idx="948">
                  <c:v>40875</c:v>
                </c:pt>
                <c:pt idx="949">
                  <c:v>40876</c:v>
                </c:pt>
                <c:pt idx="950">
                  <c:v>40877</c:v>
                </c:pt>
                <c:pt idx="951">
                  <c:v>40878</c:v>
                </c:pt>
                <c:pt idx="952">
                  <c:v>40879</c:v>
                </c:pt>
                <c:pt idx="953">
                  <c:v>40882</c:v>
                </c:pt>
                <c:pt idx="954">
                  <c:v>40883</c:v>
                </c:pt>
                <c:pt idx="955">
                  <c:v>40884</c:v>
                </c:pt>
                <c:pt idx="956">
                  <c:v>40886</c:v>
                </c:pt>
                <c:pt idx="957">
                  <c:v>40889</c:v>
                </c:pt>
                <c:pt idx="958">
                  <c:v>40890</c:v>
                </c:pt>
                <c:pt idx="959">
                  <c:v>40891</c:v>
                </c:pt>
                <c:pt idx="960">
                  <c:v>40892</c:v>
                </c:pt>
                <c:pt idx="961">
                  <c:v>40893</c:v>
                </c:pt>
                <c:pt idx="962">
                  <c:v>40896</c:v>
                </c:pt>
                <c:pt idx="963">
                  <c:v>40897</c:v>
                </c:pt>
                <c:pt idx="964">
                  <c:v>40898</c:v>
                </c:pt>
                <c:pt idx="965">
                  <c:v>40899</c:v>
                </c:pt>
                <c:pt idx="966">
                  <c:v>40900</c:v>
                </c:pt>
                <c:pt idx="967">
                  <c:v>40903</c:v>
                </c:pt>
                <c:pt idx="968">
                  <c:v>40904</c:v>
                </c:pt>
                <c:pt idx="969">
                  <c:v>40905</c:v>
                </c:pt>
                <c:pt idx="970">
                  <c:v>40906</c:v>
                </c:pt>
                <c:pt idx="971">
                  <c:v>40910</c:v>
                </c:pt>
                <c:pt idx="972">
                  <c:v>40911</c:v>
                </c:pt>
                <c:pt idx="973">
                  <c:v>40912</c:v>
                </c:pt>
                <c:pt idx="974">
                  <c:v>40913</c:v>
                </c:pt>
                <c:pt idx="975">
                  <c:v>40914</c:v>
                </c:pt>
                <c:pt idx="976">
                  <c:v>40918</c:v>
                </c:pt>
                <c:pt idx="977">
                  <c:v>40919</c:v>
                </c:pt>
                <c:pt idx="978">
                  <c:v>40920</c:v>
                </c:pt>
                <c:pt idx="979">
                  <c:v>40921</c:v>
                </c:pt>
                <c:pt idx="980">
                  <c:v>40924</c:v>
                </c:pt>
                <c:pt idx="981">
                  <c:v>40925</c:v>
                </c:pt>
                <c:pt idx="982">
                  <c:v>40926</c:v>
                </c:pt>
                <c:pt idx="983">
                  <c:v>40927</c:v>
                </c:pt>
                <c:pt idx="984">
                  <c:v>40928</c:v>
                </c:pt>
                <c:pt idx="985">
                  <c:v>40931</c:v>
                </c:pt>
                <c:pt idx="986">
                  <c:v>40932</c:v>
                </c:pt>
                <c:pt idx="987">
                  <c:v>40933</c:v>
                </c:pt>
                <c:pt idx="988">
                  <c:v>40934</c:v>
                </c:pt>
                <c:pt idx="989">
                  <c:v>40935</c:v>
                </c:pt>
                <c:pt idx="990">
                  <c:v>40938</c:v>
                </c:pt>
                <c:pt idx="991">
                  <c:v>40939</c:v>
                </c:pt>
                <c:pt idx="992">
                  <c:v>40940</c:v>
                </c:pt>
                <c:pt idx="993">
                  <c:v>40941</c:v>
                </c:pt>
                <c:pt idx="994">
                  <c:v>40942</c:v>
                </c:pt>
                <c:pt idx="995">
                  <c:v>40945</c:v>
                </c:pt>
                <c:pt idx="996">
                  <c:v>40946</c:v>
                </c:pt>
                <c:pt idx="997">
                  <c:v>40947</c:v>
                </c:pt>
                <c:pt idx="998">
                  <c:v>40948</c:v>
                </c:pt>
                <c:pt idx="999">
                  <c:v>40949</c:v>
                </c:pt>
                <c:pt idx="1000">
                  <c:v>40952</c:v>
                </c:pt>
                <c:pt idx="1001">
                  <c:v>40953</c:v>
                </c:pt>
                <c:pt idx="1002">
                  <c:v>40954</c:v>
                </c:pt>
                <c:pt idx="1003">
                  <c:v>40955</c:v>
                </c:pt>
                <c:pt idx="1004">
                  <c:v>40956</c:v>
                </c:pt>
                <c:pt idx="1005">
                  <c:v>40959</c:v>
                </c:pt>
                <c:pt idx="1006">
                  <c:v>40960</c:v>
                </c:pt>
                <c:pt idx="1007">
                  <c:v>40961</c:v>
                </c:pt>
                <c:pt idx="1008">
                  <c:v>40962</c:v>
                </c:pt>
                <c:pt idx="1009">
                  <c:v>40963</c:v>
                </c:pt>
                <c:pt idx="1010">
                  <c:v>40966</c:v>
                </c:pt>
                <c:pt idx="1011">
                  <c:v>40967</c:v>
                </c:pt>
                <c:pt idx="1012">
                  <c:v>40968</c:v>
                </c:pt>
                <c:pt idx="1013">
                  <c:v>40969</c:v>
                </c:pt>
                <c:pt idx="1014">
                  <c:v>40970</c:v>
                </c:pt>
                <c:pt idx="1015">
                  <c:v>40973</c:v>
                </c:pt>
                <c:pt idx="1016">
                  <c:v>40974</c:v>
                </c:pt>
                <c:pt idx="1017">
                  <c:v>40975</c:v>
                </c:pt>
                <c:pt idx="1018">
                  <c:v>40976</c:v>
                </c:pt>
                <c:pt idx="1019">
                  <c:v>40977</c:v>
                </c:pt>
                <c:pt idx="1020">
                  <c:v>40980</c:v>
                </c:pt>
                <c:pt idx="1021">
                  <c:v>40981</c:v>
                </c:pt>
                <c:pt idx="1022">
                  <c:v>40982</c:v>
                </c:pt>
                <c:pt idx="1023">
                  <c:v>40983</c:v>
                </c:pt>
                <c:pt idx="1024">
                  <c:v>40984</c:v>
                </c:pt>
                <c:pt idx="1025">
                  <c:v>40988</c:v>
                </c:pt>
                <c:pt idx="1026">
                  <c:v>40989</c:v>
                </c:pt>
                <c:pt idx="1027">
                  <c:v>40990</c:v>
                </c:pt>
                <c:pt idx="1028">
                  <c:v>40991</c:v>
                </c:pt>
                <c:pt idx="1029">
                  <c:v>40994</c:v>
                </c:pt>
                <c:pt idx="1030">
                  <c:v>40995</c:v>
                </c:pt>
                <c:pt idx="1031">
                  <c:v>40996</c:v>
                </c:pt>
                <c:pt idx="1032">
                  <c:v>40997</c:v>
                </c:pt>
                <c:pt idx="1033">
                  <c:v>40998</c:v>
                </c:pt>
                <c:pt idx="1034">
                  <c:v>41001</c:v>
                </c:pt>
                <c:pt idx="1035">
                  <c:v>41002</c:v>
                </c:pt>
                <c:pt idx="1036">
                  <c:v>41003</c:v>
                </c:pt>
                <c:pt idx="1037">
                  <c:v>41008</c:v>
                </c:pt>
                <c:pt idx="1038">
                  <c:v>41009</c:v>
                </c:pt>
                <c:pt idx="1039">
                  <c:v>41010</c:v>
                </c:pt>
                <c:pt idx="1040">
                  <c:v>41011</c:v>
                </c:pt>
                <c:pt idx="1041">
                  <c:v>41012</c:v>
                </c:pt>
                <c:pt idx="1042">
                  <c:v>41015</c:v>
                </c:pt>
                <c:pt idx="1043">
                  <c:v>41016</c:v>
                </c:pt>
                <c:pt idx="1044">
                  <c:v>41017</c:v>
                </c:pt>
                <c:pt idx="1045">
                  <c:v>41018</c:v>
                </c:pt>
                <c:pt idx="1046">
                  <c:v>41019</c:v>
                </c:pt>
                <c:pt idx="1047">
                  <c:v>41022</c:v>
                </c:pt>
                <c:pt idx="1048">
                  <c:v>41023</c:v>
                </c:pt>
                <c:pt idx="1049">
                  <c:v>41024</c:v>
                </c:pt>
                <c:pt idx="1050">
                  <c:v>41025</c:v>
                </c:pt>
                <c:pt idx="1051">
                  <c:v>41026</c:v>
                </c:pt>
                <c:pt idx="1052">
                  <c:v>41029</c:v>
                </c:pt>
                <c:pt idx="1053">
                  <c:v>41031</c:v>
                </c:pt>
                <c:pt idx="1054">
                  <c:v>41032</c:v>
                </c:pt>
                <c:pt idx="1055">
                  <c:v>41033</c:v>
                </c:pt>
                <c:pt idx="1056">
                  <c:v>41036</c:v>
                </c:pt>
                <c:pt idx="1057">
                  <c:v>41037</c:v>
                </c:pt>
                <c:pt idx="1058">
                  <c:v>41038</c:v>
                </c:pt>
                <c:pt idx="1059">
                  <c:v>41039</c:v>
                </c:pt>
                <c:pt idx="1060">
                  <c:v>41040</c:v>
                </c:pt>
                <c:pt idx="1061">
                  <c:v>41043</c:v>
                </c:pt>
                <c:pt idx="1062">
                  <c:v>41044</c:v>
                </c:pt>
                <c:pt idx="1063">
                  <c:v>41045</c:v>
                </c:pt>
                <c:pt idx="1064">
                  <c:v>41046</c:v>
                </c:pt>
                <c:pt idx="1065">
                  <c:v>41047</c:v>
                </c:pt>
                <c:pt idx="1066">
                  <c:v>41051</c:v>
                </c:pt>
                <c:pt idx="1067">
                  <c:v>41052</c:v>
                </c:pt>
                <c:pt idx="1068">
                  <c:v>41053</c:v>
                </c:pt>
                <c:pt idx="1069">
                  <c:v>41054</c:v>
                </c:pt>
                <c:pt idx="1070">
                  <c:v>41057</c:v>
                </c:pt>
                <c:pt idx="1071">
                  <c:v>41058</c:v>
                </c:pt>
                <c:pt idx="1072">
                  <c:v>41059</c:v>
                </c:pt>
                <c:pt idx="1073">
                  <c:v>41060</c:v>
                </c:pt>
                <c:pt idx="1074">
                  <c:v>41061</c:v>
                </c:pt>
                <c:pt idx="1075">
                  <c:v>41064</c:v>
                </c:pt>
                <c:pt idx="1076">
                  <c:v>41065</c:v>
                </c:pt>
                <c:pt idx="1077">
                  <c:v>41066</c:v>
                </c:pt>
                <c:pt idx="1078">
                  <c:v>41067</c:v>
                </c:pt>
                <c:pt idx="1079">
                  <c:v>41068</c:v>
                </c:pt>
                <c:pt idx="1080">
                  <c:v>41072</c:v>
                </c:pt>
                <c:pt idx="1081">
                  <c:v>41073</c:v>
                </c:pt>
                <c:pt idx="1082">
                  <c:v>41074</c:v>
                </c:pt>
                <c:pt idx="1083">
                  <c:v>41075</c:v>
                </c:pt>
                <c:pt idx="1084">
                  <c:v>41079</c:v>
                </c:pt>
                <c:pt idx="1085">
                  <c:v>41080</c:v>
                </c:pt>
                <c:pt idx="1086">
                  <c:v>41081</c:v>
                </c:pt>
                <c:pt idx="1087">
                  <c:v>41082</c:v>
                </c:pt>
                <c:pt idx="1088">
                  <c:v>41085</c:v>
                </c:pt>
                <c:pt idx="1089">
                  <c:v>41086</c:v>
                </c:pt>
                <c:pt idx="1090">
                  <c:v>41087</c:v>
                </c:pt>
                <c:pt idx="1091">
                  <c:v>41088</c:v>
                </c:pt>
                <c:pt idx="1092">
                  <c:v>41089</c:v>
                </c:pt>
                <c:pt idx="1093">
                  <c:v>41093</c:v>
                </c:pt>
                <c:pt idx="1094">
                  <c:v>41094</c:v>
                </c:pt>
                <c:pt idx="1095">
                  <c:v>41095</c:v>
                </c:pt>
                <c:pt idx="1096">
                  <c:v>41096</c:v>
                </c:pt>
                <c:pt idx="1097">
                  <c:v>41099</c:v>
                </c:pt>
                <c:pt idx="1098">
                  <c:v>41100</c:v>
                </c:pt>
                <c:pt idx="1099">
                  <c:v>41101</c:v>
                </c:pt>
                <c:pt idx="1100">
                  <c:v>41102</c:v>
                </c:pt>
                <c:pt idx="1101">
                  <c:v>41103</c:v>
                </c:pt>
                <c:pt idx="1102">
                  <c:v>41106</c:v>
                </c:pt>
                <c:pt idx="1103">
                  <c:v>41107</c:v>
                </c:pt>
                <c:pt idx="1104">
                  <c:v>41108</c:v>
                </c:pt>
                <c:pt idx="1105">
                  <c:v>41109</c:v>
                </c:pt>
                <c:pt idx="1106">
                  <c:v>41113</c:v>
                </c:pt>
                <c:pt idx="1107">
                  <c:v>41114</c:v>
                </c:pt>
                <c:pt idx="1108">
                  <c:v>41115</c:v>
                </c:pt>
                <c:pt idx="1109">
                  <c:v>41116</c:v>
                </c:pt>
                <c:pt idx="1110">
                  <c:v>41117</c:v>
                </c:pt>
                <c:pt idx="1111">
                  <c:v>41120</c:v>
                </c:pt>
                <c:pt idx="1112">
                  <c:v>41121</c:v>
                </c:pt>
                <c:pt idx="1113">
                  <c:v>41122</c:v>
                </c:pt>
                <c:pt idx="1114">
                  <c:v>41123</c:v>
                </c:pt>
                <c:pt idx="1115">
                  <c:v>41124</c:v>
                </c:pt>
                <c:pt idx="1116">
                  <c:v>41127</c:v>
                </c:pt>
                <c:pt idx="1117">
                  <c:v>41129</c:v>
                </c:pt>
                <c:pt idx="1118">
                  <c:v>41130</c:v>
                </c:pt>
                <c:pt idx="1119">
                  <c:v>41131</c:v>
                </c:pt>
                <c:pt idx="1120">
                  <c:v>41134</c:v>
                </c:pt>
                <c:pt idx="1121">
                  <c:v>41135</c:v>
                </c:pt>
                <c:pt idx="1122">
                  <c:v>41136</c:v>
                </c:pt>
                <c:pt idx="1123">
                  <c:v>41137</c:v>
                </c:pt>
                <c:pt idx="1124">
                  <c:v>41138</c:v>
                </c:pt>
                <c:pt idx="1125">
                  <c:v>41142</c:v>
                </c:pt>
                <c:pt idx="1126">
                  <c:v>41143</c:v>
                </c:pt>
                <c:pt idx="1127">
                  <c:v>41144</c:v>
                </c:pt>
                <c:pt idx="1128">
                  <c:v>41145</c:v>
                </c:pt>
                <c:pt idx="1129">
                  <c:v>41148</c:v>
                </c:pt>
                <c:pt idx="1130">
                  <c:v>41149</c:v>
                </c:pt>
                <c:pt idx="1131">
                  <c:v>41150</c:v>
                </c:pt>
                <c:pt idx="1132">
                  <c:v>41151</c:v>
                </c:pt>
                <c:pt idx="1133">
                  <c:v>41152</c:v>
                </c:pt>
                <c:pt idx="1134">
                  <c:v>41155</c:v>
                </c:pt>
                <c:pt idx="1135">
                  <c:v>41156</c:v>
                </c:pt>
                <c:pt idx="1136">
                  <c:v>41157</c:v>
                </c:pt>
                <c:pt idx="1137">
                  <c:v>41158</c:v>
                </c:pt>
                <c:pt idx="1138">
                  <c:v>41159</c:v>
                </c:pt>
                <c:pt idx="1139">
                  <c:v>41162</c:v>
                </c:pt>
                <c:pt idx="1140">
                  <c:v>41163</c:v>
                </c:pt>
                <c:pt idx="1141">
                  <c:v>41164</c:v>
                </c:pt>
                <c:pt idx="1142">
                  <c:v>41165</c:v>
                </c:pt>
                <c:pt idx="1143">
                  <c:v>41166</c:v>
                </c:pt>
                <c:pt idx="1144">
                  <c:v>41169</c:v>
                </c:pt>
                <c:pt idx="1145">
                  <c:v>41170</c:v>
                </c:pt>
                <c:pt idx="1146">
                  <c:v>41171</c:v>
                </c:pt>
                <c:pt idx="1147">
                  <c:v>41172</c:v>
                </c:pt>
                <c:pt idx="1148">
                  <c:v>41173</c:v>
                </c:pt>
                <c:pt idx="1149">
                  <c:v>41176</c:v>
                </c:pt>
                <c:pt idx="1150">
                  <c:v>41177</c:v>
                </c:pt>
                <c:pt idx="1151">
                  <c:v>41178</c:v>
                </c:pt>
                <c:pt idx="1152">
                  <c:v>41179</c:v>
                </c:pt>
                <c:pt idx="1153">
                  <c:v>41180</c:v>
                </c:pt>
                <c:pt idx="1154">
                  <c:v>41183</c:v>
                </c:pt>
                <c:pt idx="1155">
                  <c:v>41184</c:v>
                </c:pt>
                <c:pt idx="1156">
                  <c:v>41185</c:v>
                </c:pt>
                <c:pt idx="1157">
                  <c:v>41186</c:v>
                </c:pt>
                <c:pt idx="1158">
                  <c:v>41187</c:v>
                </c:pt>
                <c:pt idx="1159">
                  <c:v>41190</c:v>
                </c:pt>
                <c:pt idx="1160">
                  <c:v>41191</c:v>
                </c:pt>
                <c:pt idx="1161">
                  <c:v>41192</c:v>
                </c:pt>
                <c:pt idx="1162">
                  <c:v>41193</c:v>
                </c:pt>
                <c:pt idx="1163">
                  <c:v>41194</c:v>
                </c:pt>
                <c:pt idx="1164">
                  <c:v>41198</c:v>
                </c:pt>
                <c:pt idx="1165">
                  <c:v>41199</c:v>
                </c:pt>
                <c:pt idx="1166">
                  <c:v>41200</c:v>
                </c:pt>
                <c:pt idx="1167">
                  <c:v>41201</c:v>
                </c:pt>
                <c:pt idx="1168">
                  <c:v>41204</c:v>
                </c:pt>
                <c:pt idx="1169">
                  <c:v>41205</c:v>
                </c:pt>
                <c:pt idx="1170">
                  <c:v>41206</c:v>
                </c:pt>
                <c:pt idx="1171">
                  <c:v>41207</c:v>
                </c:pt>
                <c:pt idx="1172">
                  <c:v>41208</c:v>
                </c:pt>
                <c:pt idx="1173">
                  <c:v>41211</c:v>
                </c:pt>
                <c:pt idx="1174">
                  <c:v>41212</c:v>
                </c:pt>
                <c:pt idx="1175">
                  <c:v>41213</c:v>
                </c:pt>
                <c:pt idx="1176">
                  <c:v>41214</c:v>
                </c:pt>
                <c:pt idx="1177">
                  <c:v>41215</c:v>
                </c:pt>
                <c:pt idx="1178">
                  <c:v>41219</c:v>
                </c:pt>
                <c:pt idx="1179">
                  <c:v>41220</c:v>
                </c:pt>
                <c:pt idx="1180">
                  <c:v>41221</c:v>
                </c:pt>
                <c:pt idx="1181">
                  <c:v>41222</c:v>
                </c:pt>
                <c:pt idx="1182">
                  <c:v>41226</c:v>
                </c:pt>
                <c:pt idx="1183">
                  <c:v>41227</c:v>
                </c:pt>
                <c:pt idx="1184">
                  <c:v>41228</c:v>
                </c:pt>
                <c:pt idx="1185">
                  <c:v>41229</c:v>
                </c:pt>
                <c:pt idx="1186">
                  <c:v>41232</c:v>
                </c:pt>
                <c:pt idx="1187">
                  <c:v>41233</c:v>
                </c:pt>
                <c:pt idx="1188">
                  <c:v>41234</c:v>
                </c:pt>
                <c:pt idx="1189">
                  <c:v>41235</c:v>
                </c:pt>
                <c:pt idx="1190">
                  <c:v>41236</c:v>
                </c:pt>
                <c:pt idx="1191">
                  <c:v>41239</c:v>
                </c:pt>
                <c:pt idx="1192">
                  <c:v>41240</c:v>
                </c:pt>
                <c:pt idx="1193">
                  <c:v>41241</c:v>
                </c:pt>
                <c:pt idx="1194">
                  <c:v>41242</c:v>
                </c:pt>
                <c:pt idx="1195">
                  <c:v>41243</c:v>
                </c:pt>
                <c:pt idx="1196">
                  <c:v>41246</c:v>
                </c:pt>
                <c:pt idx="1197">
                  <c:v>41247</c:v>
                </c:pt>
                <c:pt idx="1198">
                  <c:v>41248</c:v>
                </c:pt>
                <c:pt idx="1199">
                  <c:v>41249</c:v>
                </c:pt>
                <c:pt idx="1200">
                  <c:v>41250</c:v>
                </c:pt>
                <c:pt idx="1201">
                  <c:v>41253</c:v>
                </c:pt>
                <c:pt idx="1202">
                  <c:v>41254</c:v>
                </c:pt>
                <c:pt idx="1203">
                  <c:v>41255</c:v>
                </c:pt>
                <c:pt idx="1204">
                  <c:v>41256</c:v>
                </c:pt>
                <c:pt idx="1205">
                  <c:v>41257</c:v>
                </c:pt>
                <c:pt idx="1206">
                  <c:v>41260</c:v>
                </c:pt>
                <c:pt idx="1207">
                  <c:v>41261</c:v>
                </c:pt>
                <c:pt idx="1208">
                  <c:v>41262</c:v>
                </c:pt>
                <c:pt idx="1209">
                  <c:v>41263</c:v>
                </c:pt>
                <c:pt idx="1210">
                  <c:v>41264</c:v>
                </c:pt>
                <c:pt idx="1211">
                  <c:v>41267</c:v>
                </c:pt>
                <c:pt idx="1212">
                  <c:v>41269</c:v>
                </c:pt>
                <c:pt idx="1213">
                  <c:v>41270</c:v>
                </c:pt>
                <c:pt idx="1214">
                  <c:v>41271</c:v>
                </c:pt>
                <c:pt idx="1215">
                  <c:v>41276</c:v>
                </c:pt>
                <c:pt idx="1216">
                  <c:v>41277</c:v>
                </c:pt>
                <c:pt idx="1217">
                  <c:v>41278</c:v>
                </c:pt>
                <c:pt idx="1218">
                  <c:v>41282</c:v>
                </c:pt>
                <c:pt idx="1219">
                  <c:v>41283</c:v>
                </c:pt>
                <c:pt idx="1220">
                  <c:v>41284</c:v>
                </c:pt>
                <c:pt idx="1221">
                  <c:v>41285</c:v>
                </c:pt>
                <c:pt idx="1222">
                  <c:v>41288</c:v>
                </c:pt>
                <c:pt idx="1223">
                  <c:v>41289</c:v>
                </c:pt>
                <c:pt idx="1224">
                  <c:v>41290</c:v>
                </c:pt>
                <c:pt idx="1225">
                  <c:v>41291</c:v>
                </c:pt>
                <c:pt idx="1226">
                  <c:v>41292</c:v>
                </c:pt>
                <c:pt idx="1227">
                  <c:v>41295</c:v>
                </c:pt>
                <c:pt idx="1228">
                  <c:v>41296</c:v>
                </c:pt>
                <c:pt idx="1229">
                  <c:v>41297</c:v>
                </c:pt>
                <c:pt idx="1230">
                  <c:v>41298</c:v>
                </c:pt>
                <c:pt idx="1231">
                  <c:v>41299</c:v>
                </c:pt>
                <c:pt idx="1232">
                  <c:v>41302</c:v>
                </c:pt>
                <c:pt idx="1233">
                  <c:v>41303</c:v>
                </c:pt>
                <c:pt idx="1234">
                  <c:v>41304</c:v>
                </c:pt>
                <c:pt idx="1235">
                  <c:v>41305</c:v>
                </c:pt>
                <c:pt idx="1236">
                  <c:v>41306</c:v>
                </c:pt>
                <c:pt idx="1237">
                  <c:v>41309</c:v>
                </c:pt>
                <c:pt idx="1238">
                  <c:v>41310</c:v>
                </c:pt>
                <c:pt idx="1239">
                  <c:v>41311</c:v>
                </c:pt>
                <c:pt idx="1240">
                  <c:v>41312</c:v>
                </c:pt>
                <c:pt idx="1241">
                  <c:v>41313</c:v>
                </c:pt>
                <c:pt idx="1242">
                  <c:v>41316</c:v>
                </c:pt>
                <c:pt idx="1243">
                  <c:v>41317</c:v>
                </c:pt>
                <c:pt idx="1244">
                  <c:v>41318</c:v>
                </c:pt>
                <c:pt idx="1245">
                  <c:v>41319</c:v>
                </c:pt>
                <c:pt idx="1246">
                  <c:v>41320</c:v>
                </c:pt>
                <c:pt idx="1247">
                  <c:v>41323</c:v>
                </c:pt>
                <c:pt idx="1248">
                  <c:v>41324</c:v>
                </c:pt>
                <c:pt idx="1249">
                  <c:v>41325</c:v>
                </c:pt>
                <c:pt idx="1250">
                  <c:v>41326</c:v>
                </c:pt>
                <c:pt idx="1251">
                  <c:v>41327</c:v>
                </c:pt>
                <c:pt idx="1252">
                  <c:v>41330</c:v>
                </c:pt>
                <c:pt idx="1253">
                  <c:v>41331</c:v>
                </c:pt>
                <c:pt idx="1254">
                  <c:v>41332</c:v>
                </c:pt>
                <c:pt idx="1255">
                  <c:v>41333</c:v>
                </c:pt>
                <c:pt idx="1256">
                  <c:v>41334</c:v>
                </c:pt>
                <c:pt idx="1257">
                  <c:v>41337</c:v>
                </c:pt>
                <c:pt idx="1258">
                  <c:v>41338</c:v>
                </c:pt>
                <c:pt idx="1259">
                  <c:v>41339</c:v>
                </c:pt>
                <c:pt idx="1260">
                  <c:v>41340</c:v>
                </c:pt>
                <c:pt idx="1261">
                  <c:v>41341</c:v>
                </c:pt>
                <c:pt idx="1262">
                  <c:v>41344</c:v>
                </c:pt>
                <c:pt idx="1263">
                  <c:v>41345</c:v>
                </c:pt>
                <c:pt idx="1264">
                  <c:v>41346</c:v>
                </c:pt>
                <c:pt idx="1265">
                  <c:v>41347</c:v>
                </c:pt>
                <c:pt idx="1266">
                  <c:v>41348</c:v>
                </c:pt>
                <c:pt idx="1267">
                  <c:v>41351</c:v>
                </c:pt>
                <c:pt idx="1268">
                  <c:v>41352</c:v>
                </c:pt>
                <c:pt idx="1269">
                  <c:v>41353</c:v>
                </c:pt>
                <c:pt idx="1270">
                  <c:v>41354</c:v>
                </c:pt>
                <c:pt idx="1271">
                  <c:v>41355</c:v>
                </c:pt>
                <c:pt idx="1272">
                  <c:v>41359</c:v>
                </c:pt>
                <c:pt idx="1273">
                  <c:v>41360</c:v>
                </c:pt>
                <c:pt idx="1274">
                  <c:v>41365</c:v>
                </c:pt>
                <c:pt idx="1275">
                  <c:v>41366</c:v>
                </c:pt>
                <c:pt idx="1276">
                  <c:v>41367</c:v>
                </c:pt>
                <c:pt idx="1277">
                  <c:v>41368</c:v>
                </c:pt>
                <c:pt idx="1278">
                  <c:v>41369</c:v>
                </c:pt>
                <c:pt idx="1279">
                  <c:v>41372</c:v>
                </c:pt>
                <c:pt idx="1280">
                  <c:v>41373</c:v>
                </c:pt>
                <c:pt idx="1281">
                  <c:v>41374</c:v>
                </c:pt>
                <c:pt idx="1282">
                  <c:v>41375</c:v>
                </c:pt>
                <c:pt idx="1283">
                  <c:v>41376</c:v>
                </c:pt>
                <c:pt idx="1284">
                  <c:v>41379</c:v>
                </c:pt>
                <c:pt idx="1285">
                  <c:v>41380</c:v>
                </c:pt>
                <c:pt idx="1286">
                  <c:v>41381</c:v>
                </c:pt>
                <c:pt idx="1287">
                  <c:v>41382</c:v>
                </c:pt>
                <c:pt idx="1288">
                  <c:v>41383</c:v>
                </c:pt>
                <c:pt idx="1289">
                  <c:v>41386</c:v>
                </c:pt>
                <c:pt idx="1290">
                  <c:v>41387</c:v>
                </c:pt>
                <c:pt idx="1291">
                  <c:v>41388</c:v>
                </c:pt>
                <c:pt idx="1292">
                  <c:v>41389</c:v>
                </c:pt>
                <c:pt idx="1293">
                  <c:v>41390</c:v>
                </c:pt>
                <c:pt idx="1294">
                  <c:v>41393</c:v>
                </c:pt>
                <c:pt idx="1295">
                  <c:v>41394</c:v>
                </c:pt>
                <c:pt idx="1296">
                  <c:v>41396</c:v>
                </c:pt>
                <c:pt idx="1297">
                  <c:v>41397</c:v>
                </c:pt>
                <c:pt idx="1298">
                  <c:v>41400</c:v>
                </c:pt>
                <c:pt idx="1299">
                  <c:v>41401</c:v>
                </c:pt>
                <c:pt idx="1300">
                  <c:v>41402</c:v>
                </c:pt>
                <c:pt idx="1301">
                  <c:v>41403</c:v>
                </c:pt>
                <c:pt idx="1302">
                  <c:v>41404</c:v>
                </c:pt>
                <c:pt idx="1303">
                  <c:v>41408</c:v>
                </c:pt>
                <c:pt idx="1304">
                  <c:v>41409</c:v>
                </c:pt>
                <c:pt idx="1305">
                  <c:v>41410</c:v>
                </c:pt>
                <c:pt idx="1306">
                  <c:v>41411</c:v>
                </c:pt>
                <c:pt idx="1307">
                  <c:v>41414</c:v>
                </c:pt>
                <c:pt idx="1308">
                  <c:v>41415</c:v>
                </c:pt>
                <c:pt idx="1309">
                  <c:v>41416</c:v>
                </c:pt>
                <c:pt idx="1310">
                  <c:v>41417</c:v>
                </c:pt>
                <c:pt idx="1311">
                  <c:v>41418</c:v>
                </c:pt>
                <c:pt idx="1312">
                  <c:v>41421</c:v>
                </c:pt>
                <c:pt idx="1313">
                  <c:v>41422</c:v>
                </c:pt>
                <c:pt idx="1314">
                  <c:v>41423</c:v>
                </c:pt>
                <c:pt idx="1315">
                  <c:v>41424</c:v>
                </c:pt>
                <c:pt idx="1316">
                  <c:v>41425</c:v>
                </c:pt>
                <c:pt idx="1317">
                  <c:v>41429</c:v>
                </c:pt>
                <c:pt idx="1318">
                  <c:v>41430</c:v>
                </c:pt>
                <c:pt idx="1319">
                  <c:v>41431</c:v>
                </c:pt>
                <c:pt idx="1320">
                  <c:v>41432</c:v>
                </c:pt>
                <c:pt idx="1321">
                  <c:v>41436</c:v>
                </c:pt>
                <c:pt idx="1322">
                  <c:v>41437</c:v>
                </c:pt>
                <c:pt idx="1323">
                  <c:v>41438</c:v>
                </c:pt>
                <c:pt idx="1324">
                  <c:v>41439</c:v>
                </c:pt>
                <c:pt idx="1325">
                  <c:v>41442</c:v>
                </c:pt>
                <c:pt idx="1326">
                  <c:v>41443</c:v>
                </c:pt>
                <c:pt idx="1327">
                  <c:v>41444</c:v>
                </c:pt>
                <c:pt idx="1328">
                  <c:v>41445</c:v>
                </c:pt>
                <c:pt idx="1329">
                  <c:v>41446</c:v>
                </c:pt>
                <c:pt idx="1330">
                  <c:v>41449</c:v>
                </c:pt>
                <c:pt idx="1331">
                  <c:v>41450</c:v>
                </c:pt>
                <c:pt idx="1332">
                  <c:v>41451</c:v>
                </c:pt>
                <c:pt idx="1333">
                  <c:v>41452</c:v>
                </c:pt>
                <c:pt idx="1334">
                  <c:v>41453</c:v>
                </c:pt>
                <c:pt idx="1335">
                  <c:v>41457</c:v>
                </c:pt>
                <c:pt idx="1336">
                  <c:v>41458</c:v>
                </c:pt>
                <c:pt idx="1337">
                  <c:v>41459</c:v>
                </c:pt>
                <c:pt idx="1338">
                  <c:v>41460</c:v>
                </c:pt>
                <c:pt idx="1339">
                  <c:v>41463</c:v>
                </c:pt>
                <c:pt idx="1340">
                  <c:v>41464</c:v>
                </c:pt>
                <c:pt idx="1341">
                  <c:v>41465</c:v>
                </c:pt>
                <c:pt idx="1342">
                  <c:v>41466</c:v>
                </c:pt>
                <c:pt idx="1343">
                  <c:v>41467</c:v>
                </c:pt>
                <c:pt idx="1344">
                  <c:v>41470</c:v>
                </c:pt>
                <c:pt idx="1345">
                  <c:v>41471</c:v>
                </c:pt>
                <c:pt idx="1346">
                  <c:v>41472</c:v>
                </c:pt>
                <c:pt idx="1347">
                  <c:v>41473</c:v>
                </c:pt>
                <c:pt idx="1348">
                  <c:v>41474</c:v>
                </c:pt>
                <c:pt idx="1349">
                  <c:v>41477</c:v>
                </c:pt>
                <c:pt idx="1350">
                  <c:v>41478</c:v>
                </c:pt>
                <c:pt idx="1351">
                  <c:v>41479</c:v>
                </c:pt>
                <c:pt idx="1352">
                  <c:v>41480</c:v>
                </c:pt>
                <c:pt idx="1353">
                  <c:v>41481</c:v>
                </c:pt>
                <c:pt idx="1354">
                  <c:v>41484</c:v>
                </c:pt>
                <c:pt idx="1355">
                  <c:v>41485</c:v>
                </c:pt>
                <c:pt idx="1356">
                  <c:v>41486</c:v>
                </c:pt>
                <c:pt idx="1357">
                  <c:v>41487</c:v>
                </c:pt>
                <c:pt idx="1358">
                  <c:v>41488</c:v>
                </c:pt>
                <c:pt idx="1359">
                  <c:v>41491</c:v>
                </c:pt>
                <c:pt idx="1360">
                  <c:v>41492</c:v>
                </c:pt>
                <c:pt idx="1361">
                  <c:v>41494</c:v>
                </c:pt>
                <c:pt idx="1362">
                  <c:v>41495</c:v>
                </c:pt>
                <c:pt idx="1363">
                  <c:v>41498</c:v>
                </c:pt>
                <c:pt idx="1364">
                  <c:v>41499</c:v>
                </c:pt>
                <c:pt idx="1365">
                  <c:v>41500</c:v>
                </c:pt>
                <c:pt idx="1366">
                  <c:v>41501</c:v>
                </c:pt>
                <c:pt idx="1367">
                  <c:v>41502</c:v>
                </c:pt>
                <c:pt idx="1368">
                  <c:v>41506</c:v>
                </c:pt>
                <c:pt idx="1369">
                  <c:v>41507</c:v>
                </c:pt>
                <c:pt idx="1370">
                  <c:v>41508</c:v>
                </c:pt>
                <c:pt idx="1371">
                  <c:v>41509</c:v>
                </c:pt>
                <c:pt idx="1372">
                  <c:v>41512</c:v>
                </c:pt>
                <c:pt idx="1373">
                  <c:v>41513</c:v>
                </c:pt>
                <c:pt idx="1374">
                  <c:v>41514</c:v>
                </c:pt>
                <c:pt idx="1375">
                  <c:v>41515</c:v>
                </c:pt>
                <c:pt idx="1376">
                  <c:v>41516</c:v>
                </c:pt>
                <c:pt idx="1377">
                  <c:v>41519</c:v>
                </c:pt>
                <c:pt idx="1378">
                  <c:v>41520</c:v>
                </c:pt>
                <c:pt idx="1379">
                  <c:v>41521</c:v>
                </c:pt>
                <c:pt idx="1380">
                  <c:v>41522</c:v>
                </c:pt>
                <c:pt idx="1381">
                  <c:v>41523</c:v>
                </c:pt>
                <c:pt idx="1382">
                  <c:v>41526</c:v>
                </c:pt>
                <c:pt idx="1383">
                  <c:v>41527</c:v>
                </c:pt>
                <c:pt idx="1384">
                  <c:v>41528</c:v>
                </c:pt>
                <c:pt idx="1385">
                  <c:v>41529</c:v>
                </c:pt>
                <c:pt idx="1386">
                  <c:v>41530</c:v>
                </c:pt>
                <c:pt idx="1387">
                  <c:v>41533</c:v>
                </c:pt>
                <c:pt idx="1388">
                  <c:v>41534</c:v>
                </c:pt>
                <c:pt idx="1389">
                  <c:v>41535</c:v>
                </c:pt>
                <c:pt idx="1390">
                  <c:v>41536</c:v>
                </c:pt>
                <c:pt idx="1391">
                  <c:v>41537</c:v>
                </c:pt>
                <c:pt idx="1392">
                  <c:v>41540</c:v>
                </c:pt>
                <c:pt idx="1393">
                  <c:v>41541</c:v>
                </c:pt>
                <c:pt idx="1394">
                  <c:v>41542</c:v>
                </c:pt>
                <c:pt idx="1395">
                  <c:v>41543</c:v>
                </c:pt>
                <c:pt idx="1396">
                  <c:v>41544</c:v>
                </c:pt>
                <c:pt idx="1397">
                  <c:v>41547</c:v>
                </c:pt>
                <c:pt idx="1398">
                  <c:v>41548</c:v>
                </c:pt>
                <c:pt idx="1399">
                  <c:v>41549</c:v>
                </c:pt>
                <c:pt idx="1400">
                  <c:v>41550</c:v>
                </c:pt>
                <c:pt idx="1401">
                  <c:v>41551</c:v>
                </c:pt>
                <c:pt idx="1402">
                  <c:v>41554</c:v>
                </c:pt>
                <c:pt idx="1403">
                  <c:v>41555</c:v>
                </c:pt>
                <c:pt idx="1404">
                  <c:v>41556</c:v>
                </c:pt>
                <c:pt idx="1405">
                  <c:v>41557</c:v>
                </c:pt>
                <c:pt idx="1406">
                  <c:v>41558</c:v>
                </c:pt>
                <c:pt idx="1407">
                  <c:v>41562</c:v>
                </c:pt>
                <c:pt idx="1408">
                  <c:v>41563</c:v>
                </c:pt>
                <c:pt idx="1409">
                  <c:v>41564</c:v>
                </c:pt>
                <c:pt idx="1410">
                  <c:v>41565</c:v>
                </c:pt>
                <c:pt idx="1411">
                  <c:v>41568</c:v>
                </c:pt>
                <c:pt idx="1412">
                  <c:v>41569</c:v>
                </c:pt>
                <c:pt idx="1413">
                  <c:v>41570</c:v>
                </c:pt>
                <c:pt idx="1414">
                  <c:v>41571</c:v>
                </c:pt>
                <c:pt idx="1415">
                  <c:v>41572</c:v>
                </c:pt>
                <c:pt idx="1416">
                  <c:v>41575</c:v>
                </c:pt>
                <c:pt idx="1417">
                  <c:v>41576</c:v>
                </c:pt>
                <c:pt idx="1418">
                  <c:v>41577</c:v>
                </c:pt>
                <c:pt idx="1419">
                  <c:v>41578</c:v>
                </c:pt>
                <c:pt idx="1420">
                  <c:v>41579</c:v>
                </c:pt>
                <c:pt idx="1421">
                  <c:v>41583</c:v>
                </c:pt>
                <c:pt idx="1422">
                  <c:v>41584</c:v>
                </c:pt>
                <c:pt idx="1423">
                  <c:v>41585</c:v>
                </c:pt>
                <c:pt idx="1424">
                  <c:v>41586</c:v>
                </c:pt>
                <c:pt idx="1425">
                  <c:v>41590</c:v>
                </c:pt>
                <c:pt idx="1426">
                  <c:v>41591</c:v>
                </c:pt>
                <c:pt idx="1427">
                  <c:v>41592</c:v>
                </c:pt>
                <c:pt idx="1428">
                  <c:v>41593</c:v>
                </c:pt>
                <c:pt idx="1429">
                  <c:v>41596</c:v>
                </c:pt>
                <c:pt idx="1430">
                  <c:v>41597</c:v>
                </c:pt>
                <c:pt idx="1431">
                  <c:v>41598</c:v>
                </c:pt>
                <c:pt idx="1432">
                  <c:v>41599</c:v>
                </c:pt>
                <c:pt idx="1433">
                  <c:v>41600</c:v>
                </c:pt>
                <c:pt idx="1434">
                  <c:v>41603</c:v>
                </c:pt>
                <c:pt idx="1435">
                  <c:v>41604</c:v>
                </c:pt>
                <c:pt idx="1436">
                  <c:v>41605</c:v>
                </c:pt>
                <c:pt idx="1437">
                  <c:v>41606</c:v>
                </c:pt>
                <c:pt idx="1438">
                  <c:v>41607</c:v>
                </c:pt>
                <c:pt idx="1439">
                  <c:v>41610</c:v>
                </c:pt>
                <c:pt idx="1440">
                  <c:v>41611</c:v>
                </c:pt>
                <c:pt idx="1441">
                  <c:v>41612</c:v>
                </c:pt>
                <c:pt idx="1442">
                  <c:v>41613</c:v>
                </c:pt>
                <c:pt idx="1443">
                  <c:v>41614</c:v>
                </c:pt>
                <c:pt idx="1444">
                  <c:v>41617</c:v>
                </c:pt>
                <c:pt idx="1445">
                  <c:v>41618</c:v>
                </c:pt>
                <c:pt idx="1446">
                  <c:v>41619</c:v>
                </c:pt>
                <c:pt idx="1447">
                  <c:v>41620</c:v>
                </c:pt>
                <c:pt idx="1448">
                  <c:v>41621</c:v>
                </c:pt>
                <c:pt idx="1449">
                  <c:v>41624</c:v>
                </c:pt>
                <c:pt idx="1450">
                  <c:v>41625</c:v>
                </c:pt>
                <c:pt idx="1451">
                  <c:v>41626</c:v>
                </c:pt>
                <c:pt idx="1452">
                  <c:v>41627</c:v>
                </c:pt>
                <c:pt idx="1453">
                  <c:v>41628</c:v>
                </c:pt>
                <c:pt idx="1454">
                  <c:v>41631</c:v>
                </c:pt>
                <c:pt idx="1455">
                  <c:v>41632</c:v>
                </c:pt>
                <c:pt idx="1456">
                  <c:v>41634</c:v>
                </c:pt>
                <c:pt idx="1457">
                  <c:v>41635</c:v>
                </c:pt>
                <c:pt idx="1458">
                  <c:v>41638</c:v>
                </c:pt>
                <c:pt idx="1459">
                  <c:v>41641</c:v>
                </c:pt>
                <c:pt idx="1460">
                  <c:v>41642</c:v>
                </c:pt>
                <c:pt idx="1461">
                  <c:v>41646</c:v>
                </c:pt>
                <c:pt idx="1462">
                  <c:v>41647</c:v>
                </c:pt>
                <c:pt idx="1463">
                  <c:v>41648</c:v>
                </c:pt>
                <c:pt idx="1464">
                  <c:v>41649</c:v>
                </c:pt>
                <c:pt idx="1465">
                  <c:v>41652</c:v>
                </c:pt>
                <c:pt idx="1466">
                  <c:v>41653</c:v>
                </c:pt>
                <c:pt idx="1467">
                  <c:v>41654</c:v>
                </c:pt>
                <c:pt idx="1468">
                  <c:v>41655</c:v>
                </c:pt>
                <c:pt idx="1469">
                  <c:v>41656</c:v>
                </c:pt>
                <c:pt idx="1470">
                  <c:v>41659</c:v>
                </c:pt>
                <c:pt idx="1471">
                  <c:v>41660</c:v>
                </c:pt>
                <c:pt idx="1472">
                  <c:v>41661</c:v>
                </c:pt>
                <c:pt idx="1473">
                  <c:v>41662</c:v>
                </c:pt>
                <c:pt idx="1474">
                  <c:v>41663</c:v>
                </c:pt>
                <c:pt idx="1475">
                  <c:v>41666</c:v>
                </c:pt>
                <c:pt idx="1476">
                  <c:v>41667</c:v>
                </c:pt>
                <c:pt idx="1477">
                  <c:v>41668</c:v>
                </c:pt>
                <c:pt idx="1478">
                  <c:v>41669</c:v>
                </c:pt>
                <c:pt idx="1479">
                  <c:v>41670</c:v>
                </c:pt>
                <c:pt idx="1480">
                  <c:v>41673</c:v>
                </c:pt>
                <c:pt idx="1481">
                  <c:v>41674</c:v>
                </c:pt>
                <c:pt idx="1482">
                  <c:v>41675</c:v>
                </c:pt>
                <c:pt idx="1483">
                  <c:v>41676</c:v>
                </c:pt>
                <c:pt idx="1484">
                  <c:v>41677</c:v>
                </c:pt>
                <c:pt idx="1485">
                  <c:v>41680</c:v>
                </c:pt>
                <c:pt idx="1486">
                  <c:v>41681</c:v>
                </c:pt>
                <c:pt idx="1487">
                  <c:v>41682</c:v>
                </c:pt>
                <c:pt idx="1488">
                  <c:v>41683</c:v>
                </c:pt>
                <c:pt idx="1489">
                  <c:v>41684</c:v>
                </c:pt>
                <c:pt idx="1490">
                  <c:v>41687</c:v>
                </c:pt>
                <c:pt idx="1491">
                  <c:v>41688</c:v>
                </c:pt>
                <c:pt idx="1492">
                  <c:v>41689</c:v>
                </c:pt>
                <c:pt idx="1493">
                  <c:v>41690</c:v>
                </c:pt>
                <c:pt idx="1494">
                  <c:v>41691</c:v>
                </c:pt>
                <c:pt idx="1495">
                  <c:v>41694</c:v>
                </c:pt>
                <c:pt idx="1496">
                  <c:v>41695</c:v>
                </c:pt>
                <c:pt idx="1497">
                  <c:v>41696</c:v>
                </c:pt>
                <c:pt idx="1498">
                  <c:v>41697</c:v>
                </c:pt>
                <c:pt idx="1499">
                  <c:v>41698</c:v>
                </c:pt>
                <c:pt idx="1500">
                  <c:v>41701</c:v>
                </c:pt>
                <c:pt idx="1501">
                  <c:v>41702</c:v>
                </c:pt>
                <c:pt idx="1502">
                  <c:v>41703</c:v>
                </c:pt>
                <c:pt idx="1503">
                  <c:v>41704</c:v>
                </c:pt>
                <c:pt idx="1504">
                  <c:v>41705</c:v>
                </c:pt>
                <c:pt idx="1505">
                  <c:v>41708</c:v>
                </c:pt>
                <c:pt idx="1506">
                  <c:v>41709</c:v>
                </c:pt>
                <c:pt idx="1507">
                  <c:v>41710</c:v>
                </c:pt>
                <c:pt idx="1508">
                  <c:v>41711</c:v>
                </c:pt>
                <c:pt idx="1509">
                  <c:v>41712</c:v>
                </c:pt>
                <c:pt idx="1510">
                  <c:v>41715</c:v>
                </c:pt>
                <c:pt idx="1511">
                  <c:v>41716</c:v>
                </c:pt>
                <c:pt idx="1512">
                  <c:v>41717</c:v>
                </c:pt>
                <c:pt idx="1513">
                  <c:v>41718</c:v>
                </c:pt>
                <c:pt idx="1514">
                  <c:v>41719</c:v>
                </c:pt>
                <c:pt idx="1515">
                  <c:v>41723</c:v>
                </c:pt>
                <c:pt idx="1516">
                  <c:v>41724</c:v>
                </c:pt>
                <c:pt idx="1517">
                  <c:v>41725</c:v>
                </c:pt>
                <c:pt idx="1518">
                  <c:v>41726</c:v>
                </c:pt>
                <c:pt idx="1519">
                  <c:v>41729</c:v>
                </c:pt>
                <c:pt idx="1520">
                  <c:v>41730</c:v>
                </c:pt>
                <c:pt idx="1521">
                  <c:v>41731</c:v>
                </c:pt>
                <c:pt idx="1522">
                  <c:v>41732</c:v>
                </c:pt>
                <c:pt idx="1523">
                  <c:v>41733</c:v>
                </c:pt>
                <c:pt idx="1524">
                  <c:v>41736</c:v>
                </c:pt>
                <c:pt idx="1525">
                  <c:v>41737</c:v>
                </c:pt>
                <c:pt idx="1526">
                  <c:v>41738</c:v>
                </c:pt>
                <c:pt idx="1527">
                  <c:v>41739</c:v>
                </c:pt>
                <c:pt idx="1528">
                  <c:v>41740</c:v>
                </c:pt>
                <c:pt idx="1529">
                  <c:v>41743</c:v>
                </c:pt>
                <c:pt idx="1530">
                  <c:v>41744</c:v>
                </c:pt>
                <c:pt idx="1531">
                  <c:v>41745</c:v>
                </c:pt>
                <c:pt idx="1532">
                  <c:v>41750</c:v>
                </c:pt>
                <c:pt idx="1533">
                  <c:v>41751</c:v>
                </c:pt>
                <c:pt idx="1534">
                  <c:v>41752</c:v>
                </c:pt>
                <c:pt idx="1535">
                  <c:v>41753</c:v>
                </c:pt>
                <c:pt idx="1536">
                  <c:v>41754</c:v>
                </c:pt>
                <c:pt idx="1537">
                  <c:v>41757</c:v>
                </c:pt>
                <c:pt idx="1538">
                  <c:v>41758</c:v>
                </c:pt>
                <c:pt idx="1539">
                  <c:v>41759</c:v>
                </c:pt>
                <c:pt idx="1540">
                  <c:v>41761</c:v>
                </c:pt>
                <c:pt idx="1541">
                  <c:v>41764</c:v>
                </c:pt>
                <c:pt idx="1542">
                  <c:v>41765</c:v>
                </c:pt>
                <c:pt idx="1543">
                  <c:v>41766</c:v>
                </c:pt>
                <c:pt idx="1544">
                  <c:v>41767</c:v>
                </c:pt>
                <c:pt idx="1545">
                  <c:v>41768</c:v>
                </c:pt>
                <c:pt idx="1546">
                  <c:v>41771</c:v>
                </c:pt>
                <c:pt idx="1547">
                  <c:v>41772</c:v>
                </c:pt>
                <c:pt idx="1548">
                  <c:v>41773</c:v>
                </c:pt>
                <c:pt idx="1549">
                  <c:v>41774</c:v>
                </c:pt>
                <c:pt idx="1550">
                  <c:v>41775</c:v>
                </c:pt>
                <c:pt idx="1551">
                  <c:v>41778</c:v>
                </c:pt>
                <c:pt idx="1552">
                  <c:v>41779</c:v>
                </c:pt>
                <c:pt idx="1553">
                  <c:v>41780</c:v>
                </c:pt>
                <c:pt idx="1554">
                  <c:v>41781</c:v>
                </c:pt>
                <c:pt idx="1555">
                  <c:v>41782</c:v>
                </c:pt>
                <c:pt idx="1556">
                  <c:v>41785</c:v>
                </c:pt>
                <c:pt idx="1557">
                  <c:v>41786</c:v>
                </c:pt>
                <c:pt idx="1558">
                  <c:v>41787</c:v>
                </c:pt>
                <c:pt idx="1559">
                  <c:v>41788</c:v>
                </c:pt>
                <c:pt idx="1560">
                  <c:v>41789</c:v>
                </c:pt>
                <c:pt idx="1561">
                  <c:v>41793</c:v>
                </c:pt>
                <c:pt idx="1562">
                  <c:v>41794</c:v>
                </c:pt>
                <c:pt idx="1563">
                  <c:v>41795</c:v>
                </c:pt>
                <c:pt idx="1564">
                  <c:v>41796</c:v>
                </c:pt>
                <c:pt idx="1565">
                  <c:v>41799</c:v>
                </c:pt>
                <c:pt idx="1566">
                  <c:v>41800</c:v>
                </c:pt>
                <c:pt idx="1567">
                  <c:v>41801</c:v>
                </c:pt>
                <c:pt idx="1568">
                  <c:v>41802</c:v>
                </c:pt>
                <c:pt idx="1569">
                  <c:v>41803</c:v>
                </c:pt>
                <c:pt idx="1570">
                  <c:v>41806</c:v>
                </c:pt>
                <c:pt idx="1571">
                  <c:v>41807</c:v>
                </c:pt>
                <c:pt idx="1572">
                  <c:v>41808</c:v>
                </c:pt>
                <c:pt idx="1573">
                  <c:v>41809</c:v>
                </c:pt>
                <c:pt idx="1574">
                  <c:v>41810</c:v>
                </c:pt>
                <c:pt idx="1575">
                  <c:v>41814</c:v>
                </c:pt>
                <c:pt idx="1576">
                  <c:v>41815</c:v>
                </c:pt>
                <c:pt idx="1577">
                  <c:v>41816</c:v>
                </c:pt>
                <c:pt idx="1578">
                  <c:v>41817</c:v>
                </c:pt>
                <c:pt idx="1579">
                  <c:v>41821</c:v>
                </c:pt>
                <c:pt idx="1580">
                  <c:v>41822</c:v>
                </c:pt>
                <c:pt idx="1581">
                  <c:v>41823</c:v>
                </c:pt>
                <c:pt idx="1582">
                  <c:v>41824</c:v>
                </c:pt>
                <c:pt idx="1583">
                  <c:v>41827</c:v>
                </c:pt>
                <c:pt idx="1584">
                  <c:v>41828</c:v>
                </c:pt>
                <c:pt idx="1585">
                  <c:v>41829</c:v>
                </c:pt>
                <c:pt idx="1586">
                  <c:v>41830</c:v>
                </c:pt>
                <c:pt idx="1587">
                  <c:v>41831</c:v>
                </c:pt>
                <c:pt idx="1588">
                  <c:v>41834</c:v>
                </c:pt>
                <c:pt idx="1589">
                  <c:v>41835</c:v>
                </c:pt>
                <c:pt idx="1590">
                  <c:v>41836</c:v>
                </c:pt>
                <c:pt idx="1591">
                  <c:v>41837</c:v>
                </c:pt>
                <c:pt idx="1592">
                  <c:v>41838</c:v>
                </c:pt>
                <c:pt idx="1593">
                  <c:v>41841</c:v>
                </c:pt>
                <c:pt idx="1594">
                  <c:v>41842</c:v>
                </c:pt>
                <c:pt idx="1595">
                  <c:v>41843</c:v>
                </c:pt>
                <c:pt idx="1596">
                  <c:v>41844</c:v>
                </c:pt>
                <c:pt idx="1597">
                  <c:v>41845</c:v>
                </c:pt>
                <c:pt idx="1598">
                  <c:v>41848</c:v>
                </c:pt>
                <c:pt idx="1599">
                  <c:v>41849</c:v>
                </c:pt>
                <c:pt idx="1600">
                  <c:v>41850</c:v>
                </c:pt>
                <c:pt idx="1601">
                  <c:v>41851</c:v>
                </c:pt>
                <c:pt idx="1602">
                  <c:v>41852</c:v>
                </c:pt>
                <c:pt idx="1603">
                  <c:v>41855</c:v>
                </c:pt>
                <c:pt idx="1604">
                  <c:v>41856</c:v>
                </c:pt>
                <c:pt idx="1605">
                  <c:v>41857</c:v>
                </c:pt>
                <c:pt idx="1606">
                  <c:v>41859</c:v>
                </c:pt>
                <c:pt idx="1607">
                  <c:v>41862</c:v>
                </c:pt>
                <c:pt idx="1608">
                  <c:v>41863</c:v>
                </c:pt>
                <c:pt idx="1609">
                  <c:v>41864</c:v>
                </c:pt>
                <c:pt idx="1610">
                  <c:v>41865</c:v>
                </c:pt>
                <c:pt idx="1611">
                  <c:v>41866</c:v>
                </c:pt>
                <c:pt idx="1612">
                  <c:v>41870</c:v>
                </c:pt>
                <c:pt idx="1613">
                  <c:v>41871</c:v>
                </c:pt>
                <c:pt idx="1614">
                  <c:v>41872</c:v>
                </c:pt>
                <c:pt idx="1615">
                  <c:v>41873</c:v>
                </c:pt>
                <c:pt idx="1616">
                  <c:v>41876</c:v>
                </c:pt>
                <c:pt idx="1617">
                  <c:v>41877</c:v>
                </c:pt>
                <c:pt idx="1618">
                  <c:v>41878</c:v>
                </c:pt>
                <c:pt idx="1619">
                  <c:v>41879</c:v>
                </c:pt>
                <c:pt idx="1620">
                  <c:v>41880</c:v>
                </c:pt>
                <c:pt idx="1621">
                  <c:v>41883</c:v>
                </c:pt>
                <c:pt idx="1622">
                  <c:v>41884</c:v>
                </c:pt>
                <c:pt idx="1623">
                  <c:v>41885</c:v>
                </c:pt>
                <c:pt idx="1624">
                  <c:v>41886</c:v>
                </c:pt>
                <c:pt idx="1625">
                  <c:v>41887</c:v>
                </c:pt>
                <c:pt idx="1626">
                  <c:v>41890</c:v>
                </c:pt>
                <c:pt idx="1627">
                  <c:v>41891</c:v>
                </c:pt>
                <c:pt idx="1628">
                  <c:v>41892</c:v>
                </c:pt>
                <c:pt idx="1629">
                  <c:v>41893</c:v>
                </c:pt>
                <c:pt idx="1630">
                  <c:v>41894</c:v>
                </c:pt>
                <c:pt idx="1631">
                  <c:v>41897</c:v>
                </c:pt>
                <c:pt idx="1632">
                  <c:v>41898</c:v>
                </c:pt>
                <c:pt idx="1633">
                  <c:v>41899</c:v>
                </c:pt>
                <c:pt idx="1634">
                  <c:v>41900</c:v>
                </c:pt>
                <c:pt idx="1635">
                  <c:v>41901</c:v>
                </c:pt>
                <c:pt idx="1636">
                  <c:v>41904</c:v>
                </c:pt>
                <c:pt idx="1637">
                  <c:v>41905</c:v>
                </c:pt>
                <c:pt idx="1638">
                  <c:v>41906</c:v>
                </c:pt>
                <c:pt idx="1639">
                  <c:v>41907</c:v>
                </c:pt>
                <c:pt idx="1640">
                  <c:v>41908</c:v>
                </c:pt>
                <c:pt idx="1641">
                  <c:v>41911</c:v>
                </c:pt>
                <c:pt idx="1642">
                  <c:v>41912</c:v>
                </c:pt>
                <c:pt idx="1643">
                  <c:v>41913</c:v>
                </c:pt>
                <c:pt idx="1644">
                  <c:v>41914</c:v>
                </c:pt>
                <c:pt idx="1645">
                  <c:v>41915</c:v>
                </c:pt>
                <c:pt idx="1646">
                  <c:v>41918</c:v>
                </c:pt>
                <c:pt idx="1647">
                  <c:v>41919</c:v>
                </c:pt>
                <c:pt idx="1648">
                  <c:v>41920</c:v>
                </c:pt>
                <c:pt idx="1649">
                  <c:v>41921</c:v>
                </c:pt>
                <c:pt idx="1650">
                  <c:v>41922</c:v>
                </c:pt>
                <c:pt idx="1651">
                  <c:v>41926</c:v>
                </c:pt>
                <c:pt idx="1652">
                  <c:v>41927</c:v>
                </c:pt>
                <c:pt idx="1653">
                  <c:v>41928</c:v>
                </c:pt>
                <c:pt idx="1654">
                  <c:v>41929</c:v>
                </c:pt>
                <c:pt idx="1655">
                  <c:v>41932</c:v>
                </c:pt>
                <c:pt idx="1656">
                  <c:v>41933</c:v>
                </c:pt>
                <c:pt idx="1657">
                  <c:v>41934</c:v>
                </c:pt>
                <c:pt idx="1658">
                  <c:v>41935</c:v>
                </c:pt>
                <c:pt idx="1659">
                  <c:v>41936</c:v>
                </c:pt>
                <c:pt idx="1660">
                  <c:v>41939</c:v>
                </c:pt>
                <c:pt idx="1661">
                  <c:v>41940</c:v>
                </c:pt>
                <c:pt idx="1662">
                  <c:v>41941</c:v>
                </c:pt>
                <c:pt idx="1663">
                  <c:v>41942</c:v>
                </c:pt>
                <c:pt idx="1664">
                  <c:v>41943</c:v>
                </c:pt>
                <c:pt idx="1665">
                  <c:v>41947</c:v>
                </c:pt>
                <c:pt idx="1666">
                  <c:v>41948</c:v>
                </c:pt>
                <c:pt idx="1667">
                  <c:v>41949</c:v>
                </c:pt>
                <c:pt idx="1668">
                  <c:v>41950</c:v>
                </c:pt>
                <c:pt idx="1669">
                  <c:v>41953</c:v>
                </c:pt>
                <c:pt idx="1670">
                  <c:v>41954</c:v>
                </c:pt>
                <c:pt idx="1671">
                  <c:v>41955</c:v>
                </c:pt>
                <c:pt idx="1672">
                  <c:v>41956</c:v>
                </c:pt>
                <c:pt idx="1673">
                  <c:v>41957</c:v>
                </c:pt>
                <c:pt idx="1674">
                  <c:v>41961</c:v>
                </c:pt>
                <c:pt idx="1675">
                  <c:v>41962</c:v>
                </c:pt>
                <c:pt idx="1676">
                  <c:v>41963</c:v>
                </c:pt>
                <c:pt idx="1677">
                  <c:v>41964</c:v>
                </c:pt>
                <c:pt idx="1678">
                  <c:v>41967</c:v>
                </c:pt>
                <c:pt idx="1679">
                  <c:v>41968</c:v>
                </c:pt>
                <c:pt idx="1680">
                  <c:v>41969</c:v>
                </c:pt>
                <c:pt idx="1681">
                  <c:v>41970</c:v>
                </c:pt>
                <c:pt idx="1682">
                  <c:v>41971</c:v>
                </c:pt>
                <c:pt idx="1683">
                  <c:v>41974</c:v>
                </c:pt>
                <c:pt idx="1684">
                  <c:v>41975</c:v>
                </c:pt>
                <c:pt idx="1685">
                  <c:v>41976</c:v>
                </c:pt>
                <c:pt idx="1686">
                  <c:v>41977</c:v>
                </c:pt>
                <c:pt idx="1687">
                  <c:v>41978</c:v>
                </c:pt>
                <c:pt idx="1688">
                  <c:v>41982</c:v>
                </c:pt>
                <c:pt idx="1689">
                  <c:v>41983</c:v>
                </c:pt>
                <c:pt idx="1690">
                  <c:v>41984</c:v>
                </c:pt>
                <c:pt idx="1691">
                  <c:v>41985</c:v>
                </c:pt>
                <c:pt idx="1692">
                  <c:v>41988</c:v>
                </c:pt>
                <c:pt idx="1693">
                  <c:v>41989</c:v>
                </c:pt>
                <c:pt idx="1694">
                  <c:v>41990</c:v>
                </c:pt>
                <c:pt idx="1695">
                  <c:v>41991</c:v>
                </c:pt>
                <c:pt idx="1696">
                  <c:v>41992</c:v>
                </c:pt>
                <c:pt idx="1697">
                  <c:v>41995</c:v>
                </c:pt>
                <c:pt idx="1698">
                  <c:v>41996</c:v>
                </c:pt>
                <c:pt idx="1699">
                  <c:v>41997</c:v>
                </c:pt>
                <c:pt idx="1700">
                  <c:v>41999</c:v>
                </c:pt>
                <c:pt idx="1701">
                  <c:v>42002</c:v>
                </c:pt>
                <c:pt idx="1702">
                  <c:v>42003</c:v>
                </c:pt>
                <c:pt idx="1703">
                  <c:v>42006</c:v>
                </c:pt>
                <c:pt idx="1704">
                  <c:v>42009</c:v>
                </c:pt>
                <c:pt idx="1705">
                  <c:v>42010</c:v>
                </c:pt>
                <c:pt idx="1706">
                  <c:v>42011</c:v>
                </c:pt>
                <c:pt idx="1707">
                  <c:v>42012</c:v>
                </c:pt>
                <c:pt idx="1708">
                  <c:v>42013</c:v>
                </c:pt>
                <c:pt idx="1709">
                  <c:v>42017</c:v>
                </c:pt>
                <c:pt idx="1710">
                  <c:v>42018</c:v>
                </c:pt>
                <c:pt idx="1711">
                  <c:v>42019</c:v>
                </c:pt>
                <c:pt idx="1712">
                  <c:v>42020</c:v>
                </c:pt>
                <c:pt idx="1713">
                  <c:v>42023</c:v>
                </c:pt>
                <c:pt idx="1714">
                  <c:v>42024</c:v>
                </c:pt>
                <c:pt idx="1715">
                  <c:v>42025</c:v>
                </c:pt>
                <c:pt idx="1716">
                  <c:v>42026</c:v>
                </c:pt>
                <c:pt idx="1717">
                  <c:v>42027</c:v>
                </c:pt>
                <c:pt idx="1718">
                  <c:v>42030</c:v>
                </c:pt>
                <c:pt idx="1719">
                  <c:v>42031</c:v>
                </c:pt>
                <c:pt idx="1720">
                  <c:v>42032</c:v>
                </c:pt>
                <c:pt idx="1721">
                  <c:v>42033</c:v>
                </c:pt>
                <c:pt idx="1722">
                  <c:v>42034</c:v>
                </c:pt>
                <c:pt idx="1723">
                  <c:v>42037</c:v>
                </c:pt>
                <c:pt idx="1724">
                  <c:v>42038</c:v>
                </c:pt>
                <c:pt idx="1725">
                  <c:v>42039</c:v>
                </c:pt>
                <c:pt idx="1726">
                  <c:v>42040</c:v>
                </c:pt>
                <c:pt idx="1727">
                  <c:v>42041</c:v>
                </c:pt>
                <c:pt idx="1728">
                  <c:v>42044</c:v>
                </c:pt>
                <c:pt idx="1729">
                  <c:v>42045</c:v>
                </c:pt>
                <c:pt idx="1730">
                  <c:v>42046</c:v>
                </c:pt>
                <c:pt idx="1731">
                  <c:v>42047</c:v>
                </c:pt>
                <c:pt idx="1732">
                  <c:v>42048</c:v>
                </c:pt>
                <c:pt idx="1733">
                  <c:v>42051</c:v>
                </c:pt>
                <c:pt idx="1734">
                  <c:v>42052</c:v>
                </c:pt>
                <c:pt idx="1735">
                  <c:v>42053</c:v>
                </c:pt>
                <c:pt idx="1736">
                  <c:v>42054</c:v>
                </c:pt>
                <c:pt idx="1737">
                  <c:v>42055</c:v>
                </c:pt>
                <c:pt idx="1738">
                  <c:v>42058</c:v>
                </c:pt>
                <c:pt idx="1739">
                  <c:v>42059</c:v>
                </c:pt>
                <c:pt idx="1740">
                  <c:v>42060</c:v>
                </c:pt>
                <c:pt idx="1741">
                  <c:v>42061</c:v>
                </c:pt>
                <c:pt idx="1742">
                  <c:v>42062</c:v>
                </c:pt>
                <c:pt idx="1743">
                  <c:v>42065</c:v>
                </c:pt>
                <c:pt idx="1744">
                  <c:v>42066</c:v>
                </c:pt>
                <c:pt idx="1745">
                  <c:v>42067</c:v>
                </c:pt>
                <c:pt idx="1746">
                  <c:v>42068</c:v>
                </c:pt>
                <c:pt idx="1747">
                  <c:v>42069</c:v>
                </c:pt>
                <c:pt idx="1748">
                  <c:v>42072</c:v>
                </c:pt>
                <c:pt idx="1749">
                  <c:v>42073</c:v>
                </c:pt>
                <c:pt idx="1750">
                  <c:v>42074</c:v>
                </c:pt>
                <c:pt idx="1751">
                  <c:v>42075</c:v>
                </c:pt>
                <c:pt idx="1752">
                  <c:v>42076</c:v>
                </c:pt>
                <c:pt idx="1753">
                  <c:v>42079</c:v>
                </c:pt>
                <c:pt idx="1754">
                  <c:v>42080</c:v>
                </c:pt>
                <c:pt idx="1755">
                  <c:v>42081</c:v>
                </c:pt>
                <c:pt idx="1756">
                  <c:v>42082</c:v>
                </c:pt>
                <c:pt idx="1757">
                  <c:v>42083</c:v>
                </c:pt>
                <c:pt idx="1758">
                  <c:v>42087</c:v>
                </c:pt>
                <c:pt idx="1759">
                  <c:v>42088</c:v>
                </c:pt>
                <c:pt idx="1760">
                  <c:v>42089</c:v>
                </c:pt>
                <c:pt idx="1761">
                  <c:v>42090</c:v>
                </c:pt>
                <c:pt idx="1762">
                  <c:v>42093</c:v>
                </c:pt>
                <c:pt idx="1763">
                  <c:v>42094</c:v>
                </c:pt>
                <c:pt idx="1764">
                  <c:v>42095</c:v>
                </c:pt>
                <c:pt idx="1765">
                  <c:v>42100</c:v>
                </c:pt>
                <c:pt idx="1766">
                  <c:v>42101</c:v>
                </c:pt>
                <c:pt idx="1767">
                  <c:v>42102</c:v>
                </c:pt>
                <c:pt idx="1768">
                  <c:v>42103</c:v>
                </c:pt>
                <c:pt idx="1769">
                  <c:v>42104</c:v>
                </c:pt>
                <c:pt idx="1770">
                  <c:v>42107</c:v>
                </c:pt>
                <c:pt idx="1771">
                  <c:v>42108</c:v>
                </c:pt>
                <c:pt idx="1772">
                  <c:v>42109</c:v>
                </c:pt>
                <c:pt idx="1773">
                  <c:v>42110</c:v>
                </c:pt>
                <c:pt idx="1774">
                  <c:v>42111</c:v>
                </c:pt>
                <c:pt idx="1775">
                  <c:v>42114</c:v>
                </c:pt>
                <c:pt idx="1776">
                  <c:v>42115</c:v>
                </c:pt>
                <c:pt idx="1777">
                  <c:v>42116</c:v>
                </c:pt>
                <c:pt idx="1778">
                  <c:v>42117</c:v>
                </c:pt>
                <c:pt idx="1779">
                  <c:v>42118</c:v>
                </c:pt>
                <c:pt idx="1780">
                  <c:v>42121</c:v>
                </c:pt>
                <c:pt idx="1781">
                  <c:v>42122</c:v>
                </c:pt>
                <c:pt idx="1782">
                  <c:v>42123</c:v>
                </c:pt>
                <c:pt idx="1783">
                  <c:v>42124</c:v>
                </c:pt>
                <c:pt idx="1784">
                  <c:v>42128</c:v>
                </c:pt>
                <c:pt idx="1785">
                  <c:v>42129</c:v>
                </c:pt>
                <c:pt idx="1786">
                  <c:v>42130</c:v>
                </c:pt>
                <c:pt idx="1787">
                  <c:v>42131</c:v>
                </c:pt>
                <c:pt idx="1788">
                  <c:v>42132</c:v>
                </c:pt>
                <c:pt idx="1789">
                  <c:v>42135</c:v>
                </c:pt>
                <c:pt idx="1790">
                  <c:v>42136</c:v>
                </c:pt>
                <c:pt idx="1791">
                  <c:v>42137</c:v>
                </c:pt>
                <c:pt idx="1792">
                  <c:v>42138</c:v>
                </c:pt>
                <c:pt idx="1793">
                  <c:v>42139</c:v>
                </c:pt>
                <c:pt idx="1794">
                  <c:v>42143</c:v>
                </c:pt>
                <c:pt idx="1795">
                  <c:v>42144</c:v>
                </c:pt>
                <c:pt idx="1796">
                  <c:v>42145</c:v>
                </c:pt>
                <c:pt idx="1797">
                  <c:v>42146</c:v>
                </c:pt>
                <c:pt idx="1798">
                  <c:v>42149</c:v>
                </c:pt>
                <c:pt idx="1799">
                  <c:v>42150</c:v>
                </c:pt>
                <c:pt idx="1800">
                  <c:v>42151</c:v>
                </c:pt>
                <c:pt idx="1801">
                  <c:v>42152</c:v>
                </c:pt>
                <c:pt idx="1802">
                  <c:v>42153</c:v>
                </c:pt>
                <c:pt idx="1803">
                  <c:v>42156</c:v>
                </c:pt>
                <c:pt idx="1804">
                  <c:v>42157</c:v>
                </c:pt>
                <c:pt idx="1805">
                  <c:v>42158</c:v>
                </c:pt>
                <c:pt idx="1806">
                  <c:v>42159</c:v>
                </c:pt>
                <c:pt idx="1807">
                  <c:v>42160</c:v>
                </c:pt>
                <c:pt idx="1808">
                  <c:v>42164</c:v>
                </c:pt>
                <c:pt idx="1809">
                  <c:v>42165</c:v>
                </c:pt>
                <c:pt idx="1810">
                  <c:v>42166</c:v>
                </c:pt>
                <c:pt idx="1811">
                  <c:v>42167</c:v>
                </c:pt>
                <c:pt idx="1812">
                  <c:v>42171</c:v>
                </c:pt>
                <c:pt idx="1813">
                  <c:v>42172</c:v>
                </c:pt>
                <c:pt idx="1814">
                  <c:v>42173</c:v>
                </c:pt>
                <c:pt idx="1815">
                  <c:v>42174</c:v>
                </c:pt>
                <c:pt idx="1816">
                  <c:v>42177</c:v>
                </c:pt>
                <c:pt idx="1817">
                  <c:v>42178</c:v>
                </c:pt>
                <c:pt idx="1818">
                  <c:v>42179</c:v>
                </c:pt>
                <c:pt idx="1819">
                  <c:v>42180</c:v>
                </c:pt>
                <c:pt idx="1820">
                  <c:v>42181</c:v>
                </c:pt>
                <c:pt idx="1821">
                  <c:v>42185</c:v>
                </c:pt>
                <c:pt idx="1822">
                  <c:v>42186</c:v>
                </c:pt>
                <c:pt idx="1823">
                  <c:v>42187</c:v>
                </c:pt>
                <c:pt idx="1824">
                  <c:v>42188</c:v>
                </c:pt>
                <c:pt idx="1825">
                  <c:v>42191</c:v>
                </c:pt>
                <c:pt idx="1826">
                  <c:v>42192</c:v>
                </c:pt>
                <c:pt idx="1827">
                  <c:v>42193</c:v>
                </c:pt>
                <c:pt idx="1828">
                  <c:v>42194</c:v>
                </c:pt>
                <c:pt idx="1829">
                  <c:v>42195</c:v>
                </c:pt>
                <c:pt idx="1830">
                  <c:v>42198</c:v>
                </c:pt>
                <c:pt idx="1831">
                  <c:v>42199</c:v>
                </c:pt>
                <c:pt idx="1832">
                  <c:v>42200</c:v>
                </c:pt>
                <c:pt idx="1833">
                  <c:v>42201</c:v>
                </c:pt>
                <c:pt idx="1834">
                  <c:v>42202</c:v>
                </c:pt>
                <c:pt idx="1835">
                  <c:v>42206</c:v>
                </c:pt>
                <c:pt idx="1836">
                  <c:v>42207</c:v>
                </c:pt>
                <c:pt idx="1837">
                  <c:v>42208</c:v>
                </c:pt>
                <c:pt idx="1838">
                  <c:v>42209</c:v>
                </c:pt>
                <c:pt idx="1839">
                  <c:v>42212</c:v>
                </c:pt>
                <c:pt idx="1840">
                  <c:v>42213</c:v>
                </c:pt>
                <c:pt idx="1841">
                  <c:v>42214</c:v>
                </c:pt>
                <c:pt idx="1842">
                  <c:v>42215</c:v>
                </c:pt>
                <c:pt idx="1843">
                  <c:v>42216</c:v>
                </c:pt>
                <c:pt idx="1844">
                  <c:v>42219</c:v>
                </c:pt>
                <c:pt idx="1845">
                  <c:v>42220</c:v>
                </c:pt>
                <c:pt idx="1846">
                  <c:v>42221</c:v>
                </c:pt>
                <c:pt idx="1847">
                  <c:v>42222</c:v>
                </c:pt>
                <c:pt idx="1848">
                  <c:v>42226</c:v>
                </c:pt>
                <c:pt idx="1849">
                  <c:v>42227</c:v>
                </c:pt>
                <c:pt idx="1850">
                  <c:v>42228</c:v>
                </c:pt>
                <c:pt idx="1851">
                  <c:v>42229</c:v>
                </c:pt>
                <c:pt idx="1852">
                  <c:v>42230</c:v>
                </c:pt>
                <c:pt idx="1853">
                  <c:v>42234</c:v>
                </c:pt>
                <c:pt idx="1854">
                  <c:v>42235</c:v>
                </c:pt>
                <c:pt idx="1855">
                  <c:v>42236</c:v>
                </c:pt>
                <c:pt idx="1856">
                  <c:v>42237</c:v>
                </c:pt>
                <c:pt idx="1857">
                  <c:v>42240</c:v>
                </c:pt>
                <c:pt idx="1858">
                  <c:v>42241</c:v>
                </c:pt>
                <c:pt idx="1859">
                  <c:v>42242</c:v>
                </c:pt>
                <c:pt idx="1860">
                  <c:v>42243</c:v>
                </c:pt>
                <c:pt idx="1861">
                  <c:v>42244</c:v>
                </c:pt>
                <c:pt idx="1862">
                  <c:v>42247</c:v>
                </c:pt>
                <c:pt idx="1863">
                  <c:v>42248</c:v>
                </c:pt>
                <c:pt idx="1864">
                  <c:v>42249</c:v>
                </c:pt>
                <c:pt idx="1865">
                  <c:v>42250</c:v>
                </c:pt>
                <c:pt idx="1866">
                  <c:v>42251</c:v>
                </c:pt>
                <c:pt idx="1867">
                  <c:v>42254</c:v>
                </c:pt>
                <c:pt idx="1868">
                  <c:v>42255</c:v>
                </c:pt>
                <c:pt idx="1869">
                  <c:v>42256</c:v>
                </c:pt>
                <c:pt idx="1870">
                  <c:v>42257</c:v>
                </c:pt>
                <c:pt idx="1871">
                  <c:v>42258</c:v>
                </c:pt>
                <c:pt idx="1872">
                  <c:v>42261</c:v>
                </c:pt>
                <c:pt idx="1873">
                  <c:v>42262</c:v>
                </c:pt>
                <c:pt idx="1874">
                  <c:v>42263</c:v>
                </c:pt>
                <c:pt idx="1875">
                  <c:v>42264</c:v>
                </c:pt>
                <c:pt idx="1876">
                  <c:v>42265</c:v>
                </c:pt>
                <c:pt idx="1877">
                  <c:v>42268</c:v>
                </c:pt>
                <c:pt idx="1878">
                  <c:v>42269</c:v>
                </c:pt>
                <c:pt idx="1879">
                  <c:v>42270</c:v>
                </c:pt>
                <c:pt idx="1880">
                  <c:v>42271</c:v>
                </c:pt>
                <c:pt idx="1881">
                  <c:v>42272</c:v>
                </c:pt>
                <c:pt idx="1882">
                  <c:v>42275</c:v>
                </c:pt>
                <c:pt idx="1883">
                  <c:v>42276</c:v>
                </c:pt>
                <c:pt idx="1884">
                  <c:v>42277</c:v>
                </c:pt>
                <c:pt idx="1885">
                  <c:v>42278</c:v>
                </c:pt>
                <c:pt idx="1886">
                  <c:v>42279</c:v>
                </c:pt>
                <c:pt idx="1887">
                  <c:v>42282</c:v>
                </c:pt>
                <c:pt idx="1888">
                  <c:v>42283</c:v>
                </c:pt>
                <c:pt idx="1889">
                  <c:v>42284</c:v>
                </c:pt>
                <c:pt idx="1890">
                  <c:v>42285</c:v>
                </c:pt>
                <c:pt idx="1891">
                  <c:v>42286</c:v>
                </c:pt>
                <c:pt idx="1892">
                  <c:v>42290</c:v>
                </c:pt>
                <c:pt idx="1893">
                  <c:v>42291</c:v>
                </c:pt>
                <c:pt idx="1894">
                  <c:v>42292</c:v>
                </c:pt>
                <c:pt idx="1895">
                  <c:v>42293</c:v>
                </c:pt>
                <c:pt idx="1896">
                  <c:v>42296</c:v>
                </c:pt>
                <c:pt idx="1897">
                  <c:v>42297</c:v>
                </c:pt>
                <c:pt idx="1898">
                  <c:v>42298</c:v>
                </c:pt>
                <c:pt idx="1899">
                  <c:v>42299</c:v>
                </c:pt>
                <c:pt idx="1900">
                  <c:v>42300</c:v>
                </c:pt>
                <c:pt idx="1901">
                  <c:v>42303</c:v>
                </c:pt>
                <c:pt idx="1902">
                  <c:v>42304</c:v>
                </c:pt>
                <c:pt idx="1903">
                  <c:v>42305</c:v>
                </c:pt>
                <c:pt idx="1904">
                  <c:v>42306</c:v>
                </c:pt>
                <c:pt idx="1905">
                  <c:v>42307</c:v>
                </c:pt>
                <c:pt idx="1906">
                  <c:v>42311</c:v>
                </c:pt>
                <c:pt idx="1907">
                  <c:v>42312</c:v>
                </c:pt>
                <c:pt idx="1908">
                  <c:v>42313</c:v>
                </c:pt>
                <c:pt idx="1909">
                  <c:v>42314</c:v>
                </c:pt>
                <c:pt idx="1910">
                  <c:v>42317</c:v>
                </c:pt>
                <c:pt idx="1911">
                  <c:v>42318</c:v>
                </c:pt>
                <c:pt idx="1912">
                  <c:v>42319</c:v>
                </c:pt>
                <c:pt idx="1913">
                  <c:v>42320</c:v>
                </c:pt>
                <c:pt idx="1914">
                  <c:v>42321</c:v>
                </c:pt>
                <c:pt idx="1915">
                  <c:v>42325</c:v>
                </c:pt>
                <c:pt idx="1916">
                  <c:v>42326</c:v>
                </c:pt>
                <c:pt idx="1917">
                  <c:v>42327</c:v>
                </c:pt>
                <c:pt idx="1918">
                  <c:v>42328</c:v>
                </c:pt>
                <c:pt idx="1919">
                  <c:v>42331</c:v>
                </c:pt>
                <c:pt idx="1920">
                  <c:v>42332</c:v>
                </c:pt>
                <c:pt idx="1921">
                  <c:v>42333</c:v>
                </c:pt>
                <c:pt idx="1922">
                  <c:v>42334</c:v>
                </c:pt>
                <c:pt idx="1923">
                  <c:v>42335</c:v>
                </c:pt>
                <c:pt idx="1924">
                  <c:v>42338</c:v>
                </c:pt>
                <c:pt idx="1925">
                  <c:v>42339</c:v>
                </c:pt>
                <c:pt idx="1926">
                  <c:v>42340</c:v>
                </c:pt>
                <c:pt idx="1927">
                  <c:v>42341</c:v>
                </c:pt>
                <c:pt idx="1928">
                  <c:v>42342</c:v>
                </c:pt>
                <c:pt idx="1929">
                  <c:v>42345</c:v>
                </c:pt>
                <c:pt idx="1930">
                  <c:v>42347</c:v>
                </c:pt>
                <c:pt idx="1931">
                  <c:v>42348</c:v>
                </c:pt>
                <c:pt idx="1932">
                  <c:v>42349</c:v>
                </c:pt>
                <c:pt idx="1933">
                  <c:v>42352</c:v>
                </c:pt>
                <c:pt idx="1934">
                  <c:v>42353</c:v>
                </c:pt>
                <c:pt idx="1935">
                  <c:v>42354</c:v>
                </c:pt>
                <c:pt idx="1936">
                  <c:v>42355</c:v>
                </c:pt>
                <c:pt idx="1937">
                  <c:v>42356</c:v>
                </c:pt>
                <c:pt idx="1938">
                  <c:v>42359</c:v>
                </c:pt>
                <c:pt idx="1939">
                  <c:v>42360</c:v>
                </c:pt>
                <c:pt idx="1940">
                  <c:v>42361</c:v>
                </c:pt>
                <c:pt idx="1941">
                  <c:v>42362</c:v>
                </c:pt>
                <c:pt idx="1942">
                  <c:v>42366</c:v>
                </c:pt>
                <c:pt idx="1943">
                  <c:v>42367</c:v>
                </c:pt>
                <c:pt idx="1944">
                  <c:v>42368</c:v>
                </c:pt>
                <c:pt idx="1945">
                  <c:v>42373</c:v>
                </c:pt>
                <c:pt idx="1946">
                  <c:v>42374</c:v>
                </c:pt>
                <c:pt idx="1947">
                  <c:v>42375</c:v>
                </c:pt>
                <c:pt idx="1948">
                  <c:v>42376</c:v>
                </c:pt>
                <c:pt idx="1949">
                  <c:v>42377</c:v>
                </c:pt>
                <c:pt idx="1950">
                  <c:v>42381</c:v>
                </c:pt>
                <c:pt idx="1951">
                  <c:v>42382</c:v>
                </c:pt>
                <c:pt idx="1952">
                  <c:v>42383</c:v>
                </c:pt>
                <c:pt idx="1953">
                  <c:v>42384</c:v>
                </c:pt>
                <c:pt idx="1954">
                  <c:v>42387</c:v>
                </c:pt>
                <c:pt idx="1955">
                  <c:v>42388</c:v>
                </c:pt>
                <c:pt idx="1956">
                  <c:v>42389</c:v>
                </c:pt>
                <c:pt idx="1957">
                  <c:v>42390</c:v>
                </c:pt>
                <c:pt idx="1958">
                  <c:v>42391</c:v>
                </c:pt>
                <c:pt idx="1959">
                  <c:v>42394</c:v>
                </c:pt>
                <c:pt idx="1960">
                  <c:v>42395</c:v>
                </c:pt>
                <c:pt idx="1961">
                  <c:v>42396</c:v>
                </c:pt>
                <c:pt idx="1962">
                  <c:v>42397</c:v>
                </c:pt>
                <c:pt idx="1963">
                  <c:v>42398</c:v>
                </c:pt>
                <c:pt idx="1964">
                  <c:v>42401</c:v>
                </c:pt>
                <c:pt idx="1965">
                  <c:v>42402</c:v>
                </c:pt>
                <c:pt idx="1966">
                  <c:v>42403</c:v>
                </c:pt>
                <c:pt idx="1967">
                  <c:v>42404</c:v>
                </c:pt>
                <c:pt idx="1968">
                  <c:v>42405</c:v>
                </c:pt>
                <c:pt idx="1969">
                  <c:v>42408</c:v>
                </c:pt>
                <c:pt idx="1970">
                  <c:v>42409</c:v>
                </c:pt>
                <c:pt idx="1971">
                  <c:v>42410</c:v>
                </c:pt>
                <c:pt idx="1972">
                  <c:v>42411</c:v>
                </c:pt>
                <c:pt idx="1973">
                  <c:v>42412</c:v>
                </c:pt>
                <c:pt idx="1974">
                  <c:v>42415</c:v>
                </c:pt>
                <c:pt idx="1975">
                  <c:v>42416</c:v>
                </c:pt>
                <c:pt idx="1976">
                  <c:v>42417</c:v>
                </c:pt>
                <c:pt idx="1977">
                  <c:v>42418</c:v>
                </c:pt>
                <c:pt idx="1978">
                  <c:v>42419</c:v>
                </c:pt>
                <c:pt idx="1979">
                  <c:v>42422</c:v>
                </c:pt>
                <c:pt idx="1980">
                  <c:v>42423</c:v>
                </c:pt>
                <c:pt idx="1981">
                  <c:v>42424</c:v>
                </c:pt>
                <c:pt idx="1982">
                  <c:v>42425</c:v>
                </c:pt>
                <c:pt idx="1983">
                  <c:v>42426</c:v>
                </c:pt>
                <c:pt idx="1984">
                  <c:v>42429</c:v>
                </c:pt>
                <c:pt idx="1985">
                  <c:v>42430</c:v>
                </c:pt>
                <c:pt idx="1986">
                  <c:v>42431</c:v>
                </c:pt>
                <c:pt idx="1987">
                  <c:v>42432</c:v>
                </c:pt>
                <c:pt idx="1988">
                  <c:v>42433</c:v>
                </c:pt>
                <c:pt idx="1989">
                  <c:v>42436</c:v>
                </c:pt>
                <c:pt idx="1990">
                  <c:v>42437</c:v>
                </c:pt>
                <c:pt idx="1991">
                  <c:v>42438</c:v>
                </c:pt>
                <c:pt idx="1992">
                  <c:v>42439</c:v>
                </c:pt>
                <c:pt idx="1993">
                  <c:v>42440</c:v>
                </c:pt>
                <c:pt idx="1994">
                  <c:v>42443</c:v>
                </c:pt>
                <c:pt idx="1995">
                  <c:v>42444</c:v>
                </c:pt>
                <c:pt idx="1996">
                  <c:v>42445</c:v>
                </c:pt>
                <c:pt idx="1997">
                  <c:v>42446</c:v>
                </c:pt>
                <c:pt idx="1998">
                  <c:v>42447</c:v>
                </c:pt>
                <c:pt idx="1999">
                  <c:v>42451</c:v>
                </c:pt>
                <c:pt idx="2000">
                  <c:v>42452</c:v>
                </c:pt>
                <c:pt idx="2001">
                  <c:v>42457</c:v>
                </c:pt>
                <c:pt idx="2002">
                  <c:v>42458</c:v>
                </c:pt>
                <c:pt idx="2003">
                  <c:v>42459</c:v>
                </c:pt>
                <c:pt idx="2004">
                  <c:v>42460</c:v>
                </c:pt>
                <c:pt idx="2005">
                  <c:v>42461</c:v>
                </c:pt>
                <c:pt idx="2006">
                  <c:v>42464</c:v>
                </c:pt>
                <c:pt idx="2007">
                  <c:v>42465</c:v>
                </c:pt>
                <c:pt idx="2008">
                  <c:v>42466</c:v>
                </c:pt>
                <c:pt idx="2009">
                  <c:v>42467</c:v>
                </c:pt>
                <c:pt idx="2010">
                  <c:v>42468</c:v>
                </c:pt>
                <c:pt idx="2011">
                  <c:v>42471</c:v>
                </c:pt>
                <c:pt idx="2012">
                  <c:v>42472</c:v>
                </c:pt>
                <c:pt idx="2013">
                  <c:v>42473</c:v>
                </c:pt>
                <c:pt idx="2014">
                  <c:v>42474</c:v>
                </c:pt>
                <c:pt idx="2015">
                  <c:v>42475</c:v>
                </c:pt>
                <c:pt idx="2016">
                  <c:v>42478</c:v>
                </c:pt>
                <c:pt idx="2017">
                  <c:v>42479</c:v>
                </c:pt>
                <c:pt idx="2018">
                  <c:v>42480</c:v>
                </c:pt>
                <c:pt idx="2019">
                  <c:v>42481</c:v>
                </c:pt>
                <c:pt idx="2020">
                  <c:v>42482</c:v>
                </c:pt>
                <c:pt idx="2021">
                  <c:v>42485</c:v>
                </c:pt>
                <c:pt idx="2022">
                  <c:v>42486</c:v>
                </c:pt>
                <c:pt idx="2023">
                  <c:v>42487</c:v>
                </c:pt>
                <c:pt idx="2024">
                  <c:v>42488</c:v>
                </c:pt>
                <c:pt idx="2025">
                  <c:v>42489</c:v>
                </c:pt>
                <c:pt idx="2026">
                  <c:v>42492</c:v>
                </c:pt>
                <c:pt idx="2027">
                  <c:v>42493</c:v>
                </c:pt>
                <c:pt idx="2028">
                  <c:v>42494</c:v>
                </c:pt>
                <c:pt idx="2029">
                  <c:v>42495</c:v>
                </c:pt>
                <c:pt idx="2030">
                  <c:v>42496</c:v>
                </c:pt>
                <c:pt idx="2031">
                  <c:v>42500</c:v>
                </c:pt>
                <c:pt idx="2032">
                  <c:v>42501</c:v>
                </c:pt>
                <c:pt idx="2033">
                  <c:v>42502</c:v>
                </c:pt>
                <c:pt idx="2034">
                  <c:v>42503</c:v>
                </c:pt>
                <c:pt idx="2035">
                  <c:v>42506</c:v>
                </c:pt>
                <c:pt idx="2036">
                  <c:v>42507</c:v>
                </c:pt>
                <c:pt idx="2037">
                  <c:v>42508</c:v>
                </c:pt>
                <c:pt idx="2038">
                  <c:v>42509</c:v>
                </c:pt>
                <c:pt idx="2039">
                  <c:v>42510</c:v>
                </c:pt>
                <c:pt idx="2040">
                  <c:v>42513</c:v>
                </c:pt>
                <c:pt idx="2041">
                  <c:v>42514</c:v>
                </c:pt>
                <c:pt idx="2042">
                  <c:v>42515</c:v>
                </c:pt>
                <c:pt idx="2043">
                  <c:v>42516</c:v>
                </c:pt>
                <c:pt idx="2044">
                  <c:v>42517</c:v>
                </c:pt>
                <c:pt idx="2045">
                  <c:v>42521</c:v>
                </c:pt>
                <c:pt idx="2046">
                  <c:v>42522</c:v>
                </c:pt>
                <c:pt idx="2047">
                  <c:v>42523</c:v>
                </c:pt>
                <c:pt idx="2048">
                  <c:v>42524</c:v>
                </c:pt>
                <c:pt idx="2049">
                  <c:v>42528</c:v>
                </c:pt>
                <c:pt idx="2050">
                  <c:v>42529</c:v>
                </c:pt>
                <c:pt idx="2051">
                  <c:v>42530</c:v>
                </c:pt>
                <c:pt idx="2052">
                  <c:v>42531</c:v>
                </c:pt>
                <c:pt idx="2053">
                  <c:v>42534</c:v>
                </c:pt>
                <c:pt idx="2054">
                  <c:v>42535</c:v>
                </c:pt>
                <c:pt idx="2055">
                  <c:v>42536</c:v>
                </c:pt>
                <c:pt idx="2056">
                  <c:v>42537</c:v>
                </c:pt>
                <c:pt idx="2057">
                  <c:v>42538</c:v>
                </c:pt>
                <c:pt idx="2058">
                  <c:v>42541</c:v>
                </c:pt>
                <c:pt idx="2059">
                  <c:v>42542</c:v>
                </c:pt>
                <c:pt idx="2060">
                  <c:v>42543</c:v>
                </c:pt>
                <c:pt idx="2061">
                  <c:v>42544</c:v>
                </c:pt>
                <c:pt idx="2062">
                  <c:v>42545</c:v>
                </c:pt>
                <c:pt idx="2063">
                  <c:v>42548</c:v>
                </c:pt>
                <c:pt idx="2064">
                  <c:v>42549</c:v>
                </c:pt>
                <c:pt idx="2065">
                  <c:v>42550</c:v>
                </c:pt>
                <c:pt idx="2066">
                  <c:v>42551</c:v>
                </c:pt>
                <c:pt idx="2067">
                  <c:v>42552</c:v>
                </c:pt>
                <c:pt idx="2068">
                  <c:v>42556</c:v>
                </c:pt>
                <c:pt idx="2069">
                  <c:v>42557</c:v>
                </c:pt>
                <c:pt idx="2070">
                  <c:v>42558</c:v>
                </c:pt>
                <c:pt idx="2071">
                  <c:v>42559</c:v>
                </c:pt>
                <c:pt idx="2072">
                  <c:v>42562</c:v>
                </c:pt>
                <c:pt idx="2073">
                  <c:v>42563</c:v>
                </c:pt>
                <c:pt idx="2074">
                  <c:v>42564</c:v>
                </c:pt>
                <c:pt idx="2075">
                  <c:v>42565</c:v>
                </c:pt>
                <c:pt idx="2076">
                  <c:v>42566</c:v>
                </c:pt>
                <c:pt idx="2077">
                  <c:v>42569</c:v>
                </c:pt>
                <c:pt idx="2078">
                  <c:v>42570</c:v>
                </c:pt>
                <c:pt idx="2079">
                  <c:v>42572</c:v>
                </c:pt>
                <c:pt idx="2080">
                  <c:v>42573</c:v>
                </c:pt>
                <c:pt idx="2081">
                  <c:v>42576</c:v>
                </c:pt>
                <c:pt idx="2082">
                  <c:v>42577</c:v>
                </c:pt>
                <c:pt idx="2083">
                  <c:v>42578</c:v>
                </c:pt>
                <c:pt idx="2084">
                  <c:v>42579</c:v>
                </c:pt>
                <c:pt idx="2085">
                  <c:v>42580</c:v>
                </c:pt>
                <c:pt idx="2086">
                  <c:v>42583</c:v>
                </c:pt>
                <c:pt idx="2087">
                  <c:v>42584</c:v>
                </c:pt>
                <c:pt idx="2088">
                  <c:v>42585</c:v>
                </c:pt>
                <c:pt idx="2089">
                  <c:v>42586</c:v>
                </c:pt>
                <c:pt idx="2090">
                  <c:v>42587</c:v>
                </c:pt>
                <c:pt idx="2091">
                  <c:v>42590</c:v>
                </c:pt>
                <c:pt idx="2092">
                  <c:v>42591</c:v>
                </c:pt>
                <c:pt idx="2093">
                  <c:v>42592</c:v>
                </c:pt>
                <c:pt idx="2094">
                  <c:v>42593</c:v>
                </c:pt>
                <c:pt idx="2095">
                  <c:v>42594</c:v>
                </c:pt>
                <c:pt idx="2096">
                  <c:v>42598</c:v>
                </c:pt>
                <c:pt idx="2097">
                  <c:v>42599</c:v>
                </c:pt>
                <c:pt idx="2098">
                  <c:v>42600</c:v>
                </c:pt>
                <c:pt idx="2099">
                  <c:v>42601</c:v>
                </c:pt>
                <c:pt idx="2100">
                  <c:v>42604</c:v>
                </c:pt>
                <c:pt idx="2101">
                  <c:v>42605</c:v>
                </c:pt>
                <c:pt idx="2102">
                  <c:v>42606</c:v>
                </c:pt>
                <c:pt idx="2103">
                  <c:v>42607</c:v>
                </c:pt>
                <c:pt idx="2104">
                  <c:v>42608</c:v>
                </c:pt>
                <c:pt idx="2105">
                  <c:v>42611</c:v>
                </c:pt>
                <c:pt idx="2106">
                  <c:v>42612</c:v>
                </c:pt>
                <c:pt idx="2107">
                  <c:v>42613</c:v>
                </c:pt>
                <c:pt idx="2108">
                  <c:v>42614</c:v>
                </c:pt>
                <c:pt idx="2109">
                  <c:v>42615</c:v>
                </c:pt>
                <c:pt idx="2110">
                  <c:v>42618</c:v>
                </c:pt>
                <c:pt idx="2111">
                  <c:v>42619</c:v>
                </c:pt>
                <c:pt idx="2112">
                  <c:v>42620</c:v>
                </c:pt>
                <c:pt idx="2113">
                  <c:v>42621</c:v>
                </c:pt>
                <c:pt idx="2114">
                  <c:v>42622</c:v>
                </c:pt>
                <c:pt idx="2115">
                  <c:v>42625</c:v>
                </c:pt>
                <c:pt idx="2116">
                  <c:v>42626</c:v>
                </c:pt>
                <c:pt idx="2117">
                  <c:v>42627</c:v>
                </c:pt>
                <c:pt idx="2118">
                  <c:v>42628</c:v>
                </c:pt>
                <c:pt idx="2119">
                  <c:v>42629</c:v>
                </c:pt>
                <c:pt idx="2120">
                  <c:v>42632</c:v>
                </c:pt>
                <c:pt idx="2121">
                  <c:v>42633</c:v>
                </c:pt>
                <c:pt idx="2122">
                  <c:v>42634</c:v>
                </c:pt>
                <c:pt idx="2123">
                  <c:v>42635</c:v>
                </c:pt>
                <c:pt idx="2124">
                  <c:v>42636</c:v>
                </c:pt>
                <c:pt idx="2125">
                  <c:v>42639</c:v>
                </c:pt>
                <c:pt idx="2126">
                  <c:v>42640</c:v>
                </c:pt>
                <c:pt idx="2127">
                  <c:v>42641</c:v>
                </c:pt>
                <c:pt idx="2128">
                  <c:v>42642</c:v>
                </c:pt>
                <c:pt idx="2129">
                  <c:v>42643</c:v>
                </c:pt>
                <c:pt idx="2130">
                  <c:v>42646</c:v>
                </c:pt>
                <c:pt idx="2131">
                  <c:v>42647</c:v>
                </c:pt>
                <c:pt idx="2132">
                  <c:v>42648</c:v>
                </c:pt>
                <c:pt idx="2133">
                  <c:v>42649</c:v>
                </c:pt>
                <c:pt idx="2134">
                  <c:v>42650</c:v>
                </c:pt>
                <c:pt idx="2135">
                  <c:v>42653</c:v>
                </c:pt>
                <c:pt idx="2136">
                  <c:v>42654</c:v>
                </c:pt>
                <c:pt idx="2137">
                  <c:v>42655</c:v>
                </c:pt>
                <c:pt idx="2138">
                  <c:v>42656</c:v>
                </c:pt>
                <c:pt idx="2139">
                  <c:v>42657</c:v>
                </c:pt>
                <c:pt idx="2140">
                  <c:v>42661</c:v>
                </c:pt>
                <c:pt idx="2141">
                  <c:v>42662</c:v>
                </c:pt>
                <c:pt idx="2142">
                  <c:v>42663</c:v>
                </c:pt>
                <c:pt idx="2143">
                  <c:v>42664</c:v>
                </c:pt>
                <c:pt idx="2144">
                  <c:v>42667</c:v>
                </c:pt>
                <c:pt idx="2145">
                  <c:v>42668</c:v>
                </c:pt>
                <c:pt idx="2146">
                  <c:v>42669</c:v>
                </c:pt>
                <c:pt idx="2147">
                  <c:v>42670</c:v>
                </c:pt>
                <c:pt idx="2148">
                  <c:v>42671</c:v>
                </c:pt>
                <c:pt idx="2149">
                  <c:v>42674</c:v>
                </c:pt>
                <c:pt idx="2150">
                  <c:v>42675</c:v>
                </c:pt>
                <c:pt idx="2151">
                  <c:v>42676</c:v>
                </c:pt>
                <c:pt idx="2152">
                  <c:v>42677</c:v>
                </c:pt>
                <c:pt idx="2153">
                  <c:v>42678</c:v>
                </c:pt>
                <c:pt idx="2154">
                  <c:v>42682</c:v>
                </c:pt>
                <c:pt idx="2155">
                  <c:v>42683</c:v>
                </c:pt>
                <c:pt idx="2156">
                  <c:v>42684</c:v>
                </c:pt>
                <c:pt idx="2157">
                  <c:v>42685</c:v>
                </c:pt>
                <c:pt idx="2158">
                  <c:v>42689</c:v>
                </c:pt>
                <c:pt idx="2159">
                  <c:v>42690</c:v>
                </c:pt>
                <c:pt idx="2160">
                  <c:v>42691</c:v>
                </c:pt>
                <c:pt idx="2161">
                  <c:v>42692</c:v>
                </c:pt>
                <c:pt idx="2162">
                  <c:v>42695</c:v>
                </c:pt>
                <c:pt idx="2163">
                  <c:v>42696</c:v>
                </c:pt>
                <c:pt idx="2164">
                  <c:v>42697</c:v>
                </c:pt>
                <c:pt idx="2165">
                  <c:v>42698</c:v>
                </c:pt>
                <c:pt idx="2166">
                  <c:v>42699</c:v>
                </c:pt>
                <c:pt idx="2167">
                  <c:v>42702</c:v>
                </c:pt>
                <c:pt idx="2168">
                  <c:v>42703</c:v>
                </c:pt>
                <c:pt idx="2169">
                  <c:v>42704</c:v>
                </c:pt>
                <c:pt idx="2170">
                  <c:v>42705</c:v>
                </c:pt>
                <c:pt idx="2171">
                  <c:v>42706</c:v>
                </c:pt>
                <c:pt idx="2172">
                  <c:v>42709</c:v>
                </c:pt>
                <c:pt idx="2173">
                  <c:v>42710</c:v>
                </c:pt>
                <c:pt idx="2174">
                  <c:v>42711</c:v>
                </c:pt>
                <c:pt idx="2175">
                  <c:v>42713</c:v>
                </c:pt>
                <c:pt idx="2176">
                  <c:v>42716</c:v>
                </c:pt>
                <c:pt idx="2177">
                  <c:v>42717</c:v>
                </c:pt>
                <c:pt idx="2178">
                  <c:v>42718</c:v>
                </c:pt>
                <c:pt idx="2179">
                  <c:v>42719</c:v>
                </c:pt>
                <c:pt idx="2180">
                  <c:v>42720</c:v>
                </c:pt>
                <c:pt idx="2181">
                  <c:v>42723</c:v>
                </c:pt>
                <c:pt idx="2182">
                  <c:v>42724</c:v>
                </c:pt>
                <c:pt idx="2183">
                  <c:v>42725</c:v>
                </c:pt>
                <c:pt idx="2184">
                  <c:v>42726</c:v>
                </c:pt>
                <c:pt idx="2185">
                  <c:v>42727</c:v>
                </c:pt>
                <c:pt idx="2186">
                  <c:v>42730</c:v>
                </c:pt>
                <c:pt idx="2187">
                  <c:v>42731</c:v>
                </c:pt>
                <c:pt idx="2188">
                  <c:v>42732</c:v>
                </c:pt>
                <c:pt idx="2189">
                  <c:v>42733</c:v>
                </c:pt>
                <c:pt idx="2190">
                  <c:v>42737</c:v>
                </c:pt>
                <c:pt idx="2191">
                  <c:v>42738</c:v>
                </c:pt>
                <c:pt idx="2192">
                  <c:v>42739</c:v>
                </c:pt>
                <c:pt idx="2193">
                  <c:v>42740</c:v>
                </c:pt>
                <c:pt idx="2194">
                  <c:v>42741</c:v>
                </c:pt>
                <c:pt idx="2195">
                  <c:v>42745</c:v>
                </c:pt>
                <c:pt idx="2196">
                  <c:v>42746</c:v>
                </c:pt>
                <c:pt idx="2197">
                  <c:v>42747</c:v>
                </c:pt>
                <c:pt idx="2198">
                  <c:v>42748</c:v>
                </c:pt>
                <c:pt idx="2199">
                  <c:v>42751</c:v>
                </c:pt>
                <c:pt idx="2200">
                  <c:v>42752</c:v>
                </c:pt>
                <c:pt idx="2201">
                  <c:v>42753</c:v>
                </c:pt>
                <c:pt idx="2202">
                  <c:v>42754</c:v>
                </c:pt>
                <c:pt idx="2203">
                  <c:v>42755</c:v>
                </c:pt>
                <c:pt idx="2204">
                  <c:v>42758</c:v>
                </c:pt>
                <c:pt idx="2205">
                  <c:v>42759</c:v>
                </c:pt>
                <c:pt idx="2206">
                  <c:v>42760</c:v>
                </c:pt>
                <c:pt idx="2207">
                  <c:v>42761</c:v>
                </c:pt>
                <c:pt idx="2208">
                  <c:v>42762</c:v>
                </c:pt>
                <c:pt idx="2209">
                  <c:v>42765</c:v>
                </c:pt>
                <c:pt idx="2210">
                  <c:v>42766</c:v>
                </c:pt>
                <c:pt idx="2211">
                  <c:v>42767</c:v>
                </c:pt>
                <c:pt idx="2212">
                  <c:v>42768</c:v>
                </c:pt>
                <c:pt idx="2213">
                  <c:v>42769</c:v>
                </c:pt>
                <c:pt idx="2214">
                  <c:v>42772</c:v>
                </c:pt>
                <c:pt idx="2215">
                  <c:v>42773</c:v>
                </c:pt>
                <c:pt idx="2216">
                  <c:v>42774</c:v>
                </c:pt>
                <c:pt idx="2217">
                  <c:v>42775</c:v>
                </c:pt>
                <c:pt idx="2218">
                  <c:v>42776</c:v>
                </c:pt>
                <c:pt idx="2219">
                  <c:v>42779</c:v>
                </c:pt>
                <c:pt idx="2220">
                  <c:v>42780</c:v>
                </c:pt>
                <c:pt idx="2221">
                  <c:v>42781</c:v>
                </c:pt>
                <c:pt idx="2222">
                  <c:v>42782</c:v>
                </c:pt>
                <c:pt idx="2223">
                  <c:v>42783</c:v>
                </c:pt>
                <c:pt idx="2224">
                  <c:v>42786</c:v>
                </c:pt>
                <c:pt idx="2225">
                  <c:v>42787</c:v>
                </c:pt>
                <c:pt idx="2226">
                  <c:v>42788</c:v>
                </c:pt>
                <c:pt idx="2227">
                  <c:v>42789</c:v>
                </c:pt>
                <c:pt idx="2228">
                  <c:v>42790</c:v>
                </c:pt>
                <c:pt idx="2229">
                  <c:v>42793</c:v>
                </c:pt>
                <c:pt idx="2230">
                  <c:v>42794</c:v>
                </c:pt>
                <c:pt idx="2231">
                  <c:v>42795</c:v>
                </c:pt>
                <c:pt idx="2232">
                  <c:v>42796</c:v>
                </c:pt>
                <c:pt idx="2233">
                  <c:v>42797</c:v>
                </c:pt>
                <c:pt idx="2234">
                  <c:v>42800</c:v>
                </c:pt>
                <c:pt idx="2235">
                  <c:v>42801</c:v>
                </c:pt>
                <c:pt idx="2236">
                  <c:v>42802</c:v>
                </c:pt>
                <c:pt idx="2237">
                  <c:v>42803</c:v>
                </c:pt>
                <c:pt idx="2238">
                  <c:v>42804</c:v>
                </c:pt>
                <c:pt idx="2239">
                  <c:v>42807</c:v>
                </c:pt>
                <c:pt idx="2240">
                  <c:v>42808</c:v>
                </c:pt>
                <c:pt idx="2241">
                  <c:v>42809</c:v>
                </c:pt>
                <c:pt idx="2242">
                  <c:v>42810</c:v>
                </c:pt>
                <c:pt idx="2243">
                  <c:v>42811</c:v>
                </c:pt>
                <c:pt idx="2244">
                  <c:v>42815</c:v>
                </c:pt>
                <c:pt idx="2245">
                  <c:v>42816</c:v>
                </c:pt>
                <c:pt idx="2246">
                  <c:v>42817</c:v>
                </c:pt>
                <c:pt idx="2247">
                  <c:v>42818</c:v>
                </c:pt>
                <c:pt idx="2248">
                  <c:v>42821</c:v>
                </c:pt>
                <c:pt idx="2249">
                  <c:v>42822</c:v>
                </c:pt>
                <c:pt idx="2250">
                  <c:v>42823</c:v>
                </c:pt>
                <c:pt idx="2251">
                  <c:v>42824</c:v>
                </c:pt>
                <c:pt idx="2252">
                  <c:v>42825</c:v>
                </c:pt>
                <c:pt idx="2253">
                  <c:v>42828</c:v>
                </c:pt>
                <c:pt idx="2254">
                  <c:v>42829</c:v>
                </c:pt>
                <c:pt idx="2255">
                  <c:v>42830</c:v>
                </c:pt>
                <c:pt idx="2256">
                  <c:v>42831</c:v>
                </c:pt>
                <c:pt idx="2257">
                  <c:v>42832</c:v>
                </c:pt>
                <c:pt idx="2258">
                  <c:v>42835</c:v>
                </c:pt>
                <c:pt idx="2259">
                  <c:v>42836</c:v>
                </c:pt>
                <c:pt idx="2260">
                  <c:v>42837</c:v>
                </c:pt>
                <c:pt idx="2261">
                  <c:v>42842</c:v>
                </c:pt>
                <c:pt idx="2262">
                  <c:v>42843</c:v>
                </c:pt>
                <c:pt idx="2263">
                  <c:v>42844</c:v>
                </c:pt>
                <c:pt idx="2264">
                  <c:v>42845</c:v>
                </c:pt>
                <c:pt idx="2265">
                  <c:v>42846</c:v>
                </c:pt>
                <c:pt idx="2266">
                  <c:v>42849</c:v>
                </c:pt>
                <c:pt idx="2267">
                  <c:v>42850</c:v>
                </c:pt>
                <c:pt idx="2268">
                  <c:v>42851</c:v>
                </c:pt>
                <c:pt idx="2269">
                  <c:v>42852</c:v>
                </c:pt>
                <c:pt idx="2270">
                  <c:v>42853</c:v>
                </c:pt>
                <c:pt idx="2271">
                  <c:v>42857</c:v>
                </c:pt>
                <c:pt idx="2272">
                  <c:v>42858</c:v>
                </c:pt>
                <c:pt idx="2273">
                  <c:v>42859</c:v>
                </c:pt>
                <c:pt idx="2274">
                  <c:v>42860</c:v>
                </c:pt>
                <c:pt idx="2275">
                  <c:v>42863</c:v>
                </c:pt>
                <c:pt idx="2276">
                  <c:v>42864</c:v>
                </c:pt>
                <c:pt idx="2277">
                  <c:v>42865</c:v>
                </c:pt>
                <c:pt idx="2278">
                  <c:v>42866</c:v>
                </c:pt>
                <c:pt idx="2279">
                  <c:v>42867</c:v>
                </c:pt>
                <c:pt idx="2280">
                  <c:v>42870</c:v>
                </c:pt>
                <c:pt idx="2281">
                  <c:v>42871</c:v>
                </c:pt>
                <c:pt idx="2282">
                  <c:v>42872</c:v>
                </c:pt>
                <c:pt idx="2283">
                  <c:v>42873</c:v>
                </c:pt>
                <c:pt idx="2284">
                  <c:v>42874</c:v>
                </c:pt>
                <c:pt idx="2285">
                  <c:v>42877</c:v>
                </c:pt>
                <c:pt idx="2286">
                  <c:v>42878</c:v>
                </c:pt>
                <c:pt idx="2287">
                  <c:v>42879</c:v>
                </c:pt>
                <c:pt idx="2288">
                  <c:v>42880</c:v>
                </c:pt>
                <c:pt idx="2289">
                  <c:v>42881</c:v>
                </c:pt>
                <c:pt idx="2290">
                  <c:v>42885</c:v>
                </c:pt>
                <c:pt idx="2291">
                  <c:v>42886</c:v>
                </c:pt>
                <c:pt idx="2292">
                  <c:v>42887</c:v>
                </c:pt>
                <c:pt idx="2293">
                  <c:v>42888</c:v>
                </c:pt>
                <c:pt idx="2294">
                  <c:v>42891</c:v>
                </c:pt>
                <c:pt idx="2295">
                  <c:v>42892</c:v>
                </c:pt>
                <c:pt idx="2296">
                  <c:v>42893</c:v>
                </c:pt>
                <c:pt idx="2297">
                  <c:v>42894</c:v>
                </c:pt>
                <c:pt idx="2298">
                  <c:v>42895</c:v>
                </c:pt>
                <c:pt idx="2299">
                  <c:v>42898</c:v>
                </c:pt>
                <c:pt idx="2300">
                  <c:v>42899</c:v>
                </c:pt>
                <c:pt idx="2301">
                  <c:v>42900</c:v>
                </c:pt>
                <c:pt idx="2302">
                  <c:v>42901</c:v>
                </c:pt>
                <c:pt idx="2303">
                  <c:v>42902</c:v>
                </c:pt>
                <c:pt idx="2304">
                  <c:v>42906</c:v>
                </c:pt>
                <c:pt idx="2305">
                  <c:v>42907</c:v>
                </c:pt>
                <c:pt idx="2306">
                  <c:v>42908</c:v>
                </c:pt>
                <c:pt idx="2307">
                  <c:v>42909</c:v>
                </c:pt>
                <c:pt idx="2308">
                  <c:v>42913</c:v>
                </c:pt>
                <c:pt idx="2309">
                  <c:v>42914</c:v>
                </c:pt>
                <c:pt idx="2310">
                  <c:v>42915</c:v>
                </c:pt>
                <c:pt idx="2311">
                  <c:v>42916</c:v>
                </c:pt>
                <c:pt idx="2312">
                  <c:v>42920</c:v>
                </c:pt>
                <c:pt idx="2313">
                  <c:v>42921</c:v>
                </c:pt>
                <c:pt idx="2314">
                  <c:v>42922</c:v>
                </c:pt>
                <c:pt idx="2315">
                  <c:v>42923</c:v>
                </c:pt>
                <c:pt idx="2316">
                  <c:v>42926</c:v>
                </c:pt>
                <c:pt idx="2317">
                  <c:v>42927</c:v>
                </c:pt>
                <c:pt idx="2318">
                  <c:v>42928</c:v>
                </c:pt>
                <c:pt idx="2319">
                  <c:v>42929</c:v>
                </c:pt>
                <c:pt idx="2320">
                  <c:v>42930</c:v>
                </c:pt>
                <c:pt idx="2321">
                  <c:v>42933</c:v>
                </c:pt>
                <c:pt idx="2322">
                  <c:v>42934</c:v>
                </c:pt>
                <c:pt idx="2323">
                  <c:v>42935</c:v>
                </c:pt>
                <c:pt idx="2324">
                  <c:v>42937</c:v>
                </c:pt>
                <c:pt idx="2325">
                  <c:v>42940</c:v>
                </c:pt>
                <c:pt idx="2326">
                  <c:v>42941</c:v>
                </c:pt>
                <c:pt idx="2327">
                  <c:v>42942</c:v>
                </c:pt>
                <c:pt idx="2328">
                  <c:v>42943</c:v>
                </c:pt>
                <c:pt idx="2329">
                  <c:v>42944</c:v>
                </c:pt>
                <c:pt idx="2330">
                  <c:v>42947</c:v>
                </c:pt>
                <c:pt idx="2331">
                  <c:v>42948</c:v>
                </c:pt>
                <c:pt idx="2332">
                  <c:v>42949</c:v>
                </c:pt>
                <c:pt idx="2333">
                  <c:v>42950</c:v>
                </c:pt>
                <c:pt idx="2334">
                  <c:v>42951</c:v>
                </c:pt>
                <c:pt idx="2335">
                  <c:v>42955</c:v>
                </c:pt>
                <c:pt idx="2336">
                  <c:v>42956</c:v>
                </c:pt>
                <c:pt idx="2337">
                  <c:v>42957</c:v>
                </c:pt>
                <c:pt idx="2338">
                  <c:v>42958</c:v>
                </c:pt>
                <c:pt idx="2339">
                  <c:v>42961</c:v>
                </c:pt>
                <c:pt idx="2340">
                  <c:v>42962</c:v>
                </c:pt>
                <c:pt idx="2341">
                  <c:v>42963</c:v>
                </c:pt>
                <c:pt idx="2342">
                  <c:v>42964</c:v>
                </c:pt>
                <c:pt idx="2343">
                  <c:v>42965</c:v>
                </c:pt>
                <c:pt idx="2344">
                  <c:v>42969</c:v>
                </c:pt>
                <c:pt idx="2345">
                  <c:v>42970</c:v>
                </c:pt>
                <c:pt idx="2346">
                  <c:v>42971</c:v>
                </c:pt>
                <c:pt idx="2347">
                  <c:v>42972</c:v>
                </c:pt>
                <c:pt idx="2348">
                  <c:v>42975</c:v>
                </c:pt>
                <c:pt idx="2349">
                  <c:v>42976</c:v>
                </c:pt>
                <c:pt idx="2350">
                  <c:v>42977</c:v>
                </c:pt>
                <c:pt idx="2351">
                  <c:v>42978</c:v>
                </c:pt>
                <c:pt idx="2352">
                  <c:v>42979</c:v>
                </c:pt>
                <c:pt idx="2353">
                  <c:v>42982</c:v>
                </c:pt>
                <c:pt idx="2354">
                  <c:v>42983</c:v>
                </c:pt>
                <c:pt idx="2355">
                  <c:v>42984</c:v>
                </c:pt>
                <c:pt idx="2356">
                  <c:v>42985</c:v>
                </c:pt>
                <c:pt idx="2357">
                  <c:v>42986</c:v>
                </c:pt>
                <c:pt idx="2358">
                  <c:v>42989</c:v>
                </c:pt>
                <c:pt idx="2359">
                  <c:v>42990</c:v>
                </c:pt>
                <c:pt idx="2360">
                  <c:v>42991</c:v>
                </c:pt>
                <c:pt idx="2361">
                  <c:v>42992</c:v>
                </c:pt>
                <c:pt idx="2362">
                  <c:v>42993</c:v>
                </c:pt>
                <c:pt idx="2363">
                  <c:v>42996</c:v>
                </c:pt>
                <c:pt idx="2364">
                  <c:v>42997</c:v>
                </c:pt>
                <c:pt idx="2365">
                  <c:v>42998</c:v>
                </c:pt>
                <c:pt idx="2366">
                  <c:v>42999</c:v>
                </c:pt>
                <c:pt idx="2367">
                  <c:v>43000</c:v>
                </c:pt>
                <c:pt idx="2368">
                  <c:v>43003</c:v>
                </c:pt>
                <c:pt idx="2369">
                  <c:v>43004</c:v>
                </c:pt>
                <c:pt idx="2370">
                  <c:v>43005</c:v>
                </c:pt>
                <c:pt idx="2371">
                  <c:v>43006</c:v>
                </c:pt>
                <c:pt idx="2372">
                  <c:v>43007</c:v>
                </c:pt>
                <c:pt idx="2373">
                  <c:v>43010</c:v>
                </c:pt>
                <c:pt idx="2374">
                  <c:v>43011</c:v>
                </c:pt>
                <c:pt idx="2375">
                  <c:v>43012</c:v>
                </c:pt>
                <c:pt idx="2376">
                  <c:v>43013</c:v>
                </c:pt>
                <c:pt idx="2377">
                  <c:v>43014</c:v>
                </c:pt>
                <c:pt idx="2378">
                  <c:v>43017</c:v>
                </c:pt>
                <c:pt idx="2379">
                  <c:v>43018</c:v>
                </c:pt>
                <c:pt idx="2380">
                  <c:v>43019</c:v>
                </c:pt>
                <c:pt idx="2381">
                  <c:v>43020</c:v>
                </c:pt>
                <c:pt idx="2382">
                  <c:v>43021</c:v>
                </c:pt>
                <c:pt idx="2383">
                  <c:v>43025</c:v>
                </c:pt>
                <c:pt idx="2384">
                  <c:v>43026</c:v>
                </c:pt>
                <c:pt idx="2385">
                  <c:v>43027</c:v>
                </c:pt>
                <c:pt idx="2386">
                  <c:v>43028</c:v>
                </c:pt>
                <c:pt idx="2387">
                  <c:v>43031</c:v>
                </c:pt>
                <c:pt idx="2388">
                  <c:v>43032</c:v>
                </c:pt>
                <c:pt idx="2389">
                  <c:v>43033</c:v>
                </c:pt>
                <c:pt idx="2390">
                  <c:v>43034</c:v>
                </c:pt>
                <c:pt idx="2391">
                  <c:v>43035</c:v>
                </c:pt>
                <c:pt idx="2392">
                  <c:v>43038</c:v>
                </c:pt>
                <c:pt idx="2393">
                  <c:v>43039</c:v>
                </c:pt>
                <c:pt idx="2394">
                  <c:v>43040</c:v>
                </c:pt>
                <c:pt idx="2395">
                  <c:v>43041</c:v>
                </c:pt>
                <c:pt idx="2396">
                  <c:v>43042</c:v>
                </c:pt>
                <c:pt idx="2397">
                  <c:v>43046</c:v>
                </c:pt>
                <c:pt idx="2398">
                  <c:v>43047</c:v>
                </c:pt>
                <c:pt idx="2399">
                  <c:v>43048</c:v>
                </c:pt>
                <c:pt idx="2400">
                  <c:v>43049</c:v>
                </c:pt>
                <c:pt idx="2401">
                  <c:v>43053</c:v>
                </c:pt>
                <c:pt idx="2402">
                  <c:v>43054</c:v>
                </c:pt>
                <c:pt idx="2403">
                  <c:v>43055</c:v>
                </c:pt>
                <c:pt idx="2404">
                  <c:v>43056</c:v>
                </c:pt>
                <c:pt idx="2405">
                  <c:v>43059</c:v>
                </c:pt>
                <c:pt idx="2406">
                  <c:v>43060</c:v>
                </c:pt>
                <c:pt idx="2407">
                  <c:v>43061</c:v>
                </c:pt>
                <c:pt idx="2408">
                  <c:v>43062</c:v>
                </c:pt>
                <c:pt idx="2409">
                  <c:v>43063</c:v>
                </c:pt>
                <c:pt idx="2410">
                  <c:v>43066</c:v>
                </c:pt>
                <c:pt idx="2411">
                  <c:v>43067</c:v>
                </c:pt>
                <c:pt idx="2412">
                  <c:v>43068</c:v>
                </c:pt>
                <c:pt idx="2413">
                  <c:v>43069</c:v>
                </c:pt>
                <c:pt idx="2414">
                  <c:v>43070</c:v>
                </c:pt>
                <c:pt idx="2415">
                  <c:v>43073</c:v>
                </c:pt>
                <c:pt idx="2416">
                  <c:v>43074</c:v>
                </c:pt>
                <c:pt idx="2417">
                  <c:v>43075</c:v>
                </c:pt>
                <c:pt idx="2418">
                  <c:v>43076</c:v>
                </c:pt>
                <c:pt idx="2419">
                  <c:v>43080</c:v>
                </c:pt>
                <c:pt idx="2420">
                  <c:v>43081</c:v>
                </c:pt>
                <c:pt idx="2421">
                  <c:v>43082</c:v>
                </c:pt>
                <c:pt idx="2422">
                  <c:v>43083</c:v>
                </c:pt>
                <c:pt idx="2423">
                  <c:v>43084</c:v>
                </c:pt>
                <c:pt idx="2424">
                  <c:v>43087</c:v>
                </c:pt>
                <c:pt idx="2425">
                  <c:v>43088</c:v>
                </c:pt>
                <c:pt idx="2426">
                  <c:v>43089</c:v>
                </c:pt>
                <c:pt idx="2427">
                  <c:v>43090</c:v>
                </c:pt>
                <c:pt idx="2428">
                  <c:v>43091</c:v>
                </c:pt>
                <c:pt idx="2429">
                  <c:v>43095</c:v>
                </c:pt>
                <c:pt idx="2430">
                  <c:v>43096</c:v>
                </c:pt>
                <c:pt idx="2431">
                  <c:v>43097</c:v>
                </c:pt>
                <c:pt idx="2432">
                  <c:v>43102</c:v>
                </c:pt>
                <c:pt idx="2433">
                  <c:v>43103</c:v>
                </c:pt>
                <c:pt idx="2434">
                  <c:v>43104</c:v>
                </c:pt>
                <c:pt idx="2435">
                  <c:v>43105</c:v>
                </c:pt>
                <c:pt idx="2436">
                  <c:v>43109</c:v>
                </c:pt>
                <c:pt idx="2437">
                  <c:v>43110</c:v>
                </c:pt>
                <c:pt idx="2438">
                  <c:v>43111</c:v>
                </c:pt>
                <c:pt idx="2439">
                  <c:v>43112</c:v>
                </c:pt>
                <c:pt idx="2440">
                  <c:v>43115</c:v>
                </c:pt>
                <c:pt idx="2441">
                  <c:v>43116</c:v>
                </c:pt>
                <c:pt idx="2442">
                  <c:v>43117</c:v>
                </c:pt>
                <c:pt idx="2443">
                  <c:v>43118</c:v>
                </c:pt>
                <c:pt idx="2444">
                  <c:v>43119</c:v>
                </c:pt>
                <c:pt idx="2445">
                  <c:v>43122</c:v>
                </c:pt>
                <c:pt idx="2446">
                  <c:v>43123</c:v>
                </c:pt>
                <c:pt idx="2447">
                  <c:v>43124</c:v>
                </c:pt>
                <c:pt idx="2448">
                  <c:v>43125</c:v>
                </c:pt>
                <c:pt idx="2449">
                  <c:v>43126</c:v>
                </c:pt>
                <c:pt idx="2450">
                  <c:v>43129</c:v>
                </c:pt>
                <c:pt idx="2451">
                  <c:v>43130</c:v>
                </c:pt>
                <c:pt idx="2452">
                  <c:v>43131</c:v>
                </c:pt>
                <c:pt idx="2453">
                  <c:v>43132</c:v>
                </c:pt>
                <c:pt idx="2454">
                  <c:v>43133</c:v>
                </c:pt>
                <c:pt idx="2455">
                  <c:v>43136</c:v>
                </c:pt>
                <c:pt idx="2456">
                  <c:v>43137</c:v>
                </c:pt>
                <c:pt idx="2457">
                  <c:v>43138</c:v>
                </c:pt>
                <c:pt idx="2458">
                  <c:v>43139</c:v>
                </c:pt>
                <c:pt idx="2459">
                  <c:v>43140</c:v>
                </c:pt>
                <c:pt idx="2460">
                  <c:v>43143</c:v>
                </c:pt>
                <c:pt idx="2461">
                  <c:v>43144</c:v>
                </c:pt>
                <c:pt idx="2462">
                  <c:v>43145</c:v>
                </c:pt>
                <c:pt idx="2463">
                  <c:v>43146</c:v>
                </c:pt>
                <c:pt idx="2464">
                  <c:v>43147</c:v>
                </c:pt>
                <c:pt idx="2465">
                  <c:v>43150</c:v>
                </c:pt>
                <c:pt idx="2466">
                  <c:v>43151</c:v>
                </c:pt>
                <c:pt idx="2467">
                  <c:v>43152</c:v>
                </c:pt>
                <c:pt idx="2468">
                  <c:v>43153</c:v>
                </c:pt>
                <c:pt idx="2469">
                  <c:v>43154</c:v>
                </c:pt>
                <c:pt idx="2470">
                  <c:v>43157</c:v>
                </c:pt>
                <c:pt idx="2471">
                  <c:v>43158</c:v>
                </c:pt>
                <c:pt idx="2472">
                  <c:v>43159</c:v>
                </c:pt>
                <c:pt idx="2473">
                  <c:v>43160</c:v>
                </c:pt>
                <c:pt idx="2474">
                  <c:v>43161</c:v>
                </c:pt>
                <c:pt idx="2475">
                  <c:v>43164</c:v>
                </c:pt>
                <c:pt idx="2476">
                  <c:v>43165</c:v>
                </c:pt>
                <c:pt idx="2477">
                  <c:v>43166</c:v>
                </c:pt>
                <c:pt idx="2478">
                  <c:v>43167</c:v>
                </c:pt>
                <c:pt idx="2479">
                  <c:v>43168</c:v>
                </c:pt>
                <c:pt idx="2480">
                  <c:v>43171</c:v>
                </c:pt>
                <c:pt idx="2481">
                  <c:v>43172</c:v>
                </c:pt>
                <c:pt idx="2482">
                  <c:v>43173</c:v>
                </c:pt>
                <c:pt idx="2483">
                  <c:v>43174</c:v>
                </c:pt>
                <c:pt idx="2484">
                  <c:v>43175</c:v>
                </c:pt>
                <c:pt idx="2485">
                  <c:v>43179</c:v>
                </c:pt>
                <c:pt idx="2486">
                  <c:v>43180</c:v>
                </c:pt>
                <c:pt idx="2487">
                  <c:v>43181</c:v>
                </c:pt>
                <c:pt idx="2488">
                  <c:v>43182</c:v>
                </c:pt>
                <c:pt idx="2489">
                  <c:v>43185</c:v>
                </c:pt>
                <c:pt idx="2490">
                  <c:v>43186</c:v>
                </c:pt>
                <c:pt idx="2491">
                  <c:v>43187</c:v>
                </c:pt>
                <c:pt idx="2492">
                  <c:v>43192</c:v>
                </c:pt>
                <c:pt idx="2493">
                  <c:v>43193</c:v>
                </c:pt>
                <c:pt idx="2494">
                  <c:v>43194</c:v>
                </c:pt>
                <c:pt idx="2495">
                  <c:v>43195</c:v>
                </c:pt>
                <c:pt idx="2496">
                  <c:v>43196</c:v>
                </c:pt>
                <c:pt idx="2497">
                  <c:v>43199</c:v>
                </c:pt>
                <c:pt idx="2498">
                  <c:v>43200</c:v>
                </c:pt>
                <c:pt idx="2499">
                  <c:v>43201</c:v>
                </c:pt>
                <c:pt idx="2500">
                  <c:v>43202</c:v>
                </c:pt>
                <c:pt idx="2501">
                  <c:v>43203</c:v>
                </c:pt>
                <c:pt idx="2502">
                  <c:v>43206</c:v>
                </c:pt>
                <c:pt idx="2503">
                  <c:v>43207</c:v>
                </c:pt>
                <c:pt idx="2504">
                  <c:v>43208</c:v>
                </c:pt>
                <c:pt idx="2505">
                  <c:v>43209</c:v>
                </c:pt>
                <c:pt idx="2506">
                  <c:v>43210</c:v>
                </c:pt>
                <c:pt idx="2507">
                  <c:v>43213</c:v>
                </c:pt>
                <c:pt idx="2508">
                  <c:v>43214</c:v>
                </c:pt>
                <c:pt idx="2509">
                  <c:v>43215</c:v>
                </c:pt>
                <c:pt idx="2510">
                  <c:v>43216</c:v>
                </c:pt>
                <c:pt idx="2511">
                  <c:v>43217</c:v>
                </c:pt>
                <c:pt idx="2512">
                  <c:v>43220</c:v>
                </c:pt>
                <c:pt idx="2513">
                  <c:v>43222</c:v>
                </c:pt>
                <c:pt idx="2514">
                  <c:v>43223</c:v>
                </c:pt>
                <c:pt idx="2515">
                  <c:v>43224</c:v>
                </c:pt>
                <c:pt idx="2516">
                  <c:v>43227</c:v>
                </c:pt>
                <c:pt idx="2517">
                  <c:v>43228</c:v>
                </c:pt>
                <c:pt idx="2518">
                  <c:v>43229</c:v>
                </c:pt>
                <c:pt idx="2519">
                  <c:v>43230</c:v>
                </c:pt>
                <c:pt idx="2520">
                  <c:v>43231</c:v>
                </c:pt>
                <c:pt idx="2521">
                  <c:v>43235</c:v>
                </c:pt>
                <c:pt idx="2522">
                  <c:v>43236</c:v>
                </c:pt>
                <c:pt idx="2523">
                  <c:v>43237</c:v>
                </c:pt>
                <c:pt idx="2524">
                  <c:v>43238</c:v>
                </c:pt>
                <c:pt idx="2525">
                  <c:v>43241</c:v>
                </c:pt>
                <c:pt idx="2526">
                  <c:v>43242</c:v>
                </c:pt>
                <c:pt idx="2527">
                  <c:v>43243</c:v>
                </c:pt>
                <c:pt idx="2528">
                  <c:v>43244</c:v>
                </c:pt>
                <c:pt idx="2529">
                  <c:v>43245</c:v>
                </c:pt>
                <c:pt idx="2530">
                  <c:v>43248</c:v>
                </c:pt>
                <c:pt idx="2531">
                  <c:v>43249</c:v>
                </c:pt>
                <c:pt idx="2532">
                  <c:v>43250</c:v>
                </c:pt>
                <c:pt idx="2533">
                  <c:v>43251</c:v>
                </c:pt>
                <c:pt idx="2534">
                  <c:v>43252</c:v>
                </c:pt>
                <c:pt idx="2535">
                  <c:v>43256</c:v>
                </c:pt>
                <c:pt idx="2536">
                  <c:v>43257</c:v>
                </c:pt>
                <c:pt idx="2537">
                  <c:v>43258</c:v>
                </c:pt>
                <c:pt idx="2538">
                  <c:v>43259</c:v>
                </c:pt>
                <c:pt idx="2539">
                  <c:v>43263</c:v>
                </c:pt>
                <c:pt idx="2540">
                  <c:v>43264</c:v>
                </c:pt>
                <c:pt idx="2541">
                  <c:v>43265</c:v>
                </c:pt>
                <c:pt idx="2542">
                  <c:v>43266</c:v>
                </c:pt>
                <c:pt idx="2543">
                  <c:v>43269</c:v>
                </c:pt>
                <c:pt idx="2544">
                  <c:v>43270</c:v>
                </c:pt>
                <c:pt idx="2545">
                  <c:v>43271</c:v>
                </c:pt>
                <c:pt idx="2546">
                  <c:v>43272</c:v>
                </c:pt>
                <c:pt idx="2547">
                  <c:v>43273</c:v>
                </c:pt>
                <c:pt idx="2548">
                  <c:v>43276</c:v>
                </c:pt>
                <c:pt idx="2549">
                  <c:v>43277</c:v>
                </c:pt>
                <c:pt idx="2550">
                  <c:v>43278</c:v>
                </c:pt>
                <c:pt idx="2551">
                  <c:v>43279</c:v>
                </c:pt>
                <c:pt idx="2552">
                  <c:v>43280</c:v>
                </c:pt>
                <c:pt idx="2553">
                  <c:v>43284</c:v>
                </c:pt>
                <c:pt idx="2554">
                  <c:v>43285</c:v>
                </c:pt>
                <c:pt idx="2555">
                  <c:v>43286</c:v>
                </c:pt>
                <c:pt idx="2556">
                  <c:v>43287</c:v>
                </c:pt>
                <c:pt idx="2557">
                  <c:v>43290</c:v>
                </c:pt>
                <c:pt idx="2558">
                  <c:v>43291</c:v>
                </c:pt>
                <c:pt idx="2559">
                  <c:v>43292</c:v>
                </c:pt>
                <c:pt idx="2560">
                  <c:v>43293</c:v>
                </c:pt>
                <c:pt idx="2561">
                  <c:v>43294</c:v>
                </c:pt>
                <c:pt idx="2562">
                  <c:v>43297</c:v>
                </c:pt>
                <c:pt idx="2563">
                  <c:v>43298</c:v>
                </c:pt>
                <c:pt idx="2564">
                  <c:v>43299</c:v>
                </c:pt>
                <c:pt idx="2565">
                  <c:v>43300</c:v>
                </c:pt>
                <c:pt idx="2566">
                  <c:v>43304</c:v>
                </c:pt>
                <c:pt idx="2567">
                  <c:v>43305</c:v>
                </c:pt>
                <c:pt idx="2568">
                  <c:v>43306</c:v>
                </c:pt>
                <c:pt idx="2569">
                  <c:v>43307</c:v>
                </c:pt>
                <c:pt idx="2570">
                  <c:v>43308</c:v>
                </c:pt>
                <c:pt idx="2571">
                  <c:v>43311</c:v>
                </c:pt>
                <c:pt idx="2572">
                  <c:v>43312</c:v>
                </c:pt>
                <c:pt idx="2573">
                  <c:v>43313</c:v>
                </c:pt>
                <c:pt idx="2574">
                  <c:v>43314</c:v>
                </c:pt>
                <c:pt idx="2575">
                  <c:v>43315</c:v>
                </c:pt>
                <c:pt idx="2576">
                  <c:v>43318</c:v>
                </c:pt>
                <c:pt idx="2577">
                  <c:v>43320</c:v>
                </c:pt>
                <c:pt idx="2578">
                  <c:v>43321</c:v>
                </c:pt>
                <c:pt idx="2579">
                  <c:v>43322</c:v>
                </c:pt>
                <c:pt idx="2580">
                  <c:v>43325</c:v>
                </c:pt>
                <c:pt idx="2581">
                  <c:v>43326</c:v>
                </c:pt>
                <c:pt idx="2582">
                  <c:v>43327</c:v>
                </c:pt>
                <c:pt idx="2583">
                  <c:v>43328</c:v>
                </c:pt>
                <c:pt idx="2584">
                  <c:v>43329</c:v>
                </c:pt>
                <c:pt idx="2585">
                  <c:v>43333</c:v>
                </c:pt>
                <c:pt idx="2586">
                  <c:v>43334</c:v>
                </c:pt>
                <c:pt idx="2587">
                  <c:v>43335</c:v>
                </c:pt>
                <c:pt idx="2588">
                  <c:v>43336</c:v>
                </c:pt>
                <c:pt idx="2589">
                  <c:v>43339</c:v>
                </c:pt>
                <c:pt idx="2590">
                  <c:v>43340</c:v>
                </c:pt>
                <c:pt idx="2591">
                  <c:v>43341</c:v>
                </c:pt>
                <c:pt idx="2592">
                  <c:v>43342</c:v>
                </c:pt>
                <c:pt idx="2593">
                  <c:v>43343</c:v>
                </c:pt>
                <c:pt idx="2594">
                  <c:v>43346</c:v>
                </c:pt>
                <c:pt idx="2595">
                  <c:v>43347</c:v>
                </c:pt>
                <c:pt idx="2596">
                  <c:v>43348</c:v>
                </c:pt>
                <c:pt idx="2597">
                  <c:v>43349</c:v>
                </c:pt>
                <c:pt idx="2598">
                  <c:v>43350</c:v>
                </c:pt>
                <c:pt idx="2599">
                  <c:v>43353</c:v>
                </c:pt>
                <c:pt idx="2600">
                  <c:v>43354</c:v>
                </c:pt>
                <c:pt idx="2601">
                  <c:v>43355</c:v>
                </c:pt>
                <c:pt idx="2602">
                  <c:v>43356</c:v>
                </c:pt>
                <c:pt idx="2603">
                  <c:v>43357</c:v>
                </c:pt>
                <c:pt idx="2604">
                  <c:v>43360</c:v>
                </c:pt>
                <c:pt idx="2605">
                  <c:v>43361</c:v>
                </c:pt>
                <c:pt idx="2606">
                  <c:v>43362</c:v>
                </c:pt>
                <c:pt idx="2607">
                  <c:v>43363</c:v>
                </c:pt>
                <c:pt idx="2608">
                  <c:v>43364</c:v>
                </c:pt>
                <c:pt idx="2609">
                  <c:v>43367</c:v>
                </c:pt>
                <c:pt idx="2610">
                  <c:v>43368</c:v>
                </c:pt>
                <c:pt idx="2611">
                  <c:v>43369</c:v>
                </c:pt>
                <c:pt idx="2612">
                  <c:v>43370</c:v>
                </c:pt>
                <c:pt idx="2613">
                  <c:v>43371</c:v>
                </c:pt>
                <c:pt idx="2614">
                  <c:v>43374</c:v>
                </c:pt>
                <c:pt idx="2615">
                  <c:v>43375</c:v>
                </c:pt>
                <c:pt idx="2616">
                  <c:v>43376</c:v>
                </c:pt>
                <c:pt idx="2617">
                  <c:v>43377</c:v>
                </c:pt>
                <c:pt idx="2618">
                  <c:v>43378</c:v>
                </c:pt>
              </c:numCache>
            </c:numRef>
          </c:cat>
          <c:val>
            <c:numRef>
              <c:f>Hoja1!$B$2:$B$2620</c:f>
              <c:numCache>
                <c:formatCode>"$"#,##0_);[Red]\("$"#,##0\)</c:formatCode>
                <c:ptCount val="2619"/>
                <c:pt idx="0">
                  <c:v>1995</c:v>
                </c:pt>
                <c:pt idx="1">
                  <c:v>1960</c:v>
                </c:pt>
                <c:pt idx="2">
                  <c:v>1905</c:v>
                </c:pt>
                <c:pt idx="3">
                  <c:v>1860</c:v>
                </c:pt>
                <c:pt idx="4">
                  <c:v>1755</c:v>
                </c:pt>
                <c:pt idx="5">
                  <c:v>1725</c:v>
                </c:pt>
                <c:pt idx="6">
                  <c:v>1575</c:v>
                </c:pt>
                <c:pt idx="7">
                  <c:v>1740</c:v>
                </c:pt>
                <c:pt idx="8">
                  <c:v>1700</c:v>
                </c:pt>
                <c:pt idx="9">
                  <c:v>1800</c:v>
                </c:pt>
                <c:pt idx="10">
                  <c:v>1790</c:v>
                </c:pt>
                <c:pt idx="11">
                  <c:v>1735</c:v>
                </c:pt>
                <c:pt idx="12">
                  <c:v>1760</c:v>
                </c:pt>
                <c:pt idx="13">
                  <c:v>1750</c:v>
                </c:pt>
                <c:pt idx="14">
                  <c:v>1765</c:v>
                </c:pt>
                <c:pt idx="15">
                  <c:v>1760</c:v>
                </c:pt>
                <c:pt idx="16">
                  <c:v>1805</c:v>
                </c:pt>
                <c:pt idx="17">
                  <c:v>1760</c:v>
                </c:pt>
                <c:pt idx="18">
                  <c:v>1720</c:v>
                </c:pt>
                <c:pt idx="19">
                  <c:v>1750</c:v>
                </c:pt>
                <c:pt idx="20">
                  <c:v>1770</c:v>
                </c:pt>
                <c:pt idx="21">
                  <c:v>1820</c:v>
                </c:pt>
                <c:pt idx="22">
                  <c:v>1815</c:v>
                </c:pt>
                <c:pt idx="23">
                  <c:v>1810</c:v>
                </c:pt>
                <c:pt idx="24">
                  <c:v>1880</c:v>
                </c:pt>
                <c:pt idx="25">
                  <c:v>1900</c:v>
                </c:pt>
                <c:pt idx="26">
                  <c:v>1950</c:v>
                </c:pt>
                <c:pt idx="27">
                  <c:v>1950</c:v>
                </c:pt>
                <c:pt idx="28">
                  <c:v>1955</c:v>
                </c:pt>
                <c:pt idx="29">
                  <c:v>1945</c:v>
                </c:pt>
                <c:pt idx="30">
                  <c:v>1950</c:v>
                </c:pt>
                <c:pt idx="31">
                  <c:v>1960</c:v>
                </c:pt>
                <c:pt idx="32">
                  <c:v>1970</c:v>
                </c:pt>
                <c:pt idx="33">
                  <c:v>1985</c:v>
                </c:pt>
                <c:pt idx="34">
                  <c:v>1975</c:v>
                </c:pt>
                <c:pt idx="35">
                  <c:v>2010</c:v>
                </c:pt>
                <c:pt idx="36">
                  <c:v>2000</c:v>
                </c:pt>
                <c:pt idx="37">
                  <c:v>1910</c:v>
                </c:pt>
                <c:pt idx="38">
                  <c:v>1955</c:v>
                </c:pt>
                <c:pt idx="39">
                  <c:v>1950</c:v>
                </c:pt>
                <c:pt idx="40">
                  <c:v>1985</c:v>
                </c:pt>
                <c:pt idx="41">
                  <c:v>1990</c:v>
                </c:pt>
                <c:pt idx="42">
                  <c:v>2010</c:v>
                </c:pt>
                <c:pt idx="43">
                  <c:v>2025</c:v>
                </c:pt>
                <c:pt idx="44">
                  <c:v>2055</c:v>
                </c:pt>
                <c:pt idx="45">
                  <c:v>2095</c:v>
                </c:pt>
                <c:pt idx="46">
                  <c:v>2060</c:v>
                </c:pt>
                <c:pt idx="47">
                  <c:v>2080</c:v>
                </c:pt>
                <c:pt idx="48">
                  <c:v>2065</c:v>
                </c:pt>
                <c:pt idx="49">
                  <c:v>2045</c:v>
                </c:pt>
                <c:pt idx="50">
                  <c:v>2050</c:v>
                </c:pt>
                <c:pt idx="51">
                  <c:v>2080</c:v>
                </c:pt>
                <c:pt idx="52">
                  <c:v>2090</c:v>
                </c:pt>
                <c:pt idx="53">
                  <c:v>2090</c:v>
                </c:pt>
                <c:pt idx="54">
                  <c:v>2095</c:v>
                </c:pt>
                <c:pt idx="55">
                  <c:v>2100</c:v>
                </c:pt>
                <c:pt idx="56">
                  <c:v>2150</c:v>
                </c:pt>
                <c:pt idx="57">
                  <c:v>2210</c:v>
                </c:pt>
                <c:pt idx="58">
                  <c:v>2215</c:v>
                </c:pt>
                <c:pt idx="59">
                  <c:v>2205</c:v>
                </c:pt>
                <c:pt idx="60">
                  <c:v>2225</c:v>
                </c:pt>
                <c:pt idx="61">
                  <c:v>2220</c:v>
                </c:pt>
                <c:pt idx="62">
                  <c:v>2190</c:v>
                </c:pt>
                <c:pt idx="63">
                  <c:v>2195</c:v>
                </c:pt>
                <c:pt idx="64">
                  <c:v>2245</c:v>
                </c:pt>
                <c:pt idx="65">
                  <c:v>2275</c:v>
                </c:pt>
                <c:pt idx="66">
                  <c:v>2280</c:v>
                </c:pt>
                <c:pt idx="67">
                  <c:v>2330</c:v>
                </c:pt>
                <c:pt idx="68">
                  <c:v>2370</c:v>
                </c:pt>
                <c:pt idx="69">
                  <c:v>2420</c:v>
                </c:pt>
                <c:pt idx="70">
                  <c:v>2385</c:v>
                </c:pt>
                <c:pt idx="71">
                  <c:v>2375</c:v>
                </c:pt>
                <c:pt idx="72">
                  <c:v>2400</c:v>
                </c:pt>
                <c:pt idx="73">
                  <c:v>2455</c:v>
                </c:pt>
                <c:pt idx="74">
                  <c:v>2565</c:v>
                </c:pt>
                <c:pt idx="75">
                  <c:v>2600</c:v>
                </c:pt>
                <c:pt idx="76">
                  <c:v>2650</c:v>
                </c:pt>
                <c:pt idx="77">
                  <c:v>2895</c:v>
                </c:pt>
                <c:pt idx="78">
                  <c:v>2730</c:v>
                </c:pt>
                <c:pt idx="79">
                  <c:v>2750</c:v>
                </c:pt>
                <c:pt idx="80">
                  <c:v>2835</c:v>
                </c:pt>
                <c:pt idx="81">
                  <c:v>2815</c:v>
                </c:pt>
                <c:pt idx="82">
                  <c:v>2800</c:v>
                </c:pt>
                <c:pt idx="83">
                  <c:v>2770</c:v>
                </c:pt>
                <c:pt idx="84">
                  <c:v>2730</c:v>
                </c:pt>
                <c:pt idx="85">
                  <c:v>2775</c:v>
                </c:pt>
                <c:pt idx="86">
                  <c:v>2770</c:v>
                </c:pt>
                <c:pt idx="87">
                  <c:v>2780</c:v>
                </c:pt>
                <c:pt idx="88">
                  <c:v>2885</c:v>
                </c:pt>
                <c:pt idx="89">
                  <c:v>2850</c:v>
                </c:pt>
                <c:pt idx="90">
                  <c:v>2845</c:v>
                </c:pt>
                <c:pt idx="91">
                  <c:v>2790</c:v>
                </c:pt>
                <c:pt idx="92">
                  <c:v>2810</c:v>
                </c:pt>
                <c:pt idx="93">
                  <c:v>2790</c:v>
                </c:pt>
                <c:pt idx="94">
                  <c:v>2810</c:v>
                </c:pt>
                <c:pt idx="95">
                  <c:v>2760</c:v>
                </c:pt>
                <c:pt idx="96">
                  <c:v>2730</c:v>
                </c:pt>
                <c:pt idx="97">
                  <c:v>2755</c:v>
                </c:pt>
                <c:pt idx="98">
                  <c:v>2845</c:v>
                </c:pt>
                <c:pt idx="99">
                  <c:v>2820</c:v>
                </c:pt>
                <c:pt idx="100">
                  <c:v>2770</c:v>
                </c:pt>
                <c:pt idx="101">
                  <c:v>2785</c:v>
                </c:pt>
                <c:pt idx="102">
                  <c:v>2775</c:v>
                </c:pt>
                <c:pt idx="103">
                  <c:v>2770</c:v>
                </c:pt>
                <c:pt idx="104">
                  <c:v>2760</c:v>
                </c:pt>
                <c:pt idx="105">
                  <c:v>2730</c:v>
                </c:pt>
                <c:pt idx="106">
                  <c:v>2680</c:v>
                </c:pt>
                <c:pt idx="107">
                  <c:v>2565</c:v>
                </c:pt>
                <c:pt idx="108">
                  <c:v>2610</c:v>
                </c:pt>
                <c:pt idx="109">
                  <c:v>2630</c:v>
                </c:pt>
                <c:pt idx="110">
                  <c:v>2635</c:v>
                </c:pt>
                <c:pt idx="111">
                  <c:v>2590</c:v>
                </c:pt>
                <c:pt idx="112">
                  <c:v>2555</c:v>
                </c:pt>
                <c:pt idx="113">
                  <c:v>2615</c:v>
                </c:pt>
                <c:pt idx="114">
                  <c:v>2565</c:v>
                </c:pt>
                <c:pt idx="115">
                  <c:v>2575</c:v>
                </c:pt>
                <c:pt idx="116">
                  <c:v>2690</c:v>
                </c:pt>
                <c:pt idx="117">
                  <c:v>2720</c:v>
                </c:pt>
                <c:pt idx="118">
                  <c:v>2695</c:v>
                </c:pt>
                <c:pt idx="119">
                  <c:v>2630</c:v>
                </c:pt>
                <c:pt idx="120">
                  <c:v>2655</c:v>
                </c:pt>
                <c:pt idx="121">
                  <c:v>2650</c:v>
                </c:pt>
                <c:pt idx="122">
                  <c:v>2605</c:v>
                </c:pt>
                <c:pt idx="123">
                  <c:v>2595</c:v>
                </c:pt>
                <c:pt idx="124">
                  <c:v>2530</c:v>
                </c:pt>
                <c:pt idx="125">
                  <c:v>2485</c:v>
                </c:pt>
                <c:pt idx="126">
                  <c:v>2460</c:v>
                </c:pt>
                <c:pt idx="127">
                  <c:v>2490</c:v>
                </c:pt>
                <c:pt idx="128">
                  <c:v>2510</c:v>
                </c:pt>
                <c:pt idx="129">
                  <c:v>2480</c:v>
                </c:pt>
                <c:pt idx="130">
                  <c:v>2505</c:v>
                </c:pt>
                <c:pt idx="131">
                  <c:v>2495</c:v>
                </c:pt>
                <c:pt idx="132">
                  <c:v>2500</c:v>
                </c:pt>
                <c:pt idx="133">
                  <c:v>2490</c:v>
                </c:pt>
                <c:pt idx="134">
                  <c:v>2440</c:v>
                </c:pt>
                <c:pt idx="135">
                  <c:v>2515</c:v>
                </c:pt>
                <c:pt idx="136">
                  <c:v>2560</c:v>
                </c:pt>
                <c:pt idx="137">
                  <c:v>2570</c:v>
                </c:pt>
                <c:pt idx="138">
                  <c:v>2485</c:v>
                </c:pt>
                <c:pt idx="139">
                  <c:v>2475</c:v>
                </c:pt>
                <c:pt idx="140">
                  <c:v>2465</c:v>
                </c:pt>
                <c:pt idx="141">
                  <c:v>2460</c:v>
                </c:pt>
                <c:pt idx="142">
                  <c:v>2410</c:v>
                </c:pt>
                <c:pt idx="143">
                  <c:v>2390</c:v>
                </c:pt>
                <c:pt idx="144">
                  <c:v>2465</c:v>
                </c:pt>
                <c:pt idx="145">
                  <c:v>2415</c:v>
                </c:pt>
                <c:pt idx="146">
                  <c:v>2450</c:v>
                </c:pt>
                <c:pt idx="147">
                  <c:v>2460</c:v>
                </c:pt>
                <c:pt idx="148">
                  <c:v>2460</c:v>
                </c:pt>
                <c:pt idx="149">
                  <c:v>2510</c:v>
                </c:pt>
                <c:pt idx="150">
                  <c:v>2505</c:v>
                </c:pt>
                <c:pt idx="151">
                  <c:v>2500</c:v>
                </c:pt>
                <c:pt idx="152">
                  <c:v>2500</c:v>
                </c:pt>
                <c:pt idx="153">
                  <c:v>2525</c:v>
                </c:pt>
                <c:pt idx="154">
                  <c:v>2560</c:v>
                </c:pt>
                <c:pt idx="155">
                  <c:v>2615</c:v>
                </c:pt>
                <c:pt idx="156">
                  <c:v>2730</c:v>
                </c:pt>
                <c:pt idx="157">
                  <c:v>2675</c:v>
                </c:pt>
                <c:pt idx="158">
                  <c:v>2660</c:v>
                </c:pt>
                <c:pt idx="159">
                  <c:v>2615</c:v>
                </c:pt>
                <c:pt idx="160">
                  <c:v>2600</c:v>
                </c:pt>
                <c:pt idx="161">
                  <c:v>2630</c:v>
                </c:pt>
                <c:pt idx="162">
                  <c:v>2600</c:v>
                </c:pt>
                <c:pt idx="163">
                  <c:v>2595</c:v>
                </c:pt>
                <c:pt idx="164">
                  <c:v>2635</c:v>
                </c:pt>
                <c:pt idx="165">
                  <c:v>2675</c:v>
                </c:pt>
                <c:pt idx="166">
                  <c:v>2625</c:v>
                </c:pt>
                <c:pt idx="167">
                  <c:v>2530</c:v>
                </c:pt>
                <c:pt idx="168">
                  <c:v>2480</c:v>
                </c:pt>
                <c:pt idx="169">
                  <c:v>2490</c:v>
                </c:pt>
                <c:pt idx="170">
                  <c:v>2580</c:v>
                </c:pt>
                <c:pt idx="171">
                  <c:v>2615</c:v>
                </c:pt>
                <c:pt idx="172">
                  <c:v>2570</c:v>
                </c:pt>
                <c:pt idx="173">
                  <c:v>2585</c:v>
                </c:pt>
                <c:pt idx="174">
                  <c:v>2630</c:v>
                </c:pt>
                <c:pt idx="175">
                  <c:v>2610</c:v>
                </c:pt>
                <c:pt idx="176">
                  <c:v>2555</c:v>
                </c:pt>
                <c:pt idx="177">
                  <c:v>2565</c:v>
                </c:pt>
                <c:pt idx="178">
                  <c:v>2600</c:v>
                </c:pt>
                <c:pt idx="179">
                  <c:v>2580</c:v>
                </c:pt>
                <c:pt idx="180">
                  <c:v>2585</c:v>
                </c:pt>
                <c:pt idx="181">
                  <c:v>2455</c:v>
                </c:pt>
                <c:pt idx="182">
                  <c:v>2435</c:v>
                </c:pt>
                <c:pt idx="183">
                  <c:v>2350</c:v>
                </c:pt>
                <c:pt idx="184">
                  <c:v>2290</c:v>
                </c:pt>
                <c:pt idx="185">
                  <c:v>2085</c:v>
                </c:pt>
                <c:pt idx="186">
                  <c:v>2280</c:v>
                </c:pt>
                <c:pt idx="187">
                  <c:v>2115</c:v>
                </c:pt>
                <c:pt idx="188">
                  <c:v>2050</c:v>
                </c:pt>
                <c:pt idx="189">
                  <c:v>2115</c:v>
                </c:pt>
                <c:pt idx="190">
                  <c:v>2165</c:v>
                </c:pt>
                <c:pt idx="191">
                  <c:v>2170</c:v>
                </c:pt>
                <c:pt idx="192">
                  <c:v>2055</c:v>
                </c:pt>
                <c:pt idx="193">
                  <c:v>2035</c:v>
                </c:pt>
                <c:pt idx="194">
                  <c:v>1895</c:v>
                </c:pt>
                <c:pt idx="195">
                  <c:v>1825</c:v>
                </c:pt>
                <c:pt idx="196">
                  <c:v>1885</c:v>
                </c:pt>
                <c:pt idx="197">
                  <c:v>1950</c:v>
                </c:pt>
                <c:pt idx="198">
                  <c:v>2000</c:v>
                </c:pt>
                <c:pt idx="199">
                  <c:v>1980</c:v>
                </c:pt>
                <c:pt idx="200">
                  <c:v>2045</c:v>
                </c:pt>
                <c:pt idx="201">
                  <c:v>1980</c:v>
                </c:pt>
                <c:pt idx="202">
                  <c:v>1900</c:v>
                </c:pt>
                <c:pt idx="203">
                  <c:v>1985</c:v>
                </c:pt>
                <c:pt idx="204">
                  <c:v>1975</c:v>
                </c:pt>
                <c:pt idx="205">
                  <c:v>1960</c:v>
                </c:pt>
                <c:pt idx="206">
                  <c:v>1945</c:v>
                </c:pt>
                <c:pt idx="207">
                  <c:v>1935</c:v>
                </c:pt>
                <c:pt idx="208">
                  <c:v>2000</c:v>
                </c:pt>
                <c:pt idx="209">
                  <c:v>1965</c:v>
                </c:pt>
                <c:pt idx="210">
                  <c:v>1950</c:v>
                </c:pt>
                <c:pt idx="211">
                  <c:v>1895</c:v>
                </c:pt>
                <c:pt idx="212">
                  <c:v>1865</c:v>
                </c:pt>
                <c:pt idx="213">
                  <c:v>1930</c:v>
                </c:pt>
                <c:pt idx="214">
                  <c:v>1960</c:v>
                </c:pt>
                <c:pt idx="215">
                  <c:v>2005</c:v>
                </c:pt>
                <c:pt idx="216">
                  <c:v>2060</c:v>
                </c:pt>
                <c:pt idx="217">
                  <c:v>2010</c:v>
                </c:pt>
                <c:pt idx="218">
                  <c:v>1965</c:v>
                </c:pt>
                <c:pt idx="219">
                  <c:v>1970</c:v>
                </c:pt>
                <c:pt idx="220">
                  <c:v>2005</c:v>
                </c:pt>
                <c:pt idx="221">
                  <c:v>1995</c:v>
                </c:pt>
                <c:pt idx="222">
                  <c:v>1960</c:v>
                </c:pt>
                <c:pt idx="223">
                  <c:v>1995</c:v>
                </c:pt>
                <c:pt idx="224">
                  <c:v>2030</c:v>
                </c:pt>
                <c:pt idx="225">
                  <c:v>2085</c:v>
                </c:pt>
                <c:pt idx="226">
                  <c:v>2070</c:v>
                </c:pt>
                <c:pt idx="227">
                  <c:v>2115</c:v>
                </c:pt>
                <c:pt idx="228">
                  <c:v>2120</c:v>
                </c:pt>
                <c:pt idx="229">
                  <c:v>2075</c:v>
                </c:pt>
                <c:pt idx="230">
                  <c:v>2010</c:v>
                </c:pt>
                <c:pt idx="231">
                  <c:v>2015</c:v>
                </c:pt>
                <c:pt idx="232">
                  <c:v>2040</c:v>
                </c:pt>
                <c:pt idx="233">
                  <c:v>2015</c:v>
                </c:pt>
                <c:pt idx="234">
                  <c:v>1995</c:v>
                </c:pt>
                <c:pt idx="235">
                  <c:v>2005</c:v>
                </c:pt>
                <c:pt idx="236">
                  <c:v>2000</c:v>
                </c:pt>
                <c:pt idx="237">
                  <c:v>2005</c:v>
                </c:pt>
                <c:pt idx="238">
                  <c:v>2015</c:v>
                </c:pt>
                <c:pt idx="239">
                  <c:v>2040</c:v>
                </c:pt>
                <c:pt idx="240">
                  <c:v>2090</c:v>
                </c:pt>
                <c:pt idx="241">
                  <c:v>2045</c:v>
                </c:pt>
                <c:pt idx="242">
                  <c:v>2035</c:v>
                </c:pt>
                <c:pt idx="243">
                  <c:v>2055</c:v>
                </c:pt>
                <c:pt idx="244">
                  <c:v>2045</c:v>
                </c:pt>
                <c:pt idx="245">
                  <c:v>2015</c:v>
                </c:pt>
                <c:pt idx="246">
                  <c:v>1995</c:v>
                </c:pt>
                <c:pt idx="247">
                  <c:v>1990</c:v>
                </c:pt>
                <c:pt idx="248">
                  <c:v>2010</c:v>
                </c:pt>
                <c:pt idx="249">
                  <c:v>2005</c:v>
                </c:pt>
                <c:pt idx="250">
                  <c:v>1995</c:v>
                </c:pt>
                <c:pt idx="251">
                  <c:v>1990</c:v>
                </c:pt>
                <c:pt idx="252">
                  <c:v>2000</c:v>
                </c:pt>
                <c:pt idx="253">
                  <c:v>2015</c:v>
                </c:pt>
                <c:pt idx="254">
                  <c:v>2015</c:v>
                </c:pt>
                <c:pt idx="255">
                  <c:v>2015</c:v>
                </c:pt>
                <c:pt idx="256">
                  <c:v>2020</c:v>
                </c:pt>
                <c:pt idx="257">
                  <c:v>2040</c:v>
                </c:pt>
                <c:pt idx="258">
                  <c:v>2020</c:v>
                </c:pt>
                <c:pt idx="259">
                  <c:v>2040</c:v>
                </c:pt>
                <c:pt idx="260">
                  <c:v>2060</c:v>
                </c:pt>
                <c:pt idx="261">
                  <c:v>2110</c:v>
                </c:pt>
                <c:pt idx="262">
                  <c:v>2150</c:v>
                </c:pt>
                <c:pt idx="263">
                  <c:v>2150</c:v>
                </c:pt>
                <c:pt idx="264">
                  <c:v>2140</c:v>
                </c:pt>
                <c:pt idx="265">
                  <c:v>2135</c:v>
                </c:pt>
                <c:pt idx="266">
                  <c:v>2130</c:v>
                </c:pt>
                <c:pt idx="267">
                  <c:v>2150</c:v>
                </c:pt>
                <c:pt idx="268">
                  <c:v>2135</c:v>
                </c:pt>
                <c:pt idx="269">
                  <c:v>2105</c:v>
                </c:pt>
                <c:pt idx="270">
                  <c:v>2070</c:v>
                </c:pt>
                <c:pt idx="271">
                  <c:v>2065</c:v>
                </c:pt>
                <c:pt idx="272">
                  <c:v>2045</c:v>
                </c:pt>
                <c:pt idx="273">
                  <c:v>2035</c:v>
                </c:pt>
                <c:pt idx="274">
                  <c:v>2015</c:v>
                </c:pt>
                <c:pt idx="275">
                  <c:v>2055</c:v>
                </c:pt>
                <c:pt idx="276">
                  <c:v>2095</c:v>
                </c:pt>
                <c:pt idx="277">
                  <c:v>2105</c:v>
                </c:pt>
                <c:pt idx="278">
                  <c:v>2050</c:v>
                </c:pt>
                <c:pt idx="279">
                  <c:v>2060</c:v>
                </c:pt>
                <c:pt idx="280">
                  <c:v>2095</c:v>
                </c:pt>
                <c:pt idx="281">
                  <c:v>2055</c:v>
                </c:pt>
                <c:pt idx="282">
                  <c:v>2075</c:v>
                </c:pt>
                <c:pt idx="283">
                  <c:v>2060</c:v>
                </c:pt>
                <c:pt idx="284">
                  <c:v>2080</c:v>
                </c:pt>
                <c:pt idx="285">
                  <c:v>2065</c:v>
                </c:pt>
                <c:pt idx="286">
                  <c:v>2075</c:v>
                </c:pt>
                <c:pt idx="287">
                  <c:v>2090</c:v>
                </c:pt>
                <c:pt idx="288">
                  <c:v>2105</c:v>
                </c:pt>
                <c:pt idx="289">
                  <c:v>2095</c:v>
                </c:pt>
                <c:pt idx="290">
                  <c:v>2095</c:v>
                </c:pt>
                <c:pt idx="291">
                  <c:v>2120</c:v>
                </c:pt>
                <c:pt idx="292">
                  <c:v>2125</c:v>
                </c:pt>
                <c:pt idx="293">
                  <c:v>2140</c:v>
                </c:pt>
                <c:pt idx="294">
                  <c:v>2140</c:v>
                </c:pt>
                <c:pt idx="295">
                  <c:v>2120</c:v>
                </c:pt>
                <c:pt idx="296">
                  <c:v>2140</c:v>
                </c:pt>
                <c:pt idx="297">
                  <c:v>2130</c:v>
                </c:pt>
                <c:pt idx="298">
                  <c:v>2140</c:v>
                </c:pt>
                <c:pt idx="299">
                  <c:v>2145</c:v>
                </c:pt>
                <c:pt idx="300">
                  <c:v>2175</c:v>
                </c:pt>
                <c:pt idx="301">
                  <c:v>2165</c:v>
                </c:pt>
                <c:pt idx="302">
                  <c:v>2175</c:v>
                </c:pt>
                <c:pt idx="303">
                  <c:v>2185</c:v>
                </c:pt>
                <c:pt idx="304">
                  <c:v>2185</c:v>
                </c:pt>
                <c:pt idx="305">
                  <c:v>2120</c:v>
                </c:pt>
                <c:pt idx="306">
                  <c:v>2140</c:v>
                </c:pt>
                <c:pt idx="307">
                  <c:v>2135</c:v>
                </c:pt>
                <c:pt idx="308">
                  <c:v>2135</c:v>
                </c:pt>
                <c:pt idx="309">
                  <c:v>2120</c:v>
                </c:pt>
                <c:pt idx="310">
                  <c:v>2095</c:v>
                </c:pt>
                <c:pt idx="311">
                  <c:v>2090</c:v>
                </c:pt>
                <c:pt idx="312">
                  <c:v>2090</c:v>
                </c:pt>
                <c:pt idx="313">
                  <c:v>2085</c:v>
                </c:pt>
                <c:pt idx="314">
                  <c:v>2130</c:v>
                </c:pt>
                <c:pt idx="315">
                  <c:v>2125</c:v>
                </c:pt>
                <c:pt idx="316">
                  <c:v>2125</c:v>
                </c:pt>
                <c:pt idx="317">
                  <c:v>2145</c:v>
                </c:pt>
                <c:pt idx="318">
                  <c:v>2120</c:v>
                </c:pt>
                <c:pt idx="319">
                  <c:v>2150</c:v>
                </c:pt>
                <c:pt idx="320">
                  <c:v>2135</c:v>
                </c:pt>
                <c:pt idx="321">
                  <c:v>2165</c:v>
                </c:pt>
                <c:pt idx="322">
                  <c:v>2210</c:v>
                </c:pt>
                <c:pt idx="323">
                  <c:v>2330</c:v>
                </c:pt>
                <c:pt idx="324">
                  <c:v>2275</c:v>
                </c:pt>
                <c:pt idx="325">
                  <c:v>2305</c:v>
                </c:pt>
                <c:pt idx="326">
                  <c:v>2285</c:v>
                </c:pt>
                <c:pt idx="327">
                  <c:v>2290</c:v>
                </c:pt>
                <c:pt idx="328">
                  <c:v>2275</c:v>
                </c:pt>
                <c:pt idx="329">
                  <c:v>2285</c:v>
                </c:pt>
                <c:pt idx="330">
                  <c:v>2355</c:v>
                </c:pt>
                <c:pt idx="331">
                  <c:v>2370</c:v>
                </c:pt>
                <c:pt idx="332">
                  <c:v>2340</c:v>
                </c:pt>
                <c:pt idx="333">
                  <c:v>2325</c:v>
                </c:pt>
                <c:pt idx="334">
                  <c:v>2350</c:v>
                </c:pt>
                <c:pt idx="335">
                  <c:v>2345</c:v>
                </c:pt>
                <c:pt idx="336">
                  <c:v>2365</c:v>
                </c:pt>
                <c:pt idx="337">
                  <c:v>2385</c:v>
                </c:pt>
                <c:pt idx="338">
                  <c:v>2420</c:v>
                </c:pt>
                <c:pt idx="339">
                  <c:v>2405</c:v>
                </c:pt>
                <c:pt idx="340">
                  <c:v>2380</c:v>
                </c:pt>
                <c:pt idx="341">
                  <c:v>2415</c:v>
                </c:pt>
                <c:pt idx="342">
                  <c:v>2420</c:v>
                </c:pt>
                <c:pt idx="343">
                  <c:v>2415</c:v>
                </c:pt>
                <c:pt idx="344">
                  <c:v>2425</c:v>
                </c:pt>
                <c:pt idx="345">
                  <c:v>2430</c:v>
                </c:pt>
                <c:pt idx="346">
                  <c:v>2485</c:v>
                </c:pt>
                <c:pt idx="347">
                  <c:v>2505</c:v>
                </c:pt>
                <c:pt idx="348">
                  <c:v>2475</c:v>
                </c:pt>
                <c:pt idx="349">
                  <c:v>2480</c:v>
                </c:pt>
                <c:pt idx="350">
                  <c:v>2535</c:v>
                </c:pt>
                <c:pt idx="351">
                  <c:v>2520</c:v>
                </c:pt>
                <c:pt idx="352">
                  <c:v>2525</c:v>
                </c:pt>
                <c:pt idx="353">
                  <c:v>2520</c:v>
                </c:pt>
                <c:pt idx="354">
                  <c:v>2550</c:v>
                </c:pt>
                <c:pt idx="355">
                  <c:v>2545</c:v>
                </c:pt>
                <c:pt idx="356">
                  <c:v>2580</c:v>
                </c:pt>
                <c:pt idx="357">
                  <c:v>2615</c:v>
                </c:pt>
                <c:pt idx="358">
                  <c:v>2610</c:v>
                </c:pt>
                <c:pt idx="359">
                  <c:v>2590</c:v>
                </c:pt>
                <c:pt idx="360">
                  <c:v>2585</c:v>
                </c:pt>
                <c:pt idx="361">
                  <c:v>2585</c:v>
                </c:pt>
                <c:pt idx="362">
                  <c:v>2540</c:v>
                </c:pt>
                <c:pt idx="363">
                  <c:v>2505</c:v>
                </c:pt>
                <c:pt idx="364">
                  <c:v>2510</c:v>
                </c:pt>
                <c:pt idx="365">
                  <c:v>2510</c:v>
                </c:pt>
                <c:pt idx="366">
                  <c:v>2540</c:v>
                </c:pt>
                <c:pt idx="367">
                  <c:v>2575</c:v>
                </c:pt>
                <c:pt idx="368">
                  <c:v>2600</c:v>
                </c:pt>
                <c:pt idx="369">
                  <c:v>2635</c:v>
                </c:pt>
                <c:pt idx="370">
                  <c:v>2660</c:v>
                </c:pt>
                <c:pt idx="371">
                  <c:v>2660</c:v>
                </c:pt>
                <c:pt idx="372">
                  <c:v>2790</c:v>
                </c:pt>
                <c:pt idx="373">
                  <c:v>2775</c:v>
                </c:pt>
                <c:pt idx="374">
                  <c:v>2745</c:v>
                </c:pt>
                <c:pt idx="375">
                  <c:v>2695</c:v>
                </c:pt>
                <c:pt idx="376">
                  <c:v>2705</c:v>
                </c:pt>
                <c:pt idx="377">
                  <c:v>2765</c:v>
                </c:pt>
                <c:pt idx="378">
                  <c:v>2775</c:v>
                </c:pt>
                <c:pt idx="379">
                  <c:v>2785</c:v>
                </c:pt>
                <c:pt idx="380">
                  <c:v>2790</c:v>
                </c:pt>
                <c:pt idx="381">
                  <c:v>2770</c:v>
                </c:pt>
                <c:pt idx="382">
                  <c:v>2785</c:v>
                </c:pt>
                <c:pt idx="383">
                  <c:v>2815</c:v>
                </c:pt>
                <c:pt idx="384">
                  <c:v>2795</c:v>
                </c:pt>
                <c:pt idx="385">
                  <c:v>2745</c:v>
                </c:pt>
                <c:pt idx="386">
                  <c:v>2770</c:v>
                </c:pt>
                <c:pt idx="387">
                  <c:v>2750</c:v>
                </c:pt>
                <c:pt idx="388">
                  <c:v>2725</c:v>
                </c:pt>
                <c:pt idx="389">
                  <c:v>2730</c:v>
                </c:pt>
                <c:pt idx="390">
                  <c:v>2730</c:v>
                </c:pt>
                <c:pt idx="391">
                  <c:v>2735</c:v>
                </c:pt>
                <c:pt idx="392">
                  <c:v>2745</c:v>
                </c:pt>
                <c:pt idx="393">
                  <c:v>2730</c:v>
                </c:pt>
                <c:pt idx="394">
                  <c:v>2700</c:v>
                </c:pt>
                <c:pt idx="395">
                  <c:v>2705</c:v>
                </c:pt>
                <c:pt idx="396">
                  <c:v>2700</c:v>
                </c:pt>
                <c:pt idx="397">
                  <c:v>2680</c:v>
                </c:pt>
                <c:pt idx="398">
                  <c:v>2620</c:v>
                </c:pt>
                <c:pt idx="399">
                  <c:v>2635</c:v>
                </c:pt>
                <c:pt idx="400">
                  <c:v>2620</c:v>
                </c:pt>
                <c:pt idx="401">
                  <c:v>2645</c:v>
                </c:pt>
                <c:pt idx="402">
                  <c:v>2650</c:v>
                </c:pt>
                <c:pt idx="403">
                  <c:v>2710</c:v>
                </c:pt>
                <c:pt idx="404">
                  <c:v>2680</c:v>
                </c:pt>
                <c:pt idx="405">
                  <c:v>2635</c:v>
                </c:pt>
                <c:pt idx="406">
                  <c:v>2615</c:v>
                </c:pt>
                <c:pt idx="407">
                  <c:v>2605</c:v>
                </c:pt>
                <c:pt idx="408">
                  <c:v>2690</c:v>
                </c:pt>
                <c:pt idx="409">
                  <c:v>2700</c:v>
                </c:pt>
                <c:pt idx="410">
                  <c:v>2670</c:v>
                </c:pt>
                <c:pt idx="411">
                  <c:v>2695</c:v>
                </c:pt>
                <c:pt idx="412">
                  <c:v>2665</c:v>
                </c:pt>
                <c:pt idx="413">
                  <c:v>2710</c:v>
                </c:pt>
                <c:pt idx="414">
                  <c:v>2695</c:v>
                </c:pt>
                <c:pt idx="415">
                  <c:v>2670</c:v>
                </c:pt>
                <c:pt idx="416">
                  <c:v>2695</c:v>
                </c:pt>
                <c:pt idx="417">
                  <c:v>2715</c:v>
                </c:pt>
                <c:pt idx="418">
                  <c:v>2680</c:v>
                </c:pt>
                <c:pt idx="419">
                  <c:v>2705</c:v>
                </c:pt>
                <c:pt idx="420">
                  <c:v>2695</c:v>
                </c:pt>
                <c:pt idx="421">
                  <c:v>2700</c:v>
                </c:pt>
                <c:pt idx="422">
                  <c:v>2695</c:v>
                </c:pt>
                <c:pt idx="423">
                  <c:v>2715</c:v>
                </c:pt>
                <c:pt idx="424">
                  <c:v>2700</c:v>
                </c:pt>
                <c:pt idx="425">
                  <c:v>2695</c:v>
                </c:pt>
                <c:pt idx="426">
                  <c:v>2690</c:v>
                </c:pt>
                <c:pt idx="427">
                  <c:v>2660</c:v>
                </c:pt>
                <c:pt idx="428">
                  <c:v>2685</c:v>
                </c:pt>
                <c:pt idx="429">
                  <c:v>2645</c:v>
                </c:pt>
                <c:pt idx="430">
                  <c:v>2680</c:v>
                </c:pt>
                <c:pt idx="431">
                  <c:v>2700</c:v>
                </c:pt>
                <c:pt idx="432">
                  <c:v>2670</c:v>
                </c:pt>
                <c:pt idx="433">
                  <c:v>2670</c:v>
                </c:pt>
                <c:pt idx="434">
                  <c:v>2635</c:v>
                </c:pt>
                <c:pt idx="435">
                  <c:v>2635</c:v>
                </c:pt>
                <c:pt idx="436">
                  <c:v>2600</c:v>
                </c:pt>
                <c:pt idx="437">
                  <c:v>2580</c:v>
                </c:pt>
                <c:pt idx="438">
                  <c:v>2580</c:v>
                </c:pt>
                <c:pt idx="439">
                  <c:v>2580</c:v>
                </c:pt>
                <c:pt idx="440">
                  <c:v>2550</c:v>
                </c:pt>
                <c:pt idx="441">
                  <c:v>2485</c:v>
                </c:pt>
                <c:pt idx="442">
                  <c:v>2560</c:v>
                </c:pt>
                <c:pt idx="443">
                  <c:v>2630</c:v>
                </c:pt>
                <c:pt idx="444">
                  <c:v>2615</c:v>
                </c:pt>
                <c:pt idx="445">
                  <c:v>2650</c:v>
                </c:pt>
                <c:pt idx="446">
                  <c:v>2645</c:v>
                </c:pt>
                <c:pt idx="447">
                  <c:v>2650</c:v>
                </c:pt>
                <c:pt idx="448">
                  <c:v>2640</c:v>
                </c:pt>
                <c:pt idx="449">
                  <c:v>2645</c:v>
                </c:pt>
                <c:pt idx="450">
                  <c:v>2630</c:v>
                </c:pt>
                <c:pt idx="451">
                  <c:v>2600</c:v>
                </c:pt>
                <c:pt idx="452">
                  <c:v>2580</c:v>
                </c:pt>
                <c:pt idx="453">
                  <c:v>2580</c:v>
                </c:pt>
                <c:pt idx="454">
                  <c:v>2595</c:v>
                </c:pt>
                <c:pt idx="455">
                  <c:v>2575</c:v>
                </c:pt>
                <c:pt idx="456">
                  <c:v>2620</c:v>
                </c:pt>
                <c:pt idx="457">
                  <c:v>2600</c:v>
                </c:pt>
                <c:pt idx="458">
                  <c:v>2605</c:v>
                </c:pt>
                <c:pt idx="459">
                  <c:v>2505</c:v>
                </c:pt>
                <c:pt idx="460">
                  <c:v>2545</c:v>
                </c:pt>
                <c:pt idx="461">
                  <c:v>2560</c:v>
                </c:pt>
                <c:pt idx="462">
                  <c:v>2590</c:v>
                </c:pt>
                <c:pt idx="463">
                  <c:v>2600</c:v>
                </c:pt>
                <c:pt idx="464">
                  <c:v>2570</c:v>
                </c:pt>
                <c:pt idx="465">
                  <c:v>2570</c:v>
                </c:pt>
                <c:pt idx="466">
                  <c:v>2545</c:v>
                </c:pt>
                <c:pt idx="467">
                  <c:v>2505</c:v>
                </c:pt>
                <c:pt idx="468">
                  <c:v>2500</c:v>
                </c:pt>
                <c:pt idx="469">
                  <c:v>2510</c:v>
                </c:pt>
                <c:pt idx="470">
                  <c:v>2500</c:v>
                </c:pt>
                <c:pt idx="471">
                  <c:v>2465</c:v>
                </c:pt>
                <c:pt idx="472">
                  <c:v>2440</c:v>
                </c:pt>
                <c:pt idx="473">
                  <c:v>2455</c:v>
                </c:pt>
                <c:pt idx="474">
                  <c:v>2445</c:v>
                </c:pt>
                <c:pt idx="475">
                  <c:v>2425</c:v>
                </c:pt>
                <c:pt idx="476">
                  <c:v>2480</c:v>
                </c:pt>
                <c:pt idx="477">
                  <c:v>2475</c:v>
                </c:pt>
                <c:pt idx="478">
                  <c:v>2480</c:v>
                </c:pt>
                <c:pt idx="479">
                  <c:v>2485</c:v>
                </c:pt>
                <c:pt idx="480">
                  <c:v>2495</c:v>
                </c:pt>
                <c:pt idx="481">
                  <c:v>2465</c:v>
                </c:pt>
                <c:pt idx="482">
                  <c:v>2460</c:v>
                </c:pt>
                <c:pt idx="483">
                  <c:v>2440</c:v>
                </c:pt>
                <c:pt idx="484">
                  <c:v>2470</c:v>
                </c:pt>
                <c:pt idx="485">
                  <c:v>2445</c:v>
                </c:pt>
                <c:pt idx="486">
                  <c:v>2435</c:v>
                </c:pt>
                <c:pt idx="487">
                  <c:v>2450</c:v>
                </c:pt>
                <c:pt idx="488">
                  <c:v>2470</c:v>
                </c:pt>
                <c:pt idx="489">
                  <c:v>2465</c:v>
                </c:pt>
                <c:pt idx="490">
                  <c:v>2460</c:v>
                </c:pt>
                <c:pt idx="491">
                  <c:v>2455</c:v>
                </c:pt>
                <c:pt idx="492">
                  <c:v>2390</c:v>
                </c:pt>
                <c:pt idx="493">
                  <c:v>2400</c:v>
                </c:pt>
                <c:pt idx="494">
                  <c:v>2370</c:v>
                </c:pt>
                <c:pt idx="495">
                  <c:v>2425</c:v>
                </c:pt>
                <c:pt idx="496">
                  <c:v>2445</c:v>
                </c:pt>
                <c:pt idx="497">
                  <c:v>2450</c:v>
                </c:pt>
                <c:pt idx="498">
                  <c:v>2455</c:v>
                </c:pt>
                <c:pt idx="499">
                  <c:v>2435</c:v>
                </c:pt>
                <c:pt idx="500">
                  <c:v>2445</c:v>
                </c:pt>
                <c:pt idx="501">
                  <c:v>2455</c:v>
                </c:pt>
                <c:pt idx="502">
                  <c:v>2425</c:v>
                </c:pt>
                <c:pt idx="503">
                  <c:v>2415</c:v>
                </c:pt>
                <c:pt idx="504">
                  <c:v>2405</c:v>
                </c:pt>
                <c:pt idx="505">
                  <c:v>2455</c:v>
                </c:pt>
                <c:pt idx="506">
                  <c:v>2465</c:v>
                </c:pt>
                <c:pt idx="507">
                  <c:v>2475</c:v>
                </c:pt>
                <c:pt idx="508">
                  <c:v>2480</c:v>
                </c:pt>
                <c:pt idx="509">
                  <c:v>2480</c:v>
                </c:pt>
                <c:pt idx="510">
                  <c:v>2470</c:v>
                </c:pt>
                <c:pt idx="511">
                  <c:v>2485</c:v>
                </c:pt>
                <c:pt idx="512">
                  <c:v>2470</c:v>
                </c:pt>
                <c:pt idx="513">
                  <c:v>2495</c:v>
                </c:pt>
                <c:pt idx="514">
                  <c:v>2500</c:v>
                </c:pt>
                <c:pt idx="515">
                  <c:v>2540</c:v>
                </c:pt>
                <c:pt idx="516">
                  <c:v>2600</c:v>
                </c:pt>
                <c:pt idx="517">
                  <c:v>2570</c:v>
                </c:pt>
                <c:pt idx="518">
                  <c:v>2560</c:v>
                </c:pt>
                <c:pt idx="519">
                  <c:v>2560</c:v>
                </c:pt>
                <c:pt idx="520">
                  <c:v>2565</c:v>
                </c:pt>
                <c:pt idx="521">
                  <c:v>2605</c:v>
                </c:pt>
                <c:pt idx="522">
                  <c:v>2605</c:v>
                </c:pt>
                <c:pt idx="523">
                  <c:v>2625</c:v>
                </c:pt>
                <c:pt idx="524">
                  <c:v>2640</c:v>
                </c:pt>
                <c:pt idx="525">
                  <c:v>2635</c:v>
                </c:pt>
                <c:pt idx="526">
                  <c:v>2655</c:v>
                </c:pt>
                <c:pt idx="527">
                  <c:v>2695</c:v>
                </c:pt>
                <c:pt idx="528">
                  <c:v>2680</c:v>
                </c:pt>
                <c:pt idx="529">
                  <c:v>2675</c:v>
                </c:pt>
                <c:pt idx="530">
                  <c:v>2685</c:v>
                </c:pt>
                <c:pt idx="531">
                  <c:v>2710</c:v>
                </c:pt>
                <c:pt idx="532">
                  <c:v>2710</c:v>
                </c:pt>
                <c:pt idx="533">
                  <c:v>2700</c:v>
                </c:pt>
                <c:pt idx="534">
                  <c:v>2700</c:v>
                </c:pt>
                <c:pt idx="535">
                  <c:v>2685</c:v>
                </c:pt>
                <c:pt idx="536">
                  <c:v>2690</c:v>
                </c:pt>
                <c:pt idx="537">
                  <c:v>2675</c:v>
                </c:pt>
                <c:pt idx="538">
                  <c:v>2680</c:v>
                </c:pt>
                <c:pt idx="539">
                  <c:v>2685</c:v>
                </c:pt>
                <c:pt idx="540">
                  <c:v>2700</c:v>
                </c:pt>
                <c:pt idx="541">
                  <c:v>2710</c:v>
                </c:pt>
                <c:pt idx="542">
                  <c:v>2730</c:v>
                </c:pt>
                <c:pt idx="543">
                  <c:v>2740</c:v>
                </c:pt>
                <c:pt idx="544">
                  <c:v>2725</c:v>
                </c:pt>
                <c:pt idx="545">
                  <c:v>2725</c:v>
                </c:pt>
                <c:pt idx="546">
                  <c:v>2720</c:v>
                </c:pt>
                <c:pt idx="547">
                  <c:v>2710</c:v>
                </c:pt>
                <c:pt idx="548">
                  <c:v>2715</c:v>
                </c:pt>
                <c:pt idx="549">
                  <c:v>2730</c:v>
                </c:pt>
                <c:pt idx="550">
                  <c:v>2690</c:v>
                </c:pt>
                <c:pt idx="551">
                  <c:v>2680</c:v>
                </c:pt>
                <c:pt idx="552">
                  <c:v>2715</c:v>
                </c:pt>
                <c:pt idx="553">
                  <c:v>2755</c:v>
                </c:pt>
                <c:pt idx="554">
                  <c:v>2750</c:v>
                </c:pt>
                <c:pt idx="555">
                  <c:v>2780</c:v>
                </c:pt>
                <c:pt idx="556">
                  <c:v>2785</c:v>
                </c:pt>
                <c:pt idx="557">
                  <c:v>2760</c:v>
                </c:pt>
                <c:pt idx="558">
                  <c:v>2730</c:v>
                </c:pt>
                <c:pt idx="559">
                  <c:v>2765</c:v>
                </c:pt>
                <c:pt idx="560">
                  <c:v>2765</c:v>
                </c:pt>
                <c:pt idx="561">
                  <c:v>2790</c:v>
                </c:pt>
                <c:pt idx="562">
                  <c:v>2775</c:v>
                </c:pt>
                <c:pt idx="563">
                  <c:v>2725</c:v>
                </c:pt>
                <c:pt idx="564">
                  <c:v>2660</c:v>
                </c:pt>
                <c:pt idx="565">
                  <c:v>2670</c:v>
                </c:pt>
                <c:pt idx="566">
                  <c:v>2720</c:v>
                </c:pt>
                <c:pt idx="567">
                  <c:v>2745</c:v>
                </c:pt>
                <c:pt idx="568">
                  <c:v>2775</c:v>
                </c:pt>
                <c:pt idx="569">
                  <c:v>2765</c:v>
                </c:pt>
                <c:pt idx="570">
                  <c:v>2740</c:v>
                </c:pt>
                <c:pt idx="571">
                  <c:v>2710</c:v>
                </c:pt>
                <c:pt idx="572">
                  <c:v>2700</c:v>
                </c:pt>
                <c:pt idx="573">
                  <c:v>2660</c:v>
                </c:pt>
                <c:pt idx="574">
                  <c:v>2630</c:v>
                </c:pt>
                <c:pt idx="575">
                  <c:v>2660</c:v>
                </c:pt>
                <c:pt idx="576">
                  <c:v>2630</c:v>
                </c:pt>
                <c:pt idx="577">
                  <c:v>2690</c:v>
                </c:pt>
                <c:pt idx="578">
                  <c:v>2695</c:v>
                </c:pt>
                <c:pt idx="579">
                  <c:v>2710</c:v>
                </c:pt>
                <c:pt idx="580">
                  <c:v>2700</c:v>
                </c:pt>
                <c:pt idx="581">
                  <c:v>2730</c:v>
                </c:pt>
                <c:pt idx="582">
                  <c:v>2730</c:v>
                </c:pt>
                <c:pt idx="583">
                  <c:v>2720</c:v>
                </c:pt>
                <c:pt idx="584">
                  <c:v>2690</c:v>
                </c:pt>
                <c:pt idx="585">
                  <c:v>2685</c:v>
                </c:pt>
                <c:pt idx="586">
                  <c:v>2700</c:v>
                </c:pt>
                <c:pt idx="587">
                  <c:v>2710</c:v>
                </c:pt>
                <c:pt idx="588">
                  <c:v>2710</c:v>
                </c:pt>
                <c:pt idx="589">
                  <c:v>2720</c:v>
                </c:pt>
                <c:pt idx="590">
                  <c:v>2750</c:v>
                </c:pt>
                <c:pt idx="591">
                  <c:v>2750</c:v>
                </c:pt>
                <c:pt idx="592">
                  <c:v>2765</c:v>
                </c:pt>
                <c:pt idx="593">
                  <c:v>2750</c:v>
                </c:pt>
                <c:pt idx="594">
                  <c:v>2740</c:v>
                </c:pt>
                <c:pt idx="595">
                  <c:v>2760</c:v>
                </c:pt>
                <c:pt idx="596">
                  <c:v>2770</c:v>
                </c:pt>
                <c:pt idx="597">
                  <c:v>2775</c:v>
                </c:pt>
                <c:pt idx="598">
                  <c:v>2750</c:v>
                </c:pt>
                <c:pt idx="599">
                  <c:v>2740</c:v>
                </c:pt>
                <c:pt idx="600">
                  <c:v>2755</c:v>
                </c:pt>
                <c:pt idx="601">
                  <c:v>2735</c:v>
                </c:pt>
                <c:pt idx="602">
                  <c:v>2725</c:v>
                </c:pt>
                <c:pt idx="603">
                  <c:v>2755</c:v>
                </c:pt>
                <c:pt idx="604">
                  <c:v>2765</c:v>
                </c:pt>
                <c:pt idx="605">
                  <c:v>2795</c:v>
                </c:pt>
                <c:pt idx="606">
                  <c:v>2825</c:v>
                </c:pt>
                <c:pt idx="607">
                  <c:v>2850</c:v>
                </c:pt>
                <c:pt idx="608">
                  <c:v>2860</c:v>
                </c:pt>
                <c:pt idx="609">
                  <c:v>2930</c:v>
                </c:pt>
                <c:pt idx="610">
                  <c:v>2980</c:v>
                </c:pt>
                <c:pt idx="611">
                  <c:v>2990</c:v>
                </c:pt>
                <c:pt idx="612">
                  <c:v>3005</c:v>
                </c:pt>
                <c:pt idx="613">
                  <c:v>3100</c:v>
                </c:pt>
                <c:pt idx="614">
                  <c:v>3135</c:v>
                </c:pt>
                <c:pt idx="615">
                  <c:v>3085</c:v>
                </c:pt>
                <c:pt idx="616">
                  <c:v>3165</c:v>
                </c:pt>
                <c:pt idx="617">
                  <c:v>3130</c:v>
                </c:pt>
                <c:pt idx="618">
                  <c:v>3135</c:v>
                </c:pt>
                <c:pt idx="619">
                  <c:v>3095</c:v>
                </c:pt>
                <c:pt idx="620">
                  <c:v>3105</c:v>
                </c:pt>
                <c:pt idx="621">
                  <c:v>3145</c:v>
                </c:pt>
                <c:pt idx="622">
                  <c:v>3245</c:v>
                </c:pt>
                <c:pt idx="623">
                  <c:v>3310</c:v>
                </c:pt>
                <c:pt idx="624">
                  <c:v>3450</c:v>
                </c:pt>
                <c:pt idx="625">
                  <c:v>3365</c:v>
                </c:pt>
                <c:pt idx="626">
                  <c:v>3350</c:v>
                </c:pt>
                <c:pt idx="627">
                  <c:v>3305</c:v>
                </c:pt>
                <c:pt idx="628">
                  <c:v>3250</c:v>
                </c:pt>
                <c:pt idx="629">
                  <c:v>3280</c:v>
                </c:pt>
                <c:pt idx="630">
                  <c:v>3320</c:v>
                </c:pt>
                <c:pt idx="631">
                  <c:v>3340</c:v>
                </c:pt>
                <c:pt idx="632">
                  <c:v>3310</c:v>
                </c:pt>
                <c:pt idx="633">
                  <c:v>3310</c:v>
                </c:pt>
                <c:pt idx="634">
                  <c:v>3300</c:v>
                </c:pt>
                <c:pt idx="635">
                  <c:v>3350</c:v>
                </c:pt>
                <c:pt idx="636">
                  <c:v>3360</c:v>
                </c:pt>
                <c:pt idx="637">
                  <c:v>3350</c:v>
                </c:pt>
                <c:pt idx="638">
                  <c:v>3390</c:v>
                </c:pt>
                <c:pt idx="639">
                  <c:v>3435</c:v>
                </c:pt>
                <c:pt idx="640">
                  <c:v>3450</c:v>
                </c:pt>
                <c:pt idx="641">
                  <c:v>3485</c:v>
                </c:pt>
                <c:pt idx="642">
                  <c:v>3580</c:v>
                </c:pt>
                <c:pt idx="643">
                  <c:v>3500</c:v>
                </c:pt>
                <c:pt idx="644">
                  <c:v>3500</c:v>
                </c:pt>
                <c:pt idx="645">
                  <c:v>3600</c:v>
                </c:pt>
                <c:pt idx="646">
                  <c:v>3620</c:v>
                </c:pt>
                <c:pt idx="647">
                  <c:v>3735</c:v>
                </c:pt>
                <c:pt idx="648">
                  <c:v>3770</c:v>
                </c:pt>
                <c:pt idx="649">
                  <c:v>3690</c:v>
                </c:pt>
                <c:pt idx="650">
                  <c:v>3645</c:v>
                </c:pt>
                <c:pt idx="651">
                  <c:v>3615</c:v>
                </c:pt>
                <c:pt idx="652">
                  <c:v>3560</c:v>
                </c:pt>
                <c:pt idx="653">
                  <c:v>3550</c:v>
                </c:pt>
                <c:pt idx="654">
                  <c:v>3530</c:v>
                </c:pt>
                <c:pt idx="655">
                  <c:v>3610</c:v>
                </c:pt>
                <c:pt idx="656">
                  <c:v>3645</c:v>
                </c:pt>
                <c:pt idx="657">
                  <c:v>3585</c:v>
                </c:pt>
                <c:pt idx="658">
                  <c:v>3560</c:v>
                </c:pt>
                <c:pt idx="659">
                  <c:v>3585</c:v>
                </c:pt>
                <c:pt idx="660">
                  <c:v>3595</c:v>
                </c:pt>
                <c:pt idx="661">
                  <c:v>3635</c:v>
                </c:pt>
                <c:pt idx="662">
                  <c:v>3730</c:v>
                </c:pt>
                <c:pt idx="663">
                  <c:v>3700</c:v>
                </c:pt>
                <c:pt idx="664">
                  <c:v>3725</c:v>
                </c:pt>
                <c:pt idx="665">
                  <c:v>3730</c:v>
                </c:pt>
                <c:pt idx="666">
                  <c:v>3880</c:v>
                </c:pt>
                <c:pt idx="667">
                  <c:v>4080</c:v>
                </c:pt>
                <c:pt idx="668">
                  <c:v>3990</c:v>
                </c:pt>
                <c:pt idx="669">
                  <c:v>4055</c:v>
                </c:pt>
                <c:pt idx="670">
                  <c:v>4105</c:v>
                </c:pt>
                <c:pt idx="671">
                  <c:v>4095</c:v>
                </c:pt>
                <c:pt idx="672">
                  <c:v>4165</c:v>
                </c:pt>
                <c:pt idx="673">
                  <c:v>4150</c:v>
                </c:pt>
                <c:pt idx="674">
                  <c:v>4140</c:v>
                </c:pt>
                <c:pt idx="675">
                  <c:v>4270</c:v>
                </c:pt>
                <c:pt idx="676">
                  <c:v>4245</c:v>
                </c:pt>
                <c:pt idx="677">
                  <c:v>4270</c:v>
                </c:pt>
                <c:pt idx="678">
                  <c:v>4340</c:v>
                </c:pt>
                <c:pt idx="679">
                  <c:v>4335</c:v>
                </c:pt>
                <c:pt idx="680">
                  <c:v>4360</c:v>
                </c:pt>
                <c:pt idx="681">
                  <c:v>4360</c:v>
                </c:pt>
                <c:pt idx="682">
                  <c:v>4360</c:v>
                </c:pt>
                <c:pt idx="683">
                  <c:v>4410</c:v>
                </c:pt>
                <c:pt idx="684">
                  <c:v>4425</c:v>
                </c:pt>
                <c:pt idx="685">
                  <c:v>4455</c:v>
                </c:pt>
                <c:pt idx="686">
                  <c:v>4545</c:v>
                </c:pt>
                <c:pt idx="687">
                  <c:v>4630</c:v>
                </c:pt>
                <c:pt idx="688">
                  <c:v>4650</c:v>
                </c:pt>
                <c:pt idx="689">
                  <c:v>4660</c:v>
                </c:pt>
                <c:pt idx="690">
                  <c:v>4520</c:v>
                </c:pt>
                <c:pt idx="691">
                  <c:v>4345</c:v>
                </c:pt>
                <c:pt idx="692">
                  <c:v>4145</c:v>
                </c:pt>
                <c:pt idx="693">
                  <c:v>4020</c:v>
                </c:pt>
                <c:pt idx="694">
                  <c:v>4200</c:v>
                </c:pt>
                <c:pt idx="695">
                  <c:v>4260</c:v>
                </c:pt>
                <c:pt idx="696">
                  <c:v>4090</c:v>
                </c:pt>
                <c:pt idx="697">
                  <c:v>4100</c:v>
                </c:pt>
                <c:pt idx="698">
                  <c:v>4035</c:v>
                </c:pt>
                <c:pt idx="699">
                  <c:v>4115</c:v>
                </c:pt>
                <c:pt idx="700">
                  <c:v>4020</c:v>
                </c:pt>
                <c:pt idx="701">
                  <c:v>3935</c:v>
                </c:pt>
                <c:pt idx="702">
                  <c:v>3795</c:v>
                </c:pt>
                <c:pt idx="703">
                  <c:v>3840</c:v>
                </c:pt>
                <c:pt idx="704">
                  <c:v>3855</c:v>
                </c:pt>
                <c:pt idx="705">
                  <c:v>3990</c:v>
                </c:pt>
                <c:pt idx="706">
                  <c:v>4020</c:v>
                </c:pt>
                <c:pt idx="707">
                  <c:v>4045</c:v>
                </c:pt>
                <c:pt idx="708">
                  <c:v>4085</c:v>
                </c:pt>
                <c:pt idx="709">
                  <c:v>4080</c:v>
                </c:pt>
                <c:pt idx="710">
                  <c:v>4070</c:v>
                </c:pt>
                <c:pt idx="711">
                  <c:v>4125</c:v>
                </c:pt>
                <c:pt idx="712">
                  <c:v>4190</c:v>
                </c:pt>
                <c:pt idx="713">
                  <c:v>4100</c:v>
                </c:pt>
                <c:pt idx="714">
                  <c:v>4095</c:v>
                </c:pt>
                <c:pt idx="715">
                  <c:v>4020</c:v>
                </c:pt>
                <c:pt idx="716">
                  <c:v>4010</c:v>
                </c:pt>
                <c:pt idx="717">
                  <c:v>4050</c:v>
                </c:pt>
                <c:pt idx="718">
                  <c:v>4095</c:v>
                </c:pt>
                <c:pt idx="719">
                  <c:v>4100</c:v>
                </c:pt>
                <c:pt idx="720">
                  <c:v>4105</c:v>
                </c:pt>
                <c:pt idx="721">
                  <c:v>4170</c:v>
                </c:pt>
                <c:pt idx="722">
                  <c:v>4115</c:v>
                </c:pt>
                <c:pt idx="723">
                  <c:v>4115</c:v>
                </c:pt>
                <c:pt idx="724">
                  <c:v>4100</c:v>
                </c:pt>
                <c:pt idx="725">
                  <c:v>4000</c:v>
                </c:pt>
                <c:pt idx="726">
                  <c:v>4000</c:v>
                </c:pt>
                <c:pt idx="727">
                  <c:v>3885</c:v>
                </c:pt>
                <c:pt idx="728">
                  <c:v>3805</c:v>
                </c:pt>
                <c:pt idx="729">
                  <c:v>3890</c:v>
                </c:pt>
                <c:pt idx="730">
                  <c:v>3840</c:v>
                </c:pt>
                <c:pt idx="731">
                  <c:v>3945</c:v>
                </c:pt>
                <c:pt idx="732">
                  <c:v>4040</c:v>
                </c:pt>
                <c:pt idx="733">
                  <c:v>4015</c:v>
                </c:pt>
                <c:pt idx="734">
                  <c:v>4050</c:v>
                </c:pt>
                <c:pt idx="735">
                  <c:v>4040</c:v>
                </c:pt>
                <c:pt idx="736">
                  <c:v>4005</c:v>
                </c:pt>
                <c:pt idx="737">
                  <c:v>3920</c:v>
                </c:pt>
                <c:pt idx="738">
                  <c:v>3925</c:v>
                </c:pt>
                <c:pt idx="739">
                  <c:v>3940</c:v>
                </c:pt>
                <c:pt idx="740">
                  <c:v>3860</c:v>
                </c:pt>
                <c:pt idx="741">
                  <c:v>3940</c:v>
                </c:pt>
                <c:pt idx="742">
                  <c:v>3930</c:v>
                </c:pt>
                <c:pt idx="743">
                  <c:v>3965</c:v>
                </c:pt>
                <c:pt idx="744">
                  <c:v>3970</c:v>
                </c:pt>
                <c:pt idx="745">
                  <c:v>3970</c:v>
                </c:pt>
                <c:pt idx="746">
                  <c:v>3960</c:v>
                </c:pt>
                <c:pt idx="747">
                  <c:v>3925</c:v>
                </c:pt>
                <c:pt idx="748">
                  <c:v>3915</c:v>
                </c:pt>
                <c:pt idx="749">
                  <c:v>3930</c:v>
                </c:pt>
                <c:pt idx="750">
                  <c:v>3990</c:v>
                </c:pt>
                <c:pt idx="751">
                  <c:v>3970</c:v>
                </c:pt>
                <c:pt idx="752">
                  <c:v>3910</c:v>
                </c:pt>
                <c:pt idx="753">
                  <c:v>3900</c:v>
                </c:pt>
                <c:pt idx="754">
                  <c:v>3900</c:v>
                </c:pt>
                <c:pt idx="755">
                  <c:v>3900</c:v>
                </c:pt>
                <c:pt idx="756">
                  <c:v>3920</c:v>
                </c:pt>
                <c:pt idx="757">
                  <c:v>3840</c:v>
                </c:pt>
                <c:pt idx="758">
                  <c:v>3750</c:v>
                </c:pt>
                <c:pt idx="759">
                  <c:v>3800</c:v>
                </c:pt>
                <c:pt idx="760">
                  <c:v>3760</c:v>
                </c:pt>
                <c:pt idx="761">
                  <c:v>3900</c:v>
                </c:pt>
                <c:pt idx="762">
                  <c:v>3935</c:v>
                </c:pt>
                <c:pt idx="763">
                  <c:v>3955</c:v>
                </c:pt>
                <c:pt idx="764">
                  <c:v>3965</c:v>
                </c:pt>
                <c:pt idx="765">
                  <c:v>3985</c:v>
                </c:pt>
                <c:pt idx="766">
                  <c:v>3955</c:v>
                </c:pt>
                <c:pt idx="767">
                  <c:v>4000</c:v>
                </c:pt>
                <c:pt idx="768">
                  <c:v>4060</c:v>
                </c:pt>
                <c:pt idx="769">
                  <c:v>4055</c:v>
                </c:pt>
                <c:pt idx="770">
                  <c:v>3975</c:v>
                </c:pt>
                <c:pt idx="771">
                  <c:v>3995</c:v>
                </c:pt>
                <c:pt idx="772">
                  <c:v>3900</c:v>
                </c:pt>
                <c:pt idx="773">
                  <c:v>3895</c:v>
                </c:pt>
                <c:pt idx="774">
                  <c:v>3890</c:v>
                </c:pt>
                <c:pt idx="775">
                  <c:v>3815</c:v>
                </c:pt>
                <c:pt idx="776">
                  <c:v>3780</c:v>
                </c:pt>
                <c:pt idx="777">
                  <c:v>3830</c:v>
                </c:pt>
                <c:pt idx="778">
                  <c:v>3825</c:v>
                </c:pt>
                <c:pt idx="779">
                  <c:v>3815</c:v>
                </c:pt>
                <c:pt idx="780">
                  <c:v>3905</c:v>
                </c:pt>
                <c:pt idx="781">
                  <c:v>3850</c:v>
                </c:pt>
                <c:pt idx="782">
                  <c:v>3810</c:v>
                </c:pt>
                <c:pt idx="783">
                  <c:v>3915</c:v>
                </c:pt>
                <c:pt idx="784">
                  <c:v>3875</c:v>
                </c:pt>
                <c:pt idx="785">
                  <c:v>3880</c:v>
                </c:pt>
                <c:pt idx="786">
                  <c:v>3885</c:v>
                </c:pt>
                <c:pt idx="787">
                  <c:v>3865</c:v>
                </c:pt>
                <c:pt idx="788">
                  <c:v>3880</c:v>
                </c:pt>
                <c:pt idx="789">
                  <c:v>3895</c:v>
                </c:pt>
                <c:pt idx="790">
                  <c:v>3865</c:v>
                </c:pt>
                <c:pt idx="791">
                  <c:v>3810</c:v>
                </c:pt>
                <c:pt idx="792">
                  <c:v>3765</c:v>
                </c:pt>
                <c:pt idx="793">
                  <c:v>3700</c:v>
                </c:pt>
                <c:pt idx="794">
                  <c:v>3625</c:v>
                </c:pt>
                <c:pt idx="795">
                  <c:v>3690</c:v>
                </c:pt>
                <c:pt idx="796">
                  <c:v>3665</c:v>
                </c:pt>
                <c:pt idx="797">
                  <c:v>3670</c:v>
                </c:pt>
                <c:pt idx="798">
                  <c:v>3605</c:v>
                </c:pt>
                <c:pt idx="799">
                  <c:v>3670</c:v>
                </c:pt>
                <c:pt idx="800">
                  <c:v>3730</c:v>
                </c:pt>
                <c:pt idx="801">
                  <c:v>3790</c:v>
                </c:pt>
                <c:pt idx="802">
                  <c:v>3800</c:v>
                </c:pt>
                <c:pt idx="803">
                  <c:v>3800</c:v>
                </c:pt>
                <c:pt idx="804">
                  <c:v>3850</c:v>
                </c:pt>
                <c:pt idx="805">
                  <c:v>3800</c:v>
                </c:pt>
                <c:pt idx="806">
                  <c:v>3840</c:v>
                </c:pt>
                <c:pt idx="807">
                  <c:v>3795</c:v>
                </c:pt>
                <c:pt idx="808">
                  <c:v>3800</c:v>
                </c:pt>
                <c:pt idx="809">
                  <c:v>3720</c:v>
                </c:pt>
                <c:pt idx="810">
                  <c:v>3760</c:v>
                </c:pt>
                <c:pt idx="811">
                  <c:v>3775</c:v>
                </c:pt>
                <c:pt idx="812">
                  <c:v>3900</c:v>
                </c:pt>
                <c:pt idx="813">
                  <c:v>3885</c:v>
                </c:pt>
                <c:pt idx="814">
                  <c:v>3910</c:v>
                </c:pt>
                <c:pt idx="815">
                  <c:v>3870</c:v>
                </c:pt>
                <c:pt idx="816">
                  <c:v>3825</c:v>
                </c:pt>
                <c:pt idx="817">
                  <c:v>3860</c:v>
                </c:pt>
                <c:pt idx="818">
                  <c:v>3860</c:v>
                </c:pt>
                <c:pt idx="819">
                  <c:v>3965</c:v>
                </c:pt>
                <c:pt idx="820">
                  <c:v>3940</c:v>
                </c:pt>
                <c:pt idx="821">
                  <c:v>3930</c:v>
                </c:pt>
                <c:pt idx="822">
                  <c:v>3950</c:v>
                </c:pt>
                <c:pt idx="823">
                  <c:v>3940</c:v>
                </c:pt>
                <c:pt idx="824">
                  <c:v>3960</c:v>
                </c:pt>
                <c:pt idx="825">
                  <c:v>3950</c:v>
                </c:pt>
                <c:pt idx="826">
                  <c:v>3970</c:v>
                </c:pt>
                <c:pt idx="827">
                  <c:v>4045</c:v>
                </c:pt>
                <c:pt idx="828">
                  <c:v>3995</c:v>
                </c:pt>
                <c:pt idx="829">
                  <c:v>4005</c:v>
                </c:pt>
                <c:pt idx="830">
                  <c:v>4015</c:v>
                </c:pt>
                <c:pt idx="831">
                  <c:v>4035</c:v>
                </c:pt>
                <c:pt idx="832">
                  <c:v>4040</c:v>
                </c:pt>
                <c:pt idx="833">
                  <c:v>4005</c:v>
                </c:pt>
                <c:pt idx="834">
                  <c:v>4000</c:v>
                </c:pt>
                <c:pt idx="835">
                  <c:v>4000</c:v>
                </c:pt>
                <c:pt idx="836">
                  <c:v>3950</c:v>
                </c:pt>
                <c:pt idx="837">
                  <c:v>3835</c:v>
                </c:pt>
                <c:pt idx="838">
                  <c:v>3820</c:v>
                </c:pt>
                <c:pt idx="839">
                  <c:v>3815</c:v>
                </c:pt>
                <c:pt idx="840">
                  <c:v>3780</c:v>
                </c:pt>
                <c:pt idx="841">
                  <c:v>3785</c:v>
                </c:pt>
                <c:pt idx="842">
                  <c:v>3805</c:v>
                </c:pt>
                <c:pt idx="843">
                  <c:v>3775</c:v>
                </c:pt>
                <c:pt idx="844">
                  <c:v>3810</c:v>
                </c:pt>
                <c:pt idx="845">
                  <c:v>3800</c:v>
                </c:pt>
                <c:pt idx="846">
                  <c:v>3855</c:v>
                </c:pt>
                <c:pt idx="847">
                  <c:v>3840</c:v>
                </c:pt>
                <c:pt idx="848">
                  <c:v>3875</c:v>
                </c:pt>
                <c:pt idx="849">
                  <c:v>3855</c:v>
                </c:pt>
                <c:pt idx="850">
                  <c:v>3760</c:v>
                </c:pt>
                <c:pt idx="851">
                  <c:v>3740</c:v>
                </c:pt>
                <c:pt idx="852">
                  <c:v>3700</c:v>
                </c:pt>
                <c:pt idx="853">
                  <c:v>3605</c:v>
                </c:pt>
                <c:pt idx="854">
                  <c:v>3590</c:v>
                </c:pt>
                <c:pt idx="855">
                  <c:v>3650</c:v>
                </c:pt>
                <c:pt idx="856">
                  <c:v>3580</c:v>
                </c:pt>
                <c:pt idx="857">
                  <c:v>3575</c:v>
                </c:pt>
                <c:pt idx="858">
                  <c:v>3630</c:v>
                </c:pt>
                <c:pt idx="859">
                  <c:v>3710</c:v>
                </c:pt>
                <c:pt idx="860">
                  <c:v>3705</c:v>
                </c:pt>
                <c:pt idx="861">
                  <c:v>3705</c:v>
                </c:pt>
                <c:pt idx="862">
                  <c:v>3770</c:v>
                </c:pt>
                <c:pt idx="863">
                  <c:v>3735</c:v>
                </c:pt>
                <c:pt idx="864">
                  <c:v>3735</c:v>
                </c:pt>
                <c:pt idx="865">
                  <c:v>3780</c:v>
                </c:pt>
                <c:pt idx="866">
                  <c:v>3735</c:v>
                </c:pt>
                <c:pt idx="867">
                  <c:v>3750</c:v>
                </c:pt>
                <c:pt idx="868">
                  <c:v>3720</c:v>
                </c:pt>
                <c:pt idx="869">
                  <c:v>3725</c:v>
                </c:pt>
                <c:pt idx="870">
                  <c:v>3680</c:v>
                </c:pt>
                <c:pt idx="871">
                  <c:v>3660</c:v>
                </c:pt>
                <c:pt idx="872">
                  <c:v>3595</c:v>
                </c:pt>
                <c:pt idx="873">
                  <c:v>3700</c:v>
                </c:pt>
                <c:pt idx="874">
                  <c:v>3670</c:v>
                </c:pt>
                <c:pt idx="875">
                  <c:v>3680</c:v>
                </c:pt>
                <c:pt idx="876">
                  <c:v>3710</c:v>
                </c:pt>
                <c:pt idx="877">
                  <c:v>3695</c:v>
                </c:pt>
                <c:pt idx="878">
                  <c:v>3705</c:v>
                </c:pt>
                <c:pt idx="879">
                  <c:v>3595</c:v>
                </c:pt>
                <c:pt idx="880">
                  <c:v>3610</c:v>
                </c:pt>
                <c:pt idx="881">
                  <c:v>3645</c:v>
                </c:pt>
                <c:pt idx="882">
                  <c:v>3685</c:v>
                </c:pt>
                <c:pt idx="883">
                  <c:v>3640</c:v>
                </c:pt>
                <c:pt idx="884">
                  <c:v>3625</c:v>
                </c:pt>
                <c:pt idx="885">
                  <c:v>3680</c:v>
                </c:pt>
                <c:pt idx="886">
                  <c:v>3825</c:v>
                </c:pt>
                <c:pt idx="887">
                  <c:v>3870</c:v>
                </c:pt>
                <c:pt idx="888">
                  <c:v>3855</c:v>
                </c:pt>
                <c:pt idx="889">
                  <c:v>3900</c:v>
                </c:pt>
                <c:pt idx="890">
                  <c:v>3885</c:v>
                </c:pt>
                <c:pt idx="891">
                  <c:v>3790</c:v>
                </c:pt>
                <c:pt idx="892">
                  <c:v>3880</c:v>
                </c:pt>
                <c:pt idx="893">
                  <c:v>3880</c:v>
                </c:pt>
                <c:pt idx="894">
                  <c:v>3860</c:v>
                </c:pt>
                <c:pt idx="895">
                  <c:v>3835</c:v>
                </c:pt>
                <c:pt idx="896">
                  <c:v>3865</c:v>
                </c:pt>
                <c:pt idx="897">
                  <c:v>3875</c:v>
                </c:pt>
                <c:pt idx="898">
                  <c:v>3900</c:v>
                </c:pt>
                <c:pt idx="899">
                  <c:v>4010</c:v>
                </c:pt>
                <c:pt idx="900">
                  <c:v>4120</c:v>
                </c:pt>
                <c:pt idx="901">
                  <c:v>4130</c:v>
                </c:pt>
                <c:pt idx="902">
                  <c:v>4135</c:v>
                </c:pt>
                <c:pt idx="903">
                  <c:v>4045</c:v>
                </c:pt>
                <c:pt idx="904">
                  <c:v>3865</c:v>
                </c:pt>
                <c:pt idx="905">
                  <c:v>3825</c:v>
                </c:pt>
                <c:pt idx="906">
                  <c:v>3900</c:v>
                </c:pt>
                <c:pt idx="907">
                  <c:v>3865</c:v>
                </c:pt>
                <c:pt idx="908">
                  <c:v>3870</c:v>
                </c:pt>
                <c:pt idx="909">
                  <c:v>3965</c:v>
                </c:pt>
                <c:pt idx="910">
                  <c:v>3860</c:v>
                </c:pt>
                <c:pt idx="911">
                  <c:v>3755</c:v>
                </c:pt>
                <c:pt idx="912">
                  <c:v>3885</c:v>
                </c:pt>
                <c:pt idx="913">
                  <c:v>3930</c:v>
                </c:pt>
                <c:pt idx="914">
                  <c:v>3920</c:v>
                </c:pt>
                <c:pt idx="915">
                  <c:v>3885</c:v>
                </c:pt>
                <c:pt idx="916">
                  <c:v>3925</c:v>
                </c:pt>
                <c:pt idx="917">
                  <c:v>3900</c:v>
                </c:pt>
                <c:pt idx="918">
                  <c:v>3905</c:v>
                </c:pt>
                <c:pt idx="919">
                  <c:v>3900</c:v>
                </c:pt>
                <c:pt idx="920">
                  <c:v>3940</c:v>
                </c:pt>
                <c:pt idx="921">
                  <c:v>3970</c:v>
                </c:pt>
                <c:pt idx="922">
                  <c:v>3940</c:v>
                </c:pt>
                <c:pt idx="923">
                  <c:v>3960</c:v>
                </c:pt>
                <c:pt idx="924">
                  <c:v>3995</c:v>
                </c:pt>
                <c:pt idx="925">
                  <c:v>4010</c:v>
                </c:pt>
                <c:pt idx="926">
                  <c:v>3990</c:v>
                </c:pt>
                <c:pt idx="927">
                  <c:v>3995</c:v>
                </c:pt>
                <c:pt idx="928">
                  <c:v>4065</c:v>
                </c:pt>
                <c:pt idx="929">
                  <c:v>4055</c:v>
                </c:pt>
                <c:pt idx="930">
                  <c:v>4000</c:v>
                </c:pt>
                <c:pt idx="931">
                  <c:v>3975</c:v>
                </c:pt>
                <c:pt idx="932">
                  <c:v>4020</c:v>
                </c:pt>
                <c:pt idx="933">
                  <c:v>4045</c:v>
                </c:pt>
                <c:pt idx="934">
                  <c:v>4025</c:v>
                </c:pt>
                <c:pt idx="935">
                  <c:v>4080</c:v>
                </c:pt>
                <c:pt idx="936">
                  <c:v>4035</c:v>
                </c:pt>
                <c:pt idx="937">
                  <c:v>4030</c:v>
                </c:pt>
                <c:pt idx="938">
                  <c:v>4020</c:v>
                </c:pt>
                <c:pt idx="939">
                  <c:v>4035</c:v>
                </c:pt>
                <c:pt idx="940">
                  <c:v>3995</c:v>
                </c:pt>
                <c:pt idx="941">
                  <c:v>3990</c:v>
                </c:pt>
                <c:pt idx="942">
                  <c:v>3975</c:v>
                </c:pt>
                <c:pt idx="943">
                  <c:v>3955</c:v>
                </c:pt>
                <c:pt idx="944">
                  <c:v>3930</c:v>
                </c:pt>
                <c:pt idx="945">
                  <c:v>3860</c:v>
                </c:pt>
                <c:pt idx="946">
                  <c:v>3875</c:v>
                </c:pt>
                <c:pt idx="947">
                  <c:v>3910</c:v>
                </c:pt>
                <c:pt idx="948">
                  <c:v>4015</c:v>
                </c:pt>
                <c:pt idx="949">
                  <c:v>4045</c:v>
                </c:pt>
                <c:pt idx="950">
                  <c:v>4100</c:v>
                </c:pt>
                <c:pt idx="951">
                  <c:v>4130</c:v>
                </c:pt>
                <c:pt idx="952">
                  <c:v>4195</c:v>
                </c:pt>
                <c:pt idx="953">
                  <c:v>4150</c:v>
                </c:pt>
                <c:pt idx="954">
                  <c:v>4085</c:v>
                </c:pt>
                <c:pt idx="955">
                  <c:v>4175</c:v>
                </c:pt>
                <c:pt idx="956">
                  <c:v>4170</c:v>
                </c:pt>
                <c:pt idx="957">
                  <c:v>4160</c:v>
                </c:pt>
                <c:pt idx="958">
                  <c:v>4175</c:v>
                </c:pt>
                <c:pt idx="959">
                  <c:v>4105</c:v>
                </c:pt>
                <c:pt idx="960">
                  <c:v>4150</c:v>
                </c:pt>
                <c:pt idx="961">
                  <c:v>4175</c:v>
                </c:pt>
                <c:pt idx="962">
                  <c:v>4145</c:v>
                </c:pt>
                <c:pt idx="963">
                  <c:v>4220</c:v>
                </c:pt>
                <c:pt idx="964">
                  <c:v>4255</c:v>
                </c:pt>
                <c:pt idx="965">
                  <c:v>4300</c:v>
                </c:pt>
                <c:pt idx="966">
                  <c:v>4285</c:v>
                </c:pt>
                <c:pt idx="967">
                  <c:v>4225</c:v>
                </c:pt>
                <c:pt idx="968">
                  <c:v>4265</c:v>
                </c:pt>
                <c:pt idx="969">
                  <c:v>4290</c:v>
                </c:pt>
                <c:pt idx="970">
                  <c:v>4215</c:v>
                </c:pt>
                <c:pt idx="971">
                  <c:v>4200</c:v>
                </c:pt>
                <c:pt idx="972">
                  <c:v>4285</c:v>
                </c:pt>
                <c:pt idx="973">
                  <c:v>4330</c:v>
                </c:pt>
                <c:pt idx="974">
                  <c:v>4320</c:v>
                </c:pt>
                <c:pt idx="975">
                  <c:v>4325</c:v>
                </c:pt>
                <c:pt idx="976">
                  <c:v>4485</c:v>
                </c:pt>
                <c:pt idx="977">
                  <c:v>4510</c:v>
                </c:pt>
                <c:pt idx="978">
                  <c:v>4320</c:v>
                </c:pt>
                <c:pt idx="979">
                  <c:v>4480</c:v>
                </c:pt>
                <c:pt idx="980">
                  <c:v>4415</c:v>
                </c:pt>
                <c:pt idx="981">
                  <c:v>4500</c:v>
                </c:pt>
                <c:pt idx="982">
                  <c:v>4605</c:v>
                </c:pt>
                <c:pt idx="983">
                  <c:v>4550</c:v>
                </c:pt>
                <c:pt idx="984">
                  <c:v>4570</c:v>
                </c:pt>
                <c:pt idx="985">
                  <c:v>4595</c:v>
                </c:pt>
                <c:pt idx="986">
                  <c:v>4570</c:v>
                </c:pt>
                <c:pt idx="987">
                  <c:v>4560</c:v>
                </c:pt>
                <c:pt idx="988">
                  <c:v>4540</c:v>
                </c:pt>
                <c:pt idx="989">
                  <c:v>4520</c:v>
                </c:pt>
                <c:pt idx="990">
                  <c:v>4585</c:v>
                </c:pt>
                <c:pt idx="991">
                  <c:v>4600</c:v>
                </c:pt>
                <c:pt idx="992">
                  <c:v>4625</c:v>
                </c:pt>
                <c:pt idx="993">
                  <c:v>4700</c:v>
                </c:pt>
                <c:pt idx="994">
                  <c:v>4650</c:v>
                </c:pt>
                <c:pt idx="995">
                  <c:v>4640</c:v>
                </c:pt>
                <c:pt idx="996">
                  <c:v>4680</c:v>
                </c:pt>
                <c:pt idx="997">
                  <c:v>4685</c:v>
                </c:pt>
                <c:pt idx="998">
                  <c:v>4740</c:v>
                </c:pt>
                <c:pt idx="999">
                  <c:v>4730</c:v>
                </c:pt>
                <c:pt idx="1000">
                  <c:v>4755</c:v>
                </c:pt>
                <c:pt idx="1001">
                  <c:v>4785</c:v>
                </c:pt>
                <c:pt idx="1002">
                  <c:v>4810</c:v>
                </c:pt>
                <c:pt idx="1003">
                  <c:v>4970</c:v>
                </c:pt>
                <c:pt idx="1004">
                  <c:v>5060</c:v>
                </c:pt>
                <c:pt idx="1005">
                  <c:v>4995</c:v>
                </c:pt>
                <c:pt idx="1006">
                  <c:v>4915</c:v>
                </c:pt>
                <c:pt idx="1007">
                  <c:v>4950</c:v>
                </c:pt>
                <c:pt idx="1008">
                  <c:v>4955</c:v>
                </c:pt>
                <c:pt idx="1009">
                  <c:v>4985</c:v>
                </c:pt>
                <c:pt idx="1010">
                  <c:v>4990</c:v>
                </c:pt>
                <c:pt idx="1011">
                  <c:v>4995</c:v>
                </c:pt>
                <c:pt idx="1012">
                  <c:v>5210</c:v>
                </c:pt>
                <c:pt idx="1013">
                  <c:v>5280</c:v>
                </c:pt>
                <c:pt idx="1014">
                  <c:v>5220</c:v>
                </c:pt>
                <c:pt idx="1015">
                  <c:v>5230</c:v>
                </c:pt>
                <c:pt idx="1016">
                  <c:v>5180</c:v>
                </c:pt>
                <c:pt idx="1017">
                  <c:v>5180</c:v>
                </c:pt>
                <c:pt idx="1018">
                  <c:v>5180</c:v>
                </c:pt>
                <c:pt idx="1019">
                  <c:v>5150</c:v>
                </c:pt>
                <c:pt idx="1020">
                  <c:v>5120</c:v>
                </c:pt>
                <c:pt idx="1021">
                  <c:v>5300</c:v>
                </c:pt>
                <c:pt idx="1022">
                  <c:v>5300</c:v>
                </c:pt>
                <c:pt idx="1023">
                  <c:v>5280</c:v>
                </c:pt>
                <c:pt idx="1024">
                  <c:v>5210</c:v>
                </c:pt>
                <c:pt idx="1025">
                  <c:v>5220</c:v>
                </c:pt>
                <c:pt idx="1026">
                  <c:v>5270</c:v>
                </c:pt>
                <c:pt idx="1027">
                  <c:v>5250</c:v>
                </c:pt>
                <c:pt idx="1028">
                  <c:v>5360</c:v>
                </c:pt>
                <c:pt idx="1029">
                  <c:v>5450</c:v>
                </c:pt>
                <c:pt idx="1030">
                  <c:v>5400</c:v>
                </c:pt>
                <c:pt idx="1031">
                  <c:v>5380</c:v>
                </c:pt>
                <c:pt idx="1032">
                  <c:v>5480</c:v>
                </c:pt>
                <c:pt idx="1033">
                  <c:v>5430</c:v>
                </c:pt>
                <c:pt idx="1034">
                  <c:v>5530</c:v>
                </c:pt>
                <c:pt idx="1035">
                  <c:v>5600</c:v>
                </c:pt>
                <c:pt idx="1036">
                  <c:v>5610</c:v>
                </c:pt>
                <c:pt idx="1037">
                  <c:v>5680</c:v>
                </c:pt>
                <c:pt idx="1038">
                  <c:v>5670</c:v>
                </c:pt>
                <c:pt idx="1039">
                  <c:v>5600</c:v>
                </c:pt>
                <c:pt idx="1040">
                  <c:v>5550</c:v>
                </c:pt>
                <c:pt idx="1041">
                  <c:v>5580</c:v>
                </c:pt>
                <c:pt idx="1042">
                  <c:v>5640</c:v>
                </c:pt>
                <c:pt idx="1043">
                  <c:v>5680</c:v>
                </c:pt>
                <c:pt idx="1044">
                  <c:v>5590</c:v>
                </c:pt>
                <c:pt idx="1045">
                  <c:v>5360</c:v>
                </c:pt>
                <c:pt idx="1046">
                  <c:v>5260</c:v>
                </c:pt>
                <c:pt idx="1047">
                  <c:v>5300</c:v>
                </c:pt>
                <c:pt idx="1048">
                  <c:v>5280</c:v>
                </c:pt>
                <c:pt idx="1049">
                  <c:v>5420</c:v>
                </c:pt>
                <c:pt idx="1050">
                  <c:v>5510</c:v>
                </c:pt>
                <c:pt idx="1051">
                  <c:v>5580</c:v>
                </c:pt>
                <c:pt idx="1052">
                  <c:v>5700</c:v>
                </c:pt>
                <c:pt idx="1053">
                  <c:v>5850</c:v>
                </c:pt>
                <c:pt idx="1054">
                  <c:v>5850</c:v>
                </c:pt>
                <c:pt idx="1055">
                  <c:v>5600</c:v>
                </c:pt>
                <c:pt idx="1056">
                  <c:v>5650</c:v>
                </c:pt>
                <c:pt idx="1057">
                  <c:v>5650</c:v>
                </c:pt>
                <c:pt idx="1058">
                  <c:v>5620</c:v>
                </c:pt>
                <c:pt idx="1059">
                  <c:v>5610</c:v>
                </c:pt>
                <c:pt idx="1060">
                  <c:v>5560</c:v>
                </c:pt>
                <c:pt idx="1061">
                  <c:v>5470</c:v>
                </c:pt>
                <c:pt idx="1062">
                  <c:v>5460</c:v>
                </c:pt>
                <c:pt idx="1063">
                  <c:v>5440</c:v>
                </c:pt>
                <c:pt idx="1064">
                  <c:v>5300</c:v>
                </c:pt>
                <c:pt idx="1065">
                  <c:v>5330</c:v>
                </c:pt>
                <c:pt idx="1066">
                  <c:v>5410</c:v>
                </c:pt>
                <c:pt idx="1067">
                  <c:v>5400</c:v>
                </c:pt>
                <c:pt idx="1068">
                  <c:v>5260</c:v>
                </c:pt>
                <c:pt idx="1069">
                  <c:v>5300</c:v>
                </c:pt>
                <c:pt idx="1070">
                  <c:v>5220</c:v>
                </c:pt>
                <c:pt idx="1071">
                  <c:v>5430</c:v>
                </c:pt>
                <c:pt idx="1072">
                  <c:v>5340</c:v>
                </c:pt>
                <c:pt idx="1073">
                  <c:v>5450</c:v>
                </c:pt>
                <c:pt idx="1074">
                  <c:v>5340</c:v>
                </c:pt>
                <c:pt idx="1075">
                  <c:v>5330</c:v>
                </c:pt>
                <c:pt idx="1076">
                  <c:v>5250</c:v>
                </c:pt>
                <c:pt idx="1077">
                  <c:v>5260</c:v>
                </c:pt>
                <c:pt idx="1078">
                  <c:v>5280</c:v>
                </c:pt>
                <c:pt idx="1079">
                  <c:v>5230</c:v>
                </c:pt>
                <c:pt idx="1080">
                  <c:v>5150</c:v>
                </c:pt>
                <c:pt idx="1081">
                  <c:v>5160</c:v>
                </c:pt>
                <c:pt idx="1082">
                  <c:v>5220</c:v>
                </c:pt>
                <c:pt idx="1083">
                  <c:v>5290</c:v>
                </c:pt>
                <c:pt idx="1084">
                  <c:v>5420</c:v>
                </c:pt>
                <c:pt idx="1085">
                  <c:v>5460</c:v>
                </c:pt>
                <c:pt idx="1086">
                  <c:v>5230</c:v>
                </c:pt>
                <c:pt idx="1087">
                  <c:v>5080</c:v>
                </c:pt>
                <c:pt idx="1088">
                  <c:v>4850</c:v>
                </c:pt>
                <c:pt idx="1089">
                  <c:v>4905</c:v>
                </c:pt>
                <c:pt idx="1090">
                  <c:v>4970</c:v>
                </c:pt>
                <c:pt idx="1091">
                  <c:v>4900</c:v>
                </c:pt>
                <c:pt idx="1092">
                  <c:v>4985</c:v>
                </c:pt>
                <c:pt idx="1093">
                  <c:v>5030</c:v>
                </c:pt>
                <c:pt idx="1094">
                  <c:v>5030</c:v>
                </c:pt>
                <c:pt idx="1095">
                  <c:v>5020</c:v>
                </c:pt>
                <c:pt idx="1096">
                  <c:v>5000</c:v>
                </c:pt>
                <c:pt idx="1097">
                  <c:v>4990</c:v>
                </c:pt>
                <c:pt idx="1098">
                  <c:v>4970</c:v>
                </c:pt>
                <c:pt idx="1099">
                  <c:v>5010</c:v>
                </c:pt>
                <c:pt idx="1100">
                  <c:v>4930</c:v>
                </c:pt>
                <c:pt idx="1101">
                  <c:v>4970</c:v>
                </c:pt>
                <c:pt idx="1102">
                  <c:v>4980</c:v>
                </c:pt>
                <c:pt idx="1103">
                  <c:v>4990</c:v>
                </c:pt>
                <c:pt idx="1104">
                  <c:v>5010</c:v>
                </c:pt>
                <c:pt idx="1105">
                  <c:v>4985</c:v>
                </c:pt>
                <c:pt idx="1106">
                  <c:v>4950</c:v>
                </c:pt>
                <c:pt idx="1107">
                  <c:v>4995</c:v>
                </c:pt>
                <c:pt idx="1108">
                  <c:v>4870</c:v>
                </c:pt>
                <c:pt idx="1109">
                  <c:v>4940</c:v>
                </c:pt>
                <c:pt idx="1110">
                  <c:v>5140</c:v>
                </c:pt>
                <c:pt idx="1111">
                  <c:v>5170</c:v>
                </c:pt>
                <c:pt idx="1112">
                  <c:v>5150</c:v>
                </c:pt>
                <c:pt idx="1113">
                  <c:v>5160</c:v>
                </c:pt>
                <c:pt idx="1114">
                  <c:v>5230</c:v>
                </c:pt>
                <c:pt idx="1115">
                  <c:v>5290</c:v>
                </c:pt>
                <c:pt idx="1116">
                  <c:v>5240</c:v>
                </c:pt>
                <c:pt idx="1117">
                  <c:v>5160</c:v>
                </c:pt>
                <c:pt idx="1118">
                  <c:v>5280</c:v>
                </c:pt>
                <c:pt idx="1119">
                  <c:v>5310</c:v>
                </c:pt>
                <c:pt idx="1120">
                  <c:v>5280</c:v>
                </c:pt>
                <c:pt idx="1121">
                  <c:v>5290</c:v>
                </c:pt>
                <c:pt idx="1122">
                  <c:v>5370</c:v>
                </c:pt>
                <c:pt idx="1123">
                  <c:v>5400</c:v>
                </c:pt>
                <c:pt idx="1124">
                  <c:v>5430</c:v>
                </c:pt>
                <c:pt idx="1125">
                  <c:v>5380</c:v>
                </c:pt>
                <c:pt idx="1126">
                  <c:v>5380</c:v>
                </c:pt>
                <c:pt idx="1127">
                  <c:v>5350</c:v>
                </c:pt>
                <c:pt idx="1128">
                  <c:v>5330</c:v>
                </c:pt>
                <c:pt idx="1129">
                  <c:v>5320</c:v>
                </c:pt>
                <c:pt idx="1130">
                  <c:v>5370</c:v>
                </c:pt>
                <c:pt idx="1131">
                  <c:v>5280</c:v>
                </c:pt>
                <c:pt idx="1132">
                  <c:v>5280</c:v>
                </c:pt>
                <c:pt idx="1133">
                  <c:v>5270</c:v>
                </c:pt>
                <c:pt idx="1134">
                  <c:v>5240</c:v>
                </c:pt>
                <c:pt idx="1135">
                  <c:v>5170</c:v>
                </c:pt>
                <c:pt idx="1136">
                  <c:v>5170</c:v>
                </c:pt>
                <c:pt idx="1137">
                  <c:v>5280</c:v>
                </c:pt>
                <c:pt idx="1138">
                  <c:v>5280</c:v>
                </c:pt>
                <c:pt idx="1139">
                  <c:v>5260</c:v>
                </c:pt>
                <c:pt idx="1140">
                  <c:v>5240</c:v>
                </c:pt>
                <c:pt idx="1141">
                  <c:v>5180</c:v>
                </c:pt>
                <c:pt idx="1142">
                  <c:v>5260</c:v>
                </c:pt>
                <c:pt idx="1143">
                  <c:v>5300</c:v>
                </c:pt>
                <c:pt idx="1144">
                  <c:v>5250</c:v>
                </c:pt>
                <c:pt idx="1145">
                  <c:v>5220</c:v>
                </c:pt>
                <c:pt idx="1146">
                  <c:v>5280</c:v>
                </c:pt>
                <c:pt idx="1147">
                  <c:v>5290</c:v>
                </c:pt>
                <c:pt idx="1148">
                  <c:v>5300</c:v>
                </c:pt>
                <c:pt idx="1149">
                  <c:v>5240</c:v>
                </c:pt>
                <c:pt idx="1150">
                  <c:v>5230</c:v>
                </c:pt>
                <c:pt idx="1151">
                  <c:v>5220</c:v>
                </c:pt>
                <c:pt idx="1152">
                  <c:v>5280</c:v>
                </c:pt>
                <c:pt idx="1153">
                  <c:v>5300</c:v>
                </c:pt>
                <c:pt idx="1154">
                  <c:v>5270</c:v>
                </c:pt>
                <c:pt idx="1155">
                  <c:v>5340</c:v>
                </c:pt>
                <c:pt idx="1156">
                  <c:v>5330</c:v>
                </c:pt>
                <c:pt idx="1157">
                  <c:v>5360</c:v>
                </c:pt>
                <c:pt idx="1158">
                  <c:v>5340</c:v>
                </c:pt>
                <c:pt idx="1159">
                  <c:v>5350</c:v>
                </c:pt>
                <c:pt idx="1160">
                  <c:v>5400</c:v>
                </c:pt>
                <c:pt idx="1161">
                  <c:v>5410</c:v>
                </c:pt>
                <c:pt idx="1162">
                  <c:v>5430</c:v>
                </c:pt>
                <c:pt idx="1163">
                  <c:v>5460</c:v>
                </c:pt>
                <c:pt idx="1164">
                  <c:v>5620</c:v>
                </c:pt>
                <c:pt idx="1165">
                  <c:v>5670</c:v>
                </c:pt>
                <c:pt idx="1166">
                  <c:v>5720</c:v>
                </c:pt>
                <c:pt idx="1167">
                  <c:v>5710</c:v>
                </c:pt>
                <c:pt idx="1168">
                  <c:v>5700</c:v>
                </c:pt>
                <c:pt idx="1169">
                  <c:v>5690</c:v>
                </c:pt>
                <c:pt idx="1170">
                  <c:v>5710</c:v>
                </c:pt>
                <c:pt idx="1171">
                  <c:v>5730</c:v>
                </c:pt>
                <c:pt idx="1172">
                  <c:v>5790</c:v>
                </c:pt>
                <c:pt idx="1173">
                  <c:v>5760</c:v>
                </c:pt>
                <c:pt idx="1174">
                  <c:v>5500</c:v>
                </c:pt>
                <c:pt idx="1175">
                  <c:v>5450</c:v>
                </c:pt>
                <c:pt idx="1176">
                  <c:v>5330</c:v>
                </c:pt>
                <c:pt idx="1177">
                  <c:v>5290</c:v>
                </c:pt>
                <c:pt idx="1178">
                  <c:v>5220</c:v>
                </c:pt>
                <c:pt idx="1179">
                  <c:v>5150</c:v>
                </c:pt>
                <c:pt idx="1180">
                  <c:v>5280</c:v>
                </c:pt>
                <c:pt idx="1181">
                  <c:v>5190</c:v>
                </c:pt>
                <c:pt idx="1182">
                  <c:v>5160</c:v>
                </c:pt>
                <c:pt idx="1183">
                  <c:v>5140</c:v>
                </c:pt>
                <c:pt idx="1184">
                  <c:v>5230</c:v>
                </c:pt>
                <c:pt idx="1185">
                  <c:v>5280</c:v>
                </c:pt>
                <c:pt idx="1186">
                  <c:v>5330</c:v>
                </c:pt>
                <c:pt idx="1187">
                  <c:v>5350</c:v>
                </c:pt>
                <c:pt idx="1188">
                  <c:v>5350</c:v>
                </c:pt>
                <c:pt idx="1189">
                  <c:v>5330</c:v>
                </c:pt>
                <c:pt idx="1190">
                  <c:v>5360</c:v>
                </c:pt>
                <c:pt idx="1191">
                  <c:v>5300</c:v>
                </c:pt>
                <c:pt idx="1192">
                  <c:v>5300</c:v>
                </c:pt>
                <c:pt idx="1193">
                  <c:v>5300</c:v>
                </c:pt>
                <c:pt idx="1194">
                  <c:v>5310</c:v>
                </c:pt>
                <c:pt idx="1195">
                  <c:v>5290</c:v>
                </c:pt>
                <c:pt idx="1196">
                  <c:v>5260</c:v>
                </c:pt>
                <c:pt idx="1197">
                  <c:v>5210</c:v>
                </c:pt>
                <c:pt idx="1198">
                  <c:v>5200</c:v>
                </c:pt>
                <c:pt idx="1199">
                  <c:v>5200</c:v>
                </c:pt>
                <c:pt idx="1200">
                  <c:v>5230</c:v>
                </c:pt>
                <c:pt idx="1201">
                  <c:v>5260</c:v>
                </c:pt>
                <c:pt idx="1202">
                  <c:v>5290</c:v>
                </c:pt>
                <c:pt idx="1203">
                  <c:v>5320</c:v>
                </c:pt>
                <c:pt idx="1204">
                  <c:v>5300</c:v>
                </c:pt>
                <c:pt idx="1205">
                  <c:v>5340</c:v>
                </c:pt>
                <c:pt idx="1206">
                  <c:v>5300</c:v>
                </c:pt>
                <c:pt idx="1207">
                  <c:v>5320</c:v>
                </c:pt>
                <c:pt idx="1208">
                  <c:v>5350</c:v>
                </c:pt>
                <c:pt idx="1209">
                  <c:v>5350</c:v>
                </c:pt>
                <c:pt idx="1210">
                  <c:v>5400</c:v>
                </c:pt>
                <c:pt idx="1211">
                  <c:v>5430</c:v>
                </c:pt>
                <c:pt idx="1212">
                  <c:v>5450</c:v>
                </c:pt>
                <c:pt idx="1213">
                  <c:v>5500</c:v>
                </c:pt>
                <c:pt idx="1214">
                  <c:v>5460</c:v>
                </c:pt>
                <c:pt idx="1215">
                  <c:v>5450</c:v>
                </c:pt>
                <c:pt idx="1216">
                  <c:v>5490</c:v>
                </c:pt>
                <c:pt idx="1217">
                  <c:v>5520</c:v>
                </c:pt>
                <c:pt idx="1218">
                  <c:v>5430</c:v>
                </c:pt>
                <c:pt idx="1219">
                  <c:v>5450</c:v>
                </c:pt>
                <c:pt idx="1220">
                  <c:v>5460</c:v>
                </c:pt>
                <c:pt idx="1221">
                  <c:v>5450</c:v>
                </c:pt>
                <c:pt idx="1222">
                  <c:v>5460</c:v>
                </c:pt>
                <c:pt idx="1223">
                  <c:v>5440</c:v>
                </c:pt>
                <c:pt idx="1224">
                  <c:v>5450</c:v>
                </c:pt>
                <c:pt idx="1225">
                  <c:v>5440</c:v>
                </c:pt>
                <c:pt idx="1226">
                  <c:v>5490</c:v>
                </c:pt>
                <c:pt idx="1227">
                  <c:v>5500</c:v>
                </c:pt>
                <c:pt idx="1228">
                  <c:v>5480</c:v>
                </c:pt>
                <c:pt idx="1229">
                  <c:v>5560</c:v>
                </c:pt>
                <c:pt idx="1230">
                  <c:v>5590</c:v>
                </c:pt>
                <c:pt idx="1231">
                  <c:v>5600</c:v>
                </c:pt>
                <c:pt idx="1232">
                  <c:v>5600</c:v>
                </c:pt>
                <c:pt idx="1233">
                  <c:v>5640</c:v>
                </c:pt>
                <c:pt idx="1234">
                  <c:v>5620</c:v>
                </c:pt>
                <c:pt idx="1235">
                  <c:v>5650</c:v>
                </c:pt>
                <c:pt idx="1236">
                  <c:v>5650</c:v>
                </c:pt>
                <c:pt idx="1237">
                  <c:v>5700</c:v>
                </c:pt>
                <c:pt idx="1238">
                  <c:v>5710</c:v>
                </c:pt>
                <c:pt idx="1239">
                  <c:v>5600</c:v>
                </c:pt>
                <c:pt idx="1240">
                  <c:v>5510</c:v>
                </c:pt>
                <c:pt idx="1241">
                  <c:v>5500</c:v>
                </c:pt>
                <c:pt idx="1242">
                  <c:v>5440</c:v>
                </c:pt>
                <c:pt idx="1243">
                  <c:v>5420</c:v>
                </c:pt>
                <c:pt idx="1244">
                  <c:v>5430</c:v>
                </c:pt>
                <c:pt idx="1245">
                  <c:v>5450</c:v>
                </c:pt>
                <c:pt idx="1246">
                  <c:v>5410</c:v>
                </c:pt>
                <c:pt idx="1247">
                  <c:v>5410</c:v>
                </c:pt>
                <c:pt idx="1248">
                  <c:v>5220</c:v>
                </c:pt>
                <c:pt idx="1249">
                  <c:v>5190</c:v>
                </c:pt>
                <c:pt idx="1250">
                  <c:v>5230</c:v>
                </c:pt>
                <c:pt idx="1251">
                  <c:v>5240</c:v>
                </c:pt>
                <c:pt idx="1252">
                  <c:v>5270</c:v>
                </c:pt>
                <c:pt idx="1253">
                  <c:v>5220</c:v>
                </c:pt>
                <c:pt idx="1254">
                  <c:v>5230</c:v>
                </c:pt>
                <c:pt idx="1255">
                  <c:v>5210</c:v>
                </c:pt>
                <c:pt idx="1256">
                  <c:v>5200</c:v>
                </c:pt>
                <c:pt idx="1257">
                  <c:v>5150</c:v>
                </c:pt>
                <c:pt idx="1258">
                  <c:v>5120</c:v>
                </c:pt>
                <c:pt idx="1259">
                  <c:v>5090</c:v>
                </c:pt>
                <c:pt idx="1260">
                  <c:v>5060</c:v>
                </c:pt>
                <c:pt idx="1261">
                  <c:v>5140</c:v>
                </c:pt>
                <c:pt idx="1262">
                  <c:v>5140</c:v>
                </c:pt>
                <c:pt idx="1263">
                  <c:v>5110</c:v>
                </c:pt>
                <c:pt idx="1264">
                  <c:v>5100</c:v>
                </c:pt>
                <c:pt idx="1265">
                  <c:v>5100</c:v>
                </c:pt>
                <c:pt idx="1266">
                  <c:v>5100</c:v>
                </c:pt>
                <c:pt idx="1267">
                  <c:v>4960</c:v>
                </c:pt>
                <c:pt idx="1268">
                  <c:v>4895</c:v>
                </c:pt>
                <c:pt idx="1269">
                  <c:v>4900</c:v>
                </c:pt>
                <c:pt idx="1270">
                  <c:v>4955</c:v>
                </c:pt>
                <c:pt idx="1271">
                  <c:v>5030</c:v>
                </c:pt>
                <c:pt idx="1272">
                  <c:v>5070</c:v>
                </c:pt>
                <c:pt idx="1273">
                  <c:v>5050</c:v>
                </c:pt>
                <c:pt idx="1274">
                  <c:v>4980</c:v>
                </c:pt>
                <c:pt idx="1275">
                  <c:v>4975</c:v>
                </c:pt>
                <c:pt idx="1276">
                  <c:v>4900</c:v>
                </c:pt>
                <c:pt idx="1277">
                  <c:v>4935</c:v>
                </c:pt>
                <c:pt idx="1278">
                  <c:v>5020</c:v>
                </c:pt>
                <c:pt idx="1279">
                  <c:v>4935</c:v>
                </c:pt>
                <c:pt idx="1280">
                  <c:v>4620</c:v>
                </c:pt>
                <c:pt idx="1281">
                  <c:v>4525</c:v>
                </c:pt>
                <c:pt idx="1282">
                  <c:v>4550</c:v>
                </c:pt>
                <c:pt idx="1283">
                  <c:v>4450</c:v>
                </c:pt>
                <c:pt idx="1284">
                  <c:v>4225</c:v>
                </c:pt>
                <c:pt idx="1285">
                  <c:v>4395</c:v>
                </c:pt>
                <c:pt idx="1286">
                  <c:v>4330</c:v>
                </c:pt>
                <c:pt idx="1287">
                  <c:v>4310</c:v>
                </c:pt>
                <c:pt idx="1288">
                  <c:v>4345</c:v>
                </c:pt>
                <c:pt idx="1289">
                  <c:v>4360</c:v>
                </c:pt>
                <c:pt idx="1290">
                  <c:v>4375</c:v>
                </c:pt>
                <c:pt idx="1291">
                  <c:v>4410</c:v>
                </c:pt>
                <c:pt idx="1292">
                  <c:v>4405</c:v>
                </c:pt>
                <c:pt idx="1293">
                  <c:v>4335</c:v>
                </c:pt>
                <c:pt idx="1294">
                  <c:v>4340</c:v>
                </c:pt>
                <c:pt idx="1295">
                  <c:v>4390</c:v>
                </c:pt>
                <c:pt idx="1296">
                  <c:v>4290</c:v>
                </c:pt>
                <c:pt idx="1297">
                  <c:v>4320</c:v>
                </c:pt>
                <c:pt idx="1298">
                  <c:v>4180</c:v>
                </c:pt>
                <c:pt idx="1299">
                  <c:v>4200</c:v>
                </c:pt>
                <c:pt idx="1300">
                  <c:v>4200</c:v>
                </c:pt>
                <c:pt idx="1301">
                  <c:v>4180</c:v>
                </c:pt>
                <c:pt idx="1302">
                  <c:v>4135</c:v>
                </c:pt>
                <c:pt idx="1303">
                  <c:v>4125</c:v>
                </c:pt>
                <c:pt idx="1304">
                  <c:v>4140</c:v>
                </c:pt>
                <c:pt idx="1305">
                  <c:v>4125</c:v>
                </c:pt>
                <c:pt idx="1306">
                  <c:v>4075</c:v>
                </c:pt>
                <c:pt idx="1307">
                  <c:v>3995</c:v>
                </c:pt>
                <c:pt idx="1308">
                  <c:v>4000</c:v>
                </c:pt>
                <c:pt idx="1309">
                  <c:v>4015</c:v>
                </c:pt>
                <c:pt idx="1310">
                  <c:v>4135</c:v>
                </c:pt>
                <c:pt idx="1311">
                  <c:v>4155</c:v>
                </c:pt>
                <c:pt idx="1312">
                  <c:v>4170</c:v>
                </c:pt>
                <c:pt idx="1313">
                  <c:v>4190</c:v>
                </c:pt>
                <c:pt idx="1314">
                  <c:v>4195</c:v>
                </c:pt>
                <c:pt idx="1315">
                  <c:v>4205</c:v>
                </c:pt>
                <c:pt idx="1316">
                  <c:v>4080</c:v>
                </c:pt>
                <c:pt idx="1317">
                  <c:v>4120</c:v>
                </c:pt>
                <c:pt idx="1318">
                  <c:v>4110</c:v>
                </c:pt>
                <c:pt idx="1319">
                  <c:v>4085</c:v>
                </c:pt>
                <c:pt idx="1320">
                  <c:v>4135</c:v>
                </c:pt>
                <c:pt idx="1321">
                  <c:v>4060</c:v>
                </c:pt>
                <c:pt idx="1322">
                  <c:v>3955</c:v>
                </c:pt>
                <c:pt idx="1323">
                  <c:v>3975</c:v>
                </c:pt>
                <c:pt idx="1324">
                  <c:v>4000</c:v>
                </c:pt>
                <c:pt idx="1325">
                  <c:v>4085</c:v>
                </c:pt>
                <c:pt idx="1326">
                  <c:v>4180</c:v>
                </c:pt>
                <c:pt idx="1327">
                  <c:v>4120</c:v>
                </c:pt>
                <c:pt idx="1328">
                  <c:v>3960</c:v>
                </c:pt>
                <c:pt idx="1329">
                  <c:v>3975</c:v>
                </c:pt>
                <c:pt idx="1330">
                  <c:v>3850</c:v>
                </c:pt>
                <c:pt idx="1331">
                  <c:v>3850</c:v>
                </c:pt>
                <c:pt idx="1332">
                  <c:v>3885</c:v>
                </c:pt>
                <c:pt idx="1333">
                  <c:v>3900</c:v>
                </c:pt>
                <c:pt idx="1334">
                  <c:v>4080</c:v>
                </c:pt>
                <c:pt idx="1335">
                  <c:v>4080</c:v>
                </c:pt>
                <c:pt idx="1336">
                  <c:v>4045</c:v>
                </c:pt>
                <c:pt idx="1337">
                  <c:v>4100</c:v>
                </c:pt>
                <c:pt idx="1338">
                  <c:v>4035</c:v>
                </c:pt>
                <c:pt idx="1339">
                  <c:v>4010</c:v>
                </c:pt>
                <c:pt idx="1340">
                  <c:v>3955</c:v>
                </c:pt>
                <c:pt idx="1341">
                  <c:v>3875</c:v>
                </c:pt>
                <c:pt idx="1342">
                  <c:v>4050</c:v>
                </c:pt>
                <c:pt idx="1343">
                  <c:v>4060</c:v>
                </c:pt>
                <c:pt idx="1344">
                  <c:v>4140</c:v>
                </c:pt>
                <c:pt idx="1345">
                  <c:v>4160</c:v>
                </c:pt>
                <c:pt idx="1346">
                  <c:v>4235</c:v>
                </c:pt>
                <c:pt idx="1347">
                  <c:v>4295</c:v>
                </c:pt>
                <c:pt idx="1348">
                  <c:v>4330</c:v>
                </c:pt>
                <c:pt idx="1349">
                  <c:v>4320</c:v>
                </c:pt>
                <c:pt idx="1350">
                  <c:v>4390</c:v>
                </c:pt>
                <c:pt idx="1351">
                  <c:v>4385</c:v>
                </c:pt>
                <c:pt idx="1352">
                  <c:v>4340</c:v>
                </c:pt>
                <c:pt idx="1353">
                  <c:v>4325</c:v>
                </c:pt>
                <c:pt idx="1354">
                  <c:v>4300</c:v>
                </c:pt>
                <c:pt idx="1355">
                  <c:v>4305</c:v>
                </c:pt>
                <c:pt idx="1356">
                  <c:v>4335</c:v>
                </c:pt>
                <c:pt idx="1357">
                  <c:v>4350</c:v>
                </c:pt>
                <c:pt idx="1358">
                  <c:v>4330</c:v>
                </c:pt>
                <c:pt idx="1359">
                  <c:v>4345</c:v>
                </c:pt>
                <c:pt idx="1360">
                  <c:v>4455</c:v>
                </c:pt>
                <c:pt idx="1361">
                  <c:v>4320</c:v>
                </c:pt>
                <c:pt idx="1362">
                  <c:v>4340</c:v>
                </c:pt>
                <c:pt idx="1363">
                  <c:v>4335</c:v>
                </c:pt>
                <c:pt idx="1364">
                  <c:v>4340</c:v>
                </c:pt>
                <c:pt idx="1365">
                  <c:v>4355</c:v>
                </c:pt>
                <c:pt idx="1366">
                  <c:v>4345</c:v>
                </c:pt>
                <c:pt idx="1367">
                  <c:v>4370</c:v>
                </c:pt>
                <c:pt idx="1368">
                  <c:v>4390</c:v>
                </c:pt>
                <c:pt idx="1369">
                  <c:v>4360</c:v>
                </c:pt>
                <c:pt idx="1370">
                  <c:v>4360</c:v>
                </c:pt>
                <c:pt idx="1371">
                  <c:v>4350</c:v>
                </c:pt>
                <c:pt idx="1372">
                  <c:v>4355</c:v>
                </c:pt>
                <c:pt idx="1373">
                  <c:v>4370</c:v>
                </c:pt>
                <c:pt idx="1374">
                  <c:v>4465</c:v>
                </c:pt>
                <c:pt idx="1375">
                  <c:v>4385</c:v>
                </c:pt>
                <c:pt idx="1376">
                  <c:v>4335</c:v>
                </c:pt>
                <c:pt idx="1377">
                  <c:v>4355</c:v>
                </c:pt>
                <c:pt idx="1378">
                  <c:v>4350</c:v>
                </c:pt>
                <c:pt idx="1379">
                  <c:v>4395</c:v>
                </c:pt>
                <c:pt idx="1380">
                  <c:v>4415</c:v>
                </c:pt>
                <c:pt idx="1381">
                  <c:v>4390</c:v>
                </c:pt>
                <c:pt idx="1382">
                  <c:v>4425</c:v>
                </c:pt>
                <c:pt idx="1383">
                  <c:v>4495</c:v>
                </c:pt>
                <c:pt idx="1384">
                  <c:v>4495</c:v>
                </c:pt>
                <c:pt idx="1385">
                  <c:v>4490</c:v>
                </c:pt>
                <c:pt idx="1386">
                  <c:v>4450</c:v>
                </c:pt>
                <c:pt idx="1387">
                  <c:v>4435</c:v>
                </c:pt>
                <c:pt idx="1388">
                  <c:v>4445</c:v>
                </c:pt>
                <c:pt idx="1389">
                  <c:v>4490</c:v>
                </c:pt>
                <c:pt idx="1390">
                  <c:v>4425</c:v>
                </c:pt>
                <c:pt idx="1391">
                  <c:v>4440</c:v>
                </c:pt>
                <c:pt idx="1392">
                  <c:v>4465</c:v>
                </c:pt>
                <c:pt idx="1393">
                  <c:v>4460</c:v>
                </c:pt>
                <c:pt idx="1394">
                  <c:v>4445</c:v>
                </c:pt>
                <c:pt idx="1395">
                  <c:v>4435</c:v>
                </c:pt>
                <c:pt idx="1396">
                  <c:v>4425</c:v>
                </c:pt>
                <c:pt idx="1397">
                  <c:v>4380</c:v>
                </c:pt>
                <c:pt idx="1398">
                  <c:v>4375</c:v>
                </c:pt>
                <c:pt idx="1399">
                  <c:v>4340</c:v>
                </c:pt>
                <c:pt idx="1400">
                  <c:v>4335</c:v>
                </c:pt>
                <c:pt idx="1401">
                  <c:v>4325</c:v>
                </c:pt>
                <c:pt idx="1402">
                  <c:v>4340</c:v>
                </c:pt>
                <c:pt idx="1403">
                  <c:v>4355</c:v>
                </c:pt>
                <c:pt idx="1404">
                  <c:v>4320</c:v>
                </c:pt>
                <c:pt idx="1405">
                  <c:v>4360</c:v>
                </c:pt>
                <c:pt idx="1406">
                  <c:v>4385</c:v>
                </c:pt>
                <c:pt idx="1407">
                  <c:v>4460</c:v>
                </c:pt>
                <c:pt idx="1408">
                  <c:v>4515</c:v>
                </c:pt>
                <c:pt idx="1409">
                  <c:v>4515</c:v>
                </c:pt>
                <c:pt idx="1410">
                  <c:v>4570</c:v>
                </c:pt>
                <c:pt idx="1411">
                  <c:v>4565</c:v>
                </c:pt>
                <c:pt idx="1412">
                  <c:v>4535</c:v>
                </c:pt>
                <c:pt idx="1413">
                  <c:v>4540</c:v>
                </c:pt>
                <c:pt idx="1414">
                  <c:v>4590</c:v>
                </c:pt>
                <c:pt idx="1415">
                  <c:v>4590</c:v>
                </c:pt>
                <c:pt idx="1416">
                  <c:v>4555</c:v>
                </c:pt>
                <c:pt idx="1417">
                  <c:v>4555</c:v>
                </c:pt>
                <c:pt idx="1418">
                  <c:v>4470</c:v>
                </c:pt>
                <c:pt idx="1419">
                  <c:v>4500</c:v>
                </c:pt>
                <c:pt idx="1420">
                  <c:v>4470</c:v>
                </c:pt>
                <c:pt idx="1421">
                  <c:v>4410</c:v>
                </c:pt>
                <c:pt idx="1422">
                  <c:v>4490</c:v>
                </c:pt>
                <c:pt idx="1423">
                  <c:v>4415</c:v>
                </c:pt>
                <c:pt idx="1424">
                  <c:v>4235</c:v>
                </c:pt>
                <c:pt idx="1425">
                  <c:v>4030</c:v>
                </c:pt>
                <c:pt idx="1426">
                  <c:v>4175</c:v>
                </c:pt>
                <c:pt idx="1427">
                  <c:v>4150</c:v>
                </c:pt>
                <c:pt idx="1428">
                  <c:v>4110</c:v>
                </c:pt>
                <c:pt idx="1429">
                  <c:v>4070</c:v>
                </c:pt>
                <c:pt idx="1430">
                  <c:v>4050</c:v>
                </c:pt>
                <c:pt idx="1431">
                  <c:v>4055</c:v>
                </c:pt>
                <c:pt idx="1432">
                  <c:v>4035</c:v>
                </c:pt>
                <c:pt idx="1433">
                  <c:v>4045</c:v>
                </c:pt>
                <c:pt idx="1434">
                  <c:v>3980</c:v>
                </c:pt>
                <c:pt idx="1435">
                  <c:v>3925</c:v>
                </c:pt>
                <c:pt idx="1436">
                  <c:v>3905</c:v>
                </c:pt>
                <c:pt idx="1437">
                  <c:v>3935</c:v>
                </c:pt>
                <c:pt idx="1438">
                  <c:v>3935</c:v>
                </c:pt>
                <c:pt idx="1439">
                  <c:v>4035</c:v>
                </c:pt>
                <c:pt idx="1440">
                  <c:v>4025</c:v>
                </c:pt>
                <c:pt idx="1441">
                  <c:v>3975</c:v>
                </c:pt>
                <c:pt idx="1442">
                  <c:v>4030</c:v>
                </c:pt>
                <c:pt idx="1443">
                  <c:v>4100</c:v>
                </c:pt>
                <c:pt idx="1444">
                  <c:v>4160</c:v>
                </c:pt>
                <c:pt idx="1445">
                  <c:v>4135</c:v>
                </c:pt>
                <c:pt idx="1446">
                  <c:v>4155</c:v>
                </c:pt>
                <c:pt idx="1447">
                  <c:v>4145</c:v>
                </c:pt>
                <c:pt idx="1448">
                  <c:v>4130</c:v>
                </c:pt>
                <c:pt idx="1449">
                  <c:v>3865</c:v>
                </c:pt>
                <c:pt idx="1450">
                  <c:v>3875</c:v>
                </c:pt>
                <c:pt idx="1451">
                  <c:v>3705</c:v>
                </c:pt>
                <c:pt idx="1452">
                  <c:v>3695</c:v>
                </c:pt>
                <c:pt idx="1453">
                  <c:v>3790</c:v>
                </c:pt>
                <c:pt idx="1454">
                  <c:v>3735</c:v>
                </c:pt>
                <c:pt idx="1455">
                  <c:v>3800</c:v>
                </c:pt>
                <c:pt idx="1456">
                  <c:v>3735</c:v>
                </c:pt>
                <c:pt idx="1457">
                  <c:v>3740</c:v>
                </c:pt>
                <c:pt idx="1458">
                  <c:v>3700</c:v>
                </c:pt>
                <c:pt idx="1459">
                  <c:v>3700</c:v>
                </c:pt>
                <c:pt idx="1460">
                  <c:v>3650</c:v>
                </c:pt>
                <c:pt idx="1461">
                  <c:v>3550</c:v>
                </c:pt>
                <c:pt idx="1462">
                  <c:v>3465</c:v>
                </c:pt>
                <c:pt idx="1463">
                  <c:v>3445</c:v>
                </c:pt>
                <c:pt idx="1464">
                  <c:v>3415</c:v>
                </c:pt>
                <c:pt idx="1465">
                  <c:v>3415</c:v>
                </c:pt>
                <c:pt idx="1466">
                  <c:v>3425</c:v>
                </c:pt>
                <c:pt idx="1467">
                  <c:v>3485</c:v>
                </c:pt>
                <c:pt idx="1468">
                  <c:v>3440</c:v>
                </c:pt>
                <c:pt idx="1469">
                  <c:v>3485</c:v>
                </c:pt>
                <c:pt idx="1470">
                  <c:v>3490</c:v>
                </c:pt>
                <c:pt idx="1471">
                  <c:v>3480</c:v>
                </c:pt>
                <c:pt idx="1472">
                  <c:v>3520</c:v>
                </c:pt>
                <c:pt idx="1473">
                  <c:v>3470</c:v>
                </c:pt>
                <c:pt idx="1474">
                  <c:v>3390</c:v>
                </c:pt>
                <c:pt idx="1475">
                  <c:v>3425</c:v>
                </c:pt>
                <c:pt idx="1476">
                  <c:v>3455</c:v>
                </c:pt>
                <c:pt idx="1477">
                  <c:v>3405</c:v>
                </c:pt>
                <c:pt idx="1478">
                  <c:v>3510</c:v>
                </c:pt>
                <c:pt idx="1479">
                  <c:v>3520</c:v>
                </c:pt>
                <c:pt idx="1480">
                  <c:v>3480</c:v>
                </c:pt>
                <c:pt idx="1481">
                  <c:v>3480</c:v>
                </c:pt>
                <c:pt idx="1482">
                  <c:v>3560</c:v>
                </c:pt>
                <c:pt idx="1483">
                  <c:v>3620</c:v>
                </c:pt>
                <c:pt idx="1484">
                  <c:v>3590</c:v>
                </c:pt>
                <c:pt idx="1485">
                  <c:v>3540</c:v>
                </c:pt>
                <c:pt idx="1486">
                  <c:v>3590</c:v>
                </c:pt>
                <c:pt idx="1487">
                  <c:v>3700</c:v>
                </c:pt>
                <c:pt idx="1488">
                  <c:v>3670</c:v>
                </c:pt>
                <c:pt idx="1489">
                  <c:v>3655</c:v>
                </c:pt>
                <c:pt idx="1490">
                  <c:v>3625</c:v>
                </c:pt>
                <c:pt idx="1491">
                  <c:v>3695</c:v>
                </c:pt>
                <c:pt idx="1492">
                  <c:v>3770</c:v>
                </c:pt>
                <c:pt idx="1493">
                  <c:v>3680</c:v>
                </c:pt>
                <c:pt idx="1494">
                  <c:v>3610</c:v>
                </c:pt>
                <c:pt idx="1495">
                  <c:v>3635</c:v>
                </c:pt>
                <c:pt idx="1496">
                  <c:v>3540</c:v>
                </c:pt>
                <c:pt idx="1497">
                  <c:v>3430</c:v>
                </c:pt>
                <c:pt idx="1498">
                  <c:v>3440</c:v>
                </c:pt>
                <c:pt idx="1499">
                  <c:v>3500</c:v>
                </c:pt>
                <c:pt idx="1500">
                  <c:v>3430</c:v>
                </c:pt>
                <c:pt idx="1501">
                  <c:v>3510</c:v>
                </c:pt>
                <c:pt idx="1502">
                  <c:v>3585</c:v>
                </c:pt>
                <c:pt idx="1503">
                  <c:v>3650</c:v>
                </c:pt>
                <c:pt idx="1504">
                  <c:v>3630</c:v>
                </c:pt>
                <c:pt idx="1505">
                  <c:v>3605</c:v>
                </c:pt>
                <c:pt idx="1506">
                  <c:v>3635</c:v>
                </c:pt>
                <c:pt idx="1507">
                  <c:v>3625</c:v>
                </c:pt>
                <c:pt idx="1508">
                  <c:v>3635</c:v>
                </c:pt>
                <c:pt idx="1509">
                  <c:v>3600</c:v>
                </c:pt>
                <c:pt idx="1510">
                  <c:v>3605</c:v>
                </c:pt>
                <c:pt idx="1511">
                  <c:v>3625</c:v>
                </c:pt>
                <c:pt idx="1512">
                  <c:v>3675</c:v>
                </c:pt>
                <c:pt idx="1513">
                  <c:v>3700</c:v>
                </c:pt>
                <c:pt idx="1514">
                  <c:v>3720</c:v>
                </c:pt>
                <c:pt idx="1515">
                  <c:v>3825</c:v>
                </c:pt>
                <c:pt idx="1516">
                  <c:v>3830</c:v>
                </c:pt>
                <c:pt idx="1517">
                  <c:v>3910</c:v>
                </c:pt>
                <c:pt idx="1518">
                  <c:v>3975</c:v>
                </c:pt>
                <c:pt idx="1519">
                  <c:v>4030</c:v>
                </c:pt>
                <c:pt idx="1520">
                  <c:v>4000</c:v>
                </c:pt>
                <c:pt idx="1521">
                  <c:v>4030</c:v>
                </c:pt>
                <c:pt idx="1522">
                  <c:v>4025</c:v>
                </c:pt>
                <c:pt idx="1523">
                  <c:v>3970</c:v>
                </c:pt>
                <c:pt idx="1524">
                  <c:v>3945</c:v>
                </c:pt>
                <c:pt idx="1525">
                  <c:v>3875</c:v>
                </c:pt>
                <c:pt idx="1526">
                  <c:v>3900</c:v>
                </c:pt>
                <c:pt idx="1527">
                  <c:v>3945</c:v>
                </c:pt>
                <c:pt idx="1528">
                  <c:v>3925</c:v>
                </c:pt>
                <c:pt idx="1529">
                  <c:v>3950</c:v>
                </c:pt>
                <c:pt idx="1530">
                  <c:v>3960</c:v>
                </c:pt>
                <c:pt idx="1531">
                  <c:v>3885</c:v>
                </c:pt>
                <c:pt idx="1532">
                  <c:v>3830</c:v>
                </c:pt>
                <c:pt idx="1533">
                  <c:v>3580</c:v>
                </c:pt>
                <c:pt idx="1534">
                  <c:v>3510</c:v>
                </c:pt>
                <c:pt idx="1535">
                  <c:v>3500</c:v>
                </c:pt>
                <c:pt idx="1536">
                  <c:v>3545</c:v>
                </c:pt>
                <c:pt idx="1537">
                  <c:v>3450</c:v>
                </c:pt>
                <c:pt idx="1538">
                  <c:v>3500</c:v>
                </c:pt>
                <c:pt idx="1539">
                  <c:v>3605</c:v>
                </c:pt>
                <c:pt idx="1540">
                  <c:v>3555</c:v>
                </c:pt>
                <c:pt idx="1541">
                  <c:v>3480</c:v>
                </c:pt>
                <c:pt idx="1542">
                  <c:v>3480</c:v>
                </c:pt>
                <c:pt idx="1543">
                  <c:v>3515</c:v>
                </c:pt>
                <c:pt idx="1544">
                  <c:v>3515</c:v>
                </c:pt>
                <c:pt idx="1545">
                  <c:v>3525</c:v>
                </c:pt>
                <c:pt idx="1546">
                  <c:v>3525</c:v>
                </c:pt>
                <c:pt idx="1547">
                  <c:v>3525</c:v>
                </c:pt>
                <c:pt idx="1548">
                  <c:v>3570</c:v>
                </c:pt>
                <c:pt idx="1549">
                  <c:v>3595</c:v>
                </c:pt>
                <c:pt idx="1550">
                  <c:v>3610</c:v>
                </c:pt>
                <c:pt idx="1551">
                  <c:v>3630</c:v>
                </c:pt>
                <c:pt idx="1552">
                  <c:v>3570</c:v>
                </c:pt>
                <c:pt idx="1553">
                  <c:v>3625</c:v>
                </c:pt>
                <c:pt idx="1554">
                  <c:v>3555</c:v>
                </c:pt>
                <c:pt idx="1555">
                  <c:v>3515</c:v>
                </c:pt>
                <c:pt idx="1556">
                  <c:v>3515</c:v>
                </c:pt>
                <c:pt idx="1557">
                  <c:v>3490</c:v>
                </c:pt>
                <c:pt idx="1558">
                  <c:v>3455</c:v>
                </c:pt>
                <c:pt idx="1559">
                  <c:v>3500</c:v>
                </c:pt>
                <c:pt idx="1560">
                  <c:v>3430</c:v>
                </c:pt>
                <c:pt idx="1561">
                  <c:v>3490</c:v>
                </c:pt>
                <c:pt idx="1562">
                  <c:v>3480</c:v>
                </c:pt>
                <c:pt idx="1563">
                  <c:v>3520</c:v>
                </c:pt>
                <c:pt idx="1564">
                  <c:v>3500</c:v>
                </c:pt>
                <c:pt idx="1565">
                  <c:v>3510</c:v>
                </c:pt>
                <c:pt idx="1566">
                  <c:v>3650</c:v>
                </c:pt>
                <c:pt idx="1567">
                  <c:v>3645</c:v>
                </c:pt>
                <c:pt idx="1568">
                  <c:v>3615</c:v>
                </c:pt>
                <c:pt idx="1569">
                  <c:v>3645</c:v>
                </c:pt>
                <c:pt idx="1570">
                  <c:v>3645</c:v>
                </c:pt>
                <c:pt idx="1571">
                  <c:v>3520</c:v>
                </c:pt>
                <c:pt idx="1572">
                  <c:v>3510</c:v>
                </c:pt>
                <c:pt idx="1573">
                  <c:v>3475</c:v>
                </c:pt>
                <c:pt idx="1574">
                  <c:v>3480</c:v>
                </c:pt>
                <c:pt idx="1575">
                  <c:v>3485</c:v>
                </c:pt>
                <c:pt idx="1576">
                  <c:v>3490</c:v>
                </c:pt>
                <c:pt idx="1577">
                  <c:v>3430</c:v>
                </c:pt>
                <c:pt idx="1578">
                  <c:v>3410</c:v>
                </c:pt>
                <c:pt idx="1579">
                  <c:v>3370</c:v>
                </c:pt>
                <c:pt idx="1580">
                  <c:v>3340</c:v>
                </c:pt>
                <c:pt idx="1581">
                  <c:v>3350</c:v>
                </c:pt>
                <c:pt idx="1582">
                  <c:v>3320</c:v>
                </c:pt>
                <c:pt idx="1583">
                  <c:v>3345</c:v>
                </c:pt>
                <c:pt idx="1584">
                  <c:v>3230</c:v>
                </c:pt>
                <c:pt idx="1585">
                  <c:v>3160</c:v>
                </c:pt>
                <c:pt idx="1586">
                  <c:v>3190</c:v>
                </c:pt>
                <c:pt idx="1587">
                  <c:v>3250</c:v>
                </c:pt>
                <c:pt idx="1588">
                  <c:v>3185</c:v>
                </c:pt>
                <c:pt idx="1589">
                  <c:v>3225</c:v>
                </c:pt>
                <c:pt idx="1590">
                  <c:v>3315</c:v>
                </c:pt>
                <c:pt idx="1591">
                  <c:v>3310</c:v>
                </c:pt>
                <c:pt idx="1592">
                  <c:v>3305</c:v>
                </c:pt>
                <c:pt idx="1593">
                  <c:v>3300</c:v>
                </c:pt>
                <c:pt idx="1594">
                  <c:v>3300</c:v>
                </c:pt>
                <c:pt idx="1595">
                  <c:v>3270</c:v>
                </c:pt>
                <c:pt idx="1596">
                  <c:v>3215</c:v>
                </c:pt>
                <c:pt idx="1597">
                  <c:v>3240</c:v>
                </c:pt>
                <c:pt idx="1598">
                  <c:v>3270</c:v>
                </c:pt>
                <c:pt idx="1599">
                  <c:v>3200</c:v>
                </c:pt>
                <c:pt idx="1600">
                  <c:v>3210</c:v>
                </c:pt>
                <c:pt idx="1601">
                  <c:v>3180</c:v>
                </c:pt>
                <c:pt idx="1602">
                  <c:v>3130</c:v>
                </c:pt>
                <c:pt idx="1603">
                  <c:v>3190</c:v>
                </c:pt>
                <c:pt idx="1604">
                  <c:v>3255</c:v>
                </c:pt>
                <c:pt idx="1605">
                  <c:v>3275</c:v>
                </c:pt>
                <c:pt idx="1606">
                  <c:v>3245</c:v>
                </c:pt>
                <c:pt idx="1607">
                  <c:v>3250</c:v>
                </c:pt>
                <c:pt idx="1608">
                  <c:v>3160</c:v>
                </c:pt>
                <c:pt idx="1609">
                  <c:v>3195</c:v>
                </c:pt>
                <c:pt idx="1610">
                  <c:v>3110</c:v>
                </c:pt>
                <c:pt idx="1611">
                  <c:v>3135</c:v>
                </c:pt>
                <c:pt idx="1612">
                  <c:v>3170</c:v>
                </c:pt>
                <c:pt idx="1613">
                  <c:v>3240</c:v>
                </c:pt>
                <c:pt idx="1614">
                  <c:v>3255</c:v>
                </c:pt>
                <c:pt idx="1615">
                  <c:v>3190</c:v>
                </c:pt>
                <c:pt idx="1616">
                  <c:v>3215</c:v>
                </c:pt>
                <c:pt idx="1617">
                  <c:v>3275</c:v>
                </c:pt>
                <c:pt idx="1618">
                  <c:v>3330</c:v>
                </c:pt>
                <c:pt idx="1619">
                  <c:v>3305</c:v>
                </c:pt>
                <c:pt idx="1620">
                  <c:v>3325</c:v>
                </c:pt>
                <c:pt idx="1621">
                  <c:v>3335</c:v>
                </c:pt>
                <c:pt idx="1622">
                  <c:v>3365</c:v>
                </c:pt>
                <c:pt idx="1623">
                  <c:v>3380</c:v>
                </c:pt>
                <c:pt idx="1624">
                  <c:v>3365</c:v>
                </c:pt>
                <c:pt idx="1625">
                  <c:v>3365</c:v>
                </c:pt>
                <c:pt idx="1626">
                  <c:v>3335</c:v>
                </c:pt>
                <c:pt idx="1627">
                  <c:v>3375</c:v>
                </c:pt>
                <c:pt idx="1628">
                  <c:v>3375</c:v>
                </c:pt>
                <c:pt idx="1629">
                  <c:v>3365</c:v>
                </c:pt>
                <c:pt idx="1630">
                  <c:v>3345</c:v>
                </c:pt>
                <c:pt idx="1631">
                  <c:v>3350</c:v>
                </c:pt>
                <c:pt idx="1632">
                  <c:v>3355</c:v>
                </c:pt>
                <c:pt idx="1633">
                  <c:v>3360</c:v>
                </c:pt>
                <c:pt idx="1634">
                  <c:v>3340</c:v>
                </c:pt>
                <c:pt idx="1635">
                  <c:v>3360</c:v>
                </c:pt>
                <c:pt idx="1636">
                  <c:v>3280</c:v>
                </c:pt>
                <c:pt idx="1637">
                  <c:v>3245</c:v>
                </c:pt>
                <c:pt idx="1638">
                  <c:v>3230</c:v>
                </c:pt>
                <c:pt idx="1639">
                  <c:v>3200</c:v>
                </c:pt>
                <c:pt idx="1640">
                  <c:v>3210</c:v>
                </c:pt>
                <c:pt idx="1641">
                  <c:v>3205</c:v>
                </c:pt>
                <c:pt idx="1642">
                  <c:v>3165</c:v>
                </c:pt>
                <c:pt idx="1643">
                  <c:v>3140</c:v>
                </c:pt>
                <c:pt idx="1644">
                  <c:v>3115</c:v>
                </c:pt>
                <c:pt idx="1645">
                  <c:v>3110</c:v>
                </c:pt>
                <c:pt idx="1646">
                  <c:v>3100</c:v>
                </c:pt>
                <c:pt idx="1647">
                  <c:v>3070</c:v>
                </c:pt>
                <c:pt idx="1648">
                  <c:v>2990</c:v>
                </c:pt>
                <c:pt idx="1649">
                  <c:v>3030</c:v>
                </c:pt>
                <c:pt idx="1650">
                  <c:v>2920</c:v>
                </c:pt>
                <c:pt idx="1651">
                  <c:v>2945</c:v>
                </c:pt>
                <c:pt idx="1652">
                  <c:v>2975</c:v>
                </c:pt>
                <c:pt idx="1653">
                  <c:v>3050</c:v>
                </c:pt>
                <c:pt idx="1654">
                  <c:v>3010</c:v>
                </c:pt>
                <c:pt idx="1655">
                  <c:v>3010</c:v>
                </c:pt>
                <c:pt idx="1656">
                  <c:v>3050</c:v>
                </c:pt>
                <c:pt idx="1657">
                  <c:v>2930</c:v>
                </c:pt>
                <c:pt idx="1658">
                  <c:v>2945</c:v>
                </c:pt>
                <c:pt idx="1659">
                  <c:v>2940</c:v>
                </c:pt>
                <c:pt idx="1660">
                  <c:v>2845</c:v>
                </c:pt>
                <c:pt idx="1661">
                  <c:v>2835</c:v>
                </c:pt>
                <c:pt idx="1662">
                  <c:v>2860</c:v>
                </c:pt>
                <c:pt idx="1663">
                  <c:v>2820</c:v>
                </c:pt>
                <c:pt idx="1664">
                  <c:v>2750</c:v>
                </c:pt>
                <c:pt idx="1665">
                  <c:v>2630</c:v>
                </c:pt>
                <c:pt idx="1666">
                  <c:v>2675</c:v>
                </c:pt>
                <c:pt idx="1667">
                  <c:v>2675</c:v>
                </c:pt>
                <c:pt idx="1668">
                  <c:v>2690</c:v>
                </c:pt>
                <c:pt idx="1669">
                  <c:v>2675</c:v>
                </c:pt>
                <c:pt idx="1670">
                  <c:v>2660</c:v>
                </c:pt>
                <c:pt idx="1671">
                  <c:v>2675</c:v>
                </c:pt>
                <c:pt idx="1672">
                  <c:v>2635</c:v>
                </c:pt>
                <c:pt idx="1673">
                  <c:v>2665</c:v>
                </c:pt>
                <c:pt idx="1674">
                  <c:v>2680</c:v>
                </c:pt>
                <c:pt idx="1675">
                  <c:v>2690</c:v>
                </c:pt>
                <c:pt idx="1676">
                  <c:v>2705</c:v>
                </c:pt>
                <c:pt idx="1677">
                  <c:v>2715</c:v>
                </c:pt>
                <c:pt idx="1678">
                  <c:v>2680</c:v>
                </c:pt>
                <c:pt idx="1679">
                  <c:v>2660</c:v>
                </c:pt>
                <c:pt idx="1680">
                  <c:v>2570</c:v>
                </c:pt>
                <c:pt idx="1681">
                  <c:v>2425</c:v>
                </c:pt>
                <c:pt idx="1682">
                  <c:v>2290</c:v>
                </c:pt>
                <c:pt idx="1683">
                  <c:v>2285</c:v>
                </c:pt>
                <c:pt idx="1684">
                  <c:v>2200</c:v>
                </c:pt>
                <c:pt idx="1685">
                  <c:v>2285</c:v>
                </c:pt>
                <c:pt idx="1686">
                  <c:v>2215</c:v>
                </c:pt>
                <c:pt idx="1687">
                  <c:v>2175</c:v>
                </c:pt>
                <c:pt idx="1688">
                  <c:v>2080</c:v>
                </c:pt>
                <c:pt idx="1689">
                  <c:v>1880</c:v>
                </c:pt>
                <c:pt idx="1690">
                  <c:v>1890</c:v>
                </c:pt>
                <c:pt idx="1691">
                  <c:v>1870</c:v>
                </c:pt>
                <c:pt idx="1692">
                  <c:v>1815</c:v>
                </c:pt>
                <c:pt idx="1693">
                  <c:v>1860</c:v>
                </c:pt>
                <c:pt idx="1694">
                  <c:v>1910</c:v>
                </c:pt>
                <c:pt idx="1695">
                  <c:v>1930</c:v>
                </c:pt>
                <c:pt idx="1696">
                  <c:v>2000</c:v>
                </c:pt>
                <c:pt idx="1697">
                  <c:v>2080</c:v>
                </c:pt>
                <c:pt idx="1698">
                  <c:v>2120</c:v>
                </c:pt>
                <c:pt idx="1699">
                  <c:v>2100</c:v>
                </c:pt>
                <c:pt idx="1700">
                  <c:v>2085</c:v>
                </c:pt>
                <c:pt idx="1701">
                  <c:v>2050</c:v>
                </c:pt>
                <c:pt idx="1702">
                  <c:v>2080</c:v>
                </c:pt>
                <c:pt idx="1703">
                  <c:v>1955</c:v>
                </c:pt>
                <c:pt idx="1704">
                  <c:v>1815</c:v>
                </c:pt>
                <c:pt idx="1705">
                  <c:v>1835</c:v>
                </c:pt>
                <c:pt idx="1706">
                  <c:v>1885</c:v>
                </c:pt>
                <c:pt idx="1707">
                  <c:v>1960</c:v>
                </c:pt>
                <c:pt idx="1708">
                  <c:v>1965</c:v>
                </c:pt>
                <c:pt idx="1709">
                  <c:v>1915</c:v>
                </c:pt>
                <c:pt idx="1710">
                  <c:v>1895</c:v>
                </c:pt>
                <c:pt idx="1711">
                  <c:v>1850</c:v>
                </c:pt>
                <c:pt idx="1712">
                  <c:v>1880</c:v>
                </c:pt>
                <c:pt idx="1713">
                  <c:v>1850</c:v>
                </c:pt>
                <c:pt idx="1714">
                  <c:v>1870</c:v>
                </c:pt>
                <c:pt idx="1715">
                  <c:v>1930</c:v>
                </c:pt>
                <c:pt idx="1716">
                  <c:v>1950</c:v>
                </c:pt>
                <c:pt idx="1717">
                  <c:v>2010</c:v>
                </c:pt>
                <c:pt idx="1718">
                  <c:v>2035</c:v>
                </c:pt>
                <c:pt idx="1719">
                  <c:v>2030</c:v>
                </c:pt>
                <c:pt idx="1720">
                  <c:v>1975</c:v>
                </c:pt>
                <c:pt idx="1721">
                  <c:v>1965</c:v>
                </c:pt>
                <c:pt idx="1722">
                  <c:v>1955</c:v>
                </c:pt>
                <c:pt idx="1723">
                  <c:v>2080</c:v>
                </c:pt>
                <c:pt idx="1724">
                  <c:v>2305</c:v>
                </c:pt>
                <c:pt idx="1725">
                  <c:v>2190</c:v>
                </c:pt>
                <c:pt idx="1726">
                  <c:v>2230</c:v>
                </c:pt>
                <c:pt idx="1727">
                  <c:v>2215</c:v>
                </c:pt>
                <c:pt idx="1728">
                  <c:v>2220</c:v>
                </c:pt>
                <c:pt idx="1729">
                  <c:v>2090</c:v>
                </c:pt>
                <c:pt idx="1730">
                  <c:v>2070</c:v>
                </c:pt>
                <c:pt idx="1731">
                  <c:v>2125</c:v>
                </c:pt>
                <c:pt idx="1732">
                  <c:v>2200</c:v>
                </c:pt>
                <c:pt idx="1733">
                  <c:v>2185</c:v>
                </c:pt>
                <c:pt idx="1734">
                  <c:v>2195</c:v>
                </c:pt>
                <c:pt idx="1735">
                  <c:v>2190</c:v>
                </c:pt>
                <c:pt idx="1736">
                  <c:v>2150</c:v>
                </c:pt>
                <c:pt idx="1737">
                  <c:v>2110</c:v>
                </c:pt>
                <c:pt idx="1738">
                  <c:v>2140</c:v>
                </c:pt>
                <c:pt idx="1739">
                  <c:v>2150</c:v>
                </c:pt>
                <c:pt idx="1740">
                  <c:v>2145</c:v>
                </c:pt>
                <c:pt idx="1741">
                  <c:v>2090</c:v>
                </c:pt>
                <c:pt idx="1742">
                  <c:v>2085</c:v>
                </c:pt>
                <c:pt idx="1743">
                  <c:v>2005</c:v>
                </c:pt>
                <c:pt idx="1744">
                  <c:v>1895</c:v>
                </c:pt>
                <c:pt idx="1745">
                  <c:v>1920</c:v>
                </c:pt>
                <c:pt idx="1746">
                  <c:v>1905</c:v>
                </c:pt>
                <c:pt idx="1747">
                  <c:v>1875</c:v>
                </c:pt>
                <c:pt idx="1748">
                  <c:v>1800</c:v>
                </c:pt>
                <c:pt idx="1749">
                  <c:v>1820</c:v>
                </c:pt>
                <c:pt idx="1750">
                  <c:v>1850</c:v>
                </c:pt>
                <c:pt idx="1751">
                  <c:v>1875</c:v>
                </c:pt>
                <c:pt idx="1752">
                  <c:v>1880</c:v>
                </c:pt>
                <c:pt idx="1753">
                  <c:v>1870</c:v>
                </c:pt>
                <c:pt idx="1754">
                  <c:v>1905</c:v>
                </c:pt>
                <c:pt idx="1755">
                  <c:v>1925</c:v>
                </c:pt>
                <c:pt idx="1756">
                  <c:v>1870</c:v>
                </c:pt>
                <c:pt idx="1757">
                  <c:v>1975</c:v>
                </c:pt>
                <c:pt idx="1758">
                  <c:v>1935</c:v>
                </c:pt>
                <c:pt idx="1759">
                  <c:v>1965</c:v>
                </c:pt>
                <c:pt idx="1760">
                  <c:v>1995</c:v>
                </c:pt>
                <c:pt idx="1761">
                  <c:v>1970</c:v>
                </c:pt>
                <c:pt idx="1762">
                  <c:v>1970</c:v>
                </c:pt>
                <c:pt idx="1763">
                  <c:v>1975</c:v>
                </c:pt>
                <c:pt idx="1764">
                  <c:v>2000</c:v>
                </c:pt>
                <c:pt idx="1765">
                  <c:v>2065</c:v>
                </c:pt>
                <c:pt idx="1766">
                  <c:v>2065</c:v>
                </c:pt>
                <c:pt idx="1767">
                  <c:v>2015</c:v>
                </c:pt>
                <c:pt idx="1768">
                  <c:v>2035</c:v>
                </c:pt>
                <c:pt idx="1769">
                  <c:v>2020</c:v>
                </c:pt>
                <c:pt idx="1770">
                  <c:v>2030</c:v>
                </c:pt>
                <c:pt idx="1771">
                  <c:v>2045</c:v>
                </c:pt>
                <c:pt idx="1772">
                  <c:v>2070</c:v>
                </c:pt>
                <c:pt idx="1773">
                  <c:v>2085</c:v>
                </c:pt>
                <c:pt idx="1774">
                  <c:v>2060</c:v>
                </c:pt>
                <c:pt idx="1775">
                  <c:v>2020</c:v>
                </c:pt>
                <c:pt idx="1776">
                  <c:v>1985</c:v>
                </c:pt>
                <c:pt idx="1777">
                  <c:v>2015</c:v>
                </c:pt>
                <c:pt idx="1778">
                  <c:v>2035</c:v>
                </c:pt>
                <c:pt idx="1779">
                  <c:v>2060</c:v>
                </c:pt>
                <c:pt idx="1780">
                  <c:v>2075</c:v>
                </c:pt>
                <c:pt idx="1781">
                  <c:v>2050</c:v>
                </c:pt>
                <c:pt idx="1782">
                  <c:v>2040</c:v>
                </c:pt>
                <c:pt idx="1783">
                  <c:v>2030</c:v>
                </c:pt>
                <c:pt idx="1784">
                  <c:v>2035</c:v>
                </c:pt>
                <c:pt idx="1785">
                  <c:v>2065</c:v>
                </c:pt>
                <c:pt idx="1786">
                  <c:v>2070</c:v>
                </c:pt>
                <c:pt idx="1787">
                  <c:v>1990</c:v>
                </c:pt>
                <c:pt idx="1788">
                  <c:v>1940</c:v>
                </c:pt>
                <c:pt idx="1789">
                  <c:v>1900</c:v>
                </c:pt>
                <c:pt idx="1790">
                  <c:v>1900</c:v>
                </c:pt>
                <c:pt idx="1791">
                  <c:v>1945</c:v>
                </c:pt>
                <c:pt idx="1792">
                  <c:v>1965</c:v>
                </c:pt>
                <c:pt idx="1793">
                  <c:v>1965</c:v>
                </c:pt>
                <c:pt idx="1794">
                  <c:v>1875</c:v>
                </c:pt>
                <c:pt idx="1795">
                  <c:v>1905</c:v>
                </c:pt>
                <c:pt idx="1796">
                  <c:v>1930</c:v>
                </c:pt>
                <c:pt idx="1797">
                  <c:v>1935</c:v>
                </c:pt>
                <c:pt idx="1798">
                  <c:v>1925</c:v>
                </c:pt>
                <c:pt idx="1799">
                  <c:v>1890</c:v>
                </c:pt>
                <c:pt idx="1800">
                  <c:v>1805</c:v>
                </c:pt>
                <c:pt idx="1801">
                  <c:v>1840</c:v>
                </c:pt>
                <c:pt idx="1802">
                  <c:v>1815</c:v>
                </c:pt>
                <c:pt idx="1803">
                  <c:v>1800</c:v>
                </c:pt>
                <c:pt idx="1804">
                  <c:v>1815</c:v>
                </c:pt>
                <c:pt idx="1805">
                  <c:v>1805</c:v>
                </c:pt>
                <c:pt idx="1806">
                  <c:v>1800</c:v>
                </c:pt>
                <c:pt idx="1807">
                  <c:v>1815</c:v>
                </c:pt>
                <c:pt idx="1808">
                  <c:v>1835</c:v>
                </c:pt>
                <c:pt idx="1809">
                  <c:v>1840</c:v>
                </c:pt>
                <c:pt idx="1810">
                  <c:v>1810</c:v>
                </c:pt>
                <c:pt idx="1811">
                  <c:v>1790</c:v>
                </c:pt>
                <c:pt idx="1812">
                  <c:v>1625</c:v>
                </c:pt>
                <c:pt idx="1813">
                  <c:v>1645</c:v>
                </c:pt>
                <c:pt idx="1814">
                  <c:v>1665</c:v>
                </c:pt>
                <c:pt idx="1815">
                  <c:v>1635</c:v>
                </c:pt>
                <c:pt idx="1816">
                  <c:v>1655</c:v>
                </c:pt>
                <c:pt idx="1817">
                  <c:v>1725</c:v>
                </c:pt>
                <c:pt idx="1818">
                  <c:v>1725</c:v>
                </c:pt>
                <c:pt idx="1819">
                  <c:v>1695</c:v>
                </c:pt>
                <c:pt idx="1820">
                  <c:v>1710</c:v>
                </c:pt>
                <c:pt idx="1821">
                  <c:v>1730</c:v>
                </c:pt>
                <c:pt idx="1822">
                  <c:v>1645</c:v>
                </c:pt>
                <c:pt idx="1823">
                  <c:v>1675</c:v>
                </c:pt>
                <c:pt idx="1824">
                  <c:v>1650</c:v>
                </c:pt>
                <c:pt idx="1825">
                  <c:v>1635</c:v>
                </c:pt>
                <c:pt idx="1826">
                  <c:v>1650</c:v>
                </c:pt>
                <c:pt idx="1827">
                  <c:v>1600</c:v>
                </c:pt>
                <c:pt idx="1828">
                  <c:v>1645</c:v>
                </c:pt>
                <c:pt idx="1829">
                  <c:v>1625</c:v>
                </c:pt>
                <c:pt idx="1830">
                  <c:v>1635</c:v>
                </c:pt>
                <c:pt idx="1831">
                  <c:v>1655</c:v>
                </c:pt>
                <c:pt idx="1832">
                  <c:v>1635</c:v>
                </c:pt>
                <c:pt idx="1833">
                  <c:v>1630</c:v>
                </c:pt>
                <c:pt idx="1834">
                  <c:v>1610</c:v>
                </c:pt>
                <c:pt idx="1835">
                  <c:v>1635</c:v>
                </c:pt>
                <c:pt idx="1836">
                  <c:v>1610</c:v>
                </c:pt>
                <c:pt idx="1837">
                  <c:v>1625</c:v>
                </c:pt>
                <c:pt idx="1838">
                  <c:v>1585</c:v>
                </c:pt>
                <c:pt idx="1839">
                  <c:v>1545</c:v>
                </c:pt>
                <c:pt idx="1840">
                  <c:v>1560</c:v>
                </c:pt>
                <c:pt idx="1841">
                  <c:v>1640</c:v>
                </c:pt>
                <c:pt idx="1842">
                  <c:v>1645</c:v>
                </c:pt>
                <c:pt idx="1843">
                  <c:v>1610</c:v>
                </c:pt>
                <c:pt idx="1844">
                  <c:v>1565</c:v>
                </c:pt>
                <c:pt idx="1845">
                  <c:v>1580</c:v>
                </c:pt>
                <c:pt idx="1846">
                  <c:v>1530</c:v>
                </c:pt>
                <c:pt idx="1847">
                  <c:v>1565</c:v>
                </c:pt>
                <c:pt idx="1848">
                  <c:v>1540</c:v>
                </c:pt>
                <c:pt idx="1849">
                  <c:v>1500</c:v>
                </c:pt>
                <c:pt idx="1850">
                  <c:v>1530</c:v>
                </c:pt>
                <c:pt idx="1851">
                  <c:v>1530</c:v>
                </c:pt>
                <c:pt idx="1852">
                  <c:v>1510</c:v>
                </c:pt>
                <c:pt idx="1853">
                  <c:v>1515</c:v>
                </c:pt>
                <c:pt idx="1854">
                  <c:v>1450</c:v>
                </c:pt>
                <c:pt idx="1855">
                  <c:v>1465</c:v>
                </c:pt>
                <c:pt idx="1856">
                  <c:v>1460</c:v>
                </c:pt>
                <c:pt idx="1857">
                  <c:v>1430</c:v>
                </c:pt>
                <c:pt idx="1858">
                  <c:v>1425</c:v>
                </c:pt>
                <c:pt idx="1859">
                  <c:v>1425</c:v>
                </c:pt>
                <c:pt idx="1860">
                  <c:v>1510</c:v>
                </c:pt>
                <c:pt idx="1861">
                  <c:v>1545</c:v>
                </c:pt>
                <c:pt idx="1862">
                  <c:v>1595</c:v>
                </c:pt>
                <c:pt idx="1863">
                  <c:v>1500</c:v>
                </c:pt>
                <c:pt idx="1864">
                  <c:v>1520</c:v>
                </c:pt>
                <c:pt idx="1865">
                  <c:v>1515</c:v>
                </c:pt>
                <c:pt idx="1866">
                  <c:v>1500</c:v>
                </c:pt>
                <c:pt idx="1867">
                  <c:v>1475</c:v>
                </c:pt>
                <c:pt idx="1868">
                  <c:v>1465</c:v>
                </c:pt>
                <c:pt idx="1869">
                  <c:v>1435</c:v>
                </c:pt>
                <c:pt idx="1870">
                  <c:v>1450</c:v>
                </c:pt>
                <c:pt idx="1871">
                  <c:v>1405</c:v>
                </c:pt>
                <c:pt idx="1872">
                  <c:v>1410</c:v>
                </c:pt>
                <c:pt idx="1873">
                  <c:v>1395</c:v>
                </c:pt>
                <c:pt idx="1874">
                  <c:v>1425</c:v>
                </c:pt>
                <c:pt idx="1875">
                  <c:v>1440</c:v>
                </c:pt>
                <c:pt idx="1876">
                  <c:v>1425</c:v>
                </c:pt>
                <c:pt idx="1877">
                  <c:v>1415</c:v>
                </c:pt>
                <c:pt idx="1878">
                  <c:v>1395</c:v>
                </c:pt>
                <c:pt idx="1879">
                  <c:v>1355</c:v>
                </c:pt>
                <c:pt idx="1880">
                  <c:v>1365</c:v>
                </c:pt>
                <c:pt idx="1881">
                  <c:v>1350</c:v>
                </c:pt>
                <c:pt idx="1882">
                  <c:v>1285</c:v>
                </c:pt>
                <c:pt idx="1883">
                  <c:v>1305</c:v>
                </c:pt>
                <c:pt idx="1884">
                  <c:v>1330</c:v>
                </c:pt>
                <c:pt idx="1885">
                  <c:v>1320</c:v>
                </c:pt>
                <c:pt idx="1886">
                  <c:v>1340</c:v>
                </c:pt>
                <c:pt idx="1887">
                  <c:v>1390</c:v>
                </c:pt>
                <c:pt idx="1888">
                  <c:v>1440</c:v>
                </c:pt>
                <c:pt idx="1889">
                  <c:v>1495</c:v>
                </c:pt>
                <c:pt idx="1890">
                  <c:v>1515</c:v>
                </c:pt>
                <c:pt idx="1891">
                  <c:v>1500</c:v>
                </c:pt>
                <c:pt idx="1892">
                  <c:v>1495</c:v>
                </c:pt>
                <c:pt idx="1893">
                  <c:v>1480</c:v>
                </c:pt>
                <c:pt idx="1894">
                  <c:v>1470</c:v>
                </c:pt>
                <c:pt idx="1895">
                  <c:v>1460</c:v>
                </c:pt>
                <c:pt idx="1896">
                  <c:v>1390</c:v>
                </c:pt>
                <c:pt idx="1897">
                  <c:v>1395</c:v>
                </c:pt>
                <c:pt idx="1898">
                  <c:v>1375</c:v>
                </c:pt>
                <c:pt idx="1899">
                  <c:v>1390</c:v>
                </c:pt>
                <c:pt idx="1900">
                  <c:v>1370</c:v>
                </c:pt>
                <c:pt idx="1901">
                  <c:v>1365</c:v>
                </c:pt>
                <c:pt idx="1902">
                  <c:v>1345</c:v>
                </c:pt>
                <c:pt idx="1903">
                  <c:v>1365</c:v>
                </c:pt>
                <c:pt idx="1904">
                  <c:v>1345</c:v>
                </c:pt>
                <c:pt idx="1905">
                  <c:v>1350</c:v>
                </c:pt>
                <c:pt idx="1906">
                  <c:v>1415</c:v>
                </c:pt>
                <c:pt idx="1907">
                  <c:v>1400</c:v>
                </c:pt>
                <c:pt idx="1908">
                  <c:v>1415</c:v>
                </c:pt>
                <c:pt idx="1909">
                  <c:v>1410</c:v>
                </c:pt>
                <c:pt idx="1910">
                  <c:v>1395</c:v>
                </c:pt>
                <c:pt idx="1911">
                  <c:v>1395</c:v>
                </c:pt>
                <c:pt idx="1912">
                  <c:v>1360</c:v>
                </c:pt>
                <c:pt idx="1913">
                  <c:v>1340</c:v>
                </c:pt>
                <c:pt idx="1914">
                  <c:v>1350</c:v>
                </c:pt>
                <c:pt idx="1915">
                  <c:v>1325</c:v>
                </c:pt>
                <c:pt idx="1916">
                  <c:v>1320</c:v>
                </c:pt>
                <c:pt idx="1917">
                  <c:v>1310</c:v>
                </c:pt>
                <c:pt idx="1918">
                  <c:v>1295</c:v>
                </c:pt>
                <c:pt idx="1919">
                  <c:v>1330</c:v>
                </c:pt>
                <c:pt idx="1920">
                  <c:v>1340</c:v>
                </c:pt>
                <c:pt idx="1921">
                  <c:v>1340</c:v>
                </c:pt>
                <c:pt idx="1922">
                  <c:v>1325</c:v>
                </c:pt>
                <c:pt idx="1923">
                  <c:v>1300</c:v>
                </c:pt>
                <c:pt idx="1924">
                  <c:v>1305</c:v>
                </c:pt>
                <c:pt idx="1925">
                  <c:v>1285</c:v>
                </c:pt>
                <c:pt idx="1926">
                  <c:v>1260</c:v>
                </c:pt>
                <c:pt idx="1927">
                  <c:v>1255</c:v>
                </c:pt>
                <c:pt idx="1928">
                  <c:v>1205</c:v>
                </c:pt>
                <c:pt idx="1929">
                  <c:v>1160</c:v>
                </c:pt>
                <c:pt idx="1930">
                  <c:v>1160</c:v>
                </c:pt>
                <c:pt idx="1931">
                  <c:v>1135</c:v>
                </c:pt>
                <c:pt idx="1932">
                  <c:v>1105</c:v>
                </c:pt>
                <c:pt idx="1933">
                  <c:v>1090</c:v>
                </c:pt>
                <c:pt idx="1934">
                  <c:v>1170</c:v>
                </c:pt>
                <c:pt idx="1935">
                  <c:v>1160</c:v>
                </c:pt>
                <c:pt idx="1936">
                  <c:v>1155</c:v>
                </c:pt>
                <c:pt idx="1937">
                  <c:v>1230</c:v>
                </c:pt>
                <c:pt idx="1938">
                  <c:v>1155</c:v>
                </c:pt>
                <c:pt idx="1939">
                  <c:v>1165</c:v>
                </c:pt>
                <c:pt idx="1940">
                  <c:v>1205</c:v>
                </c:pt>
                <c:pt idx="1941">
                  <c:v>1170</c:v>
                </c:pt>
                <c:pt idx="1942">
                  <c:v>1150</c:v>
                </c:pt>
                <c:pt idx="1943">
                  <c:v>1130</c:v>
                </c:pt>
                <c:pt idx="1944">
                  <c:v>1110</c:v>
                </c:pt>
                <c:pt idx="1945">
                  <c:v>1105</c:v>
                </c:pt>
                <c:pt idx="1946">
                  <c:v>1085</c:v>
                </c:pt>
                <c:pt idx="1947">
                  <c:v>1060</c:v>
                </c:pt>
                <c:pt idx="1948">
                  <c:v>1035</c:v>
                </c:pt>
                <c:pt idx="1949">
                  <c:v>1015</c:v>
                </c:pt>
                <c:pt idx="1950">
                  <c:v>955</c:v>
                </c:pt>
                <c:pt idx="1951">
                  <c:v>961</c:v>
                </c:pt>
                <c:pt idx="1952">
                  <c:v>987</c:v>
                </c:pt>
                <c:pt idx="1953">
                  <c:v>978</c:v>
                </c:pt>
                <c:pt idx="1954">
                  <c:v>881</c:v>
                </c:pt>
                <c:pt idx="1955">
                  <c:v>923</c:v>
                </c:pt>
                <c:pt idx="1956">
                  <c:v>914</c:v>
                </c:pt>
                <c:pt idx="1957">
                  <c:v>950</c:v>
                </c:pt>
                <c:pt idx="1958">
                  <c:v>1020</c:v>
                </c:pt>
                <c:pt idx="1959">
                  <c:v>958</c:v>
                </c:pt>
                <c:pt idx="1960">
                  <c:v>975</c:v>
                </c:pt>
                <c:pt idx="1961">
                  <c:v>990</c:v>
                </c:pt>
                <c:pt idx="1962">
                  <c:v>1020</c:v>
                </c:pt>
                <c:pt idx="1963">
                  <c:v>1030</c:v>
                </c:pt>
                <c:pt idx="1964">
                  <c:v>1020</c:v>
                </c:pt>
                <c:pt idx="1965">
                  <c:v>993</c:v>
                </c:pt>
                <c:pt idx="1966">
                  <c:v>1035</c:v>
                </c:pt>
                <c:pt idx="1967">
                  <c:v>1050</c:v>
                </c:pt>
                <c:pt idx="1968">
                  <c:v>1045</c:v>
                </c:pt>
                <c:pt idx="1969">
                  <c:v>1060</c:v>
                </c:pt>
                <c:pt idx="1970">
                  <c:v>1025</c:v>
                </c:pt>
                <c:pt idx="1971">
                  <c:v>1030</c:v>
                </c:pt>
                <c:pt idx="1972">
                  <c:v>1035</c:v>
                </c:pt>
                <c:pt idx="1973">
                  <c:v>1065</c:v>
                </c:pt>
                <c:pt idx="1974">
                  <c:v>1070</c:v>
                </c:pt>
                <c:pt idx="1975">
                  <c:v>1045</c:v>
                </c:pt>
                <c:pt idx="1976">
                  <c:v>1155</c:v>
                </c:pt>
                <c:pt idx="1977">
                  <c:v>1160</c:v>
                </c:pt>
                <c:pt idx="1978">
                  <c:v>1130</c:v>
                </c:pt>
                <c:pt idx="1979">
                  <c:v>1165</c:v>
                </c:pt>
                <c:pt idx="1980">
                  <c:v>1145</c:v>
                </c:pt>
                <c:pt idx="1981">
                  <c:v>1135</c:v>
                </c:pt>
                <c:pt idx="1982">
                  <c:v>1150</c:v>
                </c:pt>
                <c:pt idx="1983">
                  <c:v>1160</c:v>
                </c:pt>
                <c:pt idx="1984">
                  <c:v>1140</c:v>
                </c:pt>
                <c:pt idx="1985">
                  <c:v>1170</c:v>
                </c:pt>
                <c:pt idx="1986">
                  <c:v>1260</c:v>
                </c:pt>
                <c:pt idx="1987">
                  <c:v>1320</c:v>
                </c:pt>
                <c:pt idx="1988">
                  <c:v>1365</c:v>
                </c:pt>
                <c:pt idx="1989">
                  <c:v>1425</c:v>
                </c:pt>
                <c:pt idx="1990">
                  <c:v>1340</c:v>
                </c:pt>
                <c:pt idx="1991">
                  <c:v>1340</c:v>
                </c:pt>
                <c:pt idx="1992">
                  <c:v>1350</c:v>
                </c:pt>
                <c:pt idx="1993">
                  <c:v>1360</c:v>
                </c:pt>
                <c:pt idx="1994">
                  <c:v>1335</c:v>
                </c:pt>
                <c:pt idx="1995">
                  <c:v>1285</c:v>
                </c:pt>
                <c:pt idx="1996">
                  <c:v>1345</c:v>
                </c:pt>
                <c:pt idx="1997">
                  <c:v>1380</c:v>
                </c:pt>
                <c:pt idx="1998">
                  <c:v>1325</c:v>
                </c:pt>
                <c:pt idx="1999">
                  <c:v>1350</c:v>
                </c:pt>
                <c:pt idx="2000">
                  <c:v>1340</c:v>
                </c:pt>
                <c:pt idx="2001">
                  <c:v>1290</c:v>
                </c:pt>
                <c:pt idx="2002">
                  <c:v>1280</c:v>
                </c:pt>
                <c:pt idx="2003">
                  <c:v>1310</c:v>
                </c:pt>
                <c:pt idx="2004">
                  <c:v>1310</c:v>
                </c:pt>
                <c:pt idx="2005">
                  <c:v>1300</c:v>
                </c:pt>
                <c:pt idx="2006">
                  <c:v>1290</c:v>
                </c:pt>
                <c:pt idx="2007">
                  <c:v>1265</c:v>
                </c:pt>
                <c:pt idx="2008">
                  <c:v>1265</c:v>
                </c:pt>
                <c:pt idx="2009">
                  <c:v>1220</c:v>
                </c:pt>
                <c:pt idx="2010">
                  <c:v>1280</c:v>
                </c:pt>
                <c:pt idx="2011">
                  <c:v>1290</c:v>
                </c:pt>
                <c:pt idx="2012">
                  <c:v>1380</c:v>
                </c:pt>
                <c:pt idx="2013">
                  <c:v>1400</c:v>
                </c:pt>
                <c:pt idx="2014">
                  <c:v>1380</c:v>
                </c:pt>
                <c:pt idx="2015">
                  <c:v>1350</c:v>
                </c:pt>
                <c:pt idx="2016">
                  <c:v>1360</c:v>
                </c:pt>
                <c:pt idx="2017">
                  <c:v>1380</c:v>
                </c:pt>
                <c:pt idx="2018">
                  <c:v>1425</c:v>
                </c:pt>
                <c:pt idx="2019">
                  <c:v>1430</c:v>
                </c:pt>
                <c:pt idx="2020">
                  <c:v>1435</c:v>
                </c:pt>
                <c:pt idx="2021">
                  <c:v>1415</c:v>
                </c:pt>
                <c:pt idx="2022">
                  <c:v>1445</c:v>
                </c:pt>
                <c:pt idx="2023">
                  <c:v>1460</c:v>
                </c:pt>
                <c:pt idx="2024">
                  <c:v>1440</c:v>
                </c:pt>
                <c:pt idx="2025">
                  <c:v>1415</c:v>
                </c:pt>
                <c:pt idx="2026">
                  <c:v>1370</c:v>
                </c:pt>
                <c:pt idx="2027">
                  <c:v>1370</c:v>
                </c:pt>
                <c:pt idx="2028">
                  <c:v>1395</c:v>
                </c:pt>
                <c:pt idx="2029">
                  <c:v>1390</c:v>
                </c:pt>
                <c:pt idx="2030">
                  <c:v>1395</c:v>
                </c:pt>
                <c:pt idx="2031">
                  <c:v>1405</c:v>
                </c:pt>
                <c:pt idx="2032">
                  <c:v>1400</c:v>
                </c:pt>
                <c:pt idx="2033">
                  <c:v>1420</c:v>
                </c:pt>
                <c:pt idx="2034">
                  <c:v>1405</c:v>
                </c:pt>
                <c:pt idx="2035">
                  <c:v>1445</c:v>
                </c:pt>
                <c:pt idx="2036">
                  <c:v>1465</c:v>
                </c:pt>
                <c:pt idx="2037">
                  <c:v>1405</c:v>
                </c:pt>
                <c:pt idx="2038">
                  <c:v>1415</c:v>
                </c:pt>
                <c:pt idx="2039">
                  <c:v>1400</c:v>
                </c:pt>
                <c:pt idx="2040">
                  <c:v>1395</c:v>
                </c:pt>
                <c:pt idx="2041">
                  <c:v>1385</c:v>
                </c:pt>
                <c:pt idx="2042">
                  <c:v>1410</c:v>
                </c:pt>
                <c:pt idx="2043">
                  <c:v>1395</c:v>
                </c:pt>
                <c:pt idx="2044">
                  <c:v>1395</c:v>
                </c:pt>
                <c:pt idx="2045">
                  <c:v>1340</c:v>
                </c:pt>
                <c:pt idx="2046">
                  <c:v>1360</c:v>
                </c:pt>
                <c:pt idx="2047">
                  <c:v>1375</c:v>
                </c:pt>
                <c:pt idx="2048">
                  <c:v>1370</c:v>
                </c:pt>
                <c:pt idx="2049">
                  <c:v>1420</c:v>
                </c:pt>
                <c:pt idx="2050">
                  <c:v>1450</c:v>
                </c:pt>
                <c:pt idx="2051">
                  <c:v>1450</c:v>
                </c:pt>
                <c:pt idx="2052">
                  <c:v>1410</c:v>
                </c:pt>
                <c:pt idx="2053">
                  <c:v>1400</c:v>
                </c:pt>
                <c:pt idx="2054">
                  <c:v>1395</c:v>
                </c:pt>
                <c:pt idx="2055">
                  <c:v>1395</c:v>
                </c:pt>
                <c:pt idx="2056">
                  <c:v>1395</c:v>
                </c:pt>
                <c:pt idx="2057">
                  <c:v>1415</c:v>
                </c:pt>
                <c:pt idx="2058">
                  <c:v>1420</c:v>
                </c:pt>
                <c:pt idx="2059">
                  <c:v>1425</c:v>
                </c:pt>
                <c:pt idx="2060">
                  <c:v>1410</c:v>
                </c:pt>
                <c:pt idx="2061">
                  <c:v>1410</c:v>
                </c:pt>
                <c:pt idx="2062">
                  <c:v>1400</c:v>
                </c:pt>
                <c:pt idx="2063">
                  <c:v>1370</c:v>
                </c:pt>
                <c:pt idx="2064">
                  <c:v>1385</c:v>
                </c:pt>
                <c:pt idx="2065">
                  <c:v>1395</c:v>
                </c:pt>
                <c:pt idx="2066">
                  <c:v>1395</c:v>
                </c:pt>
                <c:pt idx="2067">
                  <c:v>1405</c:v>
                </c:pt>
                <c:pt idx="2068">
                  <c:v>1370</c:v>
                </c:pt>
                <c:pt idx="2069">
                  <c:v>1370</c:v>
                </c:pt>
                <c:pt idx="2070">
                  <c:v>1355</c:v>
                </c:pt>
                <c:pt idx="2071">
                  <c:v>1350</c:v>
                </c:pt>
                <c:pt idx="2072">
                  <c:v>1370</c:v>
                </c:pt>
                <c:pt idx="2073">
                  <c:v>1390</c:v>
                </c:pt>
                <c:pt idx="2074">
                  <c:v>1395</c:v>
                </c:pt>
                <c:pt idx="2075">
                  <c:v>1410</c:v>
                </c:pt>
                <c:pt idx="2076">
                  <c:v>1400</c:v>
                </c:pt>
                <c:pt idx="2077">
                  <c:v>1410</c:v>
                </c:pt>
                <c:pt idx="2078">
                  <c:v>1390</c:v>
                </c:pt>
                <c:pt idx="2079">
                  <c:v>1365</c:v>
                </c:pt>
                <c:pt idx="2080">
                  <c:v>1360</c:v>
                </c:pt>
                <c:pt idx="2081">
                  <c:v>1335</c:v>
                </c:pt>
                <c:pt idx="2082">
                  <c:v>1340</c:v>
                </c:pt>
                <c:pt idx="2083">
                  <c:v>1325</c:v>
                </c:pt>
                <c:pt idx="2084">
                  <c:v>1295</c:v>
                </c:pt>
                <c:pt idx="2085">
                  <c:v>1300</c:v>
                </c:pt>
                <c:pt idx="2086">
                  <c:v>1250</c:v>
                </c:pt>
                <c:pt idx="2087">
                  <c:v>1205</c:v>
                </c:pt>
                <c:pt idx="2088">
                  <c:v>1235</c:v>
                </c:pt>
                <c:pt idx="2089">
                  <c:v>1240</c:v>
                </c:pt>
                <c:pt idx="2090">
                  <c:v>1230</c:v>
                </c:pt>
                <c:pt idx="2091">
                  <c:v>1260</c:v>
                </c:pt>
                <c:pt idx="2092">
                  <c:v>1240</c:v>
                </c:pt>
                <c:pt idx="2093">
                  <c:v>1225</c:v>
                </c:pt>
                <c:pt idx="2094">
                  <c:v>1230</c:v>
                </c:pt>
                <c:pt idx="2095">
                  <c:v>1220</c:v>
                </c:pt>
                <c:pt idx="2096">
                  <c:v>1275</c:v>
                </c:pt>
                <c:pt idx="2097">
                  <c:v>1320</c:v>
                </c:pt>
                <c:pt idx="2098">
                  <c:v>1330</c:v>
                </c:pt>
                <c:pt idx="2099">
                  <c:v>1320</c:v>
                </c:pt>
                <c:pt idx="2100">
                  <c:v>1290</c:v>
                </c:pt>
                <c:pt idx="2101">
                  <c:v>1330</c:v>
                </c:pt>
                <c:pt idx="2102">
                  <c:v>1325</c:v>
                </c:pt>
                <c:pt idx="2103">
                  <c:v>1325</c:v>
                </c:pt>
                <c:pt idx="2104">
                  <c:v>1320</c:v>
                </c:pt>
                <c:pt idx="2105">
                  <c:v>1320</c:v>
                </c:pt>
                <c:pt idx="2106">
                  <c:v>1325</c:v>
                </c:pt>
                <c:pt idx="2107">
                  <c:v>1320</c:v>
                </c:pt>
                <c:pt idx="2108">
                  <c:v>1295</c:v>
                </c:pt>
                <c:pt idx="2109">
                  <c:v>1320</c:v>
                </c:pt>
                <c:pt idx="2110">
                  <c:v>1345</c:v>
                </c:pt>
                <c:pt idx="2111">
                  <c:v>1340</c:v>
                </c:pt>
                <c:pt idx="2112">
                  <c:v>1365</c:v>
                </c:pt>
                <c:pt idx="2113">
                  <c:v>1400</c:v>
                </c:pt>
                <c:pt idx="2114">
                  <c:v>1360</c:v>
                </c:pt>
                <c:pt idx="2115">
                  <c:v>1335</c:v>
                </c:pt>
                <c:pt idx="2116">
                  <c:v>1300</c:v>
                </c:pt>
                <c:pt idx="2117">
                  <c:v>1275</c:v>
                </c:pt>
                <c:pt idx="2118">
                  <c:v>1265</c:v>
                </c:pt>
                <c:pt idx="2119">
                  <c:v>1230</c:v>
                </c:pt>
                <c:pt idx="2120">
                  <c:v>1220</c:v>
                </c:pt>
                <c:pt idx="2121">
                  <c:v>1205</c:v>
                </c:pt>
                <c:pt idx="2122">
                  <c:v>1235</c:v>
                </c:pt>
                <c:pt idx="2123">
                  <c:v>1245</c:v>
                </c:pt>
                <c:pt idx="2124">
                  <c:v>1215</c:v>
                </c:pt>
                <c:pt idx="2125">
                  <c:v>1205</c:v>
                </c:pt>
                <c:pt idx="2126">
                  <c:v>1170</c:v>
                </c:pt>
                <c:pt idx="2127">
                  <c:v>1230</c:v>
                </c:pt>
                <c:pt idx="2128">
                  <c:v>1245</c:v>
                </c:pt>
                <c:pt idx="2129">
                  <c:v>1250</c:v>
                </c:pt>
                <c:pt idx="2130">
                  <c:v>1265</c:v>
                </c:pt>
                <c:pt idx="2131">
                  <c:v>1275</c:v>
                </c:pt>
                <c:pt idx="2132">
                  <c:v>1310</c:v>
                </c:pt>
                <c:pt idx="2133">
                  <c:v>1325</c:v>
                </c:pt>
                <c:pt idx="2134">
                  <c:v>1315</c:v>
                </c:pt>
                <c:pt idx="2135">
                  <c:v>1340</c:v>
                </c:pt>
                <c:pt idx="2136">
                  <c:v>1325</c:v>
                </c:pt>
                <c:pt idx="2137">
                  <c:v>1315</c:v>
                </c:pt>
                <c:pt idx="2138">
                  <c:v>1325</c:v>
                </c:pt>
                <c:pt idx="2139">
                  <c:v>1315</c:v>
                </c:pt>
                <c:pt idx="2140">
                  <c:v>1345</c:v>
                </c:pt>
                <c:pt idx="2141">
                  <c:v>1370</c:v>
                </c:pt>
                <c:pt idx="2142">
                  <c:v>1340</c:v>
                </c:pt>
                <c:pt idx="2143">
                  <c:v>1345</c:v>
                </c:pt>
                <c:pt idx="2144">
                  <c:v>1340</c:v>
                </c:pt>
                <c:pt idx="2145">
                  <c:v>1330</c:v>
                </c:pt>
                <c:pt idx="2146">
                  <c:v>1335</c:v>
                </c:pt>
                <c:pt idx="2147">
                  <c:v>1340</c:v>
                </c:pt>
                <c:pt idx="2148">
                  <c:v>1315</c:v>
                </c:pt>
                <c:pt idx="2149">
                  <c:v>1310</c:v>
                </c:pt>
                <c:pt idx="2150">
                  <c:v>1330</c:v>
                </c:pt>
                <c:pt idx="2151">
                  <c:v>1310</c:v>
                </c:pt>
                <c:pt idx="2152">
                  <c:v>1300</c:v>
                </c:pt>
                <c:pt idx="2153">
                  <c:v>1300</c:v>
                </c:pt>
                <c:pt idx="2154">
                  <c:v>1310</c:v>
                </c:pt>
                <c:pt idx="2155">
                  <c:v>1325</c:v>
                </c:pt>
                <c:pt idx="2156">
                  <c:v>1280</c:v>
                </c:pt>
                <c:pt idx="2157">
                  <c:v>1270</c:v>
                </c:pt>
                <c:pt idx="2158">
                  <c:v>1295</c:v>
                </c:pt>
                <c:pt idx="2159">
                  <c:v>1275</c:v>
                </c:pt>
                <c:pt idx="2160">
                  <c:v>1280</c:v>
                </c:pt>
                <c:pt idx="2161">
                  <c:v>1280</c:v>
                </c:pt>
                <c:pt idx="2162">
                  <c:v>1315</c:v>
                </c:pt>
                <c:pt idx="2163">
                  <c:v>1315</c:v>
                </c:pt>
                <c:pt idx="2164">
                  <c:v>1300</c:v>
                </c:pt>
                <c:pt idx="2165">
                  <c:v>1300</c:v>
                </c:pt>
                <c:pt idx="2166">
                  <c:v>1290</c:v>
                </c:pt>
                <c:pt idx="2167">
                  <c:v>1285</c:v>
                </c:pt>
                <c:pt idx="2168">
                  <c:v>1240</c:v>
                </c:pt>
                <c:pt idx="2169">
                  <c:v>1320</c:v>
                </c:pt>
                <c:pt idx="2170">
                  <c:v>1325</c:v>
                </c:pt>
                <c:pt idx="2171">
                  <c:v>1320</c:v>
                </c:pt>
                <c:pt idx="2172">
                  <c:v>1315</c:v>
                </c:pt>
                <c:pt idx="2173">
                  <c:v>1315</c:v>
                </c:pt>
                <c:pt idx="2174">
                  <c:v>1305</c:v>
                </c:pt>
                <c:pt idx="2175">
                  <c:v>1320</c:v>
                </c:pt>
                <c:pt idx="2176">
                  <c:v>1345</c:v>
                </c:pt>
                <c:pt idx="2177">
                  <c:v>1350</c:v>
                </c:pt>
                <c:pt idx="2178">
                  <c:v>1340</c:v>
                </c:pt>
                <c:pt idx="2179">
                  <c:v>1350</c:v>
                </c:pt>
                <c:pt idx="2180">
                  <c:v>1380</c:v>
                </c:pt>
                <c:pt idx="2181">
                  <c:v>1385</c:v>
                </c:pt>
                <c:pt idx="2182">
                  <c:v>1385</c:v>
                </c:pt>
                <c:pt idx="2183">
                  <c:v>1380</c:v>
                </c:pt>
                <c:pt idx="2184">
                  <c:v>1355</c:v>
                </c:pt>
                <c:pt idx="2185">
                  <c:v>1335</c:v>
                </c:pt>
                <c:pt idx="2186">
                  <c:v>1355</c:v>
                </c:pt>
                <c:pt idx="2187">
                  <c:v>1365</c:v>
                </c:pt>
                <c:pt idx="2188">
                  <c:v>1380</c:v>
                </c:pt>
                <c:pt idx="2189">
                  <c:v>1380</c:v>
                </c:pt>
                <c:pt idx="2190">
                  <c:v>1360</c:v>
                </c:pt>
                <c:pt idx="2191">
                  <c:v>1380</c:v>
                </c:pt>
                <c:pt idx="2192">
                  <c:v>1400</c:v>
                </c:pt>
                <c:pt idx="2193">
                  <c:v>1415</c:v>
                </c:pt>
                <c:pt idx="2194">
                  <c:v>1395</c:v>
                </c:pt>
                <c:pt idx="2195">
                  <c:v>1390</c:v>
                </c:pt>
                <c:pt idx="2196">
                  <c:v>1410</c:v>
                </c:pt>
                <c:pt idx="2197">
                  <c:v>1400</c:v>
                </c:pt>
                <c:pt idx="2198">
                  <c:v>1405</c:v>
                </c:pt>
                <c:pt idx="2199">
                  <c:v>1400</c:v>
                </c:pt>
                <c:pt idx="2200">
                  <c:v>1400</c:v>
                </c:pt>
                <c:pt idx="2201">
                  <c:v>1390</c:v>
                </c:pt>
                <c:pt idx="2202">
                  <c:v>1395</c:v>
                </c:pt>
                <c:pt idx="2203">
                  <c:v>1385</c:v>
                </c:pt>
                <c:pt idx="2204">
                  <c:v>1400</c:v>
                </c:pt>
                <c:pt idx="2205">
                  <c:v>1400</c:v>
                </c:pt>
                <c:pt idx="2206">
                  <c:v>1385</c:v>
                </c:pt>
                <c:pt idx="2207">
                  <c:v>1390</c:v>
                </c:pt>
                <c:pt idx="2208">
                  <c:v>1390</c:v>
                </c:pt>
                <c:pt idx="2209">
                  <c:v>1370</c:v>
                </c:pt>
                <c:pt idx="2210">
                  <c:v>1375</c:v>
                </c:pt>
                <c:pt idx="2211">
                  <c:v>1395</c:v>
                </c:pt>
                <c:pt idx="2212">
                  <c:v>1390</c:v>
                </c:pt>
                <c:pt idx="2213">
                  <c:v>1385</c:v>
                </c:pt>
                <c:pt idx="2214">
                  <c:v>1375</c:v>
                </c:pt>
                <c:pt idx="2215">
                  <c:v>1355</c:v>
                </c:pt>
                <c:pt idx="2216">
                  <c:v>1355</c:v>
                </c:pt>
                <c:pt idx="2217">
                  <c:v>1355</c:v>
                </c:pt>
                <c:pt idx="2218">
                  <c:v>1380</c:v>
                </c:pt>
                <c:pt idx="2219">
                  <c:v>1375</c:v>
                </c:pt>
                <c:pt idx="2220">
                  <c:v>1365</c:v>
                </c:pt>
                <c:pt idx="2221">
                  <c:v>1365</c:v>
                </c:pt>
                <c:pt idx="2222">
                  <c:v>1360</c:v>
                </c:pt>
                <c:pt idx="2223">
                  <c:v>1350</c:v>
                </c:pt>
                <c:pt idx="2224">
                  <c:v>1355</c:v>
                </c:pt>
                <c:pt idx="2225">
                  <c:v>1345</c:v>
                </c:pt>
                <c:pt idx="2226">
                  <c:v>1310</c:v>
                </c:pt>
                <c:pt idx="2227">
                  <c:v>1335</c:v>
                </c:pt>
                <c:pt idx="2228">
                  <c:v>1320</c:v>
                </c:pt>
                <c:pt idx="2229">
                  <c:v>1335</c:v>
                </c:pt>
                <c:pt idx="2230">
                  <c:v>1320</c:v>
                </c:pt>
                <c:pt idx="2231">
                  <c:v>1310</c:v>
                </c:pt>
                <c:pt idx="2232">
                  <c:v>1315</c:v>
                </c:pt>
                <c:pt idx="2233">
                  <c:v>1320</c:v>
                </c:pt>
                <c:pt idx="2234">
                  <c:v>1320</c:v>
                </c:pt>
                <c:pt idx="2235">
                  <c:v>1330</c:v>
                </c:pt>
                <c:pt idx="2236">
                  <c:v>1295</c:v>
                </c:pt>
                <c:pt idx="2237">
                  <c:v>1310</c:v>
                </c:pt>
                <c:pt idx="2238">
                  <c:v>1315</c:v>
                </c:pt>
                <c:pt idx="2239">
                  <c:v>1315</c:v>
                </c:pt>
                <c:pt idx="2240">
                  <c:v>1290</c:v>
                </c:pt>
                <c:pt idx="2241">
                  <c:v>1315</c:v>
                </c:pt>
                <c:pt idx="2242">
                  <c:v>1320</c:v>
                </c:pt>
                <c:pt idx="2243">
                  <c:v>1300</c:v>
                </c:pt>
                <c:pt idx="2244">
                  <c:v>1325</c:v>
                </c:pt>
                <c:pt idx="2245">
                  <c:v>1320</c:v>
                </c:pt>
                <c:pt idx="2246">
                  <c:v>1320</c:v>
                </c:pt>
                <c:pt idx="2247">
                  <c:v>1315</c:v>
                </c:pt>
                <c:pt idx="2248">
                  <c:v>1305</c:v>
                </c:pt>
                <c:pt idx="2249">
                  <c:v>1325</c:v>
                </c:pt>
                <c:pt idx="2250">
                  <c:v>1340</c:v>
                </c:pt>
                <c:pt idx="2251">
                  <c:v>1340</c:v>
                </c:pt>
                <c:pt idx="2252">
                  <c:v>1350</c:v>
                </c:pt>
                <c:pt idx="2253">
                  <c:v>1350</c:v>
                </c:pt>
                <c:pt idx="2254">
                  <c:v>1355</c:v>
                </c:pt>
                <c:pt idx="2255">
                  <c:v>1350</c:v>
                </c:pt>
                <c:pt idx="2256">
                  <c:v>1355</c:v>
                </c:pt>
                <c:pt idx="2257">
                  <c:v>1365</c:v>
                </c:pt>
                <c:pt idx="2258">
                  <c:v>1385</c:v>
                </c:pt>
                <c:pt idx="2259">
                  <c:v>1390</c:v>
                </c:pt>
                <c:pt idx="2260">
                  <c:v>1400</c:v>
                </c:pt>
                <c:pt idx="2261">
                  <c:v>1370</c:v>
                </c:pt>
                <c:pt idx="2262">
                  <c:v>1375</c:v>
                </c:pt>
                <c:pt idx="2263">
                  <c:v>1375</c:v>
                </c:pt>
                <c:pt idx="2264">
                  <c:v>1380</c:v>
                </c:pt>
                <c:pt idx="2265">
                  <c:v>1365</c:v>
                </c:pt>
                <c:pt idx="2266">
                  <c:v>1360</c:v>
                </c:pt>
                <c:pt idx="2267">
                  <c:v>1365</c:v>
                </c:pt>
                <c:pt idx="2268">
                  <c:v>1380</c:v>
                </c:pt>
                <c:pt idx="2269">
                  <c:v>1340</c:v>
                </c:pt>
                <c:pt idx="2270">
                  <c:v>1360</c:v>
                </c:pt>
                <c:pt idx="2271">
                  <c:v>1335</c:v>
                </c:pt>
                <c:pt idx="2272">
                  <c:v>1355</c:v>
                </c:pt>
                <c:pt idx="2273">
                  <c:v>1345</c:v>
                </c:pt>
                <c:pt idx="2274">
                  <c:v>1365</c:v>
                </c:pt>
                <c:pt idx="2275">
                  <c:v>1385</c:v>
                </c:pt>
                <c:pt idx="2276">
                  <c:v>1380</c:v>
                </c:pt>
                <c:pt idx="2277">
                  <c:v>1380</c:v>
                </c:pt>
                <c:pt idx="2278">
                  <c:v>1375</c:v>
                </c:pt>
                <c:pt idx="2279">
                  <c:v>1445</c:v>
                </c:pt>
                <c:pt idx="2280">
                  <c:v>1480</c:v>
                </c:pt>
                <c:pt idx="2281">
                  <c:v>1450</c:v>
                </c:pt>
                <c:pt idx="2282">
                  <c:v>1410</c:v>
                </c:pt>
                <c:pt idx="2283">
                  <c:v>1410</c:v>
                </c:pt>
                <c:pt idx="2284">
                  <c:v>1435</c:v>
                </c:pt>
                <c:pt idx="2285">
                  <c:v>1425</c:v>
                </c:pt>
                <c:pt idx="2286">
                  <c:v>1420</c:v>
                </c:pt>
                <c:pt idx="2287">
                  <c:v>1405</c:v>
                </c:pt>
                <c:pt idx="2288">
                  <c:v>1390</c:v>
                </c:pt>
                <c:pt idx="2289">
                  <c:v>1395</c:v>
                </c:pt>
                <c:pt idx="2290">
                  <c:v>1375</c:v>
                </c:pt>
                <c:pt idx="2291">
                  <c:v>1335</c:v>
                </c:pt>
                <c:pt idx="2292">
                  <c:v>1345</c:v>
                </c:pt>
                <c:pt idx="2293">
                  <c:v>1335</c:v>
                </c:pt>
                <c:pt idx="2294">
                  <c:v>1375</c:v>
                </c:pt>
                <c:pt idx="2295">
                  <c:v>1400</c:v>
                </c:pt>
                <c:pt idx="2296">
                  <c:v>1370</c:v>
                </c:pt>
                <c:pt idx="2297">
                  <c:v>1350</c:v>
                </c:pt>
                <c:pt idx="2298">
                  <c:v>1370</c:v>
                </c:pt>
                <c:pt idx="2299">
                  <c:v>1360</c:v>
                </c:pt>
                <c:pt idx="2300">
                  <c:v>1365</c:v>
                </c:pt>
                <c:pt idx="2301">
                  <c:v>1350</c:v>
                </c:pt>
                <c:pt idx="2302">
                  <c:v>1340</c:v>
                </c:pt>
                <c:pt idx="2303">
                  <c:v>1365</c:v>
                </c:pt>
                <c:pt idx="2304">
                  <c:v>1325</c:v>
                </c:pt>
                <c:pt idx="2305">
                  <c:v>1325</c:v>
                </c:pt>
                <c:pt idx="2306">
                  <c:v>1350</c:v>
                </c:pt>
                <c:pt idx="2307">
                  <c:v>1340</c:v>
                </c:pt>
                <c:pt idx="2308">
                  <c:v>1340</c:v>
                </c:pt>
                <c:pt idx="2309">
                  <c:v>1340</c:v>
                </c:pt>
                <c:pt idx="2310">
                  <c:v>1360</c:v>
                </c:pt>
                <c:pt idx="2311">
                  <c:v>1380</c:v>
                </c:pt>
                <c:pt idx="2312">
                  <c:v>1395</c:v>
                </c:pt>
                <c:pt idx="2313">
                  <c:v>1365</c:v>
                </c:pt>
                <c:pt idx="2314">
                  <c:v>1380</c:v>
                </c:pt>
                <c:pt idx="2315">
                  <c:v>1355</c:v>
                </c:pt>
                <c:pt idx="2316">
                  <c:v>1355</c:v>
                </c:pt>
                <c:pt idx="2317">
                  <c:v>1370</c:v>
                </c:pt>
                <c:pt idx="2318">
                  <c:v>1390</c:v>
                </c:pt>
                <c:pt idx="2319">
                  <c:v>1395</c:v>
                </c:pt>
                <c:pt idx="2320">
                  <c:v>1400</c:v>
                </c:pt>
                <c:pt idx="2321">
                  <c:v>1390</c:v>
                </c:pt>
                <c:pt idx="2322">
                  <c:v>1380</c:v>
                </c:pt>
                <c:pt idx="2323">
                  <c:v>1390</c:v>
                </c:pt>
                <c:pt idx="2324">
                  <c:v>1375</c:v>
                </c:pt>
                <c:pt idx="2325">
                  <c:v>1375</c:v>
                </c:pt>
                <c:pt idx="2326">
                  <c:v>1395</c:v>
                </c:pt>
                <c:pt idx="2327">
                  <c:v>1385</c:v>
                </c:pt>
                <c:pt idx="2328">
                  <c:v>1395</c:v>
                </c:pt>
                <c:pt idx="2329">
                  <c:v>1395</c:v>
                </c:pt>
                <c:pt idx="2330">
                  <c:v>1395</c:v>
                </c:pt>
                <c:pt idx="2331">
                  <c:v>1365</c:v>
                </c:pt>
                <c:pt idx="2332">
                  <c:v>1375</c:v>
                </c:pt>
                <c:pt idx="2333">
                  <c:v>1385</c:v>
                </c:pt>
                <c:pt idx="2334">
                  <c:v>1385</c:v>
                </c:pt>
                <c:pt idx="2335">
                  <c:v>1365</c:v>
                </c:pt>
                <c:pt idx="2336">
                  <c:v>1390</c:v>
                </c:pt>
                <c:pt idx="2337">
                  <c:v>1380</c:v>
                </c:pt>
                <c:pt idx="2338">
                  <c:v>1365</c:v>
                </c:pt>
                <c:pt idx="2339">
                  <c:v>1365</c:v>
                </c:pt>
                <c:pt idx="2340">
                  <c:v>1355</c:v>
                </c:pt>
                <c:pt idx="2341">
                  <c:v>1355</c:v>
                </c:pt>
                <c:pt idx="2342">
                  <c:v>1365</c:v>
                </c:pt>
                <c:pt idx="2343">
                  <c:v>1370</c:v>
                </c:pt>
                <c:pt idx="2344">
                  <c:v>1370</c:v>
                </c:pt>
                <c:pt idx="2345">
                  <c:v>1380</c:v>
                </c:pt>
                <c:pt idx="2346">
                  <c:v>1370</c:v>
                </c:pt>
                <c:pt idx="2347">
                  <c:v>1360</c:v>
                </c:pt>
                <c:pt idx="2348">
                  <c:v>1350</c:v>
                </c:pt>
                <c:pt idx="2349">
                  <c:v>1355</c:v>
                </c:pt>
                <c:pt idx="2350">
                  <c:v>1350</c:v>
                </c:pt>
                <c:pt idx="2351">
                  <c:v>1370</c:v>
                </c:pt>
                <c:pt idx="2352">
                  <c:v>1370</c:v>
                </c:pt>
                <c:pt idx="2353">
                  <c:v>1370</c:v>
                </c:pt>
                <c:pt idx="2354">
                  <c:v>1370</c:v>
                </c:pt>
                <c:pt idx="2355">
                  <c:v>1375</c:v>
                </c:pt>
                <c:pt idx="2356">
                  <c:v>1370</c:v>
                </c:pt>
                <c:pt idx="2357">
                  <c:v>1360</c:v>
                </c:pt>
                <c:pt idx="2358">
                  <c:v>1355</c:v>
                </c:pt>
                <c:pt idx="2359">
                  <c:v>1355</c:v>
                </c:pt>
                <c:pt idx="2360">
                  <c:v>1360</c:v>
                </c:pt>
                <c:pt idx="2361">
                  <c:v>1365</c:v>
                </c:pt>
                <c:pt idx="2362">
                  <c:v>1370</c:v>
                </c:pt>
                <c:pt idx="2363">
                  <c:v>1370</c:v>
                </c:pt>
                <c:pt idx="2364">
                  <c:v>1370</c:v>
                </c:pt>
                <c:pt idx="2365">
                  <c:v>1380</c:v>
                </c:pt>
                <c:pt idx="2366">
                  <c:v>1385</c:v>
                </c:pt>
                <c:pt idx="2367">
                  <c:v>1380</c:v>
                </c:pt>
                <c:pt idx="2368">
                  <c:v>1390</c:v>
                </c:pt>
                <c:pt idx="2369">
                  <c:v>1395</c:v>
                </c:pt>
                <c:pt idx="2370">
                  <c:v>1405</c:v>
                </c:pt>
                <c:pt idx="2371">
                  <c:v>1395</c:v>
                </c:pt>
                <c:pt idx="2372">
                  <c:v>1400</c:v>
                </c:pt>
                <c:pt idx="2373">
                  <c:v>1395</c:v>
                </c:pt>
                <c:pt idx="2374">
                  <c:v>1405</c:v>
                </c:pt>
                <c:pt idx="2375">
                  <c:v>1400</c:v>
                </c:pt>
                <c:pt idx="2376">
                  <c:v>1405</c:v>
                </c:pt>
                <c:pt idx="2377">
                  <c:v>1400</c:v>
                </c:pt>
                <c:pt idx="2378">
                  <c:v>1400</c:v>
                </c:pt>
                <c:pt idx="2379">
                  <c:v>1410</c:v>
                </c:pt>
                <c:pt idx="2380">
                  <c:v>1415</c:v>
                </c:pt>
                <c:pt idx="2381">
                  <c:v>1410</c:v>
                </c:pt>
                <c:pt idx="2382">
                  <c:v>1430</c:v>
                </c:pt>
                <c:pt idx="2383">
                  <c:v>1460</c:v>
                </c:pt>
                <c:pt idx="2384">
                  <c:v>1465</c:v>
                </c:pt>
                <c:pt idx="2385">
                  <c:v>1460</c:v>
                </c:pt>
                <c:pt idx="2386">
                  <c:v>1445</c:v>
                </c:pt>
                <c:pt idx="2387">
                  <c:v>1450</c:v>
                </c:pt>
                <c:pt idx="2388">
                  <c:v>1465</c:v>
                </c:pt>
                <c:pt idx="2389">
                  <c:v>1490</c:v>
                </c:pt>
                <c:pt idx="2390">
                  <c:v>1565</c:v>
                </c:pt>
                <c:pt idx="2391">
                  <c:v>1610</c:v>
                </c:pt>
                <c:pt idx="2392">
                  <c:v>1665</c:v>
                </c:pt>
                <c:pt idx="2393">
                  <c:v>1665</c:v>
                </c:pt>
                <c:pt idx="2394">
                  <c:v>1735</c:v>
                </c:pt>
                <c:pt idx="2395">
                  <c:v>1700</c:v>
                </c:pt>
                <c:pt idx="2396">
                  <c:v>1700</c:v>
                </c:pt>
                <c:pt idx="2397">
                  <c:v>1820</c:v>
                </c:pt>
                <c:pt idx="2398">
                  <c:v>1755</c:v>
                </c:pt>
                <c:pt idx="2399">
                  <c:v>1820</c:v>
                </c:pt>
                <c:pt idx="2400">
                  <c:v>1810</c:v>
                </c:pt>
                <c:pt idx="2401">
                  <c:v>1765</c:v>
                </c:pt>
                <c:pt idx="2402">
                  <c:v>1750</c:v>
                </c:pt>
                <c:pt idx="2403">
                  <c:v>1750</c:v>
                </c:pt>
                <c:pt idx="2404">
                  <c:v>1750</c:v>
                </c:pt>
                <c:pt idx="2405">
                  <c:v>1740</c:v>
                </c:pt>
                <c:pt idx="2406">
                  <c:v>1740</c:v>
                </c:pt>
                <c:pt idx="2407">
                  <c:v>1775</c:v>
                </c:pt>
                <c:pt idx="2408">
                  <c:v>1775</c:v>
                </c:pt>
                <c:pt idx="2409">
                  <c:v>1760</c:v>
                </c:pt>
                <c:pt idx="2410">
                  <c:v>1780</c:v>
                </c:pt>
                <c:pt idx="2411">
                  <c:v>1735</c:v>
                </c:pt>
                <c:pt idx="2412">
                  <c:v>1770</c:v>
                </c:pt>
                <c:pt idx="2413">
                  <c:v>1750</c:v>
                </c:pt>
                <c:pt idx="2414">
                  <c:v>1775</c:v>
                </c:pt>
                <c:pt idx="2415">
                  <c:v>1780</c:v>
                </c:pt>
                <c:pt idx="2416">
                  <c:v>1790</c:v>
                </c:pt>
                <c:pt idx="2417">
                  <c:v>1775</c:v>
                </c:pt>
                <c:pt idx="2418">
                  <c:v>1780</c:v>
                </c:pt>
                <c:pt idx="2419">
                  <c:v>1885</c:v>
                </c:pt>
                <c:pt idx="2420">
                  <c:v>1910</c:v>
                </c:pt>
                <c:pt idx="2421">
                  <c:v>1935</c:v>
                </c:pt>
                <c:pt idx="2422">
                  <c:v>1950</c:v>
                </c:pt>
                <c:pt idx="2423">
                  <c:v>1935</c:v>
                </c:pt>
                <c:pt idx="2424">
                  <c:v>1940</c:v>
                </c:pt>
                <c:pt idx="2425">
                  <c:v>1950</c:v>
                </c:pt>
                <c:pt idx="2426">
                  <c:v>2000</c:v>
                </c:pt>
                <c:pt idx="2427">
                  <c:v>2015</c:v>
                </c:pt>
                <c:pt idx="2428">
                  <c:v>2025</c:v>
                </c:pt>
                <c:pt idx="2429">
                  <c:v>2075</c:v>
                </c:pt>
                <c:pt idx="2430">
                  <c:v>2110</c:v>
                </c:pt>
                <c:pt idx="2431">
                  <c:v>2210</c:v>
                </c:pt>
                <c:pt idx="2432">
                  <c:v>2260</c:v>
                </c:pt>
                <c:pt idx="2433">
                  <c:v>2350</c:v>
                </c:pt>
                <c:pt idx="2434">
                  <c:v>2460</c:v>
                </c:pt>
                <c:pt idx="2435">
                  <c:v>2500</c:v>
                </c:pt>
                <c:pt idx="2436">
                  <c:v>2555</c:v>
                </c:pt>
                <c:pt idx="2437">
                  <c:v>2535</c:v>
                </c:pt>
                <c:pt idx="2438">
                  <c:v>2425</c:v>
                </c:pt>
                <c:pt idx="2439">
                  <c:v>2375</c:v>
                </c:pt>
                <c:pt idx="2440">
                  <c:v>2335</c:v>
                </c:pt>
                <c:pt idx="2441">
                  <c:v>2420</c:v>
                </c:pt>
                <c:pt idx="2442">
                  <c:v>2465</c:v>
                </c:pt>
                <c:pt idx="2443">
                  <c:v>2475</c:v>
                </c:pt>
                <c:pt idx="2444">
                  <c:v>2465</c:v>
                </c:pt>
                <c:pt idx="2445">
                  <c:v>2590</c:v>
                </c:pt>
                <c:pt idx="2446">
                  <c:v>2705</c:v>
                </c:pt>
                <c:pt idx="2447">
                  <c:v>2800</c:v>
                </c:pt>
                <c:pt idx="2448">
                  <c:v>2745</c:v>
                </c:pt>
                <c:pt idx="2449">
                  <c:v>2760</c:v>
                </c:pt>
                <c:pt idx="2450">
                  <c:v>2775</c:v>
                </c:pt>
                <c:pt idx="2451">
                  <c:v>2700</c:v>
                </c:pt>
                <c:pt idx="2452">
                  <c:v>2660</c:v>
                </c:pt>
                <c:pt idx="2453">
                  <c:v>2770</c:v>
                </c:pt>
                <c:pt idx="2454">
                  <c:v>2665</c:v>
                </c:pt>
                <c:pt idx="2455">
                  <c:v>2485</c:v>
                </c:pt>
                <c:pt idx="2456">
                  <c:v>2500</c:v>
                </c:pt>
                <c:pt idx="2457">
                  <c:v>2430</c:v>
                </c:pt>
                <c:pt idx="2458">
                  <c:v>2335</c:v>
                </c:pt>
                <c:pt idx="2459">
                  <c:v>2445</c:v>
                </c:pt>
                <c:pt idx="2460">
                  <c:v>2420</c:v>
                </c:pt>
                <c:pt idx="2461">
                  <c:v>2385</c:v>
                </c:pt>
                <c:pt idx="2462">
                  <c:v>2500</c:v>
                </c:pt>
                <c:pt idx="2463">
                  <c:v>2490</c:v>
                </c:pt>
                <c:pt idx="2464">
                  <c:v>2485</c:v>
                </c:pt>
                <c:pt idx="2465">
                  <c:v>2480</c:v>
                </c:pt>
                <c:pt idx="2466">
                  <c:v>2485</c:v>
                </c:pt>
                <c:pt idx="2467">
                  <c:v>2475</c:v>
                </c:pt>
                <c:pt idx="2468">
                  <c:v>2565</c:v>
                </c:pt>
                <c:pt idx="2469">
                  <c:v>2625</c:v>
                </c:pt>
                <c:pt idx="2470">
                  <c:v>2655</c:v>
                </c:pt>
                <c:pt idx="2471">
                  <c:v>2630</c:v>
                </c:pt>
                <c:pt idx="2472">
                  <c:v>2510</c:v>
                </c:pt>
                <c:pt idx="2473">
                  <c:v>2480</c:v>
                </c:pt>
                <c:pt idx="2474">
                  <c:v>2480</c:v>
                </c:pt>
                <c:pt idx="2475">
                  <c:v>2510</c:v>
                </c:pt>
                <c:pt idx="2476">
                  <c:v>2505</c:v>
                </c:pt>
                <c:pt idx="2477">
                  <c:v>2450</c:v>
                </c:pt>
                <c:pt idx="2478">
                  <c:v>2475</c:v>
                </c:pt>
                <c:pt idx="2479">
                  <c:v>2505</c:v>
                </c:pt>
                <c:pt idx="2480">
                  <c:v>2480</c:v>
                </c:pt>
                <c:pt idx="2481">
                  <c:v>2505</c:v>
                </c:pt>
                <c:pt idx="2482">
                  <c:v>2505</c:v>
                </c:pt>
                <c:pt idx="2483">
                  <c:v>2535</c:v>
                </c:pt>
                <c:pt idx="2484">
                  <c:v>2590</c:v>
                </c:pt>
                <c:pt idx="2485">
                  <c:v>2670</c:v>
                </c:pt>
                <c:pt idx="2486">
                  <c:v>2750</c:v>
                </c:pt>
                <c:pt idx="2487">
                  <c:v>2620</c:v>
                </c:pt>
                <c:pt idx="2488">
                  <c:v>2700</c:v>
                </c:pt>
                <c:pt idx="2489">
                  <c:v>2775</c:v>
                </c:pt>
                <c:pt idx="2490">
                  <c:v>2645</c:v>
                </c:pt>
                <c:pt idx="2491">
                  <c:v>2615</c:v>
                </c:pt>
                <c:pt idx="2492">
                  <c:v>2690</c:v>
                </c:pt>
                <c:pt idx="2493">
                  <c:v>2730</c:v>
                </c:pt>
                <c:pt idx="2494">
                  <c:v>2740</c:v>
                </c:pt>
                <c:pt idx="2495">
                  <c:v>2740</c:v>
                </c:pt>
                <c:pt idx="2496">
                  <c:v>2730</c:v>
                </c:pt>
                <c:pt idx="2497">
                  <c:v>2745</c:v>
                </c:pt>
                <c:pt idx="2498">
                  <c:v>2790</c:v>
                </c:pt>
                <c:pt idx="2499">
                  <c:v>2980</c:v>
                </c:pt>
                <c:pt idx="2500">
                  <c:v>2955</c:v>
                </c:pt>
                <c:pt idx="2501">
                  <c:v>2835</c:v>
                </c:pt>
                <c:pt idx="2502">
                  <c:v>2760</c:v>
                </c:pt>
                <c:pt idx="2503">
                  <c:v>2870</c:v>
                </c:pt>
                <c:pt idx="2504">
                  <c:v>2935</c:v>
                </c:pt>
                <c:pt idx="2505">
                  <c:v>3030</c:v>
                </c:pt>
                <c:pt idx="2506">
                  <c:v>3030</c:v>
                </c:pt>
                <c:pt idx="2507">
                  <c:v>3085</c:v>
                </c:pt>
                <c:pt idx="2508">
                  <c:v>3060</c:v>
                </c:pt>
                <c:pt idx="2509">
                  <c:v>3045</c:v>
                </c:pt>
                <c:pt idx="2510">
                  <c:v>3010</c:v>
                </c:pt>
                <c:pt idx="2511">
                  <c:v>3070</c:v>
                </c:pt>
                <c:pt idx="2512">
                  <c:v>3100</c:v>
                </c:pt>
                <c:pt idx="2513">
                  <c:v>3105</c:v>
                </c:pt>
                <c:pt idx="2514">
                  <c:v>3095</c:v>
                </c:pt>
                <c:pt idx="2515">
                  <c:v>3095</c:v>
                </c:pt>
                <c:pt idx="2516">
                  <c:v>3030</c:v>
                </c:pt>
                <c:pt idx="2517">
                  <c:v>3085</c:v>
                </c:pt>
                <c:pt idx="2518">
                  <c:v>3160</c:v>
                </c:pt>
                <c:pt idx="2519">
                  <c:v>3100</c:v>
                </c:pt>
                <c:pt idx="2520">
                  <c:v>3135</c:v>
                </c:pt>
                <c:pt idx="2521">
                  <c:v>3290</c:v>
                </c:pt>
                <c:pt idx="2522">
                  <c:v>3205</c:v>
                </c:pt>
                <c:pt idx="2523">
                  <c:v>3170</c:v>
                </c:pt>
                <c:pt idx="2524">
                  <c:v>3150</c:v>
                </c:pt>
                <c:pt idx="2525">
                  <c:v>3125</c:v>
                </c:pt>
                <c:pt idx="2526">
                  <c:v>3110</c:v>
                </c:pt>
                <c:pt idx="2527">
                  <c:v>3025</c:v>
                </c:pt>
                <c:pt idx="2528">
                  <c:v>3075</c:v>
                </c:pt>
                <c:pt idx="2529">
                  <c:v>2955</c:v>
                </c:pt>
                <c:pt idx="2530">
                  <c:v>2900</c:v>
                </c:pt>
                <c:pt idx="2531">
                  <c:v>3030</c:v>
                </c:pt>
                <c:pt idx="2532">
                  <c:v>3120</c:v>
                </c:pt>
                <c:pt idx="2533">
                  <c:v>3090</c:v>
                </c:pt>
                <c:pt idx="2534">
                  <c:v>3110</c:v>
                </c:pt>
                <c:pt idx="2535">
                  <c:v>3080</c:v>
                </c:pt>
                <c:pt idx="2536">
                  <c:v>3015</c:v>
                </c:pt>
                <c:pt idx="2537">
                  <c:v>3060</c:v>
                </c:pt>
                <c:pt idx="2538">
                  <c:v>3045</c:v>
                </c:pt>
                <c:pt idx="2539">
                  <c:v>3005</c:v>
                </c:pt>
                <c:pt idx="2540">
                  <c:v>3010</c:v>
                </c:pt>
                <c:pt idx="2541">
                  <c:v>3005</c:v>
                </c:pt>
                <c:pt idx="2542">
                  <c:v>2960</c:v>
                </c:pt>
                <c:pt idx="2543">
                  <c:v>2985</c:v>
                </c:pt>
                <c:pt idx="2544">
                  <c:v>2905</c:v>
                </c:pt>
                <c:pt idx="2545">
                  <c:v>2875</c:v>
                </c:pt>
                <c:pt idx="2546">
                  <c:v>2845</c:v>
                </c:pt>
                <c:pt idx="2547">
                  <c:v>2880</c:v>
                </c:pt>
                <c:pt idx="2548">
                  <c:v>2820</c:v>
                </c:pt>
                <c:pt idx="2549">
                  <c:v>2885</c:v>
                </c:pt>
                <c:pt idx="2550">
                  <c:v>2970</c:v>
                </c:pt>
                <c:pt idx="2551">
                  <c:v>2985</c:v>
                </c:pt>
                <c:pt idx="2552">
                  <c:v>3025</c:v>
                </c:pt>
                <c:pt idx="2553">
                  <c:v>2930</c:v>
                </c:pt>
                <c:pt idx="2554">
                  <c:v>2930</c:v>
                </c:pt>
                <c:pt idx="2555">
                  <c:v>2895</c:v>
                </c:pt>
                <c:pt idx="2556">
                  <c:v>2935</c:v>
                </c:pt>
                <c:pt idx="2557">
                  <c:v>3000</c:v>
                </c:pt>
                <c:pt idx="2558">
                  <c:v>3020</c:v>
                </c:pt>
                <c:pt idx="2559">
                  <c:v>2955</c:v>
                </c:pt>
                <c:pt idx="2560">
                  <c:v>2945</c:v>
                </c:pt>
                <c:pt idx="2561">
                  <c:v>2965</c:v>
                </c:pt>
                <c:pt idx="2562">
                  <c:v>2940</c:v>
                </c:pt>
                <c:pt idx="2563">
                  <c:v>2960</c:v>
                </c:pt>
                <c:pt idx="2564">
                  <c:v>2965</c:v>
                </c:pt>
                <c:pt idx="2565">
                  <c:v>2950</c:v>
                </c:pt>
                <c:pt idx="2566">
                  <c:v>2970</c:v>
                </c:pt>
                <c:pt idx="2567">
                  <c:v>2965</c:v>
                </c:pt>
                <c:pt idx="2568">
                  <c:v>3000</c:v>
                </c:pt>
                <c:pt idx="2569">
                  <c:v>3005</c:v>
                </c:pt>
                <c:pt idx="2570">
                  <c:v>2985</c:v>
                </c:pt>
                <c:pt idx="2571">
                  <c:v>3080</c:v>
                </c:pt>
                <c:pt idx="2572">
                  <c:v>3070</c:v>
                </c:pt>
                <c:pt idx="2573">
                  <c:v>3125</c:v>
                </c:pt>
                <c:pt idx="2574">
                  <c:v>3130</c:v>
                </c:pt>
                <c:pt idx="2575">
                  <c:v>3095</c:v>
                </c:pt>
                <c:pt idx="2576">
                  <c:v>3140</c:v>
                </c:pt>
                <c:pt idx="2577">
                  <c:v>3175</c:v>
                </c:pt>
                <c:pt idx="2578">
                  <c:v>3030</c:v>
                </c:pt>
                <c:pt idx="2579">
                  <c:v>3070</c:v>
                </c:pt>
                <c:pt idx="2580">
                  <c:v>3060</c:v>
                </c:pt>
                <c:pt idx="2581">
                  <c:v>3100</c:v>
                </c:pt>
                <c:pt idx="2582">
                  <c:v>3000</c:v>
                </c:pt>
                <c:pt idx="2583">
                  <c:v>3065</c:v>
                </c:pt>
                <c:pt idx="2584">
                  <c:v>3095</c:v>
                </c:pt>
                <c:pt idx="2585">
                  <c:v>3140</c:v>
                </c:pt>
                <c:pt idx="2586">
                  <c:v>3220</c:v>
                </c:pt>
                <c:pt idx="2587">
                  <c:v>3240</c:v>
                </c:pt>
                <c:pt idx="2588">
                  <c:v>3270</c:v>
                </c:pt>
                <c:pt idx="2589">
                  <c:v>3305</c:v>
                </c:pt>
                <c:pt idx="2590">
                  <c:v>3330</c:v>
                </c:pt>
                <c:pt idx="2591">
                  <c:v>3385</c:v>
                </c:pt>
                <c:pt idx="2592">
                  <c:v>3445</c:v>
                </c:pt>
                <c:pt idx="2593">
                  <c:v>3420</c:v>
                </c:pt>
                <c:pt idx="2594">
                  <c:v>3395</c:v>
                </c:pt>
                <c:pt idx="2595">
                  <c:v>3455</c:v>
                </c:pt>
                <c:pt idx="2596">
                  <c:v>3430</c:v>
                </c:pt>
                <c:pt idx="2597">
                  <c:v>3390</c:v>
                </c:pt>
                <c:pt idx="2598">
                  <c:v>3410</c:v>
                </c:pt>
                <c:pt idx="2599">
                  <c:v>3410</c:v>
                </c:pt>
                <c:pt idx="2600">
                  <c:v>3480</c:v>
                </c:pt>
                <c:pt idx="2601">
                  <c:v>3820</c:v>
                </c:pt>
                <c:pt idx="2602">
                  <c:v>3765</c:v>
                </c:pt>
                <c:pt idx="2603">
                  <c:v>3790</c:v>
                </c:pt>
                <c:pt idx="2604">
                  <c:v>3870</c:v>
                </c:pt>
                <c:pt idx="2605">
                  <c:v>3940</c:v>
                </c:pt>
                <c:pt idx="2606">
                  <c:v>3850</c:v>
                </c:pt>
                <c:pt idx="2607">
                  <c:v>3715</c:v>
                </c:pt>
                <c:pt idx="2608">
                  <c:v>3680</c:v>
                </c:pt>
                <c:pt idx="2609">
                  <c:v>3900</c:v>
                </c:pt>
                <c:pt idx="2610">
                  <c:v>3930</c:v>
                </c:pt>
                <c:pt idx="2611">
                  <c:v>3925</c:v>
                </c:pt>
                <c:pt idx="2612">
                  <c:v>3980</c:v>
                </c:pt>
                <c:pt idx="2613">
                  <c:v>4030</c:v>
                </c:pt>
                <c:pt idx="2614">
                  <c:v>4150</c:v>
                </c:pt>
                <c:pt idx="2615">
                  <c:v>4105</c:v>
                </c:pt>
                <c:pt idx="2616">
                  <c:v>4160</c:v>
                </c:pt>
                <c:pt idx="2617">
                  <c:v>4080</c:v>
                </c:pt>
                <c:pt idx="2618">
                  <c:v>4015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94-4693-A9E6-4F3381C1F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327960"/>
        <c:axId val="396323648"/>
      </c:lineChart>
      <c:dateAx>
        <c:axId val="396327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396323648"/>
        <c:crosses val="autoZero"/>
        <c:auto val="1"/>
        <c:lblOffset val="100"/>
        <c:baseTimeUnit val="days"/>
      </c:dateAx>
      <c:valAx>
        <c:axId val="396323648"/>
        <c:scaling>
          <c:orientation val="minMax"/>
        </c:scaling>
        <c:delete val="0"/>
        <c:axPos val="l"/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39632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Hoja1!$A$3:$A$2620</c:f>
              <c:numCache>
                <c:formatCode>m/d/yyyy</c:formatCode>
                <c:ptCount val="2618"/>
                <c:pt idx="0">
                  <c:v>39461</c:v>
                </c:pt>
                <c:pt idx="1">
                  <c:v>39462</c:v>
                </c:pt>
                <c:pt idx="2">
                  <c:v>39463</c:v>
                </c:pt>
                <c:pt idx="3">
                  <c:v>39464</c:v>
                </c:pt>
                <c:pt idx="4">
                  <c:v>39465</c:v>
                </c:pt>
                <c:pt idx="5">
                  <c:v>39468</c:v>
                </c:pt>
                <c:pt idx="6">
                  <c:v>39469</c:v>
                </c:pt>
                <c:pt idx="7">
                  <c:v>39470</c:v>
                </c:pt>
                <c:pt idx="8">
                  <c:v>39471</c:v>
                </c:pt>
                <c:pt idx="9">
                  <c:v>39472</c:v>
                </c:pt>
                <c:pt idx="10">
                  <c:v>39475</c:v>
                </c:pt>
                <c:pt idx="11">
                  <c:v>39476</c:v>
                </c:pt>
                <c:pt idx="12">
                  <c:v>39477</c:v>
                </c:pt>
                <c:pt idx="13">
                  <c:v>39478</c:v>
                </c:pt>
                <c:pt idx="14">
                  <c:v>39479</c:v>
                </c:pt>
                <c:pt idx="15">
                  <c:v>39482</c:v>
                </c:pt>
                <c:pt idx="16">
                  <c:v>39483</c:v>
                </c:pt>
                <c:pt idx="17">
                  <c:v>39484</c:v>
                </c:pt>
                <c:pt idx="18">
                  <c:v>39485</c:v>
                </c:pt>
                <c:pt idx="19">
                  <c:v>39486</c:v>
                </c:pt>
                <c:pt idx="20">
                  <c:v>39489</c:v>
                </c:pt>
                <c:pt idx="21">
                  <c:v>39490</c:v>
                </c:pt>
                <c:pt idx="22">
                  <c:v>39491</c:v>
                </c:pt>
                <c:pt idx="23">
                  <c:v>39492</c:v>
                </c:pt>
                <c:pt idx="24">
                  <c:v>39493</c:v>
                </c:pt>
                <c:pt idx="25">
                  <c:v>39496</c:v>
                </c:pt>
                <c:pt idx="26">
                  <c:v>39497</c:v>
                </c:pt>
                <c:pt idx="27">
                  <c:v>39498</c:v>
                </c:pt>
                <c:pt idx="28">
                  <c:v>39499</c:v>
                </c:pt>
                <c:pt idx="29">
                  <c:v>39500</c:v>
                </c:pt>
                <c:pt idx="30">
                  <c:v>39503</c:v>
                </c:pt>
                <c:pt idx="31">
                  <c:v>39504</c:v>
                </c:pt>
                <c:pt idx="32">
                  <c:v>39505</c:v>
                </c:pt>
                <c:pt idx="33">
                  <c:v>39506</c:v>
                </c:pt>
                <c:pt idx="34">
                  <c:v>39507</c:v>
                </c:pt>
                <c:pt idx="35">
                  <c:v>39510</c:v>
                </c:pt>
                <c:pt idx="36">
                  <c:v>39511</c:v>
                </c:pt>
                <c:pt idx="37">
                  <c:v>39512</c:v>
                </c:pt>
                <c:pt idx="38">
                  <c:v>39513</c:v>
                </c:pt>
                <c:pt idx="39">
                  <c:v>39514</c:v>
                </c:pt>
                <c:pt idx="40">
                  <c:v>39517</c:v>
                </c:pt>
                <c:pt idx="41">
                  <c:v>39518</c:v>
                </c:pt>
                <c:pt idx="42">
                  <c:v>39519</c:v>
                </c:pt>
                <c:pt idx="43">
                  <c:v>39520</c:v>
                </c:pt>
                <c:pt idx="44">
                  <c:v>39521</c:v>
                </c:pt>
                <c:pt idx="45">
                  <c:v>39524</c:v>
                </c:pt>
                <c:pt idx="46">
                  <c:v>39525</c:v>
                </c:pt>
                <c:pt idx="47">
                  <c:v>39526</c:v>
                </c:pt>
                <c:pt idx="48">
                  <c:v>39532</c:v>
                </c:pt>
                <c:pt idx="49">
                  <c:v>39533</c:v>
                </c:pt>
                <c:pt idx="50">
                  <c:v>39534</c:v>
                </c:pt>
                <c:pt idx="51">
                  <c:v>39535</c:v>
                </c:pt>
                <c:pt idx="52">
                  <c:v>39538</c:v>
                </c:pt>
                <c:pt idx="53">
                  <c:v>39539</c:v>
                </c:pt>
                <c:pt idx="54">
                  <c:v>39540</c:v>
                </c:pt>
                <c:pt idx="55">
                  <c:v>39541</c:v>
                </c:pt>
                <c:pt idx="56">
                  <c:v>39542</c:v>
                </c:pt>
                <c:pt idx="57">
                  <c:v>39545</c:v>
                </c:pt>
                <c:pt idx="58">
                  <c:v>39546</c:v>
                </c:pt>
                <c:pt idx="59">
                  <c:v>39547</c:v>
                </c:pt>
                <c:pt idx="60">
                  <c:v>39548</c:v>
                </c:pt>
                <c:pt idx="61">
                  <c:v>39549</c:v>
                </c:pt>
                <c:pt idx="62">
                  <c:v>39552</c:v>
                </c:pt>
                <c:pt idx="63">
                  <c:v>39553</c:v>
                </c:pt>
                <c:pt idx="64">
                  <c:v>39554</c:v>
                </c:pt>
                <c:pt idx="65">
                  <c:v>39555</c:v>
                </c:pt>
                <c:pt idx="66">
                  <c:v>39556</c:v>
                </c:pt>
                <c:pt idx="67">
                  <c:v>39559</c:v>
                </c:pt>
                <c:pt idx="68">
                  <c:v>39560</c:v>
                </c:pt>
                <c:pt idx="69">
                  <c:v>39561</c:v>
                </c:pt>
                <c:pt idx="70">
                  <c:v>39562</c:v>
                </c:pt>
                <c:pt idx="71">
                  <c:v>39563</c:v>
                </c:pt>
                <c:pt idx="72">
                  <c:v>39566</c:v>
                </c:pt>
                <c:pt idx="73">
                  <c:v>39567</c:v>
                </c:pt>
                <c:pt idx="74">
                  <c:v>39568</c:v>
                </c:pt>
                <c:pt idx="75">
                  <c:v>39570</c:v>
                </c:pt>
                <c:pt idx="76">
                  <c:v>39574</c:v>
                </c:pt>
                <c:pt idx="77">
                  <c:v>39575</c:v>
                </c:pt>
                <c:pt idx="78">
                  <c:v>39576</c:v>
                </c:pt>
                <c:pt idx="79">
                  <c:v>39577</c:v>
                </c:pt>
                <c:pt idx="80">
                  <c:v>39580</c:v>
                </c:pt>
                <c:pt idx="81">
                  <c:v>39581</c:v>
                </c:pt>
                <c:pt idx="82">
                  <c:v>39582</c:v>
                </c:pt>
                <c:pt idx="83">
                  <c:v>39583</c:v>
                </c:pt>
                <c:pt idx="84">
                  <c:v>39584</c:v>
                </c:pt>
                <c:pt idx="85">
                  <c:v>39587</c:v>
                </c:pt>
                <c:pt idx="86">
                  <c:v>39588</c:v>
                </c:pt>
                <c:pt idx="87">
                  <c:v>39589</c:v>
                </c:pt>
                <c:pt idx="88">
                  <c:v>39590</c:v>
                </c:pt>
                <c:pt idx="89">
                  <c:v>39591</c:v>
                </c:pt>
                <c:pt idx="90">
                  <c:v>39595</c:v>
                </c:pt>
                <c:pt idx="91">
                  <c:v>39596</c:v>
                </c:pt>
                <c:pt idx="92">
                  <c:v>39597</c:v>
                </c:pt>
                <c:pt idx="93">
                  <c:v>39598</c:v>
                </c:pt>
                <c:pt idx="94">
                  <c:v>39602</c:v>
                </c:pt>
                <c:pt idx="95">
                  <c:v>39603</c:v>
                </c:pt>
                <c:pt idx="96">
                  <c:v>39604</c:v>
                </c:pt>
                <c:pt idx="97">
                  <c:v>39605</c:v>
                </c:pt>
                <c:pt idx="98">
                  <c:v>39608</c:v>
                </c:pt>
                <c:pt idx="99">
                  <c:v>39609</c:v>
                </c:pt>
                <c:pt idx="100">
                  <c:v>39610</c:v>
                </c:pt>
                <c:pt idx="101">
                  <c:v>39611</c:v>
                </c:pt>
                <c:pt idx="102">
                  <c:v>39612</c:v>
                </c:pt>
                <c:pt idx="103">
                  <c:v>39615</c:v>
                </c:pt>
                <c:pt idx="104">
                  <c:v>39616</c:v>
                </c:pt>
                <c:pt idx="105">
                  <c:v>39617</c:v>
                </c:pt>
                <c:pt idx="106">
                  <c:v>39618</c:v>
                </c:pt>
                <c:pt idx="107">
                  <c:v>39619</c:v>
                </c:pt>
                <c:pt idx="108">
                  <c:v>39622</c:v>
                </c:pt>
                <c:pt idx="109">
                  <c:v>39623</c:v>
                </c:pt>
                <c:pt idx="110">
                  <c:v>39624</c:v>
                </c:pt>
                <c:pt idx="111">
                  <c:v>39625</c:v>
                </c:pt>
                <c:pt idx="112">
                  <c:v>39626</c:v>
                </c:pt>
                <c:pt idx="113">
                  <c:v>39630</c:v>
                </c:pt>
                <c:pt idx="114">
                  <c:v>39631</c:v>
                </c:pt>
                <c:pt idx="115">
                  <c:v>39632</c:v>
                </c:pt>
                <c:pt idx="116">
                  <c:v>39633</c:v>
                </c:pt>
                <c:pt idx="117">
                  <c:v>39636</c:v>
                </c:pt>
                <c:pt idx="118">
                  <c:v>39637</c:v>
                </c:pt>
                <c:pt idx="119">
                  <c:v>39638</c:v>
                </c:pt>
                <c:pt idx="120">
                  <c:v>39639</c:v>
                </c:pt>
                <c:pt idx="121">
                  <c:v>39640</c:v>
                </c:pt>
                <c:pt idx="122">
                  <c:v>39643</c:v>
                </c:pt>
                <c:pt idx="123">
                  <c:v>39644</c:v>
                </c:pt>
                <c:pt idx="124">
                  <c:v>39645</c:v>
                </c:pt>
                <c:pt idx="125">
                  <c:v>39646</c:v>
                </c:pt>
                <c:pt idx="126">
                  <c:v>39647</c:v>
                </c:pt>
                <c:pt idx="127">
                  <c:v>39650</c:v>
                </c:pt>
                <c:pt idx="128">
                  <c:v>39651</c:v>
                </c:pt>
                <c:pt idx="129">
                  <c:v>39652</c:v>
                </c:pt>
                <c:pt idx="130">
                  <c:v>39653</c:v>
                </c:pt>
                <c:pt idx="131">
                  <c:v>39654</c:v>
                </c:pt>
                <c:pt idx="132">
                  <c:v>39657</c:v>
                </c:pt>
                <c:pt idx="133">
                  <c:v>39658</c:v>
                </c:pt>
                <c:pt idx="134">
                  <c:v>39659</c:v>
                </c:pt>
                <c:pt idx="135">
                  <c:v>39660</c:v>
                </c:pt>
                <c:pt idx="136">
                  <c:v>39661</c:v>
                </c:pt>
                <c:pt idx="137">
                  <c:v>39664</c:v>
                </c:pt>
                <c:pt idx="138">
                  <c:v>39665</c:v>
                </c:pt>
                <c:pt idx="139">
                  <c:v>39666</c:v>
                </c:pt>
                <c:pt idx="140">
                  <c:v>39668</c:v>
                </c:pt>
                <c:pt idx="141">
                  <c:v>39671</c:v>
                </c:pt>
                <c:pt idx="142">
                  <c:v>39672</c:v>
                </c:pt>
                <c:pt idx="143">
                  <c:v>39673</c:v>
                </c:pt>
                <c:pt idx="144">
                  <c:v>39674</c:v>
                </c:pt>
                <c:pt idx="145">
                  <c:v>39675</c:v>
                </c:pt>
                <c:pt idx="146">
                  <c:v>39679</c:v>
                </c:pt>
                <c:pt idx="147">
                  <c:v>39680</c:v>
                </c:pt>
                <c:pt idx="148">
                  <c:v>39681</c:v>
                </c:pt>
                <c:pt idx="149">
                  <c:v>39682</c:v>
                </c:pt>
                <c:pt idx="150">
                  <c:v>39685</c:v>
                </c:pt>
                <c:pt idx="151">
                  <c:v>39686</c:v>
                </c:pt>
                <c:pt idx="152">
                  <c:v>39687</c:v>
                </c:pt>
                <c:pt idx="153">
                  <c:v>39688</c:v>
                </c:pt>
                <c:pt idx="154">
                  <c:v>39689</c:v>
                </c:pt>
                <c:pt idx="155">
                  <c:v>39692</c:v>
                </c:pt>
                <c:pt idx="156">
                  <c:v>39693</c:v>
                </c:pt>
                <c:pt idx="157">
                  <c:v>39694</c:v>
                </c:pt>
                <c:pt idx="158">
                  <c:v>39695</c:v>
                </c:pt>
                <c:pt idx="159">
                  <c:v>39696</c:v>
                </c:pt>
                <c:pt idx="160">
                  <c:v>39699</c:v>
                </c:pt>
                <c:pt idx="161">
                  <c:v>39700</c:v>
                </c:pt>
                <c:pt idx="162">
                  <c:v>39701</c:v>
                </c:pt>
                <c:pt idx="163">
                  <c:v>39702</c:v>
                </c:pt>
                <c:pt idx="164">
                  <c:v>39703</c:v>
                </c:pt>
                <c:pt idx="165">
                  <c:v>39706</c:v>
                </c:pt>
                <c:pt idx="166">
                  <c:v>39707</c:v>
                </c:pt>
                <c:pt idx="167">
                  <c:v>39708</c:v>
                </c:pt>
                <c:pt idx="168">
                  <c:v>39709</c:v>
                </c:pt>
                <c:pt idx="169">
                  <c:v>39710</c:v>
                </c:pt>
                <c:pt idx="170">
                  <c:v>39713</c:v>
                </c:pt>
                <c:pt idx="171">
                  <c:v>39714</c:v>
                </c:pt>
                <c:pt idx="172">
                  <c:v>39715</c:v>
                </c:pt>
                <c:pt idx="173">
                  <c:v>39716</c:v>
                </c:pt>
                <c:pt idx="174">
                  <c:v>39717</c:v>
                </c:pt>
                <c:pt idx="175">
                  <c:v>39720</c:v>
                </c:pt>
                <c:pt idx="176">
                  <c:v>39721</c:v>
                </c:pt>
                <c:pt idx="177">
                  <c:v>39722</c:v>
                </c:pt>
                <c:pt idx="178">
                  <c:v>39723</c:v>
                </c:pt>
                <c:pt idx="179">
                  <c:v>39724</c:v>
                </c:pt>
                <c:pt idx="180">
                  <c:v>39727</c:v>
                </c:pt>
                <c:pt idx="181">
                  <c:v>39728</c:v>
                </c:pt>
                <c:pt idx="182">
                  <c:v>39729</c:v>
                </c:pt>
                <c:pt idx="183">
                  <c:v>39730</c:v>
                </c:pt>
                <c:pt idx="184">
                  <c:v>39731</c:v>
                </c:pt>
                <c:pt idx="185">
                  <c:v>39735</c:v>
                </c:pt>
                <c:pt idx="186">
                  <c:v>39736</c:v>
                </c:pt>
                <c:pt idx="187">
                  <c:v>39737</c:v>
                </c:pt>
                <c:pt idx="188">
                  <c:v>39738</c:v>
                </c:pt>
                <c:pt idx="189">
                  <c:v>39741</c:v>
                </c:pt>
                <c:pt idx="190">
                  <c:v>39742</c:v>
                </c:pt>
                <c:pt idx="191">
                  <c:v>39743</c:v>
                </c:pt>
                <c:pt idx="192">
                  <c:v>39744</c:v>
                </c:pt>
                <c:pt idx="193">
                  <c:v>39745</c:v>
                </c:pt>
                <c:pt idx="194">
                  <c:v>39748</c:v>
                </c:pt>
                <c:pt idx="195">
                  <c:v>39749</c:v>
                </c:pt>
                <c:pt idx="196">
                  <c:v>39750</c:v>
                </c:pt>
                <c:pt idx="197">
                  <c:v>39751</c:v>
                </c:pt>
                <c:pt idx="198">
                  <c:v>39752</c:v>
                </c:pt>
                <c:pt idx="199">
                  <c:v>39756</c:v>
                </c:pt>
                <c:pt idx="200">
                  <c:v>39757</c:v>
                </c:pt>
                <c:pt idx="201">
                  <c:v>39758</c:v>
                </c:pt>
                <c:pt idx="202">
                  <c:v>39759</c:v>
                </c:pt>
                <c:pt idx="203">
                  <c:v>39762</c:v>
                </c:pt>
                <c:pt idx="204">
                  <c:v>39763</c:v>
                </c:pt>
                <c:pt idx="205">
                  <c:v>39764</c:v>
                </c:pt>
                <c:pt idx="206">
                  <c:v>39765</c:v>
                </c:pt>
                <c:pt idx="207">
                  <c:v>39766</c:v>
                </c:pt>
                <c:pt idx="208">
                  <c:v>39770</c:v>
                </c:pt>
                <c:pt idx="209">
                  <c:v>39771</c:v>
                </c:pt>
                <c:pt idx="210">
                  <c:v>39772</c:v>
                </c:pt>
                <c:pt idx="211">
                  <c:v>39773</c:v>
                </c:pt>
                <c:pt idx="212">
                  <c:v>39776</c:v>
                </c:pt>
                <c:pt idx="213">
                  <c:v>39777</c:v>
                </c:pt>
                <c:pt idx="214">
                  <c:v>39778</c:v>
                </c:pt>
                <c:pt idx="215">
                  <c:v>39779</c:v>
                </c:pt>
                <c:pt idx="216">
                  <c:v>39780</c:v>
                </c:pt>
                <c:pt idx="217">
                  <c:v>39783</c:v>
                </c:pt>
                <c:pt idx="218">
                  <c:v>39784</c:v>
                </c:pt>
                <c:pt idx="219">
                  <c:v>39785</c:v>
                </c:pt>
                <c:pt idx="220">
                  <c:v>39786</c:v>
                </c:pt>
                <c:pt idx="221">
                  <c:v>39787</c:v>
                </c:pt>
                <c:pt idx="222">
                  <c:v>39791</c:v>
                </c:pt>
                <c:pt idx="223">
                  <c:v>39792</c:v>
                </c:pt>
                <c:pt idx="224">
                  <c:v>39793</c:v>
                </c:pt>
                <c:pt idx="225">
                  <c:v>39794</c:v>
                </c:pt>
                <c:pt idx="226">
                  <c:v>39797</c:v>
                </c:pt>
                <c:pt idx="227">
                  <c:v>39798</c:v>
                </c:pt>
                <c:pt idx="228">
                  <c:v>39799</c:v>
                </c:pt>
                <c:pt idx="229">
                  <c:v>39800</c:v>
                </c:pt>
                <c:pt idx="230">
                  <c:v>39801</c:v>
                </c:pt>
                <c:pt idx="231">
                  <c:v>39804</c:v>
                </c:pt>
                <c:pt idx="232">
                  <c:v>39805</c:v>
                </c:pt>
                <c:pt idx="233">
                  <c:v>39806</c:v>
                </c:pt>
                <c:pt idx="234">
                  <c:v>39808</c:v>
                </c:pt>
                <c:pt idx="235">
                  <c:v>39811</c:v>
                </c:pt>
                <c:pt idx="236">
                  <c:v>39812</c:v>
                </c:pt>
                <c:pt idx="237">
                  <c:v>39815</c:v>
                </c:pt>
                <c:pt idx="238">
                  <c:v>39818</c:v>
                </c:pt>
                <c:pt idx="239">
                  <c:v>39819</c:v>
                </c:pt>
                <c:pt idx="240">
                  <c:v>39820</c:v>
                </c:pt>
                <c:pt idx="241">
                  <c:v>39821</c:v>
                </c:pt>
                <c:pt idx="242">
                  <c:v>39822</c:v>
                </c:pt>
                <c:pt idx="243">
                  <c:v>39826</c:v>
                </c:pt>
                <c:pt idx="244">
                  <c:v>39827</c:v>
                </c:pt>
                <c:pt idx="245">
                  <c:v>39828</c:v>
                </c:pt>
                <c:pt idx="246">
                  <c:v>39829</c:v>
                </c:pt>
                <c:pt idx="247">
                  <c:v>39832</c:v>
                </c:pt>
                <c:pt idx="248">
                  <c:v>39833</c:v>
                </c:pt>
                <c:pt idx="249">
                  <c:v>39834</c:v>
                </c:pt>
                <c:pt idx="250">
                  <c:v>39835</c:v>
                </c:pt>
                <c:pt idx="251">
                  <c:v>39836</c:v>
                </c:pt>
                <c:pt idx="252">
                  <c:v>39839</c:v>
                </c:pt>
                <c:pt idx="253">
                  <c:v>39840</c:v>
                </c:pt>
                <c:pt idx="254">
                  <c:v>39841</c:v>
                </c:pt>
                <c:pt idx="255">
                  <c:v>39842</c:v>
                </c:pt>
                <c:pt idx="256">
                  <c:v>39843</c:v>
                </c:pt>
                <c:pt idx="257">
                  <c:v>39846</c:v>
                </c:pt>
                <c:pt idx="258">
                  <c:v>39847</c:v>
                </c:pt>
                <c:pt idx="259">
                  <c:v>39848</c:v>
                </c:pt>
                <c:pt idx="260">
                  <c:v>39849</c:v>
                </c:pt>
                <c:pt idx="261">
                  <c:v>39850</c:v>
                </c:pt>
                <c:pt idx="262">
                  <c:v>39853</c:v>
                </c:pt>
                <c:pt idx="263">
                  <c:v>39854</c:v>
                </c:pt>
                <c:pt idx="264">
                  <c:v>39855</c:v>
                </c:pt>
                <c:pt idx="265">
                  <c:v>39856</c:v>
                </c:pt>
                <c:pt idx="266">
                  <c:v>39857</c:v>
                </c:pt>
                <c:pt idx="267">
                  <c:v>39860</c:v>
                </c:pt>
                <c:pt idx="268">
                  <c:v>39861</c:v>
                </c:pt>
                <c:pt idx="269">
                  <c:v>39862</c:v>
                </c:pt>
                <c:pt idx="270">
                  <c:v>39863</c:v>
                </c:pt>
                <c:pt idx="271">
                  <c:v>39864</c:v>
                </c:pt>
                <c:pt idx="272">
                  <c:v>39867</c:v>
                </c:pt>
                <c:pt idx="273">
                  <c:v>39868</c:v>
                </c:pt>
                <c:pt idx="274">
                  <c:v>39869</c:v>
                </c:pt>
                <c:pt idx="275">
                  <c:v>39870</c:v>
                </c:pt>
                <c:pt idx="276">
                  <c:v>39871</c:v>
                </c:pt>
                <c:pt idx="277">
                  <c:v>39874</c:v>
                </c:pt>
                <c:pt idx="278">
                  <c:v>39875</c:v>
                </c:pt>
                <c:pt idx="279">
                  <c:v>39876</c:v>
                </c:pt>
                <c:pt idx="280">
                  <c:v>39877</c:v>
                </c:pt>
                <c:pt idx="281">
                  <c:v>39878</c:v>
                </c:pt>
                <c:pt idx="282">
                  <c:v>39881</c:v>
                </c:pt>
                <c:pt idx="283">
                  <c:v>39882</c:v>
                </c:pt>
                <c:pt idx="284">
                  <c:v>39883</c:v>
                </c:pt>
                <c:pt idx="285">
                  <c:v>39884</c:v>
                </c:pt>
                <c:pt idx="286">
                  <c:v>39885</c:v>
                </c:pt>
                <c:pt idx="287">
                  <c:v>39888</c:v>
                </c:pt>
                <c:pt idx="288">
                  <c:v>39889</c:v>
                </c:pt>
                <c:pt idx="289">
                  <c:v>39890</c:v>
                </c:pt>
                <c:pt idx="290">
                  <c:v>39891</c:v>
                </c:pt>
                <c:pt idx="291">
                  <c:v>39892</c:v>
                </c:pt>
                <c:pt idx="292">
                  <c:v>39896</c:v>
                </c:pt>
                <c:pt idx="293">
                  <c:v>39897</c:v>
                </c:pt>
                <c:pt idx="294">
                  <c:v>39898</c:v>
                </c:pt>
                <c:pt idx="295">
                  <c:v>39899</c:v>
                </c:pt>
                <c:pt idx="296">
                  <c:v>39902</c:v>
                </c:pt>
                <c:pt idx="297">
                  <c:v>39903</c:v>
                </c:pt>
                <c:pt idx="298">
                  <c:v>39904</c:v>
                </c:pt>
                <c:pt idx="299">
                  <c:v>39905</c:v>
                </c:pt>
                <c:pt idx="300">
                  <c:v>39906</c:v>
                </c:pt>
                <c:pt idx="301">
                  <c:v>39909</c:v>
                </c:pt>
                <c:pt idx="302">
                  <c:v>39910</c:v>
                </c:pt>
                <c:pt idx="303">
                  <c:v>39911</c:v>
                </c:pt>
                <c:pt idx="304">
                  <c:v>39916</c:v>
                </c:pt>
                <c:pt idx="305">
                  <c:v>39917</c:v>
                </c:pt>
                <c:pt idx="306">
                  <c:v>39918</c:v>
                </c:pt>
                <c:pt idx="307">
                  <c:v>39919</c:v>
                </c:pt>
                <c:pt idx="308">
                  <c:v>39920</c:v>
                </c:pt>
                <c:pt idx="309">
                  <c:v>39923</c:v>
                </c:pt>
                <c:pt idx="310">
                  <c:v>39924</c:v>
                </c:pt>
                <c:pt idx="311">
                  <c:v>39925</c:v>
                </c:pt>
                <c:pt idx="312">
                  <c:v>39926</c:v>
                </c:pt>
                <c:pt idx="313">
                  <c:v>39927</c:v>
                </c:pt>
                <c:pt idx="314">
                  <c:v>39930</c:v>
                </c:pt>
                <c:pt idx="315">
                  <c:v>39931</c:v>
                </c:pt>
                <c:pt idx="316">
                  <c:v>39932</c:v>
                </c:pt>
                <c:pt idx="317">
                  <c:v>39933</c:v>
                </c:pt>
                <c:pt idx="318">
                  <c:v>39937</c:v>
                </c:pt>
                <c:pt idx="319">
                  <c:v>39938</c:v>
                </c:pt>
                <c:pt idx="320">
                  <c:v>39939</c:v>
                </c:pt>
                <c:pt idx="321">
                  <c:v>39940</c:v>
                </c:pt>
                <c:pt idx="322">
                  <c:v>39941</c:v>
                </c:pt>
                <c:pt idx="323">
                  <c:v>39944</c:v>
                </c:pt>
                <c:pt idx="324">
                  <c:v>39945</c:v>
                </c:pt>
                <c:pt idx="325">
                  <c:v>39946</c:v>
                </c:pt>
                <c:pt idx="326">
                  <c:v>39947</c:v>
                </c:pt>
                <c:pt idx="327">
                  <c:v>39948</c:v>
                </c:pt>
                <c:pt idx="328">
                  <c:v>39951</c:v>
                </c:pt>
                <c:pt idx="329">
                  <c:v>39952</c:v>
                </c:pt>
                <c:pt idx="330">
                  <c:v>39953</c:v>
                </c:pt>
                <c:pt idx="331">
                  <c:v>39954</c:v>
                </c:pt>
                <c:pt idx="332">
                  <c:v>39955</c:v>
                </c:pt>
                <c:pt idx="333">
                  <c:v>39959</c:v>
                </c:pt>
                <c:pt idx="334">
                  <c:v>39960</c:v>
                </c:pt>
                <c:pt idx="335">
                  <c:v>39961</c:v>
                </c:pt>
                <c:pt idx="336">
                  <c:v>39962</c:v>
                </c:pt>
                <c:pt idx="337">
                  <c:v>39965</c:v>
                </c:pt>
                <c:pt idx="338">
                  <c:v>39966</c:v>
                </c:pt>
                <c:pt idx="339">
                  <c:v>39967</c:v>
                </c:pt>
                <c:pt idx="340">
                  <c:v>39968</c:v>
                </c:pt>
                <c:pt idx="341">
                  <c:v>39969</c:v>
                </c:pt>
                <c:pt idx="342">
                  <c:v>39972</c:v>
                </c:pt>
                <c:pt idx="343">
                  <c:v>39973</c:v>
                </c:pt>
                <c:pt idx="344">
                  <c:v>39974</c:v>
                </c:pt>
                <c:pt idx="345">
                  <c:v>39975</c:v>
                </c:pt>
                <c:pt idx="346">
                  <c:v>39976</c:v>
                </c:pt>
                <c:pt idx="347">
                  <c:v>39980</c:v>
                </c:pt>
                <c:pt idx="348">
                  <c:v>39981</c:v>
                </c:pt>
                <c:pt idx="349">
                  <c:v>39982</c:v>
                </c:pt>
                <c:pt idx="350">
                  <c:v>39983</c:v>
                </c:pt>
                <c:pt idx="351">
                  <c:v>39987</c:v>
                </c:pt>
                <c:pt idx="352">
                  <c:v>39988</c:v>
                </c:pt>
                <c:pt idx="353">
                  <c:v>39989</c:v>
                </c:pt>
                <c:pt idx="354">
                  <c:v>39990</c:v>
                </c:pt>
                <c:pt idx="355">
                  <c:v>39994</c:v>
                </c:pt>
                <c:pt idx="356">
                  <c:v>39995</c:v>
                </c:pt>
                <c:pt idx="357">
                  <c:v>39996</c:v>
                </c:pt>
                <c:pt idx="358">
                  <c:v>39997</c:v>
                </c:pt>
                <c:pt idx="359">
                  <c:v>40000</c:v>
                </c:pt>
                <c:pt idx="360">
                  <c:v>40001</c:v>
                </c:pt>
                <c:pt idx="361">
                  <c:v>40002</c:v>
                </c:pt>
                <c:pt idx="362">
                  <c:v>40003</c:v>
                </c:pt>
                <c:pt idx="363">
                  <c:v>40004</c:v>
                </c:pt>
                <c:pt idx="364">
                  <c:v>40007</c:v>
                </c:pt>
                <c:pt idx="365">
                  <c:v>40008</c:v>
                </c:pt>
                <c:pt idx="366">
                  <c:v>40009</c:v>
                </c:pt>
                <c:pt idx="367">
                  <c:v>40010</c:v>
                </c:pt>
                <c:pt idx="368">
                  <c:v>40011</c:v>
                </c:pt>
                <c:pt idx="369">
                  <c:v>40015</c:v>
                </c:pt>
                <c:pt idx="370">
                  <c:v>40016</c:v>
                </c:pt>
                <c:pt idx="371">
                  <c:v>40017</c:v>
                </c:pt>
                <c:pt idx="372">
                  <c:v>40018</c:v>
                </c:pt>
                <c:pt idx="373">
                  <c:v>40021</c:v>
                </c:pt>
                <c:pt idx="374">
                  <c:v>40022</c:v>
                </c:pt>
                <c:pt idx="375">
                  <c:v>40023</c:v>
                </c:pt>
                <c:pt idx="376">
                  <c:v>40024</c:v>
                </c:pt>
                <c:pt idx="377">
                  <c:v>40025</c:v>
                </c:pt>
                <c:pt idx="378">
                  <c:v>40028</c:v>
                </c:pt>
                <c:pt idx="379">
                  <c:v>40029</c:v>
                </c:pt>
                <c:pt idx="380">
                  <c:v>40030</c:v>
                </c:pt>
                <c:pt idx="381">
                  <c:v>40031</c:v>
                </c:pt>
                <c:pt idx="382">
                  <c:v>40035</c:v>
                </c:pt>
                <c:pt idx="383">
                  <c:v>40036</c:v>
                </c:pt>
                <c:pt idx="384">
                  <c:v>40037</c:v>
                </c:pt>
                <c:pt idx="385">
                  <c:v>40038</c:v>
                </c:pt>
                <c:pt idx="386">
                  <c:v>40039</c:v>
                </c:pt>
                <c:pt idx="387">
                  <c:v>40043</c:v>
                </c:pt>
                <c:pt idx="388">
                  <c:v>40044</c:v>
                </c:pt>
                <c:pt idx="389">
                  <c:v>40045</c:v>
                </c:pt>
                <c:pt idx="390">
                  <c:v>40046</c:v>
                </c:pt>
                <c:pt idx="391">
                  <c:v>40049</c:v>
                </c:pt>
                <c:pt idx="392">
                  <c:v>40050</c:v>
                </c:pt>
                <c:pt idx="393">
                  <c:v>40051</c:v>
                </c:pt>
                <c:pt idx="394">
                  <c:v>40052</c:v>
                </c:pt>
                <c:pt idx="395">
                  <c:v>40053</c:v>
                </c:pt>
                <c:pt idx="396">
                  <c:v>40056</c:v>
                </c:pt>
                <c:pt idx="397">
                  <c:v>40057</c:v>
                </c:pt>
                <c:pt idx="398">
                  <c:v>40058</c:v>
                </c:pt>
                <c:pt idx="399">
                  <c:v>40059</c:v>
                </c:pt>
                <c:pt idx="400">
                  <c:v>40060</c:v>
                </c:pt>
                <c:pt idx="401">
                  <c:v>40063</c:v>
                </c:pt>
                <c:pt idx="402">
                  <c:v>40064</c:v>
                </c:pt>
                <c:pt idx="403">
                  <c:v>40065</c:v>
                </c:pt>
                <c:pt idx="404">
                  <c:v>40066</c:v>
                </c:pt>
                <c:pt idx="405">
                  <c:v>40067</c:v>
                </c:pt>
                <c:pt idx="406">
                  <c:v>40070</c:v>
                </c:pt>
                <c:pt idx="407">
                  <c:v>40071</c:v>
                </c:pt>
                <c:pt idx="408">
                  <c:v>40072</c:v>
                </c:pt>
                <c:pt idx="409">
                  <c:v>40073</c:v>
                </c:pt>
                <c:pt idx="410">
                  <c:v>40074</c:v>
                </c:pt>
                <c:pt idx="411">
                  <c:v>40077</c:v>
                </c:pt>
                <c:pt idx="412">
                  <c:v>40078</c:v>
                </c:pt>
                <c:pt idx="413">
                  <c:v>40079</c:v>
                </c:pt>
                <c:pt idx="414">
                  <c:v>40080</c:v>
                </c:pt>
                <c:pt idx="415">
                  <c:v>40081</c:v>
                </c:pt>
                <c:pt idx="416">
                  <c:v>40084</c:v>
                </c:pt>
                <c:pt idx="417">
                  <c:v>40085</c:v>
                </c:pt>
                <c:pt idx="418">
                  <c:v>40086</c:v>
                </c:pt>
                <c:pt idx="419">
                  <c:v>40087</c:v>
                </c:pt>
                <c:pt idx="420">
                  <c:v>40088</c:v>
                </c:pt>
                <c:pt idx="421">
                  <c:v>40091</c:v>
                </c:pt>
                <c:pt idx="422">
                  <c:v>40092</c:v>
                </c:pt>
                <c:pt idx="423">
                  <c:v>40093</c:v>
                </c:pt>
                <c:pt idx="424">
                  <c:v>40094</c:v>
                </c:pt>
                <c:pt idx="425">
                  <c:v>40095</c:v>
                </c:pt>
                <c:pt idx="426">
                  <c:v>40099</c:v>
                </c:pt>
                <c:pt idx="427">
                  <c:v>40100</c:v>
                </c:pt>
                <c:pt idx="428">
                  <c:v>40101</c:v>
                </c:pt>
                <c:pt idx="429">
                  <c:v>40102</c:v>
                </c:pt>
                <c:pt idx="430">
                  <c:v>40105</c:v>
                </c:pt>
                <c:pt idx="431">
                  <c:v>40106</c:v>
                </c:pt>
                <c:pt idx="432">
                  <c:v>40107</c:v>
                </c:pt>
                <c:pt idx="433">
                  <c:v>40108</c:v>
                </c:pt>
                <c:pt idx="434">
                  <c:v>40109</c:v>
                </c:pt>
                <c:pt idx="435">
                  <c:v>40112</c:v>
                </c:pt>
                <c:pt idx="436">
                  <c:v>40113</c:v>
                </c:pt>
                <c:pt idx="437">
                  <c:v>40114</c:v>
                </c:pt>
                <c:pt idx="438">
                  <c:v>40115</c:v>
                </c:pt>
                <c:pt idx="439">
                  <c:v>40116</c:v>
                </c:pt>
                <c:pt idx="440">
                  <c:v>40120</c:v>
                </c:pt>
                <c:pt idx="441">
                  <c:v>40121</c:v>
                </c:pt>
                <c:pt idx="442">
                  <c:v>40122</c:v>
                </c:pt>
                <c:pt idx="443">
                  <c:v>40123</c:v>
                </c:pt>
                <c:pt idx="444">
                  <c:v>40126</c:v>
                </c:pt>
                <c:pt idx="445">
                  <c:v>40127</c:v>
                </c:pt>
                <c:pt idx="446">
                  <c:v>40128</c:v>
                </c:pt>
                <c:pt idx="447">
                  <c:v>40129</c:v>
                </c:pt>
                <c:pt idx="448">
                  <c:v>40130</c:v>
                </c:pt>
                <c:pt idx="449">
                  <c:v>40134</c:v>
                </c:pt>
                <c:pt idx="450">
                  <c:v>40135</c:v>
                </c:pt>
                <c:pt idx="451">
                  <c:v>40136</c:v>
                </c:pt>
                <c:pt idx="452">
                  <c:v>40137</c:v>
                </c:pt>
                <c:pt idx="453">
                  <c:v>40140</c:v>
                </c:pt>
                <c:pt idx="454">
                  <c:v>40141</c:v>
                </c:pt>
                <c:pt idx="455">
                  <c:v>40142</c:v>
                </c:pt>
                <c:pt idx="456">
                  <c:v>40143</c:v>
                </c:pt>
                <c:pt idx="457">
                  <c:v>40144</c:v>
                </c:pt>
                <c:pt idx="458">
                  <c:v>40147</c:v>
                </c:pt>
                <c:pt idx="459">
                  <c:v>40148</c:v>
                </c:pt>
                <c:pt idx="460">
                  <c:v>40149</c:v>
                </c:pt>
                <c:pt idx="461">
                  <c:v>40150</c:v>
                </c:pt>
                <c:pt idx="462">
                  <c:v>40151</c:v>
                </c:pt>
                <c:pt idx="463">
                  <c:v>40154</c:v>
                </c:pt>
                <c:pt idx="464">
                  <c:v>40156</c:v>
                </c:pt>
                <c:pt idx="465">
                  <c:v>40157</c:v>
                </c:pt>
                <c:pt idx="466">
                  <c:v>40158</c:v>
                </c:pt>
                <c:pt idx="467">
                  <c:v>40161</c:v>
                </c:pt>
                <c:pt idx="468">
                  <c:v>40162</c:v>
                </c:pt>
                <c:pt idx="469">
                  <c:v>40163</c:v>
                </c:pt>
                <c:pt idx="470">
                  <c:v>40164</c:v>
                </c:pt>
                <c:pt idx="471">
                  <c:v>40165</c:v>
                </c:pt>
                <c:pt idx="472">
                  <c:v>40168</c:v>
                </c:pt>
                <c:pt idx="473">
                  <c:v>40169</c:v>
                </c:pt>
                <c:pt idx="474">
                  <c:v>40170</c:v>
                </c:pt>
                <c:pt idx="475">
                  <c:v>40171</c:v>
                </c:pt>
                <c:pt idx="476">
                  <c:v>40175</c:v>
                </c:pt>
                <c:pt idx="477">
                  <c:v>40176</c:v>
                </c:pt>
                <c:pt idx="478">
                  <c:v>40177</c:v>
                </c:pt>
                <c:pt idx="479">
                  <c:v>40182</c:v>
                </c:pt>
                <c:pt idx="480">
                  <c:v>40183</c:v>
                </c:pt>
                <c:pt idx="481">
                  <c:v>40184</c:v>
                </c:pt>
                <c:pt idx="482">
                  <c:v>40185</c:v>
                </c:pt>
                <c:pt idx="483">
                  <c:v>40186</c:v>
                </c:pt>
                <c:pt idx="484">
                  <c:v>40190</c:v>
                </c:pt>
                <c:pt idx="485">
                  <c:v>40191</c:v>
                </c:pt>
                <c:pt idx="486">
                  <c:v>40192</c:v>
                </c:pt>
                <c:pt idx="487">
                  <c:v>40193</c:v>
                </c:pt>
                <c:pt idx="488">
                  <c:v>40196</c:v>
                </c:pt>
                <c:pt idx="489">
                  <c:v>40197</c:v>
                </c:pt>
                <c:pt idx="490">
                  <c:v>40198</c:v>
                </c:pt>
                <c:pt idx="491">
                  <c:v>40199</c:v>
                </c:pt>
                <c:pt idx="492">
                  <c:v>40200</c:v>
                </c:pt>
                <c:pt idx="493">
                  <c:v>40203</c:v>
                </c:pt>
                <c:pt idx="494">
                  <c:v>40204</c:v>
                </c:pt>
                <c:pt idx="495">
                  <c:v>40205</c:v>
                </c:pt>
                <c:pt idx="496">
                  <c:v>40206</c:v>
                </c:pt>
                <c:pt idx="497">
                  <c:v>40207</c:v>
                </c:pt>
                <c:pt idx="498">
                  <c:v>40210</c:v>
                </c:pt>
                <c:pt idx="499">
                  <c:v>40211</c:v>
                </c:pt>
                <c:pt idx="500">
                  <c:v>40212</c:v>
                </c:pt>
                <c:pt idx="501">
                  <c:v>40213</c:v>
                </c:pt>
                <c:pt idx="502">
                  <c:v>40214</c:v>
                </c:pt>
                <c:pt idx="503">
                  <c:v>40217</c:v>
                </c:pt>
                <c:pt idx="504">
                  <c:v>40218</c:v>
                </c:pt>
                <c:pt idx="505">
                  <c:v>40219</c:v>
                </c:pt>
                <c:pt idx="506">
                  <c:v>40220</c:v>
                </c:pt>
                <c:pt idx="507">
                  <c:v>40221</c:v>
                </c:pt>
                <c:pt idx="508">
                  <c:v>40224</c:v>
                </c:pt>
                <c:pt idx="509">
                  <c:v>40225</c:v>
                </c:pt>
                <c:pt idx="510">
                  <c:v>40226</c:v>
                </c:pt>
                <c:pt idx="511">
                  <c:v>40227</c:v>
                </c:pt>
                <c:pt idx="512">
                  <c:v>40228</c:v>
                </c:pt>
                <c:pt idx="513">
                  <c:v>40231</c:v>
                </c:pt>
                <c:pt idx="514">
                  <c:v>40232</c:v>
                </c:pt>
                <c:pt idx="515">
                  <c:v>40233</c:v>
                </c:pt>
                <c:pt idx="516">
                  <c:v>40234</c:v>
                </c:pt>
                <c:pt idx="517">
                  <c:v>40235</c:v>
                </c:pt>
                <c:pt idx="518">
                  <c:v>40238</c:v>
                </c:pt>
                <c:pt idx="519">
                  <c:v>40239</c:v>
                </c:pt>
                <c:pt idx="520">
                  <c:v>40240</c:v>
                </c:pt>
                <c:pt idx="521">
                  <c:v>40241</c:v>
                </c:pt>
                <c:pt idx="522">
                  <c:v>40242</c:v>
                </c:pt>
                <c:pt idx="523">
                  <c:v>40245</c:v>
                </c:pt>
                <c:pt idx="524">
                  <c:v>40246</c:v>
                </c:pt>
                <c:pt idx="525">
                  <c:v>40247</c:v>
                </c:pt>
                <c:pt idx="526">
                  <c:v>40248</c:v>
                </c:pt>
                <c:pt idx="527">
                  <c:v>40249</c:v>
                </c:pt>
                <c:pt idx="528">
                  <c:v>40252</c:v>
                </c:pt>
                <c:pt idx="529">
                  <c:v>40253</c:v>
                </c:pt>
                <c:pt idx="530">
                  <c:v>40254</c:v>
                </c:pt>
                <c:pt idx="531">
                  <c:v>40255</c:v>
                </c:pt>
                <c:pt idx="532">
                  <c:v>40256</c:v>
                </c:pt>
                <c:pt idx="533">
                  <c:v>40260</c:v>
                </c:pt>
                <c:pt idx="534">
                  <c:v>40261</c:v>
                </c:pt>
                <c:pt idx="535">
                  <c:v>40262</c:v>
                </c:pt>
                <c:pt idx="536">
                  <c:v>40263</c:v>
                </c:pt>
                <c:pt idx="537">
                  <c:v>40266</c:v>
                </c:pt>
                <c:pt idx="538">
                  <c:v>40267</c:v>
                </c:pt>
                <c:pt idx="539">
                  <c:v>40268</c:v>
                </c:pt>
                <c:pt idx="540">
                  <c:v>40273</c:v>
                </c:pt>
                <c:pt idx="541">
                  <c:v>40274</c:v>
                </c:pt>
                <c:pt idx="542">
                  <c:v>40275</c:v>
                </c:pt>
                <c:pt idx="543">
                  <c:v>40276</c:v>
                </c:pt>
                <c:pt idx="544">
                  <c:v>40277</c:v>
                </c:pt>
                <c:pt idx="545">
                  <c:v>40280</c:v>
                </c:pt>
                <c:pt idx="546">
                  <c:v>40281</c:v>
                </c:pt>
                <c:pt idx="547">
                  <c:v>40282</c:v>
                </c:pt>
                <c:pt idx="548">
                  <c:v>40283</c:v>
                </c:pt>
                <c:pt idx="549">
                  <c:v>40284</c:v>
                </c:pt>
                <c:pt idx="550">
                  <c:v>40287</c:v>
                </c:pt>
                <c:pt idx="551">
                  <c:v>40288</c:v>
                </c:pt>
                <c:pt idx="552">
                  <c:v>40289</c:v>
                </c:pt>
                <c:pt idx="553">
                  <c:v>40290</c:v>
                </c:pt>
                <c:pt idx="554">
                  <c:v>40291</c:v>
                </c:pt>
                <c:pt idx="555">
                  <c:v>40294</c:v>
                </c:pt>
                <c:pt idx="556">
                  <c:v>40295</c:v>
                </c:pt>
                <c:pt idx="557">
                  <c:v>40296</c:v>
                </c:pt>
                <c:pt idx="558">
                  <c:v>40297</c:v>
                </c:pt>
                <c:pt idx="559">
                  <c:v>40298</c:v>
                </c:pt>
                <c:pt idx="560">
                  <c:v>40301</c:v>
                </c:pt>
                <c:pt idx="561">
                  <c:v>40302</c:v>
                </c:pt>
                <c:pt idx="562">
                  <c:v>40303</c:v>
                </c:pt>
                <c:pt idx="563">
                  <c:v>40304</c:v>
                </c:pt>
                <c:pt idx="564">
                  <c:v>40305</c:v>
                </c:pt>
                <c:pt idx="565">
                  <c:v>40308</c:v>
                </c:pt>
                <c:pt idx="566">
                  <c:v>40309</c:v>
                </c:pt>
                <c:pt idx="567">
                  <c:v>40310</c:v>
                </c:pt>
                <c:pt idx="568">
                  <c:v>40311</c:v>
                </c:pt>
                <c:pt idx="569">
                  <c:v>40312</c:v>
                </c:pt>
                <c:pt idx="570">
                  <c:v>40316</c:v>
                </c:pt>
                <c:pt idx="571">
                  <c:v>40317</c:v>
                </c:pt>
                <c:pt idx="572">
                  <c:v>40318</c:v>
                </c:pt>
                <c:pt idx="573">
                  <c:v>40319</c:v>
                </c:pt>
                <c:pt idx="574">
                  <c:v>40322</c:v>
                </c:pt>
                <c:pt idx="575">
                  <c:v>40323</c:v>
                </c:pt>
                <c:pt idx="576">
                  <c:v>40324</c:v>
                </c:pt>
                <c:pt idx="577">
                  <c:v>40325</c:v>
                </c:pt>
                <c:pt idx="578">
                  <c:v>40326</c:v>
                </c:pt>
                <c:pt idx="579">
                  <c:v>40329</c:v>
                </c:pt>
                <c:pt idx="580">
                  <c:v>40330</c:v>
                </c:pt>
                <c:pt idx="581">
                  <c:v>40331</c:v>
                </c:pt>
                <c:pt idx="582">
                  <c:v>40332</c:v>
                </c:pt>
                <c:pt idx="583">
                  <c:v>40333</c:v>
                </c:pt>
                <c:pt idx="584">
                  <c:v>40337</c:v>
                </c:pt>
                <c:pt idx="585">
                  <c:v>40338</c:v>
                </c:pt>
                <c:pt idx="586">
                  <c:v>40339</c:v>
                </c:pt>
                <c:pt idx="587">
                  <c:v>40340</c:v>
                </c:pt>
                <c:pt idx="588">
                  <c:v>40344</c:v>
                </c:pt>
                <c:pt idx="589">
                  <c:v>40345</c:v>
                </c:pt>
                <c:pt idx="590">
                  <c:v>40346</c:v>
                </c:pt>
                <c:pt idx="591">
                  <c:v>40347</c:v>
                </c:pt>
                <c:pt idx="592">
                  <c:v>40350</c:v>
                </c:pt>
                <c:pt idx="593">
                  <c:v>40351</c:v>
                </c:pt>
                <c:pt idx="594">
                  <c:v>40352</c:v>
                </c:pt>
                <c:pt idx="595">
                  <c:v>40353</c:v>
                </c:pt>
                <c:pt idx="596">
                  <c:v>40354</c:v>
                </c:pt>
                <c:pt idx="597">
                  <c:v>40357</c:v>
                </c:pt>
                <c:pt idx="598">
                  <c:v>40358</c:v>
                </c:pt>
                <c:pt idx="599">
                  <c:v>40359</c:v>
                </c:pt>
                <c:pt idx="600">
                  <c:v>40360</c:v>
                </c:pt>
                <c:pt idx="601">
                  <c:v>40361</c:v>
                </c:pt>
                <c:pt idx="602">
                  <c:v>40365</c:v>
                </c:pt>
                <c:pt idx="603">
                  <c:v>40366</c:v>
                </c:pt>
                <c:pt idx="604">
                  <c:v>40367</c:v>
                </c:pt>
                <c:pt idx="605">
                  <c:v>40368</c:v>
                </c:pt>
                <c:pt idx="606">
                  <c:v>40371</c:v>
                </c:pt>
                <c:pt idx="607">
                  <c:v>40372</c:v>
                </c:pt>
                <c:pt idx="608">
                  <c:v>40373</c:v>
                </c:pt>
                <c:pt idx="609">
                  <c:v>40374</c:v>
                </c:pt>
                <c:pt idx="610">
                  <c:v>40375</c:v>
                </c:pt>
                <c:pt idx="611">
                  <c:v>40378</c:v>
                </c:pt>
                <c:pt idx="612">
                  <c:v>40380</c:v>
                </c:pt>
                <c:pt idx="613">
                  <c:v>40381</c:v>
                </c:pt>
                <c:pt idx="614">
                  <c:v>40382</c:v>
                </c:pt>
                <c:pt idx="615">
                  <c:v>40385</c:v>
                </c:pt>
                <c:pt idx="616">
                  <c:v>40386</c:v>
                </c:pt>
                <c:pt idx="617">
                  <c:v>40387</c:v>
                </c:pt>
                <c:pt idx="618">
                  <c:v>40388</c:v>
                </c:pt>
                <c:pt idx="619">
                  <c:v>40389</c:v>
                </c:pt>
                <c:pt idx="620">
                  <c:v>40392</c:v>
                </c:pt>
                <c:pt idx="621">
                  <c:v>40393</c:v>
                </c:pt>
                <c:pt idx="622">
                  <c:v>40394</c:v>
                </c:pt>
                <c:pt idx="623">
                  <c:v>40395</c:v>
                </c:pt>
                <c:pt idx="624">
                  <c:v>40396</c:v>
                </c:pt>
                <c:pt idx="625">
                  <c:v>40399</c:v>
                </c:pt>
                <c:pt idx="626">
                  <c:v>40400</c:v>
                </c:pt>
                <c:pt idx="627">
                  <c:v>40401</c:v>
                </c:pt>
                <c:pt idx="628">
                  <c:v>40402</c:v>
                </c:pt>
                <c:pt idx="629">
                  <c:v>40403</c:v>
                </c:pt>
                <c:pt idx="630">
                  <c:v>40407</c:v>
                </c:pt>
                <c:pt idx="631">
                  <c:v>40408</c:v>
                </c:pt>
                <c:pt idx="632">
                  <c:v>40409</c:v>
                </c:pt>
                <c:pt idx="633">
                  <c:v>40410</c:v>
                </c:pt>
                <c:pt idx="634">
                  <c:v>40413</c:v>
                </c:pt>
                <c:pt idx="635">
                  <c:v>40414</c:v>
                </c:pt>
                <c:pt idx="636">
                  <c:v>40415</c:v>
                </c:pt>
                <c:pt idx="637">
                  <c:v>40416</c:v>
                </c:pt>
                <c:pt idx="638">
                  <c:v>40417</c:v>
                </c:pt>
                <c:pt idx="639">
                  <c:v>40420</c:v>
                </c:pt>
                <c:pt idx="640">
                  <c:v>40421</c:v>
                </c:pt>
                <c:pt idx="641">
                  <c:v>40422</c:v>
                </c:pt>
                <c:pt idx="642">
                  <c:v>40423</c:v>
                </c:pt>
                <c:pt idx="643">
                  <c:v>40424</c:v>
                </c:pt>
                <c:pt idx="644">
                  <c:v>40427</c:v>
                </c:pt>
                <c:pt idx="645">
                  <c:v>40428</c:v>
                </c:pt>
                <c:pt idx="646">
                  <c:v>40429</c:v>
                </c:pt>
                <c:pt idx="647">
                  <c:v>40430</c:v>
                </c:pt>
                <c:pt idx="648">
                  <c:v>40431</c:v>
                </c:pt>
                <c:pt idx="649">
                  <c:v>40434</c:v>
                </c:pt>
                <c:pt idx="650">
                  <c:v>40435</c:v>
                </c:pt>
                <c:pt idx="651">
                  <c:v>40436</c:v>
                </c:pt>
                <c:pt idx="652">
                  <c:v>40437</c:v>
                </c:pt>
                <c:pt idx="653">
                  <c:v>40438</c:v>
                </c:pt>
                <c:pt idx="654">
                  <c:v>40441</c:v>
                </c:pt>
                <c:pt idx="655">
                  <c:v>40442</c:v>
                </c:pt>
                <c:pt idx="656">
                  <c:v>40443</c:v>
                </c:pt>
                <c:pt idx="657">
                  <c:v>40444</c:v>
                </c:pt>
                <c:pt idx="658">
                  <c:v>40445</c:v>
                </c:pt>
                <c:pt idx="659">
                  <c:v>40448</c:v>
                </c:pt>
                <c:pt idx="660">
                  <c:v>40449</c:v>
                </c:pt>
                <c:pt idx="661">
                  <c:v>40450</c:v>
                </c:pt>
                <c:pt idx="662">
                  <c:v>40451</c:v>
                </c:pt>
                <c:pt idx="663">
                  <c:v>40452</c:v>
                </c:pt>
                <c:pt idx="664">
                  <c:v>40455</c:v>
                </c:pt>
                <c:pt idx="665">
                  <c:v>40456</c:v>
                </c:pt>
                <c:pt idx="666">
                  <c:v>40457</c:v>
                </c:pt>
                <c:pt idx="667">
                  <c:v>40458</c:v>
                </c:pt>
                <c:pt idx="668">
                  <c:v>40459</c:v>
                </c:pt>
                <c:pt idx="669">
                  <c:v>40462</c:v>
                </c:pt>
                <c:pt idx="670">
                  <c:v>40463</c:v>
                </c:pt>
                <c:pt idx="671">
                  <c:v>40464</c:v>
                </c:pt>
                <c:pt idx="672">
                  <c:v>40465</c:v>
                </c:pt>
                <c:pt idx="673">
                  <c:v>40466</c:v>
                </c:pt>
                <c:pt idx="674">
                  <c:v>40470</c:v>
                </c:pt>
                <c:pt idx="675">
                  <c:v>40471</c:v>
                </c:pt>
                <c:pt idx="676">
                  <c:v>40472</c:v>
                </c:pt>
                <c:pt idx="677">
                  <c:v>40473</c:v>
                </c:pt>
                <c:pt idx="678">
                  <c:v>40476</c:v>
                </c:pt>
                <c:pt idx="679">
                  <c:v>40477</c:v>
                </c:pt>
                <c:pt idx="680">
                  <c:v>40478</c:v>
                </c:pt>
                <c:pt idx="681">
                  <c:v>40479</c:v>
                </c:pt>
                <c:pt idx="682">
                  <c:v>40480</c:v>
                </c:pt>
                <c:pt idx="683">
                  <c:v>40484</c:v>
                </c:pt>
                <c:pt idx="684">
                  <c:v>40485</c:v>
                </c:pt>
                <c:pt idx="685">
                  <c:v>40486</c:v>
                </c:pt>
                <c:pt idx="686">
                  <c:v>40487</c:v>
                </c:pt>
                <c:pt idx="687">
                  <c:v>40490</c:v>
                </c:pt>
                <c:pt idx="688">
                  <c:v>40491</c:v>
                </c:pt>
                <c:pt idx="689">
                  <c:v>40492</c:v>
                </c:pt>
                <c:pt idx="690">
                  <c:v>40493</c:v>
                </c:pt>
                <c:pt idx="691">
                  <c:v>40494</c:v>
                </c:pt>
                <c:pt idx="692">
                  <c:v>40498</c:v>
                </c:pt>
                <c:pt idx="693">
                  <c:v>40499</c:v>
                </c:pt>
                <c:pt idx="694">
                  <c:v>40500</c:v>
                </c:pt>
                <c:pt idx="695">
                  <c:v>40501</c:v>
                </c:pt>
                <c:pt idx="696">
                  <c:v>40504</c:v>
                </c:pt>
                <c:pt idx="697">
                  <c:v>40505</c:v>
                </c:pt>
                <c:pt idx="698">
                  <c:v>40506</c:v>
                </c:pt>
                <c:pt idx="699">
                  <c:v>40507</c:v>
                </c:pt>
                <c:pt idx="700">
                  <c:v>40508</c:v>
                </c:pt>
                <c:pt idx="701">
                  <c:v>40511</c:v>
                </c:pt>
                <c:pt idx="702">
                  <c:v>40512</c:v>
                </c:pt>
                <c:pt idx="703">
                  <c:v>40513</c:v>
                </c:pt>
                <c:pt idx="704">
                  <c:v>40514</c:v>
                </c:pt>
                <c:pt idx="705">
                  <c:v>40515</c:v>
                </c:pt>
                <c:pt idx="706">
                  <c:v>40518</c:v>
                </c:pt>
                <c:pt idx="707">
                  <c:v>40519</c:v>
                </c:pt>
                <c:pt idx="708">
                  <c:v>40521</c:v>
                </c:pt>
                <c:pt idx="709">
                  <c:v>40522</c:v>
                </c:pt>
                <c:pt idx="710">
                  <c:v>40525</c:v>
                </c:pt>
                <c:pt idx="711">
                  <c:v>40526</c:v>
                </c:pt>
                <c:pt idx="712">
                  <c:v>40527</c:v>
                </c:pt>
                <c:pt idx="713">
                  <c:v>40528</c:v>
                </c:pt>
                <c:pt idx="714">
                  <c:v>40529</c:v>
                </c:pt>
                <c:pt idx="715">
                  <c:v>40532</c:v>
                </c:pt>
                <c:pt idx="716">
                  <c:v>40533</c:v>
                </c:pt>
                <c:pt idx="717">
                  <c:v>40534</c:v>
                </c:pt>
                <c:pt idx="718">
                  <c:v>40535</c:v>
                </c:pt>
                <c:pt idx="719">
                  <c:v>40536</c:v>
                </c:pt>
                <c:pt idx="720">
                  <c:v>40539</c:v>
                </c:pt>
                <c:pt idx="721">
                  <c:v>40540</c:v>
                </c:pt>
                <c:pt idx="722">
                  <c:v>40541</c:v>
                </c:pt>
                <c:pt idx="723">
                  <c:v>40542</c:v>
                </c:pt>
                <c:pt idx="724">
                  <c:v>40546</c:v>
                </c:pt>
                <c:pt idx="725">
                  <c:v>40547</c:v>
                </c:pt>
                <c:pt idx="726">
                  <c:v>40548</c:v>
                </c:pt>
                <c:pt idx="727">
                  <c:v>40549</c:v>
                </c:pt>
                <c:pt idx="728">
                  <c:v>40550</c:v>
                </c:pt>
                <c:pt idx="729">
                  <c:v>40554</c:v>
                </c:pt>
                <c:pt idx="730">
                  <c:v>40555</c:v>
                </c:pt>
                <c:pt idx="731">
                  <c:v>40556</c:v>
                </c:pt>
                <c:pt idx="732">
                  <c:v>40557</c:v>
                </c:pt>
                <c:pt idx="733">
                  <c:v>40560</c:v>
                </c:pt>
                <c:pt idx="734">
                  <c:v>40561</c:v>
                </c:pt>
                <c:pt idx="735">
                  <c:v>40562</c:v>
                </c:pt>
                <c:pt idx="736">
                  <c:v>40563</c:v>
                </c:pt>
                <c:pt idx="737">
                  <c:v>40564</c:v>
                </c:pt>
                <c:pt idx="738">
                  <c:v>40567</c:v>
                </c:pt>
                <c:pt idx="739">
                  <c:v>40568</c:v>
                </c:pt>
                <c:pt idx="740">
                  <c:v>40569</c:v>
                </c:pt>
                <c:pt idx="741">
                  <c:v>40570</c:v>
                </c:pt>
                <c:pt idx="742">
                  <c:v>40571</c:v>
                </c:pt>
                <c:pt idx="743">
                  <c:v>40574</c:v>
                </c:pt>
                <c:pt idx="744">
                  <c:v>40575</c:v>
                </c:pt>
                <c:pt idx="745">
                  <c:v>40576</c:v>
                </c:pt>
                <c:pt idx="746">
                  <c:v>40577</c:v>
                </c:pt>
                <c:pt idx="747">
                  <c:v>40578</c:v>
                </c:pt>
                <c:pt idx="748">
                  <c:v>40581</c:v>
                </c:pt>
                <c:pt idx="749">
                  <c:v>40582</c:v>
                </c:pt>
                <c:pt idx="750">
                  <c:v>40583</c:v>
                </c:pt>
                <c:pt idx="751">
                  <c:v>40584</c:v>
                </c:pt>
                <c:pt idx="752">
                  <c:v>40585</c:v>
                </c:pt>
                <c:pt idx="753">
                  <c:v>40588</c:v>
                </c:pt>
                <c:pt idx="754">
                  <c:v>40589</c:v>
                </c:pt>
                <c:pt idx="755">
                  <c:v>40590</c:v>
                </c:pt>
                <c:pt idx="756">
                  <c:v>40591</c:v>
                </c:pt>
                <c:pt idx="757">
                  <c:v>40592</c:v>
                </c:pt>
                <c:pt idx="758">
                  <c:v>40595</c:v>
                </c:pt>
                <c:pt idx="759">
                  <c:v>40596</c:v>
                </c:pt>
                <c:pt idx="760">
                  <c:v>40597</c:v>
                </c:pt>
                <c:pt idx="761">
                  <c:v>40598</c:v>
                </c:pt>
                <c:pt idx="762">
                  <c:v>40599</c:v>
                </c:pt>
                <c:pt idx="763">
                  <c:v>40602</c:v>
                </c:pt>
                <c:pt idx="764">
                  <c:v>40603</c:v>
                </c:pt>
                <c:pt idx="765">
                  <c:v>40604</c:v>
                </c:pt>
                <c:pt idx="766">
                  <c:v>40605</c:v>
                </c:pt>
                <c:pt idx="767">
                  <c:v>40606</c:v>
                </c:pt>
                <c:pt idx="768">
                  <c:v>40609</c:v>
                </c:pt>
                <c:pt idx="769">
                  <c:v>40610</c:v>
                </c:pt>
                <c:pt idx="770">
                  <c:v>40611</c:v>
                </c:pt>
                <c:pt idx="771">
                  <c:v>40612</c:v>
                </c:pt>
                <c:pt idx="772">
                  <c:v>40613</c:v>
                </c:pt>
                <c:pt idx="773">
                  <c:v>40616</c:v>
                </c:pt>
                <c:pt idx="774">
                  <c:v>40617</c:v>
                </c:pt>
                <c:pt idx="775">
                  <c:v>40618</c:v>
                </c:pt>
                <c:pt idx="776">
                  <c:v>40619</c:v>
                </c:pt>
                <c:pt idx="777">
                  <c:v>40620</c:v>
                </c:pt>
                <c:pt idx="778">
                  <c:v>40624</c:v>
                </c:pt>
                <c:pt idx="779">
                  <c:v>40625</c:v>
                </c:pt>
                <c:pt idx="780">
                  <c:v>40626</c:v>
                </c:pt>
                <c:pt idx="781">
                  <c:v>40627</c:v>
                </c:pt>
                <c:pt idx="782">
                  <c:v>40630</c:v>
                </c:pt>
                <c:pt idx="783">
                  <c:v>40631</c:v>
                </c:pt>
                <c:pt idx="784">
                  <c:v>40632</c:v>
                </c:pt>
                <c:pt idx="785">
                  <c:v>40633</c:v>
                </c:pt>
                <c:pt idx="786">
                  <c:v>40634</c:v>
                </c:pt>
                <c:pt idx="787">
                  <c:v>40637</c:v>
                </c:pt>
                <c:pt idx="788">
                  <c:v>40638</c:v>
                </c:pt>
                <c:pt idx="789">
                  <c:v>40639</c:v>
                </c:pt>
                <c:pt idx="790">
                  <c:v>40640</c:v>
                </c:pt>
                <c:pt idx="791">
                  <c:v>40641</c:v>
                </c:pt>
                <c:pt idx="792">
                  <c:v>40644</c:v>
                </c:pt>
                <c:pt idx="793">
                  <c:v>40645</c:v>
                </c:pt>
                <c:pt idx="794">
                  <c:v>40646</c:v>
                </c:pt>
                <c:pt idx="795">
                  <c:v>40647</c:v>
                </c:pt>
                <c:pt idx="796">
                  <c:v>40648</c:v>
                </c:pt>
                <c:pt idx="797">
                  <c:v>40651</c:v>
                </c:pt>
                <c:pt idx="798">
                  <c:v>40652</c:v>
                </c:pt>
                <c:pt idx="799">
                  <c:v>40653</c:v>
                </c:pt>
                <c:pt idx="800">
                  <c:v>40658</c:v>
                </c:pt>
                <c:pt idx="801">
                  <c:v>40659</c:v>
                </c:pt>
                <c:pt idx="802">
                  <c:v>40660</c:v>
                </c:pt>
                <c:pt idx="803">
                  <c:v>40661</c:v>
                </c:pt>
                <c:pt idx="804">
                  <c:v>40662</c:v>
                </c:pt>
                <c:pt idx="805">
                  <c:v>40665</c:v>
                </c:pt>
                <c:pt idx="806">
                  <c:v>40666</c:v>
                </c:pt>
                <c:pt idx="807">
                  <c:v>40667</c:v>
                </c:pt>
                <c:pt idx="808">
                  <c:v>40668</c:v>
                </c:pt>
                <c:pt idx="809">
                  <c:v>40669</c:v>
                </c:pt>
                <c:pt idx="810">
                  <c:v>40672</c:v>
                </c:pt>
                <c:pt idx="811">
                  <c:v>40673</c:v>
                </c:pt>
                <c:pt idx="812">
                  <c:v>40674</c:v>
                </c:pt>
                <c:pt idx="813">
                  <c:v>40675</c:v>
                </c:pt>
                <c:pt idx="814">
                  <c:v>40676</c:v>
                </c:pt>
                <c:pt idx="815">
                  <c:v>40679</c:v>
                </c:pt>
                <c:pt idx="816">
                  <c:v>40680</c:v>
                </c:pt>
                <c:pt idx="817">
                  <c:v>40681</c:v>
                </c:pt>
                <c:pt idx="818">
                  <c:v>40682</c:v>
                </c:pt>
                <c:pt idx="819">
                  <c:v>40683</c:v>
                </c:pt>
                <c:pt idx="820">
                  <c:v>40686</c:v>
                </c:pt>
                <c:pt idx="821">
                  <c:v>40687</c:v>
                </c:pt>
                <c:pt idx="822">
                  <c:v>40688</c:v>
                </c:pt>
                <c:pt idx="823">
                  <c:v>40689</c:v>
                </c:pt>
                <c:pt idx="824">
                  <c:v>40690</c:v>
                </c:pt>
                <c:pt idx="825">
                  <c:v>40693</c:v>
                </c:pt>
                <c:pt idx="826">
                  <c:v>40694</c:v>
                </c:pt>
                <c:pt idx="827">
                  <c:v>40695</c:v>
                </c:pt>
                <c:pt idx="828">
                  <c:v>40696</c:v>
                </c:pt>
                <c:pt idx="829">
                  <c:v>40697</c:v>
                </c:pt>
                <c:pt idx="830">
                  <c:v>40701</c:v>
                </c:pt>
                <c:pt idx="831">
                  <c:v>40702</c:v>
                </c:pt>
                <c:pt idx="832">
                  <c:v>40703</c:v>
                </c:pt>
                <c:pt idx="833">
                  <c:v>40704</c:v>
                </c:pt>
                <c:pt idx="834">
                  <c:v>40707</c:v>
                </c:pt>
                <c:pt idx="835">
                  <c:v>40708</c:v>
                </c:pt>
                <c:pt idx="836">
                  <c:v>40709</c:v>
                </c:pt>
                <c:pt idx="837">
                  <c:v>40710</c:v>
                </c:pt>
                <c:pt idx="838">
                  <c:v>40711</c:v>
                </c:pt>
                <c:pt idx="839">
                  <c:v>40714</c:v>
                </c:pt>
                <c:pt idx="840">
                  <c:v>40715</c:v>
                </c:pt>
                <c:pt idx="841">
                  <c:v>40716</c:v>
                </c:pt>
                <c:pt idx="842">
                  <c:v>40717</c:v>
                </c:pt>
                <c:pt idx="843">
                  <c:v>40718</c:v>
                </c:pt>
                <c:pt idx="844">
                  <c:v>40722</c:v>
                </c:pt>
                <c:pt idx="845">
                  <c:v>40723</c:v>
                </c:pt>
                <c:pt idx="846">
                  <c:v>40724</c:v>
                </c:pt>
                <c:pt idx="847">
                  <c:v>40725</c:v>
                </c:pt>
                <c:pt idx="848">
                  <c:v>40729</c:v>
                </c:pt>
                <c:pt idx="849">
                  <c:v>40730</c:v>
                </c:pt>
                <c:pt idx="850">
                  <c:v>40731</c:v>
                </c:pt>
                <c:pt idx="851">
                  <c:v>40732</c:v>
                </c:pt>
                <c:pt idx="852">
                  <c:v>40735</c:v>
                </c:pt>
                <c:pt idx="853">
                  <c:v>40736</c:v>
                </c:pt>
                <c:pt idx="854">
                  <c:v>40737</c:v>
                </c:pt>
                <c:pt idx="855">
                  <c:v>40738</c:v>
                </c:pt>
                <c:pt idx="856">
                  <c:v>40739</c:v>
                </c:pt>
                <c:pt idx="857">
                  <c:v>40742</c:v>
                </c:pt>
                <c:pt idx="858">
                  <c:v>40743</c:v>
                </c:pt>
                <c:pt idx="859">
                  <c:v>40745</c:v>
                </c:pt>
                <c:pt idx="860">
                  <c:v>40746</c:v>
                </c:pt>
                <c:pt idx="861">
                  <c:v>40749</c:v>
                </c:pt>
                <c:pt idx="862">
                  <c:v>40750</c:v>
                </c:pt>
                <c:pt idx="863">
                  <c:v>40751</c:v>
                </c:pt>
                <c:pt idx="864">
                  <c:v>40752</c:v>
                </c:pt>
                <c:pt idx="865">
                  <c:v>40753</c:v>
                </c:pt>
                <c:pt idx="866">
                  <c:v>40756</c:v>
                </c:pt>
                <c:pt idx="867">
                  <c:v>40757</c:v>
                </c:pt>
                <c:pt idx="868">
                  <c:v>40758</c:v>
                </c:pt>
                <c:pt idx="869">
                  <c:v>40759</c:v>
                </c:pt>
                <c:pt idx="870">
                  <c:v>40760</c:v>
                </c:pt>
                <c:pt idx="871">
                  <c:v>40763</c:v>
                </c:pt>
                <c:pt idx="872">
                  <c:v>40764</c:v>
                </c:pt>
                <c:pt idx="873">
                  <c:v>40765</c:v>
                </c:pt>
                <c:pt idx="874">
                  <c:v>40766</c:v>
                </c:pt>
                <c:pt idx="875">
                  <c:v>40767</c:v>
                </c:pt>
                <c:pt idx="876">
                  <c:v>40771</c:v>
                </c:pt>
                <c:pt idx="877">
                  <c:v>40772</c:v>
                </c:pt>
                <c:pt idx="878">
                  <c:v>40773</c:v>
                </c:pt>
                <c:pt idx="879">
                  <c:v>40774</c:v>
                </c:pt>
                <c:pt idx="880">
                  <c:v>40777</c:v>
                </c:pt>
                <c:pt idx="881">
                  <c:v>40778</c:v>
                </c:pt>
                <c:pt idx="882">
                  <c:v>40779</c:v>
                </c:pt>
                <c:pt idx="883">
                  <c:v>40780</c:v>
                </c:pt>
                <c:pt idx="884">
                  <c:v>40781</c:v>
                </c:pt>
                <c:pt idx="885">
                  <c:v>40784</c:v>
                </c:pt>
                <c:pt idx="886">
                  <c:v>40785</c:v>
                </c:pt>
                <c:pt idx="887">
                  <c:v>40786</c:v>
                </c:pt>
                <c:pt idx="888">
                  <c:v>40787</c:v>
                </c:pt>
                <c:pt idx="889">
                  <c:v>40788</c:v>
                </c:pt>
                <c:pt idx="890">
                  <c:v>40791</c:v>
                </c:pt>
                <c:pt idx="891">
                  <c:v>40792</c:v>
                </c:pt>
                <c:pt idx="892">
                  <c:v>40793</c:v>
                </c:pt>
                <c:pt idx="893">
                  <c:v>40794</c:v>
                </c:pt>
                <c:pt idx="894">
                  <c:v>40795</c:v>
                </c:pt>
                <c:pt idx="895">
                  <c:v>40798</c:v>
                </c:pt>
                <c:pt idx="896">
                  <c:v>40799</c:v>
                </c:pt>
                <c:pt idx="897">
                  <c:v>40800</c:v>
                </c:pt>
                <c:pt idx="898">
                  <c:v>40801</c:v>
                </c:pt>
                <c:pt idx="899">
                  <c:v>40802</c:v>
                </c:pt>
                <c:pt idx="900">
                  <c:v>40805</c:v>
                </c:pt>
                <c:pt idx="901">
                  <c:v>40806</c:v>
                </c:pt>
                <c:pt idx="902">
                  <c:v>40807</c:v>
                </c:pt>
                <c:pt idx="903">
                  <c:v>40808</c:v>
                </c:pt>
                <c:pt idx="904">
                  <c:v>40809</c:v>
                </c:pt>
                <c:pt idx="905">
                  <c:v>40812</c:v>
                </c:pt>
                <c:pt idx="906">
                  <c:v>40813</c:v>
                </c:pt>
                <c:pt idx="907">
                  <c:v>40814</c:v>
                </c:pt>
                <c:pt idx="908">
                  <c:v>40815</c:v>
                </c:pt>
                <c:pt idx="909">
                  <c:v>40816</c:v>
                </c:pt>
                <c:pt idx="910">
                  <c:v>40819</c:v>
                </c:pt>
                <c:pt idx="911">
                  <c:v>40820</c:v>
                </c:pt>
                <c:pt idx="912">
                  <c:v>40821</c:v>
                </c:pt>
                <c:pt idx="913">
                  <c:v>40822</c:v>
                </c:pt>
                <c:pt idx="914">
                  <c:v>40823</c:v>
                </c:pt>
                <c:pt idx="915">
                  <c:v>40826</c:v>
                </c:pt>
                <c:pt idx="916">
                  <c:v>40827</c:v>
                </c:pt>
                <c:pt idx="917">
                  <c:v>40828</c:v>
                </c:pt>
                <c:pt idx="918">
                  <c:v>40829</c:v>
                </c:pt>
                <c:pt idx="919">
                  <c:v>40830</c:v>
                </c:pt>
                <c:pt idx="920">
                  <c:v>40834</c:v>
                </c:pt>
                <c:pt idx="921">
                  <c:v>40835</c:v>
                </c:pt>
                <c:pt idx="922">
                  <c:v>40836</c:v>
                </c:pt>
                <c:pt idx="923">
                  <c:v>40837</c:v>
                </c:pt>
                <c:pt idx="924">
                  <c:v>40840</c:v>
                </c:pt>
                <c:pt idx="925">
                  <c:v>40841</c:v>
                </c:pt>
                <c:pt idx="926">
                  <c:v>40842</c:v>
                </c:pt>
                <c:pt idx="927">
                  <c:v>40843</c:v>
                </c:pt>
                <c:pt idx="928">
                  <c:v>40844</c:v>
                </c:pt>
                <c:pt idx="929">
                  <c:v>40847</c:v>
                </c:pt>
                <c:pt idx="930">
                  <c:v>40848</c:v>
                </c:pt>
                <c:pt idx="931">
                  <c:v>40849</c:v>
                </c:pt>
                <c:pt idx="932">
                  <c:v>40850</c:v>
                </c:pt>
                <c:pt idx="933">
                  <c:v>40851</c:v>
                </c:pt>
                <c:pt idx="934">
                  <c:v>40855</c:v>
                </c:pt>
                <c:pt idx="935">
                  <c:v>40856</c:v>
                </c:pt>
                <c:pt idx="936">
                  <c:v>40857</c:v>
                </c:pt>
                <c:pt idx="937">
                  <c:v>40858</c:v>
                </c:pt>
                <c:pt idx="938">
                  <c:v>40862</c:v>
                </c:pt>
                <c:pt idx="939">
                  <c:v>40863</c:v>
                </c:pt>
                <c:pt idx="940">
                  <c:v>40864</c:v>
                </c:pt>
                <c:pt idx="941">
                  <c:v>40865</c:v>
                </c:pt>
                <c:pt idx="942">
                  <c:v>40868</c:v>
                </c:pt>
                <c:pt idx="943">
                  <c:v>40869</c:v>
                </c:pt>
                <c:pt idx="944">
                  <c:v>40870</c:v>
                </c:pt>
                <c:pt idx="945">
                  <c:v>40871</c:v>
                </c:pt>
                <c:pt idx="946">
                  <c:v>40872</c:v>
                </c:pt>
                <c:pt idx="947">
                  <c:v>40875</c:v>
                </c:pt>
                <c:pt idx="948">
                  <c:v>40876</c:v>
                </c:pt>
                <c:pt idx="949">
                  <c:v>40877</c:v>
                </c:pt>
                <c:pt idx="950">
                  <c:v>40878</c:v>
                </c:pt>
                <c:pt idx="951">
                  <c:v>40879</c:v>
                </c:pt>
                <c:pt idx="952">
                  <c:v>40882</c:v>
                </c:pt>
                <c:pt idx="953">
                  <c:v>40883</c:v>
                </c:pt>
                <c:pt idx="954">
                  <c:v>40884</c:v>
                </c:pt>
                <c:pt idx="955">
                  <c:v>40886</c:v>
                </c:pt>
                <c:pt idx="956">
                  <c:v>40889</c:v>
                </c:pt>
                <c:pt idx="957">
                  <c:v>40890</c:v>
                </c:pt>
                <c:pt idx="958">
                  <c:v>40891</c:v>
                </c:pt>
                <c:pt idx="959">
                  <c:v>40892</c:v>
                </c:pt>
                <c:pt idx="960">
                  <c:v>40893</c:v>
                </c:pt>
                <c:pt idx="961">
                  <c:v>40896</c:v>
                </c:pt>
                <c:pt idx="962">
                  <c:v>40897</c:v>
                </c:pt>
                <c:pt idx="963">
                  <c:v>40898</c:v>
                </c:pt>
                <c:pt idx="964">
                  <c:v>40899</c:v>
                </c:pt>
                <c:pt idx="965">
                  <c:v>40900</c:v>
                </c:pt>
                <c:pt idx="966">
                  <c:v>40903</c:v>
                </c:pt>
                <c:pt idx="967">
                  <c:v>40904</c:v>
                </c:pt>
                <c:pt idx="968">
                  <c:v>40905</c:v>
                </c:pt>
                <c:pt idx="969">
                  <c:v>40906</c:v>
                </c:pt>
                <c:pt idx="970">
                  <c:v>40910</c:v>
                </c:pt>
                <c:pt idx="971">
                  <c:v>40911</c:v>
                </c:pt>
                <c:pt idx="972">
                  <c:v>40912</c:v>
                </c:pt>
                <c:pt idx="973">
                  <c:v>40913</c:v>
                </c:pt>
                <c:pt idx="974">
                  <c:v>40914</c:v>
                </c:pt>
                <c:pt idx="975">
                  <c:v>40918</c:v>
                </c:pt>
                <c:pt idx="976">
                  <c:v>40919</c:v>
                </c:pt>
                <c:pt idx="977">
                  <c:v>40920</c:v>
                </c:pt>
                <c:pt idx="978">
                  <c:v>40921</c:v>
                </c:pt>
                <c:pt idx="979">
                  <c:v>40924</c:v>
                </c:pt>
                <c:pt idx="980">
                  <c:v>40925</c:v>
                </c:pt>
                <c:pt idx="981">
                  <c:v>40926</c:v>
                </c:pt>
                <c:pt idx="982">
                  <c:v>40927</c:v>
                </c:pt>
                <c:pt idx="983">
                  <c:v>40928</c:v>
                </c:pt>
                <c:pt idx="984">
                  <c:v>40931</c:v>
                </c:pt>
                <c:pt idx="985">
                  <c:v>40932</c:v>
                </c:pt>
                <c:pt idx="986">
                  <c:v>40933</c:v>
                </c:pt>
                <c:pt idx="987">
                  <c:v>40934</c:v>
                </c:pt>
                <c:pt idx="988">
                  <c:v>40935</c:v>
                </c:pt>
                <c:pt idx="989">
                  <c:v>40938</c:v>
                </c:pt>
                <c:pt idx="990">
                  <c:v>40939</c:v>
                </c:pt>
                <c:pt idx="991">
                  <c:v>40940</c:v>
                </c:pt>
                <c:pt idx="992">
                  <c:v>40941</c:v>
                </c:pt>
                <c:pt idx="993">
                  <c:v>40942</c:v>
                </c:pt>
                <c:pt idx="994">
                  <c:v>40945</c:v>
                </c:pt>
                <c:pt idx="995">
                  <c:v>40946</c:v>
                </c:pt>
                <c:pt idx="996">
                  <c:v>40947</c:v>
                </c:pt>
                <c:pt idx="997">
                  <c:v>40948</c:v>
                </c:pt>
                <c:pt idx="998">
                  <c:v>40949</c:v>
                </c:pt>
                <c:pt idx="999">
                  <c:v>40952</c:v>
                </c:pt>
                <c:pt idx="1000">
                  <c:v>40953</c:v>
                </c:pt>
                <c:pt idx="1001">
                  <c:v>40954</c:v>
                </c:pt>
                <c:pt idx="1002">
                  <c:v>40955</c:v>
                </c:pt>
                <c:pt idx="1003">
                  <c:v>40956</c:v>
                </c:pt>
                <c:pt idx="1004">
                  <c:v>40959</c:v>
                </c:pt>
                <c:pt idx="1005">
                  <c:v>40960</c:v>
                </c:pt>
                <c:pt idx="1006">
                  <c:v>40961</c:v>
                </c:pt>
                <c:pt idx="1007">
                  <c:v>40962</c:v>
                </c:pt>
                <c:pt idx="1008">
                  <c:v>40963</c:v>
                </c:pt>
                <c:pt idx="1009">
                  <c:v>40966</c:v>
                </c:pt>
                <c:pt idx="1010">
                  <c:v>40967</c:v>
                </c:pt>
                <c:pt idx="1011">
                  <c:v>40968</c:v>
                </c:pt>
                <c:pt idx="1012">
                  <c:v>40969</c:v>
                </c:pt>
                <c:pt idx="1013">
                  <c:v>40970</c:v>
                </c:pt>
                <c:pt idx="1014">
                  <c:v>40973</c:v>
                </c:pt>
                <c:pt idx="1015">
                  <c:v>40974</c:v>
                </c:pt>
                <c:pt idx="1016">
                  <c:v>40975</c:v>
                </c:pt>
                <c:pt idx="1017">
                  <c:v>40976</c:v>
                </c:pt>
                <c:pt idx="1018">
                  <c:v>40977</c:v>
                </c:pt>
                <c:pt idx="1019">
                  <c:v>40980</c:v>
                </c:pt>
                <c:pt idx="1020">
                  <c:v>40981</c:v>
                </c:pt>
                <c:pt idx="1021">
                  <c:v>40982</c:v>
                </c:pt>
                <c:pt idx="1022">
                  <c:v>40983</c:v>
                </c:pt>
                <c:pt idx="1023">
                  <c:v>40984</c:v>
                </c:pt>
                <c:pt idx="1024">
                  <c:v>40988</c:v>
                </c:pt>
                <c:pt idx="1025">
                  <c:v>40989</c:v>
                </c:pt>
                <c:pt idx="1026">
                  <c:v>40990</c:v>
                </c:pt>
                <c:pt idx="1027">
                  <c:v>40991</c:v>
                </c:pt>
                <c:pt idx="1028">
                  <c:v>40994</c:v>
                </c:pt>
                <c:pt idx="1029">
                  <c:v>40995</c:v>
                </c:pt>
                <c:pt idx="1030">
                  <c:v>40996</c:v>
                </c:pt>
                <c:pt idx="1031">
                  <c:v>40997</c:v>
                </c:pt>
                <c:pt idx="1032">
                  <c:v>40998</c:v>
                </c:pt>
                <c:pt idx="1033">
                  <c:v>41001</c:v>
                </c:pt>
                <c:pt idx="1034">
                  <c:v>41002</c:v>
                </c:pt>
                <c:pt idx="1035">
                  <c:v>41003</c:v>
                </c:pt>
                <c:pt idx="1036">
                  <c:v>41008</c:v>
                </c:pt>
                <c:pt idx="1037">
                  <c:v>41009</c:v>
                </c:pt>
                <c:pt idx="1038">
                  <c:v>41010</c:v>
                </c:pt>
                <c:pt idx="1039">
                  <c:v>41011</c:v>
                </c:pt>
                <c:pt idx="1040">
                  <c:v>41012</c:v>
                </c:pt>
                <c:pt idx="1041">
                  <c:v>41015</c:v>
                </c:pt>
                <c:pt idx="1042">
                  <c:v>41016</c:v>
                </c:pt>
                <c:pt idx="1043">
                  <c:v>41017</c:v>
                </c:pt>
                <c:pt idx="1044">
                  <c:v>41018</c:v>
                </c:pt>
                <c:pt idx="1045">
                  <c:v>41019</c:v>
                </c:pt>
                <c:pt idx="1046">
                  <c:v>41022</c:v>
                </c:pt>
                <c:pt idx="1047">
                  <c:v>41023</c:v>
                </c:pt>
                <c:pt idx="1048">
                  <c:v>41024</c:v>
                </c:pt>
                <c:pt idx="1049">
                  <c:v>41025</c:v>
                </c:pt>
                <c:pt idx="1050">
                  <c:v>41026</c:v>
                </c:pt>
                <c:pt idx="1051">
                  <c:v>41029</c:v>
                </c:pt>
                <c:pt idx="1052">
                  <c:v>41031</c:v>
                </c:pt>
                <c:pt idx="1053">
                  <c:v>41032</c:v>
                </c:pt>
                <c:pt idx="1054">
                  <c:v>41033</c:v>
                </c:pt>
                <c:pt idx="1055">
                  <c:v>41036</c:v>
                </c:pt>
                <c:pt idx="1056">
                  <c:v>41037</c:v>
                </c:pt>
                <c:pt idx="1057">
                  <c:v>41038</c:v>
                </c:pt>
                <c:pt idx="1058">
                  <c:v>41039</c:v>
                </c:pt>
                <c:pt idx="1059">
                  <c:v>41040</c:v>
                </c:pt>
                <c:pt idx="1060">
                  <c:v>41043</c:v>
                </c:pt>
                <c:pt idx="1061">
                  <c:v>41044</c:v>
                </c:pt>
                <c:pt idx="1062">
                  <c:v>41045</c:v>
                </c:pt>
                <c:pt idx="1063">
                  <c:v>41046</c:v>
                </c:pt>
                <c:pt idx="1064">
                  <c:v>41047</c:v>
                </c:pt>
                <c:pt idx="1065">
                  <c:v>41051</c:v>
                </c:pt>
                <c:pt idx="1066">
                  <c:v>41052</c:v>
                </c:pt>
                <c:pt idx="1067">
                  <c:v>41053</c:v>
                </c:pt>
                <c:pt idx="1068">
                  <c:v>41054</c:v>
                </c:pt>
                <c:pt idx="1069">
                  <c:v>41057</c:v>
                </c:pt>
                <c:pt idx="1070">
                  <c:v>41058</c:v>
                </c:pt>
                <c:pt idx="1071">
                  <c:v>41059</c:v>
                </c:pt>
                <c:pt idx="1072">
                  <c:v>41060</c:v>
                </c:pt>
                <c:pt idx="1073">
                  <c:v>41061</c:v>
                </c:pt>
                <c:pt idx="1074">
                  <c:v>41064</c:v>
                </c:pt>
                <c:pt idx="1075">
                  <c:v>41065</c:v>
                </c:pt>
                <c:pt idx="1076">
                  <c:v>41066</c:v>
                </c:pt>
                <c:pt idx="1077">
                  <c:v>41067</c:v>
                </c:pt>
                <c:pt idx="1078">
                  <c:v>41068</c:v>
                </c:pt>
                <c:pt idx="1079">
                  <c:v>41072</c:v>
                </c:pt>
                <c:pt idx="1080">
                  <c:v>41073</c:v>
                </c:pt>
                <c:pt idx="1081">
                  <c:v>41074</c:v>
                </c:pt>
                <c:pt idx="1082">
                  <c:v>41075</c:v>
                </c:pt>
                <c:pt idx="1083">
                  <c:v>41079</c:v>
                </c:pt>
                <c:pt idx="1084">
                  <c:v>41080</c:v>
                </c:pt>
                <c:pt idx="1085">
                  <c:v>41081</c:v>
                </c:pt>
                <c:pt idx="1086">
                  <c:v>41082</c:v>
                </c:pt>
                <c:pt idx="1087">
                  <c:v>41085</c:v>
                </c:pt>
                <c:pt idx="1088">
                  <c:v>41086</c:v>
                </c:pt>
                <c:pt idx="1089">
                  <c:v>41087</c:v>
                </c:pt>
                <c:pt idx="1090">
                  <c:v>41088</c:v>
                </c:pt>
                <c:pt idx="1091">
                  <c:v>41089</c:v>
                </c:pt>
                <c:pt idx="1092">
                  <c:v>41093</c:v>
                </c:pt>
                <c:pt idx="1093">
                  <c:v>41094</c:v>
                </c:pt>
                <c:pt idx="1094">
                  <c:v>41095</c:v>
                </c:pt>
                <c:pt idx="1095">
                  <c:v>41096</c:v>
                </c:pt>
                <c:pt idx="1096">
                  <c:v>41099</c:v>
                </c:pt>
                <c:pt idx="1097">
                  <c:v>41100</c:v>
                </c:pt>
                <c:pt idx="1098">
                  <c:v>41101</c:v>
                </c:pt>
                <c:pt idx="1099">
                  <c:v>41102</c:v>
                </c:pt>
                <c:pt idx="1100">
                  <c:v>41103</c:v>
                </c:pt>
                <c:pt idx="1101">
                  <c:v>41106</c:v>
                </c:pt>
                <c:pt idx="1102">
                  <c:v>41107</c:v>
                </c:pt>
                <c:pt idx="1103">
                  <c:v>41108</c:v>
                </c:pt>
                <c:pt idx="1104">
                  <c:v>41109</c:v>
                </c:pt>
                <c:pt idx="1105">
                  <c:v>41113</c:v>
                </c:pt>
                <c:pt idx="1106">
                  <c:v>41114</c:v>
                </c:pt>
                <c:pt idx="1107">
                  <c:v>41115</c:v>
                </c:pt>
                <c:pt idx="1108">
                  <c:v>41116</c:v>
                </c:pt>
                <c:pt idx="1109">
                  <c:v>41117</c:v>
                </c:pt>
                <c:pt idx="1110">
                  <c:v>41120</c:v>
                </c:pt>
                <c:pt idx="1111">
                  <c:v>41121</c:v>
                </c:pt>
                <c:pt idx="1112">
                  <c:v>41122</c:v>
                </c:pt>
                <c:pt idx="1113">
                  <c:v>41123</c:v>
                </c:pt>
                <c:pt idx="1114">
                  <c:v>41124</c:v>
                </c:pt>
                <c:pt idx="1115">
                  <c:v>41127</c:v>
                </c:pt>
                <c:pt idx="1116">
                  <c:v>41129</c:v>
                </c:pt>
                <c:pt idx="1117">
                  <c:v>41130</c:v>
                </c:pt>
                <c:pt idx="1118">
                  <c:v>41131</c:v>
                </c:pt>
                <c:pt idx="1119">
                  <c:v>41134</c:v>
                </c:pt>
                <c:pt idx="1120">
                  <c:v>41135</c:v>
                </c:pt>
                <c:pt idx="1121">
                  <c:v>41136</c:v>
                </c:pt>
                <c:pt idx="1122">
                  <c:v>41137</c:v>
                </c:pt>
                <c:pt idx="1123">
                  <c:v>41138</c:v>
                </c:pt>
                <c:pt idx="1124">
                  <c:v>41142</c:v>
                </c:pt>
                <c:pt idx="1125">
                  <c:v>41143</c:v>
                </c:pt>
                <c:pt idx="1126">
                  <c:v>41144</c:v>
                </c:pt>
                <c:pt idx="1127">
                  <c:v>41145</c:v>
                </c:pt>
                <c:pt idx="1128">
                  <c:v>41148</c:v>
                </c:pt>
                <c:pt idx="1129">
                  <c:v>41149</c:v>
                </c:pt>
                <c:pt idx="1130">
                  <c:v>41150</c:v>
                </c:pt>
                <c:pt idx="1131">
                  <c:v>41151</c:v>
                </c:pt>
                <c:pt idx="1132">
                  <c:v>41152</c:v>
                </c:pt>
                <c:pt idx="1133">
                  <c:v>41155</c:v>
                </c:pt>
                <c:pt idx="1134">
                  <c:v>41156</c:v>
                </c:pt>
                <c:pt idx="1135">
                  <c:v>41157</c:v>
                </c:pt>
                <c:pt idx="1136">
                  <c:v>41158</c:v>
                </c:pt>
                <c:pt idx="1137">
                  <c:v>41159</c:v>
                </c:pt>
                <c:pt idx="1138">
                  <c:v>41162</c:v>
                </c:pt>
                <c:pt idx="1139">
                  <c:v>41163</c:v>
                </c:pt>
                <c:pt idx="1140">
                  <c:v>41164</c:v>
                </c:pt>
                <c:pt idx="1141">
                  <c:v>41165</c:v>
                </c:pt>
                <c:pt idx="1142">
                  <c:v>41166</c:v>
                </c:pt>
                <c:pt idx="1143">
                  <c:v>41169</c:v>
                </c:pt>
                <c:pt idx="1144">
                  <c:v>41170</c:v>
                </c:pt>
                <c:pt idx="1145">
                  <c:v>41171</c:v>
                </c:pt>
                <c:pt idx="1146">
                  <c:v>41172</c:v>
                </c:pt>
                <c:pt idx="1147">
                  <c:v>41173</c:v>
                </c:pt>
                <c:pt idx="1148">
                  <c:v>41176</c:v>
                </c:pt>
                <c:pt idx="1149">
                  <c:v>41177</c:v>
                </c:pt>
                <c:pt idx="1150">
                  <c:v>41178</c:v>
                </c:pt>
                <c:pt idx="1151">
                  <c:v>41179</c:v>
                </c:pt>
                <c:pt idx="1152">
                  <c:v>41180</c:v>
                </c:pt>
                <c:pt idx="1153">
                  <c:v>41183</c:v>
                </c:pt>
                <c:pt idx="1154">
                  <c:v>41184</c:v>
                </c:pt>
                <c:pt idx="1155">
                  <c:v>41185</c:v>
                </c:pt>
                <c:pt idx="1156">
                  <c:v>41186</c:v>
                </c:pt>
                <c:pt idx="1157">
                  <c:v>41187</c:v>
                </c:pt>
                <c:pt idx="1158">
                  <c:v>41190</c:v>
                </c:pt>
                <c:pt idx="1159">
                  <c:v>41191</c:v>
                </c:pt>
                <c:pt idx="1160">
                  <c:v>41192</c:v>
                </c:pt>
                <c:pt idx="1161">
                  <c:v>41193</c:v>
                </c:pt>
                <c:pt idx="1162">
                  <c:v>41194</c:v>
                </c:pt>
                <c:pt idx="1163">
                  <c:v>41198</c:v>
                </c:pt>
                <c:pt idx="1164">
                  <c:v>41199</c:v>
                </c:pt>
                <c:pt idx="1165">
                  <c:v>41200</c:v>
                </c:pt>
                <c:pt idx="1166">
                  <c:v>41201</c:v>
                </c:pt>
                <c:pt idx="1167">
                  <c:v>41204</c:v>
                </c:pt>
                <c:pt idx="1168">
                  <c:v>41205</c:v>
                </c:pt>
                <c:pt idx="1169">
                  <c:v>41206</c:v>
                </c:pt>
                <c:pt idx="1170">
                  <c:v>41207</c:v>
                </c:pt>
                <c:pt idx="1171">
                  <c:v>41208</c:v>
                </c:pt>
                <c:pt idx="1172">
                  <c:v>41211</c:v>
                </c:pt>
                <c:pt idx="1173">
                  <c:v>41212</c:v>
                </c:pt>
                <c:pt idx="1174">
                  <c:v>41213</c:v>
                </c:pt>
                <c:pt idx="1175">
                  <c:v>41214</c:v>
                </c:pt>
                <c:pt idx="1176">
                  <c:v>41215</c:v>
                </c:pt>
                <c:pt idx="1177">
                  <c:v>41219</c:v>
                </c:pt>
                <c:pt idx="1178">
                  <c:v>41220</c:v>
                </c:pt>
                <c:pt idx="1179">
                  <c:v>41221</c:v>
                </c:pt>
                <c:pt idx="1180">
                  <c:v>41222</c:v>
                </c:pt>
                <c:pt idx="1181">
                  <c:v>41226</c:v>
                </c:pt>
                <c:pt idx="1182">
                  <c:v>41227</c:v>
                </c:pt>
                <c:pt idx="1183">
                  <c:v>41228</c:v>
                </c:pt>
                <c:pt idx="1184">
                  <c:v>41229</c:v>
                </c:pt>
                <c:pt idx="1185">
                  <c:v>41232</c:v>
                </c:pt>
                <c:pt idx="1186">
                  <c:v>41233</c:v>
                </c:pt>
                <c:pt idx="1187">
                  <c:v>41234</c:v>
                </c:pt>
                <c:pt idx="1188">
                  <c:v>41235</c:v>
                </c:pt>
                <c:pt idx="1189">
                  <c:v>41236</c:v>
                </c:pt>
                <c:pt idx="1190">
                  <c:v>41239</c:v>
                </c:pt>
                <c:pt idx="1191">
                  <c:v>41240</c:v>
                </c:pt>
                <c:pt idx="1192">
                  <c:v>41241</c:v>
                </c:pt>
                <c:pt idx="1193">
                  <c:v>41242</c:v>
                </c:pt>
                <c:pt idx="1194">
                  <c:v>41243</c:v>
                </c:pt>
                <c:pt idx="1195">
                  <c:v>41246</c:v>
                </c:pt>
                <c:pt idx="1196">
                  <c:v>41247</c:v>
                </c:pt>
                <c:pt idx="1197">
                  <c:v>41248</c:v>
                </c:pt>
                <c:pt idx="1198">
                  <c:v>41249</c:v>
                </c:pt>
                <c:pt idx="1199">
                  <c:v>41250</c:v>
                </c:pt>
                <c:pt idx="1200">
                  <c:v>41253</c:v>
                </c:pt>
                <c:pt idx="1201">
                  <c:v>41254</c:v>
                </c:pt>
                <c:pt idx="1202">
                  <c:v>41255</c:v>
                </c:pt>
                <c:pt idx="1203">
                  <c:v>41256</c:v>
                </c:pt>
                <c:pt idx="1204">
                  <c:v>41257</c:v>
                </c:pt>
                <c:pt idx="1205">
                  <c:v>41260</c:v>
                </c:pt>
                <c:pt idx="1206">
                  <c:v>41261</c:v>
                </c:pt>
                <c:pt idx="1207">
                  <c:v>41262</c:v>
                </c:pt>
                <c:pt idx="1208">
                  <c:v>41263</c:v>
                </c:pt>
                <c:pt idx="1209">
                  <c:v>41264</c:v>
                </c:pt>
                <c:pt idx="1210">
                  <c:v>41267</c:v>
                </c:pt>
                <c:pt idx="1211">
                  <c:v>41269</c:v>
                </c:pt>
                <c:pt idx="1212">
                  <c:v>41270</c:v>
                </c:pt>
                <c:pt idx="1213">
                  <c:v>41271</c:v>
                </c:pt>
                <c:pt idx="1214">
                  <c:v>41276</c:v>
                </c:pt>
                <c:pt idx="1215">
                  <c:v>41277</c:v>
                </c:pt>
                <c:pt idx="1216">
                  <c:v>41278</c:v>
                </c:pt>
                <c:pt idx="1217">
                  <c:v>41282</c:v>
                </c:pt>
                <c:pt idx="1218">
                  <c:v>41283</c:v>
                </c:pt>
                <c:pt idx="1219">
                  <c:v>41284</c:v>
                </c:pt>
                <c:pt idx="1220">
                  <c:v>41285</c:v>
                </c:pt>
                <c:pt idx="1221">
                  <c:v>41288</c:v>
                </c:pt>
                <c:pt idx="1222">
                  <c:v>41289</c:v>
                </c:pt>
                <c:pt idx="1223">
                  <c:v>41290</c:v>
                </c:pt>
                <c:pt idx="1224">
                  <c:v>41291</c:v>
                </c:pt>
                <c:pt idx="1225">
                  <c:v>41292</c:v>
                </c:pt>
                <c:pt idx="1226">
                  <c:v>41295</c:v>
                </c:pt>
                <c:pt idx="1227">
                  <c:v>41296</c:v>
                </c:pt>
                <c:pt idx="1228">
                  <c:v>41297</c:v>
                </c:pt>
                <c:pt idx="1229">
                  <c:v>41298</c:v>
                </c:pt>
                <c:pt idx="1230">
                  <c:v>41299</c:v>
                </c:pt>
                <c:pt idx="1231">
                  <c:v>41302</c:v>
                </c:pt>
                <c:pt idx="1232">
                  <c:v>41303</c:v>
                </c:pt>
                <c:pt idx="1233">
                  <c:v>41304</c:v>
                </c:pt>
                <c:pt idx="1234">
                  <c:v>41305</c:v>
                </c:pt>
                <c:pt idx="1235">
                  <c:v>41306</c:v>
                </c:pt>
                <c:pt idx="1236">
                  <c:v>41309</c:v>
                </c:pt>
                <c:pt idx="1237">
                  <c:v>41310</c:v>
                </c:pt>
                <c:pt idx="1238">
                  <c:v>41311</c:v>
                </c:pt>
                <c:pt idx="1239">
                  <c:v>41312</c:v>
                </c:pt>
                <c:pt idx="1240">
                  <c:v>41313</c:v>
                </c:pt>
                <c:pt idx="1241">
                  <c:v>41316</c:v>
                </c:pt>
                <c:pt idx="1242">
                  <c:v>41317</c:v>
                </c:pt>
                <c:pt idx="1243">
                  <c:v>41318</c:v>
                </c:pt>
                <c:pt idx="1244">
                  <c:v>41319</c:v>
                </c:pt>
                <c:pt idx="1245">
                  <c:v>41320</c:v>
                </c:pt>
                <c:pt idx="1246">
                  <c:v>41323</c:v>
                </c:pt>
                <c:pt idx="1247">
                  <c:v>41324</c:v>
                </c:pt>
                <c:pt idx="1248">
                  <c:v>41325</c:v>
                </c:pt>
                <c:pt idx="1249">
                  <c:v>41326</c:v>
                </c:pt>
                <c:pt idx="1250">
                  <c:v>41327</c:v>
                </c:pt>
                <c:pt idx="1251">
                  <c:v>41330</c:v>
                </c:pt>
                <c:pt idx="1252">
                  <c:v>41331</c:v>
                </c:pt>
                <c:pt idx="1253">
                  <c:v>41332</c:v>
                </c:pt>
                <c:pt idx="1254">
                  <c:v>41333</c:v>
                </c:pt>
                <c:pt idx="1255">
                  <c:v>41334</c:v>
                </c:pt>
                <c:pt idx="1256">
                  <c:v>41337</c:v>
                </c:pt>
                <c:pt idx="1257">
                  <c:v>41338</c:v>
                </c:pt>
                <c:pt idx="1258">
                  <c:v>41339</c:v>
                </c:pt>
                <c:pt idx="1259">
                  <c:v>41340</c:v>
                </c:pt>
                <c:pt idx="1260">
                  <c:v>41341</c:v>
                </c:pt>
                <c:pt idx="1261">
                  <c:v>41344</c:v>
                </c:pt>
                <c:pt idx="1262">
                  <c:v>41345</c:v>
                </c:pt>
                <c:pt idx="1263">
                  <c:v>41346</c:v>
                </c:pt>
                <c:pt idx="1264">
                  <c:v>41347</c:v>
                </c:pt>
                <c:pt idx="1265">
                  <c:v>41348</c:v>
                </c:pt>
                <c:pt idx="1266">
                  <c:v>41351</c:v>
                </c:pt>
                <c:pt idx="1267">
                  <c:v>41352</c:v>
                </c:pt>
                <c:pt idx="1268">
                  <c:v>41353</c:v>
                </c:pt>
                <c:pt idx="1269">
                  <c:v>41354</c:v>
                </c:pt>
                <c:pt idx="1270">
                  <c:v>41355</c:v>
                </c:pt>
                <c:pt idx="1271">
                  <c:v>41359</c:v>
                </c:pt>
                <c:pt idx="1272">
                  <c:v>41360</c:v>
                </c:pt>
                <c:pt idx="1273">
                  <c:v>41365</c:v>
                </c:pt>
                <c:pt idx="1274">
                  <c:v>41366</c:v>
                </c:pt>
                <c:pt idx="1275">
                  <c:v>41367</c:v>
                </c:pt>
                <c:pt idx="1276">
                  <c:v>41368</c:v>
                </c:pt>
                <c:pt idx="1277">
                  <c:v>41369</c:v>
                </c:pt>
                <c:pt idx="1278">
                  <c:v>41372</c:v>
                </c:pt>
                <c:pt idx="1279">
                  <c:v>41373</c:v>
                </c:pt>
                <c:pt idx="1280">
                  <c:v>41374</c:v>
                </c:pt>
                <c:pt idx="1281">
                  <c:v>41375</c:v>
                </c:pt>
                <c:pt idx="1282">
                  <c:v>41376</c:v>
                </c:pt>
                <c:pt idx="1283">
                  <c:v>41379</c:v>
                </c:pt>
                <c:pt idx="1284">
                  <c:v>41380</c:v>
                </c:pt>
                <c:pt idx="1285">
                  <c:v>41381</c:v>
                </c:pt>
                <c:pt idx="1286">
                  <c:v>41382</c:v>
                </c:pt>
                <c:pt idx="1287">
                  <c:v>41383</c:v>
                </c:pt>
                <c:pt idx="1288">
                  <c:v>41386</c:v>
                </c:pt>
                <c:pt idx="1289">
                  <c:v>41387</c:v>
                </c:pt>
                <c:pt idx="1290">
                  <c:v>41388</c:v>
                </c:pt>
                <c:pt idx="1291">
                  <c:v>41389</c:v>
                </c:pt>
                <c:pt idx="1292">
                  <c:v>41390</c:v>
                </c:pt>
                <c:pt idx="1293">
                  <c:v>41393</c:v>
                </c:pt>
                <c:pt idx="1294">
                  <c:v>41394</c:v>
                </c:pt>
                <c:pt idx="1295">
                  <c:v>41396</c:v>
                </c:pt>
                <c:pt idx="1296">
                  <c:v>41397</c:v>
                </c:pt>
                <c:pt idx="1297">
                  <c:v>41400</c:v>
                </c:pt>
                <c:pt idx="1298">
                  <c:v>41401</c:v>
                </c:pt>
                <c:pt idx="1299">
                  <c:v>41402</c:v>
                </c:pt>
                <c:pt idx="1300">
                  <c:v>41403</c:v>
                </c:pt>
                <c:pt idx="1301">
                  <c:v>41404</c:v>
                </c:pt>
                <c:pt idx="1302">
                  <c:v>41408</c:v>
                </c:pt>
                <c:pt idx="1303">
                  <c:v>41409</c:v>
                </c:pt>
                <c:pt idx="1304">
                  <c:v>41410</c:v>
                </c:pt>
                <c:pt idx="1305">
                  <c:v>41411</c:v>
                </c:pt>
                <c:pt idx="1306">
                  <c:v>41414</c:v>
                </c:pt>
                <c:pt idx="1307">
                  <c:v>41415</c:v>
                </c:pt>
                <c:pt idx="1308">
                  <c:v>41416</c:v>
                </c:pt>
                <c:pt idx="1309">
                  <c:v>41417</c:v>
                </c:pt>
                <c:pt idx="1310">
                  <c:v>41418</c:v>
                </c:pt>
                <c:pt idx="1311">
                  <c:v>41421</c:v>
                </c:pt>
                <c:pt idx="1312">
                  <c:v>41422</c:v>
                </c:pt>
                <c:pt idx="1313">
                  <c:v>41423</c:v>
                </c:pt>
                <c:pt idx="1314">
                  <c:v>41424</c:v>
                </c:pt>
                <c:pt idx="1315">
                  <c:v>41425</c:v>
                </c:pt>
                <c:pt idx="1316">
                  <c:v>41429</c:v>
                </c:pt>
                <c:pt idx="1317">
                  <c:v>41430</c:v>
                </c:pt>
                <c:pt idx="1318">
                  <c:v>41431</c:v>
                </c:pt>
                <c:pt idx="1319">
                  <c:v>41432</c:v>
                </c:pt>
                <c:pt idx="1320">
                  <c:v>41436</c:v>
                </c:pt>
                <c:pt idx="1321">
                  <c:v>41437</c:v>
                </c:pt>
                <c:pt idx="1322">
                  <c:v>41438</c:v>
                </c:pt>
                <c:pt idx="1323">
                  <c:v>41439</c:v>
                </c:pt>
                <c:pt idx="1324">
                  <c:v>41442</c:v>
                </c:pt>
                <c:pt idx="1325">
                  <c:v>41443</c:v>
                </c:pt>
                <c:pt idx="1326">
                  <c:v>41444</c:v>
                </c:pt>
                <c:pt idx="1327">
                  <c:v>41445</c:v>
                </c:pt>
                <c:pt idx="1328">
                  <c:v>41446</c:v>
                </c:pt>
                <c:pt idx="1329">
                  <c:v>41449</c:v>
                </c:pt>
                <c:pt idx="1330">
                  <c:v>41450</c:v>
                </c:pt>
                <c:pt idx="1331">
                  <c:v>41451</c:v>
                </c:pt>
                <c:pt idx="1332">
                  <c:v>41452</c:v>
                </c:pt>
                <c:pt idx="1333">
                  <c:v>41453</c:v>
                </c:pt>
                <c:pt idx="1334">
                  <c:v>41457</c:v>
                </c:pt>
                <c:pt idx="1335">
                  <c:v>41458</c:v>
                </c:pt>
                <c:pt idx="1336">
                  <c:v>41459</c:v>
                </c:pt>
                <c:pt idx="1337">
                  <c:v>41460</c:v>
                </c:pt>
                <c:pt idx="1338">
                  <c:v>41463</c:v>
                </c:pt>
                <c:pt idx="1339">
                  <c:v>41464</c:v>
                </c:pt>
                <c:pt idx="1340">
                  <c:v>41465</c:v>
                </c:pt>
                <c:pt idx="1341">
                  <c:v>41466</c:v>
                </c:pt>
                <c:pt idx="1342">
                  <c:v>41467</c:v>
                </c:pt>
                <c:pt idx="1343">
                  <c:v>41470</c:v>
                </c:pt>
                <c:pt idx="1344">
                  <c:v>41471</c:v>
                </c:pt>
                <c:pt idx="1345">
                  <c:v>41472</c:v>
                </c:pt>
                <c:pt idx="1346">
                  <c:v>41473</c:v>
                </c:pt>
                <c:pt idx="1347">
                  <c:v>41474</c:v>
                </c:pt>
                <c:pt idx="1348">
                  <c:v>41477</c:v>
                </c:pt>
                <c:pt idx="1349">
                  <c:v>41478</c:v>
                </c:pt>
                <c:pt idx="1350">
                  <c:v>41479</c:v>
                </c:pt>
                <c:pt idx="1351">
                  <c:v>41480</c:v>
                </c:pt>
                <c:pt idx="1352">
                  <c:v>41481</c:v>
                </c:pt>
                <c:pt idx="1353">
                  <c:v>41484</c:v>
                </c:pt>
                <c:pt idx="1354">
                  <c:v>41485</c:v>
                </c:pt>
                <c:pt idx="1355">
                  <c:v>41486</c:v>
                </c:pt>
                <c:pt idx="1356">
                  <c:v>41487</c:v>
                </c:pt>
                <c:pt idx="1357">
                  <c:v>41488</c:v>
                </c:pt>
                <c:pt idx="1358">
                  <c:v>41491</c:v>
                </c:pt>
                <c:pt idx="1359">
                  <c:v>41492</c:v>
                </c:pt>
                <c:pt idx="1360">
                  <c:v>41494</c:v>
                </c:pt>
                <c:pt idx="1361">
                  <c:v>41495</c:v>
                </c:pt>
                <c:pt idx="1362">
                  <c:v>41498</c:v>
                </c:pt>
                <c:pt idx="1363">
                  <c:v>41499</c:v>
                </c:pt>
                <c:pt idx="1364">
                  <c:v>41500</c:v>
                </c:pt>
                <c:pt idx="1365">
                  <c:v>41501</c:v>
                </c:pt>
                <c:pt idx="1366">
                  <c:v>41502</c:v>
                </c:pt>
                <c:pt idx="1367">
                  <c:v>41506</c:v>
                </c:pt>
                <c:pt idx="1368">
                  <c:v>41507</c:v>
                </c:pt>
                <c:pt idx="1369">
                  <c:v>41508</c:v>
                </c:pt>
                <c:pt idx="1370">
                  <c:v>41509</c:v>
                </c:pt>
                <c:pt idx="1371">
                  <c:v>41512</c:v>
                </c:pt>
                <c:pt idx="1372">
                  <c:v>41513</c:v>
                </c:pt>
                <c:pt idx="1373">
                  <c:v>41514</c:v>
                </c:pt>
                <c:pt idx="1374">
                  <c:v>41515</c:v>
                </c:pt>
                <c:pt idx="1375">
                  <c:v>41516</c:v>
                </c:pt>
                <c:pt idx="1376">
                  <c:v>41519</c:v>
                </c:pt>
                <c:pt idx="1377">
                  <c:v>41520</c:v>
                </c:pt>
                <c:pt idx="1378">
                  <c:v>41521</c:v>
                </c:pt>
                <c:pt idx="1379">
                  <c:v>41522</c:v>
                </c:pt>
                <c:pt idx="1380">
                  <c:v>41523</c:v>
                </c:pt>
                <c:pt idx="1381">
                  <c:v>41526</c:v>
                </c:pt>
                <c:pt idx="1382">
                  <c:v>41527</c:v>
                </c:pt>
                <c:pt idx="1383">
                  <c:v>41528</c:v>
                </c:pt>
                <c:pt idx="1384">
                  <c:v>41529</c:v>
                </c:pt>
                <c:pt idx="1385">
                  <c:v>41530</c:v>
                </c:pt>
                <c:pt idx="1386">
                  <c:v>41533</c:v>
                </c:pt>
                <c:pt idx="1387">
                  <c:v>41534</c:v>
                </c:pt>
                <c:pt idx="1388">
                  <c:v>41535</c:v>
                </c:pt>
                <c:pt idx="1389">
                  <c:v>41536</c:v>
                </c:pt>
                <c:pt idx="1390">
                  <c:v>41537</c:v>
                </c:pt>
                <c:pt idx="1391">
                  <c:v>41540</c:v>
                </c:pt>
                <c:pt idx="1392">
                  <c:v>41541</c:v>
                </c:pt>
                <c:pt idx="1393">
                  <c:v>41542</c:v>
                </c:pt>
                <c:pt idx="1394">
                  <c:v>41543</c:v>
                </c:pt>
                <c:pt idx="1395">
                  <c:v>41544</c:v>
                </c:pt>
                <c:pt idx="1396">
                  <c:v>41547</c:v>
                </c:pt>
                <c:pt idx="1397">
                  <c:v>41548</c:v>
                </c:pt>
                <c:pt idx="1398">
                  <c:v>41549</c:v>
                </c:pt>
                <c:pt idx="1399">
                  <c:v>41550</c:v>
                </c:pt>
                <c:pt idx="1400">
                  <c:v>41551</c:v>
                </c:pt>
                <c:pt idx="1401">
                  <c:v>41554</c:v>
                </c:pt>
                <c:pt idx="1402">
                  <c:v>41555</c:v>
                </c:pt>
                <c:pt idx="1403">
                  <c:v>41556</c:v>
                </c:pt>
                <c:pt idx="1404">
                  <c:v>41557</c:v>
                </c:pt>
                <c:pt idx="1405">
                  <c:v>41558</c:v>
                </c:pt>
                <c:pt idx="1406">
                  <c:v>41562</c:v>
                </c:pt>
                <c:pt idx="1407">
                  <c:v>41563</c:v>
                </c:pt>
                <c:pt idx="1408">
                  <c:v>41564</c:v>
                </c:pt>
                <c:pt idx="1409">
                  <c:v>41565</c:v>
                </c:pt>
                <c:pt idx="1410">
                  <c:v>41568</c:v>
                </c:pt>
                <c:pt idx="1411">
                  <c:v>41569</c:v>
                </c:pt>
                <c:pt idx="1412">
                  <c:v>41570</c:v>
                </c:pt>
                <c:pt idx="1413">
                  <c:v>41571</c:v>
                </c:pt>
                <c:pt idx="1414">
                  <c:v>41572</c:v>
                </c:pt>
                <c:pt idx="1415">
                  <c:v>41575</c:v>
                </c:pt>
                <c:pt idx="1416">
                  <c:v>41576</c:v>
                </c:pt>
                <c:pt idx="1417">
                  <c:v>41577</c:v>
                </c:pt>
                <c:pt idx="1418">
                  <c:v>41578</c:v>
                </c:pt>
                <c:pt idx="1419">
                  <c:v>41579</c:v>
                </c:pt>
                <c:pt idx="1420">
                  <c:v>41583</c:v>
                </c:pt>
                <c:pt idx="1421">
                  <c:v>41584</c:v>
                </c:pt>
                <c:pt idx="1422">
                  <c:v>41585</c:v>
                </c:pt>
                <c:pt idx="1423">
                  <c:v>41586</c:v>
                </c:pt>
                <c:pt idx="1424">
                  <c:v>41590</c:v>
                </c:pt>
                <c:pt idx="1425">
                  <c:v>41591</c:v>
                </c:pt>
                <c:pt idx="1426">
                  <c:v>41592</c:v>
                </c:pt>
                <c:pt idx="1427">
                  <c:v>41593</c:v>
                </c:pt>
                <c:pt idx="1428">
                  <c:v>41596</c:v>
                </c:pt>
                <c:pt idx="1429">
                  <c:v>41597</c:v>
                </c:pt>
                <c:pt idx="1430">
                  <c:v>41598</c:v>
                </c:pt>
                <c:pt idx="1431">
                  <c:v>41599</c:v>
                </c:pt>
                <c:pt idx="1432">
                  <c:v>41600</c:v>
                </c:pt>
                <c:pt idx="1433">
                  <c:v>41603</c:v>
                </c:pt>
                <c:pt idx="1434">
                  <c:v>41604</c:v>
                </c:pt>
                <c:pt idx="1435">
                  <c:v>41605</c:v>
                </c:pt>
                <c:pt idx="1436">
                  <c:v>41606</c:v>
                </c:pt>
                <c:pt idx="1437">
                  <c:v>41607</c:v>
                </c:pt>
                <c:pt idx="1438">
                  <c:v>41610</c:v>
                </c:pt>
                <c:pt idx="1439">
                  <c:v>41611</c:v>
                </c:pt>
                <c:pt idx="1440">
                  <c:v>41612</c:v>
                </c:pt>
                <c:pt idx="1441">
                  <c:v>41613</c:v>
                </c:pt>
                <c:pt idx="1442">
                  <c:v>41614</c:v>
                </c:pt>
                <c:pt idx="1443">
                  <c:v>41617</c:v>
                </c:pt>
                <c:pt idx="1444">
                  <c:v>41618</c:v>
                </c:pt>
                <c:pt idx="1445">
                  <c:v>41619</c:v>
                </c:pt>
                <c:pt idx="1446">
                  <c:v>41620</c:v>
                </c:pt>
                <c:pt idx="1447">
                  <c:v>41621</c:v>
                </c:pt>
                <c:pt idx="1448">
                  <c:v>41624</c:v>
                </c:pt>
                <c:pt idx="1449">
                  <c:v>41625</c:v>
                </c:pt>
                <c:pt idx="1450">
                  <c:v>41626</c:v>
                </c:pt>
                <c:pt idx="1451">
                  <c:v>41627</c:v>
                </c:pt>
                <c:pt idx="1452">
                  <c:v>41628</c:v>
                </c:pt>
                <c:pt idx="1453">
                  <c:v>41631</c:v>
                </c:pt>
                <c:pt idx="1454">
                  <c:v>41632</c:v>
                </c:pt>
                <c:pt idx="1455">
                  <c:v>41634</c:v>
                </c:pt>
                <c:pt idx="1456">
                  <c:v>41635</c:v>
                </c:pt>
                <c:pt idx="1457">
                  <c:v>41638</c:v>
                </c:pt>
                <c:pt idx="1458">
                  <c:v>41641</c:v>
                </c:pt>
                <c:pt idx="1459">
                  <c:v>41642</c:v>
                </c:pt>
                <c:pt idx="1460">
                  <c:v>41646</c:v>
                </c:pt>
                <c:pt idx="1461">
                  <c:v>41647</c:v>
                </c:pt>
                <c:pt idx="1462">
                  <c:v>41648</c:v>
                </c:pt>
                <c:pt idx="1463">
                  <c:v>41649</c:v>
                </c:pt>
                <c:pt idx="1464">
                  <c:v>41652</c:v>
                </c:pt>
                <c:pt idx="1465">
                  <c:v>41653</c:v>
                </c:pt>
                <c:pt idx="1466">
                  <c:v>41654</c:v>
                </c:pt>
                <c:pt idx="1467">
                  <c:v>41655</c:v>
                </c:pt>
                <c:pt idx="1468">
                  <c:v>41656</c:v>
                </c:pt>
                <c:pt idx="1469">
                  <c:v>41659</c:v>
                </c:pt>
                <c:pt idx="1470">
                  <c:v>41660</c:v>
                </c:pt>
                <c:pt idx="1471">
                  <c:v>41661</c:v>
                </c:pt>
                <c:pt idx="1472">
                  <c:v>41662</c:v>
                </c:pt>
                <c:pt idx="1473">
                  <c:v>41663</c:v>
                </c:pt>
                <c:pt idx="1474">
                  <c:v>41666</c:v>
                </c:pt>
                <c:pt idx="1475">
                  <c:v>41667</c:v>
                </c:pt>
                <c:pt idx="1476">
                  <c:v>41668</c:v>
                </c:pt>
                <c:pt idx="1477">
                  <c:v>41669</c:v>
                </c:pt>
                <c:pt idx="1478">
                  <c:v>41670</c:v>
                </c:pt>
                <c:pt idx="1479">
                  <c:v>41673</c:v>
                </c:pt>
                <c:pt idx="1480">
                  <c:v>41674</c:v>
                </c:pt>
                <c:pt idx="1481">
                  <c:v>41675</c:v>
                </c:pt>
                <c:pt idx="1482">
                  <c:v>41676</c:v>
                </c:pt>
                <c:pt idx="1483">
                  <c:v>41677</c:v>
                </c:pt>
                <c:pt idx="1484">
                  <c:v>41680</c:v>
                </c:pt>
                <c:pt idx="1485">
                  <c:v>41681</c:v>
                </c:pt>
                <c:pt idx="1486">
                  <c:v>41682</c:v>
                </c:pt>
                <c:pt idx="1487">
                  <c:v>41683</c:v>
                </c:pt>
                <c:pt idx="1488">
                  <c:v>41684</c:v>
                </c:pt>
                <c:pt idx="1489">
                  <c:v>41687</c:v>
                </c:pt>
                <c:pt idx="1490">
                  <c:v>41688</c:v>
                </c:pt>
                <c:pt idx="1491">
                  <c:v>41689</c:v>
                </c:pt>
                <c:pt idx="1492">
                  <c:v>41690</c:v>
                </c:pt>
                <c:pt idx="1493">
                  <c:v>41691</c:v>
                </c:pt>
                <c:pt idx="1494">
                  <c:v>41694</c:v>
                </c:pt>
                <c:pt idx="1495">
                  <c:v>41695</c:v>
                </c:pt>
                <c:pt idx="1496">
                  <c:v>41696</c:v>
                </c:pt>
                <c:pt idx="1497">
                  <c:v>41697</c:v>
                </c:pt>
                <c:pt idx="1498">
                  <c:v>41698</c:v>
                </c:pt>
                <c:pt idx="1499">
                  <c:v>41701</c:v>
                </c:pt>
                <c:pt idx="1500">
                  <c:v>41702</c:v>
                </c:pt>
                <c:pt idx="1501">
                  <c:v>41703</c:v>
                </c:pt>
                <c:pt idx="1502">
                  <c:v>41704</c:v>
                </c:pt>
                <c:pt idx="1503">
                  <c:v>41705</c:v>
                </c:pt>
                <c:pt idx="1504">
                  <c:v>41708</c:v>
                </c:pt>
                <c:pt idx="1505">
                  <c:v>41709</c:v>
                </c:pt>
                <c:pt idx="1506">
                  <c:v>41710</c:v>
                </c:pt>
                <c:pt idx="1507">
                  <c:v>41711</c:v>
                </c:pt>
                <c:pt idx="1508">
                  <c:v>41712</c:v>
                </c:pt>
                <c:pt idx="1509">
                  <c:v>41715</c:v>
                </c:pt>
                <c:pt idx="1510">
                  <c:v>41716</c:v>
                </c:pt>
                <c:pt idx="1511">
                  <c:v>41717</c:v>
                </c:pt>
                <c:pt idx="1512">
                  <c:v>41718</c:v>
                </c:pt>
                <c:pt idx="1513">
                  <c:v>41719</c:v>
                </c:pt>
                <c:pt idx="1514">
                  <c:v>41723</c:v>
                </c:pt>
                <c:pt idx="1515">
                  <c:v>41724</c:v>
                </c:pt>
                <c:pt idx="1516">
                  <c:v>41725</c:v>
                </c:pt>
                <c:pt idx="1517">
                  <c:v>41726</c:v>
                </c:pt>
                <c:pt idx="1518">
                  <c:v>41729</c:v>
                </c:pt>
                <c:pt idx="1519">
                  <c:v>41730</c:v>
                </c:pt>
                <c:pt idx="1520">
                  <c:v>41731</c:v>
                </c:pt>
                <c:pt idx="1521">
                  <c:v>41732</c:v>
                </c:pt>
                <c:pt idx="1522">
                  <c:v>41733</c:v>
                </c:pt>
                <c:pt idx="1523">
                  <c:v>41736</c:v>
                </c:pt>
                <c:pt idx="1524">
                  <c:v>41737</c:v>
                </c:pt>
                <c:pt idx="1525">
                  <c:v>41738</c:v>
                </c:pt>
                <c:pt idx="1526">
                  <c:v>41739</c:v>
                </c:pt>
                <c:pt idx="1527">
                  <c:v>41740</c:v>
                </c:pt>
                <c:pt idx="1528">
                  <c:v>41743</c:v>
                </c:pt>
                <c:pt idx="1529">
                  <c:v>41744</c:v>
                </c:pt>
                <c:pt idx="1530">
                  <c:v>41745</c:v>
                </c:pt>
                <c:pt idx="1531">
                  <c:v>41750</c:v>
                </c:pt>
                <c:pt idx="1532">
                  <c:v>41751</c:v>
                </c:pt>
                <c:pt idx="1533">
                  <c:v>41752</c:v>
                </c:pt>
                <c:pt idx="1534">
                  <c:v>41753</c:v>
                </c:pt>
                <c:pt idx="1535">
                  <c:v>41754</c:v>
                </c:pt>
                <c:pt idx="1536">
                  <c:v>41757</c:v>
                </c:pt>
                <c:pt idx="1537">
                  <c:v>41758</c:v>
                </c:pt>
                <c:pt idx="1538">
                  <c:v>41759</c:v>
                </c:pt>
                <c:pt idx="1539">
                  <c:v>41761</c:v>
                </c:pt>
                <c:pt idx="1540">
                  <c:v>41764</c:v>
                </c:pt>
                <c:pt idx="1541">
                  <c:v>41765</c:v>
                </c:pt>
                <c:pt idx="1542">
                  <c:v>41766</c:v>
                </c:pt>
                <c:pt idx="1543">
                  <c:v>41767</c:v>
                </c:pt>
                <c:pt idx="1544">
                  <c:v>41768</c:v>
                </c:pt>
                <c:pt idx="1545">
                  <c:v>41771</c:v>
                </c:pt>
                <c:pt idx="1546">
                  <c:v>41772</c:v>
                </c:pt>
                <c:pt idx="1547">
                  <c:v>41773</c:v>
                </c:pt>
                <c:pt idx="1548">
                  <c:v>41774</c:v>
                </c:pt>
                <c:pt idx="1549">
                  <c:v>41775</c:v>
                </c:pt>
                <c:pt idx="1550">
                  <c:v>41778</c:v>
                </c:pt>
                <c:pt idx="1551">
                  <c:v>41779</c:v>
                </c:pt>
                <c:pt idx="1552">
                  <c:v>41780</c:v>
                </c:pt>
                <c:pt idx="1553">
                  <c:v>41781</c:v>
                </c:pt>
                <c:pt idx="1554">
                  <c:v>41782</c:v>
                </c:pt>
                <c:pt idx="1555">
                  <c:v>41785</c:v>
                </c:pt>
                <c:pt idx="1556">
                  <c:v>41786</c:v>
                </c:pt>
                <c:pt idx="1557">
                  <c:v>41787</c:v>
                </c:pt>
                <c:pt idx="1558">
                  <c:v>41788</c:v>
                </c:pt>
                <c:pt idx="1559">
                  <c:v>41789</c:v>
                </c:pt>
                <c:pt idx="1560">
                  <c:v>41793</c:v>
                </c:pt>
                <c:pt idx="1561">
                  <c:v>41794</c:v>
                </c:pt>
                <c:pt idx="1562">
                  <c:v>41795</c:v>
                </c:pt>
                <c:pt idx="1563">
                  <c:v>41796</c:v>
                </c:pt>
                <c:pt idx="1564">
                  <c:v>41799</c:v>
                </c:pt>
                <c:pt idx="1565">
                  <c:v>41800</c:v>
                </c:pt>
                <c:pt idx="1566">
                  <c:v>41801</c:v>
                </c:pt>
                <c:pt idx="1567">
                  <c:v>41802</c:v>
                </c:pt>
                <c:pt idx="1568">
                  <c:v>41803</c:v>
                </c:pt>
                <c:pt idx="1569">
                  <c:v>41806</c:v>
                </c:pt>
                <c:pt idx="1570">
                  <c:v>41807</c:v>
                </c:pt>
                <c:pt idx="1571">
                  <c:v>41808</c:v>
                </c:pt>
                <c:pt idx="1572">
                  <c:v>41809</c:v>
                </c:pt>
                <c:pt idx="1573">
                  <c:v>41810</c:v>
                </c:pt>
                <c:pt idx="1574">
                  <c:v>41814</c:v>
                </c:pt>
                <c:pt idx="1575">
                  <c:v>41815</c:v>
                </c:pt>
                <c:pt idx="1576">
                  <c:v>41816</c:v>
                </c:pt>
                <c:pt idx="1577">
                  <c:v>41817</c:v>
                </c:pt>
                <c:pt idx="1578">
                  <c:v>41821</c:v>
                </c:pt>
                <c:pt idx="1579">
                  <c:v>41822</c:v>
                </c:pt>
                <c:pt idx="1580">
                  <c:v>41823</c:v>
                </c:pt>
                <c:pt idx="1581">
                  <c:v>41824</c:v>
                </c:pt>
                <c:pt idx="1582">
                  <c:v>41827</c:v>
                </c:pt>
                <c:pt idx="1583">
                  <c:v>41828</c:v>
                </c:pt>
                <c:pt idx="1584">
                  <c:v>41829</c:v>
                </c:pt>
                <c:pt idx="1585">
                  <c:v>41830</c:v>
                </c:pt>
                <c:pt idx="1586">
                  <c:v>41831</c:v>
                </c:pt>
                <c:pt idx="1587">
                  <c:v>41834</c:v>
                </c:pt>
                <c:pt idx="1588">
                  <c:v>41835</c:v>
                </c:pt>
                <c:pt idx="1589">
                  <c:v>41836</c:v>
                </c:pt>
                <c:pt idx="1590">
                  <c:v>41837</c:v>
                </c:pt>
                <c:pt idx="1591">
                  <c:v>41838</c:v>
                </c:pt>
                <c:pt idx="1592">
                  <c:v>41841</c:v>
                </c:pt>
                <c:pt idx="1593">
                  <c:v>41842</c:v>
                </c:pt>
                <c:pt idx="1594">
                  <c:v>41843</c:v>
                </c:pt>
                <c:pt idx="1595">
                  <c:v>41844</c:v>
                </c:pt>
                <c:pt idx="1596">
                  <c:v>41845</c:v>
                </c:pt>
                <c:pt idx="1597">
                  <c:v>41848</c:v>
                </c:pt>
                <c:pt idx="1598">
                  <c:v>41849</c:v>
                </c:pt>
                <c:pt idx="1599">
                  <c:v>41850</c:v>
                </c:pt>
                <c:pt idx="1600">
                  <c:v>41851</c:v>
                </c:pt>
                <c:pt idx="1601">
                  <c:v>41852</c:v>
                </c:pt>
                <c:pt idx="1602">
                  <c:v>41855</c:v>
                </c:pt>
                <c:pt idx="1603">
                  <c:v>41856</c:v>
                </c:pt>
                <c:pt idx="1604">
                  <c:v>41857</c:v>
                </c:pt>
                <c:pt idx="1605">
                  <c:v>41859</c:v>
                </c:pt>
                <c:pt idx="1606">
                  <c:v>41862</c:v>
                </c:pt>
                <c:pt idx="1607">
                  <c:v>41863</c:v>
                </c:pt>
                <c:pt idx="1608">
                  <c:v>41864</c:v>
                </c:pt>
                <c:pt idx="1609">
                  <c:v>41865</c:v>
                </c:pt>
                <c:pt idx="1610">
                  <c:v>41866</c:v>
                </c:pt>
                <c:pt idx="1611">
                  <c:v>41870</c:v>
                </c:pt>
                <c:pt idx="1612">
                  <c:v>41871</c:v>
                </c:pt>
                <c:pt idx="1613">
                  <c:v>41872</c:v>
                </c:pt>
                <c:pt idx="1614">
                  <c:v>41873</c:v>
                </c:pt>
                <c:pt idx="1615">
                  <c:v>41876</c:v>
                </c:pt>
                <c:pt idx="1616">
                  <c:v>41877</c:v>
                </c:pt>
                <c:pt idx="1617">
                  <c:v>41878</c:v>
                </c:pt>
                <c:pt idx="1618">
                  <c:v>41879</c:v>
                </c:pt>
                <c:pt idx="1619">
                  <c:v>41880</c:v>
                </c:pt>
                <c:pt idx="1620">
                  <c:v>41883</c:v>
                </c:pt>
                <c:pt idx="1621">
                  <c:v>41884</c:v>
                </c:pt>
                <c:pt idx="1622">
                  <c:v>41885</c:v>
                </c:pt>
                <c:pt idx="1623">
                  <c:v>41886</c:v>
                </c:pt>
                <c:pt idx="1624">
                  <c:v>41887</c:v>
                </c:pt>
                <c:pt idx="1625">
                  <c:v>41890</c:v>
                </c:pt>
                <c:pt idx="1626">
                  <c:v>41891</c:v>
                </c:pt>
                <c:pt idx="1627">
                  <c:v>41892</c:v>
                </c:pt>
                <c:pt idx="1628">
                  <c:v>41893</c:v>
                </c:pt>
                <c:pt idx="1629">
                  <c:v>41894</c:v>
                </c:pt>
                <c:pt idx="1630">
                  <c:v>41897</c:v>
                </c:pt>
                <c:pt idx="1631">
                  <c:v>41898</c:v>
                </c:pt>
                <c:pt idx="1632">
                  <c:v>41899</c:v>
                </c:pt>
                <c:pt idx="1633">
                  <c:v>41900</c:v>
                </c:pt>
                <c:pt idx="1634">
                  <c:v>41901</c:v>
                </c:pt>
                <c:pt idx="1635">
                  <c:v>41904</c:v>
                </c:pt>
                <c:pt idx="1636">
                  <c:v>41905</c:v>
                </c:pt>
                <c:pt idx="1637">
                  <c:v>41906</c:v>
                </c:pt>
                <c:pt idx="1638">
                  <c:v>41907</c:v>
                </c:pt>
                <c:pt idx="1639">
                  <c:v>41908</c:v>
                </c:pt>
                <c:pt idx="1640">
                  <c:v>41911</c:v>
                </c:pt>
                <c:pt idx="1641">
                  <c:v>41912</c:v>
                </c:pt>
                <c:pt idx="1642">
                  <c:v>41913</c:v>
                </c:pt>
                <c:pt idx="1643">
                  <c:v>41914</c:v>
                </c:pt>
                <c:pt idx="1644">
                  <c:v>41915</c:v>
                </c:pt>
                <c:pt idx="1645">
                  <c:v>41918</c:v>
                </c:pt>
                <c:pt idx="1646">
                  <c:v>41919</c:v>
                </c:pt>
                <c:pt idx="1647">
                  <c:v>41920</c:v>
                </c:pt>
                <c:pt idx="1648">
                  <c:v>41921</c:v>
                </c:pt>
                <c:pt idx="1649">
                  <c:v>41922</c:v>
                </c:pt>
                <c:pt idx="1650">
                  <c:v>41926</c:v>
                </c:pt>
                <c:pt idx="1651">
                  <c:v>41927</c:v>
                </c:pt>
                <c:pt idx="1652">
                  <c:v>41928</c:v>
                </c:pt>
                <c:pt idx="1653">
                  <c:v>41929</c:v>
                </c:pt>
                <c:pt idx="1654">
                  <c:v>41932</c:v>
                </c:pt>
                <c:pt idx="1655">
                  <c:v>41933</c:v>
                </c:pt>
                <c:pt idx="1656">
                  <c:v>41934</c:v>
                </c:pt>
                <c:pt idx="1657">
                  <c:v>41935</c:v>
                </c:pt>
                <c:pt idx="1658">
                  <c:v>41936</c:v>
                </c:pt>
                <c:pt idx="1659">
                  <c:v>41939</c:v>
                </c:pt>
                <c:pt idx="1660">
                  <c:v>41940</c:v>
                </c:pt>
                <c:pt idx="1661">
                  <c:v>41941</c:v>
                </c:pt>
                <c:pt idx="1662">
                  <c:v>41942</c:v>
                </c:pt>
                <c:pt idx="1663">
                  <c:v>41943</c:v>
                </c:pt>
                <c:pt idx="1664">
                  <c:v>41947</c:v>
                </c:pt>
                <c:pt idx="1665">
                  <c:v>41948</c:v>
                </c:pt>
                <c:pt idx="1666">
                  <c:v>41949</c:v>
                </c:pt>
                <c:pt idx="1667">
                  <c:v>41950</c:v>
                </c:pt>
                <c:pt idx="1668">
                  <c:v>41953</c:v>
                </c:pt>
                <c:pt idx="1669">
                  <c:v>41954</c:v>
                </c:pt>
                <c:pt idx="1670">
                  <c:v>41955</c:v>
                </c:pt>
                <c:pt idx="1671">
                  <c:v>41956</c:v>
                </c:pt>
                <c:pt idx="1672">
                  <c:v>41957</c:v>
                </c:pt>
                <c:pt idx="1673">
                  <c:v>41961</c:v>
                </c:pt>
                <c:pt idx="1674">
                  <c:v>41962</c:v>
                </c:pt>
                <c:pt idx="1675">
                  <c:v>41963</c:v>
                </c:pt>
                <c:pt idx="1676">
                  <c:v>41964</c:v>
                </c:pt>
                <c:pt idx="1677">
                  <c:v>41967</c:v>
                </c:pt>
                <c:pt idx="1678">
                  <c:v>41968</c:v>
                </c:pt>
                <c:pt idx="1679">
                  <c:v>41969</c:v>
                </c:pt>
                <c:pt idx="1680">
                  <c:v>41970</c:v>
                </c:pt>
                <c:pt idx="1681">
                  <c:v>41971</c:v>
                </c:pt>
                <c:pt idx="1682">
                  <c:v>41974</c:v>
                </c:pt>
                <c:pt idx="1683">
                  <c:v>41975</c:v>
                </c:pt>
                <c:pt idx="1684">
                  <c:v>41976</c:v>
                </c:pt>
                <c:pt idx="1685">
                  <c:v>41977</c:v>
                </c:pt>
                <c:pt idx="1686">
                  <c:v>41978</c:v>
                </c:pt>
                <c:pt idx="1687">
                  <c:v>41982</c:v>
                </c:pt>
                <c:pt idx="1688">
                  <c:v>41983</c:v>
                </c:pt>
                <c:pt idx="1689">
                  <c:v>41984</c:v>
                </c:pt>
                <c:pt idx="1690">
                  <c:v>41985</c:v>
                </c:pt>
                <c:pt idx="1691">
                  <c:v>41988</c:v>
                </c:pt>
                <c:pt idx="1692">
                  <c:v>41989</c:v>
                </c:pt>
                <c:pt idx="1693">
                  <c:v>41990</c:v>
                </c:pt>
                <c:pt idx="1694">
                  <c:v>41991</c:v>
                </c:pt>
                <c:pt idx="1695">
                  <c:v>41992</c:v>
                </c:pt>
                <c:pt idx="1696">
                  <c:v>41995</c:v>
                </c:pt>
                <c:pt idx="1697">
                  <c:v>41996</c:v>
                </c:pt>
                <c:pt idx="1698">
                  <c:v>41997</c:v>
                </c:pt>
                <c:pt idx="1699">
                  <c:v>41999</c:v>
                </c:pt>
                <c:pt idx="1700">
                  <c:v>42002</c:v>
                </c:pt>
                <c:pt idx="1701">
                  <c:v>42003</c:v>
                </c:pt>
                <c:pt idx="1702">
                  <c:v>42006</c:v>
                </c:pt>
                <c:pt idx="1703">
                  <c:v>42009</c:v>
                </c:pt>
                <c:pt idx="1704">
                  <c:v>42010</c:v>
                </c:pt>
                <c:pt idx="1705">
                  <c:v>42011</c:v>
                </c:pt>
                <c:pt idx="1706">
                  <c:v>42012</c:v>
                </c:pt>
                <c:pt idx="1707">
                  <c:v>42013</c:v>
                </c:pt>
                <c:pt idx="1708">
                  <c:v>42017</c:v>
                </c:pt>
                <c:pt idx="1709">
                  <c:v>42018</c:v>
                </c:pt>
                <c:pt idx="1710">
                  <c:v>42019</c:v>
                </c:pt>
                <c:pt idx="1711">
                  <c:v>42020</c:v>
                </c:pt>
                <c:pt idx="1712">
                  <c:v>42023</c:v>
                </c:pt>
                <c:pt idx="1713">
                  <c:v>42024</c:v>
                </c:pt>
                <c:pt idx="1714">
                  <c:v>42025</c:v>
                </c:pt>
                <c:pt idx="1715">
                  <c:v>42026</c:v>
                </c:pt>
                <c:pt idx="1716">
                  <c:v>42027</c:v>
                </c:pt>
                <c:pt idx="1717">
                  <c:v>42030</c:v>
                </c:pt>
                <c:pt idx="1718">
                  <c:v>42031</c:v>
                </c:pt>
                <c:pt idx="1719">
                  <c:v>42032</c:v>
                </c:pt>
                <c:pt idx="1720">
                  <c:v>42033</c:v>
                </c:pt>
                <c:pt idx="1721">
                  <c:v>42034</c:v>
                </c:pt>
                <c:pt idx="1722">
                  <c:v>42037</c:v>
                </c:pt>
                <c:pt idx="1723">
                  <c:v>42038</c:v>
                </c:pt>
                <c:pt idx="1724">
                  <c:v>42039</c:v>
                </c:pt>
                <c:pt idx="1725">
                  <c:v>42040</c:v>
                </c:pt>
                <c:pt idx="1726">
                  <c:v>42041</c:v>
                </c:pt>
                <c:pt idx="1727">
                  <c:v>42044</c:v>
                </c:pt>
                <c:pt idx="1728">
                  <c:v>42045</c:v>
                </c:pt>
                <c:pt idx="1729">
                  <c:v>42046</c:v>
                </c:pt>
                <c:pt idx="1730">
                  <c:v>42047</c:v>
                </c:pt>
                <c:pt idx="1731">
                  <c:v>42048</c:v>
                </c:pt>
                <c:pt idx="1732">
                  <c:v>42051</c:v>
                </c:pt>
                <c:pt idx="1733">
                  <c:v>42052</c:v>
                </c:pt>
                <c:pt idx="1734">
                  <c:v>42053</c:v>
                </c:pt>
                <c:pt idx="1735">
                  <c:v>42054</c:v>
                </c:pt>
                <c:pt idx="1736">
                  <c:v>42055</c:v>
                </c:pt>
                <c:pt idx="1737">
                  <c:v>42058</c:v>
                </c:pt>
                <c:pt idx="1738">
                  <c:v>42059</c:v>
                </c:pt>
                <c:pt idx="1739">
                  <c:v>42060</c:v>
                </c:pt>
                <c:pt idx="1740">
                  <c:v>42061</c:v>
                </c:pt>
                <c:pt idx="1741">
                  <c:v>42062</c:v>
                </c:pt>
                <c:pt idx="1742">
                  <c:v>42065</c:v>
                </c:pt>
                <c:pt idx="1743">
                  <c:v>42066</c:v>
                </c:pt>
                <c:pt idx="1744">
                  <c:v>42067</c:v>
                </c:pt>
                <c:pt idx="1745">
                  <c:v>42068</c:v>
                </c:pt>
                <c:pt idx="1746">
                  <c:v>42069</c:v>
                </c:pt>
                <c:pt idx="1747">
                  <c:v>42072</c:v>
                </c:pt>
                <c:pt idx="1748">
                  <c:v>42073</c:v>
                </c:pt>
                <c:pt idx="1749">
                  <c:v>42074</c:v>
                </c:pt>
                <c:pt idx="1750">
                  <c:v>42075</c:v>
                </c:pt>
                <c:pt idx="1751">
                  <c:v>42076</c:v>
                </c:pt>
                <c:pt idx="1752">
                  <c:v>42079</c:v>
                </c:pt>
                <c:pt idx="1753">
                  <c:v>42080</c:v>
                </c:pt>
                <c:pt idx="1754">
                  <c:v>42081</c:v>
                </c:pt>
                <c:pt idx="1755">
                  <c:v>42082</c:v>
                </c:pt>
                <c:pt idx="1756">
                  <c:v>42083</c:v>
                </c:pt>
                <c:pt idx="1757">
                  <c:v>42087</c:v>
                </c:pt>
                <c:pt idx="1758">
                  <c:v>42088</c:v>
                </c:pt>
                <c:pt idx="1759">
                  <c:v>42089</c:v>
                </c:pt>
                <c:pt idx="1760">
                  <c:v>42090</c:v>
                </c:pt>
                <c:pt idx="1761">
                  <c:v>42093</c:v>
                </c:pt>
                <c:pt idx="1762">
                  <c:v>42094</c:v>
                </c:pt>
                <c:pt idx="1763">
                  <c:v>42095</c:v>
                </c:pt>
                <c:pt idx="1764">
                  <c:v>42100</c:v>
                </c:pt>
                <c:pt idx="1765">
                  <c:v>42101</c:v>
                </c:pt>
                <c:pt idx="1766">
                  <c:v>42102</c:v>
                </c:pt>
                <c:pt idx="1767">
                  <c:v>42103</c:v>
                </c:pt>
                <c:pt idx="1768">
                  <c:v>42104</c:v>
                </c:pt>
                <c:pt idx="1769">
                  <c:v>42107</c:v>
                </c:pt>
                <c:pt idx="1770">
                  <c:v>42108</c:v>
                </c:pt>
                <c:pt idx="1771">
                  <c:v>42109</c:v>
                </c:pt>
                <c:pt idx="1772">
                  <c:v>42110</c:v>
                </c:pt>
                <c:pt idx="1773">
                  <c:v>42111</c:v>
                </c:pt>
                <c:pt idx="1774">
                  <c:v>42114</c:v>
                </c:pt>
                <c:pt idx="1775">
                  <c:v>42115</c:v>
                </c:pt>
                <c:pt idx="1776">
                  <c:v>42116</c:v>
                </c:pt>
                <c:pt idx="1777">
                  <c:v>42117</c:v>
                </c:pt>
                <c:pt idx="1778">
                  <c:v>42118</c:v>
                </c:pt>
                <c:pt idx="1779">
                  <c:v>42121</c:v>
                </c:pt>
                <c:pt idx="1780">
                  <c:v>42122</c:v>
                </c:pt>
                <c:pt idx="1781">
                  <c:v>42123</c:v>
                </c:pt>
                <c:pt idx="1782">
                  <c:v>42124</c:v>
                </c:pt>
                <c:pt idx="1783">
                  <c:v>42128</c:v>
                </c:pt>
                <c:pt idx="1784">
                  <c:v>42129</c:v>
                </c:pt>
                <c:pt idx="1785">
                  <c:v>42130</c:v>
                </c:pt>
                <c:pt idx="1786">
                  <c:v>42131</c:v>
                </c:pt>
                <c:pt idx="1787">
                  <c:v>42132</c:v>
                </c:pt>
                <c:pt idx="1788">
                  <c:v>42135</c:v>
                </c:pt>
                <c:pt idx="1789">
                  <c:v>42136</c:v>
                </c:pt>
                <c:pt idx="1790">
                  <c:v>42137</c:v>
                </c:pt>
                <c:pt idx="1791">
                  <c:v>42138</c:v>
                </c:pt>
                <c:pt idx="1792">
                  <c:v>42139</c:v>
                </c:pt>
                <c:pt idx="1793">
                  <c:v>42143</c:v>
                </c:pt>
                <c:pt idx="1794">
                  <c:v>42144</c:v>
                </c:pt>
                <c:pt idx="1795">
                  <c:v>42145</c:v>
                </c:pt>
                <c:pt idx="1796">
                  <c:v>42146</c:v>
                </c:pt>
                <c:pt idx="1797">
                  <c:v>42149</c:v>
                </c:pt>
                <c:pt idx="1798">
                  <c:v>42150</c:v>
                </c:pt>
                <c:pt idx="1799">
                  <c:v>42151</c:v>
                </c:pt>
                <c:pt idx="1800">
                  <c:v>42152</c:v>
                </c:pt>
                <c:pt idx="1801">
                  <c:v>42153</c:v>
                </c:pt>
                <c:pt idx="1802">
                  <c:v>42156</c:v>
                </c:pt>
                <c:pt idx="1803">
                  <c:v>42157</c:v>
                </c:pt>
                <c:pt idx="1804">
                  <c:v>42158</c:v>
                </c:pt>
                <c:pt idx="1805">
                  <c:v>42159</c:v>
                </c:pt>
                <c:pt idx="1806">
                  <c:v>42160</c:v>
                </c:pt>
                <c:pt idx="1807">
                  <c:v>42164</c:v>
                </c:pt>
                <c:pt idx="1808">
                  <c:v>42165</c:v>
                </c:pt>
                <c:pt idx="1809">
                  <c:v>42166</c:v>
                </c:pt>
                <c:pt idx="1810">
                  <c:v>42167</c:v>
                </c:pt>
                <c:pt idx="1811">
                  <c:v>42171</c:v>
                </c:pt>
                <c:pt idx="1812">
                  <c:v>42172</c:v>
                </c:pt>
                <c:pt idx="1813">
                  <c:v>42173</c:v>
                </c:pt>
                <c:pt idx="1814">
                  <c:v>42174</c:v>
                </c:pt>
                <c:pt idx="1815">
                  <c:v>42177</c:v>
                </c:pt>
                <c:pt idx="1816">
                  <c:v>42178</c:v>
                </c:pt>
                <c:pt idx="1817">
                  <c:v>42179</c:v>
                </c:pt>
                <c:pt idx="1818">
                  <c:v>42180</c:v>
                </c:pt>
                <c:pt idx="1819">
                  <c:v>42181</c:v>
                </c:pt>
                <c:pt idx="1820">
                  <c:v>42185</c:v>
                </c:pt>
                <c:pt idx="1821">
                  <c:v>42186</c:v>
                </c:pt>
                <c:pt idx="1822">
                  <c:v>42187</c:v>
                </c:pt>
                <c:pt idx="1823">
                  <c:v>42188</c:v>
                </c:pt>
                <c:pt idx="1824">
                  <c:v>42191</c:v>
                </c:pt>
                <c:pt idx="1825">
                  <c:v>42192</c:v>
                </c:pt>
                <c:pt idx="1826">
                  <c:v>42193</c:v>
                </c:pt>
                <c:pt idx="1827">
                  <c:v>42194</c:v>
                </c:pt>
                <c:pt idx="1828">
                  <c:v>42195</c:v>
                </c:pt>
                <c:pt idx="1829">
                  <c:v>42198</c:v>
                </c:pt>
                <c:pt idx="1830">
                  <c:v>42199</c:v>
                </c:pt>
                <c:pt idx="1831">
                  <c:v>42200</c:v>
                </c:pt>
                <c:pt idx="1832">
                  <c:v>42201</c:v>
                </c:pt>
                <c:pt idx="1833">
                  <c:v>42202</c:v>
                </c:pt>
                <c:pt idx="1834">
                  <c:v>42206</c:v>
                </c:pt>
                <c:pt idx="1835">
                  <c:v>42207</c:v>
                </c:pt>
                <c:pt idx="1836">
                  <c:v>42208</c:v>
                </c:pt>
                <c:pt idx="1837">
                  <c:v>42209</c:v>
                </c:pt>
                <c:pt idx="1838">
                  <c:v>42212</c:v>
                </c:pt>
                <c:pt idx="1839">
                  <c:v>42213</c:v>
                </c:pt>
                <c:pt idx="1840">
                  <c:v>42214</c:v>
                </c:pt>
                <c:pt idx="1841">
                  <c:v>42215</c:v>
                </c:pt>
                <c:pt idx="1842">
                  <c:v>42216</c:v>
                </c:pt>
                <c:pt idx="1843">
                  <c:v>42219</c:v>
                </c:pt>
                <c:pt idx="1844">
                  <c:v>42220</c:v>
                </c:pt>
                <c:pt idx="1845">
                  <c:v>42221</c:v>
                </c:pt>
                <c:pt idx="1846">
                  <c:v>42222</c:v>
                </c:pt>
                <c:pt idx="1847">
                  <c:v>42226</c:v>
                </c:pt>
                <c:pt idx="1848">
                  <c:v>42227</c:v>
                </c:pt>
                <c:pt idx="1849">
                  <c:v>42228</c:v>
                </c:pt>
                <c:pt idx="1850">
                  <c:v>42229</c:v>
                </c:pt>
                <c:pt idx="1851">
                  <c:v>42230</c:v>
                </c:pt>
                <c:pt idx="1852">
                  <c:v>42234</c:v>
                </c:pt>
                <c:pt idx="1853">
                  <c:v>42235</c:v>
                </c:pt>
                <c:pt idx="1854">
                  <c:v>42236</c:v>
                </c:pt>
                <c:pt idx="1855">
                  <c:v>42237</c:v>
                </c:pt>
                <c:pt idx="1856">
                  <c:v>42240</c:v>
                </c:pt>
                <c:pt idx="1857">
                  <c:v>42241</c:v>
                </c:pt>
                <c:pt idx="1858">
                  <c:v>42242</c:v>
                </c:pt>
                <c:pt idx="1859">
                  <c:v>42243</c:v>
                </c:pt>
                <c:pt idx="1860">
                  <c:v>42244</c:v>
                </c:pt>
                <c:pt idx="1861">
                  <c:v>42247</c:v>
                </c:pt>
                <c:pt idx="1862">
                  <c:v>42248</c:v>
                </c:pt>
                <c:pt idx="1863">
                  <c:v>42249</c:v>
                </c:pt>
                <c:pt idx="1864">
                  <c:v>42250</c:v>
                </c:pt>
                <c:pt idx="1865">
                  <c:v>42251</c:v>
                </c:pt>
                <c:pt idx="1866">
                  <c:v>42254</c:v>
                </c:pt>
                <c:pt idx="1867">
                  <c:v>42255</c:v>
                </c:pt>
                <c:pt idx="1868">
                  <c:v>42256</c:v>
                </c:pt>
                <c:pt idx="1869">
                  <c:v>42257</c:v>
                </c:pt>
                <c:pt idx="1870">
                  <c:v>42258</c:v>
                </c:pt>
                <c:pt idx="1871">
                  <c:v>42261</c:v>
                </c:pt>
                <c:pt idx="1872">
                  <c:v>42262</c:v>
                </c:pt>
                <c:pt idx="1873">
                  <c:v>42263</c:v>
                </c:pt>
                <c:pt idx="1874">
                  <c:v>42264</c:v>
                </c:pt>
                <c:pt idx="1875">
                  <c:v>42265</c:v>
                </c:pt>
                <c:pt idx="1876">
                  <c:v>42268</c:v>
                </c:pt>
                <c:pt idx="1877">
                  <c:v>42269</c:v>
                </c:pt>
                <c:pt idx="1878">
                  <c:v>42270</c:v>
                </c:pt>
                <c:pt idx="1879">
                  <c:v>42271</c:v>
                </c:pt>
                <c:pt idx="1880">
                  <c:v>42272</c:v>
                </c:pt>
                <c:pt idx="1881">
                  <c:v>42275</c:v>
                </c:pt>
                <c:pt idx="1882">
                  <c:v>42276</c:v>
                </c:pt>
                <c:pt idx="1883">
                  <c:v>42277</c:v>
                </c:pt>
                <c:pt idx="1884">
                  <c:v>42278</c:v>
                </c:pt>
                <c:pt idx="1885">
                  <c:v>42279</c:v>
                </c:pt>
                <c:pt idx="1886">
                  <c:v>42282</c:v>
                </c:pt>
                <c:pt idx="1887">
                  <c:v>42283</c:v>
                </c:pt>
                <c:pt idx="1888">
                  <c:v>42284</c:v>
                </c:pt>
                <c:pt idx="1889">
                  <c:v>42285</c:v>
                </c:pt>
                <c:pt idx="1890">
                  <c:v>42286</c:v>
                </c:pt>
                <c:pt idx="1891">
                  <c:v>42290</c:v>
                </c:pt>
                <c:pt idx="1892">
                  <c:v>42291</c:v>
                </c:pt>
                <c:pt idx="1893">
                  <c:v>42292</c:v>
                </c:pt>
                <c:pt idx="1894">
                  <c:v>42293</c:v>
                </c:pt>
                <c:pt idx="1895">
                  <c:v>42296</c:v>
                </c:pt>
                <c:pt idx="1896">
                  <c:v>42297</c:v>
                </c:pt>
                <c:pt idx="1897">
                  <c:v>42298</c:v>
                </c:pt>
                <c:pt idx="1898">
                  <c:v>42299</c:v>
                </c:pt>
                <c:pt idx="1899">
                  <c:v>42300</c:v>
                </c:pt>
                <c:pt idx="1900">
                  <c:v>42303</c:v>
                </c:pt>
                <c:pt idx="1901">
                  <c:v>42304</c:v>
                </c:pt>
                <c:pt idx="1902">
                  <c:v>42305</c:v>
                </c:pt>
                <c:pt idx="1903">
                  <c:v>42306</c:v>
                </c:pt>
                <c:pt idx="1904">
                  <c:v>42307</c:v>
                </c:pt>
                <c:pt idx="1905">
                  <c:v>42311</c:v>
                </c:pt>
                <c:pt idx="1906">
                  <c:v>42312</c:v>
                </c:pt>
                <c:pt idx="1907">
                  <c:v>42313</c:v>
                </c:pt>
                <c:pt idx="1908">
                  <c:v>42314</c:v>
                </c:pt>
                <c:pt idx="1909">
                  <c:v>42317</c:v>
                </c:pt>
                <c:pt idx="1910">
                  <c:v>42318</c:v>
                </c:pt>
                <c:pt idx="1911">
                  <c:v>42319</c:v>
                </c:pt>
                <c:pt idx="1912">
                  <c:v>42320</c:v>
                </c:pt>
                <c:pt idx="1913">
                  <c:v>42321</c:v>
                </c:pt>
                <c:pt idx="1914">
                  <c:v>42325</c:v>
                </c:pt>
                <c:pt idx="1915">
                  <c:v>42326</c:v>
                </c:pt>
                <c:pt idx="1916">
                  <c:v>42327</c:v>
                </c:pt>
                <c:pt idx="1917">
                  <c:v>42328</c:v>
                </c:pt>
                <c:pt idx="1918">
                  <c:v>42331</c:v>
                </c:pt>
                <c:pt idx="1919">
                  <c:v>42332</c:v>
                </c:pt>
                <c:pt idx="1920">
                  <c:v>42333</c:v>
                </c:pt>
                <c:pt idx="1921">
                  <c:v>42334</c:v>
                </c:pt>
                <c:pt idx="1922">
                  <c:v>42335</c:v>
                </c:pt>
                <c:pt idx="1923">
                  <c:v>42338</c:v>
                </c:pt>
                <c:pt idx="1924">
                  <c:v>42339</c:v>
                </c:pt>
                <c:pt idx="1925">
                  <c:v>42340</c:v>
                </c:pt>
                <c:pt idx="1926">
                  <c:v>42341</c:v>
                </c:pt>
                <c:pt idx="1927">
                  <c:v>42342</c:v>
                </c:pt>
                <c:pt idx="1928">
                  <c:v>42345</c:v>
                </c:pt>
                <c:pt idx="1929">
                  <c:v>42347</c:v>
                </c:pt>
                <c:pt idx="1930">
                  <c:v>42348</c:v>
                </c:pt>
                <c:pt idx="1931">
                  <c:v>42349</c:v>
                </c:pt>
                <c:pt idx="1932">
                  <c:v>42352</c:v>
                </c:pt>
                <c:pt idx="1933">
                  <c:v>42353</c:v>
                </c:pt>
                <c:pt idx="1934">
                  <c:v>42354</c:v>
                </c:pt>
                <c:pt idx="1935">
                  <c:v>42355</c:v>
                </c:pt>
                <c:pt idx="1936">
                  <c:v>42356</c:v>
                </c:pt>
                <c:pt idx="1937">
                  <c:v>42359</c:v>
                </c:pt>
                <c:pt idx="1938">
                  <c:v>42360</c:v>
                </c:pt>
                <c:pt idx="1939">
                  <c:v>42361</c:v>
                </c:pt>
                <c:pt idx="1940">
                  <c:v>42362</c:v>
                </c:pt>
                <c:pt idx="1941">
                  <c:v>42366</c:v>
                </c:pt>
                <c:pt idx="1942">
                  <c:v>42367</c:v>
                </c:pt>
                <c:pt idx="1943">
                  <c:v>42368</c:v>
                </c:pt>
                <c:pt idx="1944">
                  <c:v>42373</c:v>
                </c:pt>
                <c:pt idx="1945">
                  <c:v>42374</c:v>
                </c:pt>
                <c:pt idx="1946">
                  <c:v>42375</c:v>
                </c:pt>
                <c:pt idx="1947">
                  <c:v>42376</c:v>
                </c:pt>
                <c:pt idx="1948">
                  <c:v>42377</c:v>
                </c:pt>
                <c:pt idx="1949">
                  <c:v>42381</c:v>
                </c:pt>
                <c:pt idx="1950">
                  <c:v>42382</c:v>
                </c:pt>
                <c:pt idx="1951">
                  <c:v>42383</c:v>
                </c:pt>
                <c:pt idx="1952">
                  <c:v>42384</c:v>
                </c:pt>
                <c:pt idx="1953">
                  <c:v>42387</c:v>
                </c:pt>
                <c:pt idx="1954">
                  <c:v>42388</c:v>
                </c:pt>
                <c:pt idx="1955">
                  <c:v>42389</c:v>
                </c:pt>
                <c:pt idx="1956">
                  <c:v>42390</c:v>
                </c:pt>
                <c:pt idx="1957">
                  <c:v>42391</c:v>
                </c:pt>
                <c:pt idx="1958">
                  <c:v>42394</c:v>
                </c:pt>
                <c:pt idx="1959">
                  <c:v>42395</c:v>
                </c:pt>
                <c:pt idx="1960">
                  <c:v>42396</c:v>
                </c:pt>
                <c:pt idx="1961">
                  <c:v>42397</c:v>
                </c:pt>
                <c:pt idx="1962">
                  <c:v>42398</c:v>
                </c:pt>
                <c:pt idx="1963">
                  <c:v>42401</c:v>
                </c:pt>
                <c:pt idx="1964">
                  <c:v>42402</c:v>
                </c:pt>
                <c:pt idx="1965">
                  <c:v>42403</c:v>
                </c:pt>
                <c:pt idx="1966">
                  <c:v>42404</c:v>
                </c:pt>
                <c:pt idx="1967">
                  <c:v>42405</c:v>
                </c:pt>
                <c:pt idx="1968">
                  <c:v>42408</c:v>
                </c:pt>
                <c:pt idx="1969">
                  <c:v>42409</c:v>
                </c:pt>
                <c:pt idx="1970">
                  <c:v>42410</c:v>
                </c:pt>
                <c:pt idx="1971">
                  <c:v>42411</c:v>
                </c:pt>
                <c:pt idx="1972">
                  <c:v>42412</c:v>
                </c:pt>
                <c:pt idx="1973">
                  <c:v>42415</c:v>
                </c:pt>
                <c:pt idx="1974">
                  <c:v>42416</c:v>
                </c:pt>
                <c:pt idx="1975">
                  <c:v>42417</c:v>
                </c:pt>
                <c:pt idx="1976">
                  <c:v>42418</c:v>
                </c:pt>
                <c:pt idx="1977">
                  <c:v>42419</c:v>
                </c:pt>
                <c:pt idx="1978">
                  <c:v>42422</c:v>
                </c:pt>
                <c:pt idx="1979">
                  <c:v>42423</c:v>
                </c:pt>
                <c:pt idx="1980">
                  <c:v>42424</c:v>
                </c:pt>
                <c:pt idx="1981">
                  <c:v>42425</c:v>
                </c:pt>
                <c:pt idx="1982">
                  <c:v>42426</c:v>
                </c:pt>
                <c:pt idx="1983">
                  <c:v>42429</c:v>
                </c:pt>
                <c:pt idx="1984">
                  <c:v>42430</c:v>
                </c:pt>
                <c:pt idx="1985">
                  <c:v>42431</c:v>
                </c:pt>
                <c:pt idx="1986">
                  <c:v>42432</c:v>
                </c:pt>
                <c:pt idx="1987">
                  <c:v>42433</c:v>
                </c:pt>
                <c:pt idx="1988">
                  <c:v>42436</c:v>
                </c:pt>
                <c:pt idx="1989">
                  <c:v>42437</c:v>
                </c:pt>
                <c:pt idx="1990">
                  <c:v>42438</c:v>
                </c:pt>
                <c:pt idx="1991">
                  <c:v>42439</c:v>
                </c:pt>
                <c:pt idx="1992">
                  <c:v>42440</c:v>
                </c:pt>
                <c:pt idx="1993">
                  <c:v>42443</c:v>
                </c:pt>
                <c:pt idx="1994">
                  <c:v>42444</c:v>
                </c:pt>
                <c:pt idx="1995">
                  <c:v>42445</c:v>
                </c:pt>
                <c:pt idx="1996">
                  <c:v>42446</c:v>
                </c:pt>
                <c:pt idx="1997">
                  <c:v>42447</c:v>
                </c:pt>
                <c:pt idx="1998">
                  <c:v>42451</c:v>
                </c:pt>
                <c:pt idx="1999">
                  <c:v>42452</c:v>
                </c:pt>
                <c:pt idx="2000">
                  <c:v>42457</c:v>
                </c:pt>
                <c:pt idx="2001">
                  <c:v>42458</c:v>
                </c:pt>
                <c:pt idx="2002">
                  <c:v>42459</c:v>
                </c:pt>
                <c:pt idx="2003">
                  <c:v>42460</c:v>
                </c:pt>
                <c:pt idx="2004">
                  <c:v>42461</c:v>
                </c:pt>
                <c:pt idx="2005">
                  <c:v>42464</c:v>
                </c:pt>
                <c:pt idx="2006">
                  <c:v>42465</c:v>
                </c:pt>
                <c:pt idx="2007">
                  <c:v>42466</c:v>
                </c:pt>
                <c:pt idx="2008">
                  <c:v>42467</c:v>
                </c:pt>
                <c:pt idx="2009">
                  <c:v>42468</c:v>
                </c:pt>
                <c:pt idx="2010">
                  <c:v>42471</c:v>
                </c:pt>
                <c:pt idx="2011">
                  <c:v>42472</c:v>
                </c:pt>
                <c:pt idx="2012">
                  <c:v>42473</c:v>
                </c:pt>
                <c:pt idx="2013">
                  <c:v>42474</c:v>
                </c:pt>
                <c:pt idx="2014">
                  <c:v>42475</c:v>
                </c:pt>
                <c:pt idx="2015">
                  <c:v>42478</c:v>
                </c:pt>
                <c:pt idx="2016">
                  <c:v>42479</c:v>
                </c:pt>
                <c:pt idx="2017">
                  <c:v>42480</c:v>
                </c:pt>
                <c:pt idx="2018">
                  <c:v>42481</c:v>
                </c:pt>
                <c:pt idx="2019">
                  <c:v>42482</c:v>
                </c:pt>
                <c:pt idx="2020">
                  <c:v>42485</c:v>
                </c:pt>
                <c:pt idx="2021">
                  <c:v>42486</c:v>
                </c:pt>
                <c:pt idx="2022">
                  <c:v>42487</c:v>
                </c:pt>
                <c:pt idx="2023">
                  <c:v>42488</c:v>
                </c:pt>
                <c:pt idx="2024">
                  <c:v>42489</c:v>
                </c:pt>
                <c:pt idx="2025">
                  <c:v>42492</c:v>
                </c:pt>
                <c:pt idx="2026">
                  <c:v>42493</c:v>
                </c:pt>
                <c:pt idx="2027">
                  <c:v>42494</c:v>
                </c:pt>
                <c:pt idx="2028">
                  <c:v>42495</c:v>
                </c:pt>
                <c:pt idx="2029">
                  <c:v>42496</c:v>
                </c:pt>
                <c:pt idx="2030">
                  <c:v>42500</c:v>
                </c:pt>
                <c:pt idx="2031">
                  <c:v>42501</c:v>
                </c:pt>
                <c:pt idx="2032">
                  <c:v>42502</c:v>
                </c:pt>
                <c:pt idx="2033">
                  <c:v>42503</c:v>
                </c:pt>
                <c:pt idx="2034">
                  <c:v>42506</c:v>
                </c:pt>
                <c:pt idx="2035">
                  <c:v>42507</c:v>
                </c:pt>
                <c:pt idx="2036">
                  <c:v>42508</c:v>
                </c:pt>
                <c:pt idx="2037">
                  <c:v>42509</c:v>
                </c:pt>
                <c:pt idx="2038">
                  <c:v>42510</c:v>
                </c:pt>
                <c:pt idx="2039">
                  <c:v>42513</c:v>
                </c:pt>
                <c:pt idx="2040">
                  <c:v>42514</c:v>
                </c:pt>
                <c:pt idx="2041">
                  <c:v>42515</c:v>
                </c:pt>
                <c:pt idx="2042">
                  <c:v>42516</c:v>
                </c:pt>
                <c:pt idx="2043">
                  <c:v>42517</c:v>
                </c:pt>
                <c:pt idx="2044">
                  <c:v>42521</c:v>
                </c:pt>
                <c:pt idx="2045">
                  <c:v>42522</c:v>
                </c:pt>
                <c:pt idx="2046">
                  <c:v>42523</c:v>
                </c:pt>
                <c:pt idx="2047">
                  <c:v>42524</c:v>
                </c:pt>
                <c:pt idx="2048">
                  <c:v>42528</c:v>
                </c:pt>
                <c:pt idx="2049">
                  <c:v>42529</c:v>
                </c:pt>
                <c:pt idx="2050">
                  <c:v>42530</c:v>
                </c:pt>
                <c:pt idx="2051">
                  <c:v>42531</c:v>
                </c:pt>
                <c:pt idx="2052">
                  <c:v>42534</c:v>
                </c:pt>
                <c:pt idx="2053">
                  <c:v>42535</c:v>
                </c:pt>
                <c:pt idx="2054">
                  <c:v>42536</c:v>
                </c:pt>
                <c:pt idx="2055">
                  <c:v>42537</c:v>
                </c:pt>
                <c:pt idx="2056">
                  <c:v>42538</c:v>
                </c:pt>
                <c:pt idx="2057">
                  <c:v>42541</c:v>
                </c:pt>
                <c:pt idx="2058">
                  <c:v>42542</c:v>
                </c:pt>
                <c:pt idx="2059">
                  <c:v>42543</c:v>
                </c:pt>
                <c:pt idx="2060">
                  <c:v>42544</c:v>
                </c:pt>
                <c:pt idx="2061">
                  <c:v>42545</c:v>
                </c:pt>
                <c:pt idx="2062">
                  <c:v>42548</c:v>
                </c:pt>
                <c:pt idx="2063">
                  <c:v>42549</c:v>
                </c:pt>
                <c:pt idx="2064">
                  <c:v>42550</c:v>
                </c:pt>
                <c:pt idx="2065">
                  <c:v>42551</c:v>
                </c:pt>
                <c:pt idx="2066">
                  <c:v>42552</c:v>
                </c:pt>
                <c:pt idx="2067">
                  <c:v>42556</c:v>
                </c:pt>
                <c:pt idx="2068">
                  <c:v>42557</c:v>
                </c:pt>
                <c:pt idx="2069">
                  <c:v>42558</c:v>
                </c:pt>
                <c:pt idx="2070">
                  <c:v>42559</c:v>
                </c:pt>
                <c:pt idx="2071">
                  <c:v>42562</c:v>
                </c:pt>
                <c:pt idx="2072">
                  <c:v>42563</c:v>
                </c:pt>
                <c:pt idx="2073">
                  <c:v>42564</c:v>
                </c:pt>
                <c:pt idx="2074">
                  <c:v>42565</c:v>
                </c:pt>
                <c:pt idx="2075">
                  <c:v>42566</c:v>
                </c:pt>
                <c:pt idx="2076">
                  <c:v>42569</c:v>
                </c:pt>
                <c:pt idx="2077">
                  <c:v>42570</c:v>
                </c:pt>
                <c:pt idx="2078">
                  <c:v>42572</c:v>
                </c:pt>
                <c:pt idx="2079">
                  <c:v>42573</c:v>
                </c:pt>
                <c:pt idx="2080">
                  <c:v>42576</c:v>
                </c:pt>
                <c:pt idx="2081">
                  <c:v>42577</c:v>
                </c:pt>
                <c:pt idx="2082">
                  <c:v>42578</c:v>
                </c:pt>
                <c:pt idx="2083">
                  <c:v>42579</c:v>
                </c:pt>
                <c:pt idx="2084">
                  <c:v>42580</c:v>
                </c:pt>
                <c:pt idx="2085">
                  <c:v>42583</c:v>
                </c:pt>
                <c:pt idx="2086">
                  <c:v>42584</c:v>
                </c:pt>
                <c:pt idx="2087">
                  <c:v>42585</c:v>
                </c:pt>
                <c:pt idx="2088">
                  <c:v>42586</c:v>
                </c:pt>
                <c:pt idx="2089">
                  <c:v>42587</c:v>
                </c:pt>
                <c:pt idx="2090">
                  <c:v>42590</c:v>
                </c:pt>
                <c:pt idx="2091">
                  <c:v>42591</c:v>
                </c:pt>
                <c:pt idx="2092">
                  <c:v>42592</c:v>
                </c:pt>
                <c:pt idx="2093">
                  <c:v>42593</c:v>
                </c:pt>
                <c:pt idx="2094">
                  <c:v>42594</c:v>
                </c:pt>
                <c:pt idx="2095">
                  <c:v>42598</c:v>
                </c:pt>
                <c:pt idx="2096">
                  <c:v>42599</c:v>
                </c:pt>
                <c:pt idx="2097">
                  <c:v>42600</c:v>
                </c:pt>
                <c:pt idx="2098">
                  <c:v>42601</c:v>
                </c:pt>
                <c:pt idx="2099">
                  <c:v>42604</c:v>
                </c:pt>
                <c:pt idx="2100">
                  <c:v>42605</c:v>
                </c:pt>
                <c:pt idx="2101">
                  <c:v>42606</c:v>
                </c:pt>
                <c:pt idx="2102">
                  <c:v>42607</c:v>
                </c:pt>
                <c:pt idx="2103">
                  <c:v>42608</c:v>
                </c:pt>
                <c:pt idx="2104">
                  <c:v>42611</c:v>
                </c:pt>
                <c:pt idx="2105">
                  <c:v>42612</c:v>
                </c:pt>
                <c:pt idx="2106">
                  <c:v>42613</c:v>
                </c:pt>
                <c:pt idx="2107">
                  <c:v>42614</c:v>
                </c:pt>
                <c:pt idx="2108">
                  <c:v>42615</c:v>
                </c:pt>
                <c:pt idx="2109">
                  <c:v>42618</c:v>
                </c:pt>
                <c:pt idx="2110">
                  <c:v>42619</c:v>
                </c:pt>
                <c:pt idx="2111">
                  <c:v>42620</c:v>
                </c:pt>
                <c:pt idx="2112">
                  <c:v>42621</c:v>
                </c:pt>
                <c:pt idx="2113">
                  <c:v>42622</c:v>
                </c:pt>
                <c:pt idx="2114">
                  <c:v>42625</c:v>
                </c:pt>
                <c:pt idx="2115">
                  <c:v>42626</c:v>
                </c:pt>
                <c:pt idx="2116">
                  <c:v>42627</c:v>
                </c:pt>
                <c:pt idx="2117">
                  <c:v>42628</c:v>
                </c:pt>
                <c:pt idx="2118">
                  <c:v>42629</c:v>
                </c:pt>
                <c:pt idx="2119">
                  <c:v>42632</c:v>
                </c:pt>
                <c:pt idx="2120">
                  <c:v>42633</c:v>
                </c:pt>
                <c:pt idx="2121">
                  <c:v>42634</c:v>
                </c:pt>
                <c:pt idx="2122">
                  <c:v>42635</c:v>
                </c:pt>
                <c:pt idx="2123">
                  <c:v>42636</c:v>
                </c:pt>
                <c:pt idx="2124">
                  <c:v>42639</c:v>
                </c:pt>
                <c:pt idx="2125">
                  <c:v>42640</c:v>
                </c:pt>
                <c:pt idx="2126">
                  <c:v>42641</c:v>
                </c:pt>
                <c:pt idx="2127">
                  <c:v>42642</c:v>
                </c:pt>
                <c:pt idx="2128">
                  <c:v>42643</c:v>
                </c:pt>
                <c:pt idx="2129">
                  <c:v>42646</c:v>
                </c:pt>
                <c:pt idx="2130">
                  <c:v>42647</c:v>
                </c:pt>
                <c:pt idx="2131">
                  <c:v>42648</c:v>
                </c:pt>
                <c:pt idx="2132">
                  <c:v>42649</c:v>
                </c:pt>
                <c:pt idx="2133">
                  <c:v>42650</c:v>
                </c:pt>
                <c:pt idx="2134">
                  <c:v>42653</c:v>
                </c:pt>
                <c:pt idx="2135">
                  <c:v>42654</c:v>
                </c:pt>
                <c:pt idx="2136">
                  <c:v>42655</c:v>
                </c:pt>
                <c:pt idx="2137">
                  <c:v>42656</c:v>
                </c:pt>
                <c:pt idx="2138">
                  <c:v>42657</c:v>
                </c:pt>
                <c:pt idx="2139">
                  <c:v>42661</c:v>
                </c:pt>
                <c:pt idx="2140">
                  <c:v>42662</c:v>
                </c:pt>
                <c:pt idx="2141">
                  <c:v>42663</c:v>
                </c:pt>
                <c:pt idx="2142">
                  <c:v>42664</c:v>
                </c:pt>
                <c:pt idx="2143">
                  <c:v>42667</c:v>
                </c:pt>
                <c:pt idx="2144">
                  <c:v>42668</c:v>
                </c:pt>
                <c:pt idx="2145">
                  <c:v>42669</c:v>
                </c:pt>
                <c:pt idx="2146">
                  <c:v>42670</c:v>
                </c:pt>
                <c:pt idx="2147">
                  <c:v>42671</c:v>
                </c:pt>
                <c:pt idx="2148">
                  <c:v>42674</c:v>
                </c:pt>
                <c:pt idx="2149">
                  <c:v>42675</c:v>
                </c:pt>
                <c:pt idx="2150">
                  <c:v>42676</c:v>
                </c:pt>
                <c:pt idx="2151">
                  <c:v>42677</c:v>
                </c:pt>
                <c:pt idx="2152">
                  <c:v>42678</c:v>
                </c:pt>
                <c:pt idx="2153">
                  <c:v>42682</c:v>
                </c:pt>
                <c:pt idx="2154">
                  <c:v>42683</c:v>
                </c:pt>
                <c:pt idx="2155">
                  <c:v>42684</c:v>
                </c:pt>
                <c:pt idx="2156">
                  <c:v>42685</c:v>
                </c:pt>
                <c:pt idx="2157">
                  <c:v>42689</c:v>
                </c:pt>
                <c:pt idx="2158">
                  <c:v>42690</c:v>
                </c:pt>
                <c:pt idx="2159">
                  <c:v>42691</c:v>
                </c:pt>
                <c:pt idx="2160">
                  <c:v>42692</c:v>
                </c:pt>
                <c:pt idx="2161">
                  <c:v>42695</c:v>
                </c:pt>
                <c:pt idx="2162">
                  <c:v>42696</c:v>
                </c:pt>
                <c:pt idx="2163">
                  <c:v>42697</c:v>
                </c:pt>
                <c:pt idx="2164">
                  <c:v>42698</c:v>
                </c:pt>
                <c:pt idx="2165">
                  <c:v>42699</c:v>
                </c:pt>
                <c:pt idx="2166">
                  <c:v>42702</c:v>
                </c:pt>
                <c:pt idx="2167">
                  <c:v>42703</c:v>
                </c:pt>
                <c:pt idx="2168">
                  <c:v>42704</c:v>
                </c:pt>
                <c:pt idx="2169">
                  <c:v>42705</c:v>
                </c:pt>
                <c:pt idx="2170">
                  <c:v>42706</c:v>
                </c:pt>
                <c:pt idx="2171">
                  <c:v>42709</c:v>
                </c:pt>
                <c:pt idx="2172">
                  <c:v>42710</c:v>
                </c:pt>
                <c:pt idx="2173">
                  <c:v>42711</c:v>
                </c:pt>
                <c:pt idx="2174">
                  <c:v>42713</c:v>
                </c:pt>
                <c:pt idx="2175">
                  <c:v>42716</c:v>
                </c:pt>
                <c:pt idx="2176">
                  <c:v>42717</c:v>
                </c:pt>
                <c:pt idx="2177">
                  <c:v>42718</c:v>
                </c:pt>
                <c:pt idx="2178">
                  <c:v>42719</c:v>
                </c:pt>
                <c:pt idx="2179">
                  <c:v>42720</c:v>
                </c:pt>
                <c:pt idx="2180">
                  <c:v>42723</c:v>
                </c:pt>
                <c:pt idx="2181">
                  <c:v>42724</c:v>
                </c:pt>
                <c:pt idx="2182">
                  <c:v>42725</c:v>
                </c:pt>
                <c:pt idx="2183">
                  <c:v>42726</c:v>
                </c:pt>
                <c:pt idx="2184">
                  <c:v>42727</c:v>
                </c:pt>
                <c:pt idx="2185">
                  <c:v>42730</c:v>
                </c:pt>
                <c:pt idx="2186">
                  <c:v>42731</c:v>
                </c:pt>
                <c:pt idx="2187">
                  <c:v>42732</c:v>
                </c:pt>
                <c:pt idx="2188">
                  <c:v>42733</c:v>
                </c:pt>
                <c:pt idx="2189">
                  <c:v>42737</c:v>
                </c:pt>
                <c:pt idx="2190">
                  <c:v>42738</c:v>
                </c:pt>
                <c:pt idx="2191">
                  <c:v>42739</c:v>
                </c:pt>
                <c:pt idx="2192">
                  <c:v>42740</c:v>
                </c:pt>
                <c:pt idx="2193">
                  <c:v>42741</c:v>
                </c:pt>
                <c:pt idx="2194">
                  <c:v>42745</c:v>
                </c:pt>
                <c:pt idx="2195">
                  <c:v>42746</c:v>
                </c:pt>
                <c:pt idx="2196">
                  <c:v>42747</c:v>
                </c:pt>
                <c:pt idx="2197">
                  <c:v>42748</c:v>
                </c:pt>
                <c:pt idx="2198">
                  <c:v>42751</c:v>
                </c:pt>
                <c:pt idx="2199">
                  <c:v>42752</c:v>
                </c:pt>
                <c:pt idx="2200">
                  <c:v>42753</c:v>
                </c:pt>
                <c:pt idx="2201">
                  <c:v>42754</c:v>
                </c:pt>
                <c:pt idx="2202">
                  <c:v>42755</c:v>
                </c:pt>
                <c:pt idx="2203">
                  <c:v>42758</c:v>
                </c:pt>
                <c:pt idx="2204">
                  <c:v>42759</c:v>
                </c:pt>
                <c:pt idx="2205">
                  <c:v>42760</c:v>
                </c:pt>
                <c:pt idx="2206">
                  <c:v>42761</c:v>
                </c:pt>
                <c:pt idx="2207">
                  <c:v>42762</c:v>
                </c:pt>
                <c:pt idx="2208">
                  <c:v>42765</c:v>
                </c:pt>
                <c:pt idx="2209">
                  <c:v>42766</c:v>
                </c:pt>
                <c:pt idx="2210">
                  <c:v>42767</c:v>
                </c:pt>
                <c:pt idx="2211">
                  <c:v>42768</c:v>
                </c:pt>
                <c:pt idx="2212">
                  <c:v>42769</c:v>
                </c:pt>
                <c:pt idx="2213">
                  <c:v>42772</c:v>
                </c:pt>
                <c:pt idx="2214">
                  <c:v>42773</c:v>
                </c:pt>
                <c:pt idx="2215">
                  <c:v>42774</c:v>
                </c:pt>
                <c:pt idx="2216">
                  <c:v>42775</c:v>
                </c:pt>
                <c:pt idx="2217">
                  <c:v>42776</c:v>
                </c:pt>
                <c:pt idx="2218">
                  <c:v>42779</c:v>
                </c:pt>
                <c:pt idx="2219">
                  <c:v>42780</c:v>
                </c:pt>
                <c:pt idx="2220">
                  <c:v>42781</c:v>
                </c:pt>
                <c:pt idx="2221">
                  <c:v>42782</c:v>
                </c:pt>
                <c:pt idx="2222">
                  <c:v>42783</c:v>
                </c:pt>
                <c:pt idx="2223">
                  <c:v>42786</c:v>
                </c:pt>
                <c:pt idx="2224">
                  <c:v>42787</c:v>
                </c:pt>
                <c:pt idx="2225">
                  <c:v>42788</c:v>
                </c:pt>
                <c:pt idx="2226">
                  <c:v>42789</c:v>
                </c:pt>
                <c:pt idx="2227">
                  <c:v>42790</c:v>
                </c:pt>
                <c:pt idx="2228">
                  <c:v>42793</c:v>
                </c:pt>
                <c:pt idx="2229">
                  <c:v>42794</c:v>
                </c:pt>
                <c:pt idx="2230">
                  <c:v>42795</c:v>
                </c:pt>
                <c:pt idx="2231">
                  <c:v>42796</c:v>
                </c:pt>
                <c:pt idx="2232">
                  <c:v>42797</c:v>
                </c:pt>
                <c:pt idx="2233">
                  <c:v>42800</c:v>
                </c:pt>
                <c:pt idx="2234">
                  <c:v>42801</c:v>
                </c:pt>
                <c:pt idx="2235">
                  <c:v>42802</c:v>
                </c:pt>
                <c:pt idx="2236">
                  <c:v>42803</c:v>
                </c:pt>
                <c:pt idx="2237">
                  <c:v>42804</c:v>
                </c:pt>
                <c:pt idx="2238">
                  <c:v>42807</c:v>
                </c:pt>
                <c:pt idx="2239">
                  <c:v>42808</c:v>
                </c:pt>
                <c:pt idx="2240">
                  <c:v>42809</c:v>
                </c:pt>
                <c:pt idx="2241">
                  <c:v>42810</c:v>
                </c:pt>
                <c:pt idx="2242">
                  <c:v>42811</c:v>
                </c:pt>
                <c:pt idx="2243">
                  <c:v>42815</c:v>
                </c:pt>
                <c:pt idx="2244">
                  <c:v>42816</c:v>
                </c:pt>
                <c:pt idx="2245">
                  <c:v>42817</c:v>
                </c:pt>
                <c:pt idx="2246">
                  <c:v>42818</c:v>
                </c:pt>
                <c:pt idx="2247">
                  <c:v>42821</c:v>
                </c:pt>
                <c:pt idx="2248">
                  <c:v>42822</c:v>
                </c:pt>
                <c:pt idx="2249">
                  <c:v>42823</c:v>
                </c:pt>
                <c:pt idx="2250">
                  <c:v>42824</c:v>
                </c:pt>
                <c:pt idx="2251">
                  <c:v>42825</c:v>
                </c:pt>
                <c:pt idx="2252">
                  <c:v>42828</c:v>
                </c:pt>
                <c:pt idx="2253">
                  <c:v>42829</c:v>
                </c:pt>
                <c:pt idx="2254">
                  <c:v>42830</c:v>
                </c:pt>
                <c:pt idx="2255">
                  <c:v>42831</c:v>
                </c:pt>
                <c:pt idx="2256">
                  <c:v>42832</c:v>
                </c:pt>
                <c:pt idx="2257">
                  <c:v>42835</c:v>
                </c:pt>
                <c:pt idx="2258">
                  <c:v>42836</c:v>
                </c:pt>
                <c:pt idx="2259">
                  <c:v>42837</c:v>
                </c:pt>
                <c:pt idx="2260">
                  <c:v>42842</c:v>
                </c:pt>
                <c:pt idx="2261">
                  <c:v>42843</c:v>
                </c:pt>
                <c:pt idx="2262">
                  <c:v>42844</c:v>
                </c:pt>
                <c:pt idx="2263">
                  <c:v>42845</c:v>
                </c:pt>
                <c:pt idx="2264">
                  <c:v>42846</c:v>
                </c:pt>
                <c:pt idx="2265">
                  <c:v>42849</c:v>
                </c:pt>
                <c:pt idx="2266">
                  <c:v>42850</c:v>
                </c:pt>
                <c:pt idx="2267">
                  <c:v>42851</c:v>
                </c:pt>
                <c:pt idx="2268">
                  <c:v>42852</c:v>
                </c:pt>
                <c:pt idx="2269">
                  <c:v>42853</c:v>
                </c:pt>
                <c:pt idx="2270">
                  <c:v>42857</c:v>
                </c:pt>
                <c:pt idx="2271">
                  <c:v>42858</c:v>
                </c:pt>
                <c:pt idx="2272">
                  <c:v>42859</c:v>
                </c:pt>
                <c:pt idx="2273">
                  <c:v>42860</c:v>
                </c:pt>
                <c:pt idx="2274">
                  <c:v>42863</c:v>
                </c:pt>
                <c:pt idx="2275">
                  <c:v>42864</c:v>
                </c:pt>
                <c:pt idx="2276">
                  <c:v>42865</c:v>
                </c:pt>
                <c:pt idx="2277">
                  <c:v>42866</c:v>
                </c:pt>
                <c:pt idx="2278">
                  <c:v>42867</c:v>
                </c:pt>
                <c:pt idx="2279">
                  <c:v>42870</c:v>
                </c:pt>
                <c:pt idx="2280">
                  <c:v>42871</c:v>
                </c:pt>
                <c:pt idx="2281">
                  <c:v>42872</c:v>
                </c:pt>
                <c:pt idx="2282">
                  <c:v>42873</c:v>
                </c:pt>
                <c:pt idx="2283">
                  <c:v>42874</c:v>
                </c:pt>
                <c:pt idx="2284">
                  <c:v>42877</c:v>
                </c:pt>
                <c:pt idx="2285">
                  <c:v>42878</c:v>
                </c:pt>
                <c:pt idx="2286">
                  <c:v>42879</c:v>
                </c:pt>
                <c:pt idx="2287">
                  <c:v>42880</c:v>
                </c:pt>
                <c:pt idx="2288">
                  <c:v>42881</c:v>
                </c:pt>
                <c:pt idx="2289">
                  <c:v>42885</c:v>
                </c:pt>
                <c:pt idx="2290">
                  <c:v>42886</c:v>
                </c:pt>
                <c:pt idx="2291">
                  <c:v>42887</c:v>
                </c:pt>
                <c:pt idx="2292">
                  <c:v>42888</c:v>
                </c:pt>
                <c:pt idx="2293">
                  <c:v>42891</c:v>
                </c:pt>
                <c:pt idx="2294">
                  <c:v>42892</c:v>
                </c:pt>
                <c:pt idx="2295">
                  <c:v>42893</c:v>
                </c:pt>
                <c:pt idx="2296">
                  <c:v>42894</c:v>
                </c:pt>
                <c:pt idx="2297">
                  <c:v>42895</c:v>
                </c:pt>
                <c:pt idx="2298">
                  <c:v>42898</c:v>
                </c:pt>
                <c:pt idx="2299">
                  <c:v>42899</c:v>
                </c:pt>
                <c:pt idx="2300">
                  <c:v>42900</c:v>
                </c:pt>
                <c:pt idx="2301">
                  <c:v>42901</c:v>
                </c:pt>
                <c:pt idx="2302">
                  <c:v>42902</c:v>
                </c:pt>
                <c:pt idx="2303">
                  <c:v>42906</c:v>
                </c:pt>
                <c:pt idx="2304">
                  <c:v>42907</c:v>
                </c:pt>
                <c:pt idx="2305">
                  <c:v>42908</c:v>
                </c:pt>
                <c:pt idx="2306">
                  <c:v>42909</c:v>
                </c:pt>
                <c:pt idx="2307">
                  <c:v>42913</c:v>
                </c:pt>
                <c:pt idx="2308">
                  <c:v>42914</c:v>
                </c:pt>
                <c:pt idx="2309">
                  <c:v>42915</c:v>
                </c:pt>
                <c:pt idx="2310">
                  <c:v>42916</c:v>
                </c:pt>
                <c:pt idx="2311">
                  <c:v>42920</c:v>
                </c:pt>
                <c:pt idx="2312">
                  <c:v>42921</c:v>
                </c:pt>
                <c:pt idx="2313">
                  <c:v>42922</c:v>
                </c:pt>
                <c:pt idx="2314">
                  <c:v>42923</c:v>
                </c:pt>
                <c:pt idx="2315">
                  <c:v>42926</c:v>
                </c:pt>
                <c:pt idx="2316">
                  <c:v>42927</c:v>
                </c:pt>
                <c:pt idx="2317">
                  <c:v>42928</c:v>
                </c:pt>
                <c:pt idx="2318">
                  <c:v>42929</c:v>
                </c:pt>
                <c:pt idx="2319">
                  <c:v>42930</c:v>
                </c:pt>
                <c:pt idx="2320">
                  <c:v>42933</c:v>
                </c:pt>
                <c:pt idx="2321">
                  <c:v>42934</c:v>
                </c:pt>
                <c:pt idx="2322">
                  <c:v>42935</c:v>
                </c:pt>
                <c:pt idx="2323">
                  <c:v>42937</c:v>
                </c:pt>
                <c:pt idx="2324">
                  <c:v>42940</c:v>
                </c:pt>
                <c:pt idx="2325">
                  <c:v>42941</c:v>
                </c:pt>
                <c:pt idx="2326">
                  <c:v>42942</c:v>
                </c:pt>
                <c:pt idx="2327">
                  <c:v>42943</c:v>
                </c:pt>
                <c:pt idx="2328">
                  <c:v>42944</c:v>
                </c:pt>
                <c:pt idx="2329">
                  <c:v>42947</c:v>
                </c:pt>
                <c:pt idx="2330">
                  <c:v>42948</c:v>
                </c:pt>
                <c:pt idx="2331">
                  <c:v>42949</c:v>
                </c:pt>
                <c:pt idx="2332">
                  <c:v>42950</c:v>
                </c:pt>
                <c:pt idx="2333">
                  <c:v>42951</c:v>
                </c:pt>
                <c:pt idx="2334">
                  <c:v>42955</c:v>
                </c:pt>
                <c:pt idx="2335">
                  <c:v>42956</c:v>
                </c:pt>
                <c:pt idx="2336">
                  <c:v>42957</c:v>
                </c:pt>
                <c:pt idx="2337">
                  <c:v>42958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42969</c:v>
                </c:pt>
                <c:pt idx="2344">
                  <c:v>42970</c:v>
                </c:pt>
                <c:pt idx="2345">
                  <c:v>42971</c:v>
                </c:pt>
                <c:pt idx="2346">
                  <c:v>42972</c:v>
                </c:pt>
                <c:pt idx="2347">
                  <c:v>42975</c:v>
                </c:pt>
                <c:pt idx="2348">
                  <c:v>42976</c:v>
                </c:pt>
                <c:pt idx="2349">
                  <c:v>42977</c:v>
                </c:pt>
                <c:pt idx="2350">
                  <c:v>42978</c:v>
                </c:pt>
                <c:pt idx="2351">
                  <c:v>42979</c:v>
                </c:pt>
                <c:pt idx="2352">
                  <c:v>42982</c:v>
                </c:pt>
                <c:pt idx="2353">
                  <c:v>42983</c:v>
                </c:pt>
                <c:pt idx="2354">
                  <c:v>42984</c:v>
                </c:pt>
                <c:pt idx="2355">
                  <c:v>42985</c:v>
                </c:pt>
                <c:pt idx="2356">
                  <c:v>42986</c:v>
                </c:pt>
                <c:pt idx="2357">
                  <c:v>42989</c:v>
                </c:pt>
                <c:pt idx="2358">
                  <c:v>42990</c:v>
                </c:pt>
                <c:pt idx="2359">
                  <c:v>42991</c:v>
                </c:pt>
                <c:pt idx="2360">
                  <c:v>42992</c:v>
                </c:pt>
                <c:pt idx="2361">
                  <c:v>42993</c:v>
                </c:pt>
                <c:pt idx="2362">
                  <c:v>42996</c:v>
                </c:pt>
                <c:pt idx="2363">
                  <c:v>42997</c:v>
                </c:pt>
                <c:pt idx="2364">
                  <c:v>42998</c:v>
                </c:pt>
                <c:pt idx="2365">
                  <c:v>42999</c:v>
                </c:pt>
                <c:pt idx="2366">
                  <c:v>43000</c:v>
                </c:pt>
                <c:pt idx="2367">
                  <c:v>43003</c:v>
                </c:pt>
                <c:pt idx="2368">
                  <c:v>43004</c:v>
                </c:pt>
                <c:pt idx="2369">
                  <c:v>43005</c:v>
                </c:pt>
                <c:pt idx="2370">
                  <c:v>43006</c:v>
                </c:pt>
                <c:pt idx="2371">
                  <c:v>43007</c:v>
                </c:pt>
                <c:pt idx="2372">
                  <c:v>43010</c:v>
                </c:pt>
                <c:pt idx="2373">
                  <c:v>43011</c:v>
                </c:pt>
                <c:pt idx="2374">
                  <c:v>43012</c:v>
                </c:pt>
                <c:pt idx="2375">
                  <c:v>43013</c:v>
                </c:pt>
                <c:pt idx="2376">
                  <c:v>43014</c:v>
                </c:pt>
                <c:pt idx="2377">
                  <c:v>43017</c:v>
                </c:pt>
                <c:pt idx="2378">
                  <c:v>43018</c:v>
                </c:pt>
                <c:pt idx="2379">
                  <c:v>43019</c:v>
                </c:pt>
                <c:pt idx="2380">
                  <c:v>43020</c:v>
                </c:pt>
                <c:pt idx="2381">
                  <c:v>43021</c:v>
                </c:pt>
                <c:pt idx="2382">
                  <c:v>43025</c:v>
                </c:pt>
                <c:pt idx="2383">
                  <c:v>43026</c:v>
                </c:pt>
                <c:pt idx="2384">
                  <c:v>43027</c:v>
                </c:pt>
                <c:pt idx="2385">
                  <c:v>43028</c:v>
                </c:pt>
                <c:pt idx="2386">
                  <c:v>43031</c:v>
                </c:pt>
                <c:pt idx="2387">
                  <c:v>43032</c:v>
                </c:pt>
                <c:pt idx="2388">
                  <c:v>43033</c:v>
                </c:pt>
                <c:pt idx="2389">
                  <c:v>43034</c:v>
                </c:pt>
                <c:pt idx="2390">
                  <c:v>43035</c:v>
                </c:pt>
                <c:pt idx="2391">
                  <c:v>43038</c:v>
                </c:pt>
                <c:pt idx="2392">
                  <c:v>43039</c:v>
                </c:pt>
                <c:pt idx="2393">
                  <c:v>43040</c:v>
                </c:pt>
                <c:pt idx="2394">
                  <c:v>43041</c:v>
                </c:pt>
                <c:pt idx="2395">
                  <c:v>43042</c:v>
                </c:pt>
                <c:pt idx="2396">
                  <c:v>43046</c:v>
                </c:pt>
                <c:pt idx="2397">
                  <c:v>43047</c:v>
                </c:pt>
                <c:pt idx="2398">
                  <c:v>43048</c:v>
                </c:pt>
                <c:pt idx="2399">
                  <c:v>43049</c:v>
                </c:pt>
                <c:pt idx="2400">
                  <c:v>43053</c:v>
                </c:pt>
                <c:pt idx="2401">
                  <c:v>43054</c:v>
                </c:pt>
                <c:pt idx="2402">
                  <c:v>43055</c:v>
                </c:pt>
                <c:pt idx="2403">
                  <c:v>43056</c:v>
                </c:pt>
                <c:pt idx="2404">
                  <c:v>43059</c:v>
                </c:pt>
                <c:pt idx="2405">
                  <c:v>43060</c:v>
                </c:pt>
                <c:pt idx="2406">
                  <c:v>43061</c:v>
                </c:pt>
                <c:pt idx="2407">
                  <c:v>43062</c:v>
                </c:pt>
                <c:pt idx="2408">
                  <c:v>43063</c:v>
                </c:pt>
                <c:pt idx="2409">
                  <c:v>43066</c:v>
                </c:pt>
                <c:pt idx="2410">
                  <c:v>43067</c:v>
                </c:pt>
                <c:pt idx="2411">
                  <c:v>43068</c:v>
                </c:pt>
                <c:pt idx="2412">
                  <c:v>43069</c:v>
                </c:pt>
                <c:pt idx="2413">
                  <c:v>43070</c:v>
                </c:pt>
                <c:pt idx="2414">
                  <c:v>43073</c:v>
                </c:pt>
                <c:pt idx="2415">
                  <c:v>43074</c:v>
                </c:pt>
                <c:pt idx="2416">
                  <c:v>43075</c:v>
                </c:pt>
                <c:pt idx="2417">
                  <c:v>43076</c:v>
                </c:pt>
                <c:pt idx="2418">
                  <c:v>43080</c:v>
                </c:pt>
                <c:pt idx="2419">
                  <c:v>43081</c:v>
                </c:pt>
                <c:pt idx="2420">
                  <c:v>43082</c:v>
                </c:pt>
                <c:pt idx="2421">
                  <c:v>43083</c:v>
                </c:pt>
                <c:pt idx="2422">
                  <c:v>43084</c:v>
                </c:pt>
                <c:pt idx="2423">
                  <c:v>43087</c:v>
                </c:pt>
                <c:pt idx="2424">
                  <c:v>43088</c:v>
                </c:pt>
                <c:pt idx="2425">
                  <c:v>43089</c:v>
                </c:pt>
                <c:pt idx="2426">
                  <c:v>43090</c:v>
                </c:pt>
                <c:pt idx="2427">
                  <c:v>43091</c:v>
                </c:pt>
                <c:pt idx="2428">
                  <c:v>43095</c:v>
                </c:pt>
                <c:pt idx="2429">
                  <c:v>43096</c:v>
                </c:pt>
                <c:pt idx="2430">
                  <c:v>43097</c:v>
                </c:pt>
                <c:pt idx="2431">
                  <c:v>43102</c:v>
                </c:pt>
                <c:pt idx="2432">
                  <c:v>43103</c:v>
                </c:pt>
                <c:pt idx="2433">
                  <c:v>43104</c:v>
                </c:pt>
                <c:pt idx="2434">
                  <c:v>43105</c:v>
                </c:pt>
                <c:pt idx="2435">
                  <c:v>43109</c:v>
                </c:pt>
                <c:pt idx="2436">
                  <c:v>43110</c:v>
                </c:pt>
                <c:pt idx="2437">
                  <c:v>43111</c:v>
                </c:pt>
                <c:pt idx="2438">
                  <c:v>43112</c:v>
                </c:pt>
                <c:pt idx="2439">
                  <c:v>43115</c:v>
                </c:pt>
                <c:pt idx="2440">
                  <c:v>43116</c:v>
                </c:pt>
                <c:pt idx="2441">
                  <c:v>43117</c:v>
                </c:pt>
                <c:pt idx="2442">
                  <c:v>43118</c:v>
                </c:pt>
                <c:pt idx="2443">
                  <c:v>43119</c:v>
                </c:pt>
                <c:pt idx="2444">
                  <c:v>43122</c:v>
                </c:pt>
                <c:pt idx="2445">
                  <c:v>43123</c:v>
                </c:pt>
                <c:pt idx="2446">
                  <c:v>43124</c:v>
                </c:pt>
                <c:pt idx="2447">
                  <c:v>43125</c:v>
                </c:pt>
                <c:pt idx="2448">
                  <c:v>43126</c:v>
                </c:pt>
                <c:pt idx="2449">
                  <c:v>43129</c:v>
                </c:pt>
                <c:pt idx="2450">
                  <c:v>43130</c:v>
                </c:pt>
                <c:pt idx="2451">
                  <c:v>43131</c:v>
                </c:pt>
                <c:pt idx="2452">
                  <c:v>43132</c:v>
                </c:pt>
                <c:pt idx="2453">
                  <c:v>43133</c:v>
                </c:pt>
                <c:pt idx="2454">
                  <c:v>43136</c:v>
                </c:pt>
                <c:pt idx="2455">
                  <c:v>43137</c:v>
                </c:pt>
                <c:pt idx="2456">
                  <c:v>43138</c:v>
                </c:pt>
                <c:pt idx="2457">
                  <c:v>43139</c:v>
                </c:pt>
                <c:pt idx="2458">
                  <c:v>43140</c:v>
                </c:pt>
                <c:pt idx="2459">
                  <c:v>43143</c:v>
                </c:pt>
                <c:pt idx="2460">
                  <c:v>43144</c:v>
                </c:pt>
                <c:pt idx="2461">
                  <c:v>43145</c:v>
                </c:pt>
                <c:pt idx="2462">
                  <c:v>43146</c:v>
                </c:pt>
                <c:pt idx="2463">
                  <c:v>43147</c:v>
                </c:pt>
                <c:pt idx="2464">
                  <c:v>43150</c:v>
                </c:pt>
                <c:pt idx="2465">
                  <c:v>43151</c:v>
                </c:pt>
                <c:pt idx="2466">
                  <c:v>43152</c:v>
                </c:pt>
                <c:pt idx="2467">
                  <c:v>43153</c:v>
                </c:pt>
                <c:pt idx="2468">
                  <c:v>43154</c:v>
                </c:pt>
                <c:pt idx="2469">
                  <c:v>43157</c:v>
                </c:pt>
                <c:pt idx="2470">
                  <c:v>43158</c:v>
                </c:pt>
                <c:pt idx="2471">
                  <c:v>43159</c:v>
                </c:pt>
                <c:pt idx="2472">
                  <c:v>43160</c:v>
                </c:pt>
                <c:pt idx="2473">
                  <c:v>43161</c:v>
                </c:pt>
                <c:pt idx="2474">
                  <c:v>43164</c:v>
                </c:pt>
                <c:pt idx="2475">
                  <c:v>43165</c:v>
                </c:pt>
                <c:pt idx="2476">
                  <c:v>43166</c:v>
                </c:pt>
                <c:pt idx="2477">
                  <c:v>43167</c:v>
                </c:pt>
                <c:pt idx="2478">
                  <c:v>43168</c:v>
                </c:pt>
                <c:pt idx="2479">
                  <c:v>43171</c:v>
                </c:pt>
                <c:pt idx="2480">
                  <c:v>43172</c:v>
                </c:pt>
                <c:pt idx="2481">
                  <c:v>43173</c:v>
                </c:pt>
                <c:pt idx="2482">
                  <c:v>43174</c:v>
                </c:pt>
                <c:pt idx="2483">
                  <c:v>43175</c:v>
                </c:pt>
                <c:pt idx="2484">
                  <c:v>43179</c:v>
                </c:pt>
                <c:pt idx="2485">
                  <c:v>43180</c:v>
                </c:pt>
                <c:pt idx="2486">
                  <c:v>43181</c:v>
                </c:pt>
                <c:pt idx="2487">
                  <c:v>43182</c:v>
                </c:pt>
                <c:pt idx="2488">
                  <c:v>43185</c:v>
                </c:pt>
                <c:pt idx="2489">
                  <c:v>43186</c:v>
                </c:pt>
                <c:pt idx="2490">
                  <c:v>43187</c:v>
                </c:pt>
                <c:pt idx="2491">
                  <c:v>43192</c:v>
                </c:pt>
                <c:pt idx="2492">
                  <c:v>43193</c:v>
                </c:pt>
                <c:pt idx="2493">
                  <c:v>43194</c:v>
                </c:pt>
                <c:pt idx="2494">
                  <c:v>43195</c:v>
                </c:pt>
                <c:pt idx="2495">
                  <c:v>43196</c:v>
                </c:pt>
                <c:pt idx="2496">
                  <c:v>43199</c:v>
                </c:pt>
                <c:pt idx="2497">
                  <c:v>43200</c:v>
                </c:pt>
                <c:pt idx="2498">
                  <c:v>43201</c:v>
                </c:pt>
                <c:pt idx="2499">
                  <c:v>43202</c:v>
                </c:pt>
                <c:pt idx="2500">
                  <c:v>43203</c:v>
                </c:pt>
                <c:pt idx="2501">
                  <c:v>43206</c:v>
                </c:pt>
                <c:pt idx="2502">
                  <c:v>43207</c:v>
                </c:pt>
                <c:pt idx="2503">
                  <c:v>43208</c:v>
                </c:pt>
                <c:pt idx="2504">
                  <c:v>43209</c:v>
                </c:pt>
                <c:pt idx="2505">
                  <c:v>43210</c:v>
                </c:pt>
                <c:pt idx="2506">
                  <c:v>43213</c:v>
                </c:pt>
                <c:pt idx="2507">
                  <c:v>43214</c:v>
                </c:pt>
                <c:pt idx="2508">
                  <c:v>43215</c:v>
                </c:pt>
                <c:pt idx="2509">
                  <c:v>43216</c:v>
                </c:pt>
                <c:pt idx="2510">
                  <c:v>43217</c:v>
                </c:pt>
                <c:pt idx="2511">
                  <c:v>43220</c:v>
                </c:pt>
                <c:pt idx="2512">
                  <c:v>43222</c:v>
                </c:pt>
                <c:pt idx="2513">
                  <c:v>43223</c:v>
                </c:pt>
                <c:pt idx="2514">
                  <c:v>43224</c:v>
                </c:pt>
                <c:pt idx="2515">
                  <c:v>43227</c:v>
                </c:pt>
                <c:pt idx="2516">
                  <c:v>43228</c:v>
                </c:pt>
                <c:pt idx="2517">
                  <c:v>43229</c:v>
                </c:pt>
                <c:pt idx="2518">
                  <c:v>43230</c:v>
                </c:pt>
                <c:pt idx="2519">
                  <c:v>43231</c:v>
                </c:pt>
                <c:pt idx="2520">
                  <c:v>43235</c:v>
                </c:pt>
                <c:pt idx="2521">
                  <c:v>43236</c:v>
                </c:pt>
                <c:pt idx="2522">
                  <c:v>43237</c:v>
                </c:pt>
                <c:pt idx="2523">
                  <c:v>43238</c:v>
                </c:pt>
                <c:pt idx="2524">
                  <c:v>43241</c:v>
                </c:pt>
                <c:pt idx="2525">
                  <c:v>43242</c:v>
                </c:pt>
                <c:pt idx="2526">
                  <c:v>43243</c:v>
                </c:pt>
                <c:pt idx="2527">
                  <c:v>43244</c:v>
                </c:pt>
                <c:pt idx="2528">
                  <c:v>43245</c:v>
                </c:pt>
                <c:pt idx="2529">
                  <c:v>43248</c:v>
                </c:pt>
                <c:pt idx="2530">
                  <c:v>43249</c:v>
                </c:pt>
                <c:pt idx="2531">
                  <c:v>43250</c:v>
                </c:pt>
                <c:pt idx="2532">
                  <c:v>43251</c:v>
                </c:pt>
                <c:pt idx="2533">
                  <c:v>43252</c:v>
                </c:pt>
                <c:pt idx="2534">
                  <c:v>43256</c:v>
                </c:pt>
                <c:pt idx="2535">
                  <c:v>43257</c:v>
                </c:pt>
                <c:pt idx="2536">
                  <c:v>43258</c:v>
                </c:pt>
                <c:pt idx="2537">
                  <c:v>43259</c:v>
                </c:pt>
                <c:pt idx="2538">
                  <c:v>43263</c:v>
                </c:pt>
                <c:pt idx="2539">
                  <c:v>43264</c:v>
                </c:pt>
                <c:pt idx="2540">
                  <c:v>43265</c:v>
                </c:pt>
                <c:pt idx="2541">
                  <c:v>43266</c:v>
                </c:pt>
                <c:pt idx="2542">
                  <c:v>43269</c:v>
                </c:pt>
                <c:pt idx="2543">
                  <c:v>43270</c:v>
                </c:pt>
                <c:pt idx="2544">
                  <c:v>43271</c:v>
                </c:pt>
                <c:pt idx="2545">
                  <c:v>43272</c:v>
                </c:pt>
                <c:pt idx="2546">
                  <c:v>43273</c:v>
                </c:pt>
                <c:pt idx="2547">
                  <c:v>43276</c:v>
                </c:pt>
                <c:pt idx="2548">
                  <c:v>43277</c:v>
                </c:pt>
                <c:pt idx="2549">
                  <c:v>43278</c:v>
                </c:pt>
                <c:pt idx="2550">
                  <c:v>43279</c:v>
                </c:pt>
                <c:pt idx="2551">
                  <c:v>43280</c:v>
                </c:pt>
                <c:pt idx="2552">
                  <c:v>43284</c:v>
                </c:pt>
                <c:pt idx="2553">
                  <c:v>43285</c:v>
                </c:pt>
                <c:pt idx="2554">
                  <c:v>43286</c:v>
                </c:pt>
                <c:pt idx="2555">
                  <c:v>43287</c:v>
                </c:pt>
                <c:pt idx="2556">
                  <c:v>43290</c:v>
                </c:pt>
                <c:pt idx="2557">
                  <c:v>43291</c:v>
                </c:pt>
                <c:pt idx="2558">
                  <c:v>43292</c:v>
                </c:pt>
                <c:pt idx="2559">
                  <c:v>43293</c:v>
                </c:pt>
                <c:pt idx="2560">
                  <c:v>43294</c:v>
                </c:pt>
                <c:pt idx="2561">
                  <c:v>43297</c:v>
                </c:pt>
                <c:pt idx="2562">
                  <c:v>43298</c:v>
                </c:pt>
                <c:pt idx="2563">
                  <c:v>43299</c:v>
                </c:pt>
                <c:pt idx="2564">
                  <c:v>43300</c:v>
                </c:pt>
                <c:pt idx="2565">
                  <c:v>43304</c:v>
                </c:pt>
                <c:pt idx="2566">
                  <c:v>43305</c:v>
                </c:pt>
                <c:pt idx="2567">
                  <c:v>43306</c:v>
                </c:pt>
                <c:pt idx="2568">
                  <c:v>43307</c:v>
                </c:pt>
                <c:pt idx="2569">
                  <c:v>43308</c:v>
                </c:pt>
                <c:pt idx="2570">
                  <c:v>43311</c:v>
                </c:pt>
                <c:pt idx="2571">
                  <c:v>43312</c:v>
                </c:pt>
                <c:pt idx="2572">
                  <c:v>43313</c:v>
                </c:pt>
                <c:pt idx="2573">
                  <c:v>43314</c:v>
                </c:pt>
                <c:pt idx="2574">
                  <c:v>43315</c:v>
                </c:pt>
                <c:pt idx="2575">
                  <c:v>43318</c:v>
                </c:pt>
                <c:pt idx="2576">
                  <c:v>43320</c:v>
                </c:pt>
                <c:pt idx="2577">
                  <c:v>43321</c:v>
                </c:pt>
                <c:pt idx="2578">
                  <c:v>43322</c:v>
                </c:pt>
                <c:pt idx="2579">
                  <c:v>43325</c:v>
                </c:pt>
                <c:pt idx="2580">
                  <c:v>43326</c:v>
                </c:pt>
                <c:pt idx="2581">
                  <c:v>43327</c:v>
                </c:pt>
                <c:pt idx="2582">
                  <c:v>43328</c:v>
                </c:pt>
                <c:pt idx="2583">
                  <c:v>43329</c:v>
                </c:pt>
                <c:pt idx="2584">
                  <c:v>43333</c:v>
                </c:pt>
                <c:pt idx="2585">
                  <c:v>43334</c:v>
                </c:pt>
                <c:pt idx="2586">
                  <c:v>43335</c:v>
                </c:pt>
                <c:pt idx="2587">
                  <c:v>43336</c:v>
                </c:pt>
                <c:pt idx="2588">
                  <c:v>43339</c:v>
                </c:pt>
                <c:pt idx="2589">
                  <c:v>43340</c:v>
                </c:pt>
                <c:pt idx="2590">
                  <c:v>43341</c:v>
                </c:pt>
                <c:pt idx="2591">
                  <c:v>43342</c:v>
                </c:pt>
                <c:pt idx="2592">
                  <c:v>43343</c:v>
                </c:pt>
                <c:pt idx="2593">
                  <c:v>43346</c:v>
                </c:pt>
                <c:pt idx="2594">
                  <c:v>43347</c:v>
                </c:pt>
                <c:pt idx="2595">
                  <c:v>43348</c:v>
                </c:pt>
                <c:pt idx="2596">
                  <c:v>43349</c:v>
                </c:pt>
                <c:pt idx="2597">
                  <c:v>43350</c:v>
                </c:pt>
                <c:pt idx="2598">
                  <c:v>43353</c:v>
                </c:pt>
                <c:pt idx="2599">
                  <c:v>43354</c:v>
                </c:pt>
                <c:pt idx="2600">
                  <c:v>43355</c:v>
                </c:pt>
                <c:pt idx="2601">
                  <c:v>43356</c:v>
                </c:pt>
                <c:pt idx="2602">
                  <c:v>43357</c:v>
                </c:pt>
                <c:pt idx="2603">
                  <c:v>43360</c:v>
                </c:pt>
                <c:pt idx="2604">
                  <c:v>43361</c:v>
                </c:pt>
                <c:pt idx="2605">
                  <c:v>43362</c:v>
                </c:pt>
                <c:pt idx="2606">
                  <c:v>43363</c:v>
                </c:pt>
                <c:pt idx="2607">
                  <c:v>43364</c:v>
                </c:pt>
                <c:pt idx="2608">
                  <c:v>43367</c:v>
                </c:pt>
                <c:pt idx="2609">
                  <c:v>43368</c:v>
                </c:pt>
                <c:pt idx="2610">
                  <c:v>43369</c:v>
                </c:pt>
                <c:pt idx="2611">
                  <c:v>43370</c:v>
                </c:pt>
                <c:pt idx="2612">
                  <c:v>43371</c:v>
                </c:pt>
                <c:pt idx="2613">
                  <c:v>43374</c:v>
                </c:pt>
                <c:pt idx="2614">
                  <c:v>43375</c:v>
                </c:pt>
                <c:pt idx="2615">
                  <c:v>43376</c:v>
                </c:pt>
                <c:pt idx="2616">
                  <c:v>43377</c:v>
                </c:pt>
                <c:pt idx="2617">
                  <c:v>43378</c:v>
                </c:pt>
              </c:numCache>
            </c:numRef>
          </c:cat>
          <c:val>
            <c:numRef>
              <c:f>Hoja1!$C$3:$C$2620</c:f>
              <c:numCache>
                <c:formatCode>General</c:formatCode>
                <c:ptCount val="2618"/>
                <c:pt idx="0">
                  <c:v>-1.7699577099400975E-2</c:v>
                </c:pt>
                <c:pt idx="1">
                  <c:v>-2.8462464663761521E-2</c:v>
                </c:pt>
                <c:pt idx="2">
                  <c:v>-2.3905520853554366E-2</c:v>
                </c:pt>
                <c:pt idx="3">
                  <c:v>-5.8107630807280694E-2</c:v>
                </c:pt>
                <c:pt idx="4">
                  <c:v>-1.7241806434506103E-2</c:v>
                </c:pt>
                <c:pt idx="5">
                  <c:v>-9.0971778205726758E-2</c:v>
                </c:pt>
                <c:pt idx="6">
                  <c:v>9.9629840948841336E-2</c:v>
                </c:pt>
                <c:pt idx="7">
                  <c:v>-2.3256862164267235E-2</c:v>
                </c:pt>
                <c:pt idx="8">
                  <c:v>5.7158413839948623E-2</c:v>
                </c:pt>
                <c:pt idx="9">
                  <c:v>-5.5710450494553601E-3</c:v>
                </c:pt>
                <c:pt idx="10">
                  <c:v>-3.1208206453841165E-2</c:v>
                </c:pt>
                <c:pt idx="11">
                  <c:v>1.4306395651237929E-2</c:v>
                </c:pt>
                <c:pt idx="12">
                  <c:v>-5.6980211146377786E-3</c:v>
                </c:pt>
                <c:pt idx="13">
                  <c:v>8.5349024498375062E-3</c:v>
                </c:pt>
                <c:pt idx="14">
                  <c:v>-2.8368813351997263E-3</c:v>
                </c:pt>
                <c:pt idx="15">
                  <c:v>2.5246782734783889E-2</c:v>
                </c:pt>
                <c:pt idx="16">
                  <c:v>-2.5246782734783813E-2</c:v>
                </c:pt>
                <c:pt idx="17">
                  <c:v>-2.2989518224698718E-2</c:v>
                </c:pt>
                <c:pt idx="18">
                  <c:v>1.7291497110061043E-2</c:v>
                </c:pt>
                <c:pt idx="19">
                  <c:v>1.1363758650315003E-2</c:v>
                </c:pt>
                <c:pt idx="20">
                  <c:v>2.7856954502966279E-2</c:v>
                </c:pt>
                <c:pt idx="21">
                  <c:v>-2.7510333718898708E-3</c:v>
                </c:pt>
                <c:pt idx="22">
                  <c:v>-2.7586224390797514E-3</c:v>
                </c:pt>
                <c:pt idx="23">
                  <c:v>3.7944931564123471E-2</c:v>
                </c:pt>
                <c:pt idx="24">
                  <c:v>1.0582109330537008E-2</c:v>
                </c:pt>
                <c:pt idx="25">
                  <c:v>2.5975486403260736E-2</c:v>
                </c:pt>
                <c:pt idx="26">
                  <c:v>0</c:v>
                </c:pt>
                <c:pt idx="27">
                  <c:v>2.5608208616736505E-3</c:v>
                </c:pt>
                <c:pt idx="28">
                  <c:v>-5.1282163669194554E-3</c:v>
                </c:pt>
                <c:pt idx="29">
                  <c:v>2.5673955052457334E-3</c:v>
                </c:pt>
                <c:pt idx="30">
                  <c:v>5.1151006667704089E-3</c:v>
                </c:pt>
                <c:pt idx="31">
                  <c:v>5.0890695074712281E-3</c:v>
                </c:pt>
                <c:pt idx="32">
                  <c:v>7.5853713892565641E-3</c:v>
                </c:pt>
                <c:pt idx="33">
                  <c:v>-5.0505157860685915E-3</c:v>
                </c:pt>
                <c:pt idx="34">
                  <c:v>1.7566323717899283E-2</c:v>
                </c:pt>
                <c:pt idx="35">
                  <c:v>-4.9875415110390512E-3</c:v>
                </c:pt>
                <c:pt idx="36">
                  <c:v>-4.6043938501406846E-2</c:v>
                </c:pt>
                <c:pt idx="37">
                  <c:v>2.3286951378790693E-2</c:v>
                </c:pt>
                <c:pt idx="38">
                  <c:v>-2.5608208616737039E-3</c:v>
                </c:pt>
                <c:pt idx="39">
                  <c:v>1.778954156349824E-2</c:v>
                </c:pt>
                <c:pt idx="40">
                  <c:v>2.5157245972473705E-3</c:v>
                </c:pt>
                <c:pt idx="41">
                  <c:v>1.0000083334583399E-2</c:v>
                </c:pt>
                <c:pt idx="42">
                  <c:v>7.4349784875179905E-3</c:v>
                </c:pt>
                <c:pt idx="43">
                  <c:v>1.4706147389695487E-2</c:v>
                </c:pt>
                <c:pt idx="44">
                  <c:v>1.92777054259031E-2</c:v>
                </c:pt>
                <c:pt idx="45">
                  <c:v>-1.6847570572611357E-2</c:v>
                </c:pt>
                <c:pt idx="46">
                  <c:v>9.6619109117368901E-3</c:v>
                </c:pt>
                <c:pt idx="47">
                  <c:v>-7.2376673002305016E-3</c:v>
                </c:pt>
                <c:pt idx="48">
                  <c:v>-9.7324369182310005E-3</c:v>
                </c:pt>
                <c:pt idx="49">
                  <c:v>2.4420036555518089E-3</c:v>
                </c:pt>
                <c:pt idx="50">
                  <c:v>1.4528100562909808E-2</c:v>
                </c:pt>
                <c:pt idx="51">
                  <c:v>4.7961722634930135E-3</c:v>
                </c:pt>
                <c:pt idx="52">
                  <c:v>0</c:v>
                </c:pt>
                <c:pt idx="53">
                  <c:v>2.3894873973814854E-3</c:v>
                </c:pt>
                <c:pt idx="54">
                  <c:v>2.3837913552761975E-3</c:v>
                </c:pt>
                <c:pt idx="55">
                  <c:v>2.3530497410194036E-2</c:v>
                </c:pt>
                <c:pt idx="56">
                  <c:v>2.7524673390089936E-2</c:v>
                </c:pt>
                <c:pt idx="57">
                  <c:v>2.2598879674375042E-3</c:v>
                </c:pt>
                <c:pt idx="58">
                  <c:v>-4.5248945982896893E-3</c:v>
                </c:pt>
                <c:pt idx="59">
                  <c:v>9.0294067193941573E-3</c:v>
                </c:pt>
                <c:pt idx="60">
                  <c:v>-2.2497197340154416E-3</c:v>
                </c:pt>
                <c:pt idx="61">
                  <c:v>-1.3605652055778598E-2</c:v>
                </c:pt>
                <c:pt idx="62">
                  <c:v>2.2805026987253031E-3</c:v>
                </c:pt>
                <c:pt idx="63">
                  <c:v>2.2523474667082922E-2</c:v>
                </c:pt>
                <c:pt idx="64">
                  <c:v>1.3274531208696108E-2</c:v>
                </c:pt>
                <c:pt idx="65">
                  <c:v>2.195390563435656E-3</c:v>
                </c:pt>
                <c:pt idx="66">
                  <c:v>2.1692824611259754E-2</c:v>
                </c:pt>
                <c:pt idx="67">
                  <c:v>1.7021687569430524E-2</c:v>
                </c:pt>
                <c:pt idx="68">
                  <c:v>2.0877585021555178E-2</c:v>
                </c:pt>
                <c:pt idx="69">
                  <c:v>-1.4568415828290498E-2</c:v>
                </c:pt>
                <c:pt idx="70">
                  <c:v>-4.2016868536999697E-3</c:v>
                </c:pt>
                <c:pt idx="71">
                  <c:v>1.0471299867295437E-2</c:v>
                </c:pt>
                <c:pt idx="72">
                  <c:v>2.2658023892583996E-2</c:v>
                </c:pt>
                <c:pt idx="73">
                  <c:v>4.3831717376248996E-2</c:v>
                </c:pt>
                <c:pt idx="74">
                  <c:v>1.3552966404703449E-2</c:v>
                </c:pt>
                <c:pt idx="75">
                  <c:v>1.9048194970694411E-2</c:v>
                </c:pt>
                <c:pt idx="76">
                  <c:v>8.8425471026827809E-2</c:v>
                </c:pt>
                <c:pt idx="77">
                  <c:v>-5.8683501828090179E-2</c:v>
                </c:pt>
                <c:pt idx="78">
                  <c:v>7.2993024816115351E-3</c:v>
                </c:pt>
                <c:pt idx="79">
                  <c:v>3.0441025501235553E-2</c:v>
                </c:pt>
                <c:pt idx="80">
                  <c:v>-7.0796755880616884E-3</c:v>
                </c:pt>
                <c:pt idx="81">
                  <c:v>-5.3428444104954695E-3</c:v>
                </c:pt>
                <c:pt idx="82">
                  <c:v>-1.077209698191107E-2</c:v>
                </c:pt>
                <c:pt idx="83">
                  <c:v>-1.4545711002378751E-2</c:v>
                </c:pt>
                <c:pt idx="84">
                  <c:v>1.6349138001529411E-2</c:v>
                </c:pt>
                <c:pt idx="85">
                  <c:v>-1.8034269991506827E-3</c:v>
                </c:pt>
                <c:pt idx="86">
                  <c:v>3.6036075032986181E-3</c:v>
                </c:pt>
                <c:pt idx="87">
                  <c:v>3.7073972257517171E-2</c:v>
                </c:pt>
                <c:pt idx="88">
                  <c:v>-1.2205905679503734E-2</c:v>
                </c:pt>
                <c:pt idx="89">
                  <c:v>-1.7559267022649199E-3</c:v>
                </c:pt>
                <c:pt idx="90">
                  <c:v>-1.9521471745019954E-2</c:v>
                </c:pt>
                <c:pt idx="91">
                  <c:v>7.1428875123802039E-3</c:v>
                </c:pt>
                <c:pt idx="92">
                  <c:v>-7.1428875123801137E-3</c:v>
                </c:pt>
                <c:pt idx="93">
                  <c:v>7.1428875123802039E-3</c:v>
                </c:pt>
                <c:pt idx="94">
                  <c:v>-1.795380361659582E-2</c:v>
                </c:pt>
                <c:pt idx="95">
                  <c:v>-1.0929070532190317E-2</c:v>
                </c:pt>
                <c:pt idx="96">
                  <c:v>9.115833408009413E-3</c:v>
                </c:pt>
                <c:pt idx="97">
                  <c:v>3.2145624973416387E-2</c:v>
                </c:pt>
                <c:pt idx="98">
                  <c:v>-8.8261826282720716E-3</c:v>
                </c:pt>
                <c:pt idx="99">
                  <c:v>-1.7889564750775057E-2</c:v>
                </c:pt>
                <c:pt idx="100">
                  <c:v>5.4005531800002888E-3</c:v>
                </c:pt>
                <c:pt idx="101">
                  <c:v>-3.5971261808494803E-3</c:v>
                </c:pt>
                <c:pt idx="102">
                  <c:v>-1.8034269991506827E-3</c:v>
                </c:pt>
                <c:pt idx="103">
                  <c:v>-3.6166404701885504E-3</c:v>
                </c:pt>
                <c:pt idx="104">
                  <c:v>-1.0929070532190317E-2</c:v>
                </c:pt>
                <c:pt idx="105">
                  <c:v>-1.8484814674103102E-2</c:v>
                </c:pt>
                <c:pt idx="106">
                  <c:v>-4.3858315900032439E-2</c:v>
                </c:pt>
                <c:pt idx="107">
                  <c:v>1.7391742711869239E-2</c:v>
                </c:pt>
                <c:pt idx="108">
                  <c:v>7.6336248550712051E-3</c:v>
                </c:pt>
                <c:pt idx="109">
                  <c:v>1.8993358036525374E-3</c:v>
                </c:pt>
                <c:pt idx="110">
                  <c:v>-1.722530628187928E-2</c:v>
                </c:pt>
                <c:pt idx="111">
                  <c:v>-1.3605652055778598E-2</c:v>
                </c:pt>
                <c:pt idx="112">
                  <c:v>2.3211873861218466E-2</c:v>
                </c:pt>
                <c:pt idx="113">
                  <c:v>-1.9305618894153422E-2</c:v>
                </c:pt>
                <c:pt idx="114">
                  <c:v>3.8910554929667217E-3</c:v>
                </c:pt>
                <c:pt idx="115">
                  <c:v>4.3691659498048291E-2</c:v>
                </c:pt>
                <c:pt idx="116">
                  <c:v>1.1090686694158138E-2</c:v>
                </c:pt>
                <c:pt idx="117">
                  <c:v>-9.2336759469454407E-3</c:v>
                </c:pt>
                <c:pt idx="118">
                  <c:v>-2.441435817128727E-2</c:v>
                </c:pt>
                <c:pt idx="119">
                  <c:v>9.4608085042288889E-3</c:v>
                </c:pt>
                <c:pt idx="120">
                  <c:v>-1.885014695771335E-3</c:v>
                </c:pt>
                <c:pt idx="121">
                  <c:v>-1.7126964792800597E-2</c:v>
                </c:pt>
                <c:pt idx="122">
                  <c:v>-3.8461585874782754E-3</c:v>
                </c:pt>
                <c:pt idx="123">
                  <c:v>-2.5367213878423101E-2</c:v>
                </c:pt>
                <c:pt idx="124">
                  <c:v>-1.7946643190836827E-2</c:v>
                </c:pt>
                <c:pt idx="125">
                  <c:v>-1.0111309604320566E-2</c:v>
                </c:pt>
                <c:pt idx="126">
                  <c:v>1.212136053234482E-2</c:v>
                </c:pt>
                <c:pt idx="127">
                  <c:v>8.0000426670763704E-3</c:v>
                </c:pt>
                <c:pt idx="128">
                  <c:v>-1.2024192966801701E-2</c:v>
                </c:pt>
                <c:pt idx="129">
                  <c:v>1.0030174359937251E-2</c:v>
                </c:pt>
                <c:pt idx="130">
                  <c:v>-4.0000053333461277E-3</c:v>
                </c:pt>
                <c:pt idx="131">
                  <c:v>2.0020026706729687E-3</c:v>
                </c:pt>
                <c:pt idx="132">
                  <c:v>-4.0080213975388218E-3</c:v>
                </c:pt>
                <c:pt idx="133">
                  <c:v>-2.0284671171505776E-2</c:v>
                </c:pt>
                <c:pt idx="134">
                  <c:v>3.027476424659209E-2</c:v>
                </c:pt>
                <c:pt idx="135">
                  <c:v>1.7734454939768475E-2</c:v>
                </c:pt>
                <c:pt idx="136">
                  <c:v>3.8986404156573229E-3</c:v>
                </c:pt>
                <c:pt idx="137">
                  <c:v>-3.3633239358536376E-2</c:v>
                </c:pt>
                <c:pt idx="138">
                  <c:v>-4.0322635279384511E-3</c:v>
                </c:pt>
                <c:pt idx="139">
                  <c:v>-4.0485885260002205E-3</c:v>
                </c:pt>
                <c:pt idx="140">
                  <c:v>-2.0304575503819517E-3</c:v>
                </c:pt>
                <c:pt idx="141">
                  <c:v>-2.0534602441707864E-2</c:v>
                </c:pt>
                <c:pt idx="142">
                  <c:v>-8.3333815591442994E-3</c:v>
                </c:pt>
                <c:pt idx="143">
                  <c:v>3.0898441551234238E-2</c:v>
                </c:pt>
                <c:pt idx="144">
                  <c:v>-2.0492520390117449E-2</c:v>
                </c:pt>
                <c:pt idx="145">
                  <c:v>1.4388737452099671E-2</c:v>
                </c:pt>
                <c:pt idx="146">
                  <c:v>4.0733253876358688E-3</c:v>
                </c:pt>
                <c:pt idx="147">
                  <c:v>0</c:v>
                </c:pt>
                <c:pt idx="148">
                  <c:v>2.0121403199421028E-2</c:v>
                </c:pt>
                <c:pt idx="149">
                  <c:v>-1.9940186068643953E-3</c:v>
                </c:pt>
                <c:pt idx="150">
                  <c:v>-1.9980026626731087E-3</c:v>
                </c:pt>
                <c:pt idx="151">
                  <c:v>0</c:v>
                </c:pt>
                <c:pt idx="152">
                  <c:v>9.950330853168092E-3</c:v>
                </c:pt>
                <c:pt idx="153">
                  <c:v>1.3766195764147971E-2</c:v>
                </c:pt>
                <c:pt idx="154">
                  <c:v>2.1256839025415118E-2</c:v>
                </c:pt>
                <c:pt idx="155">
                  <c:v>4.3037511679982189E-2</c:v>
                </c:pt>
                <c:pt idx="156">
                  <c:v>-2.0352228848898535E-2</c:v>
                </c:pt>
                <c:pt idx="157">
                  <c:v>-5.62325755436212E-3</c:v>
                </c:pt>
                <c:pt idx="158">
                  <c:v>-1.7062025276721439E-2</c:v>
                </c:pt>
                <c:pt idx="159">
                  <c:v>-5.752652489449811E-3</c:v>
                </c:pt>
                <c:pt idx="160">
                  <c:v>1.1472401162236781E-2</c:v>
                </c:pt>
                <c:pt idx="161">
                  <c:v>-1.1472401162236807E-2</c:v>
                </c:pt>
                <c:pt idx="162">
                  <c:v>-1.9249284095843938E-3</c:v>
                </c:pt>
                <c:pt idx="163">
                  <c:v>1.5296665375473608E-2</c:v>
                </c:pt>
                <c:pt idx="164">
                  <c:v>1.5066198354644183E-2</c:v>
                </c:pt>
                <c:pt idx="165">
                  <c:v>-1.8868484304382805E-2</c:v>
                </c:pt>
                <c:pt idx="166">
                  <c:v>-3.6861593304158231E-2</c:v>
                </c:pt>
                <c:pt idx="167">
                  <c:v>-1.9960742562538058E-2</c:v>
                </c:pt>
                <c:pt idx="168">
                  <c:v>4.024150299725548E-3</c:v>
                </c:pt>
                <c:pt idx="169">
                  <c:v>3.5506688456909817E-2</c:v>
                </c:pt>
                <c:pt idx="170">
                  <c:v>1.347469858336019E-2</c:v>
                </c:pt>
                <c:pt idx="171">
                  <c:v>-1.735819860975775E-2</c:v>
                </c:pt>
                <c:pt idx="172">
                  <c:v>5.8196090532640025E-3</c:v>
                </c:pt>
                <c:pt idx="173">
                  <c:v>1.7258338229280783E-2</c:v>
                </c:pt>
                <c:pt idx="174">
                  <c:v>-7.633624855071095E-3</c:v>
                </c:pt>
                <c:pt idx="175">
                  <c:v>-2.1297997678934241E-2</c:v>
                </c:pt>
                <c:pt idx="176">
                  <c:v>3.9062549670652105E-3</c:v>
                </c:pt>
                <c:pt idx="177">
                  <c:v>1.3552966404703449E-2</c:v>
                </c:pt>
                <c:pt idx="178">
                  <c:v>-7.7220460939102778E-3</c:v>
                </c:pt>
                <c:pt idx="179">
                  <c:v>1.9361090268664007E-3</c:v>
                </c:pt>
                <c:pt idx="180">
                  <c:v>-5.1598746713908565E-2</c:v>
                </c:pt>
                <c:pt idx="181">
                  <c:v>-8.1800047119308071E-3</c:v>
                </c:pt>
                <c:pt idx="182">
                  <c:v>-3.5531428378485538E-2</c:v>
                </c:pt>
                <c:pt idx="183">
                  <c:v>-2.5863510589919352E-2</c:v>
                </c:pt>
                <c:pt idx="184">
                  <c:v>-9.378296231538355E-2</c:v>
                </c:pt>
                <c:pt idx="185">
                  <c:v>8.9406587715584712E-2</c:v>
                </c:pt>
                <c:pt idx="186">
                  <c:v>-7.512063046810806E-2</c:v>
                </c:pt>
                <c:pt idx="187">
                  <c:v>-3.1215019347924526E-2</c:v>
                </c:pt>
                <c:pt idx="188">
                  <c:v>3.1215019347924509E-2</c:v>
                </c:pt>
                <c:pt idx="189">
                  <c:v>2.3365548956211912E-2</c:v>
                </c:pt>
                <c:pt idx="190">
                  <c:v>2.3068060979150921E-3</c:v>
                </c:pt>
                <c:pt idx="191">
                  <c:v>-5.4451319604170302E-2</c:v>
                </c:pt>
                <c:pt idx="192">
                  <c:v>-9.7800290536396058E-3</c:v>
                </c:pt>
                <c:pt idx="193">
                  <c:v>-7.1276980360168662E-2</c:v>
                </c:pt>
                <c:pt idx="194">
                  <c:v>-3.763885149993481E-2</c:v>
                </c:pt>
                <c:pt idx="195">
                  <c:v>3.2347833865519343E-2</c:v>
                </c:pt>
                <c:pt idx="196">
                  <c:v>3.3901551675681416E-2</c:v>
                </c:pt>
                <c:pt idx="197">
                  <c:v>2.5317807984289786E-2</c:v>
                </c:pt>
                <c:pt idx="198">
                  <c:v>-1.0050335853501451E-2</c:v>
                </c:pt>
                <c:pt idx="199">
                  <c:v>3.2300944788321247E-2</c:v>
                </c:pt>
                <c:pt idx="200">
                  <c:v>-3.2300944788321177E-2</c:v>
                </c:pt>
                <c:pt idx="201">
                  <c:v>-4.1242958534049134E-2</c:v>
                </c:pt>
                <c:pt idx="202">
                  <c:v>4.3765027966758983E-2</c:v>
                </c:pt>
                <c:pt idx="203">
                  <c:v>-5.0505157860685915E-3</c:v>
                </c:pt>
                <c:pt idx="204">
                  <c:v>-7.6239251106593707E-3</c:v>
                </c:pt>
                <c:pt idx="205">
                  <c:v>-7.6824961720162819E-3</c:v>
                </c:pt>
                <c:pt idx="206">
                  <c:v>-5.1546505886645375E-3</c:v>
                </c:pt>
                <c:pt idx="207">
                  <c:v>3.3039854078200093E-2</c:v>
                </c:pt>
                <c:pt idx="208">
                  <c:v>-1.765493523872071E-2</c:v>
                </c:pt>
                <c:pt idx="209">
                  <c:v>-7.6628727455691371E-3</c:v>
                </c:pt>
                <c:pt idx="210">
                  <c:v>-2.8610534041265775E-2</c:v>
                </c:pt>
                <c:pt idx="211">
                  <c:v>-1.5957785438610806E-2</c:v>
                </c:pt>
                <c:pt idx="212">
                  <c:v>3.4258949821015343E-2</c:v>
                </c:pt>
                <c:pt idx="213">
                  <c:v>1.5424470325631731E-2</c:v>
                </c:pt>
                <c:pt idx="214">
                  <c:v>2.2699587516106755E-2</c:v>
                </c:pt>
                <c:pt idx="215">
                  <c:v>2.7061922042957161E-2</c:v>
                </c:pt>
                <c:pt idx="216">
                  <c:v>-2.4571260730505317E-2</c:v>
                </c:pt>
                <c:pt idx="217">
                  <c:v>-2.2642476749759777E-2</c:v>
                </c:pt>
                <c:pt idx="218">
                  <c:v>2.5412974286725481E-3</c:v>
                </c:pt>
                <c:pt idx="219">
                  <c:v>1.7610518008635369E-2</c:v>
                </c:pt>
                <c:pt idx="220">
                  <c:v>-5.0000104167057515E-3</c:v>
                </c:pt>
                <c:pt idx="221">
                  <c:v>-1.7699577099400975E-2</c:v>
                </c:pt>
                <c:pt idx="222">
                  <c:v>1.7699577099400857E-2</c:v>
                </c:pt>
                <c:pt idx="223">
                  <c:v>1.7391742711869239E-2</c:v>
                </c:pt>
                <c:pt idx="224">
                  <c:v>2.6733062197068721E-2</c:v>
                </c:pt>
                <c:pt idx="225">
                  <c:v>-7.2202479734870201E-3</c:v>
                </c:pt>
                <c:pt idx="226">
                  <c:v>2.1506205220963682E-2</c:v>
                </c:pt>
                <c:pt idx="227">
                  <c:v>2.3612761856796854E-3</c:v>
                </c:pt>
                <c:pt idx="228">
                  <c:v>-2.1454935001259487E-2</c:v>
                </c:pt>
                <c:pt idx="229">
                  <c:v>-3.1826431611677204E-2</c:v>
                </c:pt>
                <c:pt idx="230">
                  <c:v>2.4844733276619658E-3</c:v>
                </c:pt>
                <c:pt idx="231">
                  <c:v>1.2330612457478725E-2</c:v>
                </c:pt>
                <c:pt idx="232">
                  <c:v>-1.2330612457478674E-2</c:v>
                </c:pt>
                <c:pt idx="233">
                  <c:v>-9.9751450568195087E-3</c:v>
                </c:pt>
                <c:pt idx="234">
                  <c:v>5.0000104167058392E-3</c:v>
                </c:pt>
                <c:pt idx="235">
                  <c:v>-2.4968801985871545E-3</c:v>
                </c:pt>
                <c:pt idx="236">
                  <c:v>2.4968801985871458E-3</c:v>
                </c:pt>
                <c:pt idx="237">
                  <c:v>4.9751346401137077E-3</c:v>
                </c:pt>
                <c:pt idx="238">
                  <c:v>1.2330612457478725E-2</c:v>
                </c:pt>
                <c:pt idx="239">
                  <c:v>2.421425812059453E-2</c:v>
                </c:pt>
                <c:pt idx="240">
                  <c:v>-2.1766276481954512E-2</c:v>
                </c:pt>
                <c:pt idx="241">
                  <c:v>-4.9019706002067795E-3</c:v>
                </c:pt>
                <c:pt idx="242">
                  <c:v>9.7800290536396994E-3</c:v>
                </c:pt>
                <c:pt idx="243">
                  <c:v>-4.8780584534328549E-3</c:v>
                </c:pt>
                <c:pt idx="244">
                  <c:v>-1.477859409611872E-2</c:v>
                </c:pt>
                <c:pt idx="245">
                  <c:v>-9.9751450568195087E-3</c:v>
                </c:pt>
                <c:pt idx="246">
                  <c:v>-2.5094116054258072E-3</c:v>
                </c:pt>
                <c:pt idx="247">
                  <c:v>1.0000083334583399E-2</c:v>
                </c:pt>
                <c:pt idx="248">
                  <c:v>-2.4906613124519189E-3</c:v>
                </c:pt>
                <c:pt idx="249">
                  <c:v>-5.0000104167057515E-3</c:v>
                </c:pt>
                <c:pt idx="250">
                  <c:v>-2.5094116054258072E-3</c:v>
                </c:pt>
                <c:pt idx="251">
                  <c:v>5.0125418235441935E-3</c:v>
                </c:pt>
                <c:pt idx="252">
                  <c:v>7.4720148387010564E-3</c:v>
                </c:pt>
                <c:pt idx="253">
                  <c:v>0</c:v>
                </c:pt>
                <c:pt idx="254">
                  <c:v>0</c:v>
                </c:pt>
                <c:pt idx="255">
                  <c:v>2.4783160144670005E-3</c:v>
                </c:pt>
                <c:pt idx="256">
                  <c:v>9.8522964430116395E-3</c:v>
                </c:pt>
                <c:pt idx="257">
                  <c:v>-9.8522964430115944E-3</c:v>
                </c:pt>
                <c:pt idx="258">
                  <c:v>9.8522964430116395E-3</c:v>
                </c:pt>
                <c:pt idx="259">
                  <c:v>9.7561749453646558E-3</c:v>
                </c:pt>
                <c:pt idx="260">
                  <c:v>2.3981964686485405E-2</c:v>
                </c:pt>
                <c:pt idx="261">
                  <c:v>1.8779894651596275E-2</c:v>
                </c:pt>
                <c:pt idx="262">
                  <c:v>0</c:v>
                </c:pt>
                <c:pt idx="263">
                  <c:v>-4.6620131058113011E-3</c:v>
                </c:pt>
                <c:pt idx="264">
                  <c:v>-2.3391823531722662E-3</c:v>
                </c:pt>
                <c:pt idx="265">
                  <c:v>-2.3446669592541345E-3</c:v>
                </c:pt>
                <c:pt idx="266">
                  <c:v>9.345862418237599E-3</c:v>
                </c:pt>
                <c:pt idx="267">
                  <c:v>-7.0011954589835881E-3</c:v>
                </c:pt>
                <c:pt idx="268">
                  <c:v>-1.4151179546243151E-2</c:v>
                </c:pt>
                <c:pt idx="269">
                  <c:v>-1.6766859857067089E-2</c:v>
                </c:pt>
                <c:pt idx="270">
                  <c:v>-2.4183808642816379E-3</c:v>
                </c:pt>
                <c:pt idx="271">
                  <c:v>-9.7324369182310005E-3</c:v>
                </c:pt>
                <c:pt idx="272">
                  <c:v>-4.9019706002067795E-3</c:v>
                </c:pt>
                <c:pt idx="273">
                  <c:v>-9.8766234959119757E-3</c:v>
                </c:pt>
                <c:pt idx="274">
                  <c:v>1.9656652549551592E-2</c:v>
                </c:pt>
                <c:pt idx="275">
                  <c:v>1.92777054259031E-2</c:v>
                </c:pt>
                <c:pt idx="276">
                  <c:v>4.761913760243785E-3</c:v>
                </c:pt>
                <c:pt idx="277">
                  <c:v>-2.6475673984027906E-2</c:v>
                </c:pt>
                <c:pt idx="278">
                  <c:v>4.8661896511729063E-3</c:v>
                </c:pt>
                <c:pt idx="279">
                  <c:v>1.6847570572611444E-2</c:v>
                </c:pt>
                <c:pt idx="280">
                  <c:v>-1.9277705425903076E-2</c:v>
                </c:pt>
                <c:pt idx="281">
                  <c:v>9.6853057344636791E-3</c:v>
                </c:pt>
                <c:pt idx="282">
                  <c:v>-7.2551708811719098E-3</c:v>
                </c:pt>
                <c:pt idx="283">
                  <c:v>9.6619109117368901E-3</c:v>
                </c:pt>
                <c:pt idx="284">
                  <c:v>-7.2376673002305016E-3</c:v>
                </c:pt>
                <c:pt idx="285">
                  <c:v>4.8309272696655924E-3</c:v>
                </c:pt>
                <c:pt idx="286">
                  <c:v>7.2029122940580163E-3</c:v>
                </c:pt>
                <c:pt idx="287">
                  <c:v>7.1514011576250865E-3</c:v>
                </c:pt>
                <c:pt idx="288">
                  <c:v>-4.7619137602437026E-3</c:v>
                </c:pt>
                <c:pt idx="289">
                  <c:v>0</c:v>
                </c:pt>
                <c:pt idx="290">
                  <c:v>1.1862535309819948E-2</c:v>
                </c:pt>
                <c:pt idx="291">
                  <c:v>2.3557136924589835E-3</c:v>
                </c:pt>
                <c:pt idx="292">
                  <c:v>7.0340266573799817E-3</c:v>
                </c:pt>
                <c:pt idx="293">
                  <c:v>0</c:v>
                </c:pt>
                <c:pt idx="294">
                  <c:v>-9.3897403498390316E-3</c:v>
                </c:pt>
                <c:pt idx="295">
                  <c:v>9.3897403498391374E-3</c:v>
                </c:pt>
                <c:pt idx="296">
                  <c:v>-4.6838493124263143E-3</c:v>
                </c:pt>
                <c:pt idx="297">
                  <c:v>4.6838493124264375E-3</c:v>
                </c:pt>
                <c:pt idx="298">
                  <c:v>2.3337233462200966E-3</c:v>
                </c:pt>
                <c:pt idx="299">
                  <c:v>1.3889112160667093E-2</c:v>
                </c:pt>
                <c:pt idx="300">
                  <c:v>-4.6083030861942187E-3</c:v>
                </c:pt>
                <c:pt idx="301">
                  <c:v>4.6083030861941814E-3</c:v>
                </c:pt>
                <c:pt idx="302">
                  <c:v>4.5871640069061401E-3</c:v>
                </c:pt>
                <c:pt idx="303">
                  <c:v>0</c:v>
                </c:pt>
                <c:pt idx="304">
                  <c:v>-3.0199739863632405E-2</c:v>
                </c:pt>
                <c:pt idx="305">
                  <c:v>9.3897403498391374E-3</c:v>
                </c:pt>
                <c:pt idx="306">
                  <c:v>-2.3391823531722662E-3</c:v>
                </c:pt>
                <c:pt idx="307">
                  <c:v>0</c:v>
                </c:pt>
                <c:pt idx="308">
                  <c:v>-7.0505579966667993E-3</c:v>
                </c:pt>
                <c:pt idx="309">
                  <c:v>-1.1862535309820057E-2</c:v>
                </c:pt>
                <c:pt idx="310">
                  <c:v>-2.3894873973814672E-3</c:v>
                </c:pt>
                <c:pt idx="311">
                  <c:v>0</c:v>
                </c:pt>
                <c:pt idx="312">
                  <c:v>-2.3952107259548219E-3</c:v>
                </c:pt>
                <c:pt idx="313">
                  <c:v>2.1353124470569061E-2</c:v>
                </c:pt>
                <c:pt idx="314">
                  <c:v>-2.3501773449536266E-3</c:v>
                </c:pt>
                <c:pt idx="315">
                  <c:v>0</c:v>
                </c:pt>
                <c:pt idx="316">
                  <c:v>9.367750003600241E-3</c:v>
                </c:pt>
                <c:pt idx="317">
                  <c:v>-1.1723463696059259E-2</c:v>
                </c:pt>
                <c:pt idx="318">
                  <c:v>1.4051753455650287E-2</c:v>
                </c:pt>
                <c:pt idx="319">
                  <c:v>-7.0011954589835881E-3</c:v>
                </c:pt>
                <c:pt idx="320">
                  <c:v>1.3953714773865308E-2</c:v>
                </c:pt>
                <c:pt idx="321">
                  <c:v>2.0572154075208317E-2</c:v>
                </c:pt>
                <c:pt idx="322">
                  <c:v>5.2875752047947776E-2</c:v>
                </c:pt>
                <c:pt idx="323">
                  <c:v>-2.3888215174695492E-2</c:v>
                </c:pt>
                <c:pt idx="324">
                  <c:v>1.3100624045698056E-2</c:v>
                </c:pt>
                <c:pt idx="325">
                  <c:v>-8.7146521024437755E-3</c:v>
                </c:pt>
                <c:pt idx="326">
                  <c:v>2.1857932199802256E-3</c:v>
                </c:pt>
                <c:pt idx="327">
                  <c:v>-6.5717651632345017E-3</c:v>
                </c:pt>
                <c:pt idx="328">
                  <c:v>4.3859719432542679E-3</c:v>
                </c:pt>
                <c:pt idx="329">
                  <c:v>3.0174703122213032E-2</c:v>
                </c:pt>
                <c:pt idx="330">
                  <c:v>6.3492276786587445E-3</c:v>
                </c:pt>
                <c:pt idx="331">
                  <c:v>-1.2739025777429714E-2</c:v>
                </c:pt>
                <c:pt idx="332">
                  <c:v>-6.4308903302904025E-3</c:v>
                </c:pt>
                <c:pt idx="333">
                  <c:v>1.069528911674795E-2</c:v>
                </c:pt>
                <c:pt idx="334">
                  <c:v>-2.1299262578248533E-3</c:v>
                </c:pt>
                <c:pt idx="335">
                  <c:v>8.4926200456535966E-3</c:v>
                </c:pt>
                <c:pt idx="336">
                  <c:v>8.4211023964083451E-3</c:v>
                </c:pt>
                <c:pt idx="337">
                  <c:v>1.4568415828290413E-2</c:v>
                </c:pt>
                <c:pt idx="338">
                  <c:v>-6.2176366108705619E-3</c:v>
                </c:pt>
                <c:pt idx="339">
                  <c:v>-1.044941587434112E-2</c:v>
                </c:pt>
                <c:pt idx="340">
                  <c:v>1.4598799421152631E-2</c:v>
                </c:pt>
                <c:pt idx="341">
                  <c:v>2.0682530640590605E-3</c:v>
                </c:pt>
                <c:pt idx="342">
                  <c:v>-2.0682530640590683E-3</c:v>
                </c:pt>
                <c:pt idx="343">
                  <c:v>4.1322372849105912E-3</c:v>
                </c:pt>
                <c:pt idx="344">
                  <c:v>2.0597329630105622E-3</c:v>
                </c:pt>
                <c:pt idx="345">
                  <c:v>2.2381402196134912E-2</c:v>
                </c:pt>
                <c:pt idx="346">
                  <c:v>8.0160749882361246E-3</c:v>
                </c:pt>
                <c:pt idx="347">
                  <c:v>-1.204833851617448E-2</c:v>
                </c:pt>
                <c:pt idx="348">
                  <c:v>2.0181641562371953E-3</c:v>
                </c:pt>
                <c:pt idx="349">
                  <c:v>2.1935076866255714E-2</c:v>
                </c:pt>
                <c:pt idx="350">
                  <c:v>-5.9347355198145777E-3</c:v>
                </c:pt>
                <c:pt idx="351">
                  <c:v>1.9821612039912025E-3</c:v>
                </c:pt>
                <c:pt idx="352">
                  <c:v>-1.9821612039912112E-3</c:v>
                </c:pt>
                <c:pt idx="353">
                  <c:v>1.1834457647002798E-2</c:v>
                </c:pt>
                <c:pt idx="354">
                  <c:v>-1.9627091678487058E-3</c:v>
                </c:pt>
                <c:pt idx="355">
                  <c:v>1.3658748931040044E-2</c:v>
                </c:pt>
                <c:pt idx="356">
                  <c:v>1.347469858336019E-2</c:v>
                </c:pt>
                <c:pt idx="357">
                  <c:v>-1.9138761822841644E-3</c:v>
                </c:pt>
                <c:pt idx="358">
                  <c:v>-7.6923456231556137E-3</c:v>
                </c:pt>
                <c:pt idx="359">
                  <c:v>-1.9323677510539241E-3</c:v>
                </c:pt>
                <c:pt idx="360">
                  <c:v>0</c:v>
                </c:pt>
                <c:pt idx="361">
                  <c:v>-1.7561426929947294E-2</c:v>
                </c:pt>
                <c:pt idx="362">
                  <c:v>-1.3875346493617068E-2</c:v>
                </c:pt>
                <c:pt idx="363">
                  <c:v>1.9940186068644495E-3</c:v>
                </c:pt>
                <c:pt idx="364">
                  <c:v>0</c:v>
                </c:pt>
                <c:pt idx="365">
                  <c:v>1.1881327886752686E-2</c:v>
                </c:pt>
                <c:pt idx="366">
                  <c:v>1.3685453085254229E-2</c:v>
                </c:pt>
                <c:pt idx="367">
                  <c:v>9.6619109117368901E-3</c:v>
                </c:pt>
                <c:pt idx="368">
                  <c:v>1.3371736965889241E-2</c:v>
                </c:pt>
                <c:pt idx="369">
                  <c:v>9.4429408002820875E-3</c:v>
                </c:pt>
                <c:pt idx="370">
                  <c:v>0</c:v>
                </c:pt>
                <c:pt idx="371">
                  <c:v>4.7715473039666577E-2</c:v>
                </c:pt>
                <c:pt idx="372">
                  <c:v>-5.3908486348764233E-3</c:v>
                </c:pt>
                <c:pt idx="373">
                  <c:v>-1.0869672236903879E-2</c:v>
                </c:pt>
                <c:pt idx="374">
                  <c:v>-1.8382870600533424E-2</c:v>
                </c:pt>
                <c:pt idx="375">
                  <c:v>3.7037079374844318E-3</c:v>
                </c:pt>
                <c:pt idx="376">
                  <c:v>2.1938722675853336E-2</c:v>
                </c:pt>
                <c:pt idx="377">
                  <c:v>3.6101122240997934E-3</c:v>
                </c:pt>
                <c:pt idx="378">
                  <c:v>3.5971261808494747E-3</c:v>
                </c:pt>
                <c:pt idx="379">
                  <c:v>1.7937224540269007E-3</c:v>
                </c:pt>
                <c:pt idx="380">
                  <c:v>-7.1942756340270851E-3</c:v>
                </c:pt>
                <c:pt idx="381">
                  <c:v>5.4005531800002888E-3</c:v>
                </c:pt>
                <c:pt idx="382">
                  <c:v>1.0714388212406268E-2</c:v>
                </c:pt>
                <c:pt idx="383">
                  <c:v>-7.1301549845911912E-3</c:v>
                </c:pt>
                <c:pt idx="384">
                  <c:v>-1.8051031645568535E-2</c:v>
                </c:pt>
                <c:pt idx="385">
                  <c:v>9.0662452377532603E-3</c:v>
                </c:pt>
                <c:pt idx="386">
                  <c:v>-7.2464085207671978E-3</c:v>
                </c:pt>
                <c:pt idx="387">
                  <c:v>-9.1324835632724741E-3</c:v>
                </c:pt>
                <c:pt idx="388">
                  <c:v>1.8331810816609117E-3</c:v>
                </c:pt>
                <c:pt idx="389">
                  <c:v>0</c:v>
                </c:pt>
                <c:pt idx="390">
                  <c:v>1.8298266770761572E-3</c:v>
                </c:pt>
                <c:pt idx="391">
                  <c:v>3.6496390875493312E-3</c:v>
                </c:pt>
                <c:pt idx="392">
                  <c:v>-5.4794657646255957E-3</c:v>
                </c:pt>
                <c:pt idx="393">
                  <c:v>-1.1049836186584935E-2</c:v>
                </c:pt>
                <c:pt idx="394">
                  <c:v>1.8501392881613734E-3</c:v>
                </c:pt>
                <c:pt idx="395">
                  <c:v>-1.8501392881614773E-3</c:v>
                </c:pt>
                <c:pt idx="396">
                  <c:v>-7.4349784875180902E-3</c:v>
                </c:pt>
                <c:pt idx="397">
                  <c:v>-2.2642476749759777E-2</c:v>
                </c:pt>
                <c:pt idx="398">
                  <c:v>5.7088642203202006E-3</c:v>
                </c:pt>
                <c:pt idx="399">
                  <c:v>-5.708864220320204E-3</c:v>
                </c:pt>
                <c:pt idx="400">
                  <c:v>9.4967475372572073E-3</c:v>
                </c:pt>
                <c:pt idx="401">
                  <c:v>1.8885746878681546E-3</c:v>
                </c:pt>
                <c:pt idx="402">
                  <c:v>2.2388994893478686E-2</c:v>
                </c:pt>
                <c:pt idx="403">
                  <c:v>-1.1131840368844181E-2</c:v>
                </c:pt>
                <c:pt idx="404">
                  <c:v>-1.6933612529439625E-2</c:v>
                </c:pt>
                <c:pt idx="405">
                  <c:v>-7.6190844764394052E-3</c:v>
                </c:pt>
                <c:pt idx="406">
                  <c:v>-3.8314223115559487E-3</c:v>
                </c:pt>
                <c:pt idx="407">
                  <c:v>3.2108518408417518E-2</c:v>
                </c:pt>
                <c:pt idx="408">
                  <c:v>3.7105793965355534E-3</c:v>
                </c:pt>
                <c:pt idx="409">
                  <c:v>-1.1173300598125189E-2</c:v>
                </c:pt>
                <c:pt idx="410">
                  <c:v>9.3197319488022273E-3</c:v>
                </c:pt>
                <c:pt idx="411">
                  <c:v>-1.1194146743152587E-2</c:v>
                </c:pt>
                <c:pt idx="412">
                  <c:v>1.67445772738017E-2</c:v>
                </c:pt>
                <c:pt idx="413">
                  <c:v>-5.5504305306490918E-3</c:v>
                </c:pt>
                <c:pt idx="414">
                  <c:v>-9.319731948802366E-3</c:v>
                </c:pt>
                <c:pt idx="415">
                  <c:v>9.3197319488022273E-3</c:v>
                </c:pt>
                <c:pt idx="416">
                  <c:v>7.3937490249381919E-3</c:v>
                </c:pt>
                <c:pt idx="417">
                  <c:v>-1.2975158863133418E-2</c:v>
                </c:pt>
                <c:pt idx="418">
                  <c:v>9.285117775679478E-3</c:v>
                </c:pt>
                <c:pt idx="419">
                  <c:v>-3.7037079374844144E-3</c:v>
                </c:pt>
                <c:pt idx="420">
                  <c:v>1.8535686493228347E-3</c:v>
                </c:pt>
                <c:pt idx="421">
                  <c:v>-1.8535686493229438E-3</c:v>
                </c:pt>
                <c:pt idx="422">
                  <c:v>7.3937490249381919E-3</c:v>
                </c:pt>
                <c:pt idx="423">
                  <c:v>-5.5401803756153561E-3</c:v>
                </c:pt>
                <c:pt idx="424">
                  <c:v>-1.8535686493229438E-3</c:v>
                </c:pt>
                <c:pt idx="425">
                  <c:v>-1.8570107472127711E-3</c:v>
                </c:pt>
                <c:pt idx="426">
                  <c:v>-1.1215070820140068E-2</c:v>
                </c:pt>
                <c:pt idx="427">
                  <c:v>9.3546051672203177E-3</c:v>
                </c:pt>
                <c:pt idx="428">
                  <c:v>-1.5009662650565289E-2</c:v>
                </c:pt>
                <c:pt idx="429">
                  <c:v>1.3145729212502512E-2</c:v>
                </c:pt>
                <c:pt idx="430">
                  <c:v>7.4349784875179905E-3</c:v>
                </c:pt>
                <c:pt idx="431">
                  <c:v>-1.1173300598125189E-2</c:v>
                </c:pt>
                <c:pt idx="432">
                  <c:v>0</c:v>
                </c:pt>
                <c:pt idx="433">
                  <c:v>-1.3195290418832545E-2</c:v>
                </c:pt>
                <c:pt idx="434">
                  <c:v>0</c:v>
                </c:pt>
                <c:pt idx="435">
                  <c:v>-1.3371736965889308E-2</c:v>
                </c:pt>
                <c:pt idx="436">
                  <c:v>-7.7220460939102778E-3</c:v>
                </c:pt>
                <c:pt idx="437">
                  <c:v>0</c:v>
                </c:pt>
                <c:pt idx="438">
                  <c:v>0</c:v>
                </c:pt>
                <c:pt idx="439">
                  <c:v>-1.1696039763191298E-2</c:v>
                </c:pt>
                <c:pt idx="440">
                  <c:v>-2.582069962174275E-2</c:v>
                </c:pt>
                <c:pt idx="441">
                  <c:v>2.9734598942879144E-2</c:v>
                </c:pt>
                <c:pt idx="442">
                  <c:v>2.6976587698202076E-2</c:v>
                </c:pt>
                <c:pt idx="443">
                  <c:v>-5.7197486727869531E-3</c:v>
                </c:pt>
                <c:pt idx="444">
                  <c:v>1.329554248124472E-2</c:v>
                </c:pt>
                <c:pt idx="445">
                  <c:v>-1.8885746878681362E-3</c:v>
                </c:pt>
                <c:pt idx="446">
                  <c:v>1.8885746878681546E-3</c:v>
                </c:pt>
                <c:pt idx="447">
                  <c:v>-3.7807228399060443E-3</c:v>
                </c:pt>
                <c:pt idx="448">
                  <c:v>1.8921481520379623E-3</c:v>
                </c:pt>
                <c:pt idx="449">
                  <c:v>-5.687219120589576E-3</c:v>
                </c:pt>
                <c:pt idx="450">
                  <c:v>-1.1472401162236807E-2</c:v>
                </c:pt>
                <c:pt idx="451">
                  <c:v>-7.7220460939102778E-3</c:v>
                </c:pt>
                <c:pt idx="452">
                  <c:v>0</c:v>
                </c:pt>
                <c:pt idx="453">
                  <c:v>5.7971176843259146E-3</c:v>
                </c:pt>
                <c:pt idx="454">
                  <c:v>-7.7369825021524515E-3</c:v>
                </c:pt>
                <c:pt idx="455">
                  <c:v>1.7324783657305921E-2</c:v>
                </c:pt>
                <c:pt idx="456">
                  <c:v>-7.6628727455691371E-3</c:v>
                </c:pt>
                <c:pt idx="457">
                  <c:v>1.9212301778938723E-3</c:v>
                </c:pt>
                <c:pt idx="458">
                  <c:v>-3.9143940668502075E-2</c:v>
                </c:pt>
                <c:pt idx="459">
                  <c:v>1.5841915465657923E-2</c:v>
                </c:pt>
                <c:pt idx="460">
                  <c:v>5.8766084889849707E-3</c:v>
                </c:pt>
                <c:pt idx="461">
                  <c:v>1.1650617219975274E-2</c:v>
                </c:pt>
                <c:pt idx="462">
                  <c:v>3.8535693159899723E-3</c:v>
                </c:pt>
                <c:pt idx="463">
                  <c:v>-1.160554612030789E-2</c:v>
                </c:pt>
                <c:pt idx="464">
                  <c:v>0</c:v>
                </c:pt>
                <c:pt idx="465">
                  <c:v>-9.7752489046423301E-3</c:v>
                </c:pt>
                <c:pt idx="466">
                  <c:v>-1.5841915465657976E-2</c:v>
                </c:pt>
                <c:pt idx="467">
                  <c:v>-1.9980026626731087E-3</c:v>
                </c:pt>
                <c:pt idx="468">
                  <c:v>3.9920212695374567E-3</c:v>
                </c:pt>
                <c:pt idx="469">
                  <c:v>-3.9920212695374498E-3</c:v>
                </c:pt>
                <c:pt idx="470">
                  <c:v>-1.4098924379501648E-2</c:v>
                </c:pt>
                <c:pt idx="471">
                  <c:v>-1.0193768189542944E-2</c:v>
                </c:pt>
                <c:pt idx="472">
                  <c:v>6.1287219413733258E-3</c:v>
                </c:pt>
                <c:pt idx="473">
                  <c:v>-4.0816383196485067E-3</c:v>
                </c:pt>
                <c:pt idx="474">
                  <c:v>-8.2135985373888564E-3</c:v>
                </c:pt>
                <c:pt idx="475">
                  <c:v>2.2427035787444208E-2</c:v>
                </c:pt>
                <c:pt idx="476">
                  <c:v>-2.0181641562372361E-3</c:v>
                </c:pt>
                <c:pt idx="477">
                  <c:v>2.0181641562371953E-3</c:v>
                </c:pt>
                <c:pt idx="478">
                  <c:v>2.0140993717011856E-3</c:v>
                </c:pt>
                <c:pt idx="479">
                  <c:v>4.0160696548899649E-3</c:v>
                </c:pt>
                <c:pt idx="480">
                  <c:v>-1.2096921708828571E-2</c:v>
                </c:pt>
                <c:pt idx="481">
                  <c:v>-2.0304575503819517E-3</c:v>
                </c:pt>
                <c:pt idx="482">
                  <c:v>-8.1633106391609811E-3</c:v>
                </c:pt>
                <c:pt idx="483">
                  <c:v>1.2220111334775397E-2</c:v>
                </c:pt>
                <c:pt idx="484">
                  <c:v>-1.0173027713050521E-2</c:v>
                </c:pt>
                <c:pt idx="485">
                  <c:v>-4.0983663922822483E-3</c:v>
                </c:pt>
                <c:pt idx="486">
                  <c:v>6.1412680220824288E-3</c:v>
                </c:pt>
                <c:pt idx="487">
                  <c:v>8.1301260832503091E-3</c:v>
                </c:pt>
                <c:pt idx="488">
                  <c:v>-2.0263431452323616E-3</c:v>
                </c:pt>
                <c:pt idx="489">
                  <c:v>-2.0304575503819517E-3</c:v>
                </c:pt>
                <c:pt idx="490">
                  <c:v>-2.0345886977875742E-3</c:v>
                </c:pt>
                <c:pt idx="491">
                  <c:v>-2.6833395303064576E-2</c:v>
                </c:pt>
                <c:pt idx="492">
                  <c:v>4.175371410480592E-3</c:v>
                </c:pt>
                <c:pt idx="493">
                  <c:v>-1.2578782206860073E-2</c:v>
                </c:pt>
                <c:pt idx="494">
                  <c:v>2.2941569242406749E-2</c:v>
                </c:pt>
                <c:pt idx="495">
                  <c:v>8.2135985373887992E-3</c:v>
                </c:pt>
                <c:pt idx="496">
                  <c:v>2.042901629800331E-3</c:v>
                </c:pt>
                <c:pt idx="497">
                  <c:v>2.0387366898483089E-3</c:v>
                </c:pt>
                <c:pt idx="498">
                  <c:v>-8.1800047119308071E-3</c:v>
                </c:pt>
                <c:pt idx="499">
                  <c:v>4.098366392282185E-3</c:v>
                </c:pt>
                <c:pt idx="500">
                  <c:v>4.0816383196484564E-3</c:v>
                </c:pt>
                <c:pt idx="501">
                  <c:v>-1.2295236857037354E-2</c:v>
                </c:pt>
                <c:pt idx="502">
                  <c:v>-4.1322372849104949E-3</c:v>
                </c:pt>
                <c:pt idx="503">
                  <c:v>-4.1493835468114776E-3</c:v>
                </c:pt>
                <c:pt idx="504">
                  <c:v>2.057685768875929E-2</c:v>
                </c:pt>
                <c:pt idx="505">
                  <c:v>4.0650462481695935E-3</c:v>
                </c:pt>
                <c:pt idx="506">
                  <c:v>4.0485885260001112E-3</c:v>
                </c:pt>
                <c:pt idx="507">
                  <c:v>2.0181641562371953E-3</c:v>
                </c:pt>
                <c:pt idx="508">
                  <c:v>0</c:v>
                </c:pt>
                <c:pt idx="509">
                  <c:v>-4.0404095370049744E-3</c:v>
                </c:pt>
                <c:pt idx="510">
                  <c:v>6.0545089087062224E-3</c:v>
                </c:pt>
                <c:pt idx="511">
                  <c:v>-6.0545089087062605E-3</c:v>
                </c:pt>
                <c:pt idx="512">
                  <c:v>1.007057856359609E-2</c:v>
                </c:pt>
                <c:pt idx="513">
                  <c:v>2.0020026706729687E-3</c:v>
                </c:pt>
                <c:pt idx="514">
                  <c:v>1.5873349156290163E-2</c:v>
                </c:pt>
                <c:pt idx="515">
                  <c:v>2.3347363996991107E-2</c:v>
                </c:pt>
                <c:pt idx="516">
                  <c:v>-1.160554612030789E-2</c:v>
                </c:pt>
                <c:pt idx="517">
                  <c:v>-3.898640415657309E-3</c:v>
                </c:pt>
                <c:pt idx="518">
                  <c:v>0</c:v>
                </c:pt>
                <c:pt idx="519">
                  <c:v>1.9512201312617493E-3</c:v>
                </c:pt>
                <c:pt idx="520">
                  <c:v>1.5474196582597383E-2</c:v>
                </c:pt>
                <c:pt idx="521">
                  <c:v>0</c:v>
                </c:pt>
                <c:pt idx="522">
                  <c:v>7.6482208382568188E-3</c:v>
                </c:pt>
                <c:pt idx="523">
                  <c:v>5.6980211146377959E-3</c:v>
                </c:pt>
                <c:pt idx="524">
                  <c:v>-1.8957351648992008E-3</c:v>
                </c:pt>
                <c:pt idx="525">
                  <c:v>7.561472700576488E-3</c:v>
                </c:pt>
                <c:pt idx="526">
                  <c:v>1.4953549667058258E-2</c:v>
                </c:pt>
                <c:pt idx="527">
                  <c:v>-5.581409838195152E-3</c:v>
                </c:pt>
                <c:pt idx="528">
                  <c:v>-1.8674141747954732E-3</c:v>
                </c:pt>
                <c:pt idx="529">
                  <c:v>3.7313476128581842E-3</c:v>
                </c:pt>
                <c:pt idx="530">
                  <c:v>9.2679069307814565E-3</c:v>
                </c:pt>
                <c:pt idx="531">
                  <c:v>0</c:v>
                </c:pt>
                <c:pt idx="532">
                  <c:v>-3.6968618813260916E-3</c:v>
                </c:pt>
                <c:pt idx="533">
                  <c:v>0</c:v>
                </c:pt>
                <c:pt idx="534">
                  <c:v>-5.5710450494553601E-3</c:v>
                </c:pt>
                <c:pt idx="535">
                  <c:v>1.8604656529196708E-3</c:v>
                </c:pt>
                <c:pt idx="536">
                  <c:v>-5.5918132657778296E-3</c:v>
                </c:pt>
                <c:pt idx="537">
                  <c:v>1.8674141747954624E-3</c:v>
                </c:pt>
                <c:pt idx="538">
                  <c:v>1.8639334380627327E-3</c:v>
                </c:pt>
                <c:pt idx="539">
                  <c:v>5.5710450494554295E-3</c:v>
                </c:pt>
                <c:pt idx="540">
                  <c:v>3.6968618813262026E-3</c:v>
                </c:pt>
                <c:pt idx="541">
                  <c:v>7.3529743052587332E-3</c:v>
                </c:pt>
                <c:pt idx="542">
                  <c:v>3.6563112031104792E-3</c:v>
                </c:pt>
                <c:pt idx="543">
                  <c:v>-5.4894922847714802E-3</c:v>
                </c:pt>
                <c:pt idx="544">
                  <c:v>0</c:v>
                </c:pt>
                <c:pt idx="545">
                  <c:v>-1.8365478073013922E-3</c:v>
                </c:pt>
                <c:pt idx="546">
                  <c:v>-3.6832454162964048E-3</c:v>
                </c:pt>
                <c:pt idx="547">
                  <c:v>1.8433184942893146E-3</c:v>
                </c:pt>
                <c:pt idx="548">
                  <c:v>5.5096558109696998E-3</c:v>
                </c:pt>
                <c:pt idx="549">
                  <c:v>-1.4760415583120573E-2</c:v>
                </c:pt>
                <c:pt idx="550">
                  <c:v>-3.7243990909824397E-3</c:v>
                </c:pt>
                <c:pt idx="551">
                  <c:v>1.2975158863133459E-2</c:v>
                </c:pt>
                <c:pt idx="552">
                  <c:v>1.4625489218979012E-2</c:v>
                </c:pt>
                <c:pt idx="553">
                  <c:v>-1.816530926397894E-3</c:v>
                </c:pt>
                <c:pt idx="554">
                  <c:v>1.0850016024065844E-2</c:v>
                </c:pt>
                <c:pt idx="555">
                  <c:v>1.7969456767016347E-3</c:v>
                </c:pt>
                <c:pt idx="556">
                  <c:v>-9.0171936501887446E-3</c:v>
                </c:pt>
                <c:pt idx="557">
                  <c:v>-1.0929070532190317E-2</c:v>
                </c:pt>
                <c:pt idx="558">
                  <c:v>1.2739025777429712E-2</c:v>
                </c:pt>
                <c:pt idx="559">
                  <c:v>0</c:v>
                </c:pt>
                <c:pt idx="560">
                  <c:v>9.0009608589761234E-3</c:v>
                </c:pt>
                <c:pt idx="561">
                  <c:v>-5.3908486348764233E-3</c:v>
                </c:pt>
                <c:pt idx="562">
                  <c:v>-1.8182319083190474E-2</c:v>
                </c:pt>
                <c:pt idx="563">
                  <c:v>-2.4142305321599635E-2</c:v>
                </c:pt>
                <c:pt idx="564">
                  <c:v>3.7523496185503718E-3</c:v>
                </c:pt>
                <c:pt idx="565">
                  <c:v>1.8553407895747834E-2</c:v>
                </c:pt>
                <c:pt idx="566">
                  <c:v>9.1491946535880823E-3</c:v>
                </c:pt>
                <c:pt idx="567">
                  <c:v>1.0869672236903891E-2</c:v>
                </c:pt>
                <c:pt idx="568">
                  <c:v>-3.6101122240996741E-3</c:v>
                </c:pt>
                <c:pt idx="569">
                  <c:v>-9.0827145743192506E-3</c:v>
                </c:pt>
                <c:pt idx="570">
                  <c:v>-1.1009285508369368E-2</c:v>
                </c:pt>
                <c:pt idx="571">
                  <c:v>-3.6968618813260916E-3</c:v>
                </c:pt>
                <c:pt idx="572">
                  <c:v>-1.4925650216675706E-2</c:v>
                </c:pt>
                <c:pt idx="573">
                  <c:v>-1.1342276603934495E-2</c:v>
                </c:pt>
                <c:pt idx="574">
                  <c:v>1.134227660393451E-2</c:v>
                </c:pt>
                <c:pt idx="575">
                  <c:v>-1.1342276603934495E-2</c:v>
                </c:pt>
                <c:pt idx="576">
                  <c:v>2.2557347424074527E-2</c:v>
                </c:pt>
                <c:pt idx="577">
                  <c:v>1.8570107472126892E-3</c:v>
                </c:pt>
                <c:pt idx="578">
                  <c:v>5.5504305306490415E-3</c:v>
                </c:pt>
                <c:pt idx="579">
                  <c:v>-3.6968618813260916E-3</c:v>
                </c:pt>
                <c:pt idx="580">
                  <c:v>1.1049836186584935E-2</c:v>
                </c:pt>
                <c:pt idx="581">
                  <c:v>0</c:v>
                </c:pt>
                <c:pt idx="582">
                  <c:v>-3.6697288889624017E-3</c:v>
                </c:pt>
                <c:pt idx="583">
                  <c:v>-1.1090686694158173E-2</c:v>
                </c:pt>
                <c:pt idx="584">
                  <c:v>-1.8604656529196783E-3</c:v>
                </c:pt>
                <c:pt idx="585">
                  <c:v>5.5710450494554295E-3</c:v>
                </c:pt>
                <c:pt idx="586">
                  <c:v>3.6968618813262026E-3</c:v>
                </c:pt>
                <c:pt idx="587">
                  <c:v>0</c:v>
                </c:pt>
                <c:pt idx="588">
                  <c:v>3.683245416296368E-3</c:v>
                </c:pt>
                <c:pt idx="589">
                  <c:v>1.0969031370573937E-2</c:v>
                </c:pt>
                <c:pt idx="590">
                  <c:v>0</c:v>
                </c:pt>
                <c:pt idx="591">
                  <c:v>5.4397232958181213E-3</c:v>
                </c:pt>
                <c:pt idx="592">
                  <c:v>-5.4397232958182098E-3</c:v>
                </c:pt>
                <c:pt idx="593">
                  <c:v>-3.6429912785010919E-3</c:v>
                </c:pt>
                <c:pt idx="594">
                  <c:v>7.2727593290798781E-3</c:v>
                </c:pt>
                <c:pt idx="595">
                  <c:v>3.6166404701885148E-3</c:v>
                </c:pt>
                <c:pt idx="596">
                  <c:v>1.8034269991507267E-3</c:v>
                </c:pt>
                <c:pt idx="597">
                  <c:v>-9.0498355199179273E-3</c:v>
                </c:pt>
                <c:pt idx="598">
                  <c:v>-3.6429912785010919E-3</c:v>
                </c:pt>
                <c:pt idx="599">
                  <c:v>5.4595222048989742E-3</c:v>
                </c:pt>
                <c:pt idx="600">
                  <c:v>-7.2860067309333193E-3</c:v>
                </c:pt>
                <c:pt idx="601">
                  <c:v>-3.6630077587371467E-3</c:v>
                </c:pt>
                <c:pt idx="602">
                  <c:v>1.0949014489670303E-2</c:v>
                </c:pt>
                <c:pt idx="603">
                  <c:v>3.623192369420331E-3</c:v>
                </c:pt>
                <c:pt idx="604">
                  <c:v>1.0791471632764386E-2</c:v>
                </c:pt>
                <c:pt idx="605">
                  <c:v>1.0676257991341854E-2</c:v>
                </c:pt>
                <c:pt idx="606">
                  <c:v>8.8106296821549059E-3</c:v>
                </c:pt>
                <c:pt idx="607">
                  <c:v>3.5026305512020745E-3</c:v>
                </c:pt>
                <c:pt idx="608">
                  <c:v>2.4180798197214613E-2</c:v>
                </c:pt>
                <c:pt idx="609">
                  <c:v>1.6920877488337177E-2</c:v>
                </c:pt>
                <c:pt idx="610">
                  <c:v>3.3500868852820269E-3</c:v>
                </c:pt>
                <c:pt idx="611">
                  <c:v>5.0041805845759497E-3</c:v>
                </c:pt>
                <c:pt idx="612">
                  <c:v>3.1124543503929632E-2</c:v>
                </c:pt>
                <c:pt idx="613">
                  <c:v>1.1227062593783402E-2</c:v>
                </c:pt>
                <c:pt idx="614">
                  <c:v>-1.6077516727532892E-2</c:v>
                </c:pt>
                <c:pt idx="615">
                  <c:v>2.5601398238788441E-2</c:v>
                </c:pt>
                <c:pt idx="616">
                  <c:v>-1.1120051044077702E-2</c:v>
                </c:pt>
                <c:pt idx="617">
                  <c:v>1.5961695328221347E-3</c:v>
                </c:pt>
                <c:pt idx="618">
                  <c:v>-1.2841267948324624E-2</c:v>
                </c:pt>
                <c:pt idx="619">
                  <c:v>3.2258092488825687E-3</c:v>
                </c:pt>
                <c:pt idx="620">
                  <c:v>1.2800174766961816E-2</c:v>
                </c:pt>
                <c:pt idx="621">
                  <c:v>3.1301460003649535E-2</c:v>
                </c:pt>
                <c:pt idx="622">
                  <c:v>1.9832839232918242E-2</c:v>
                </c:pt>
                <c:pt idx="623">
                  <c:v>4.1426041654296947E-2</c:v>
                </c:pt>
                <c:pt idx="624">
                  <c:v>-2.4946267946577304E-2</c:v>
                </c:pt>
                <c:pt idx="625">
                  <c:v>-4.4676172597160448E-3</c:v>
                </c:pt>
                <c:pt idx="626">
                  <c:v>-1.352387253332543E-2</c:v>
                </c:pt>
                <c:pt idx="627">
                  <c:v>-1.6781476962003543E-2</c:v>
                </c:pt>
                <c:pt idx="628">
                  <c:v>9.1884260544061701E-3</c:v>
                </c:pt>
                <c:pt idx="629">
                  <c:v>1.212136053234482E-2</c:v>
                </c:pt>
                <c:pt idx="630">
                  <c:v>6.0060240602119487E-3</c:v>
                </c:pt>
                <c:pt idx="631">
                  <c:v>-9.0226175996375307E-3</c:v>
                </c:pt>
                <c:pt idx="632">
                  <c:v>0</c:v>
                </c:pt>
                <c:pt idx="633">
                  <c:v>-3.0257209165369561E-3</c:v>
                </c:pt>
                <c:pt idx="634">
                  <c:v>1.5037877364540502E-2</c:v>
                </c:pt>
                <c:pt idx="635">
                  <c:v>2.9806281381377199E-3</c:v>
                </c:pt>
                <c:pt idx="636">
                  <c:v>-2.9806281381377893E-3</c:v>
                </c:pt>
                <c:pt idx="637">
                  <c:v>1.1869575555383729E-2</c:v>
                </c:pt>
                <c:pt idx="638">
                  <c:v>1.3187004281953681E-2</c:v>
                </c:pt>
                <c:pt idx="639">
                  <c:v>4.3573053689556262E-3</c:v>
                </c:pt>
                <c:pt idx="640">
                  <c:v>1.0093813169218906E-2</c:v>
                </c:pt>
                <c:pt idx="641">
                  <c:v>2.6894756200121807E-2</c:v>
                </c:pt>
                <c:pt idx="642">
                  <c:v>-2.2599831917240919E-2</c:v>
                </c:pt>
                <c:pt idx="643">
                  <c:v>0</c:v>
                </c:pt>
                <c:pt idx="644">
                  <c:v>2.8170876966696224E-2</c:v>
                </c:pt>
                <c:pt idx="645">
                  <c:v>5.5401803756153509E-3</c:v>
                </c:pt>
                <c:pt idx="646">
                  <c:v>3.1273792747100994E-2</c:v>
                </c:pt>
                <c:pt idx="647">
                  <c:v>9.327182875138661E-3</c:v>
                </c:pt>
                <c:pt idx="648">
                  <c:v>-2.1448543407483627E-2</c:v>
                </c:pt>
                <c:pt idx="649">
                  <c:v>-1.2270092591814359E-2</c:v>
                </c:pt>
                <c:pt idx="650">
                  <c:v>-8.2645098498934245E-3</c:v>
                </c:pt>
                <c:pt idx="651">
                  <c:v>-1.5331310746788866E-2</c:v>
                </c:pt>
                <c:pt idx="652">
                  <c:v>-2.8129413766146126E-3</c:v>
                </c:pt>
                <c:pt idx="653">
                  <c:v>-5.6497325421190209E-3</c:v>
                </c:pt>
                <c:pt idx="654">
                  <c:v>2.2409901399584108E-2</c:v>
                </c:pt>
                <c:pt idx="655">
                  <c:v>9.6485931158319365E-3</c:v>
                </c:pt>
                <c:pt idx="656">
                  <c:v>-1.6597891409037828E-2</c:v>
                </c:pt>
                <c:pt idx="657">
                  <c:v>-6.9979291876445544E-3</c:v>
                </c:pt>
                <c:pt idx="658">
                  <c:v>6.9979291876446368E-3</c:v>
                </c:pt>
                <c:pt idx="659">
                  <c:v>2.7855171214262267E-3</c:v>
                </c:pt>
                <c:pt idx="660">
                  <c:v>1.1065119812472607E-2</c:v>
                </c:pt>
                <c:pt idx="661">
                  <c:v>2.5799122670241387E-2</c:v>
                </c:pt>
                <c:pt idx="662">
                  <c:v>-8.0754140055454178E-3</c:v>
                </c:pt>
                <c:pt idx="663">
                  <c:v>6.7340321813441194E-3</c:v>
                </c:pt>
                <c:pt idx="664">
                  <c:v>1.3413818242013111E-3</c:v>
                </c:pt>
                <c:pt idx="665">
                  <c:v>3.9426919979457922E-2</c:v>
                </c:pt>
                <c:pt idx="666">
                  <c:v>5.0261834780888297E-2</c:v>
                </c:pt>
                <c:pt idx="667">
                  <c:v>-2.2305757514298277E-2</c:v>
                </c:pt>
                <c:pt idx="668">
                  <c:v>1.6159456665604238E-2</c:v>
                </c:pt>
                <c:pt idx="669">
                  <c:v>1.2255055337015354E-2</c:v>
                </c:pt>
                <c:pt idx="670">
                  <c:v>-2.4390255993587471E-3</c:v>
                </c:pt>
                <c:pt idx="671">
                  <c:v>1.6949558313773205E-2</c:v>
                </c:pt>
                <c:pt idx="672">
                  <c:v>-3.607941376199054E-3</c:v>
                </c:pt>
                <c:pt idx="673">
                  <c:v>-2.4125464053838782E-3</c:v>
                </c:pt>
                <c:pt idx="674">
                  <c:v>3.0918039403310092E-2</c:v>
                </c:pt>
                <c:pt idx="675">
                  <c:v>-5.8720074772225534E-3</c:v>
                </c:pt>
                <c:pt idx="676">
                  <c:v>5.872007477222589E-3</c:v>
                </c:pt>
                <c:pt idx="677">
                  <c:v>1.6260520871780326E-2</c:v>
                </c:pt>
                <c:pt idx="678">
                  <c:v>-1.1527378798082853E-3</c:v>
                </c:pt>
                <c:pt idx="679">
                  <c:v>5.7504471284377176E-3</c:v>
                </c:pt>
                <c:pt idx="680">
                  <c:v>0</c:v>
                </c:pt>
                <c:pt idx="681">
                  <c:v>0</c:v>
                </c:pt>
                <c:pt idx="682">
                  <c:v>1.140263209781177E-2</c:v>
                </c:pt>
                <c:pt idx="683">
                  <c:v>3.3955890011381075E-3</c:v>
                </c:pt>
                <c:pt idx="684">
                  <c:v>6.7567824628796871E-3</c:v>
                </c:pt>
                <c:pt idx="685">
                  <c:v>2.0000666706669435E-2</c:v>
                </c:pt>
                <c:pt idx="686">
                  <c:v>1.8529140468700592E-2</c:v>
                </c:pt>
                <c:pt idx="687">
                  <c:v>4.3103515011222631E-3</c:v>
                </c:pt>
                <c:pt idx="688">
                  <c:v>2.148228538289605E-3</c:v>
                </c:pt>
                <c:pt idx="689">
                  <c:v>-3.050345429341474E-2</c:v>
                </c:pt>
                <c:pt idx="690">
                  <c:v>-3.9486235126784494E-2</c:v>
                </c:pt>
                <c:pt idx="691">
                  <c:v>-4.7122970130097107E-2</c:v>
                </c:pt>
                <c:pt idx="692">
                  <c:v>-3.0620885956328572E-2</c:v>
                </c:pt>
                <c:pt idx="693">
                  <c:v>4.380262265839284E-2</c:v>
                </c:pt>
                <c:pt idx="694">
                  <c:v>1.4184634991956381E-2</c:v>
                </c:pt>
                <c:pt idx="695">
                  <c:v>-4.0724190226568695E-2</c:v>
                </c:pt>
                <c:pt idx="696">
                  <c:v>2.4420036555518089E-3</c:v>
                </c:pt>
                <c:pt idx="697">
                  <c:v>-1.5980671988350015E-2</c:v>
                </c:pt>
                <c:pt idx="698">
                  <c:v>1.9632532407121005E-2</c:v>
                </c:pt>
                <c:pt idx="699">
                  <c:v>-2.3356931498103438E-2</c:v>
                </c:pt>
                <c:pt idx="700">
                  <c:v>-2.1371020761563185E-2</c:v>
                </c:pt>
                <c:pt idx="701">
                  <c:v>-3.6226471021773274E-2</c:v>
                </c:pt>
                <c:pt idx="702">
                  <c:v>1.1787955752042173E-2</c:v>
                </c:pt>
                <c:pt idx="703">
                  <c:v>3.8986404156573229E-3</c:v>
                </c:pt>
                <c:pt idx="704">
                  <c:v>3.4420223886479369E-2</c:v>
                </c:pt>
                <c:pt idx="705">
                  <c:v>7.4906717291576587E-3</c:v>
                </c:pt>
                <c:pt idx="706">
                  <c:v>6.199647879525429E-3</c:v>
                </c:pt>
                <c:pt idx="707">
                  <c:v>9.8401778015111355E-3</c:v>
                </c:pt>
                <c:pt idx="708">
                  <c:v>-1.2247398958958238E-3</c:v>
                </c:pt>
                <c:pt idx="709">
                  <c:v>-2.4539889615667028E-3</c:v>
                </c:pt>
                <c:pt idx="710">
                  <c:v>1.3423020332140771E-2</c:v>
                </c:pt>
                <c:pt idx="711">
                  <c:v>1.5634714147402157E-2</c:v>
                </c:pt>
                <c:pt idx="712">
                  <c:v>-2.1713760223784247E-2</c:v>
                </c:pt>
                <c:pt idx="713">
                  <c:v>-1.2202564052293744E-3</c:v>
                </c:pt>
                <c:pt idx="714">
                  <c:v>-1.8484814674103102E-2</c:v>
                </c:pt>
                <c:pt idx="715">
                  <c:v>-2.4906613124519189E-3</c:v>
                </c:pt>
                <c:pt idx="716">
                  <c:v>9.9256397999699982E-3</c:v>
                </c:pt>
                <c:pt idx="717">
                  <c:v>1.1049836186584935E-2</c:v>
                </c:pt>
                <c:pt idx="718">
                  <c:v>1.220256405229369E-3</c:v>
                </c:pt>
                <c:pt idx="719">
                  <c:v>1.2187691941294254E-3</c:v>
                </c:pt>
                <c:pt idx="720">
                  <c:v>1.5710292906318486E-2</c:v>
                </c:pt>
                <c:pt idx="721">
                  <c:v>-1.3277201681676976E-2</c:v>
                </c:pt>
                <c:pt idx="722">
                  <c:v>0</c:v>
                </c:pt>
                <c:pt idx="723">
                  <c:v>-3.6518604187709613E-3</c:v>
                </c:pt>
                <c:pt idx="724">
                  <c:v>-2.4692612590371522E-2</c:v>
                </c:pt>
                <c:pt idx="725">
                  <c:v>0</c:v>
                </c:pt>
                <c:pt idx="726">
                  <c:v>-2.917137730027991E-2</c:v>
                </c:pt>
                <c:pt idx="727">
                  <c:v>-2.0806992505961599E-2</c:v>
                </c:pt>
                <c:pt idx="728">
                  <c:v>2.2093166316705676E-2</c:v>
                </c:pt>
                <c:pt idx="729">
                  <c:v>-1.2936791030719451E-2</c:v>
                </c:pt>
                <c:pt idx="730">
                  <c:v>2.6976587698202076E-2</c:v>
                </c:pt>
                <c:pt idx="731">
                  <c:v>2.3795737675221158E-2</c:v>
                </c:pt>
                <c:pt idx="732">
                  <c:v>-6.2073445743337117E-3</c:v>
                </c:pt>
                <c:pt idx="733">
                  <c:v>8.6795337197228106E-3</c:v>
                </c:pt>
                <c:pt idx="734">
                  <c:v>-2.4721891453890368E-3</c:v>
                </c:pt>
                <c:pt idx="735">
                  <c:v>-8.7011114527361655E-3</c:v>
                </c:pt>
                <c:pt idx="736">
                  <c:v>-2.1451926717951427E-2</c:v>
                </c:pt>
                <c:pt idx="737">
                  <c:v>1.2746974320005163E-3</c:v>
                </c:pt>
                <c:pt idx="738">
                  <c:v>3.8143720754706925E-3</c:v>
                </c:pt>
                <c:pt idx="739">
                  <c:v>-2.0513539833102903E-2</c:v>
                </c:pt>
                <c:pt idx="740">
                  <c:v>2.0513539833103028E-2</c:v>
                </c:pt>
                <c:pt idx="741">
                  <c:v>-2.5412974286725325E-3</c:v>
                </c:pt>
                <c:pt idx="742">
                  <c:v>8.8664292056415458E-3</c:v>
                </c:pt>
                <c:pt idx="743">
                  <c:v>1.2602396122877732E-3</c:v>
                </c:pt>
                <c:pt idx="744">
                  <c:v>0</c:v>
                </c:pt>
                <c:pt idx="745">
                  <c:v>-2.522069432709835E-3</c:v>
                </c:pt>
                <c:pt idx="746">
                  <c:v>-8.8776740320174533E-3</c:v>
                </c:pt>
                <c:pt idx="747">
                  <c:v>-2.55102179160533E-3</c:v>
                </c:pt>
                <c:pt idx="748">
                  <c:v>3.8240964384034758E-3</c:v>
                </c:pt>
                <c:pt idx="749">
                  <c:v>1.5151805020602246E-2</c:v>
                </c:pt>
                <c:pt idx="750">
                  <c:v>-5.0251362026730428E-3</c:v>
                </c:pt>
                <c:pt idx="751">
                  <c:v>-1.5228720701824671E-2</c:v>
                </c:pt>
                <c:pt idx="752">
                  <c:v>-2.5608208616737039E-3</c:v>
                </c:pt>
                <c:pt idx="753">
                  <c:v>0</c:v>
                </c:pt>
                <c:pt idx="754">
                  <c:v>0</c:v>
                </c:pt>
                <c:pt idx="755">
                  <c:v>5.1151006667704089E-3</c:v>
                </c:pt>
                <c:pt idx="756">
                  <c:v>-2.0619287202735703E-2</c:v>
                </c:pt>
                <c:pt idx="757">
                  <c:v>-2.3716526617316044E-2</c:v>
                </c:pt>
                <c:pt idx="758">
                  <c:v>1.3245226750020723E-2</c:v>
                </c:pt>
                <c:pt idx="759">
                  <c:v>-1.0582109330536972E-2</c:v>
                </c:pt>
                <c:pt idx="760">
                  <c:v>3.6557595733797514E-2</c:v>
                </c:pt>
                <c:pt idx="761">
                  <c:v>8.9343287337657739E-3</c:v>
                </c:pt>
                <c:pt idx="762">
                  <c:v>5.0697193502505797E-3</c:v>
                </c:pt>
                <c:pt idx="763">
                  <c:v>2.52525386719421E-3</c:v>
                </c:pt>
                <c:pt idx="764">
                  <c:v>5.031457155366975E-3</c:v>
                </c:pt>
                <c:pt idx="765">
                  <c:v>-7.5567110225611151E-3</c:v>
                </c:pt>
                <c:pt idx="766">
                  <c:v>1.1313759900273314E-2</c:v>
                </c:pt>
                <c:pt idx="767">
                  <c:v>1.4888612493750559E-2</c:v>
                </c:pt>
                <c:pt idx="768">
                  <c:v>-1.2322860462650562E-3</c:v>
                </c:pt>
                <c:pt idx="769">
                  <c:v>-1.9925939461081062E-2</c:v>
                </c:pt>
                <c:pt idx="770">
                  <c:v>5.0188311119427655E-3</c:v>
                </c:pt>
                <c:pt idx="771">
                  <c:v>-2.406702608263726E-2</c:v>
                </c:pt>
                <c:pt idx="772">
                  <c:v>-1.2828738128891524E-3</c:v>
                </c:pt>
                <c:pt idx="773">
                  <c:v>-1.2845216923566276E-3</c:v>
                </c:pt>
                <c:pt idx="774">
                  <c:v>-1.9468492893934621E-2</c:v>
                </c:pt>
                <c:pt idx="775">
                  <c:v>-9.2166551049239522E-3</c:v>
                </c:pt>
                <c:pt idx="776">
                  <c:v>1.3140793561058328E-2</c:v>
                </c:pt>
                <c:pt idx="777">
                  <c:v>-1.3063359140554128E-3</c:v>
                </c:pt>
                <c:pt idx="778">
                  <c:v>-2.617802542078823E-3</c:v>
                </c:pt>
                <c:pt idx="779">
                  <c:v>2.3317118555228947E-2</c:v>
                </c:pt>
                <c:pt idx="780">
                  <c:v>-1.4184634991956413E-2</c:v>
                </c:pt>
                <c:pt idx="781">
                  <c:v>-1.0443959161083262E-2</c:v>
                </c:pt>
                <c:pt idx="782">
                  <c:v>2.7186140304156781E-2</c:v>
                </c:pt>
                <c:pt idx="783">
                  <c:v>-1.0269666637456156E-2</c:v>
                </c:pt>
                <c:pt idx="784">
                  <c:v>1.2894908298716921E-3</c:v>
                </c:pt>
                <c:pt idx="785">
                  <c:v>1.2878301844286859E-3</c:v>
                </c:pt>
                <c:pt idx="786">
                  <c:v>-5.1613017802255058E-3</c:v>
                </c:pt>
                <c:pt idx="787">
                  <c:v>3.8734715957968401E-3</c:v>
                </c:pt>
                <c:pt idx="788">
                  <c:v>3.8585256875294997E-3</c:v>
                </c:pt>
                <c:pt idx="789">
                  <c:v>-7.7319972833263207E-3</c:v>
                </c:pt>
                <c:pt idx="790">
                  <c:v>-1.4332492900775654E-2</c:v>
                </c:pt>
                <c:pt idx="791">
                  <c:v>-1.1881327886752675E-2</c:v>
                </c:pt>
                <c:pt idx="792">
                  <c:v>-1.7415041601678123E-2</c:v>
                </c:pt>
                <c:pt idx="793">
                  <c:v>-2.0478531343540676E-2</c:v>
                </c:pt>
                <c:pt idx="794">
                  <c:v>1.7772169745797668E-2</c:v>
                </c:pt>
                <c:pt idx="795">
                  <c:v>-6.7981227138209852E-3</c:v>
                </c:pt>
                <c:pt idx="796">
                  <c:v>1.3633267278641253E-3</c:v>
                </c:pt>
                <c:pt idx="797">
                  <c:v>-1.7869891329566488E-2</c:v>
                </c:pt>
                <c:pt idx="798">
                  <c:v>1.7869891329566498E-2</c:v>
                </c:pt>
                <c:pt idx="799">
                  <c:v>1.6216571589245287E-2</c:v>
                </c:pt>
                <c:pt idx="800">
                  <c:v>1.5957785438610816E-2</c:v>
                </c:pt>
                <c:pt idx="801">
                  <c:v>2.6350476380050318E-3</c:v>
                </c:pt>
                <c:pt idx="802">
                  <c:v>0</c:v>
                </c:pt>
                <c:pt idx="803">
                  <c:v>1.3072081567352701E-2</c:v>
                </c:pt>
                <c:pt idx="804">
                  <c:v>-1.3072081567352775E-2</c:v>
                </c:pt>
                <c:pt idx="805">
                  <c:v>1.0471299867295437E-2</c:v>
                </c:pt>
                <c:pt idx="806">
                  <c:v>-1.178795575204224E-2</c:v>
                </c:pt>
                <c:pt idx="807">
                  <c:v>1.3166558847469028E-3</c:v>
                </c:pt>
                <c:pt idx="808">
                  <c:v>-2.1277398447284851E-2</c:v>
                </c:pt>
                <c:pt idx="809">
                  <c:v>1.069528911674795E-2</c:v>
                </c:pt>
                <c:pt idx="810">
                  <c:v>3.9814252991848221E-3</c:v>
                </c:pt>
                <c:pt idx="811">
                  <c:v>3.2576170434612667E-2</c:v>
                </c:pt>
                <c:pt idx="812">
                  <c:v>-3.8535693159899662E-3</c:v>
                </c:pt>
                <c:pt idx="813">
                  <c:v>6.4143901776637004E-3</c:v>
                </c:pt>
                <c:pt idx="814">
                  <c:v>-1.0282866955583919E-2</c:v>
                </c:pt>
                <c:pt idx="815">
                  <c:v>-1.1696039763191298E-2</c:v>
                </c:pt>
                <c:pt idx="816">
                  <c:v>9.1087161982403003E-3</c:v>
                </c:pt>
                <c:pt idx="817">
                  <c:v>0</c:v>
                </c:pt>
                <c:pt idx="818">
                  <c:v>2.6838671610071908E-2</c:v>
                </c:pt>
                <c:pt idx="819">
                  <c:v>-6.3251317769688143E-3</c:v>
                </c:pt>
                <c:pt idx="820">
                  <c:v>-2.5412974286725325E-3</c:v>
                </c:pt>
                <c:pt idx="821">
                  <c:v>5.0761530318605679E-3</c:v>
                </c:pt>
                <c:pt idx="822">
                  <c:v>-2.5348556031880663E-3</c:v>
                </c:pt>
                <c:pt idx="823">
                  <c:v>5.0633019565466345E-3</c:v>
                </c:pt>
                <c:pt idx="824">
                  <c:v>-2.5284463533586377E-3</c:v>
                </c:pt>
                <c:pt idx="825">
                  <c:v>5.0505157860685716E-3</c:v>
                </c:pt>
                <c:pt idx="826">
                  <c:v>1.8715455811356002E-2</c:v>
                </c:pt>
                <c:pt idx="827">
                  <c:v>-1.2437971292217059E-2</c:v>
                </c:pt>
                <c:pt idx="828">
                  <c:v>2.5000013020846489E-3</c:v>
                </c:pt>
                <c:pt idx="829">
                  <c:v>2.4937668784024581E-3</c:v>
                </c:pt>
                <c:pt idx="830">
                  <c:v>4.968954323187144E-3</c:v>
                </c:pt>
                <c:pt idx="831">
                  <c:v>1.2383902511466224E-3</c:v>
                </c:pt>
                <c:pt idx="832">
                  <c:v>-8.7011114527361655E-3</c:v>
                </c:pt>
                <c:pt idx="833">
                  <c:v>-1.2492194004319278E-3</c:v>
                </c:pt>
                <c:pt idx="834">
                  <c:v>0</c:v>
                </c:pt>
                <c:pt idx="835">
                  <c:v>-1.2578782206860073E-2</c:v>
                </c:pt>
                <c:pt idx="836">
                  <c:v>-2.9546144093811039E-2</c:v>
                </c:pt>
                <c:pt idx="837">
                  <c:v>-3.9190122007357192E-3</c:v>
                </c:pt>
                <c:pt idx="838">
                  <c:v>-1.3097578820635294E-3</c:v>
                </c:pt>
                <c:pt idx="839">
                  <c:v>-9.2166551049239522E-3</c:v>
                </c:pt>
                <c:pt idx="840">
                  <c:v>1.3218772579158475E-3</c:v>
                </c:pt>
                <c:pt idx="841">
                  <c:v>5.2701044242370234E-3</c:v>
                </c:pt>
                <c:pt idx="842">
                  <c:v>-7.9156086126610861E-3</c:v>
                </c:pt>
                <c:pt idx="843">
                  <c:v>9.228806437621485E-3</c:v>
                </c:pt>
                <c:pt idx="844">
                  <c:v>-2.6281224062694691E-3</c:v>
                </c:pt>
                <c:pt idx="845">
                  <c:v>1.4369940282952826E-2</c:v>
                </c:pt>
                <c:pt idx="846">
                  <c:v>-3.898640415657309E-3</c:v>
                </c:pt>
                <c:pt idx="847">
                  <c:v>9.0732962056747548E-3</c:v>
                </c:pt>
                <c:pt idx="848">
                  <c:v>-5.1746557900174744E-3</c:v>
                </c:pt>
                <c:pt idx="849">
                  <c:v>-2.495204961348969E-2</c:v>
                </c:pt>
                <c:pt idx="850">
                  <c:v>-5.3333459753626168E-3</c:v>
                </c:pt>
                <c:pt idx="851">
                  <c:v>-1.0752791776261849E-2</c:v>
                </c:pt>
                <c:pt idx="852">
                  <c:v>-2.6011048913266322E-2</c:v>
                </c:pt>
                <c:pt idx="853">
                  <c:v>-4.1695682367248917E-3</c:v>
                </c:pt>
                <c:pt idx="854">
                  <c:v>1.65749650942126E-2</c:v>
                </c:pt>
                <c:pt idx="855">
                  <c:v>-1.9364367181791232E-2</c:v>
                </c:pt>
                <c:pt idx="856">
                  <c:v>-1.3976242666379726E-3</c:v>
                </c:pt>
                <c:pt idx="857">
                  <c:v>1.5267472130788381E-2</c:v>
                </c:pt>
                <c:pt idx="858">
                  <c:v>2.1799228342584361E-2</c:v>
                </c:pt>
                <c:pt idx="859">
                  <c:v>-1.3486178712935292E-3</c:v>
                </c:pt>
                <c:pt idx="860">
                  <c:v>0</c:v>
                </c:pt>
                <c:pt idx="861">
                  <c:v>1.7391742711869239E-2</c:v>
                </c:pt>
                <c:pt idx="862">
                  <c:v>-9.3271828751387686E-3</c:v>
                </c:pt>
                <c:pt idx="863">
                  <c:v>0</c:v>
                </c:pt>
                <c:pt idx="864">
                  <c:v>1.197619104671562E-2</c:v>
                </c:pt>
                <c:pt idx="865">
                  <c:v>-1.1976191046715649E-2</c:v>
                </c:pt>
                <c:pt idx="866">
                  <c:v>4.0080213975388678E-3</c:v>
                </c:pt>
                <c:pt idx="867">
                  <c:v>-8.0321716972642666E-3</c:v>
                </c:pt>
                <c:pt idx="868">
                  <c:v>1.3431835464677597E-3</c:v>
                </c:pt>
                <c:pt idx="869">
                  <c:v>-1.2154099650683283E-2</c:v>
                </c:pt>
                <c:pt idx="870">
                  <c:v>-5.449604767564703E-3</c:v>
                </c:pt>
                <c:pt idx="871">
                  <c:v>-1.7919156240264834E-2</c:v>
                </c:pt>
                <c:pt idx="872">
                  <c:v>2.8788828477168783E-2</c:v>
                </c:pt>
                <c:pt idx="873">
                  <c:v>-8.1411575836998849E-3</c:v>
                </c:pt>
                <c:pt idx="874">
                  <c:v>2.7210901143605863E-3</c:v>
                </c:pt>
                <c:pt idx="875">
                  <c:v>8.1191244385041914E-3</c:v>
                </c:pt>
                <c:pt idx="876">
                  <c:v>-4.0513222191786895E-3</c:v>
                </c:pt>
                <c:pt idx="877">
                  <c:v>2.702704347885073E-3</c:v>
                </c:pt>
                <c:pt idx="878">
                  <c:v>-3.0139267575040145E-2</c:v>
                </c:pt>
                <c:pt idx="879">
                  <c:v>4.1637811717795143E-3</c:v>
                </c:pt>
                <c:pt idx="880">
                  <c:v>9.6485931158319365E-3</c:v>
                </c:pt>
                <c:pt idx="881">
                  <c:v>1.0914160180678553E-2</c:v>
                </c:pt>
                <c:pt idx="882">
                  <c:v>-1.2286843992650691E-2</c:v>
                </c:pt>
                <c:pt idx="883">
                  <c:v>-4.1293933420111784E-3</c:v>
                </c:pt>
                <c:pt idx="884">
                  <c:v>1.5058463874201535E-2</c:v>
                </c:pt>
                <c:pt idx="885">
                  <c:v>3.8645715097659579E-2</c:v>
                </c:pt>
                <c:pt idx="886">
                  <c:v>1.1696039763191236E-2</c:v>
                </c:pt>
                <c:pt idx="887">
                  <c:v>-3.883500026397633E-3</c:v>
                </c:pt>
                <c:pt idx="888">
                  <c:v>1.160554612030789E-2</c:v>
                </c:pt>
                <c:pt idx="889">
                  <c:v>-3.8535693159899662E-3</c:v>
                </c:pt>
                <c:pt idx="890">
                  <c:v>-2.4756964725275773E-2</c:v>
                </c:pt>
                <c:pt idx="891">
                  <c:v>2.3469134540847095E-2</c:v>
                </c:pt>
                <c:pt idx="892">
                  <c:v>0</c:v>
                </c:pt>
                <c:pt idx="893">
                  <c:v>-5.1679701584425612E-3</c:v>
                </c:pt>
                <c:pt idx="894">
                  <c:v>-6.4977486575200074E-3</c:v>
                </c:pt>
                <c:pt idx="895">
                  <c:v>7.7922472201658217E-3</c:v>
                </c:pt>
                <c:pt idx="896">
                  <c:v>2.5839807659250678E-3</c:v>
                </c:pt>
                <c:pt idx="897">
                  <c:v>6.4308903302903314E-3</c:v>
                </c:pt>
                <c:pt idx="898">
                  <c:v>2.7814688182876978E-2</c:v>
                </c:pt>
                <c:pt idx="899">
                  <c:v>2.7061922042957161E-2</c:v>
                </c:pt>
                <c:pt idx="900">
                  <c:v>2.4242436115064756E-3</c:v>
                </c:pt>
                <c:pt idx="901">
                  <c:v>1.2099215027131511E-3</c:v>
                </c:pt>
                <c:pt idx="902">
                  <c:v>-2.2005777965199595E-2</c:v>
                </c:pt>
                <c:pt idx="903">
                  <c:v>-4.5519868471069681E-2</c:v>
                </c:pt>
                <c:pt idx="904">
                  <c:v>-1.0403214760886152E-2</c:v>
                </c:pt>
                <c:pt idx="905">
                  <c:v>1.9418085857101516E-2</c:v>
                </c:pt>
                <c:pt idx="906">
                  <c:v>-9.0148710962154269E-3</c:v>
                </c:pt>
                <c:pt idx="907">
                  <c:v>1.2928250023051713E-3</c:v>
                </c:pt>
                <c:pt idx="908">
                  <c:v>2.425134804512084E-2</c:v>
                </c:pt>
                <c:pt idx="909">
                  <c:v>-2.6838671610071783E-2</c:v>
                </c:pt>
                <c:pt idx="910">
                  <c:v>-2.7578898260641412E-2</c:v>
                </c:pt>
                <c:pt idx="911">
                  <c:v>3.4034698603512652E-2</c:v>
                </c:pt>
                <c:pt idx="912">
                  <c:v>1.1516442061559081E-2</c:v>
                </c:pt>
                <c:pt idx="913">
                  <c:v>-2.5477720787986644E-3</c:v>
                </c:pt>
                <c:pt idx="914">
                  <c:v>-8.9686699827603751E-3</c:v>
                </c:pt>
                <c:pt idx="915">
                  <c:v>1.0243367414761045E-2</c:v>
                </c:pt>
                <c:pt idx="916">
                  <c:v>-6.38979809877101E-3</c:v>
                </c:pt>
                <c:pt idx="917">
                  <c:v>1.2812301560485399E-3</c:v>
                </c:pt>
                <c:pt idx="918">
                  <c:v>-1.2812301560485731E-3</c:v>
                </c:pt>
                <c:pt idx="919">
                  <c:v>1.0204170174241668E-2</c:v>
                </c:pt>
                <c:pt idx="920">
                  <c:v>7.5853713892565641E-3</c:v>
                </c:pt>
                <c:pt idx="921">
                  <c:v>-7.5853713892566118E-3</c:v>
                </c:pt>
                <c:pt idx="922">
                  <c:v>5.0633019565466345E-3</c:v>
                </c:pt>
                <c:pt idx="923">
                  <c:v>8.799553951848841E-3</c:v>
                </c:pt>
                <c:pt idx="924">
                  <c:v>3.7476621002397489E-3</c:v>
                </c:pt>
                <c:pt idx="925">
                  <c:v>-5.0000104167057515E-3</c:v>
                </c:pt>
                <c:pt idx="926">
                  <c:v>1.2523483164658734E-3</c:v>
                </c:pt>
                <c:pt idx="927">
                  <c:v>1.7370163781535924E-2</c:v>
                </c:pt>
                <c:pt idx="928">
                  <c:v>-2.4630554323976368E-3</c:v>
                </c:pt>
                <c:pt idx="929">
                  <c:v>-1.365632644748564E-2</c:v>
                </c:pt>
                <c:pt idx="930">
                  <c:v>-6.2696130135953742E-3</c:v>
                </c:pt>
                <c:pt idx="931">
                  <c:v>1.1257154524634468E-2</c:v>
                </c:pt>
                <c:pt idx="932">
                  <c:v>6.199647879525429E-3</c:v>
                </c:pt>
                <c:pt idx="933">
                  <c:v>-4.9566396399282888E-3</c:v>
                </c:pt>
                <c:pt idx="934">
                  <c:v>1.3572077545543687E-2</c:v>
                </c:pt>
                <c:pt idx="935">
                  <c:v>-1.1090686694158173E-2</c:v>
                </c:pt>
                <c:pt idx="936">
                  <c:v>-1.2399257633205472E-3</c:v>
                </c:pt>
                <c:pt idx="937">
                  <c:v>-2.4844733276619449E-3</c:v>
                </c:pt>
                <c:pt idx="938">
                  <c:v>3.7243990909824939E-3</c:v>
                </c:pt>
                <c:pt idx="939">
                  <c:v>-9.9627225036741252E-3</c:v>
                </c:pt>
                <c:pt idx="940">
                  <c:v>-1.2523483164659486E-3</c:v>
                </c:pt>
                <c:pt idx="941">
                  <c:v>-3.7664827954768934E-3</c:v>
                </c:pt>
                <c:pt idx="942">
                  <c:v>-5.0441468866780255E-3</c:v>
                </c:pt>
                <c:pt idx="943">
                  <c:v>-6.3411753384473545E-3</c:v>
                </c:pt>
                <c:pt idx="944">
                  <c:v>-1.7972242404430367E-2</c:v>
                </c:pt>
                <c:pt idx="945">
                  <c:v>3.8784793285708383E-3</c:v>
                </c:pt>
                <c:pt idx="946">
                  <c:v>8.9917111919640864E-3</c:v>
                </c:pt>
                <c:pt idx="947">
                  <c:v>2.6499973401450556E-2</c:v>
                </c:pt>
                <c:pt idx="948">
                  <c:v>7.4442031117300462E-3</c:v>
                </c:pt>
                <c:pt idx="949">
                  <c:v>1.3505423199807191E-2</c:v>
                </c:pt>
                <c:pt idx="950">
                  <c:v>7.290433262679274E-3</c:v>
                </c:pt>
                <c:pt idx="951">
                  <c:v>1.5615932946228164E-2</c:v>
                </c:pt>
                <c:pt idx="952">
                  <c:v>-1.0785005676562561E-2</c:v>
                </c:pt>
                <c:pt idx="953">
                  <c:v>-1.5786605930640765E-2</c:v>
                </c:pt>
                <c:pt idx="954">
                  <c:v>2.1792629990852578E-2</c:v>
                </c:pt>
                <c:pt idx="955">
                  <c:v>-1.1983224921087556E-3</c:v>
                </c:pt>
                <c:pt idx="956">
                  <c:v>-2.4009615375381503E-3</c:v>
                </c:pt>
                <c:pt idx="957">
                  <c:v>3.5992840296468214E-3</c:v>
                </c:pt>
                <c:pt idx="958">
                  <c:v>-1.6908615398427258E-2</c:v>
                </c:pt>
                <c:pt idx="959">
                  <c:v>1.0902591338215436E-2</c:v>
                </c:pt>
                <c:pt idx="960">
                  <c:v>6.0060240602119487E-3</c:v>
                </c:pt>
                <c:pt idx="961">
                  <c:v>-7.2115697155604747E-3</c:v>
                </c:pt>
                <c:pt idx="962">
                  <c:v>1.7932339460662101E-2</c:v>
                </c:pt>
                <c:pt idx="963">
                  <c:v>8.2596339774170784E-3</c:v>
                </c:pt>
                <c:pt idx="964">
                  <c:v>1.0520260674179204E-2</c:v>
                </c:pt>
                <c:pt idx="965">
                  <c:v>-3.4944706497735891E-3</c:v>
                </c:pt>
                <c:pt idx="966">
                  <c:v>-1.4101291240605992E-2</c:v>
                </c:pt>
                <c:pt idx="967">
                  <c:v>9.4229201345051878E-3</c:v>
                </c:pt>
                <c:pt idx="968">
                  <c:v>5.8445519962832251E-3</c:v>
                </c:pt>
                <c:pt idx="969">
                  <c:v>-1.7637141486106844E-2</c:v>
                </c:pt>
                <c:pt idx="970">
                  <c:v>-3.5650661644961459E-3</c:v>
                </c:pt>
                <c:pt idx="971">
                  <c:v>2.003602676042042E-2</c:v>
                </c:pt>
                <c:pt idx="972">
                  <c:v>1.0446989964655375E-2</c:v>
                </c:pt>
                <c:pt idx="973">
                  <c:v>-2.3121397583795024E-3</c:v>
                </c:pt>
                <c:pt idx="974">
                  <c:v>1.1567381278237332E-3</c:v>
                </c:pt>
                <c:pt idx="975">
                  <c:v>3.632635512691678E-2</c:v>
                </c:pt>
                <c:pt idx="976">
                  <c:v>5.558658003827462E-3</c:v>
                </c:pt>
                <c:pt idx="977">
                  <c:v>-4.3041751258568024E-2</c:v>
                </c:pt>
                <c:pt idx="978">
                  <c:v>3.6367644170874791E-2</c:v>
                </c:pt>
                <c:pt idx="979">
                  <c:v>-1.4615212370970489E-2</c:v>
                </c:pt>
                <c:pt idx="980">
                  <c:v>1.906956272035075E-2</c:v>
                </c:pt>
                <c:pt idx="981">
                  <c:v>2.3065272930996188E-2</c:v>
                </c:pt>
                <c:pt idx="982">
                  <c:v>-1.2015436744411126E-2</c:v>
                </c:pt>
                <c:pt idx="983">
                  <c:v>4.3859719432542679E-3</c:v>
                </c:pt>
                <c:pt idx="984">
                  <c:v>5.4555509015369588E-3</c:v>
                </c:pt>
                <c:pt idx="985">
                  <c:v>-5.4555509015370264E-3</c:v>
                </c:pt>
                <c:pt idx="986">
                  <c:v>-2.1905813798185863E-3</c:v>
                </c:pt>
                <c:pt idx="987">
                  <c:v>-4.3956114730381093E-3</c:v>
                </c:pt>
                <c:pt idx="988">
                  <c:v>-4.4150182091168312E-3</c:v>
                </c:pt>
                <c:pt idx="989">
                  <c:v>1.4278111864288292E-2</c:v>
                </c:pt>
                <c:pt idx="990">
                  <c:v>3.2661977866211022E-3</c:v>
                </c:pt>
                <c:pt idx="991">
                  <c:v>5.4200674693391133E-3</c:v>
                </c:pt>
                <c:pt idx="992">
                  <c:v>1.6086137751624444E-2</c:v>
                </c:pt>
                <c:pt idx="993">
                  <c:v>-1.0695289116747919E-2</c:v>
                </c:pt>
                <c:pt idx="994">
                  <c:v>-2.1528533611010897E-3</c:v>
                </c:pt>
                <c:pt idx="995">
                  <c:v>8.583743691391435E-3</c:v>
                </c:pt>
                <c:pt idx="996">
                  <c:v>1.067805760830137E-3</c:v>
                </c:pt>
                <c:pt idx="997">
                  <c:v>1.167122001659962E-2</c:v>
                </c:pt>
                <c:pt idx="998">
                  <c:v>-2.1119332031435015E-3</c:v>
                </c:pt>
                <c:pt idx="999">
                  <c:v>5.2714934935119782E-3</c:v>
                </c:pt>
                <c:pt idx="1000">
                  <c:v>6.2893289075639184E-3</c:v>
                </c:pt>
                <c:pt idx="1001">
                  <c:v>5.2110592127522911E-3</c:v>
                </c:pt>
                <c:pt idx="1002">
                  <c:v>3.2722755990867547E-2</c:v>
                </c:pt>
                <c:pt idx="1003">
                  <c:v>1.7946643190836824E-2</c:v>
                </c:pt>
                <c:pt idx="1004">
                  <c:v>-1.2929071198857372E-2</c:v>
                </c:pt>
                <c:pt idx="1005">
                  <c:v>-1.6145658501386939E-2</c:v>
                </c:pt>
                <c:pt idx="1006">
                  <c:v>7.0958229814690804E-3</c:v>
                </c:pt>
                <c:pt idx="1007">
                  <c:v>1.0095912013522745E-3</c:v>
                </c:pt>
                <c:pt idx="1008">
                  <c:v>6.0362356318502414E-3</c:v>
                </c:pt>
                <c:pt idx="1009">
                  <c:v>1.0025063496255707E-3</c:v>
                </c:pt>
                <c:pt idx="1010">
                  <c:v>1.0015023370896004E-3</c:v>
                </c:pt>
                <c:pt idx="1011">
                  <c:v>4.2142443664758736E-2</c:v>
                </c:pt>
                <c:pt idx="1012">
                  <c:v>1.3346241952894486E-2</c:v>
                </c:pt>
                <c:pt idx="1013">
                  <c:v>-1.1428695823622744E-2</c:v>
                </c:pt>
                <c:pt idx="1014">
                  <c:v>1.9138761822841976E-3</c:v>
                </c:pt>
                <c:pt idx="1015">
                  <c:v>-9.6062218054398674E-3</c:v>
                </c:pt>
                <c:pt idx="1016">
                  <c:v>0</c:v>
                </c:pt>
                <c:pt idx="1017">
                  <c:v>0</c:v>
                </c:pt>
                <c:pt idx="1018">
                  <c:v>-5.8083415957469022E-3</c:v>
                </c:pt>
                <c:pt idx="1019">
                  <c:v>-5.8422756242284025E-3</c:v>
                </c:pt>
                <c:pt idx="1020">
                  <c:v>3.4552381506659735E-2</c:v>
                </c:pt>
                <c:pt idx="1021">
                  <c:v>0</c:v>
                </c:pt>
                <c:pt idx="1022">
                  <c:v>-3.7807228399060443E-3</c:v>
                </c:pt>
                <c:pt idx="1023">
                  <c:v>-1.33462419528946E-2</c:v>
                </c:pt>
                <c:pt idx="1024">
                  <c:v>1.9175461292718545E-3</c:v>
                </c:pt>
                <c:pt idx="1025">
                  <c:v>9.5329606587236868E-3</c:v>
                </c:pt>
                <c:pt idx="1026">
                  <c:v>-3.8022859497385706E-3</c:v>
                </c:pt>
                <c:pt idx="1027">
                  <c:v>2.0735898479178342E-2</c:v>
                </c:pt>
                <c:pt idx="1028">
                  <c:v>1.665163359244216E-2</c:v>
                </c:pt>
                <c:pt idx="1029">
                  <c:v>-9.2166551049239522E-3</c:v>
                </c:pt>
                <c:pt idx="1030">
                  <c:v>-3.7105793965356015E-3</c:v>
                </c:pt>
                <c:pt idx="1031">
                  <c:v>1.8416726786231068E-2</c:v>
                </c:pt>
                <c:pt idx="1032">
                  <c:v>-9.1659670140800571E-3</c:v>
                </c:pt>
                <c:pt idx="1033">
                  <c:v>1.8248681588399315E-2</c:v>
                </c:pt>
                <c:pt idx="1034">
                  <c:v>1.2578782206860185E-2</c:v>
                </c:pt>
                <c:pt idx="1035">
                  <c:v>1.784121793501392E-3</c:v>
                </c:pt>
                <c:pt idx="1036">
                  <c:v>1.240051319845501E-2</c:v>
                </c:pt>
                <c:pt idx="1037">
                  <c:v>-1.7621149933993321E-3</c:v>
                </c:pt>
                <c:pt idx="1038">
                  <c:v>-1.2422519998557209E-2</c:v>
                </c:pt>
                <c:pt idx="1039">
                  <c:v>-8.9686699827603751E-3</c:v>
                </c:pt>
                <c:pt idx="1040">
                  <c:v>5.390848634876373E-3</c:v>
                </c:pt>
                <c:pt idx="1041">
                  <c:v>1.069528911674795E-2</c:v>
                </c:pt>
                <c:pt idx="1042">
                  <c:v>7.0671672230923528E-3</c:v>
                </c:pt>
                <c:pt idx="1043">
                  <c:v>-1.5971945566052224E-2</c:v>
                </c:pt>
                <c:pt idx="1044">
                  <c:v>-4.2015312084297221E-2</c:v>
                </c:pt>
                <c:pt idx="1045">
                  <c:v>-1.8832948333092125E-2</c:v>
                </c:pt>
                <c:pt idx="1046">
                  <c:v>7.5757938084577226E-3</c:v>
                </c:pt>
                <c:pt idx="1047">
                  <c:v>-3.7807228399060443E-3</c:v>
                </c:pt>
                <c:pt idx="1048">
                  <c:v>2.616971773338482E-2</c:v>
                </c:pt>
                <c:pt idx="1049">
                  <c:v>1.6468807713268384E-2</c:v>
                </c:pt>
                <c:pt idx="1050">
                  <c:v>1.2624153228396407E-2</c:v>
                </c:pt>
                <c:pt idx="1051">
                  <c:v>2.1277398447284879E-2</c:v>
                </c:pt>
                <c:pt idx="1052">
                  <c:v>2.5975486403260736E-2</c:v>
                </c:pt>
                <c:pt idx="1053">
                  <c:v>0</c:v>
                </c:pt>
                <c:pt idx="1054">
                  <c:v>-4.3675063502661531E-2</c:v>
                </c:pt>
                <c:pt idx="1055">
                  <c:v>8.8889474172459942E-3</c:v>
                </c:pt>
                <c:pt idx="1056">
                  <c:v>0</c:v>
                </c:pt>
                <c:pt idx="1057">
                  <c:v>-5.3238812527498548E-3</c:v>
                </c:pt>
                <c:pt idx="1058">
                  <c:v>-1.7809443709948087E-3</c:v>
                </c:pt>
                <c:pt idx="1059">
                  <c:v>-8.9526112721139382E-3</c:v>
                </c:pt>
                <c:pt idx="1060">
                  <c:v>-1.6319491828601183E-2</c:v>
                </c:pt>
                <c:pt idx="1061">
                  <c:v>-1.829826677076116E-3</c:v>
                </c:pt>
                <c:pt idx="1062">
                  <c:v>-3.6697288889624017E-3</c:v>
                </c:pt>
                <c:pt idx="1063">
                  <c:v>-2.6072240309775129E-2</c:v>
                </c:pt>
                <c:pt idx="1064">
                  <c:v>5.6444176196771313E-3</c:v>
                </c:pt>
                <c:pt idx="1065">
                  <c:v>1.489785468063696E-2</c:v>
                </c:pt>
                <c:pt idx="1066">
                  <c:v>-1.8501392881614773E-3</c:v>
                </c:pt>
                <c:pt idx="1067">
                  <c:v>-2.6267926820610188E-2</c:v>
                </c:pt>
                <c:pt idx="1068">
                  <c:v>7.5757938084577226E-3</c:v>
                </c:pt>
                <c:pt idx="1069">
                  <c:v>-1.5209418663528795E-2</c:v>
                </c:pt>
                <c:pt idx="1070">
                  <c:v>3.944173205129662E-2</c:v>
                </c:pt>
                <c:pt idx="1071">
                  <c:v>-1.6713480973740556E-2</c:v>
                </c:pt>
                <c:pt idx="1072">
                  <c:v>2.0389955703049176E-2</c:v>
                </c:pt>
                <c:pt idx="1073">
                  <c:v>-2.0389955703049179E-2</c:v>
                </c:pt>
                <c:pt idx="1074">
                  <c:v>-1.8744147943503039E-3</c:v>
                </c:pt>
                <c:pt idx="1075">
                  <c:v>-1.5123161574220773E-2</c:v>
                </c:pt>
                <c:pt idx="1076">
                  <c:v>1.9029501460860636E-3</c:v>
                </c:pt>
                <c:pt idx="1077">
                  <c:v>3.7950709685515343E-3</c:v>
                </c:pt>
                <c:pt idx="1078">
                  <c:v>-9.5148196413386201E-3</c:v>
                </c:pt>
                <c:pt idx="1079">
                  <c:v>-1.5414563401186731E-2</c:v>
                </c:pt>
                <c:pt idx="1080">
                  <c:v>1.9398648178266761E-3</c:v>
                </c:pt>
                <c:pt idx="1081">
                  <c:v>1.1560822401076006E-2</c:v>
                </c:pt>
                <c:pt idx="1082">
                  <c:v>1.3320843975660555E-2</c:v>
                </c:pt>
                <c:pt idx="1083">
                  <c:v>2.4277569581346841E-2</c:v>
                </c:pt>
                <c:pt idx="1084">
                  <c:v>7.3529743052587332E-3</c:v>
                </c:pt>
                <c:pt idx="1085">
                  <c:v>-4.3037511679982099E-2</c:v>
                </c:pt>
                <c:pt idx="1086">
                  <c:v>-2.9100016486440974E-2</c:v>
                </c:pt>
                <c:pt idx="1087">
                  <c:v>-4.633255664099873E-2</c:v>
                </c:pt>
                <c:pt idx="1088">
                  <c:v>1.1276388067934537E-2</c:v>
                </c:pt>
                <c:pt idx="1089">
                  <c:v>1.3164747091210851E-2</c:v>
                </c:pt>
                <c:pt idx="1090">
                  <c:v>-1.4184634991956413E-2</c:v>
                </c:pt>
                <c:pt idx="1091">
                  <c:v>1.7198198297220822E-2</c:v>
                </c:pt>
                <c:pt idx="1092">
                  <c:v>8.9865806978461863E-3</c:v>
                </c:pt>
                <c:pt idx="1093">
                  <c:v>0</c:v>
                </c:pt>
                <c:pt idx="1094">
                  <c:v>-1.9900504080100361E-3</c:v>
                </c:pt>
                <c:pt idx="1095">
                  <c:v>-3.9920212695374498E-3</c:v>
                </c:pt>
                <c:pt idx="1096">
                  <c:v>-2.0020026706730793E-3</c:v>
                </c:pt>
                <c:pt idx="1097">
                  <c:v>-4.0160696548899432E-3</c:v>
                </c:pt>
                <c:pt idx="1098">
                  <c:v>8.0160749882361246E-3</c:v>
                </c:pt>
                <c:pt idx="1099">
                  <c:v>-1.6096927042174667E-2</c:v>
                </c:pt>
                <c:pt idx="1100">
                  <c:v>8.0808520539386742E-3</c:v>
                </c:pt>
                <c:pt idx="1101">
                  <c:v>2.0100509280241E-3</c:v>
                </c:pt>
                <c:pt idx="1102">
                  <c:v>2.006018726865766E-3</c:v>
                </c:pt>
                <c:pt idx="1103">
                  <c:v>4.0000053333461372E-3</c:v>
                </c:pt>
                <c:pt idx="1104">
                  <c:v>-5.0025116829717992E-3</c:v>
                </c:pt>
                <c:pt idx="1105">
                  <c:v>-7.0458268332027575E-3</c:v>
                </c:pt>
                <c:pt idx="1106">
                  <c:v>9.0498355199178562E-3</c:v>
                </c:pt>
                <c:pt idx="1107">
                  <c:v>-2.5343475006018409E-2</c:v>
                </c:pt>
                <c:pt idx="1108">
                  <c:v>1.4271394105332761E-2</c:v>
                </c:pt>
                <c:pt idx="1109">
                  <c:v>3.9687748267242542E-2</c:v>
                </c:pt>
                <c:pt idx="1110">
                  <c:v>5.8196090532640025E-3</c:v>
                </c:pt>
                <c:pt idx="1111">
                  <c:v>-3.8759738446929605E-3</c:v>
                </c:pt>
                <c:pt idx="1112">
                  <c:v>1.9398648178266761E-3</c:v>
                </c:pt>
                <c:pt idx="1113">
                  <c:v>1.347469858336019E-2</c:v>
                </c:pt>
                <c:pt idx="1114">
                  <c:v>1.1406967793376381E-2</c:v>
                </c:pt>
                <c:pt idx="1115">
                  <c:v>-9.4967475372571969E-3</c:v>
                </c:pt>
                <c:pt idx="1116">
                  <c:v>-1.5384918839479456E-2</c:v>
                </c:pt>
                <c:pt idx="1117">
                  <c:v>2.2989518224698781E-2</c:v>
                </c:pt>
                <c:pt idx="1118">
                  <c:v>5.6657375356772999E-3</c:v>
                </c:pt>
                <c:pt idx="1119">
                  <c:v>-5.6657375356773077E-3</c:v>
                </c:pt>
                <c:pt idx="1120">
                  <c:v>1.8921481520379623E-3</c:v>
                </c:pt>
                <c:pt idx="1121">
                  <c:v>1.500966265056523E-2</c:v>
                </c:pt>
                <c:pt idx="1122">
                  <c:v>5.5710450494554295E-3</c:v>
                </c:pt>
                <c:pt idx="1123">
                  <c:v>5.5401803756153509E-3</c:v>
                </c:pt>
                <c:pt idx="1124">
                  <c:v>-9.2507597721509984E-3</c:v>
                </c:pt>
                <c:pt idx="1125">
                  <c:v>0</c:v>
                </c:pt>
                <c:pt idx="1126">
                  <c:v>-5.5918132657778296E-3</c:v>
                </c:pt>
                <c:pt idx="1127">
                  <c:v>-3.7453227301620529E-3</c:v>
                </c:pt>
                <c:pt idx="1128">
                  <c:v>-1.8779348242002089E-3</c:v>
                </c:pt>
                <c:pt idx="1129">
                  <c:v>9.3546051672203177E-3</c:v>
                </c:pt>
                <c:pt idx="1130">
                  <c:v>-1.6901810802603254E-2</c:v>
                </c:pt>
                <c:pt idx="1131">
                  <c:v>0</c:v>
                </c:pt>
                <c:pt idx="1132">
                  <c:v>-1.8957351648992008E-3</c:v>
                </c:pt>
                <c:pt idx="1133">
                  <c:v>-5.708864220320204E-3</c:v>
                </c:pt>
                <c:pt idx="1134">
                  <c:v>-1.3448809812613084E-2</c:v>
                </c:pt>
                <c:pt idx="1135">
                  <c:v>0</c:v>
                </c:pt>
                <c:pt idx="1136">
                  <c:v>2.1053409197832263E-2</c:v>
                </c:pt>
                <c:pt idx="1137">
                  <c:v>0</c:v>
                </c:pt>
                <c:pt idx="1138">
                  <c:v>-3.7950709685516094E-3</c:v>
                </c:pt>
                <c:pt idx="1139">
                  <c:v>-3.8095284166677302E-3</c:v>
                </c:pt>
                <c:pt idx="1140">
                  <c:v>-1.1516442061559067E-2</c:v>
                </c:pt>
                <c:pt idx="1141">
                  <c:v>1.5325970478226772E-2</c:v>
                </c:pt>
                <c:pt idx="1142">
                  <c:v>7.5757938084577226E-3</c:v>
                </c:pt>
                <c:pt idx="1143">
                  <c:v>-9.47874395454377E-3</c:v>
                </c:pt>
                <c:pt idx="1144">
                  <c:v>-5.7306747089849834E-3</c:v>
                </c:pt>
                <c:pt idx="1145">
                  <c:v>1.142869582362285E-2</c:v>
                </c:pt>
                <c:pt idx="1146">
                  <c:v>1.8921481520379623E-3</c:v>
                </c:pt>
                <c:pt idx="1147">
                  <c:v>1.8885746878681546E-3</c:v>
                </c:pt>
                <c:pt idx="1148">
                  <c:v>-1.1385322225125352E-2</c:v>
                </c:pt>
                <c:pt idx="1149">
                  <c:v>-1.9102202561192376E-3</c:v>
                </c:pt>
                <c:pt idx="1150">
                  <c:v>-1.9138761822841644E-3</c:v>
                </c:pt>
                <c:pt idx="1151">
                  <c:v>1.142869582362285E-2</c:v>
                </c:pt>
                <c:pt idx="1152">
                  <c:v>3.7807228399061523E-3</c:v>
                </c:pt>
                <c:pt idx="1153">
                  <c:v>-5.6764580048051906E-3</c:v>
                </c:pt>
                <c:pt idx="1154">
                  <c:v>1.3195290418832424E-2</c:v>
                </c:pt>
                <c:pt idx="1155">
                  <c:v>-1.8744147943503039E-3</c:v>
                </c:pt>
                <c:pt idx="1156">
                  <c:v>5.6127369049573852E-3</c:v>
                </c:pt>
                <c:pt idx="1157">
                  <c:v>-3.7383221106071039E-3</c:v>
                </c:pt>
                <c:pt idx="1158">
                  <c:v>1.8709079358116025E-3</c:v>
                </c:pt>
                <c:pt idx="1159">
                  <c:v>9.3023926623134103E-3</c:v>
                </c:pt>
                <c:pt idx="1160">
                  <c:v>1.8501392881613734E-3</c:v>
                </c:pt>
                <c:pt idx="1161">
                  <c:v>3.6900410874539631E-3</c:v>
                </c:pt>
                <c:pt idx="1162">
                  <c:v>5.5096558109696998E-3</c:v>
                </c:pt>
                <c:pt idx="1163">
                  <c:v>2.8882874148785931E-2</c:v>
                </c:pt>
                <c:pt idx="1164">
                  <c:v>8.8574538340610229E-3</c:v>
                </c:pt>
                <c:pt idx="1165">
                  <c:v>8.7796876520457728E-3</c:v>
                </c:pt>
                <c:pt idx="1166">
                  <c:v>-1.7497817237877064E-3</c:v>
                </c:pt>
                <c:pt idx="1167">
                  <c:v>-1.7528488274143605E-3</c:v>
                </c:pt>
                <c:pt idx="1168">
                  <c:v>-1.7559267022649199E-3</c:v>
                </c:pt>
                <c:pt idx="1169">
                  <c:v>3.5087755296792705E-3</c:v>
                </c:pt>
                <c:pt idx="1170">
                  <c:v>3.496507058729306E-3</c:v>
                </c:pt>
                <c:pt idx="1171">
                  <c:v>1.041676085825558E-2</c:v>
                </c:pt>
                <c:pt idx="1172">
                  <c:v>-5.1948168771040228E-3</c:v>
                </c:pt>
                <c:pt idx="1173">
                  <c:v>-4.6189382469374582E-2</c:v>
                </c:pt>
                <c:pt idx="1174">
                  <c:v>-9.1324835632724741E-3</c:v>
                </c:pt>
                <c:pt idx="1175">
                  <c:v>-2.2264370497399537E-2</c:v>
                </c:pt>
                <c:pt idx="1176">
                  <c:v>-7.5329923075451478E-3</c:v>
                </c:pt>
                <c:pt idx="1177">
                  <c:v>-1.3320843975660678E-2</c:v>
                </c:pt>
                <c:pt idx="1178">
                  <c:v>-1.3500687218902576E-2</c:v>
                </c:pt>
                <c:pt idx="1179">
                  <c:v>2.4929383042525361E-2</c:v>
                </c:pt>
                <c:pt idx="1180">
                  <c:v>-1.7192400540372875E-2</c:v>
                </c:pt>
                <c:pt idx="1181">
                  <c:v>-5.7971176843259579E-3</c:v>
                </c:pt>
                <c:pt idx="1182">
                  <c:v>-3.883500026397633E-3</c:v>
                </c:pt>
                <c:pt idx="1183">
                  <c:v>1.7358198609757732E-2</c:v>
                </c:pt>
                <c:pt idx="1184">
                  <c:v>9.5148196413384883E-3</c:v>
                </c:pt>
                <c:pt idx="1185">
                  <c:v>9.4251404595831131E-3</c:v>
                </c:pt>
                <c:pt idx="1186">
                  <c:v>3.7453227301621132E-3</c:v>
                </c:pt>
                <c:pt idx="1187">
                  <c:v>0</c:v>
                </c:pt>
                <c:pt idx="1188">
                  <c:v>-3.7453227301620529E-3</c:v>
                </c:pt>
                <c:pt idx="1189">
                  <c:v>5.6127369049573852E-3</c:v>
                </c:pt>
                <c:pt idx="1190">
                  <c:v>-1.1257154524634447E-2</c:v>
                </c:pt>
                <c:pt idx="1191">
                  <c:v>0</c:v>
                </c:pt>
                <c:pt idx="1192">
                  <c:v>0</c:v>
                </c:pt>
                <c:pt idx="1193">
                  <c:v>1.8850146957714257E-3</c:v>
                </c:pt>
                <c:pt idx="1194">
                  <c:v>-3.7735893836394912E-3</c:v>
                </c:pt>
                <c:pt idx="1195">
                  <c:v>-5.687219120589576E-3</c:v>
                </c:pt>
                <c:pt idx="1196">
                  <c:v>-9.5511709843429677E-3</c:v>
                </c:pt>
                <c:pt idx="1197">
                  <c:v>-1.9212301778939326E-3</c:v>
                </c:pt>
                <c:pt idx="1198">
                  <c:v>0</c:v>
                </c:pt>
                <c:pt idx="1199">
                  <c:v>5.7526524894498414E-3</c:v>
                </c:pt>
                <c:pt idx="1200">
                  <c:v>5.7197486727869088E-3</c:v>
                </c:pt>
                <c:pt idx="1201">
                  <c:v>5.6872191205895144E-3</c:v>
                </c:pt>
                <c:pt idx="1202">
                  <c:v>5.6550574833450565E-3</c:v>
                </c:pt>
                <c:pt idx="1203">
                  <c:v>-3.7664827954768934E-3</c:v>
                </c:pt>
                <c:pt idx="1204">
                  <c:v>7.518832414027319E-3</c:v>
                </c:pt>
                <c:pt idx="1205">
                  <c:v>-7.5188324140273398E-3</c:v>
                </c:pt>
                <c:pt idx="1206">
                  <c:v>3.7664827954768648E-3</c:v>
                </c:pt>
                <c:pt idx="1207">
                  <c:v>5.6232575543622605E-3</c:v>
                </c:pt>
                <c:pt idx="1208">
                  <c:v>0</c:v>
                </c:pt>
                <c:pt idx="1209">
                  <c:v>9.3023926623134103E-3</c:v>
                </c:pt>
                <c:pt idx="1210">
                  <c:v>5.5401803756153509E-3</c:v>
                </c:pt>
                <c:pt idx="1211">
                  <c:v>3.6764747293086273E-3</c:v>
                </c:pt>
                <c:pt idx="1212">
                  <c:v>9.1324835632724723E-3</c:v>
                </c:pt>
                <c:pt idx="1213">
                  <c:v>-7.2993024816116079E-3</c:v>
                </c:pt>
                <c:pt idx="1214">
                  <c:v>-1.8331810816609605E-3</c:v>
                </c:pt>
                <c:pt idx="1215">
                  <c:v>7.3126468462865572E-3</c:v>
                </c:pt>
                <c:pt idx="1216">
                  <c:v>5.4496047675646848E-3</c:v>
                </c:pt>
                <c:pt idx="1217">
                  <c:v>-1.6438726343159835E-2</c:v>
                </c:pt>
                <c:pt idx="1218">
                  <c:v>3.6764747293086273E-3</c:v>
                </c:pt>
                <c:pt idx="1219">
                  <c:v>1.8331810816609117E-3</c:v>
                </c:pt>
                <c:pt idx="1220">
                  <c:v>-1.8331810816609605E-3</c:v>
                </c:pt>
                <c:pt idx="1221">
                  <c:v>1.8331810816609117E-3</c:v>
                </c:pt>
                <c:pt idx="1222">
                  <c:v>-3.6697288889624017E-3</c:v>
                </c:pt>
                <c:pt idx="1223">
                  <c:v>1.836547807301552E-3</c:v>
                </c:pt>
                <c:pt idx="1224">
                  <c:v>-1.8365478073013922E-3</c:v>
                </c:pt>
                <c:pt idx="1225">
                  <c:v>9.1491946535880823E-3</c:v>
                </c:pt>
                <c:pt idx="1226">
                  <c:v>1.8198367169858993E-3</c:v>
                </c:pt>
                <c:pt idx="1227">
                  <c:v>-3.6429912785010919E-3</c:v>
                </c:pt>
                <c:pt idx="1228">
                  <c:v>1.4493007302566824E-2</c:v>
                </c:pt>
                <c:pt idx="1229">
                  <c:v>5.38117890451675E-3</c:v>
                </c:pt>
                <c:pt idx="1230">
                  <c:v>1.7873105740956587E-3</c:v>
                </c:pt>
                <c:pt idx="1231">
                  <c:v>0</c:v>
                </c:pt>
                <c:pt idx="1232">
                  <c:v>7.1174677688639549E-3</c:v>
                </c:pt>
                <c:pt idx="1233">
                  <c:v>-3.5524016043677721E-3</c:v>
                </c:pt>
                <c:pt idx="1234">
                  <c:v>5.3238812527497967E-3</c:v>
                </c:pt>
                <c:pt idx="1235">
                  <c:v>0</c:v>
                </c:pt>
                <c:pt idx="1236">
                  <c:v>8.8106296821549059E-3</c:v>
                </c:pt>
                <c:pt idx="1237">
                  <c:v>1.7528488274143868E-3</c:v>
                </c:pt>
                <c:pt idx="1238">
                  <c:v>-1.9452425926815294E-2</c:v>
                </c:pt>
                <c:pt idx="1239">
                  <c:v>-1.6201974576280486E-2</c:v>
                </c:pt>
                <c:pt idx="1240">
                  <c:v>-1.816530926397894E-3</c:v>
                </c:pt>
                <c:pt idx="1241">
                  <c:v>-1.0969031370573933E-2</c:v>
                </c:pt>
                <c:pt idx="1242">
                  <c:v>-3.6832454162964048E-3</c:v>
                </c:pt>
                <c:pt idx="1243">
                  <c:v>1.8433184942893146E-3</c:v>
                </c:pt>
                <c:pt idx="1244">
                  <c:v>3.6764747293086273E-3</c:v>
                </c:pt>
                <c:pt idx="1245">
                  <c:v>-7.366515816762554E-3</c:v>
                </c:pt>
                <c:pt idx="1246">
                  <c:v>0</c:v>
                </c:pt>
                <c:pt idx="1247">
                  <c:v>-3.57516909638428E-2</c:v>
                </c:pt>
                <c:pt idx="1248">
                  <c:v>-5.7637047167501294E-3</c:v>
                </c:pt>
                <c:pt idx="1249">
                  <c:v>7.677580899034332E-3</c:v>
                </c:pt>
                <c:pt idx="1250">
                  <c:v>1.9102202561192452E-3</c:v>
                </c:pt>
                <c:pt idx="1251">
                  <c:v>5.7088642203202006E-3</c:v>
                </c:pt>
                <c:pt idx="1252">
                  <c:v>-9.5329606587236382E-3</c:v>
                </c:pt>
                <c:pt idx="1253">
                  <c:v>1.9138761822841976E-3</c:v>
                </c:pt>
                <c:pt idx="1254">
                  <c:v>-3.8314223115559487E-3</c:v>
                </c:pt>
                <c:pt idx="1255">
                  <c:v>-1.9212301778939326E-3</c:v>
                </c:pt>
                <c:pt idx="1256">
                  <c:v>-9.6619109117368589E-3</c:v>
                </c:pt>
                <c:pt idx="1257">
                  <c:v>-5.8422756242284025E-3</c:v>
                </c:pt>
                <c:pt idx="1258">
                  <c:v>-5.8766084889850419E-3</c:v>
                </c:pt>
                <c:pt idx="1259">
                  <c:v>-5.9113472630572374E-3</c:v>
                </c:pt>
                <c:pt idx="1260">
                  <c:v>1.5686596167699473E-2</c:v>
                </c:pt>
                <c:pt idx="1261">
                  <c:v>0</c:v>
                </c:pt>
                <c:pt idx="1262">
                  <c:v>-5.8536752514606527E-3</c:v>
                </c:pt>
                <c:pt idx="1263">
                  <c:v>-1.958864485333034E-3</c:v>
                </c:pt>
                <c:pt idx="1264">
                  <c:v>0</c:v>
                </c:pt>
                <c:pt idx="1265">
                  <c:v>0</c:v>
                </c:pt>
                <c:pt idx="1266">
                  <c:v>-2.7834798993443988E-2</c:v>
                </c:pt>
                <c:pt idx="1267">
                  <c:v>-1.3191464754362371E-2</c:v>
                </c:pt>
                <c:pt idx="1268">
                  <c:v>1.020929134107143E-3</c:v>
                </c:pt>
                <c:pt idx="1269">
                  <c:v>1.1161962665370409E-2</c:v>
                </c:pt>
                <c:pt idx="1270">
                  <c:v>1.502281632969661E-2</c:v>
                </c:pt>
                <c:pt idx="1271">
                  <c:v>7.9208334914440577E-3</c:v>
                </c:pt>
                <c:pt idx="1272">
                  <c:v>-3.9525743158233583E-3</c:v>
                </c:pt>
                <c:pt idx="1273">
                  <c:v>-1.3958352250706914E-2</c:v>
                </c:pt>
                <c:pt idx="1274">
                  <c:v>-1.0045204260054762E-3</c:v>
                </c:pt>
                <c:pt idx="1275">
                  <c:v>-1.519016549397512E-2</c:v>
                </c:pt>
                <c:pt idx="1276">
                  <c:v>7.1174677688639549E-3</c:v>
                </c:pt>
                <c:pt idx="1277">
                  <c:v>1.7077260818193024E-2</c:v>
                </c:pt>
                <c:pt idx="1278">
                  <c:v>-1.7077260818192906E-2</c:v>
                </c:pt>
                <c:pt idx="1279">
                  <c:v>-6.5957967791797398E-2</c:v>
                </c:pt>
                <c:pt idx="1280">
                  <c:v>-2.0777127941758036E-2</c:v>
                </c:pt>
                <c:pt idx="1281">
                  <c:v>5.5096558109696998E-3</c:v>
                </c:pt>
                <c:pt idx="1282">
                  <c:v>-2.2223136784710235E-2</c:v>
                </c:pt>
                <c:pt idx="1283">
                  <c:v>-5.1884835369011686E-2</c:v>
                </c:pt>
                <c:pt idx="1284">
                  <c:v>3.9448270328003181E-2</c:v>
                </c:pt>
                <c:pt idx="1285">
                  <c:v>-1.4899989122741876E-2</c:v>
                </c:pt>
                <c:pt idx="1286">
                  <c:v>-4.6296378987421049E-3</c:v>
                </c:pt>
                <c:pt idx="1287">
                  <c:v>8.0878546016989062E-3</c:v>
                </c:pt>
                <c:pt idx="1288">
                  <c:v>3.4462986435876489E-3</c:v>
                </c:pt>
                <c:pt idx="1289">
                  <c:v>3.4344624486346968E-3</c:v>
                </c:pt>
                <c:pt idx="1290">
                  <c:v>7.9681696491768813E-3</c:v>
                </c:pt>
                <c:pt idx="1291">
                  <c:v>-1.1344300706117583E-3</c:v>
                </c:pt>
                <c:pt idx="1292">
                  <c:v>-1.6018649155637714E-2</c:v>
                </c:pt>
                <c:pt idx="1293">
                  <c:v>1.1527378798082617E-3</c:v>
                </c:pt>
                <c:pt idx="1294">
                  <c:v>1.1454878974766386E-2</c:v>
                </c:pt>
                <c:pt idx="1295">
                  <c:v>-2.3042494147154355E-2</c:v>
                </c:pt>
                <c:pt idx="1296">
                  <c:v>6.9686693160934355E-3</c:v>
                </c:pt>
                <c:pt idx="1297">
                  <c:v>-3.294415571935403E-2</c:v>
                </c:pt>
                <c:pt idx="1298">
                  <c:v>4.7732787526575905E-3</c:v>
                </c:pt>
                <c:pt idx="1299">
                  <c:v>0</c:v>
                </c:pt>
                <c:pt idx="1300">
                  <c:v>-4.7732787526576599E-3</c:v>
                </c:pt>
                <c:pt idx="1301">
                  <c:v>-1.082391806101028E-2</c:v>
                </c:pt>
                <c:pt idx="1302">
                  <c:v>-2.4213086890103389E-3</c:v>
                </c:pt>
                <c:pt idx="1303">
                  <c:v>3.6297680505787311E-3</c:v>
                </c:pt>
                <c:pt idx="1304">
                  <c:v>-3.6297680505787237E-3</c:v>
                </c:pt>
                <c:pt idx="1305">
                  <c:v>-1.2195273093818243E-2</c:v>
                </c:pt>
                <c:pt idx="1306">
                  <c:v>-1.9827167474588039E-2</c:v>
                </c:pt>
                <c:pt idx="1307">
                  <c:v>1.2507819016526766E-3</c:v>
                </c:pt>
                <c:pt idx="1308">
                  <c:v>3.742986278834297E-3</c:v>
                </c:pt>
                <c:pt idx="1309">
                  <c:v>2.9449981076929543E-2</c:v>
                </c:pt>
                <c:pt idx="1310">
                  <c:v>4.8250998317568945E-3</c:v>
                </c:pt>
                <c:pt idx="1311">
                  <c:v>3.6036075032986181E-3</c:v>
                </c:pt>
                <c:pt idx="1312">
                  <c:v>4.7846981233362531E-3</c:v>
                </c:pt>
                <c:pt idx="1313">
                  <c:v>1.1926059851231061E-3</c:v>
                </c:pt>
                <c:pt idx="1314">
                  <c:v>2.3809535057418754E-3</c:v>
                </c:pt>
                <c:pt idx="1315">
                  <c:v>-3.0177305008841061E-2</c:v>
                </c:pt>
                <c:pt idx="1316">
                  <c:v>9.7561749453646558E-3</c:v>
                </c:pt>
                <c:pt idx="1317">
                  <c:v>-2.4301348532917819E-3</c:v>
                </c:pt>
                <c:pt idx="1318">
                  <c:v>-6.1013001961770811E-3</c:v>
                </c:pt>
                <c:pt idx="1319">
                  <c:v>1.2165600163688372E-2</c:v>
                </c:pt>
                <c:pt idx="1320">
                  <c:v>-1.8304354862013376E-2</c:v>
                </c:pt>
                <c:pt idx="1321">
                  <c:v>-2.6202372394024072E-2</c:v>
                </c:pt>
                <c:pt idx="1322">
                  <c:v>5.0441468866780029E-3</c:v>
                </c:pt>
                <c:pt idx="1323">
                  <c:v>6.269613013595395E-3</c:v>
                </c:pt>
                <c:pt idx="1324">
                  <c:v>2.1027367192075579E-2</c:v>
                </c:pt>
                <c:pt idx="1325">
                  <c:v>2.2989518224698781E-2</c:v>
                </c:pt>
                <c:pt idx="1326">
                  <c:v>-1.4458083175229888E-2</c:v>
                </c:pt>
                <c:pt idx="1327">
                  <c:v>-3.9609138095045827E-2</c:v>
                </c:pt>
                <c:pt idx="1328">
                  <c:v>3.7807228399061523E-3</c:v>
                </c:pt>
                <c:pt idx="1329">
                  <c:v>-3.1951599806602358E-2</c:v>
                </c:pt>
                <c:pt idx="1330">
                  <c:v>0</c:v>
                </c:pt>
                <c:pt idx="1331">
                  <c:v>9.0498355199178562E-3</c:v>
                </c:pt>
                <c:pt idx="1332">
                  <c:v>3.8535693159899723E-3</c:v>
                </c:pt>
                <c:pt idx="1333">
                  <c:v>4.5120435280469641E-2</c:v>
                </c:pt>
                <c:pt idx="1334">
                  <c:v>0</c:v>
                </c:pt>
                <c:pt idx="1335">
                  <c:v>-8.6154379056152895E-3</c:v>
                </c:pt>
                <c:pt idx="1336">
                  <c:v>1.3505423199807191E-2</c:v>
                </c:pt>
                <c:pt idx="1337">
                  <c:v>-1.5980671988350015E-2</c:v>
                </c:pt>
                <c:pt idx="1338">
                  <c:v>-6.2150604034342848E-3</c:v>
                </c:pt>
                <c:pt idx="1339">
                  <c:v>-1.3810640098860599E-2</c:v>
                </c:pt>
                <c:pt idx="1340">
                  <c:v>-2.0434938414306894E-2</c:v>
                </c:pt>
                <c:pt idx="1341">
                  <c:v>4.4171218313137459E-2</c:v>
                </c:pt>
                <c:pt idx="1342">
                  <c:v>2.4660924951934683E-3</c:v>
                </c:pt>
                <c:pt idx="1343">
                  <c:v>1.9512814223581719E-2</c:v>
                </c:pt>
                <c:pt idx="1344">
                  <c:v>4.8192864359489218E-3</c:v>
                </c:pt>
                <c:pt idx="1345">
                  <c:v>1.78682538308459E-2</c:v>
                </c:pt>
                <c:pt idx="1346">
                  <c:v>1.4068227332200962E-2</c:v>
                </c:pt>
                <c:pt idx="1347">
                  <c:v>8.1159865781798117E-3</c:v>
                </c:pt>
                <c:pt idx="1348">
                  <c:v>-2.3121397583795024E-3</c:v>
                </c:pt>
                <c:pt idx="1349">
                  <c:v>1.6073824831061054E-2</c:v>
                </c:pt>
                <c:pt idx="1350">
                  <c:v>-1.1396012629336736E-3</c:v>
                </c:pt>
                <c:pt idx="1351">
                  <c:v>-1.031527771183291E-2</c:v>
                </c:pt>
                <c:pt idx="1352">
                  <c:v>-3.462207728470861E-3</c:v>
                </c:pt>
                <c:pt idx="1353">
                  <c:v>-5.7971176843259579E-3</c:v>
                </c:pt>
                <c:pt idx="1354">
                  <c:v>1.1621151801772967E-3</c:v>
                </c:pt>
                <c:pt idx="1355">
                  <c:v>6.944472352810995E-3</c:v>
                </c:pt>
                <c:pt idx="1356">
                  <c:v>3.4542348680876036E-3</c:v>
                </c:pt>
                <c:pt idx="1357">
                  <c:v>-4.6083030861942187E-3</c:v>
                </c:pt>
                <c:pt idx="1358">
                  <c:v>3.4582167029568889E-3</c:v>
                </c:pt>
                <c:pt idx="1359">
                  <c:v>2.5001302205417186E-2</c:v>
                </c:pt>
                <c:pt idx="1360">
                  <c:v>-3.077165866675366E-2</c:v>
                </c:pt>
                <c:pt idx="1361">
                  <c:v>4.6189458562944583E-3</c:v>
                </c:pt>
                <c:pt idx="1362">
                  <c:v>-1.1527378798082853E-3</c:v>
                </c:pt>
                <c:pt idx="1363">
                  <c:v>1.1527378798082617E-3</c:v>
                </c:pt>
                <c:pt idx="1364">
                  <c:v>3.4502621921525278E-3</c:v>
                </c:pt>
                <c:pt idx="1365">
                  <c:v>-2.2988515871107127E-3</c:v>
                </c:pt>
                <c:pt idx="1366">
                  <c:v>5.7372503901433726E-3</c:v>
                </c:pt>
                <c:pt idx="1367">
                  <c:v>4.5662179795811844E-3</c:v>
                </c:pt>
                <c:pt idx="1368">
                  <c:v>-6.8571697261370235E-3</c:v>
                </c:pt>
                <c:pt idx="1369">
                  <c:v>0</c:v>
                </c:pt>
                <c:pt idx="1370">
                  <c:v>-2.296212260350268E-3</c:v>
                </c:pt>
                <c:pt idx="1371">
                  <c:v>1.1487652038733585E-3</c:v>
                </c:pt>
                <c:pt idx="1372">
                  <c:v>3.4383988030327085E-3</c:v>
                </c:pt>
                <c:pt idx="1373">
                  <c:v>2.1506205220963682E-2</c:v>
                </c:pt>
                <c:pt idx="1374">
                  <c:v>-1.8079588504316003E-2</c:v>
                </c:pt>
                <c:pt idx="1375">
                  <c:v>-1.1468015591641182E-2</c:v>
                </c:pt>
                <c:pt idx="1376">
                  <c:v>4.6030000719609401E-3</c:v>
                </c:pt>
                <c:pt idx="1377">
                  <c:v>-1.1487652038733708E-3</c:v>
                </c:pt>
                <c:pt idx="1378">
                  <c:v>1.0291686036547506E-2</c:v>
                </c:pt>
                <c:pt idx="1379">
                  <c:v>4.5403029187830101E-3</c:v>
                </c:pt>
                <c:pt idx="1380">
                  <c:v>-5.6786069688433442E-3</c:v>
                </c:pt>
                <c:pt idx="1381">
                  <c:v>7.9410513728129049E-3</c:v>
                </c:pt>
                <c:pt idx="1382">
                  <c:v>1.5695389463690656E-2</c:v>
                </c:pt>
                <c:pt idx="1383">
                  <c:v>0</c:v>
                </c:pt>
                <c:pt idx="1384">
                  <c:v>-1.1129661694207194E-3</c:v>
                </c:pt>
                <c:pt idx="1385">
                  <c:v>-8.9486055760140334E-3</c:v>
                </c:pt>
                <c:pt idx="1386">
                  <c:v>-3.3764804166060624E-3</c:v>
                </c:pt>
                <c:pt idx="1387">
                  <c:v>2.252253204325053E-3</c:v>
                </c:pt>
                <c:pt idx="1388">
                  <c:v>1.0072832788294944E-2</c:v>
                </c:pt>
                <c:pt idx="1389">
                  <c:v>-1.458242329427005E-2</c:v>
                </c:pt>
                <c:pt idx="1390">
                  <c:v>3.3840979842404942E-3</c:v>
                </c:pt>
                <c:pt idx="1391">
                  <c:v>5.6148378843289808E-3</c:v>
                </c:pt>
                <c:pt idx="1392">
                  <c:v>-1.1204482964897178E-3</c:v>
                </c:pt>
                <c:pt idx="1393">
                  <c:v>-3.3688970661047532E-3</c:v>
                </c:pt>
                <c:pt idx="1394">
                  <c:v>-2.2522532043251315E-3</c:v>
                </c:pt>
                <c:pt idx="1395">
                  <c:v>-2.2573373016499389E-3</c:v>
                </c:pt>
                <c:pt idx="1396">
                  <c:v>-1.0221554071538028E-2</c:v>
                </c:pt>
                <c:pt idx="1397">
                  <c:v>-1.1422045787770521E-3</c:v>
                </c:pt>
                <c:pt idx="1398">
                  <c:v>-8.0321716972642666E-3</c:v>
                </c:pt>
                <c:pt idx="1399">
                  <c:v>-1.1527378798082853E-3</c:v>
                </c:pt>
                <c:pt idx="1400">
                  <c:v>-2.3094698486625289E-3</c:v>
                </c:pt>
                <c:pt idx="1401">
                  <c:v>3.4622077284707912E-3</c:v>
                </c:pt>
                <c:pt idx="1402">
                  <c:v>3.4502621921525278E-3</c:v>
                </c:pt>
                <c:pt idx="1403">
                  <c:v>-8.0692080484471296E-3</c:v>
                </c:pt>
                <c:pt idx="1404">
                  <c:v>9.2166551049240476E-3</c:v>
                </c:pt>
                <c:pt idx="1405">
                  <c:v>5.7175684632034601E-3</c:v>
                </c:pt>
                <c:pt idx="1406">
                  <c:v>1.6959140207826327E-2</c:v>
                </c:pt>
                <c:pt idx="1407">
                  <c:v>1.2256420836976022E-2</c:v>
                </c:pt>
                <c:pt idx="1408">
                  <c:v>0</c:v>
                </c:pt>
                <c:pt idx="1409">
                  <c:v>1.2108018037164485E-2</c:v>
                </c:pt>
                <c:pt idx="1410">
                  <c:v>-1.0946908591815245E-3</c:v>
                </c:pt>
                <c:pt idx="1411">
                  <c:v>-6.5934304798318452E-3</c:v>
                </c:pt>
                <c:pt idx="1412">
                  <c:v>1.1019284861567347E-3</c:v>
                </c:pt>
                <c:pt idx="1413">
                  <c:v>1.0953012019197145E-2</c:v>
                </c:pt>
                <c:pt idx="1414">
                  <c:v>0</c:v>
                </c:pt>
                <c:pt idx="1415">
                  <c:v>-7.6544933605321901E-3</c:v>
                </c:pt>
                <c:pt idx="1416">
                  <c:v>0</c:v>
                </c:pt>
                <c:pt idx="1417">
                  <c:v>-1.8837122086444225E-2</c:v>
                </c:pt>
                <c:pt idx="1418">
                  <c:v>6.6889881507967101E-3</c:v>
                </c:pt>
                <c:pt idx="1419">
                  <c:v>-6.688988150796652E-3</c:v>
                </c:pt>
                <c:pt idx="1420">
                  <c:v>-1.351371916672282E-2</c:v>
                </c:pt>
                <c:pt idx="1421">
                  <c:v>1.7978012295408394E-2</c:v>
                </c:pt>
                <c:pt idx="1422">
                  <c:v>-1.6844867698239625E-2</c:v>
                </c:pt>
                <c:pt idx="1423">
                  <c:v>-4.1624505951905567E-2</c:v>
                </c:pt>
                <c:pt idx="1424">
                  <c:v>-4.9616952145426066E-2</c:v>
                </c:pt>
                <c:pt idx="1425">
                  <c:v>3.534798234422714E-2</c:v>
                </c:pt>
                <c:pt idx="1426">
                  <c:v>-6.0060240602119218E-3</c:v>
                </c:pt>
                <c:pt idx="1427">
                  <c:v>-9.6853057344636548E-3</c:v>
                </c:pt>
                <c:pt idx="1428">
                  <c:v>-9.7800290536396058E-3</c:v>
                </c:pt>
                <c:pt idx="1429">
                  <c:v>-4.926118336055889E-3</c:v>
                </c:pt>
                <c:pt idx="1430">
                  <c:v>1.2338064489285658E-3</c:v>
                </c:pt>
                <c:pt idx="1431">
                  <c:v>-4.944385845464078E-3</c:v>
                </c:pt>
                <c:pt idx="1432">
                  <c:v>2.4752487885429737E-3</c:v>
                </c:pt>
                <c:pt idx="1433">
                  <c:v>-1.6199731214108632E-2</c:v>
                </c:pt>
                <c:pt idx="1434">
                  <c:v>-1.3915468061974558E-2</c:v>
                </c:pt>
                <c:pt idx="1435">
                  <c:v>-5.1085679427224657E-3</c:v>
                </c:pt>
                <c:pt idx="1436">
                  <c:v>7.6530985777172114E-3</c:v>
                </c:pt>
                <c:pt idx="1437">
                  <c:v>0</c:v>
                </c:pt>
                <c:pt idx="1438">
                  <c:v>2.5095419852545674E-2</c:v>
                </c:pt>
                <c:pt idx="1439">
                  <c:v>-2.4813908513853979E-3</c:v>
                </c:pt>
                <c:pt idx="1440">
                  <c:v>-1.2500162764231494E-2</c:v>
                </c:pt>
                <c:pt idx="1441">
                  <c:v>1.3741627852296389E-2</c:v>
                </c:pt>
                <c:pt idx="1442">
                  <c:v>1.7220597751670556E-2</c:v>
                </c:pt>
                <c:pt idx="1443">
                  <c:v>1.4528100562909808E-2</c:v>
                </c:pt>
                <c:pt idx="1444">
                  <c:v>-6.0277457975173128E-3</c:v>
                </c:pt>
                <c:pt idx="1445">
                  <c:v>4.8250998317568945E-3</c:v>
                </c:pt>
                <c:pt idx="1446">
                  <c:v>-2.4096397201531766E-3</c:v>
                </c:pt>
                <c:pt idx="1447">
                  <c:v>-3.6253816143168569E-3</c:v>
                </c:pt>
                <c:pt idx="1448">
                  <c:v>-6.6315724933556114E-2</c:v>
                </c:pt>
                <c:pt idx="1449">
                  <c:v>2.5839807659250678E-3</c:v>
                </c:pt>
                <c:pt idx="1450">
                  <c:v>-4.4862404057260059E-2</c:v>
                </c:pt>
                <c:pt idx="1451">
                  <c:v>-2.7027043478851389E-3</c:v>
                </c:pt>
                <c:pt idx="1452">
                  <c:v>2.5385464694169833E-2</c:v>
                </c:pt>
                <c:pt idx="1453">
                  <c:v>-1.461820050955439E-2</c:v>
                </c:pt>
                <c:pt idx="1454">
                  <c:v>1.725324814755945E-2</c:v>
                </c:pt>
                <c:pt idx="1455">
                  <c:v>-1.7253248147559453E-2</c:v>
                </c:pt>
                <c:pt idx="1456">
                  <c:v>1.3377928416599535E-3</c:v>
                </c:pt>
                <c:pt idx="1457">
                  <c:v>-1.0752791776261849E-2</c:v>
                </c:pt>
                <c:pt idx="1458">
                  <c:v>0</c:v>
                </c:pt>
                <c:pt idx="1459">
                  <c:v>-1.3605652055778598E-2</c:v>
                </c:pt>
                <c:pt idx="1460">
                  <c:v>-2.7779564107075706E-2</c:v>
                </c:pt>
                <c:pt idx="1461">
                  <c:v>-2.4234970845457841E-2</c:v>
                </c:pt>
                <c:pt idx="1462">
                  <c:v>-5.7887281762446516E-3</c:v>
                </c:pt>
                <c:pt idx="1463">
                  <c:v>-8.7464114428685222E-3</c:v>
                </c:pt>
                <c:pt idx="1464">
                  <c:v>0</c:v>
                </c:pt>
                <c:pt idx="1465">
                  <c:v>2.9239786914352821E-3</c:v>
                </c:pt>
                <c:pt idx="1466">
                  <c:v>1.736657249829866E-2</c:v>
                </c:pt>
                <c:pt idx="1467">
                  <c:v>-1.2996572827180248E-2</c:v>
                </c:pt>
                <c:pt idx="1468">
                  <c:v>1.2996572827180137E-2</c:v>
                </c:pt>
                <c:pt idx="1469">
                  <c:v>1.433692001848616E-3</c:v>
                </c:pt>
                <c:pt idx="1470">
                  <c:v>-2.8694424279528201E-3</c:v>
                </c:pt>
                <c:pt idx="1471">
                  <c:v>1.142869582362285E-2</c:v>
                </c:pt>
                <c:pt idx="1472">
                  <c:v>-1.4306395651237858E-2</c:v>
                </c:pt>
                <c:pt idx="1473">
                  <c:v>-2.3324672566408893E-2</c:v>
                </c:pt>
                <c:pt idx="1474">
                  <c:v>1.0271550321829699E-2</c:v>
                </c:pt>
                <c:pt idx="1475">
                  <c:v>8.7209855054446398E-3</c:v>
                </c:pt>
                <c:pt idx="1476">
                  <c:v>-1.457751761815753E-2</c:v>
                </c:pt>
                <c:pt idx="1477">
                  <c:v>3.0371097876298769E-2</c:v>
                </c:pt>
                <c:pt idx="1478">
                  <c:v>2.8449521322313448E-3</c:v>
                </c:pt>
                <c:pt idx="1479">
                  <c:v>-1.1428695823622744E-2</c:v>
                </c:pt>
                <c:pt idx="1480">
                  <c:v>0</c:v>
                </c:pt>
                <c:pt idx="1481">
                  <c:v>2.2728251077556091E-2</c:v>
                </c:pt>
                <c:pt idx="1482">
                  <c:v>1.6713480973740532E-2</c:v>
                </c:pt>
                <c:pt idx="1483">
                  <c:v>-8.3218233374922172E-3</c:v>
                </c:pt>
                <c:pt idx="1484">
                  <c:v>-1.4025475354504434E-2</c:v>
                </c:pt>
                <c:pt idx="1485">
                  <c:v>1.4025475354504458E-2</c:v>
                </c:pt>
                <c:pt idx="1486">
                  <c:v>3.0180617149991238E-2</c:v>
                </c:pt>
                <c:pt idx="1487">
                  <c:v>-8.1411575836998849E-3</c:v>
                </c:pt>
                <c:pt idx="1488">
                  <c:v>-4.0955688647370822E-3</c:v>
                </c:pt>
                <c:pt idx="1489">
                  <c:v>-8.2418048951037551E-3</c:v>
                </c:pt>
                <c:pt idx="1490">
                  <c:v>1.9126266093526991E-2</c:v>
                </c:pt>
                <c:pt idx="1491">
                  <c:v>2.0094447059754328E-2</c:v>
                </c:pt>
                <c:pt idx="1492">
                  <c:v>-2.4162249279079822E-2</c:v>
                </c:pt>
                <c:pt idx="1493">
                  <c:v>-1.9204979836050039E-2</c:v>
                </c:pt>
                <c:pt idx="1494">
                  <c:v>6.9013386406931807E-3</c:v>
                </c:pt>
                <c:pt idx="1495">
                  <c:v>-2.6482383839799617E-2</c:v>
                </c:pt>
                <c:pt idx="1496">
                  <c:v>-3.156646596783453E-2</c:v>
                </c:pt>
                <c:pt idx="1497">
                  <c:v>2.9112102074585343E-3</c:v>
                </c:pt>
                <c:pt idx="1498">
                  <c:v>1.7291497110061043E-2</c:v>
                </c:pt>
                <c:pt idx="1499">
                  <c:v>-2.0202707317519466E-2</c:v>
                </c:pt>
                <c:pt idx="1500">
                  <c:v>2.3055776299925796E-2</c:v>
                </c:pt>
                <c:pt idx="1501">
                  <c:v>2.1142436573809164E-2</c:v>
                </c:pt>
                <c:pt idx="1502">
                  <c:v>1.7968693542816556E-2</c:v>
                </c:pt>
                <c:pt idx="1503">
                  <c:v>-5.4945193176407017E-3</c:v>
                </c:pt>
                <c:pt idx="1504">
                  <c:v>-6.9108775398470275E-3</c:v>
                </c:pt>
                <c:pt idx="1505">
                  <c:v>8.2873402485702866E-3</c:v>
                </c:pt>
                <c:pt idx="1506">
                  <c:v>-2.7548226788446199E-3</c:v>
                </c:pt>
                <c:pt idx="1507">
                  <c:v>2.7548226788446837E-3</c:v>
                </c:pt>
                <c:pt idx="1508">
                  <c:v>-9.6752655234184221E-3</c:v>
                </c:pt>
                <c:pt idx="1509">
                  <c:v>1.3879252748480759E-3</c:v>
                </c:pt>
                <c:pt idx="1510">
                  <c:v>5.5325175697256979E-3</c:v>
                </c:pt>
                <c:pt idx="1511">
                  <c:v>1.3698844358161927E-2</c:v>
                </c:pt>
                <c:pt idx="1512">
                  <c:v>6.7796869853787691E-3</c:v>
                </c:pt>
                <c:pt idx="1513">
                  <c:v>5.390848634876373E-3</c:v>
                </c:pt>
                <c:pt idx="1514">
                  <c:v>2.7834798993444057E-2</c:v>
                </c:pt>
                <c:pt idx="1515">
                  <c:v>1.306335914055457E-3</c:v>
                </c:pt>
                <c:pt idx="1516">
                  <c:v>2.0672570804719882E-2</c:v>
                </c:pt>
                <c:pt idx="1517">
                  <c:v>1.648737410902083E-2</c:v>
                </c:pt>
                <c:pt idx="1518">
                  <c:v>1.3741627852296389E-2</c:v>
                </c:pt>
                <c:pt idx="1519">
                  <c:v>-7.4720148387009541E-3</c:v>
                </c:pt>
                <c:pt idx="1520">
                  <c:v>7.4720148387010564E-3</c:v>
                </c:pt>
                <c:pt idx="1521">
                  <c:v>-1.241465088064877E-3</c:v>
                </c:pt>
                <c:pt idx="1522">
                  <c:v>-1.3758816171427697E-2</c:v>
                </c:pt>
                <c:pt idx="1523">
                  <c:v>-6.3171404012614552E-3</c:v>
                </c:pt>
                <c:pt idx="1524">
                  <c:v>-1.790329149252725E-2</c:v>
                </c:pt>
                <c:pt idx="1525">
                  <c:v>6.4308903302903314E-3</c:v>
                </c:pt>
                <c:pt idx="1526">
                  <c:v>1.1472401162236781E-2</c:v>
                </c:pt>
                <c:pt idx="1527">
                  <c:v>-5.0826030634657793E-3</c:v>
                </c:pt>
                <c:pt idx="1528">
                  <c:v>6.3492276786587445E-3</c:v>
                </c:pt>
                <c:pt idx="1529">
                  <c:v>2.5284463533586906E-3</c:v>
                </c:pt>
                <c:pt idx="1530">
                  <c:v>-1.9121041446778397E-2</c:v>
                </c:pt>
                <c:pt idx="1531">
                  <c:v>-1.4258180627056187E-2</c:v>
                </c:pt>
                <c:pt idx="1532">
                  <c:v>-6.7502002779945683E-2</c:v>
                </c:pt>
                <c:pt idx="1533">
                  <c:v>-1.9746762934834447E-2</c:v>
                </c:pt>
                <c:pt idx="1534">
                  <c:v>-2.8530689824063991E-3</c:v>
                </c:pt>
                <c:pt idx="1535">
                  <c:v>1.2775191488722869E-2</c:v>
                </c:pt>
                <c:pt idx="1536">
                  <c:v>-2.7163928940822389E-2</c:v>
                </c:pt>
                <c:pt idx="1537">
                  <c:v>1.4388737452099671E-2</c:v>
                </c:pt>
                <c:pt idx="1538">
                  <c:v>2.9558802241544429E-2</c:v>
                </c:pt>
                <c:pt idx="1539">
                  <c:v>-1.3966707481708193E-2</c:v>
                </c:pt>
                <c:pt idx="1540">
                  <c:v>-2.1322769468821192E-2</c:v>
                </c:pt>
                <c:pt idx="1541">
                  <c:v>0</c:v>
                </c:pt>
                <c:pt idx="1542">
                  <c:v>1.0007231476245177E-2</c:v>
                </c:pt>
                <c:pt idx="1543">
                  <c:v>0</c:v>
                </c:pt>
                <c:pt idx="1544">
                  <c:v>2.8409110016036497E-3</c:v>
                </c:pt>
                <c:pt idx="1545">
                  <c:v>0</c:v>
                </c:pt>
                <c:pt idx="1546">
                  <c:v>0</c:v>
                </c:pt>
                <c:pt idx="1547">
                  <c:v>1.2685159527315642E-2</c:v>
                </c:pt>
                <c:pt idx="1548">
                  <c:v>6.9783953814622776E-3</c:v>
                </c:pt>
                <c:pt idx="1549">
                  <c:v>4.1637811717795143E-3</c:v>
                </c:pt>
                <c:pt idx="1550">
                  <c:v>5.5248759319698072E-3</c:v>
                </c:pt>
                <c:pt idx="1551">
                  <c:v>-1.6667052485211647E-2</c:v>
                </c:pt>
                <c:pt idx="1552">
                  <c:v>1.5288692515090336E-2</c:v>
                </c:pt>
                <c:pt idx="1553">
                  <c:v>-1.9499225051433894E-2</c:v>
                </c:pt>
                <c:pt idx="1554">
                  <c:v>-1.1315537992575984E-2</c:v>
                </c:pt>
                <c:pt idx="1555">
                  <c:v>0</c:v>
                </c:pt>
                <c:pt idx="1556">
                  <c:v>-7.137789048292406E-3</c:v>
                </c:pt>
                <c:pt idx="1557">
                  <c:v>-1.0079278994702555E-2</c:v>
                </c:pt>
                <c:pt idx="1558">
                  <c:v>1.2940511275734732E-2</c:v>
                </c:pt>
                <c:pt idx="1559">
                  <c:v>-2.0202707317519466E-2</c:v>
                </c:pt>
                <c:pt idx="1560">
                  <c:v>1.7341475036487173E-2</c:v>
                </c:pt>
                <c:pt idx="1561">
                  <c:v>-2.8694424279528201E-3</c:v>
                </c:pt>
                <c:pt idx="1562">
                  <c:v>1.142869582362285E-2</c:v>
                </c:pt>
                <c:pt idx="1563">
                  <c:v>-5.6980211146377786E-3</c:v>
                </c:pt>
                <c:pt idx="1564">
                  <c:v>2.8530689824064807E-3</c:v>
                </c:pt>
                <c:pt idx="1565">
                  <c:v>3.9111130116625696E-2</c:v>
                </c:pt>
                <c:pt idx="1566">
                  <c:v>-1.3708021337787146E-3</c:v>
                </c:pt>
                <c:pt idx="1567">
                  <c:v>-8.2645098498934245E-3</c:v>
                </c:pt>
                <c:pt idx="1568">
                  <c:v>8.2645098498934314E-3</c:v>
                </c:pt>
                <c:pt idx="1569">
                  <c:v>0</c:v>
                </c:pt>
                <c:pt idx="1570">
                  <c:v>-3.4895375850615779E-2</c:v>
                </c:pt>
                <c:pt idx="1571">
                  <c:v>-2.8449521322312507E-3</c:v>
                </c:pt>
                <c:pt idx="1572">
                  <c:v>-1.002155846101899E-2</c:v>
                </c:pt>
                <c:pt idx="1573">
                  <c:v>1.4378147696274175E-3</c:v>
                </c:pt>
                <c:pt idx="1574">
                  <c:v>1.435750426104194E-3</c:v>
                </c:pt>
                <c:pt idx="1575">
                  <c:v>1.433692001848616E-3</c:v>
                </c:pt>
                <c:pt idx="1576">
                  <c:v>-1.7341475036487215E-2</c:v>
                </c:pt>
                <c:pt idx="1577">
                  <c:v>-5.8479698824230996E-3</c:v>
                </c:pt>
                <c:pt idx="1578">
                  <c:v>-1.1799546931155055E-2</c:v>
                </c:pt>
                <c:pt idx="1579">
                  <c:v>-8.9419373756612821E-3</c:v>
                </c:pt>
                <c:pt idx="1580">
                  <c:v>2.9895388483659859E-3</c:v>
                </c:pt>
                <c:pt idx="1581">
                  <c:v>-8.995562908577873E-3</c:v>
                </c:pt>
                <c:pt idx="1582">
                  <c:v>7.5019106517946917E-3</c:v>
                </c:pt>
                <c:pt idx="1583">
                  <c:v>-3.4984556345626625E-2</c:v>
                </c:pt>
                <c:pt idx="1584">
                  <c:v>-2.1910109635744458E-2</c:v>
                </c:pt>
                <c:pt idx="1585">
                  <c:v>9.4488891979325092E-3</c:v>
                </c:pt>
                <c:pt idx="1586">
                  <c:v>1.863407954489301E-2</c:v>
                </c:pt>
                <c:pt idx="1587">
                  <c:v>-2.0202707317519466E-2</c:v>
                </c:pt>
                <c:pt idx="1588">
                  <c:v>1.2480661223609224E-2</c:v>
                </c:pt>
                <c:pt idx="1589">
                  <c:v>2.7524673390089936E-2</c:v>
                </c:pt>
                <c:pt idx="1590">
                  <c:v>-1.509434248854292E-3</c:v>
                </c:pt>
                <c:pt idx="1591">
                  <c:v>-1.5117160853219673E-3</c:v>
                </c:pt>
                <c:pt idx="1592">
                  <c:v>-1.5140048312150718E-3</c:v>
                </c:pt>
                <c:pt idx="1593">
                  <c:v>0</c:v>
                </c:pt>
                <c:pt idx="1594">
                  <c:v>-9.1324835632724741E-3</c:v>
                </c:pt>
                <c:pt idx="1595">
                  <c:v>-1.6962627219579363E-2</c:v>
                </c:pt>
                <c:pt idx="1596">
                  <c:v>7.7459721146553289E-3</c:v>
                </c:pt>
                <c:pt idx="1597">
                  <c:v>9.2166551049240476E-3</c:v>
                </c:pt>
                <c:pt idx="1598">
                  <c:v>-2.1639175103481182E-2</c:v>
                </c:pt>
                <c:pt idx="1599">
                  <c:v>3.1201273362436777E-3</c:v>
                </c:pt>
                <c:pt idx="1600">
                  <c:v>-9.3897403498390316E-3</c:v>
                </c:pt>
                <c:pt idx="1601">
                  <c:v>-1.5848192240023616E-2</c:v>
                </c:pt>
                <c:pt idx="1602">
                  <c:v>1.8987912244691381E-2</c:v>
                </c:pt>
                <c:pt idx="1603">
                  <c:v>2.0171358863779413E-2</c:v>
                </c:pt>
                <c:pt idx="1604">
                  <c:v>6.1255934266825759E-3</c:v>
                </c:pt>
                <c:pt idx="1605">
                  <c:v>-9.2025189311618939E-3</c:v>
                </c:pt>
                <c:pt idx="1606">
                  <c:v>1.5396461855928362E-3</c:v>
                </c:pt>
                <c:pt idx="1607">
                  <c:v>-2.8082968742825364E-2</c:v>
                </c:pt>
                <c:pt idx="1608">
                  <c:v>1.1015060230677441E-2</c:v>
                </c:pt>
                <c:pt idx="1609">
                  <c:v>-2.6964361638355413E-2</c:v>
                </c:pt>
                <c:pt idx="1610">
                  <c:v>8.0064478937412822E-3</c:v>
                </c:pt>
                <c:pt idx="1611">
                  <c:v>1.1102413804305322E-2</c:v>
                </c:pt>
                <c:pt idx="1612">
                  <c:v>2.1841741915048854E-2</c:v>
                </c:pt>
                <c:pt idx="1613">
                  <c:v>4.6189458562944583E-3</c:v>
                </c:pt>
                <c:pt idx="1614">
                  <c:v>-2.0171358863779312E-2</c:v>
                </c:pt>
                <c:pt idx="1615">
                  <c:v>7.8064408928294922E-3</c:v>
                </c:pt>
                <c:pt idx="1616">
                  <c:v>1.8490511397632539E-2</c:v>
                </c:pt>
                <c:pt idx="1617">
                  <c:v>1.6654434905137312E-2</c:v>
                </c:pt>
                <c:pt idx="1618">
                  <c:v>-7.5358306887028477E-3</c:v>
                </c:pt>
                <c:pt idx="1619">
                  <c:v>6.0332008041679127E-3</c:v>
                </c:pt>
                <c:pt idx="1620">
                  <c:v>3.0030052597695561E-3</c:v>
                </c:pt>
                <c:pt idx="1621">
                  <c:v>8.9552837291039904E-3</c:v>
                </c:pt>
                <c:pt idx="1622">
                  <c:v>4.4477463982362702E-3</c:v>
                </c:pt>
                <c:pt idx="1623">
                  <c:v>-4.4477463982362537E-3</c:v>
                </c:pt>
                <c:pt idx="1624">
                  <c:v>0</c:v>
                </c:pt>
                <c:pt idx="1625">
                  <c:v>-8.9552837291040546E-3</c:v>
                </c:pt>
                <c:pt idx="1626">
                  <c:v>1.1922644956906196E-2</c:v>
                </c:pt>
                <c:pt idx="1627">
                  <c:v>0</c:v>
                </c:pt>
                <c:pt idx="1628">
                  <c:v>-2.9673612278020007E-3</c:v>
                </c:pt>
                <c:pt idx="1629">
                  <c:v>-5.9612695164993337E-3</c:v>
                </c:pt>
                <c:pt idx="1630">
                  <c:v>1.493652256783372E-3</c:v>
                </c:pt>
                <c:pt idx="1631">
                  <c:v>1.4914245866701199E-3</c:v>
                </c:pt>
                <c:pt idx="1632">
                  <c:v>1.4892035514678331E-3</c:v>
                </c:pt>
                <c:pt idx="1633">
                  <c:v>-5.970166986503796E-3</c:v>
                </c:pt>
                <c:pt idx="1634">
                  <c:v>5.9701669865037544E-3</c:v>
                </c:pt>
                <c:pt idx="1635">
                  <c:v>-2.409755157906053E-2</c:v>
                </c:pt>
                <c:pt idx="1636">
                  <c:v>-1.0728072239999E-2</c:v>
                </c:pt>
                <c:pt idx="1637">
                  <c:v>-4.633212921488143E-3</c:v>
                </c:pt>
                <c:pt idx="1638">
                  <c:v>-9.3313274288843052E-3</c:v>
                </c:pt>
                <c:pt idx="1639">
                  <c:v>3.1201273362436777E-3</c:v>
                </c:pt>
                <c:pt idx="1640">
                  <c:v>-1.5588467692910788E-3</c:v>
                </c:pt>
                <c:pt idx="1641">
                  <c:v>-1.2559034776493797E-2</c:v>
                </c:pt>
                <c:pt idx="1642">
                  <c:v>-7.9302556759775558E-3</c:v>
                </c:pt>
                <c:pt idx="1643">
                  <c:v>-7.9936476807455862E-3</c:v>
                </c:pt>
                <c:pt idx="1644">
                  <c:v>-1.6064260482736878E-3</c:v>
                </c:pt>
                <c:pt idx="1645">
                  <c:v>-3.2206147000421719E-3</c:v>
                </c:pt>
                <c:pt idx="1646">
                  <c:v>-9.7245498919947444E-3</c:v>
                </c:pt>
                <c:pt idx="1647">
                  <c:v>-2.6404174196510737E-2</c:v>
                </c:pt>
                <c:pt idx="1648">
                  <c:v>1.3289232118682706E-2</c:v>
                </c:pt>
                <c:pt idx="1649">
                  <c:v>-3.697900324108739E-2</c:v>
                </c:pt>
                <c:pt idx="1650">
                  <c:v>8.5252008233596271E-3</c:v>
                </c:pt>
                <c:pt idx="1651">
                  <c:v>1.0135221894043148E-2</c:v>
                </c:pt>
                <c:pt idx="1652">
                  <c:v>2.4897551621727087E-2</c:v>
                </c:pt>
                <c:pt idx="1653">
                  <c:v>-1.3201511858535842E-2</c:v>
                </c:pt>
                <c:pt idx="1654">
                  <c:v>0</c:v>
                </c:pt>
                <c:pt idx="1655">
                  <c:v>1.3201511858535981E-2</c:v>
                </c:pt>
                <c:pt idx="1656">
                  <c:v>-4.013916759034427E-2</c:v>
                </c:pt>
                <c:pt idx="1657">
                  <c:v>5.1063940745740555E-3</c:v>
                </c:pt>
                <c:pt idx="1658">
                  <c:v>-1.6992357529598016E-3</c:v>
                </c:pt>
                <c:pt idx="1659">
                  <c:v>-3.2846513772295978E-2</c:v>
                </c:pt>
                <c:pt idx="1660">
                  <c:v>-3.5211303985788248E-3</c:v>
                </c:pt>
                <c:pt idx="1661">
                  <c:v>8.7796876520457728E-3</c:v>
                </c:pt>
                <c:pt idx="1662">
                  <c:v>-1.4084739881738972E-2</c:v>
                </c:pt>
                <c:pt idx="1663">
                  <c:v>-2.5135973271542274E-2</c:v>
                </c:pt>
                <c:pt idx="1664">
                  <c:v>-4.4617065488806687E-2</c:v>
                </c:pt>
                <c:pt idx="1665">
                  <c:v>1.6965534158296668E-2</c:v>
                </c:pt>
                <c:pt idx="1666">
                  <c:v>0</c:v>
                </c:pt>
                <c:pt idx="1667">
                  <c:v>5.5918132657779345E-3</c:v>
                </c:pt>
                <c:pt idx="1668">
                  <c:v>-5.5918132657778296E-3</c:v>
                </c:pt>
                <c:pt idx="1669">
                  <c:v>-5.62325755436212E-3</c:v>
                </c:pt>
                <c:pt idx="1670">
                  <c:v>5.6232575543622605E-3</c:v>
                </c:pt>
                <c:pt idx="1671">
                  <c:v>-1.5066198354644178E-2</c:v>
                </c:pt>
                <c:pt idx="1672">
                  <c:v>1.1320875624482293E-2</c:v>
                </c:pt>
                <c:pt idx="1673">
                  <c:v>5.6127369049573852E-3</c:v>
                </c:pt>
                <c:pt idx="1674">
                  <c:v>3.7243990909824939E-3</c:v>
                </c:pt>
                <c:pt idx="1675">
                  <c:v>5.5607186846971792E-3</c:v>
                </c:pt>
                <c:pt idx="1676">
                  <c:v>3.6900410874539631E-3</c:v>
                </c:pt>
                <c:pt idx="1677">
                  <c:v>-1.2975158863133418E-2</c:v>
                </c:pt>
                <c:pt idx="1678">
                  <c:v>-7.4906717291576257E-3</c:v>
                </c:pt>
                <c:pt idx="1679">
                  <c:v>-3.4420223886479306E-2</c:v>
                </c:pt>
                <c:pt idx="1680">
                  <c:v>-5.8074374517681937E-2</c:v>
                </c:pt>
                <c:pt idx="1681">
                  <c:v>-5.7279706823298263E-2</c:v>
                </c:pt>
                <c:pt idx="1682">
                  <c:v>-2.1857932199802082E-3</c:v>
                </c:pt>
                <c:pt idx="1683">
                  <c:v>-3.7908663981897843E-2</c:v>
                </c:pt>
                <c:pt idx="1684">
                  <c:v>3.7908663981897794E-2</c:v>
                </c:pt>
                <c:pt idx="1685">
                  <c:v>-3.1113620849069042E-2</c:v>
                </c:pt>
                <c:pt idx="1686">
                  <c:v>-1.8223738956451498E-2</c:v>
                </c:pt>
                <c:pt idx="1687">
                  <c:v>-4.4660770827420822E-2</c:v>
                </c:pt>
                <c:pt idx="1688">
                  <c:v>-0.10109611687136875</c:v>
                </c:pt>
                <c:pt idx="1689">
                  <c:v>5.3050522296930981E-3</c:v>
                </c:pt>
                <c:pt idx="1690">
                  <c:v>-1.0638398205055754E-2</c:v>
                </c:pt>
                <c:pt idx="1691">
                  <c:v>-2.985296314968116E-2</c:v>
                </c:pt>
                <c:pt idx="1692">
                  <c:v>2.4491020008295696E-2</c:v>
                </c:pt>
                <c:pt idx="1693">
                  <c:v>2.6526754333428604E-2</c:v>
                </c:pt>
                <c:pt idx="1694">
                  <c:v>1.041676085825558E-2</c:v>
                </c:pt>
                <c:pt idx="1695">
                  <c:v>3.5627177643151035E-2</c:v>
                </c:pt>
                <c:pt idx="1696">
                  <c:v>3.9220713153281329E-2</c:v>
                </c:pt>
                <c:pt idx="1697">
                  <c:v>1.9048194970694411E-2</c:v>
                </c:pt>
                <c:pt idx="1698">
                  <c:v>-9.47874395454377E-3</c:v>
                </c:pt>
                <c:pt idx="1699">
                  <c:v>-7.168489478612516E-3</c:v>
                </c:pt>
                <c:pt idx="1700">
                  <c:v>-1.6929062100447968E-2</c:v>
                </c:pt>
                <c:pt idx="1701">
                  <c:v>1.4528100562909808E-2</c:v>
                </c:pt>
                <c:pt idx="1702">
                  <c:v>-6.1977700275897524E-2</c:v>
                </c:pt>
                <c:pt idx="1703">
                  <c:v>-7.4304725720514997E-2</c:v>
                </c:pt>
                <c:pt idx="1704">
                  <c:v>1.0959013789719382E-2</c:v>
                </c:pt>
                <c:pt idx="1705">
                  <c:v>2.688333939344045E-2</c:v>
                </c:pt>
                <c:pt idx="1706">
                  <c:v>3.9016652342451719E-2</c:v>
                </c:pt>
                <c:pt idx="1707">
                  <c:v>2.5477720787987828E-3</c:v>
                </c:pt>
                <c:pt idx="1708">
                  <c:v>-2.5774622688615252E-2</c:v>
                </c:pt>
                <c:pt idx="1709">
                  <c:v>-1.0498784098219695E-2</c:v>
                </c:pt>
                <c:pt idx="1710">
                  <c:v>-2.403319944415622E-2</c:v>
                </c:pt>
                <c:pt idx="1711">
                  <c:v>1.6086137751624444E-2</c:v>
                </c:pt>
                <c:pt idx="1712">
                  <c:v>-1.6086137751624381E-2</c:v>
                </c:pt>
                <c:pt idx="1713">
                  <c:v>1.0752791776261697E-2</c:v>
                </c:pt>
                <c:pt idx="1714">
                  <c:v>3.1581572050298837E-2</c:v>
                </c:pt>
                <c:pt idx="1715">
                  <c:v>1.0309369658861287E-2</c:v>
                </c:pt>
                <c:pt idx="1716">
                  <c:v>3.0305349495328843E-2</c:v>
                </c:pt>
                <c:pt idx="1717">
                  <c:v>1.2361096823573926E-2</c:v>
                </c:pt>
                <c:pt idx="1718">
                  <c:v>-2.4600258408623114E-3</c:v>
                </c:pt>
                <c:pt idx="1719">
                  <c:v>-2.7467394700610798E-2</c:v>
                </c:pt>
                <c:pt idx="1720">
                  <c:v>-5.0761530318606607E-3</c:v>
                </c:pt>
                <c:pt idx="1721">
                  <c:v>-5.1020518838955104E-3</c:v>
                </c:pt>
                <c:pt idx="1722">
                  <c:v>6.1977700275897607E-2</c:v>
                </c:pt>
                <c:pt idx="1723">
                  <c:v>0.10271278273538519</c:v>
                </c:pt>
                <c:pt idx="1724">
                  <c:v>-5.1179132620202392E-2</c:v>
                </c:pt>
                <c:pt idx="1725">
                  <c:v>1.8100041643617937E-2</c:v>
                </c:pt>
                <c:pt idx="1726">
                  <c:v>-6.7491819749284495E-3</c:v>
                </c:pt>
                <c:pt idx="1727">
                  <c:v>2.2547923870890828E-3</c:v>
                </c:pt>
                <c:pt idx="1728">
                  <c:v>-6.0343129907468394E-2</c:v>
                </c:pt>
                <c:pt idx="1729">
                  <c:v>-9.6154586994419804E-3</c:v>
                </c:pt>
                <c:pt idx="1730">
                  <c:v>2.6223195099102346E-2</c:v>
                </c:pt>
                <c:pt idx="1731">
                  <c:v>3.4685557987890109E-2</c:v>
                </c:pt>
                <c:pt idx="1732">
                  <c:v>-6.8415318167167121E-3</c:v>
                </c:pt>
                <c:pt idx="1733">
                  <c:v>4.5662179795811844E-3</c:v>
                </c:pt>
                <c:pt idx="1734">
                  <c:v>-2.2805026987252177E-3</c:v>
                </c:pt>
                <c:pt idx="1735">
                  <c:v>-1.8433701688838022E-2</c:v>
                </c:pt>
                <c:pt idx="1736">
                  <c:v>-1.8779894651596359E-2</c:v>
                </c:pt>
                <c:pt idx="1737">
                  <c:v>1.4117881545785022E-2</c:v>
                </c:pt>
                <c:pt idx="1738">
                  <c:v>4.6620131058113714E-3</c:v>
                </c:pt>
                <c:pt idx="1739">
                  <c:v>-2.3282897595911845E-3</c:v>
                </c:pt>
                <c:pt idx="1740">
                  <c:v>-2.5975486403260677E-2</c:v>
                </c:pt>
                <c:pt idx="1741">
                  <c:v>-2.3952107259548219E-3</c:v>
                </c:pt>
                <c:pt idx="1742">
                  <c:v>-3.9124794492232245E-2</c:v>
                </c:pt>
                <c:pt idx="1743">
                  <c:v>-5.6425222224142861E-2</c:v>
                </c:pt>
                <c:pt idx="1744">
                  <c:v>1.3106347505300583E-2</c:v>
                </c:pt>
                <c:pt idx="1745">
                  <c:v>-7.8431774610258926E-3</c:v>
                </c:pt>
                <c:pt idx="1746">
                  <c:v>-1.5873349156290122E-2</c:v>
                </c:pt>
                <c:pt idx="1747">
                  <c:v>-4.0821994520255166E-2</c:v>
                </c:pt>
                <c:pt idx="1748">
                  <c:v>1.1049836186584935E-2</c:v>
                </c:pt>
                <c:pt idx="1749">
                  <c:v>1.6349138001529411E-2</c:v>
                </c:pt>
                <c:pt idx="1750">
                  <c:v>1.3423020332140771E-2</c:v>
                </c:pt>
                <c:pt idx="1751">
                  <c:v>2.6631174194836284E-3</c:v>
                </c:pt>
                <c:pt idx="1752">
                  <c:v>-5.3333459753626168E-3</c:v>
                </c:pt>
                <c:pt idx="1753">
                  <c:v>1.8543577712169104E-2</c:v>
                </c:pt>
                <c:pt idx="1754">
                  <c:v>1.0443959161083314E-2</c:v>
                </c:pt>
                <c:pt idx="1755">
                  <c:v>-2.8987536873252298E-2</c:v>
                </c:pt>
                <c:pt idx="1756">
                  <c:v>5.4629967486589937E-2</c:v>
                </c:pt>
                <c:pt idx="1757">
                  <c:v>-2.046107187134006E-2</c:v>
                </c:pt>
                <c:pt idx="1758">
                  <c:v>1.5384918839479456E-2</c:v>
                </c:pt>
                <c:pt idx="1759">
                  <c:v>1.5151805020602246E-2</c:v>
                </c:pt>
                <c:pt idx="1760">
                  <c:v>-1.2610507591929696E-2</c:v>
                </c:pt>
                <c:pt idx="1761">
                  <c:v>0</c:v>
                </c:pt>
                <c:pt idx="1762">
                  <c:v>2.5348556031881157E-3</c:v>
                </c:pt>
                <c:pt idx="1763">
                  <c:v>1.2578782206860185E-2</c:v>
                </c:pt>
                <c:pt idx="1764">
                  <c:v>3.1983045853050743E-2</c:v>
                </c:pt>
                <c:pt idx="1765">
                  <c:v>0</c:v>
                </c:pt>
                <c:pt idx="1766">
                  <c:v>-2.4511031014349805E-2</c:v>
                </c:pt>
                <c:pt idx="1767">
                  <c:v>9.8766234959120989E-3</c:v>
                </c:pt>
                <c:pt idx="1768">
                  <c:v>-7.3983074814449245E-3</c:v>
                </c:pt>
                <c:pt idx="1769">
                  <c:v>4.9382816405825767E-3</c:v>
                </c:pt>
                <c:pt idx="1770">
                  <c:v>7.3619964410690398E-3</c:v>
                </c:pt>
                <c:pt idx="1771">
                  <c:v>1.2150817782512528E-2</c:v>
                </c:pt>
                <c:pt idx="1772">
                  <c:v>7.2202479734870973E-3</c:v>
                </c:pt>
                <c:pt idx="1773">
                  <c:v>-1.2062872449275095E-2</c:v>
                </c:pt>
                <c:pt idx="1774">
                  <c:v>-1.9608471388376313E-2</c:v>
                </c:pt>
                <c:pt idx="1775">
                  <c:v>-1.7478597273959673E-2</c:v>
                </c:pt>
                <c:pt idx="1776">
                  <c:v>1.5000281259492598E-2</c:v>
                </c:pt>
                <c:pt idx="1777">
                  <c:v>9.8766234959120989E-3</c:v>
                </c:pt>
                <c:pt idx="1778">
                  <c:v>1.2210163906931337E-2</c:v>
                </c:pt>
                <c:pt idx="1779">
                  <c:v>7.2551708811720156E-3</c:v>
                </c:pt>
                <c:pt idx="1780">
                  <c:v>-1.212136053234485E-2</c:v>
                </c:pt>
                <c:pt idx="1781">
                  <c:v>-4.8899852941917919E-3</c:v>
                </c:pt>
                <c:pt idx="1782">
                  <c:v>-4.9140148024290403E-3</c:v>
                </c:pt>
                <c:pt idx="1783">
                  <c:v>2.460025840862399E-3</c:v>
                </c:pt>
                <c:pt idx="1784">
                  <c:v>1.4634407518437777E-2</c:v>
                </c:pt>
                <c:pt idx="1785">
                  <c:v>2.4183808642816527E-3</c:v>
                </c:pt>
                <c:pt idx="1786">
                  <c:v>-3.9413968540876629E-2</c:v>
                </c:pt>
                <c:pt idx="1787">
                  <c:v>-2.5446665661164262E-2</c:v>
                </c:pt>
                <c:pt idx="1788">
                  <c:v>-2.0834086902842025E-2</c:v>
                </c:pt>
                <c:pt idx="1789">
                  <c:v>0</c:v>
                </c:pt>
                <c:pt idx="1790">
                  <c:v>2.3408090898014804E-2</c:v>
                </c:pt>
                <c:pt idx="1791">
                  <c:v>1.0230268250815043E-2</c:v>
                </c:pt>
                <c:pt idx="1792">
                  <c:v>0</c:v>
                </c:pt>
                <c:pt idx="1793">
                  <c:v>-4.6883585898850381E-2</c:v>
                </c:pt>
                <c:pt idx="1794">
                  <c:v>1.5873349156290163E-2</c:v>
                </c:pt>
                <c:pt idx="1795">
                  <c:v>1.3037994338129801E-2</c:v>
                </c:pt>
                <c:pt idx="1796">
                  <c:v>2.5873235649509544E-3</c:v>
                </c:pt>
                <c:pt idx="1797">
                  <c:v>-5.1813587419976288E-3</c:v>
                </c:pt>
                <c:pt idx="1798">
                  <c:v>-1.8349138668196541E-2</c:v>
                </c:pt>
                <c:pt idx="1799">
                  <c:v>-4.6016237286706792E-2</c:v>
                </c:pt>
                <c:pt idx="1800">
                  <c:v>1.9204979836050046E-2</c:v>
                </c:pt>
                <c:pt idx="1801">
                  <c:v>-1.3680103904080154E-2</c:v>
                </c:pt>
                <c:pt idx="1802">
                  <c:v>-8.2988028146950658E-3</c:v>
                </c:pt>
                <c:pt idx="1803">
                  <c:v>8.2988028146950641E-3</c:v>
                </c:pt>
                <c:pt idx="1804">
                  <c:v>-5.5248759319698037E-3</c:v>
                </c:pt>
                <c:pt idx="1805">
                  <c:v>-2.7739268827252079E-3</c:v>
                </c:pt>
                <c:pt idx="1806">
                  <c:v>8.2988028146950641E-3</c:v>
                </c:pt>
                <c:pt idx="1807">
                  <c:v>1.0959013789719382E-2</c:v>
                </c:pt>
                <c:pt idx="1808">
                  <c:v>2.7210901143605863E-3</c:v>
                </c:pt>
                <c:pt idx="1809">
                  <c:v>-1.6438726343159835E-2</c:v>
                </c:pt>
                <c:pt idx="1810">
                  <c:v>-1.1111225425070722E-2</c:v>
                </c:pt>
                <c:pt idx="1811">
                  <c:v>-9.6707804070962869E-2</c:v>
                </c:pt>
                <c:pt idx="1812">
                  <c:v>1.2232568435634451E-2</c:v>
                </c:pt>
                <c:pt idx="1813">
                  <c:v>1.2084739215071827E-2</c:v>
                </c:pt>
                <c:pt idx="1814">
                  <c:v>-1.8182319083190474E-2</c:v>
                </c:pt>
                <c:pt idx="1815">
                  <c:v>1.2158204479809583E-2</c:v>
                </c:pt>
                <c:pt idx="1816">
                  <c:v>4.1426041654296947E-2</c:v>
                </c:pt>
                <c:pt idx="1817">
                  <c:v>0</c:v>
                </c:pt>
                <c:pt idx="1818">
                  <c:v>-1.7544309650909508E-2</c:v>
                </c:pt>
                <c:pt idx="1819">
                  <c:v>8.8106296821549059E-3</c:v>
                </c:pt>
                <c:pt idx="1820">
                  <c:v>1.1628037995119214E-2</c:v>
                </c:pt>
                <c:pt idx="1821">
                  <c:v>-5.0381024292352368E-2</c:v>
                </c:pt>
                <c:pt idx="1822">
                  <c:v>1.80727810596946E-2</c:v>
                </c:pt>
                <c:pt idx="1823">
                  <c:v>-1.5037877364540559E-2</c:v>
                </c:pt>
                <c:pt idx="1824">
                  <c:v>-9.1324835632724741E-3</c:v>
                </c:pt>
                <c:pt idx="1825">
                  <c:v>9.1324835632724723E-3</c:v>
                </c:pt>
                <c:pt idx="1826">
                  <c:v>-3.077165866675366E-2</c:v>
                </c:pt>
                <c:pt idx="1827">
                  <c:v>2.7736754971599619E-2</c:v>
                </c:pt>
                <c:pt idx="1828">
                  <c:v>-1.2232568435634408E-2</c:v>
                </c:pt>
                <c:pt idx="1829">
                  <c:v>6.1349885675159293E-3</c:v>
                </c:pt>
                <c:pt idx="1830">
                  <c:v>1.2158204479809583E-2</c:v>
                </c:pt>
                <c:pt idx="1831">
                  <c:v>-1.2158204479809519E-2</c:v>
                </c:pt>
                <c:pt idx="1832">
                  <c:v>-3.0627895305457668E-3</c:v>
                </c:pt>
                <c:pt idx="1833">
                  <c:v>-1.2345835822299379E-2</c:v>
                </c:pt>
                <c:pt idx="1834">
                  <c:v>1.5408625352845061E-2</c:v>
                </c:pt>
                <c:pt idx="1835">
                  <c:v>-1.5408625352845068E-2</c:v>
                </c:pt>
                <c:pt idx="1836">
                  <c:v>9.273636785329253E-3</c:v>
                </c:pt>
                <c:pt idx="1837">
                  <c:v>-2.4923408452456851E-2</c:v>
                </c:pt>
                <c:pt idx="1838">
                  <c:v>-2.5560496979535104E-2</c:v>
                </c:pt>
                <c:pt idx="1839">
                  <c:v>9.6619109117368901E-3</c:v>
                </c:pt>
                <c:pt idx="1840">
                  <c:v>5.0010420574661416E-2</c:v>
                </c:pt>
                <c:pt idx="1841">
                  <c:v>3.0441423812280518E-3</c:v>
                </c:pt>
                <c:pt idx="1842">
                  <c:v>-2.1506205220963619E-2</c:v>
                </c:pt>
                <c:pt idx="1843">
                  <c:v>-2.8348355004255085E-2</c:v>
                </c:pt>
                <c:pt idx="1844">
                  <c:v>9.5390230467589099E-3</c:v>
                </c:pt>
                <c:pt idx="1845">
                  <c:v>-3.2157111634531284E-2</c:v>
                </c:pt>
                <c:pt idx="1846">
                  <c:v>2.2618088587772364E-2</c:v>
                </c:pt>
                <c:pt idx="1847">
                  <c:v>-1.6103407566578735E-2</c:v>
                </c:pt>
                <c:pt idx="1848">
                  <c:v>-2.6317308317373417E-2</c:v>
                </c:pt>
                <c:pt idx="1849">
                  <c:v>1.980262729617973E-2</c:v>
                </c:pt>
                <c:pt idx="1850">
                  <c:v>0</c:v>
                </c:pt>
                <c:pt idx="1851">
                  <c:v>-1.3158084577511088E-2</c:v>
                </c:pt>
                <c:pt idx="1852">
                  <c:v>3.3057881344994103E-3</c:v>
                </c:pt>
                <c:pt idx="1853">
                  <c:v>-4.3851882528849397E-2</c:v>
                </c:pt>
                <c:pt idx="1854">
                  <c:v>1.0291686036547506E-2</c:v>
                </c:pt>
                <c:pt idx="1855">
                  <c:v>-3.418806748785609E-3</c:v>
                </c:pt>
                <c:pt idx="1856">
                  <c:v>-2.0761991448429128E-2</c:v>
                </c:pt>
                <c:pt idx="1857">
                  <c:v>-3.5026305512021118E-3</c:v>
                </c:pt>
                <c:pt idx="1858">
                  <c:v>0</c:v>
                </c:pt>
                <c:pt idx="1859">
                  <c:v>5.7937837106219081E-2</c:v>
                </c:pt>
                <c:pt idx="1860">
                  <c:v>2.2914259522875832E-2</c:v>
                </c:pt>
                <c:pt idx="1861">
                  <c:v>3.184982588709917E-2</c:v>
                </c:pt>
                <c:pt idx="1862">
                  <c:v>-6.1408628128643492E-2</c:v>
                </c:pt>
                <c:pt idx="1863">
                  <c:v>1.3245226750020723E-2</c:v>
                </c:pt>
                <c:pt idx="1864">
                  <c:v>-3.2948958968525379E-3</c:v>
                </c:pt>
                <c:pt idx="1865">
                  <c:v>-9.950330853168092E-3</c:v>
                </c:pt>
                <c:pt idx="1866">
                  <c:v>-1.6807118316381289E-2</c:v>
                </c:pt>
                <c:pt idx="1867">
                  <c:v>-6.8027473227525231E-3</c:v>
                </c:pt>
                <c:pt idx="1868">
                  <c:v>-2.0690393257446166E-2</c:v>
                </c:pt>
                <c:pt idx="1869">
                  <c:v>1.0398707220898517E-2</c:v>
                </c:pt>
                <c:pt idx="1870">
                  <c:v>-3.1526253646773895E-2</c:v>
                </c:pt>
                <c:pt idx="1871">
                  <c:v>3.5524016043679218E-3</c:v>
                </c:pt>
                <c:pt idx="1872">
                  <c:v>-1.0695289116747919E-2</c:v>
                </c:pt>
                <c:pt idx="1873">
                  <c:v>2.1277398447284879E-2</c:v>
                </c:pt>
                <c:pt idx="1874">
                  <c:v>1.0471299867295437E-2</c:v>
                </c:pt>
                <c:pt idx="1875">
                  <c:v>-1.0471299867295366E-2</c:v>
                </c:pt>
                <c:pt idx="1876">
                  <c:v>-7.0422826254129232E-3</c:v>
                </c:pt>
                <c:pt idx="1877">
                  <c:v>-1.4235115821871985E-2</c:v>
                </c:pt>
                <c:pt idx="1878">
                  <c:v>-2.9092960941664778E-2</c:v>
                </c:pt>
                <c:pt idx="1879">
                  <c:v>7.3529743052587332E-3</c:v>
                </c:pt>
                <c:pt idx="1880">
                  <c:v>-1.1049836186584935E-2</c:v>
                </c:pt>
                <c:pt idx="1881">
                  <c:v>-4.9345874103154976E-2</c:v>
                </c:pt>
                <c:pt idx="1882">
                  <c:v>1.5444322427473556E-2</c:v>
                </c:pt>
                <c:pt idx="1883">
                  <c:v>1.8975901459005604E-2</c:v>
                </c:pt>
                <c:pt idx="1884">
                  <c:v>-7.5472056353829663E-3</c:v>
                </c:pt>
                <c:pt idx="1885">
                  <c:v>1.5037877364540502E-2</c:v>
                </c:pt>
                <c:pt idx="1886">
                  <c:v>3.6634133179780384E-2</c:v>
                </c:pt>
                <c:pt idx="1887">
                  <c:v>3.5339366445308863E-2</c:v>
                </c:pt>
                <c:pt idx="1888">
                  <c:v>3.7483093254740474E-2</c:v>
                </c:pt>
                <c:pt idx="1889">
                  <c:v>1.3289232118682706E-2</c:v>
                </c:pt>
                <c:pt idx="1890">
                  <c:v>-9.950330853168092E-3</c:v>
                </c:pt>
                <c:pt idx="1891">
                  <c:v>-3.3389012655145986E-3</c:v>
                </c:pt>
                <c:pt idx="1892">
                  <c:v>-1.0084119066626047E-2</c:v>
                </c:pt>
                <c:pt idx="1893">
                  <c:v>-6.7796869853788038E-3</c:v>
                </c:pt>
                <c:pt idx="1894">
                  <c:v>-6.8259650703998706E-3</c:v>
                </c:pt>
                <c:pt idx="1895">
                  <c:v>-4.9132688577644648E-2</c:v>
                </c:pt>
                <c:pt idx="1896">
                  <c:v>3.59066813072854E-3</c:v>
                </c:pt>
                <c:pt idx="1897">
                  <c:v>-1.444068415479436E-2</c:v>
                </c:pt>
                <c:pt idx="1898">
                  <c:v>1.0850016024065844E-2</c:v>
                </c:pt>
                <c:pt idx="1899">
                  <c:v>-1.4493007302566864E-2</c:v>
                </c:pt>
                <c:pt idx="1900">
                  <c:v>-3.6563112031105433E-3</c:v>
                </c:pt>
                <c:pt idx="1901">
                  <c:v>-1.4760415583120573E-2</c:v>
                </c:pt>
                <c:pt idx="1902">
                  <c:v>1.4760415583120674E-2</c:v>
                </c:pt>
                <c:pt idx="1903">
                  <c:v>-1.4760415583120573E-2</c:v>
                </c:pt>
                <c:pt idx="1904">
                  <c:v>3.7105793965355534E-3</c:v>
                </c:pt>
                <c:pt idx="1905">
                  <c:v>4.7024938644862777E-2</c:v>
                </c:pt>
                <c:pt idx="1906">
                  <c:v>-1.065729447398798E-2</c:v>
                </c:pt>
                <c:pt idx="1907">
                  <c:v>1.0657294473987979E-2</c:v>
                </c:pt>
                <c:pt idx="1908">
                  <c:v>-3.5398267051240623E-3</c:v>
                </c:pt>
                <c:pt idx="1909">
                  <c:v>-1.0695289116747919E-2</c:v>
                </c:pt>
                <c:pt idx="1910">
                  <c:v>0</c:v>
                </c:pt>
                <c:pt idx="1911">
                  <c:v>-2.5409715525368325E-2</c:v>
                </c:pt>
                <c:pt idx="1912">
                  <c:v>-1.4815085785140587E-2</c:v>
                </c:pt>
                <c:pt idx="1913">
                  <c:v>7.4349784875179905E-3</c:v>
                </c:pt>
                <c:pt idx="1914">
                  <c:v>-1.8692133012152522E-2</c:v>
                </c:pt>
                <c:pt idx="1915">
                  <c:v>-3.7807228399060443E-3</c:v>
                </c:pt>
                <c:pt idx="1916">
                  <c:v>-7.6045993852193036E-3</c:v>
                </c:pt>
                <c:pt idx="1917">
                  <c:v>-1.1516442061559067E-2</c:v>
                </c:pt>
                <c:pt idx="1918">
                  <c:v>2.6668247082161273E-2</c:v>
                </c:pt>
                <c:pt idx="1919">
                  <c:v>7.4906717291576587E-3</c:v>
                </c:pt>
                <c:pt idx="1920">
                  <c:v>0</c:v>
                </c:pt>
                <c:pt idx="1921">
                  <c:v>-1.1257154524634447E-2</c:v>
                </c:pt>
                <c:pt idx="1922">
                  <c:v>-1.9048194970694474E-2</c:v>
                </c:pt>
                <c:pt idx="1923">
                  <c:v>3.8387763071656669E-3</c:v>
                </c:pt>
                <c:pt idx="1924">
                  <c:v>-1.5444322427473631E-2</c:v>
                </c:pt>
                <c:pt idx="1925">
                  <c:v>-1.9646997383796536E-2</c:v>
                </c:pt>
                <c:pt idx="1926">
                  <c:v>-3.9761483796394064E-3</c:v>
                </c:pt>
                <c:pt idx="1927">
                  <c:v>-4.0656005641128853E-2</c:v>
                </c:pt>
                <c:pt idx="1928">
                  <c:v>-3.8059561824345015E-2</c:v>
                </c:pt>
                <c:pt idx="1929">
                  <c:v>0</c:v>
                </c:pt>
                <c:pt idx="1930">
                  <c:v>-2.1787354184907296E-2</c:v>
                </c:pt>
                <c:pt idx="1931">
                  <c:v>-2.6787315963649843E-2</c:v>
                </c:pt>
                <c:pt idx="1932">
                  <c:v>-1.3667638728663757E-2</c:v>
                </c:pt>
                <c:pt idx="1933">
                  <c:v>7.0826052568612421E-2</c:v>
                </c:pt>
                <c:pt idx="1934">
                  <c:v>-8.5837436913914419E-3</c:v>
                </c:pt>
                <c:pt idx="1935">
                  <c:v>-4.3196611445163961E-3</c:v>
                </c:pt>
                <c:pt idx="1936">
                  <c:v>6.2913825410569182E-2</c:v>
                </c:pt>
                <c:pt idx="1937">
                  <c:v>-6.2913825410569321E-2</c:v>
                </c:pt>
                <c:pt idx="1938">
                  <c:v>8.6207430439069546E-3</c:v>
                </c:pt>
                <c:pt idx="1939">
                  <c:v>3.3758479924954454E-2</c:v>
                </c:pt>
                <c:pt idx="1940">
                  <c:v>-2.9475818132953576E-2</c:v>
                </c:pt>
                <c:pt idx="1941">
                  <c:v>-1.7241806434506103E-2</c:v>
                </c:pt>
                <c:pt idx="1942">
                  <c:v>-1.7544309650909508E-2</c:v>
                </c:pt>
                <c:pt idx="1943">
                  <c:v>-1.7857617400006461E-2</c:v>
                </c:pt>
                <c:pt idx="1944">
                  <c:v>-4.5146803545265827E-3</c:v>
                </c:pt>
                <c:pt idx="1945">
                  <c:v>-1.8265347977293313E-2</c:v>
                </c:pt>
                <c:pt idx="1946">
                  <c:v>-2.3311078868447108E-2</c:v>
                </c:pt>
                <c:pt idx="1947">
                  <c:v>-2.386748140664343E-2</c:v>
                </c:pt>
                <c:pt idx="1948">
                  <c:v>-1.9512814223581715E-2</c:v>
                </c:pt>
                <c:pt idx="1949">
                  <c:v>-6.09325509951575E-2</c:v>
                </c:pt>
                <c:pt idx="1950">
                  <c:v>6.2630684895622728E-3</c:v>
                </c:pt>
                <c:pt idx="1951">
                  <c:v>2.6695630463189166E-2</c:v>
                </c:pt>
                <c:pt idx="1952">
                  <c:v>-9.1603693986642785E-3</c:v>
                </c:pt>
                <c:pt idx="1953">
                  <c:v>-0.10445204409863784</c:v>
                </c:pt>
                <c:pt idx="1954">
                  <c:v>4.6571608566672702E-2</c:v>
                </c:pt>
                <c:pt idx="1955">
                  <c:v>-9.7986630487021005E-3</c:v>
                </c:pt>
                <c:pt idx="1956">
                  <c:v>3.8631413140436575E-2</c:v>
                </c:pt>
                <c:pt idx="1957">
                  <c:v>7.1095921683730259E-2</c:v>
                </c:pt>
                <c:pt idx="1958">
                  <c:v>-6.2710128307456231E-2</c:v>
                </c:pt>
                <c:pt idx="1959">
                  <c:v>1.7589693026986711E-2</c:v>
                </c:pt>
                <c:pt idx="1960">
                  <c:v>1.5267472130788381E-2</c:v>
                </c:pt>
                <c:pt idx="1961">
                  <c:v>2.9852963149681128E-2</c:v>
                </c:pt>
                <c:pt idx="1962">
                  <c:v>9.7561749453646558E-3</c:v>
                </c:pt>
                <c:pt idx="1963">
                  <c:v>-9.7561749453646852E-3</c:v>
                </c:pt>
                <c:pt idx="1964">
                  <c:v>-2.6827242233144189E-2</c:v>
                </c:pt>
                <c:pt idx="1965">
                  <c:v>4.1426041654296947E-2</c:v>
                </c:pt>
                <c:pt idx="1966">
                  <c:v>1.4388737452099671E-2</c:v>
                </c:pt>
                <c:pt idx="1967">
                  <c:v>-4.7732787526576599E-3</c:v>
                </c:pt>
                <c:pt idx="1968">
                  <c:v>1.4252022707201413E-2</c:v>
                </c:pt>
                <c:pt idx="1969">
                  <c:v>-3.3576295533604326E-2</c:v>
                </c:pt>
                <c:pt idx="1970">
                  <c:v>4.8661896511729063E-3</c:v>
                </c:pt>
                <c:pt idx="1971">
                  <c:v>4.8426244757879908E-3</c:v>
                </c:pt>
                <c:pt idx="1972">
                  <c:v>2.8573372444055948E-2</c:v>
                </c:pt>
                <c:pt idx="1973">
                  <c:v>4.6838493124264375E-3</c:v>
                </c:pt>
                <c:pt idx="1974">
                  <c:v>-2.3641763057040424E-2</c:v>
                </c:pt>
                <c:pt idx="1975">
                  <c:v>0.10008345855698263</c:v>
                </c:pt>
                <c:pt idx="1976">
                  <c:v>4.3196611445163796E-3</c:v>
                </c:pt>
                <c:pt idx="1977">
                  <c:v>-2.6202372394024072E-2</c:v>
                </c:pt>
                <c:pt idx="1978">
                  <c:v>3.0503454293414625E-2</c:v>
                </c:pt>
                <c:pt idx="1979">
                  <c:v>-1.731645001146093E-2</c:v>
                </c:pt>
                <c:pt idx="1980">
                  <c:v>-8.7719860728369941E-3</c:v>
                </c:pt>
                <c:pt idx="1981">
                  <c:v>1.3129291441792802E-2</c:v>
                </c:pt>
                <c:pt idx="1982">
                  <c:v>8.6580627431145311E-3</c:v>
                </c:pt>
                <c:pt idx="1983">
                  <c:v>-1.7391742711869222E-2</c:v>
                </c:pt>
                <c:pt idx="1984">
                  <c:v>2.5975486403260736E-2</c:v>
                </c:pt>
                <c:pt idx="1985">
                  <c:v>7.4107972153721835E-2</c:v>
                </c:pt>
                <c:pt idx="1986">
                  <c:v>4.6520015634892907E-2</c:v>
                </c:pt>
                <c:pt idx="1987">
                  <c:v>3.3522692038643644E-2</c:v>
                </c:pt>
                <c:pt idx="1988">
                  <c:v>4.3017385083690858E-2</c:v>
                </c:pt>
                <c:pt idx="1989">
                  <c:v>-6.1502199757793807E-2</c:v>
                </c:pt>
                <c:pt idx="1990">
                  <c:v>0</c:v>
                </c:pt>
                <c:pt idx="1991">
                  <c:v>7.4349784875179905E-3</c:v>
                </c:pt>
                <c:pt idx="1992">
                  <c:v>7.38010729762246E-3</c:v>
                </c:pt>
                <c:pt idx="1993">
                  <c:v>-1.8553407895747834E-2</c:v>
                </c:pt>
                <c:pt idx="1994">
                  <c:v>-3.8172573505029714E-2</c:v>
                </c:pt>
                <c:pt idx="1995">
                  <c:v>4.563529470661936E-2</c:v>
                </c:pt>
                <c:pt idx="1996">
                  <c:v>2.5689486115310869E-2</c:v>
                </c:pt>
                <c:pt idx="1997">
                  <c:v>-4.0671039730927748E-2</c:v>
                </c:pt>
                <c:pt idx="1998">
                  <c:v>1.8692133012152546E-2</c:v>
                </c:pt>
                <c:pt idx="1999">
                  <c:v>-7.4349784875180902E-3</c:v>
                </c:pt>
                <c:pt idx="2000">
                  <c:v>-3.8027395589239253E-2</c:v>
                </c:pt>
                <c:pt idx="2001">
                  <c:v>-7.7821404420549628E-3</c:v>
                </c:pt>
                <c:pt idx="2002">
                  <c:v>2.3167059281534379E-2</c:v>
                </c:pt>
                <c:pt idx="2003">
                  <c:v>0</c:v>
                </c:pt>
                <c:pt idx="2004">
                  <c:v>-7.6628727455691371E-3</c:v>
                </c:pt>
                <c:pt idx="2005">
                  <c:v>-7.7220460939102778E-3</c:v>
                </c:pt>
                <c:pt idx="2006">
                  <c:v>-1.9570096194097223E-2</c:v>
                </c:pt>
                <c:pt idx="2007">
                  <c:v>0</c:v>
                </c:pt>
                <c:pt idx="2008">
                  <c:v>-3.6221263434318383E-2</c:v>
                </c:pt>
                <c:pt idx="2009">
                  <c:v>4.8009219186360662E-2</c:v>
                </c:pt>
                <c:pt idx="2010">
                  <c:v>7.782140442054949E-3</c:v>
                </c:pt>
                <c:pt idx="2011">
                  <c:v>6.7441280795532479E-2</c:v>
                </c:pt>
                <c:pt idx="2012">
                  <c:v>1.4388737452099671E-2</c:v>
                </c:pt>
                <c:pt idx="2013">
                  <c:v>-1.4388737452099556E-2</c:v>
                </c:pt>
                <c:pt idx="2014">
                  <c:v>-2.197890671877523E-2</c:v>
                </c:pt>
                <c:pt idx="2015">
                  <c:v>7.38010729762246E-3</c:v>
                </c:pt>
                <c:pt idx="2016">
                  <c:v>1.4598799421152631E-2</c:v>
                </c:pt>
                <c:pt idx="2017">
                  <c:v>3.2088314551500449E-2</c:v>
                </c:pt>
                <c:pt idx="2018">
                  <c:v>3.5026305512020745E-3</c:v>
                </c:pt>
                <c:pt idx="2019">
                  <c:v>3.4904049397685676E-3</c:v>
                </c:pt>
                <c:pt idx="2020">
                  <c:v>-1.4035318116383481E-2</c:v>
                </c:pt>
                <c:pt idx="2021">
                  <c:v>2.0979790469194466E-2</c:v>
                </c:pt>
                <c:pt idx="2022">
                  <c:v>1.0327114155849524E-2</c:v>
                </c:pt>
                <c:pt idx="2023">
                  <c:v>-1.3793322132335873E-2</c:v>
                </c:pt>
                <c:pt idx="2024">
                  <c:v>-1.7513582492708357E-2</c:v>
                </c:pt>
                <c:pt idx="2025">
                  <c:v>-3.2318791255167401E-2</c:v>
                </c:pt>
                <c:pt idx="2026">
                  <c:v>0</c:v>
                </c:pt>
                <c:pt idx="2027">
                  <c:v>1.8083675433295327E-2</c:v>
                </c:pt>
                <c:pt idx="2028">
                  <c:v>-3.5906681307285959E-3</c:v>
                </c:pt>
                <c:pt idx="2029">
                  <c:v>3.59066813072854E-3</c:v>
                </c:pt>
                <c:pt idx="2030">
                  <c:v>7.1428875123802039E-3</c:v>
                </c:pt>
                <c:pt idx="2031">
                  <c:v>-3.5650661644961459E-3</c:v>
                </c:pt>
                <c:pt idx="2032">
                  <c:v>1.4184634991956381E-2</c:v>
                </c:pt>
                <c:pt idx="2033">
                  <c:v>-1.0619568827460261E-2</c:v>
                </c:pt>
                <c:pt idx="2034">
                  <c:v>2.8072018778686307E-2</c:v>
                </c:pt>
                <c:pt idx="2035">
                  <c:v>1.3745920904635136E-2</c:v>
                </c:pt>
                <c:pt idx="2036">
                  <c:v>-4.1817939683321599E-2</c:v>
                </c:pt>
                <c:pt idx="2037">
                  <c:v>7.0922283094918366E-3</c:v>
                </c:pt>
                <c:pt idx="2038">
                  <c:v>-1.065729447398798E-2</c:v>
                </c:pt>
                <c:pt idx="2039">
                  <c:v>-3.5778213478839666E-3</c:v>
                </c:pt>
                <c:pt idx="2040">
                  <c:v>-7.1942756340270851E-3</c:v>
                </c:pt>
                <c:pt idx="2041">
                  <c:v>1.7889564750775123E-2</c:v>
                </c:pt>
                <c:pt idx="2042">
                  <c:v>-1.0695289116747919E-2</c:v>
                </c:pt>
                <c:pt idx="2043">
                  <c:v>0</c:v>
                </c:pt>
                <c:pt idx="2044">
                  <c:v>-4.0224801310508991E-2</c:v>
                </c:pt>
                <c:pt idx="2045">
                  <c:v>1.4815085785140682E-2</c:v>
                </c:pt>
                <c:pt idx="2046">
                  <c:v>1.0969031370573937E-2</c:v>
                </c:pt>
                <c:pt idx="2047">
                  <c:v>-3.6429912785010919E-3</c:v>
                </c:pt>
                <c:pt idx="2048">
                  <c:v>3.5846131773135878E-2</c:v>
                </c:pt>
                <c:pt idx="2049">
                  <c:v>2.0906684819313643E-2</c:v>
                </c:pt>
                <c:pt idx="2050">
                  <c:v>0</c:v>
                </c:pt>
                <c:pt idx="2051">
                  <c:v>-2.797385204240618E-2</c:v>
                </c:pt>
                <c:pt idx="2052">
                  <c:v>-7.1174677688639896E-3</c:v>
                </c:pt>
                <c:pt idx="2053">
                  <c:v>-3.5778213478839666E-3</c:v>
                </c:pt>
                <c:pt idx="2054">
                  <c:v>0</c:v>
                </c:pt>
                <c:pt idx="2055">
                  <c:v>0</c:v>
                </c:pt>
                <c:pt idx="2056">
                  <c:v>1.423511582187191E-2</c:v>
                </c:pt>
                <c:pt idx="2057">
                  <c:v>3.5273405179684406E-3</c:v>
                </c:pt>
                <c:pt idx="2058">
                  <c:v>3.5149421074445919E-3</c:v>
                </c:pt>
                <c:pt idx="2059">
                  <c:v>-1.0582109330536972E-2</c:v>
                </c:pt>
                <c:pt idx="2060">
                  <c:v>0</c:v>
                </c:pt>
                <c:pt idx="2061">
                  <c:v>-7.1174677688639896E-3</c:v>
                </c:pt>
                <c:pt idx="2062">
                  <c:v>-2.1661496781179419E-2</c:v>
                </c:pt>
                <c:pt idx="2063">
                  <c:v>1.0889399799268317E-2</c:v>
                </c:pt>
                <c:pt idx="2064">
                  <c:v>7.1942756340272309E-3</c:v>
                </c:pt>
                <c:pt idx="2065">
                  <c:v>0</c:v>
                </c:pt>
                <c:pt idx="2066">
                  <c:v>7.1428875123802039E-3</c:v>
                </c:pt>
                <c:pt idx="2067">
                  <c:v>-2.5226562945675574E-2</c:v>
                </c:pt>
                <c:pt idx="2068">
                  <c:v>0</c:v>
                </c:pt>
                <c:pt idx="2069">
                  <c:v>-1.1009285508369368E-2</c:v>
                </c:pt>
                <c:pt idx="2070">
                  <c:v>-3.6968618813260916E-3</c:v>
                </c:pt>
                <c:pt idx="2071">
                  <c:v>1.4706147389695487E-2</c:v>
                </c:pt>
                <c:pt idx="2072">
                  <c:v>1.4493007302566824E-2</c:v>
                </c:pt>
                <c:pt idx="2073">
                  <c:v>3.59066813072854E-3</c:v>
                </c:pt>
                <c:pt idx="2074">
                  <c:v>1.069528911674795E-2</c:v>
                </c:pt>
                <c:pt idx="2075">
                  <c:v>-7.1174677688639896E-3</c:v>
                </c:pt>
                <c:pt idx="2076">
                  <c:v>7.1174677688639549E-3</c:v>
                </c:pt>
                <c:pt idx="2077">
                  <c:v>-1.4285957247476541E-2</c:v>
                </c:pt>
                <c:pt idx="2078">
                  <c:v>-1.8149318505677334E-2</c:v>
                </c:pt>
                <c:pt idx="2079">
                  <c:v>-3.6697288889624017E-3</c:v>
                </c:pt>
                <c:pt idx="2080">
                  <c:v>-1.8553407895747834E-2</c:v>
                </c:pt>
                <c:pt idx="2081">
                  <c:v>3.7383221106071581E-3</c:v>
                </c:pt>
                <c:pt idx="2082">
                  <c:v>-1.1257154524634447E-2</c:v>
                </c:pt>
                <c:pt idx="2083">
                  <c:v>-2.2901764286684455E-2</c:v>
                </c:pt>
                <c:pt idx="2084">
                  <c:v>3.8535693159899723E-3</c:v>
                </c:pt>
                <c:pt idx="2085">
                  <c:v>-3.9220713153281267E-2</c:v>
                </c:pt>
                <c:pt idx="2086">
                  <c:v>-3.666398437159147E-2</c:v>
                </c:pt>
                <c:pt idx="2087">
                  <c:v>2.4591403137322113E-2</c:v>
                </c:pt>
                <c:pt idx="2088">
                  <c:v>4.0404095370049058E-3</c:v>
                </c:pt>
                <c:pt idx="2089">
                  <c:v>-8.0972102326193618E-3</c:v>
                </c:pt>
                <c:pt idx="2090">
                  <c:v>2.4097551579060524E-2</c:v>
                </c:pt>
                <c:pt idx="2091">
                  <c:v>-1.6000341346441189E-2</c:v>
                </c:pt>
                <c:pt idx="2092">
                  <c:v>-1.2170535620255179E-2</c:v>
                </c:pt>
                <c:pt idx="2093">
                  <c:v>4.0733253876358688E-3</c:v>
                </c:pt>
                <c:pt idx="2094">
                  <c:v>-8.1633106391609811E-3</c:v>
                </c:pt>
                <c:pt idx="2095">
                  <c:v>4.4095319865224379E-2</c:v>
                </c:pt>
                <c:pt idx="2096">
                  <c:v>3.4685557987890109E-2</c:v>
                </c:pt>
                <c:pt idx="2097">
                  <c:v>7.5472056353829038E-3</c:v>
                </c:pt>
                <c:pt idx="2098">
                  <c:v>-7.5472056353829663E-3</c:v>
                </c:pt>
                <c:pt idx="2099">
                  <c:v>-2.2989518224698718E-2</c:v>
                </c:pt>
                <c:pt idx="2100">
                  <c:v>3.0536723860081702E-2</c:v>
                </c:pt>
                <c:pt idx="2101">
                  <c:v>-3.7664827954768934E-3</c:v>
                </c:pt>
                <c:pt idx="2102">
                  <c:v>0</c:v>
                </c:pt>
                <c:pt idx="2103">
                  <c:v>-3.7807228399060443E-3</c:v>
                </c:pt>
                <c:pt idx="2104">
                  <c:v>0</c:v>
                </c:pt>
                <c:pt idx="2105">
                  <c:v>3.7807228399061523E-3</c:v>
                </c:pt>
                <c:pt idx="2106">
                  <c:v>-3.7807228399060443E-3</c:v>
                </c:pt>
                <c:pt idx="2107">
                  <c:v>-1.9121041446778397E-2</c:v>
                </c:pt>
                <c:pt idx="2108">
                  <c:v>1.9121041446778377E-2</c:v>
                </c:pt>
                <c:pt idx="2109">
                  <c:v>1.8762276455523034E-2</c:v>
                </c:pt>
                <c:pt idx="2110">
                  <c:v>-3.7243990909824397E-3</c:v>
                </c:pt>
                <c:pt idx="2111">
                  <c:v>1.8484814674103161E-2</c:v>
                </c:pt>
                <c:pt idx="2112">
                  <c:v>2.5317807984289786E-2</c:v>
                </c:pt>
                <c:pt idx="2113">
                  <c:v>-2.8987536873252298E-2</c:v>
                </c:pt>
                <c:pt idx="2114">
                  <c:v>-1.8553407895747834E-2</c:v>
                </c:pt>
                <c:pt idx="2115">
                  <c:v>-2.6567027384721751E-2</c:v>
                </c:pt>
                <c:pt idx="2116">
                  <c:v>-1.9418085857101627E-2</c:v>
                </c:pt>
                <c:pt idx="2117">
                  <c:v>-7.874056430905883E-3</c:v>
                </c:pt>
                <c:pt idx="2118">
                  <c:v>-2.8057952795157381E-2</c:v>
                </c:pt>
                <c:pt idx="2119">
                  <c:v>-8.1633106391609811E-3</c:v>
                </c:pt>
                <c:pt idx="2120">
                  <c:v>-1.2371291802546829E-2</c:v>
                </c:pt>
                <c:pt idx="2121">
                  <c:v>2.4591403137322113E-2</c:v>
                </c:pt>
                <c:pt idx="2122">
                  <c:v>8.0645598367304946E-3</c:v>
                </c:pt>
                <c:pt idx="2123">
                  <c:v>-2.4391453124159124E-2</c:v>
                </c:pt>
                <c:pt idx="2124">
                  <c:v>-8.2645098498934245E-3</c:v>
                </c:pt>
                <c:pt idx="2125">
                  <c:v>-2.9475818132953576E-2</c:v>
                </c:pt>
                <c:pt idx="2126">
                  <c:v>5.0010420574661416E-2</c:v>
                </c:pt>
                <c:pt idx="2127">
                  <c:v>1.212136053234482E-2</c:v>
                </c:pt>
                <c:pt idx="2128">
                  <c:v>4.0080213975388678E-3</c:v>
                </c:pt>
                <c:pt idx="2129">
                  <c:v>1.1928570865273812E-2</c:v>
                </c:pt>
                <c:pt idx="2130">
                  <c:v>7.8740564309058656E-3</c:v>
                </c:pt>
                <c:pt idx="2131">
                  <c:v>2.7080958602670614E-2</c:v>
                </c:pt>
                <c:pt idx="2132">
                  <c:v>1.1385322225125429E-2</c:v>
                </c:pt>
                <c:pt idx="2133">
                  <c:v>-7.5757938084576558E-3</c:v>
                </c:pt>
                <c:pt idx="2134">
                  <c:v>1.8832948333092178E-2</c:v>
                </c:pt>
                <c:pt idx="2135">
                  <c:v>-1.1257154524634447E-2</c:v>
                </c:pt>
                <c:pt idx="2136">
                  <c:v>-7.5757938084576558E-3</c:v>
                </c:pt>
                <c:pt idx="2137">
                  <c:v>7.5757938084577226E-3</c:v>
                </c:pt>
                <c:pt idx="2138">
                  <c:v>-7.5757938084576558E-3</c:v>
                </c:pt>
                <c:pt idx="2139">
                  <c:v>2.2557347424074527E-2</c:v>
                </c:pt>
                <c:pt idx="2140">
                  <c:v>1.8416726786231068E-2</c:v>
                </c:pt>
                <c:pt idx="2141">
                  <c:v>-2.2141125877213518E-2</c:v>
                </c:pt>
                <c:pt idx="2142">
                  <c:v>3.7243990909824939E-3</c:v>
                </c:pt>
                <c:pt idx="2143">
                  <c:v>-3.7243990909824397E-3</c:v>
                </c:pt>
                <c:pt idx="2144">
                  <c:v>-7.4906717291576257E-3</c:v>
                </c:pt>
                <c:pt idx="2145">
                  <c:v>3.7523496185503718E-3</c:v>
                </c:pt>
                <c:pt idx="2146">
                  <c:v>3.7383221106071581E-3</c:v>
                </c:pt>
                <c:pt idx="2147">
                  <c:v>-1.8832948333092125E-2</c:v>
                </c:pt>
                <c:pt idx="2148">
                  <c:v>-3.8095284166677302E-3</c:v>
                </c:pt>
                <c:pt idx="2149">
                  <c:v>1.5151805020602246E-2</c:v>
                </c:pt>
                <c:pt idx="2150">
                  <c:v>-1.515180502060222E-2</c:v>
                </c:pt>
                <c:pt idx="2151">
                  <c:v>-7.6628727455691371E-3</c:v>
                </c:pt>
                <c:pt idx="2152">
                  <c:v>0</c:v>
                </c:pt>
                <c:pt idx="2153">
                  <c:v>7.6628727455690972E-3</c:v>
                </c:pt>
                <c:pt idx="2154">
                  <c:v>1.1385322225125429E-2</c:v>
                </c:pt>
                <c:pt idx="2155">
                  <c:v>-3.4552381506659728E-2</c:v>
                </c:pt>
                <c:pt idx="2156">
                  <c:v>-7.8431774610258926E-3</c:v>
                </c:pt>
                <c:pt idx="2157">
                  <c:v>1.9493794681001132E-2</c:v>
                </c:pt>
                <c:pt idx="2158">
                  <c:v>-1.5564516541111573E-2</c:v>
                </c:pt>
                <c:pt idx="2159">
                  <c:v>3.9138993211363148E-3</c:v>
                </c:pt>
                <c:pt idx="2160">
                  <c:v>0</c:v>
                </c:pt>
                <c:pt idx="2161">
                  <c:v>2.6976587698202076E-2</c:v>
                </c:pt>
                <c:pt idx="2162">
                  <c:v>0</c:v>
                </c:pt>
                <c:pt idx="2163">
                  <c:v>-1.1472401162236807E-2</c:v>
                </c:pt>
                <c:pt idx="2164">
                  <c:v>0</c:v>
                </c:pt>
                <c:pt idx="2165">
                  <c:v>-7.7220460939102778E-3</c:v>
                </c:pt>
                <c:pt idx="2166">
                  <c:v>-3.883500026397633E-3</c:v>
                </c:pt>
                <c:pt idx="2167">
                  <c:v>-3.5647338730237607E-2</c:v>
                </c:pt>
                <c:pt idx="2168">
                  <c:v>6.252035698133393E-2</c:v>
                </c:pt>
                <c:pt idx="2169">
                  <c:v>3.7807228399061523E-3</c:v>
                </c:pt>
                <c:pt idx="2170">
                  <c:v>-3.7807228399060443E-3</c:v>
                </c:pt>
                <c:pt idx="2171">
                  <c:v>-3.7950709685516094E-3</c:v>
                </c:pt>
                <c:pt idx="2172">
                  <c:v>0</c:v>
                </c:pt>
                <c:pt idx="2173">
                  <c:v>-7.633624855071095E-3</c:v>
                </c:pt>
                <c:pt idx="2174">
                  <c:v>1.142869582362285E-2</c:v>
                </c:pt>
                <c:pt idx="2175">
                  <c:v>1.8762276455523034E-2</c:v>
                </c:pt>
                <c:pt idx="2176">
                  <c:v>3.7105793965355534E-3</c:v>
                </c:pt>
                <c:pt idx="2177">
                  <c:v>-7.4349784875180902E-3</c:v>
                </c:pt>
                <c:pt idx="2178">
                  <c:v>7.4349784875179905E-3</c:v>
                </c:pt>
                <c:pt idx="2179">
                  <c:v>2.1978906718775167E-2</c:v>
                </c:pt>
                <c:pt idx="2180">
                  <c:v>3.6166404701885148E-3</c:v>
                </c:pt>
                <c:pt idx="2181">
                  <c:v>0</c:v>
                </c:pt>
                <c:pt idx="2182">
                  <c:v>-3.6166404701885504E-3</c:v>
                </c:pt>
                <c:pt idx="2183">
                  <c:v>-1.8282044837449069E-2</c:v>
                </c:pt>
                <c:pt idx="2184">
                  <c:v>-1.4870162479451393E-2</c:v>
                </c:pt>
                <c:pt idx="2185">
                  <c:v>1.4870162479451407E-2</c:v>
                </c:pt>
                <c:pt idx="2186">
                  <c:v>7.3529743052587332E-3</c:v>
                </c:pt>
                <c:pt idx="2187">
                  <c:v>1.092907053219023E-2</c:v>
                </c:pt>
                <c:pt idx="2188">
                  <c:v>0</c:v>
                </c:pt>
                <c:pt idx="2189">
                  <c:v>-1.4598799421152636E-2</c:v>
                </c:pt>
                <c:pt idx="2190">
                  <c:v>1.4598799421152631E-2</c:v>
                </c:pt>
                <c:pt idx="2191">
                  <c:v>1.4388737452099671E-2</c:v>
                </c:pt>
                <c:pt idx="2192">
                  <c:v>1.0657294473987979E-2</c:v>
                </c:pt>
                <c:pt idx="2193">
                  <c:v>-1.4235115821871985E-2</c:v>
                </c:pt>
                <c:pt idx="2194">
                  <c:v>-3.5906681307285959E-3</c:v>
                </c:pt>
                <c:pt idx="2195">
                  <c:v>1.4285957247476434E-2</c:v>
                </c:pt>
                <c:pt idx="2196">
                  <c:v>-7.1174677688639896E-3</c:v>
                </c:pt>
                <c:pt idx="2197">
                  <c:v>3.5650661644961446E-3</c:v>
                </c:pt>
                <c:pt idx="2198">
                  <c:v>-3.5650661644961459E-3</c:v>
                </c:pt>
                <c:pt idx="2199">
                  <c:v>0</c:v>
                </c:pt>
                <c:pt idx="2200">
                  <c:v>-7.168489478612516E-3</c:v>
                </c:pt>
                <c:pt idx="2201">
                  <c:v>3.59066813072854E-3</c:v>
                </c:pt>
                <c:pt idx="2202">
                  <c:v>-7.1942756340270851E-3</c:v>
                </c:pt>
                <c:pt idx="2203">
                  <c:v>1.077209698191104E-2</c:v>
                </c:pt>
                <c:pt idx="2204">
                  <c:v>0</c:v>
                </c:pt>
                <c:pt idx="2205">
                  <c:v>-1.077209698191107E-2</c:v>
                </c:pt>
                <c:pt idx="2206">
                  <c:v>3.6036075032986181E-3</c:v>
                </c:pt>
                <c:pt idx="2207">
                  <c:v>0</c:v>
                </c:pt>
                <c:pt idx="2208">
                  <c:v>-1.4493007302566864E-2</c:v>
                </c:pt>
                <c:pt idx="2209">
                  <c:v>3.6429912785010087E-3</c:v>
                </c:pt>
                <c:pt idx="2210">
                  <c:v>1.4440684154794428E-2</c:v>
                </c:pt>
                <c:pt idx="2211">
                  <c:v>-3.5906681307285959E-3</c:v>
                </c:pt>
                <c:pt idx="2212">
                  <c:v>-3.6036075032985443E-3</c:v>
                </c:pt>
                <c:pt idx="2213">
                  <c:v>-7.2464085207671978E-3</c:v>
                </c:pt>
                <c:pt idx="2214">
                  <c:v>-1.4652276786870375E-2</c:v>
                </c:pt>
                <c:pt idx="2215">
                  <c:v>0</c:v>
                </c:pt>
                <c:pt idx="2216">
                  <c:v>0</c:v>
                </c:pt>
                <c:pt idx="2217">
                  <c:v>1.8282044837449073E-2</c:v>
                </c:pt>
                <c:pt idx="2218">
                  <c:v>-3.6297680505787237E-3</c:v>
                </c:pt>
                <c:pt idx="2219">
                  <c:v>-7.2993024816116079E-3</c:v>
                </c:pt>
                <c:pt idx="2220">
                  <c:v>0</c:v>
                </c:pt>
                <c:pt idx="2221">
                  <c:v>-3.6697288889624017E-3</c:v>
                </c:pt>
                <c:pt idx="2222">
                  <c:v>-7.3801072976225337E-3</c:v>
                </c:pt>
                <c:pt idx="2223">
                  <c:v>3.6968618813262026E-3</c:v>
                </c:pt>
                <c:pt idx="2224">
                  <c:v>-7.4074412778618046E-3</c:v>
                </c:pt>
                <c:pt idx="2225">
                  <c:v>-2.6366875840742224E-2</c:v>
                </c:pt>
                <c:pt idx="2226">
                  <c:v>1.8904154639152654E-2</c:v>
                </c:pt>
                <c:pt idx="2227">
                  <c:v>-1.1299555253933394E-2</c:v>
                </c:pt>
                <c:pt idx="2228">
                  <c:v>1.1299555253933466E-2</c:v>
                </c:pt>
                <c:pt idx="2229">
                  <c:v>-1.1299555253933394E-2</c:v>
                </c:pt>
                <c:pt idx="2230">
                  <c:v>-7.6045993852193036E-3</c:v>
                </c:pt>
                <c:pt idx="2231">
                  <c:v>3.8095284166676487E-3</c:v>
                </c:pt>
                <c:pt idx="2232">
                  <c:v>3.7950709685515343E-3</c:v>
                </c:pt>
                <c:pt idx="2233">
                  <c:v>0</c:v>
                </c:pt>
                <c:pt idx="2234">
                  <c:v>7.5472056353829038E-3</c:v>
                </c:pt>
                <c:pt idx="2235">
                  <c:v>-2.6668247082161294E-2</c:v>
                </c:pt>
                <c:pt idx="2236">
                  <c:v>1.1516442061559081E-2</c:v>
                </c:pt>
                <c:pt idx="2237">
                  <c:v>3.8095284166676487E-3</c:v>
                </c:pt>
                <c:pt idx="2238">
                  <c:v>0</c:v>
                </c:pt>
                <c:pt idx="2239">
                  <c:v>-1.919444725614718E-2</c:v>
                </c:pt>
                <c:pt idx="2240">
                  <c:v>1.9194447256147159E-2</c:v>
                </c:pt>
                <c:pt idx="2241">
                  <c:v>3.7950709685515343E-3</c:v>
                </c:pt>
                <c:pt idx="2242">
                  <c:v>-1.5267472130788421E-2</c:v>
                </c:pt>
                <c:pt idx="2243">
                  <c:v>1.9048194970694411E-2</c:v>
                </c:pt>
                <c:pt idx="2244">
                  <c:v>-3.7807228399060443E-3</c:v>
                </c:pt>
                <c:pt idx="2245">
                  <c:v>0</c:v>
                </c:pt>
                <c:pt idx="2246">
                  <c:v>-3.7950709685516094E-3</c:v>
                </c:pt>
                <c:pt idx="2247">
                  <c:v>-7.633624855071095E-3</c:v>
                </c:pt>
                <c:pt idx="2248">
                  <c:v>1.5209418663528708E-2</c:v>
                </c:pt>
                <c:pt idx="2249">
                  <c:v>1.1257154524634468E-2</c:v>
                </c:pt>
                <c:pt idx="2250">
                  <c:v>0</c:v>
                </c:pt>
                <c:pt idx="2251">
                  <c:v>7.4349784875179905E-3</c:v>
                </c:pt>
                <c:pt idx="2252">
                  <c:v>0</c:v>
                </c:pt>
                <c:pt idx="2253">
                  <c:v>3.6968618813262026E-3</c:v>
                </c:pt>
                <c:pt idx="2254">
                  <c:v>-3.6968618813260916E-3</c:v>
                </c:pt>
                <c:pt idx="2255">
                  <c:v>3.6968618813262026E-3</c:v>
                </c:pt>
                <c:pt idx="2256">
                  <c:v>7.3529743052587332E-3</c:v>
                </c:pt>
                <c:pt idx="2257">
                  <c:v>1.4545711002378716E-2</c:v>
                </c:pt>
                <c:pt idx="2258">
                  <c:v>3.6036075032986181E-3</c:v>
                </c:pt>
                <c:pt idx="2259">
                  <c:v>7.168489478612497E-3</c:v>
                </c:pt>
                <c:pt idx="2260">
                  <c:v>-2.1661496781179419E-2</c:v>
                </c:pt>
                <c:pt idx="2261">
                  <c:v>3.6429912785010087E-3</c:v>
                </c:pt>
                <c:pt idx="2262">
                  <c:v>0</c:v>
                </c:pt>
                <c:pt idx="2263">
                  <c:v>3.6297680505787311E-3</c:v>
                </c:pt>
                <c:pt idx="2264">
                  <c:v>-1.0929070532190317E-2</c:v>
                </c:pt>
                <c:pt idx="2265">
                  <c:v>-3.6697288889624017E-3</c:v>
                </c:pt>
                <c:pt idx="2266">
                  <c:v>3.6697288889624017E-3</c:v>
                </c:pt>
                <c:pt idx="2267">
                  <c:v>1.092907053219023E-2</c:v>
                </c:pt>
                <c:pt idx="2268">
                  <c:v>-2.9413885206293341E-2</c:v>
                </c:pt>
                <c:pt idx="2269">
                  <c:v>1.4815085785140682E-2</c:v>
                </c:pt>
                <c:pt idx="2270">
                  <c:v>-1.8553407895747834E-2</c:v>
                </c:pt>
                <c:pt idx="2271">
                  <c:v>1.4870162479451407E-2</c:v>
                </c:pt>
                <c:pt idx="2272">
                  <c:v>-7.4074412778618046E-3</c:v>
                </c:pt>
                <c:pt idx="2273">
                  <c:v>1.4760415583120674E-2</c:v>
                </c:pt>
                <c:pt idx="2274">
                  <c:v>1.4545711002378716E-2</c:v>
                </c:pt>
                <c:pt idx="2275">
                  <c:v>-3.6166404701885504E-3</c:v>
                </c:pt>
                <c:pt idx="2276">
                  <c:v>0</c:v>
                </c:pt>
                <c:pt idx="2277">
                  <c:v>-3.6297680505787237E-3</c:v>
                </c:pt>
                <c:pt idx="2278">
                  <c:v>4.9655590445860966E-2</c:v>
                </c:pt>
                <c:pt idx="2279">
                  <c:v>2.393276621162814E-2</c:v>
                </c:pt>
                <c:pt idx="2280">
                  <c:v>-2.0478531343540676E-2</c:v>
                </c:pt>
                <c:pt idx="2281">
                  <c:v>-2.797385204240618E-2</c:v>
                </c:pt>
                <c:pt idx="2282">
                  <c:v>0</c:v>
                </c:pt>
                <c:pt idx="2283">
                  <c:v>1.7575144821507491E-2</c:v>
                </c:pt>
                <c:pt idx="2284">
                  <c:v>-6.9930354909706373E-3</c:v>
                </c:pt>
                <c:pt idx="2285">
                  <c:v>-3.5149421074444969E-3</c:v>
                </c:pt>
                <c:pt idx="2286">
                  <c:v>-1.0619568827460261E-2</c:v>
                </c:pt>
                <c:pt idx="2287">
                  <c:v>-1.0733555643108664E-2</c:v>
                </c:pt>
                <c:pt idx="2288">
                  <c:v>3.59066813072854E-3</c:v>
                </c:pt>
                <c:pt idx="2289">
                  <c:v>-1.444068415479436E-2</c:v>
                </c:pt>
                <c:pt idx="2290">
                  <c:v>-2.9522439266321726E-2</c:v>
                </c:pt>
                <c:pt idx="2291">
                  <c:v>7.4627212015895943E-3</c:v>
                </c:pt>
                <c:pt idx="2292">
                  <c:v>-7.4627212015896003E-3</c:v>
                </c:pt>
                <c:pt idx="2293">
                  <c:v>2.9522439266321834E-2</c:v>
                </c:pt>
                <c:pt idx="2294">
                  <c:v>1.8018505502678212E-2</c:v>
                </c:pt>
                <c:pt idx="2295">
                  <c:v>-2.1661496781179419E-2</c:v>
                </c:pt>
                <c:pt idx="2296">
                  <c:v>-1.4706147389695449E-2</c:v>
                </c:pt>
                <c:pt idx="2297">
                  <c:v>1.4706147389695487E-2</c:v>
                </c:pt>
                <c:pt idx="2298">
                  <c:v>-7.3260400920728977E-3</c:v>
                </c:pt>
                <c:pt idx="2299">
                  <c:v>3.6697288889624017E-3</c:v>
                </c:pt>
                <c:pt idx="2300">
                  <c:v>-1.1049836186584935E-2</c:v>
                </c:pt>
                <c:pt idx="2301">
                  <c:v>-7.4349784875180902E-3</c:v>
                </c:pt>
                <c:pt idx="2302">
                  <c:v>1.8484814674103161E-2</c:v>
                </c:pt>
                <c:pt idx="2303">
                  <c:v>-2.974196919873753E-2</c:v>
                </c:pt>
                <c:pt idx="2304">
                  <c:v>0</c:v>
                </c:pt>
                <c:pt idx="2305">
                  <c:v>1.8692133012152546E-2</c:v>
                </c:pt>
                <c:pt idx="2306">
                  <c:v>-7.4349784875180902E-3</c:v>
                </c:pt>
                <c:pt idx="2307">
                  <c:v>0</c:v>
                </c:pt>
                <c:pt idx="2308">
                  <c:v>0</c:v>
                </c:pt>
                <c:pt idx="2309">
                  <c:v>1.4815085785140682E-2</c:v>
                </c:pt>
                <c:pt idx="2310">
                  <c:v>1.4598799421152631E-2</c:v>
                </c:pt>
                <c:pt idx="2311">
                  <c:v>1.0810916104215676E-2</c:v>
                </c:pt>
                <c:pt idx="2312">
                  <c:v>-2.1739986636405875E-2</c:v>
                </c:pt>
                <c:pt idx="2313">
                  <c:v>1.092907053219023E-2</c:v>
                </c:pt>
                <c:pt idx="2314">
                  <c:v>-1.8282044837449069E-2</c:v>
                </c:pt>
                <c:pt idx="2315">
                  <c:v>0</c:v>
                </c:pt>
                <c:pt idx="2316">
                  <c:v>1.1009285508369396E-2</c:v>
                </c:pt>
                <c:pt idx="2317">
                  <c:v>1.4493007302566824E-2</c:v>
                </c:pt>
                <c:pt idx="2318">
                  <c:v>3.59066813072854E-3</c:v>
                </c:pt>
                <c:pt idx="2319">
                  <c:v>3.5778213478839024E-3</c:v>
                </c:pt>
                <c:pt idx="2320">
                  <c:v>-7.168489478612516E-3</c:v>
                </c:pt>
                <c:pt idx="2321">
                  <c:v>-7.2202479734870201E-3</c:v>
                </c:pt>
                <c:pt idx="2322">
                  <c:v>7.2202479734870973E-3</c:v>
                </c:pt>
                <c:pt idx="2323">
                  <c:v>-1.0850016024065818E-2</c:v>
                </c:pt>
                <c:pt idx="2324">
                  <c:v>0</c:v>
                </c:pt>
                <c:pt idx="2325">
                  <c:v>1.4440684154794428E-2</c:v>
                </c:pt>
                <c:pt idx="2326">
                  <c:v>-7.1942756340270851E-3</c:v>
                </c:pt>
                <c:pt idx="2327">
                  <c:v>7.1942756340272309E-3</c:v>
                </c:pt>
                <c:pt idx="2328">
                  <c:v>0</c:v>
                </c:pt>
                <c:pt idx="2329">
                  <c:v>0</c:v>
                </c:pt>
                <c:pt idx="2330">
                  <c:v>-2.1739986636405875E-2</c:v>
                </c:pt>
                <c:pt idx="2331">
                  <c:v>7.2993024816115351E-3</c:v>
                </c:pt>
                <c:pt idx="2332">
                  <c:v>7.2464085207672533E-3</c:v>
                </c:pt>
                <c:pt idx="2333">
                  <c:v>0</c:v>
                </c:pt>
                <c:pt idx="2334">
                  <c:v>-1.4545711002378751E-2</c:v>
                </c:pt>
                <c:pt idx="2335">
                  <c:v>1.8149318505677269E-2</c:v>
                </c:pt>
                <c:pt idx="2336">
                  <c:v>-7.2202479734870201E-3</c:v>
                </c:pt>
                <c:pt idx="2337">
                  <c:v>-1.0929070532190317E-2</c:v>
                </c:pt>
                <c:pt idx="2338">
                  <c:v>0</c:v>
                </c:pt>
                <c:pt idx="2339">
                  <c:v>-7.352974305258806E-3</c:v>
                </c:pt>
                <c:pt idx="2340">
                  <c:v>0</c:v>
                </c:pt>
                <c:pt idx="2341">
                  <c:v>7.3529743052587332E-3</c:v>
                </c:pt>
                <c:pt idx="2342">
                  <c:v>3.6563112031104792E-3</c:v>
                </c:pt>
                <c:pt idx="2343">
                  <c:v>0</c:v>
                </c:pt>
                <c:pt idx="2344">
                  <c:v>7.2727593290798781E-3</c:v>
                </c:pt>
                <c:pt idx="2345">
                  <c:v>-7.2727593290798087E-3</c:v>
                </c:pt>
                <c:pt idx="2346">
                  <c:v>-7.3260400920728977E-3</c:v>
                </c:pt>
                <c:pt idx="2347">
                  <c:v>-7.3801072976225337E-3</c:v>
                </c:pt>
                <c:pt idx="2348">
                  <c:v>3.6968618813262026E-3</c:v>
                </c:pt>
                <c:pt idx="2349">
                  <c:v>-3.6968618813260916E-3</c:v>
                </c:pt>
                <c:pt idx="2350">
                  <c:v>1.4706147389695487E-2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3.6429912785010087E-3</c:v>
                </c:pt>
                <c:pt idx="2355">
                  <c:v>-3.6429912785010919E-3</c:v>
                </c:pt>
                <c:pt idx="2356">
                  <c:v>-7.3260400920728977E-3</c:v>
                </c:pt>
                <c:pt idx="2357">
                  <c:v>-3.6832454162964048E-3</c:v>
                </c:pt>
                <c:pt idx="2358">
                  <c:v>0</c:v>
                </c:pt>
                <c:pt idx="2359">
                  <c:v>3.683245416296368E-3</c:v>
                </c:pt>
                <c:pt idx="2360">
                  <c:v>3.6697288889624017E-3</c:v>
                </c:pt>
                <c:pt idx="2361">
                  <c:v>3.6563112031104792E-3</c:v>
                </c:pt>
                <c:pt idx="2362">
                  <c:v>0</c:v>
                </c:pt>
                <c:pt idx="2363">
                  <c:v>0</c:v>
                </c:pt>
                <c:pt idx="2364">
                  <c:v>7.2727593290798781E-3</c:v>
                </c:pt>
                <c:pt idx="2365">
                  <c:v>3.6166404701885148E-3</c:v>
                </c:pt>
                <c:pt idx="2366">
                  <c:v>-3.6166404701885504E-3</c:v>
                </c:pt>
                <c:pt idx="2367">
                  <c:v>7.2202479734870973E-3</c:v>
                </c:pt>
                <c:pt idx="2368">
                  <c:v>3.59066813072854E-3</c:v>
                </c:pt>
                <c:pt idx="2369">
                  <c:v>7.1428875123802039E-3</c:v>
                </c:pt>
                <c:pt idx="2370">
                  <c:v>-7.1428875123801137E-3</c:v>
                </c:pt>
                <c:pt idx="2371">
                  <c:v>3.5778213478839024E-3</c:v>
                </c:pt>
                <c:pt idx="2372">
                  <c:v>-3.5778213478839666E-3</c:v>
                </c:pt>
                <c:pt idx="2373">
                  <c:v>7.1428875123802039E-3</c:v>
                </c:pt>
                <c:pt idx="2374">
                  <c:v>-3.5650661644961459E-3</c:v>
                </c:pt>
                <c:pt idx="2375">
                  <c:v>3.5650661644961446E-3</c:v>
                </c:pt>
                <c:pt idx="2376">
                  <c:v>-3.5650661644961459E-3</c:v>
                </c:pt>
                <c:pt idx="2377">
                  <c:v>0</c:v>
                </c:pt>
                <c:pt idx="2378">
                  <c:v>7.1174677688639549E-3</c:v>
                </c:pt>
                <c:pt idx="2379">
                  <c:v>3.5398267051239868E-3</c:v>
                </c:pt>
                <c:pt idx="2380">
                  <c:v>-3.5398267051240623E-3</c:v>
                </c:pt>
                <c:pt idx="2381">
                  <c:v>1.4084739881739023E-2</c:v>
                </c:pt>
                <c:pt idx="2382">
                  <c:v>2.0761991448429225E-2</c:v>
                </c:pt>
                <c:pt idx="2383">
                  <c:v>3.4188067487854611E-3</c:v>
                </c:pt>
                <c:pt idx="2384">
                  <c:v>-3.418806748785609E-3</c:v>
                </c:pt>
                <c:pt idx="2385">
                  <c:v>-1.0327114155849628E-2</c:v>
                </c:pt>
                <c:pt idx="2386">
                  <c:v>3.4542348680876036E-3</c:v>
                </c:pt>
                <c:pt idx="2387">
                  <c:v>1.0291686036547506E-2</c:v>
                </c:pt>
                <c:pt idx="2388">
                  <c:v>1.6920877488337177E-2</c:v>
                </c:pt>
                <c:pt idx="2389">
                  <c:v>4.9109704034748854E-2</c:v>
                </c:pt>
                <c:pt idx="2390">
                  <c:v>2.834835500425513E-2</c:v>
                </c:pt>
                <c:pt idx="2391">
                  <c:v>3.3590944436035421E-2</c:v>
                </c:pt>
                <c:pt idx="2392">
                  <c:v>0</c:v>
                </c:pt>
                <c:pt idx="2393">
                  <c:v>4.1182289966415306E-2</c:v>
                </c:pt>
                <c:pt idx="2394">
                  <c:v>-2.0379162336652139E-2</c:v>
                </c:pt>
                <c:pt idx="2395">
                  <c:v>0</c:v>
                </c:pt>
                <c:pt idx="2396">
                  <c:v>6.8208250026533565E-2</c:v>
                </c:pt>
                <c:pt idx="2397">
                  <c:v>-3.6367644170874833E-2</c:v>
                </c:pt>
                <c:pt idx="2398">
                  <c:v>3.6367644170874791E-2</c:v>
                </c:pt>
                <c:pt idx="2399">
                  <c:v>-5.5096558109695845E-3</c:v>
                </c:pt>
                <c:pt idx="2400">
                  <c:v>-2.5176154892474281E-2</c:v>
                </c:pt>
                <c:pt idx="2401">
                  <c:v>-8.5349024498374438E-3</c:v>
                </c:pt>
                <c:pt idx="2402">
                  <c:v>0</c:v>
                </c:pt>
                <c:pt idx="2403">
                  <c:v>0</c:v>
                </c:pt>
                <c:pt idx="2404">
                  <c:v>-5.7306747089849834E-3</c:v>
                </c:pt>
                <c:pt idx="2405">
                  <c:v>0</c:v>
                </c:pt>
                <c:pt idx="2406">
                  <c:v>1.9915309700941516E-2</c:v>
                </c:pt>
                <c:pt idx="2407">
                  <c:v>0</c:v>
                </c:pt>
                <c:pt idx="2408">
                  <c:v>-8.4866138773186939E-3</c:v>
                </c:pt>
                <c:pt idx="2409">
                  <c:v>1.1299555253933466E-2</c:v>
                </c:pt>
                <c:pt idx="2410">
                  <c:v>-2.560595090517127E-2</c:v>
                </c:pt>
                <c:pt idx="2411">
                  <c:v>1.997213318691517E-2</c:v>
                </c:pt>
                <c:pt idx="2412">
                  <c:v>-1.1363758650315095E-2</c:v>
                </c:pt>
                <c:pt idx="2413">
                  <c:v>1.4184634991956381E-2</c:v>
                </c:pt>
                <c:pt idx="2414">
                  <c:v>2.8129413766146577E-3</c:v>
                </c:pt>
                <c:pt idx="2415">
                  <c:v>5.6022555486697516E-3</c:v>
                </c:pt>
                <c:pt idx="2416">
                  <c:v>-8.4151969252844721E-3</c:v>
                </c:pt>
                <c:pt idx="2417">
                  <c:v>2.8129413766146577E-3</c:v>
                </c:pt>
                <c:pt idx="2418">
                  <c:v>5.7314456595980286E-2</c:v>
                </c:pt>
                <c:pt idx="2419">
                  <c:v>1.3175421158564328E-2</c:v>
                </c:pt>
                <c:pt idx="2420">
                  <c:v>1.3004084423206609E-2</c:v>
                </c:pt>
                <c:pt idx="2421">
                  <c:v>7.7220460939103185E-3</c:v>
                </c:pt>
                <c:pt idx="2422">
                  <c:v>-7.7220460939102778E-3</c:v>
                </c:pt>
                <c:pt idx="2423">
                  <c:v>2.580646593491713E-3</c:v>
                </c:pt>
                <c:pt idx="2424">
                  <c:v>5.1413995004186523E-3</c:v>
                </c:pt>
                <c:pt idx="2425">
                  <c:v>2.5317807984289786E-2</c:v>
                </c:pt>
                <c:pt idx="2426">
                  <c:v>7.4720148387010564E-3</c:v>
                </c:pt>
                <c:pt idx="2427">
                  <c:v>4.9505051598562047E-3</c:v>
                </c:pt>
                <c:pt idx="2428">
                  <c:v>2.4391453124159263E-2</c:v>
                </c:pt>
                <c:pt idx="2429">
                  <c:v>1.6726793805313583E-2</c:v>
                </c:pt>
                <c:pt idx="2430">
                  <c:v>4.6304568041686367E-2</c:v>
                </c:pt>
                <c:pt idx="2431">
                  <c:v>2.2372297754532984E-2</c:v>
                </c:pt>
                <c:pt idx="2432">
                  <c:v>3.9050514871873034E-2</c:v>
                </c:pt>
                <c:pt idx="2433">
                  <c:v>4.5746021788203799E-2</c:v>
                </c:pt>
                <c:pt idx="2434">
                  <c:v>1.6129381929883717E-2</c:v>
                </c:pt>
                <c:pt idx="2435">
                  <c:v>2.176149178151271E-2</c:v>
                </c:pt>
                <c:pt idx="2436">
                  <c:v>-7.8585866125212706E-3</c:v>
                </c:pt>
                <c:pt idx="2437">
                  <c:v>-4.4362112653699964E-2</c:v>
                </c:pt>
                <c:pt idx="2438">
                  <c:v>-2.0834086902842025E-2</c:v>
                </c:pt>
                <c:pt idx="2439">
                  <c:v>-1.6985546365743884E-2</c:v>
                </c:pt>
                <c:pt idx="2440">
                  <c:v>3.5755649047734449E-2</c:v>
                </c:pt>
                <c:pt idx="2441">
                  <c:v>1.8424267326058504E-2</c:v>
                </c:pt>
                <c:pt idx="2442">
                  <c:v>4.0485885260001112E-3</c:v>
                </c:pt>
                <c:pt idx="2443">
                  <c:v>-4.0485885260002205E-3</c:v>
                </c:pt>
                <c:pt idx="2444">
                  <c:v>4.9466068216792912E-2</c:v>
                </c:pt>
                <c:pt idx="2445">
                  <c:v>4.3444036586998483E-2</c:v>
                </c:pt>
                <c:pt idx="2446">
                  <c:v>3.4517504882713393E-2</c:v>
                </c:pt>
                <c:pt idx="2447">
                  <c:v>-1.9838342219664327E-2</c:v>
                </c:pt>
                <c:pt idx="2448">
                  <c:v>5.4496047675646848E-3</c:v>
                </c:pt>
                <c:pt idx="2449">
                  <c:v>5.4200674693391133E-3</c:v>
                </c:pt>
                <c:pt idx="2450">
                  <c:v>-2.7398974188114388E-2</c:v>
                </c:pt>
                <c:pt idx="2451">
                  <c:v>-1.4925650216675706E-2</c:v>
                </c:pt>
                <c:pt idx="2452">
                  <c:v>4.0521197405639399E-2</c:v>
                </c:pt>
                <c:pt idx="2453">
                  <c:v>-3.8643262581439256E-2</c:v>
                </c:pt>
                <c:pt idx="2454">
                  <c:v>-6.9931398069215833E-2</c:v>
                </c:pt>
                <c:pt idx="2455">
                  <c:v>6.0180723255629448E-3</c:v>
                </c:pt>
                <c:pt idx="2456">
                  <c:v>-2.8399474521698002E-2</c:v>
                </c:pt>
                <c:pt idx="2457">
                  <c:v>-3.9879366231596443E-2</c:v>
                </c:pt>
                <c:pt idx="2458">
                  <c:v>4.6033231805974628E-2</c:v>
                </c:pt>
                <c:pt idx="2459">
                  <c:v>-1.0277582758240296E-2</c:v>
                </c:pt>
                <c:pt idx="2460">
                  <c:v>-1.4568415828290498E-2</c:v>
                </c:pt>
                <c:pt idx="2461">
                  <c:v>4.7091607533850589E-2</c:v>
                </c:pt>
                <c:pt idx="2462">
                  <c:v>-4.0080213975388218E-3</c:v>
                </c:pt>
                <c:pt idx="2463">
                  <c:v>-2.0100509280242228E-3</c:v>
                </c:pt>
                <c:pt idx="2464">
                  <c:v>-2.0140993717012562E-3</c:v>
                </c:pt>
                <c:pt idx="2465">
                  <c:v>2.0140993717011856E-3</c:v>
                </c:pt>
                <c:pt idx="2466">
                  <c:v>-4.0322635279384511E-3</c:v>
                </c:pt>
                <c:pt idx="2467">
                  <c:v>3.5718082602079246E-2</c:v>
                </c:pt>
                <c:pt idx="2468">
                  <c:v>2.3122417420854212E-2</c:v>
                </c:pt>
                <c:pt idx="2469">
                  <c:v>1.1363758650315003E-2</c:v>
                </c:pt>
                <c:pt idx="2470">
                  <c:v>-9.46080850422896E-3</c:v>
                </c:pt>
                <c:pt idx="2471">
                  <c:v>-4.6701093045980607E-2</c:v>
                </c:pt>
                <c:pt idx="2472">
                  <c:v>-1.2024192966801701E-2</c:v>
                </c:pt>
                <c:pt idx="2473">
                  <c:v>0</c:v>
                </c:pt>
                <c:pt idx="2474">
                  <c:v>1.2024192966801812E-2</c:v>
                </c:pt>
                <c:pt idx="2475">
                  <c:v>-1.9940186068643953E-3</c:v>
                </c:pt>
                <c:pt idx="2476">
                  <c:v>-2.220070998019253E-2</c:v>
                </c:pt>
                <c:pt idx="2477">
                  <c:v>1.0152371464017908E-2</c:v>
                </c:pt>
                <c:pt idx="2478">
                  <c:v>1.2048338516174574E-2</c:v>
                </c:pt>
                <c:pt idx="2479">
                  <c:v>-1.0030174359937357E-2</c:v>
                </c:pt>
                <c:pt idx="2480">
                  <c:v>1.0030174359937251E-2</c:v>
                </c:pt>
                <c:pt idx="2481">
                  <c:v>0</c:v>
                </c:pt>
                <c:pt idx="2482">
                  <c:v>1.1904902506318458E-2</c:v>
                </c:pt>
                <c:pt idx="2483">
                  <c:v>2.1464238668300002E-2</c:v>
                </c:pt>
                <c:pt idx="2484">
                  <c:v>3.0420596700711719E-2</c:v>
                </c:pt>
                <c:pt idx="2485">
                  <c:v>2.9522439266321834E-2</c:v>
                </c:pt>
                <c:pt idx="2486">
                  <c:v>-4.8426593905474408E-2</c:v>
                </c:pt>
                <c:pt idx="2487">
                  <c:v>3.0077455237277954E-2</c:v>
                </c:pt>
                <c:pt idx="2488">
                  <c:v>2.7398974188114347E-2</c:v>
                </c:pt>
                <c:pt idx="2489">
                  <c:v>-4.7979681888135089E-2</c:v>
                </c:pt>
                <c:pt idx="2490">
                  <c:v>-1.1406967793376478E-2</c:v>
                </c:pt>
                <c:pt idx="2491">
                  <c:v>2.8277096096861482E-2</c:v>
                </c:pt>
                <c:pt idx="2492">
                  <c:v>1.4760415583120674E-2</c:v>
                </c:pt>
                <c:pt idx="2493">
                  <c:v>3.6563112031104792E-3</c:v>
                </c:pt>
                <c:pt idx="2494">
                  <c:v>0</c:v>
                </c:pt>
                <c:pt idx="2495">
                  <c:v>-3.6563112031105433E-3</c:v>
                </c:pt>
                <c:pt idx="2496">
                  <c:v>5.4794657646255705E-3</c:v>
                </c:pt>
                <c:pt idx="2497">
                  <c:v>1.6260520871780326E-2</c:v>
                </c:pt>
                <c:pt idx="2498">
                  <c:v>6.5881704684038908E-2</c:v>
                </c:pt>
                <c:pt idx="2499">
                  <c:v>-8.424649659251578E-3</c:v>
                </c:pt>
                <c:pt idx="2500">
                  <c:v>-4.1456713678346135E-2</c:v>
                </c:pt>
                <c:pt idx="2501">
                  <c:v>-2.6811257450656815E-2</c:v>
                </c:pt>
                <c:pt idx="2502">
                  <c:v>3.9081350042471062E-2</c:v>
                </c:pt>
                <c:pt idx="2503">
                  <c:v>2.2395423508529955E-2</c:v>
                </c:pt>
                <c:pt idx="2504">
                  <c:v>3.1855166241217918E-2</c:v>
                </c:pt>
                <c:pt idx="2505">
                  <c:v>0</c:v>
                </c:pt>
                <c:pt idx="2506">
                  <c:v>1.7989037836073304E-2</c:v>
                </c:pt>
                <c:pt idx="2507">
                  <c:v>-8.1367413930617128E-3</c:v>
                </c:pt>
                <c:pt idx="2508">
                  <c:v>-4.9140148024290403E-3</c:v>
                </c:pt>
                <c:pt idx="2509">
                  <c:v>-1.1560822401075971E-2</c:v>
                </c:pt>
                <c:pt idx="2510">
                  <c:v>1.9737482838321337E-2</c:v>
                </c:pt>
                <c:pt idx="2511">
                  <c:v>9.7245498919947809E-3</c:v>
                </c:pt>
                <c:pt idx="2512">
                  <c:v>1.6116038943416128E-3</c:v>
                </c:pt>
                <c:pt idx="2513">
                  <c:v>-3.2258092488826771E-3</c:v>
                </c:pt>
                <c:pt idx="2514">
                  <c:v>0</c:v>
                </c:pt>
                <c:pt idx="2515">
                  <c:v>-2.1225286615281704E-2</c:v>
                </c:pt>
                <c:pt idx="2516">
                  <c:v>1.7989037836073304E-2</c:v>
                </c:pt>
                <c:pt idx="2517">
                  <c:v>2.4020370241469659E-2</c:v>
                </c:pt>
                <c:pt idx="2518">
                  <c:v>-1.9169916107720172E-2</c:v>
                </c:pt>
                <c:pt idx="2519">
                  <c:v>1.1227062593783402E-2</c:v>
                </c:pt>
                <c:pt idx="2520">
                  <c:v>4.8258390692396576E-2</c:v>
                </c:pt>
                <c:pt idx="2521">
                  <c:v>-2.6175474404647209E-2</c:v>
                </c:pt>
                <c:pt idx="2522">
                  <c:v>-1.0980502483444095E-2</c:v>
                </c:pt>
                <c:pt idx="2523">
                  <c:v>-6.3291350516475123E-3</c:v>
                </c:pt>
                <c:pt idx="2524">
                  <c:v>-7.9681696491768449E-3</c:v>
                </c:pt>
                <c:pt idx="2525">
                  <c:v>-4.8115569972220816E-3</c:v>
                </c:pt>
                <c:pt idx="2526">
                  <c:v>-2.7711634708337929E-2</c:v>
                </c:pt>
                <c:pt idx="2527">
                  <c:v>1.6393809775676352E-2</c:v>
                </c:pt>
                <c:pt idx="2528">
                  <c:v>-3.9806250400419706E-2</c:v>
                </c:pt>
                <c:pt idx="2529">
                  <c:v>-1.8787913865633159E-2</c:v>
                </c:pt>
                <c:pt idx="2530">
                  <c:v>4.385188252884941E-2</c:v>
                </c:pt>
                <c:pt idx="2531">
                  <c:v>2.9270382300113237E-2</c:v>
                </c:pt>
                <c:pt idx="2532">
                  <c:v>-9.6619109117368589E-3</c:v>
                </c:pt>
                <c:pt idx="2533">
                  <c:v>6.4516352814885953E-3</c:v>
                </c:pt>
                <c:pt idx="2534">
                  <c:v>-9.6931292056596802E-3</c:v>
                </c:pt>
                <c:pt idx="2535">
                  <c:v>-2.1329766806334298E-2</c:v>
                </c:pt>
                <c:pt idx="2536">
                  <c:v>1.4815085785140682E-2</c:v>
                </c:pt>
                <c:pt idx="2537">
                  <c:v>-4.9140148024290403E-3</c:v>
                </c:pt>
                <c:pt idx="2538">
                  <c:v>-1.3223333174689428E-2</c:v>
                </c:pt>
                <c:pt idx="2539">
                  <c:v>1.6625107736134572E-3</c:v>
                </c:pt>
                <c:pt idx="2540">
                  <c:v>-1.6625107736134141E-3</c:v>
                </c:pt>
                <c:pt idx="2541">
                  <c:v>-1.5088299651201884E-2</c:v>
                </c:pt>
                <c:pt idx="2542">
                  <c:v>8.4104785085965111E-3</c:v>
                </c:pt>
                <c:pt idx="2543">
                  <c:v>-2.7166356540690901E-2</c:v>
                </c:pt>
                <c:pt idx="2544">
                  <c:v>-1.0380716054560741E-2</c:v>
                </c:pt>
                <c:pt idx="2545">
                  <c:v>-1.0489606671019547E-2</c:v>
                </c:pt>
                <c:pt idx="2546">
                  <c:v>1.2227226569560341E-2</c:v>
                </c:pt>
                <c:pt idx="2547">
                  <c:v>-2.1053409197832381E-2</c:v>
                </c:pt>
                <c:pt idx="2548">
                  <c:v>2.278801501004056E-2</c:v>
                </c:pt>
                <c:pt idx="2549">
                  <c:v>2.9037052854545341E-2</c:v>
                </c:pt>
                <c:pt idx="2550">
                  <c:v>5.037794029957081E-3</c:v>
                </c:pt>
                <c:pt idx="2551">
                  <c:v>1.3311344638239287E-2</c:v>
                </c:pt>
                <c:pt idx="2552">
                  <c:v>-3.1908668453828899E-2</c:v>
                </c:pt>
                <c:pt idx="2553">
                  <c:v>0</c:v>
                </c:pt>
                <c:pt idx="2554">
                  <c:v>-1.2017312004017327E-2</c:v>
                </c:pt>
                <c:pt idx="2555">
                  <c:v>1.372234225510118E-2</c:v>
                </c:pt>
                <c:pt idx="2556">
                  <c:v>2.1904835388049829E-2</c:v>
                </c:pt>
                <c:pt idx="2557">
                  <c:v>6.6445427186685108E-3</c:v>
                </c:pt>
                <c:pt idx="2558">
                  <c:v>-2.1758180528716805E-2</c:v>
                </c:pt>
                <c:pt idx="2559">
                  <c:v>-3.3898337545115397E-3</c:v>
                </c:pt>
                <c:pt idx="2560">
                  <c:v>6.7682153461388105E-3</c:v>
                </c:pt>
                <c:pt idx="2561">
                  <c:v>-8.4674510990984941E-3</c:v>
                </c:pt>
                <c:pt idx="2562">
                  <c:v>6.7796869853787691E-3</c:v>
                </c:pt>
                <c:pt idx="2563">
                  <c:v>1.6877641137198365E-3</c:v>
                </c:pt>
                <c:pt idx="2564">
                  <c:v>-5.0718620979603403E-3</c:v>
                </c:pt>
                <c:pt idx="2565">
                  <c:v>6.7567824628796871E-3</c:v>
                </c:pt>
                <c:pt idx="2566">
                  <c:v>-1.6849203649195231E-3</c:v>
                </c:pt>
                <c:pt idx="2567">
                  <c:v>1.1735256218420932E-2</c:v>
                </c:pt>
                <c:pt idx="2568">
                  <c:v>1.6652793190612488E-3</c:v>
                </c:pt>
                <c:pt idx="2569">
                  <c:v>-6.6778211426054869E-3</c:v>
                </c:pt>
                <c:pt idx="2570">
                  <c:v>3.1329850140917645E-2</c:v>
                </c:pt>
                <c:pt idx="2571">
                  <c:v>-3.2520353863773432E-3</c:v>
                </c:pt>
                <c:pt idx="2572">
                  <c:v>1.7756721589259044E-2</c:v>
                </c:pt>
                <c:pt idx="2573">
                  <c:v>1.5987213636970735E-3</c:v>
                </c:pt>
                <c:pt idx="2574">
                  <c:v>-1.1245098415502402E-2</c:v>
                </c:pt>
                <c:pt idx="2575">
                  <c:v>1.4434893783602484E-2</c:v>
                </c:pt>
                <c:pt idx="2576">
                  <c:v>1.1084832424492914E-2</c:v>
                </c:pt>
                <c:pt idx="2577">
                  <c:v>-4.6745012823377181E-2</c:v>
                </c:pt>
                <c:pt idx="2578">
                  <c:v>1.311494207782795E-2</c:v>
                </c:pt>
                <c:pt idx="2579">
                  <c:v>-3.2626456348163824E-3</c:v>
                </c:pt>
                <c:pt idx="2580">
                  <c:v>1.2987195526811112E-2</c:v>
                </c:pt>
                <c:pt idx="2581">
                  <c:v>-3.2789822822990838E-2</c:v>
                </c:pt>
                <c:pt idx="2582">
                  <c:v>2.1435280720065085E-2</c:v>
                </c:pt>
                <c:pt idx="2583">
                  <c:v>9.7403367483848043E-3</c:v>
                </c:pt>
                <c:pt idx="2584">
                  <c:v>1.4434893783602484E-2</c:v>
                </c:pt>
                <c:pt idx="2585">
                  <c:v>2.5158559636154931E-2</c:v>
                </c:pt>
                <c:pt idx="2586">
                  <c:v>6.1919702479209804E-3</c:v>
                </c:pt>
                <c:pt idx="2587">
                  <c:v>9.2166551049240476E-3</c:v>
                </c:pt>
                <c:pt idx="2588">
                  <c:v>1.0646488394487485E-2</c:v>
                </c:pt>
                <c:pt idx="2589">
                  <c:v>7.535830688702924E-3</c:v>
                </c:pt>
                <c:pt idx="2590">
                  <c:v>1.6381602371885764E-2</c:v>
                </c:pt>
                <c:pt idx="2591">
                  <c:v>1.7569998101383485E-2</c:v>
                </c:pt>
                <c:pt idx="2592">
                  <c:v>-7.2833533911081582E-3</c:v>
                </c:pt>
                <c:pt idx="2593">
                  <c:v>-7.3367900638543204E-3</c:v>
                </c:pt>
                <c:pt idx="2594">
                  <c:v>1.7518696208973707E-2</c:v>
                </c:pt>
                <c:pt idx="2595">
                  <c:v>-7.2621960417846715E-3</c:v>
                </c:pt>
                <c:pt idx="2596">
                  <c:v>-1.1730339785489605E-2</c:v>
                </c:pt>
                <c:pt idx="2597">
                  <c:v>5.8823699030666129E-3</c:v>
                </c:pt>
                <c:pt idx="2598">
                  <c:v>0</c:v>
                </c:pt>
                <c:pt idx="2599">
                  <c:v>2.0320002490957528E-2</c:v>
                </c:pt>
                <c:pt idx="2600">
                  <c:v>9.3218128832100788E-2</c:v>
                </c:pt>
                <c:pt idx="2601">
                  <c:v>-1.4502561366626943E-2</c:v>
                </c:pt>
                <c:pt idx="2602">
                  <c:v>6.6181578424780738E-3</c:v>
                </c:pt>
                <c:pt idx="2603">
                  <c:v>2.0888487947355532E-2</c:v>
                </c:pt>
                <c:pt idx="2604">
                  <c:v>1.7926216268152113E-2</c:v>
                </c:pt>
                <c:pt idx="2605">
                  <c:v>-2.3107575010149605E-2</c:v>
                </c:pt>
                <c:pt idx="2606">
                  <c:v>-3.5694470129970325E-2</c:v>
                </c:pt>
                <c:pt idx="2607">
                  <c:v>-9.4659259888829738E-3</c:v>
                </c:pt>
                <c:pt idx="2608">
                  <c:v>5.8063800954761116E-2</c:v>
                </c:pt>
                <c:pt idx="2609">
                  <c:v>7.6628727455690972E-3</c:v>
                </c:pt>
                <c:pt idx="2610">
                  <c:v>-1.2730746467980965E-3</c:v>
                </c:pt>
                <c:pt idx="2611">
                  <c:v>1.3915468061974579E-2</c:v>
                </c:pt>
                <c:pt idx="2612">
                  <c:v>1.2484556662245277E-2</c:v>
                </c:pt>
                <c:pt idx="2613">
                  <c:v>2.9341958284015375E-2</c:v>
                </c:pt>
                <c:pt idx="2614">
                  <c:v>-1.0902591338215388E-2</c:v>
                </c:pt>
                <c:pt idx="2615">
                  <c:v>1.3309331368780262E-2</c:v>
                </c:pt>
                <c:pt idx="2616">
                  <c:v>-1.9418085857101627E-2</c:v>
                </c:pt>
                <c:pt idx="2617">
                  <c:v>-1.6059641017345392E-2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2E-47A4-A138-43740FC6E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321296"/>
        <c:axId val="396323256"/>
      </c:lineChart>
      <c:dateAx>
        <c:axId val="3963212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96323256"/>
        <c:crosses val="autoZero"/>
        <c:auto val="1"/>
        <c:lblOffset val="100"/>
        <c:baseTimeUnit val="days"/>
      </c:dateAx>
      <c:valAx>
        <c:axId val="39632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9632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Histograma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Frecuencia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Hoja1!$R$4:$R$55</c:f>
              <c:strCache>
                <c:ptCount val="52"/>
                <c:pt idx="0">
                  <c:v>-0,104452044</c:v>
                </c:pt>
                <c:pt idx="1">
                  <c:v>-0,100389989</c:v>
                </c:pt>
                <c:pt idx="2">
                  <c:v>-0,096327933</c:v>
                </c:pt>
                <c:pt idx="3">
                  <c:v>-0,092265878</c:v>
                </c:pt>
                <c:pt idx="4">
                  <c:v>-0,088203822</c:v>
                </c:pt>
                <c:pt idx="5">
                  <c:v>-0,084141767</c:v>
                </c:pt>
                <c:pt idx="6">
                  <c:v>-0,080079712</c:v>
                </c:pt>
                <c:pt idx="7">
                  <c:v>-0,076017656</c:v>
                </c:pt>
                <c:pt idx="8">
                  <c:v>-0,071955601</c:v>
                </c:pt>
                <c:pt idx="9">
                  <c:v>-0,067893545</c:v>
                </c:pt>
                <c:pt idx="10">
                  <c:v>-0,06383149</c:v>
                </c:pt>
                <c:pt idx="11">
                  <c:v>-0,059769434</c:v>
                </c:pt>
                <c:pt idx="12">
                  <c:v>-0,055707379</c:v>
                </c:pt>
                <c:pt idx="13">
                  <c:v>-0,051645324</c:v>
                </c:pt>
                <c:pt idx="14">
                  <c:v>-0,047583268</c:v>
                </c:pt>
                <c:pt idx="15">
                  <c:v>-0,043521213</c:v>
                </c:pt>
                <c:pt idx="16">
                  <c:v>-0,039459157</c:v>
                </c:pt>
                <c:pt idx="17">
                  <c:v>-0,035397102</c:v>
                </c:pt>
                <c:pt idx="18">
                  <c:v>-0,031335046</c:v>
                </c:pt>
                <c:pt idx="19">
                  <c:v>-0,027272991</c:v>
                </c:pt>
                <c:pt idx="20">
                  <c:v>-0,023210936</c:v>
                </c:pt>
                <c:pt idx="21">
                  <c:v>-0,01914888</c:v>
                </c:pt>
                <c:pt idx="22">
                  <c:v>-0,015086825</c:v>
                </c:pt>
                <c:pt idx="23">
                  <c:v>-0,011024769</c:v>
                </c:pt>
                <c:pt idx="24">
                  <c:v>-0,006962714</c:v>
                </c:pt>
                <c:pt idx="25">
                  <c:v>-0,002900658</c:v>
                </c:pt>
                <c:pt idx="26">
                  <c:v>0,001161397</c:v>
                </c:pt>
                <c:pt idx="27">
                  <c:v>0,005223452</c:v>
                </c:pt>
                <c:pt idx="28">
                  <c:v>0,009285508</c:v>
                </c:pt>
                <c:pt idx="29">
                  <c:v>0,013347563</c:v>
                </c:pt>
                <c:pt idx="30">
                  <c:v>0,017409619</c:v>
                </c:pt>
                <c:pt idx="31">
                  <c:v>0,021471674</c:v>
                </c:pt>
                <c:pt idx="32">
                  <c:v>0,02553373</c:v>
                </c:pt>
                <c:pt idx="33">
                  <c:v>0,029595785</c:v>
                </c:pt>
                <c:pt idx="34">
                  <c:v>0,03365784</c:v>
                </c:pt>
                <c:pt idx="35">
                  <c:v>0,037719896</c:v>
                </c:pt>
                <c:pt idx="36">
                  <c:v>0,041781951</c:v>
                </c:pt>
                <c:pt idx="37">
                  <c:v>0,045844007</c:v>
                </c:pt>
                <c:pt idx="38">
                  <c:v>0,049906062</c:v>
                </c:pt>
                <c:pt idx="39">
                  <c:v>0,053968118</c:v>
                </c:pt>
                <c:pt idx="40">
                  <c:v>0,058030173</c:v>
                </c:pt>
                <c:pt idx="41">
                  <c:v>0,062092228</c:v>
                </c:pt>
                <c:pt idx="42">
                  <c:v>0,066154284</c:v>
                </c:pt>
                <c:pt idx="43">
                  <c:v>0,070216339</c:v>
                </c:pt>
                <c:pt idx="44">
                  <c:v>0,074278395</c:v>
                </c:pt>
                <c:pt idx="45">
                  <c:v>0,07834045</c:v>
                </c:pt>
                <c:pt idx="46">
                  <c:v>0,082402506</c:v>
                </c:pt>
                <c:pt idx="47">
                  <c:v>0,086464561</c:v>
                </c:pt>
                <c:pt idx="48">
                  <c:v>0,090526616</c:v>
                </c:pt>
                <c:pt idx="49">
                  <c:v>0,094588672</c:v>
                </c:pt>
                <c:pt idx="50">
                  <c:v>0,098650727</c:v>
                </c:pt>
                <c:pt idx="51">
                  <c:v>y mayor...</c:v>
                </c:pt>
              </c:strCache>
            </c:strRef>
          </c:cat>
          <c:val>
            <c:numRef>
              <c:f>Hoja1!$S$4:$S$55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5</c:v>
                </c:pt>
                <c:pt idx="13">
                  <c:v>2</c:v>
                </c:pt>
                <c:pt idx="14">
                  <c:v>8</c:v>
                </c:pt>
                <c:pt idx="15">
                  <c:v>16</c:v>
                </c:pt>
                <c:pt idx="16">
                  <c:v>17</c:v>
                </c:pt>
                <c:pt idx="17">
                  <c:v>20</c:v>
                </c:pt>
                <c:pt idx="18">
                  <c:v>17</c:v>
                </c:pt>
                <c:pt idx="19">
                  <c:v>36</c:v>
                </c:pt>
                <c:pt idx="20">
                  <c:v>59</c:v>
                </c:pt>
                <c:pt idx="21">
                  <c:v>80</c:v>
                </c:pt>
                <c:pt idx="22">
                  <c:v>107</c:v>
                </c:pt>
                <c:pt idx="23">
                  <c:v>150</c:v>
                </c:pt>
                <c:pt idx="24">
                  <c:v>245</c:v>
                </c:pt>
                <c:pt idx="25">
                  <c:v>258</c:v>
                </c:pt>
                <c:pt idx="26">
                  <c:v>329</c:v>
                </c:pt>
                <c:pt idx="27">
                  <c:v>331</c:v>
                </c:pt>
                <c:pt idx="28">
                  <c:v>236</c:v>
                </c:pt>
                <c:pt idx="29">
                  <c:v>207</c:v>
                </c:pt>
                <c:pt idx="30">
                  <c:v>149</c:v>
                </c:pt>
                <c:pt idx="31">
                  <c:v>94</c:v>
                </c:pt>
                <c:pt idx="32">
                  <c:v>65</c:v>
                </c:pt>
                <c:pt idx="33">
                  <c:v>44</c:v>
                </c:pt>
                <c:pt idx="34">
                  <c:v>33</c:v>
                </c:pt>
                <c:pt idx="35">
                  <c:v>23</c:v>
                </c:pt>
                <c:pt idx="36">
                  <c:v>18</c:v>
                </c:pt>
                <c:pt idx="37">
                  <c:v>14</c:v>
                </c:pt>
                <c:pt idx="38">
                  <c:v>12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3-4831-8185-6769C00E4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326392"/>
        <c:axId val="396326784"/>
      </c:barChart>
      <c:catAx>
        <c:axId val="396326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Clase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96326784"/>
        <c:crosses val="autoZero"/>
        <c:auto val="1"/>
        <c:lblAlgn val="ctr"/>
        <c:lblOffset val="100"/>
        <c:noMultiLvlLbl val="0"/>
      </c:catAx>
      <c:valAx>
        <c:axId val="3963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Frecuencia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96326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11T05:55:13.1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9225 5920 429 0,'3'1'1076'0,"-3"1"-122"0,-1 0-153 0,-4-2-155 0,2 0-419 15,-3 3-421-15,-1-2-261 0,-2 1-199 16,-4 2-177-16</inkml:trace>
  <inkml:trace contextRef="#ctx0" brushRef="#br0" timeOffset="117608.12">12216 8848 884 0,'0'-1'853'0,"0"-1"-85"15,0 2-125-15,0-1-208 0,0 1-194 16,0-2-109-16,0 2-74 0,0 0-50 16,-1 0-97-16,-1-1-209 0,1 1-169 15,-7 1-885-15,3 2 474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E834-B154-46EA-AB83-0FA320CFDBCD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2E90E-CAE7-4D53-8BD0-190E170D7C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6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77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74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81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03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65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7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E90E-CAE7-4D53-8BD0-190E170D7CD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3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2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79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8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5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1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4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C4C3-54C2-43C9-84F1-2F74D27AE573}" type="datetimeFigureOut">
              <a:rPr lang="es-CO" smtClean="0"/>
              <a:t>11/08/2020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5921"/>
            <a:ext cx="9144000" cy="104295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Rendimientos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8F383EB-4CA3-4BA3-84A3-E9386299FB25}"/>
              </a:ext>
            </a:extLst>
          </p:cNvPr>
          <p:cNvSpPr txBox="1">
            <a:spLocks/>
          </p:cNvSpPr>
          <p:nvPr/>
        </p:nvSpPr>
        <p:spPr>
          <a:xfrm>
            <a:off x="1524000" y="4169123"/>
            <a:ext cx="9144000" cy="47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/>
              <a:t>Teoría y Estructuración de Portafolios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DD82EE2-1DD8-493C-A517-75200053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70117"/>
            <a:ext cx="9144000" cy="5963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Docente: </a:t>
            </a:r>
            <a:r>
              <a:rPr lang="es-ES" dirty="0">
                <a:latin typeface="Arial" pitchFamily="34" charset="0"/>
                <a:cs typeface="Arial" pitchFamily="34" charset="0"/>
              </a:rPr>
              <a:t>Natalia María Acevedo Prins.</a:t>
            </a:r>
          </a:p>
          <a:p>
            <a:pPr>
              <a:lnSpc>
                <a:spcPct val="170000"/>
              </a:lnSpc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0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060465"/>
              </p:ext>
            </p:extLst>
          </p:nvPr>
        </p:nvGraphicFramePr>
        <p:xfrm>
          <a:off x="490173" y="1856793"/>
          <a:ext cx="11415688" cy="475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490173" y="68708"/>
            <a:ext cx="11415687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Precio Acción de Ecopetrol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0173" y="867747"/>
            <a:ext cx="1141568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 algn="ctr">
              <a:lnSpc>
                <a:spcPct val="150000"/>
              </a:lnSpc>
              <a:defRPr sz="1600">
                <a:cs typeface="Arial" panose="020B0604020202020204" pitchFamily="34" charset="0"/>
              </a:defRPr>
            </a:lvl1pPr>
          </a:lstStyle>
          <a:p>
            <a:r>
              <a:rPr lang="es-CO" dirty="0"/>
              <a:t>Fechas: 11 de noviembre de 2008 hasta 05 de octubre de 2018</a:t>
            </a:r>
          </a:p>
          <a:p>
            <a:r>
              <a:rPr lang="es-CO" dirty="0"/>
              <a:t>Frecuencia: diario</a:t>
            </a:r>
          </a:p>
          <a:p>
            <a:r>
              <a:rPr lang="es-CO" dirty="0"/>
              <a:t>Total datos (n): 2619</a:t>
            </a:r>
          </a:p>
        </p:txBody>
      </p:sp>
    </p:spTree>
    <p:extLst>
      <p:ext uri="{BB962C8B-B14F-4D97-AF65-F5344CB8AC3E}">
        <p14:creationId xmlns:p14="http://schemas.microsoft.com/office/powerpoint/2010/main" val="312517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51555C5-D38F-4899-B58D-F1BBA4C25720}"/>
              </a:ext>
            </a:extLst>
          </p:cNvPr>
          <p:cNvSpPr/>
          <p:nvPr/>
        </p:nvSpPr>
        <p:spPr>
          <a:xfrm>
            <a:off x="442850" y="1536363"/>
            <a:ext cx="113063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La mayoría de los estudios financieros involucran retornos, en lugar de precios de activos. (Campbell, Lo y </a:t>
            </a:r>
            <a:r>
              <a:rPr lang="es-MX" dirty="0" err="1"/>
              <a:t>MacKinlay</a:t>
            </a:r>
            <a:r>
              <a:rPr lang="es-MX" dirty="0"/>
              <a:t>, 1997).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1A6CEC-61F7-4D73-94B8-2FA5BD578C67}"/>
              </a:ext>
            </a:extLst>
          </p:cNvPr>
          <p:cNvSpPr/>
          <p:nvPr/>
        </p:nvSpPr>
        <p:spPr>
          <a:xfrm>
            <a:off x="532518" y="3508123"/>
            <a:ext cx="44755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2400" dirty="0"/>
              <a:t>El retorno de un activo es un resumen completo adimensional de una inversión</a:t>
            </a:r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FAEBDE-B01D-4037-89F6-67A33548B2A6}"/>
              </a:ext>
            </a:extLst>
          </p:cNvPr>
          <p:cNvSpPr txBox="1"/>
          <p:nvPr/>
        </p:nvSpPr>
        <p:spPr>
          <a:xfrm>
            <a:off x="1027939" y="2943461"/>
            <a:ext cx="343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¿Por qué rendimientos?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BD54F6-B43D-4259-AE47-884C0ECB226A}"/>
              </a:ext>
            </a:extLst>
          </p:cNvPr>
          <p:cNvSpPr/>
          <p:nvPr/>
        </p:nvSpPr>
        <p:spPr>
          <a:xfrm>
            <a:off x="506541" y="4813540"/>
            <a:ext cx="447557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2400" dirty="0"/>
              <a:t>Las series de retorno son más fáciles de manejar tienen propiedades estadísticas más atractivas.</a:t>
            </a:r>
            <a:endParaRPr lang="es-CO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3F23D0-7906-4D41-A09C-D28BB6FF39BF}"/>
              </a:ext>
            </a:extLst>
          </p:cNvPr>
          <p:cNvSpPr/>
          <p:nvPr/>
        </p:nvSpPr>
        <p:spPr>
          <a:xfrm>
            <a:off x="274320" y="2830340"/>
            <a:ext cx="4972929" cy="37304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65DB21-1DF4-4AF9-B359-36E217044BFC}"/>
              </a:ext>
            </a:extLst>
          </p:cNvPr>
          <p:cNvSpPr txBox="1"/>
          <p:nvPr/>
        </p:nvSpPr>
        <p:spPr>
          <a:xfrm>
            <a:off x="6405782" y="2930740"/>
            <a:ext cx="3587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 i="1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i="0" dirty="0"/>
              <a:t>Rendimientos Discretos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24F4EE-8B34-4B07-B358-A35C316BE218}"/>
              </a:ext>
            </a:extLst>
          </p:cNvPr>
          <p:cNvSpPr txBox="1"/>
          <p:nvPr/>
        </p:nvSpPr>
        <p:spPr>
          <a:xfrm>
            <a:off x="6405782" y="4656094"/>
            <a:ext cx="3587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dirty="0"/>
              <a:t>Rendimientos Continuos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C5621FB-10AC-458F-A480-AD3DE2776094}"/>
                  </a:ext>
                </a:extLst>
              </p:cNvPr>
              <p:cNvSpPr txBox="1"/>
              <p:nvPr/>
            </p:nvSpPr>
            <p:spPr>
              <a:xfrm>
                <a:off x="7163199" y="3597893"/>
                <a:ext cx="2072427" cy="7537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𝑅𝑡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C5621FB-10AC-458F-A480-AD3DE277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199" y="3597893"/>
                <a:ext cx="2072427" cy="753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D1BFF4D-54C3-4F00-96B3-FB8914F3E576}"/>
                  </a:ext>
                </a:extLst>
              </p:cNvPr>
              <p:cNvSpPr txBox="1"/>
              <p:nvPr/>
            </p:nvSpPr>
            <p:spPr>
              <a:xfrm>
                <a:off x="7143033" y="5615378"/>
                <a:ext cx="2112758" cy="82984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𝑅𝑡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D1BFF4D-54C3-4F00-96B3-FB8914F3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33" y="5615378"/>
                <a:ext cx="211275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F4726640-F5EE-49FD-89BD-0976A49ADF57}"/>
              </a:ext>
            </a:extLst>
          </p:cNvPr>
          <p:cNvSpPr txBox="1"/>
          <p:nvPr/>
        </p:nvSpPr>
        <p:spPr>
          <a:xfrm>
            <a:off x="442850" y="340377"/>
            <a:ext cx="11306300" cy="673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Rendimiento de Activos Financieros</a:t>
            </a:r>
          </a:p>
        </p:txBody>
      </p:sp>
    </p:spTree>
    <p:extLst>
      <p:ext uri="{BB962C8B-B14F-4D97-AF65-F5344CB8AC3E}">
        <p14:creationId xmlns:p14="http://schemas.microsoft.com/office/powerpoint/2010/main" val="197820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01106D-3C65-45CD-B708-4ECA964DB34E}"/>
              </a:ext>
            </a:extLst>
          </p:cNvPr>
          <p:cNvSpPr txBox="1">
            <a:spLocks/>
          </p:cNvSpPr>
          <p:nvPr/>
        </p:nvSpPr>
        <p:spPr>
          <a:xfrm>
            <a:off x="457200" y="149394"/>
            <a:ext cx="11281144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Rendimiento esperado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E9A4C87-F1A4-4C3F-936B-EFA9F12AB0AF}"/>
                  </a:ext>
                </a:extLst>
              </p:cNvPr>
              <p:cNvSpPr txBox="1"/>
              <p:nvPr/>
            </p:nvSpPr>
            <p:spPr>
              <a:xfrm>
                <a:off x="457200" y="1208754"/>
                <a:ext cx="2913169" cy="5025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𝐹𝑖𝑛𝑎𝑙</m:t>
                              </m:r>
                            </m:sub>
                          </m:s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𝐹𝑖𝑛𝑎𝑙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E9A4C87-F1A4-4C3F-936B-EFA9F12A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8754"/>
                <a:ext cx="2913169" cy="502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B23EE25-C433-4483-869D-B30A90612EC9}"/>
                  </a:ext>
                </a:extLst>
              </p:cNvPr>
              <p:cNvSpPr txBox="1"/>
              <p:nvPr/>
            </p:nvSpPr>
            <p:spPr>
              <a:xfrm>
                <a:off x="937620" y="1943414"/>
                <a:ext cx="1370503" cy="54797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𝐹𝑖𝑛𝑎𝑙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𝐼𝑛𝑖𝑐𝑖𝑎𝑙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B23EE25-C433-4483-869D-B30A906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20" y="1943414"/>
                <a:ext cx="1370503" cy="547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4 CuadroTexto">
                <a:extLst>
                  <a:ext uri="{FF2B5EF4-FFF2-40B4-BE49-F238E27FC236}">
                    <a16:creationId xmlns:a16="http://schemas.microsoft.com/office/drawing/2014/main" id="{A13C25F6-B635-497C-A851-5E8773A36CA9}"/>
                  </a:ext>
                </a:extLst>
              </p:cNvPr>
              <p:cNvSpPr txBox="1"/>
              <p:nvPr/>
            </p:nvSpPr>
            <p:spPr>
              <a:xfrm>
                <a:off x="8268061" y="1264625"/>
                <a:ext cx="3732028" cy="902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indent="0" algn="just">
                  <a:lnSpc>
                    <a:spcPct val="150000"/>
                  </a:lnSpc>
                  <a:spcBef>
                    <a:spcPct val="20000"/>
                  </a:spcBef>
                  <a:buFont typeface="Arial" pitchFamily="34" charset="0"/>
                  <a:buNone/>
                  <a:defRPr sz="2000"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𝐹𝑖𝑛𝑎𝑙</m:t>
                        </m:r>
                      </m:sub>
                    </m:sSub>
                  </m:oMath>
                </a14:m>
                <a:r>
                  <a:rPr lang="es-CO" sz="1600" dirty="0">
                    <a:solidFill>
                      <a:schemeClr val="tx1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: precio actual, es el valor final.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𝐼𝑛𝑖𝑐𝑖𝑎𝑙</m:t>
                        </m:r>
                      </m:sub>
                    </m:sSub>
                  </m:oMath>
                </a14:m>
                <a:r>
                  <a:rPr lang="es-CO" sz="1600" dirty="0">
                    <a:solidFill>
                      <a:schemeClr val="tx1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: precio anterior, es el valor inicial.</a:t>
                </a:r>
              </a:p>
            </p:txBody>
          </p:sp>
        </mc:Choice>
        <mc:Fallback xmlns="">
          <p:sp>
            <p:nvSpPr>
              <p:cNvPr id="8" name="4 CuadroTexto">
                <a:extLst>
                  <a:ext uri="{FF2B5EF4-FFF2-40B4-BE49-F238E27FC236}">
                    <a16:creationId xmlns:a16="http://schemas.microsoft.com/office/drawing/2014/main" id="{A13C25F6-B635-497C-A851-5E8773A3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61" y="1264625"/>
                <a:ext cx="3732028" cy="902888"/>
              </a:xfrm>
              <a:prstGeom prst="rect">
                <a:avLst/>
              </a:prstGeom>
              <a:blipFill>
                <a:blip r:embed="rId5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FE46819-F612-463D-B1C7-1F925098FB52}"/>
              </a:ext>
            </a:extLst>
          </p:cNvPr>
          <p:cNvSpPr txBox="1"/>
          <p:nvPr/>
        </p:nvSpPr>
        <p:spPr>
          <a:xfrm>
            <a:off x="3542467" y="1260193"/>
            <a:ext cx="459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sz="1800" b="0" dirty="0"/>
              <a:t>Rendimiento o rentabilidad discreta.</a:t>
            </a:r>
          </a:p>
        </p:txBody>
      </p:sp>
      <p:sp>
        <p:nvSpPr>
          <p:cNvPr id="10" name="4 CuadroTexto">
            <a:extLst>
              <a:ext uri="{FF2B5EF4-FFF2-40B4-BE49-F238E27FC236}">
                <a16:creationId xmlns:a16="http://schemas.microsoft.com/office/drawing/2014/main" id="{39671A25-CDDB-4FBA-ABE3-32578D6BF854}"/>
              </a:ext>
            </a:extLst>
          </p:cNvPr>
          <p:cNvSpPr txBox="1"/>
          <p:nvPr/>
        </p:nvSpPr>
        <p:spPr>
          <a:xfrm>
            <a:off x="3542467" y="1982847"/>
            <a:ext cx="459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b="1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b="0" dirty="0"/>
              <a:t>Rendimiento o rentabilidad continua.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9D072DB-FA66-45D7-B6FC-E41FF0471665}"/>
                  </a:ext>
                </a:extLst>
              </p:cNvPr>
              <p:cNvSpPr txBox="1"/>
              <p:nvPr/>
            </p:nvSpPr>
            <p:spPr>
              <a:xfrm>
                <a:off x="457200" y="3932782"/>
                <a:ext cx="5485604" cy="5090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𝐹𝑖𝑛𝑎𝑙</m:t>
                              </m:r>
                            </m:sub>
                          </m:s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𝑑𝑖𝑣𝑖𝑑𝑒𝑛𝑑𝑜𝑠</m:t>
                          </m:r>
                        </m:num>
                        <m:den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𝐹𝑖𝑛𝑎𝑙</m:t>
                              </m:r>
                            </m:sub>
                          </m:s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𝑑𝑖𝑣𝑖𝑑𝑒𝑛𝑑𝑜𝑠</m:t>
                          </m:r>
                        </m:num>
                        <m:den>
                          <m:sSub>
                            <m:sSub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𝐼𝑛𝑖𝑐𝑖𝑎𝑙</m:t>
                              </m:r>
                            </m:sub>
                          </m:sSub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9D072DB-FA66-45D7-B6FC-E41FF047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782"/>
                <a:ext cx="5485604" cy="509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A37E4B7-6027-4F8F-88C6-0A9769752FCE}"/>
                  </a:ext>
                </a:extLst>
              </p:cNvPr>
              <p:cNvSpPr txBox="1"/>
              <p:nvPr/>
            </p:nvSpPr>
            <p:spPr>
              <a:xfrm>
                <a:off x="1898588" y="4983367"/>
                <a:ext cx="2602827" cy="54797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6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>
                                      <a:latin typeface="Cambria Math" panose="02040503050406030204" pitchFamily="18" charset="0"/>
                                    </a:rPr>
                                    <m:t>𝐹𝑖𝑛𝑎𝑙</m:t>
                                  </m:r>
                                </m:sub>
                              </m:sSub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𝑑𝑖𝑣𝑖𝑑𝑒𝑛𝑑𝑜𝑠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MX">
                                      <a:latin typeface="Cambria Math" panose="02040503050406030204" pitchFamily="18" charset="0"/>
                                    </a:rPr>
                                    <m:t>𝐼𝑛𝑖𝑐𝑖𝑎𝑙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A37E4B7-6027-4F8F-88C6-0A976975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88" y="4983367"/>
                <a:ext cx="2602827" cy="5479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4 CuadroTexto">
            <a:extLst>
              <a:ext uri="{FF2B5EF4-FFF2-40B4-BE49-F238E27FC236}">
                <a16:creationId xmlns:a16="http://schemas.microsoft.com/office/drawing/2014/main" id="{D4174FC7-DBED-424F-9731-AE99F23CD41D}"/>
              </a:ext>
            </a:extLst>
          </p:cNvPr>
          <p:cNvSpPr txBox="1"/>
          <p:nvPr/>
        </p:nvSpPr>
        <p:spPr>
          <a:xfrm>
            <a:off x="3796717" y="3085077"/>
            <a:ext cx="459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b="1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es-CO" dirty="0"/>
              <a:t>Teniendo en cuenta los dividendos:</a:t>
            </a:r>
          </a:p>
        </p:txBody>
      </p:sp>
      <p:sp>
        <p:nvSpPr>
          <p:cNvPr id="16" name="4 CuadroTexto">
            <a:extLst>
              <a:ext uri="{FF2B5EF4-FFF2-40B4-BE49-F238E27FC236}">
                <a16:creationId xmlns:a16="http://schemas.microsoft.com/office/drawing/2014/main" id="{F4907378-AB43-4F37-B9A5-9467C0D86AE8}"/>
              </a:ext>
            </a:extLst>
          </p:cNvPr>
          <p:cNvSpPr txBox="1"/>
          <p:nvPr/>
        </p:nvSpPr>
        <p:spPr>
          <a:xfrm>
            <a:off x="6249198" y="5228475"/>
            <a:ext cx="373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b="0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dirty="0"/>
              <a:t>Rendimiento o rentabilidad continua.</a:t>
            </a:r>
          </a:p>
        </p:txBody>
      </p:sp>
      <p:sp>
        <p:nvSpPr>
          <p:cNvPr id="20" name="4 CuadroTexto">
            <a:extLst>
              <a:ext uri="{FF2B5EF4-FFF2-40B4-BE49-F238E27FC236}">
                <a16:creationId xmlns:a16="http://schemas.microsoft.com/office/drawing/2014/main" id="{789A9968-7246-4209-8CC4-95F27CEADFD0}"/>
              </a:ext>
            </a:extLst>
          </p:cNvPr>
          <p:cNvSpPr txBox="1"/>
          <p:nvPr/>
        </p:nvSpPr>
        <p:spPr>
          <a:xfrm>
            <a:off x="6249198" y="3996804"/>
            <a:ext cx="3732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 i="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CO" sz="1800" b="0" dirty="0"/>
              <a:t>Rendimiento o rentabilidad discreta.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58706D1E-D3AB-45C5-9E21-EE5F8E54663B}"/>
                  </a:ext>
                </a:extLst>
              </p14:cNvPr>
              <p14:cNvContentPartPr/>
              <p14:nvPr/>
            </p14:nvContentPartPr>
            <p14:xfrm>
              <a:off x="3306240" y="2131200"/>
              <a:ext cx="1091880" cy="105444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58706D1E-D3AB-45C5-9E21-EE5F8E5466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400" y="1011600"/>
                <a:ext cx="10172520" cy="48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36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61257" y="68708"/>
            <a:ext cx="11635274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Rendimientos Acción de Ecopetrol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61665"/>
              </p:ext>
            </p:extLst>
          </p:nvPr>
        </p:nvGraphicFramePr>
        <p:xfrm>
          <a:off x="261257" y="1721335"/>
          <a:ext cx="11635274" cy="485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006010" y="915083"/>
                <a:ext cx="2886881" cy="6223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𝑅𝑒𝑛𝑡𝑎𝑏𝑖𝑙𝑖𝑑𝑎𝑑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10" y="915083"/>
                <a:ext cx="288688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3586260" y="858087"/>
            <a:ext cx="3131781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lnSpc>
                <a:spcPct val="2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>
                <a:latin typeface="+mn-lt"/>
              </a:rPr>
              <a:t>Rentabilidad continua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87643" y="891102"/>
            <a:ext cx="2621295" cy="568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CO" dirty="0">
                <a:cs typeface="Arial" panose="020B0604020202020204" pitchFamily="34" charset="0"/>
              </a:rPr>
              <a:t>Total datos (n - 1): 2618</a:t>
            </a:r>
          </a:p>
        </p:txBody>
      </p:sp>
    </p:spTree>
    <p:extLst>
      <p:ext uri="{BB962C8B-B14F-4D97-AF65-F5344CB8AC3E}">
        <p14:creationId xmlns:p14="http://schemas.microsoft.com/office/powerpoint/2010/main" val="37365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20758"/>
              </p:ext>
            </p:extLst>
          </p:nvPr>
        </p:nvGraphicFramePr>
        <p:xfrm>
          <a:off x="295469" y="1222745"/>
          <a:ext cx="6250402" cy="4944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295469" y="155647"/>
            <a:ext cx="11601062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Acción de Ecopetrol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777558-32A5-4967-8128-281D95DF3692}"/>
              </a:ext>
            </a:extLst>
          </p:cNvPr>
          <p:cNvSpPr txBox="1"/>
          <p:nvPr/>
        </p:nvSpPr>
        <p:spPr>
          <a:xfrm>
            <a:off x="8593321" y="3490287"/>
            <a:ext cx="16675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lnSpc>
                <a:spcPct val="2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dirty="0">
                <a:latin typeface="+mn-lt"/>
              </a:rPr>
              <a:t>Curtosis alta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2F364A-B2D6-4611-B6D8-0C49C83FA88C}"/>
              </a:ext>
            </a:extLst>
          </p:cNvPr>
          <p:cNvSpPr txBox="1"/>
          <p:nvPr/>
        </p:nvSpPr>
        <p:spPr>
          <a:xfrm>
            <a:off x="8492311" y="4268510"/>
            <a:ext cx="18695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lnSpc>
                <a:spcPct val="2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dirty="0">
                <a:latin typeface="+mn-lt"/>
              </a:rPr>
              <a:t>A veces con sesgo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6A1F8D-1025-4411-AD16-40FF00917583}"/>
              </a:ext>
            </a:extLst>
          </p:cNvPr>
          <p:cNvSpPr txBox="1"/>
          <p:nvPr/>
        </p:nvSpPr>
        <p:spPr>
          <a:xfrm>
            <a:off x="6957685" y="2712064"/>
            <a:ext cx="49388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lnSpc>
                <a:spcPct val="2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dirty="0">
                <a:latin typeface="+mn-lt"/>
              </a:rPr>
              <a:t>Cambios pequeños (Función de densidad continua)</a:t>
            </a:r>
          </a:p>
        </p:txBody>
      </p:sp>
    </p:spTree>
    <p:extLst>
      <p:ext uri="{BB962C8B-B14F-4D97-AF65-F5344CB8AC3E}">
        <p14:creationId xmlns:p14="http://schemas.microsoft.com/office/powerpoint/2010/main" val="9742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390997" y="3298825"/>
            <a:ext cx="9144000" cy="1042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O" sz="5400" i="1" dirty="0">
                <a:latin typeface="+mn-lt"/>
                <a:cs typeface="Arial" panose="020B0604020202020204" pitchFamily="34" charset="0"/>
              </a:rPr>
              <a:t>¡Gracias!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793F82-FCD8-48C3-AA4C-A7BF438F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7" y="747840"/>
            <a:ext cx="10675087" cy="104295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Rendimientos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D2017D4-A5F4-4840-8120-A98E535E77C1}"/>
              </a:ext>
            </a:extLst>
          </p:cNvPr>
          <p:cNvSpPr txBox="1">
            <a:spLocks/>
          </p:cNvSpPr>
          <p:nvPr/>
        </p:nvSpPr>
        <p:spPr>
          <a:xfrm>
            <a:off x="1524000" y="5770117"/>
            <a:ext cx="9144000" cy="596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Docente: </a:t>
            </a:r>
            <a:r>
              <a:rPr lang="es-ES" dirty="0">
                <a:latin typeface="Arial" pitchFamily="34" charset="0"/>
                <a:cs typeface="Arial" pitchFamily="34" charset="0"/>
              </a:rPr>
              <a:t>Natalia María Acevedo Prins.</a:t>
            </a:r>
          </a:p>
          <a:p>
            <a:pPr>
              <a:lnSpc>
                <a:spcPct val="170000"/>
              </a:lnSpc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239</Words>
  <Application>Microsoft Office PowerPoint</Application>
  <PresentationFormat>Panorámica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Rendimientos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Rendimientos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de probabilidad continua</dc:title>
  <dc:creator>Luis Miguel Jiménez Gómez</dc:creator>
  <cp:lastModifiedBy>Natalia Maria Acevedo Prins</cp:lastModifiedBy>
  <cp:revision>61</cp:revision>
  <dcterms:created xsi:type="dcterms:W3CDTF">2019-01-28T20:10:49Z</dcterms:created>
  <dcterms:modified xsi:type="dcterms:W3CDTF">2020-08-11T21:52:21Z</dcterms:modified>
</cp:coreProperties>
</file>