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7571C-961C-4B47-82B0-0AE026FF9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37EFC6-2ADA-44E6-B262-76571119D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AF305F-6A2D-4092-8BE9-6835C590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35AB-3CF9-466E-9807-E471FDF5EA3A}" type="datetimeFigureOut">
              <a:rPr lang="es-CO" smtClean="0"/>
              <a:t>27/03/2020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4150F0-3A34-4808-839E-037DB8F64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62B4BA-9AE7-4BBB-98B4-9E6A0A5F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F6FB-B5A0-4B41-9A3B-E04BB73CB6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519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F752C-E9DA-4CF6-A54D-6B552DAA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3408FB-F687-4B98-8A06-87D4AA0AE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F67C8F-D7B2-4FE2-BFC8-9E40FE2A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35AB-3CF9-466E-9807-E471FDF5EA3A}" type="datetimeFigureOut">
              <a:rPr lang="es-CO" smtClean="0"/>
              <a:t>27/03/2020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5E4267-4BDD-4343-8AA8-E7807EF9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13CA0B-E9D6-47A6-9A5E-9074DDF4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F6FB-B5A0-4B41-9A3B-E04BB73CB6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301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6F7A5B-4DB6-4340-9063-7EDD37BF6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CE97C8-5800-402E-997E-18DA7EC7C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E76CF8-8627-4949-AD49-D86AF7EAC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35AB-3CF9-466E-9807-E471FDF5EA3A}" type="datetimeFigureOut">
              <a:rPr lang="es-CO" smtClean="0"/>
              <a:t>27/03/2020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114F28-235C-4336-A3D3-A60DE97D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40901E-FB10-4166-9740-30C04DE8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F6FB-B5A0-4B41-9A3B-E04BB73CB6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362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FB73A-E5DF-41CC-B81D-183E771F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09D56F-3EB3-42C2-B9D4-FCBCAEC15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2A91E2-B37A-40A1-BAD3-F1170242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35AB-3CF9-466E-9807-E471FDF5EA3A}" type="datetimeFigureOut">
              <a:rPr lang="es-CO" smtClean="0"/>
              <a:t>27/03/2020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0C9B72-4A70-4181-993C-5145F8FC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E32C4C-6E9E-46BE-AF04-B0894BE6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F6FB-B5A0-4B41-9A3B-E04BB73CB6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792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CBB27-53D1-416B-A0E6-B4BA171F9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B9F4AE-C7BC-4889-95A3-0820C510A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15977C-E42C-47E1-882F-B7BE268B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35AB-3CF9-466E-9807-E471FDF5EA3A}" type="datetimeFigureOut">
              <a:rPr lang="es-CO" smtClean="0"/>
              <a:t>27/03/2020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75E881-8C40-4B75-842F-F1A158E59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E8356A-7B08-4CA6-ADC4-D80B0DBB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F6FB-B5A0-4B41-9A3B-E04BB73CB6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930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71F1A-EC18-4E99-AF44-3FBB5717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816AC6-55C6-435F-800D-FE2D01150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EA17DD-892A-415B-ACA7-A68791DF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B20753-BB29-48D1-8C80-2C3C2CB0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35AB-3CF9-466E-9807-E471FDF5EA3A}" type="datetimeFigureOut">
              <a:rPr lang="es-CO" smtClean="0"/>
              <a:t>27/03/2020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CFA346-E19E-4BA3-9277-C58862E2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CC876F-2823-40A3-A14D-0ABE0580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F6FB-B5A0-4B41-9A3B-E04BB73CB6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335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7A422-62C5-467D-B381-0D2D3BCED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23E3C9-23CF-4FF8-A67A-6EAB855BB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EF94BB-36E3-4954-8A56-EFE1B6AB3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C4E17E-B3E5-4164-83B7-EFE657EF4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CD4C25D-0F1F-4483-8C86-91F664321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1A993A-3757-4376-8E8F-7DC83218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35AB-3CF9-466E-9807-E471FDF5EA3A}" type="datetimeFigureOut">
              <a:rPr lang="es-CO" smtClean="0"/>
              <a:t>27/03/2020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35697F-DA09-4677-805E-E100954C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41648A-3596-4997-9AC2-06FE427C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F6FB-B5A0-4B41-9A3B-E04BB73CB6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534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83914-6A08-4335-9D64-FE97DCF5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FB70838-190D-469E-A272-31D9A986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35AB-3CF9-466E-9807-E471FDF5EA3A}" type="datetimeFigureOut">
              <a:rPr lang="es-CO" smtClean="0"/>
              <a:t>27/03/2020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196615F-DD83-4300-866D-4249995D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EA61DFF-6C41-4057-8644-33984FB1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F6FB-B5A0-4B41-9A3B-E04BB73CB6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061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71188A0-1FF1-49DF-A825-32381A0C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35AB-3CF9-466E-9807-E471FDF5EA3A}" type="datetimeFigureOut">
              <a:rPr lang="es-CO" smtClean="0"/>
              <a:t>27/03/2020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F4DC4C8-EB22-4316-BE05-D4247639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DB528C-405D-4618-8B69-C307ADB1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F6FB-B5A0-4B41-9A3B-E04BB73CB6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119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A4AAA-4F77-4EC5-843F-B36D05B9B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1FB5CC-8AAC-46CE-8B7E-C5DF46A8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E5771D-75A1-4109-BE5C-D3C9822E3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EF48DE-9DFD-4797-A392-9159A2C4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35AB-3CF9-466E-9807-E471FDF5EA3A}" type="datetimeFigureOut">
              <a:rPr lang="es-CO" smtClean="0"/>
              <a:t>27/03/2020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8588E7-7252-4962-A698-26EB6C9F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27E9EF-D11D-4134-84F1-4340FBDF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F6FB-B5A0-4B41-9A3B-E04BB73CB6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885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F39BD-093A-4DB4-BA0F-9DDD84D68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012E21F-018F-4664-8076-731FCF7F4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C20D9C-E586-419F-A919-8182631DB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0B3FB6-9044-427A-878A-1536BCC4C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35AB-3CF9-466E-9807-E471FDF5EA3A}" type="datetimeFigureOut">
              <a:rPr lang="es-CO" smtClean="0"/>
              <a:t>27/03/2020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03912A-46F6-4E94-A0D3-8ED387655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D1CB0C-4053-4735-B258-780250A3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F6FB-B5A0-4B41-9A3B-E04BB73CB6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416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7FDFDE2-7765-479A-BA28-6C4862E0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A0ACE6-5B5E-44BF-86CA-0C82B983F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95BD00-3A95-4CF1-BADC-706DAFED0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035AB-3CF9-466E-9807-E471FDF5EA3A}" type="datetimeFigureOut">
              <a:rPr lang="es-CO" smtClean="0"/>
              <a:t>27/03/2020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3C1A9A-2C0C-42F3-84A4-57C811F4F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1BDE1F-5D10-4BF9-852C-709A66779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AF6FB-B5A0-4B41-9A3B-E04BB73CB6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722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loud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214C069-1AE2-499F-9181-4C06887BA591}"/>
              </a:ext>
            </a:extLst>
          </p:cNvPr>
          <p:cNvSpPr txBox="1">
            <a:spLocks/>
          </p:cNvSpPr>
          <p:nvPr/>
        </p:nvSpPr>
        <p:spPr>
          <a:xfrm>
            <a:off x="2178341" y="155020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 err="1">
                <a:latin typeface="Arial" panose="020B0604020202020204" pitchFamily="34" charset="0"/>
                <a:cs typeface="Arial" panose="020B0604020202020204" pitchFamily="34" charset="0"/>
              </a:rPr>
              <a:t>Rstudio</a:t>
            </a:r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 Cloud</a:t>
            </a:r>
            <a:endParaRPr lang="es-CO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8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F50F205-2BB1-4553-9A3E-2ACE73B19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317" y="1992300"/>
            <a:ext cx="9131483" cy="472368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60958CE-02D7-4530-8161-79BB0C1EE7ED}"/>
              </a:ext>
            </a:extLst>
          </p:cNvPr>
          <p:cNvSpPr txBox="1"/>
          <p:nvPr/>
        </p:nvSpPr>
        <p:spPr>
          <a:xfrm>
            <a:off x="2513530" y="357902"/>
            <a:ext cx="8011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Página Web para usar R Studio en el navegador –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RStudio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Cloud:</a:t>
            </a:r>
          </a:p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https://rstudio.cloud/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9AAFAD1-9E88-4F89-AD2B-6755B7BF2FA9}"/>
              </a:ext>
            </a:extLst>
          </p:cNvPr>
          <p:cNvSpPr/>
          <p:nvPr/>
        </p:nvSpPr>
        <p:spPr>
          <a:xfrm>
            <a:off x="9968984" y="2262887"/>
            <a:ext cx="763398" cy="25167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3FBF3E7-534E-41E8-8D10-357DEB3055DA}"/>
              </a:ext>
            </a:extLst>
          </p:cNvPr>
          <p:cNvSpPr txBox="1"/>
          <p:nvPr/>
        </p:nvSpPr>
        <p:spPr>
          <a:xfrm>
            <a:off x="6096000" y="1758262"/>
            <a:ext cx="801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Primero crear una cuenta: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80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DFD801C-EE57-4F9D-A385-65CF4DFB0439}"/>
              </a:ext>
            </a:extLst>
          </p:cNvPr>
          <p:cNvSpPr txBox="1"/>
          <p:nvPr/>
        </p:nvSpPr>
        <p:spPr>
          <a:xfrm>
            <a:off x="2736980" y="284025"/>
            <a:ext cx="801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Después de crear una cuenta aparece la siguiente página: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D090DCF-3271-429C-ADC9-AB5CABC6B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427"/>
            <a:ext cx="12192000" cy="4199145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3CD9BC74-16E0-40D1-930A-85710453CA3D}"/>
              </a:ext>
            </a:extLst>
          </p:cNvPr>
          <p:cNvSpPr/>
          <p:nvPr/>
        </p:nvSpPr>
        <p:spPr>
          <a:xfrm>
            <a:off x="8746674" y="1908324"/>
            <a:ext cx="763398" cy="25167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920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0F18BBE-B7E6-48A6-B09C-6AB2976F9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62" y="1686187"/>
            <a:ext cx="11568932" cy="3540154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A7D9CCD-C3EB-40FF-88F9-B3672789D9B6}"/>
              </a:ext>
            </a:extLst>
          </p:cNvPr>
          <p:cNvSpPr/>
          <p:nvPr/>
        </p:nvSpPr>
        <p:spPr>
          <a:xfrm>
            <a:off x="1800590" y="2206304"/>
            <a:ext cx="263102" cy="21374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15DBD80-F04F-4524-A514-32A6CD17B28F}"/>
              </a:ext>
            </a:extLst>
          </p:cNvPr>
          <p:cNvSpPr txBox="1"/>
          <p:nvPr/>
        </p:nvSpPr>
        <p:spPr>
          <a:xfrm>
            <a:off x="2736980" y="284025"/>
            <a:ext cx="801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Crear un nuevo Script: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BD83BD8-0C86-4312-B1F2-D6407D12F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612" y="812380"/>
            <a:ext cx="12192000" cy="604562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BDB3491-DA7B-432C-B82E-DEB74F404314}"/>
              </a:ext>
            </a:extLst>
          </p:cNvPr>
          <p:cNvSpPr txBox="1"/>
          <p:nvPr/>
        </p:nvSpPr>
        <p:spPr>
          <a:xfrm>
            <a:off x="2736980" y="284025"/>
            <a:ext cx="801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Cargar los archivo .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al R Cloud: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623C271-5ACC-4E95-B9D8-C09874808BF8}"/>
              </a:ext>
            </a:extLst>
          </p:cNvPr>
          <p:cNvSpPr/>
          <p:nvPr/>
        </p:nvSpPr>
        <p:spPr>
          <a:xfrm>
            <a:off x="7109927" y="3326578"/>
            <a:ext cx="615820" cy="20039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330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3ECC59B-9495-4F02-8648-CAE48F03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1404937"/>
            <a:ext cx="6486525" cy="4048125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99FCAB4-98C9-40DA-A116-5B09DC7C91A1}"/>
              </a:ext>
            </a:extLst>
          </p:cNvPr>
          <p:cNvSpPr/>
          <p:nvPr/>
        </p:nvSpPr>
        <p:spPr>
          <a:xfrm>
            <a:off x="4525129" y="2902248"/>
            <a:ext cx="1287842" cy="20484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190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93A581F-DD63-4951-8F7E-6083B8D9B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373" y="1004208"/>
            <a:ext cx="7124700" cy="44577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80734F1-58C0-478B-975C-3FB97E7927B9}"/>
              </a:ext>
            </a:extLst>
          </p:cNvPr>
          <p:cNvSpPr txBox="1"/>
          <p:nvPr/>
        </p:nvSpPr>
        <p:spPr>
          <a:xfrm>
            <a:off x="2736980" y="284025"/>
            <a:ext cx="801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Buscar el archivo entre las carpetas de su PC y Abrir: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95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B9EB76F-D47A-473F-8456-2C0F71C24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1581150"/>
            <a:ext cx="6162675" cy="3695700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12CFB7A-911C-4D96-A79B-9450980F85BF}"/>
              </a:ext>
            </a:extLst>
          </p:cNvPr>
          <p:cNvSpPr/>
          <p:nvPr/>
        </p:nvSpPr>
        <p:spPr>
          <a:xfrm>
            <a:off x="5896947" y="4021922"/>
            <a:ext cx="793102" cy="27949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347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77B4FD2-3B64-4905-B54E-ED66C16D0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885" y="1544701"/>
            <a:ext cx="7258050" cy="4981575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66E7025B-9AA2-4659-819E-2C484D24477F}"/>
              </a:ext>
            </a:extLst>
          </p:cNvPr>
          <p:cNvSpPr/>
          <p:nvPr/>
        </p:nvSpPr>
        <p:spPr>
          <a:xfrm>
            <a:off x="1789765" y="3037114"/>
            <a:ext cx="1091682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F3C4CB6-87FD-4A52-B6A1-2ECBF648090B}"/>
              </a:ext>
            </a:extLst>
          </p:cNvPr>
          <p:cNvSpPr txBox="1"/>
          <p:nvPr/>
        </p:nvSpPr>
        <p:spPr>
          <a:xfrm>
            <a:off x="2736980" y="284025"/>
            <a:ext cx="801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El archivo ya está cargado en R Cloud y se puede usar en el código.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5476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78</Words>
  <Application>Microsoft Office PowerPoint</Application>
  <PresentationFormat>Panorámica</PresentationFormat>
  <Paragraphs>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JIMÉNEZ</dc:creator>
  <cp:lastModifiedBy>Natalia Maria Acevedo Prins</cp:lastModifiedBy>
  <cp:revision>4</cp:revision>
  <dcterms:created xsi:type="dcterms:W3CDTF">2020-03-19T00:54:02Z</dcterms:created>
  <dcterms:modified xsi:type="dcterms:W3CDTF">2020-03-28T01:36:02Z</dcterms:modified>
</cp:coreProperties>
</file>