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EA894-30F6-40CE-8D64-1DC6F9B5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229570-F88D-4802-8F66-FB3C1C53D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07F83-18E2-401C-B2DF-D90FD076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C04E6-4873-4E91-9E6B-DE20A5AB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630B7-77DD-47AD-B09A-D60CC4C9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54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D1EA8-BABF-476C-A94B-997A4A89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D64E68-E668-4937-A37F-C7DDF32AE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CDAA6-67E3-4A97-B939-B687D4A5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9CD48-FF71-4BFE-B25B-5BCABDEF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37B89-BBBC-4A19-8501-C4D39D6D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82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2E0F95-1E77-4C24-BD3C-6BBB66FE9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A5C167-9764-44B3-878E-E016029B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49A01-53E2-4A26-8310-87ED480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836B3-14E5-4E40-B1C9-C42CB96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0D552-D221-447F-8DB6-098B75B3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3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6B38D-B0D3-4C13-B6B2-93D4CBFA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4B4CF-5C84-4BFF-AD73-EBB2E519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B3C52-E278-4DD2-A275-0DD3B5E7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BDCD0-8235-435E-A4DD-169D0F48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EFB80-66A1-4299-943B-37559702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11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0E87-F673-468E-AB10-06972C85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45518C-3E64-4FFA-8F4D-4C7B508B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318D0-8115-475F-A129-BCEFCEF0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1EC64-B659-472F-BDB5-7FF651A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1501C-5FEE-4E91-AE10-E24763F4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086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4241E-1980-4CCC-B6FC-EFBFC4B8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32966-4D19-45AB-AB0E-15F40E72A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47203A-5001-4AE0-ADAC-098082DEE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2E5EED-DB20-4F70-B858-C0A859E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4A036F-84E1-4942-92C0-090D55E6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558082-2BFA-4C7E-B634-C78CBD35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74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CBE9E-36A6-4C3C-8B0A-F791A1F4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FBA21-567C-453D-95EE-B875134E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9C89F0-61B0-4DDB-87BA-7D166A3B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C9504C-5A05-4C9C-BB43-6DEB5C5F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2CAAFB-5F62-40C6-92E9-F64CFF08F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AAB39B-EF4B-42BC-84CF-E0295174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03A863-937F-41A6-B5CC-6517630A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660693-6BA5-4F41-99D7-E30BB52C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0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591BD-DC86-43A8-ABFF-5CBA58A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A50729-FD8F-4B1D-B828-466BCA12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DECC9B-7BA4-408E-89E4-A24B00AC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9E95FE-DFAC-40C1-97CD-120AFAA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14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E601A5-BA0E-4F61-AFAD-51024C00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372F62-CCEC-481D-8C99-F1CF33A2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2C2E2-968C-4F81-A21D-2330EED3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23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5B896-CF98-4FD3-AE01-CAB74A16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BA98F-90EC-4049-8B6E-81E0C78C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52A6ED-7D7E-49D9-9B8E-6E64CDC93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323DD5-30CC-4C04-852D-D2BCAAB5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9F061F-F763-4315-BD3C-F7C88297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B8AFB4-D9E3-47EE-B9F6-4F79BBC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50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6B46C-3D10-4CD3-8F99-514098B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3C3559-C718-4D87-A52E-E2B62703C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DDD63B-6AA8-4983-9FD2-53B7C00F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12499-AD5D-4E4B-9341-ED8EEB4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166A0-8AEB-45CB-A07C-91ECA8F9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1FEBB-B7A4-4A67-9495-BCFE0088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52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830D8B-4403-49CA-82A5-C944205B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A21D8-0D7B-493D-AC11-A0BECB59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F6E2F-A14F-4B88-A354-53BA6473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8A81-D577-4315-8F01-A1CB2BB15E1F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3AB3E-B379-4CC6-BE71-01D243B0E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19264-3B8F-4BB8-97EF-3402B5999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5EFF-5E47-49F4-A5E4-E6B9E55CE0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.fcaglp.unlp.edu.ar/CRAN/bin/linu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rror.fcaglp.unlp.edu.ar/CRAN/bin/windows/" TargetMode="External"/><Relationship Id="rId4" Type="http://schemas.openxmlformats.org/officeDocument/2006/relationships/hyperlink" Target="http://mirror.fcaglp.unlp.edu.ar/CRAN/bin/macosx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313D4-2DC7-41E6-A625-11AB08083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Instalación de R y R Studio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20E9B-E118-4609-A1FA-5446B81F6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25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0380CF-48CA-416C-B7D5-27420F35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3" y="1041938"/>
            <a:ext cx="8228919" cy="5573466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ABF8647-ADB0-43D7-9A5E-5396560EF7F9}"/>
              </a:ext>
            </a:extLst>
          </p:cNvPr>
          <p:cNvSpPr/>
          <p:nvPr/>
        </p:nvSpPr>
        <p:spPr>
          <a:xfrm>
            <a:off x="2239347" y="6316824"/>
            <a:ext cx="1539552" cy="3732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6DACD6-373A-4BE6-9811-32A1B1BE24B2}"/>
              </a:ext>
            </a:extLst>
          </p:cNvPr>
          <p:cNvSpPr txBox="1"/>
          <p:nvPr/>
        </p:nvSpPr>
        <p:spPr>
          <a:xfrm>
            <a:off x="-1473573" y="3564694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Esperar que se descargue y luego instalar.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D40ADFF-A375-4166-BAFB-DD800AA5ED0D}"/>
              </a:ext>
            </a:extLst>
          </p:cNvPr>
          <p:cNvSpPr txBox="1"/>
          <p:nvPr/>
        </p:nvSpPr>
        <p:spPr>
          <a:xfrm>
            <a:off x="1132513" y="587338"/>
            <a:ext cx="852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 web para instalar R Project: </a:t>
            </a:r>
          </a:p>
          <a:p>
            <a:pPr algn="ctr"/>
            <a:r>
              <a:rPr lang="es-CO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https://www.r-project.org/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227A26-1CB0-4322-A2A7-852C7A4DC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39" y="1400970"/>
            <a:ext cx="7340521" cy="4869692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B1DE057-7B07-4840-8D3F-8A017679DB49}"/>
              </a:ext>
            </a:extLst>
          </p:cNvPr>
          <p:cNvSpPr/>
          <p:nvPr/>
        </p:nvSpPr>
        <p:spPr>
          <a:xfrm>
            <a:off x="6702804" y="2533475"/>
            <a:ext cx="763398" cy="25167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384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FD482A-808C-43FA-B2F7-A843707C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085"/>
            <a:ext cx="12192000" cy="32171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C6DC44-3D18-4604-A4F3-05846F6B1CE9}"/>
              </a:ext>
            </a:extLst>
          </p:cNvPr>
          <p:cNvSpPr txBox="1"/>
          <p:nvPr/>
        </p:nvSpPr>
        <p:spPr>
          <a:xfrm>
            <a:off x="1963024" y="385894"/>
            <a:ext cx="8011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Aparece esta página:</a:t>
            </a:r>
          </a:p>
          <a:p>
            <a:pPr algn="ctr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en el Cran de Argentina porque el de Colombia desapareció.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C457D2E-9B5D-4FFD-ABD9-AE3CCA10B68E}"/>
              </a:ext>
            </a:extLst>
          </p:cNvPr>
          <p:cNvSpPr/>
          <p:nvPr/>
        </p:nvSpPr>
        <p:spPr>
          <a:xfrm>
            <a:off x="343948" y="3640822"/>
            <a:ext cx="2248249" cy="25167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21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0AC3AA-50AF-4B66-ACF0-BE35F4BA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419350"/>
            <a:ext cx="11696700" cy="201930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E3D5E3A-93D2-40FE-8DB4-0396563D38A9}"/>
              </a:ext>
            </a:extLst>
          </p:cNvPr>
          <p:cNvSpPr/>
          <p:nvPr/>
        </p:nvSpPr>
        <p:spPr>
          <a:xfrm>
            <a:off x="549222" y="3510193"/>
            <a:ext cx="2248249" cy="62326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F1D80C-CE00-4201-AB0D-697148F3D057}"/>
              </a:ext>
            </a:extLst>
          </p:cNvPr>
          <p:cNvSpPr txBox="1"/>
          <p:nvPr/>
        </p:nvSpPr>
        <p:spPr>
          <a:xfrm>
            <a:off x="1963024" y="385894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tienes sistema operativo Linux: </a:t>
            </a:r>
            <a:r>
              <a:rPr lang="es-CO" dirty="0" err="1">
                <a:hlinkClick r:id="rId3"/>
              </a:rPr>
              <a:t>Download</a:t>
            </a:r>
            <a:r>
              <a:rPr lang="es-CO" dirty="0">
                <a:hlinkClick r:id="rId3"/>
              </a:rPr>
              <a:t> R </a:t>
            </a:r>
            <a:r>
              <a:rPr lang="es-CO" dirty="0" err="1">
                <a:hlinkClick r:id="rId3"/>
              </a:rPr>
              <a:t>for</a:t>
            </a:r>
            <a:r>
              <a:rPr lang="es-CO" dirty="0">
                <a:hlinkClick r:id="rId3"/>
              </a:rPr>
              <a:t> Linux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717992-C8EC-4F55-A0A9-717F48A52E57}"/>
              </a:ext>
            </a:extLst>
          </p:cNvPr>
          <p:cNvSpPr txBox="1"/>
          <p:nvPr/>
        </p:nvSpPr>
        <p:spPr>
          <a:xfrm>
            <a:off x="2090257" y="999796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tienes un pc Mac: </a:t>
            </a:r>
            <a:r>
              <a:rPr lang="en-US" dirty="0">
                <a:hlinkClick r:id="rId4"/>
              </a:rPr>
              <a:t>Download R for (Mac) OS X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993A79-E520-4C7F-907E-6B7CD8239EFF}"/>
              </a:ext>
            </a:extLst>
          </p:cNvPr>
          <p:cNvSpPr txBox="1"/>
          <p:nvPr/>
        </p:nvSpPr>
        <p:spPr>
          <a:xfrm>
            <a:off x="2200712" y="1617240"/>
            <a:ext cx="85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tienes sistema operativo Windows (el de la mayoría): </a:t>
            </a:r>
            <a:r>
              <a:rPr lang="es-CO" dirty="0" err="1">
                <a:hlinkClick r:id="rId5"/>
              </a:rPr>
              <a:t>Download</a:t>
            </a:r>
            <a:r>
              <a:rPr lang="es-CO" dirty="0">
                <a:hlinkClick r:id="rId5"/>
              </a:rPr>
              <a:t> R </a:t>
            </a:r>
            <a:r>
              <a:rPr lang="es-CO" dirty="0" err="1">
                <a:hlinkClick r:id="rId5"/>
              </a:rPr>
              <a:t>for</a:t>
            </a:r>
            <a:r>
              <a:rPr lang="es-CO" dirty="0">
                <a:hlinkClick r:id="rId5"/>
              </a:rPr>
              <a:t> Windows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2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4E397CA-CB51-413C-B7D3-267D4C30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409"/>
            <a:ext cx="12192000" cy="292118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454DFA8-79AA-4674-A023-6C39736C30EE}"/>
              </a:ext>
            </a:extLst>
          </p:cNvPr>
          <p:cNvSpPr/>
          <p:nvPr/>
        </p:nvSpPr>
        <p:spPr>
          <a:xfrm>
            <a:off x="5533054" y="2612571"/>
            <a:ext cx="1735494" cy="31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235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203C19-50A8-4B19-B391-ED7C296E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19287"/>
            <a:ext cx="9906000" cy="301942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DAE9082-3066-4FEB-B736-990CC41595A0}"/>
              </a:ext>
            </a:extLst>
          </p:cNvPr>
          <p:cNvSpPr/>
          <p:nvPr/>
        </p:nvSpPr>
        <p:spPr>
          <a:xfrm>
            <a:off x="1660849" y="2444619"/>
            <a:ext cx="4273419" cy="3732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69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09218AA-4B14-4B63-BC25-E546F8E6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" y="374338"/>
            <a:ext cx="12062301" cy="5886503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95C261C-E359-462B-8DF5-F9F666E4CED3}"/>
              </a:ext>
            </a:extLst>
          </p:cNvPr>
          <p:cNvSpPr/>
          <p:nvPr/>
        </p:nvSpPr>
        <p:spPr>
          <a:xfrm>
            <a:off x="149290" y="5887616"/>
            <a:ext cx="1539552" cy="3732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899371-A6A9-45BD-A6B6-6EBB0BCE187E}"/>
              </a:ext>
            </a:extLst>
          </p:cNvPr>
          <p:cNvSpPr txBox="1"/>
          <p:nvPr/>
        </p:nvSpPr>
        <p:spPr>
          <a:xfrm>
            <a:off x="2174696" y="4824327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Esperar que se descargue y luego instalar.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B96E2B1-2E67-43F7-940B-CEFF7D959EA4}"/>
              </a:ext>
            </a:extLst>
          </p:cNvPr>
          <p:cNvSpPr txBox="1"/>
          <p:nvPr/>
        </p:nvSpPr>
        <p:spPr>
          <a:xfrm>
            <a:off x="2193357" y="700196"/>
            <a:ext cx="801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Después de instalar R se instala R Studio:</a:t>
            </a:r>
          </a:p>
          <a:p>
            <a:pPr algn="ctr"/>
            <a:r>
              <a:rPr lang="es-CO" dirty="0">
                <a:hlinkClick r:id="rId2"/>
              </a:rPr>
              <a:t>https://rstudio.com/products/rstudio/download/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B10B4F-7303-40D4-8215-E77BA754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17" y="1589235"/>
            <a:ext cx="8430022" cy="5119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1C5230-81C5-4B95-93F1-CDFB2B98F325}"/>
              </a:ext>
            </a:extLst>
          </p:cNvPr>
          <p:cNvSpPr txBox="1"/>
          <p:nvPr/>
        </p:nvSpPr>
        <p:spPr>
          <a:xfrm>
            <a:off x="8831238" y="3325208"/>
            <a:ext cx="379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Bajar en la página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5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5C73AA3-4D81-48D4-A4F3-9856F888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1" y="666750"/>
            <a:ext cx="8229600" cy="55245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1480A1C-EA7F-4BF6-8742-701033794D1F}"/>
              </a:ext>
            </a:extLst>
          </p:cNvPr>
          <p:cNvSpPr/>
          <p:nvPr/>
        </p:nvSpPr>
        <p:spPr>
          <a:xfrm>
            <a:off x="2631232" y="2528595"/>
            <a:ext cx="2332654" cy="350831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672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117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Instalación de R y R 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JIMÉNEZ</dc:creator>
  <cp:lastModifiedBy>MIGUEL JIMÉNEZ</cp:lastModifiedBy>
  <cp:revision>2</cp:revision>
  <dcterms:created xsi:type="dcterms:W3CDTF">2020-03-19T00:37:23Z</dcterms:created>
  <dcterms:modified xsi:type="dcterms:W3CDTF">2020-03-19T00:52:30Z</dcterms:modified>
</cp:coreProperties>
</file>