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7" r:id="rId5"/>
    <p:sldId id="264" r:id="rId6"/>
    <p:sldId id="268" r:id="rId7"/>
    <p:sldId id="265" r:id="rId8"/>
    <p:sldId id="269" r:id="rId9"/>
    <p:sldId id="266" r:id="rId10"/>
    <p:sldId id="270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3" autoAdjust="0"/>
    <p:restoredTop sz="94660"/>
  </p:normalViewPr>
  <p:slideViewPr>
    <p:cSldViewPr snapToGrid="0">
      <p:cViewPr>
        <p:scale>
          <a:sx n="60" d="100"/>
          <a:sy n="60" d="100"/>
        </p:scale>
        <p:origin x="510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40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64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99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25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30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43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62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83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96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94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17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8A60-A509-4A71-9C31-8A36EF534CD7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57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7812" r="1538" b="12344"/>
          <a:stretch/>
        </p:blipFill>
        <p:spPr>
          <a:xfrm>
            <a:off x="91440" y="81796"/>
            <a:ext cx="12259570" cy="558927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1510" y="92583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Eventos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99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/>
          <p:cNvSpPr/>
          <p:nvPr/>
        </p:nvSpPr>
        <p:spPr>
          <a:xfrm>
            <a:off x="3734873" y="2127160"/>
            <a:ext cx="1815921" cy="1622738"/>
          </a:xfrm>
          <a:custGeom>
            <a:avLst/>
            <a:gdLst>
              <a:gd name="connsiteX0" fmla="*/ 631065 w 1481070"/>
              <a:gd name="connsiteY0" fmla="*/ 0 h 1262129"/>
              <a:gd name="connsiteX1" fmla="*/ 489397 w 1481070"/>
              <a:gd name="connsiteY1" fmla="*/ 12879 h 1262129"/>
              <a:gd name="connsiteX2" fmla="*/ 399245 w 1481070"/>
              <a:gd name="connsiteY2" fmla="*/ 38636 h 1262129"/>
              <a:gd name="connsiteX3" fmla="*/ 283335 w 1481070"/>
              <a:gd name="connsiteY3" fmla="*/ 103031 h 1262129"/>
              <a:gd name="connsiteX4" fmla="*/ 180304 w 1481070"/>
              <a:gd name="connsiteY4" fmla="*/ 244698 h 1262129"/>
              <a:gd name="connsiteX5" fmla="*/ 128789 w 1481070"/>
              <a:gd name="connsiteY5" fmla="*/ 373487 h 1262129"/>
              <a:gd name="connsiteX6" fmla="*/ 90152 w 1481070"/>
              <a:gd name="connsiteY6" fmla="*/ 437882 h 1262129"/>
              <a:gd name="connsiteX7" fmla="*/ 38637 w 1481070"/>
              <a:gd name="connsiteY7" fmla="*/ 515155 h 1262129"/>
              <a:gd name="connsiteX8" fmla="*/ 25758 w 1481070"/>
              <a:gd name="connsiteY8" fmla="*/ 553791 h 1262129"/>
              <a:gd name="connsiteX9" fmla="*/ 12879 w 1481070"/>
              <a:gd name="connsiteY9" fmla="*/ 656822 h 1262129"/>
              <a:gd name="connsiteX10" fmla="*/ 0 w 1481070"/>
              <a:gd name="connsiteY10" fmla="*/ 734096 h 1262129"/>
              <a:gd name="connsiteX11" fmla="*/ 12879 w 1481070"/>
              <a:gd name="connsiteY11" fmla="*/ 837127 h 1262129"/>
              <a:gd name="connsiteX12" fmla="*/ 38637 w 1481070"/>
              <a:gd name="connsiteY12" fmla="*/ 888642 h 1262129"/>
              <a:gd name="connsiteX13" fmla="*/ 90152 w 1481070"/>
              <a:gd name="connsiteY13" fmla="*/ 1030310 h 1262129"/>
              <a:gd name="connsiteX14" fmla="*/ 128789 w 1481070"/>
              <a:gd name="connsiteY14" fmla="*/ 1120462 h 1262129"/>
              <a:gd name="connsiteX15" fmla="*/ 141668 w 1481070"/>
              <a:gd name="connsiteY15" fmla="*/ 1159098 h 1262129"/>
              <a:gd name="connsiteX16" fmla="*/ 180304 w 1481070"/>
              <a:gd name="connsiteY16" fmla="*/ 1171977 h 1262129"/>
              <a:gd name="connsiteX17" fmla="*/ 218941 w 1481070"/>
              <a:gd name="connsiteY17" fmla="*/ 1197735 h 1262129"/>
              <a:gd name="connsiteX18" fmla="*/ 257577 w 1481070"/>
              <a:gd name="connsiteY18" fmla="*/ 1210614 h 1262129"/>
              <a:gd name="connsiteX19" fmla="*/ 386366 w 1481070"/>
              <a:gd name="connsiteY19" fmla="*/ 1236372 h 1262129"/>
              <a:gd name="connsiteX20" fmla="*/ 618186 w 1481070"/>
              <a:gd name="connsiteY20" fmla="*/ 1262129 h 1262129"/>
              <a:gd name="connsiteX21" fmla="*/ 888642 w 1481070"/>
              <a:gd name="connsiteY21" fmla="*/ 1236372 h 1262129"/>
              <a:gd name="connsiteX22" fmla="*/ 991673 w 1481070"/>
              <a:gd name="connsiteY22" fmla="*/ 1197735 h 1262129"/>
              <a:gd name="connsiteX23" fmla="*/ 1197735 w 1481070"/>
              <a:gd name="connsiteY23" fmla="*/ 1081825 h 1262129"/>
              <a:gd name="connsiteX24" fmla="*/ 1326524 w 1481070"/>
              <a:gd name="connsiteY24" fmla="*/ 940158 h 1262129"/>
              <a:gd name="connsiteX25" fmla="*/ 1390918 w 1481070"/>
              <a:gd name="connsiteY25" fmla="*/ 862884 h 1262129"/>
              <a:gd name="connsiteX26" fmla="*/ 1481070 w 1481070"/>
              <a:gd name="connsiteY26" fmla="*/ 734096 h 1262129"/>
              <a:gd name="connsiteX27" fmla="*/ 1455313 w 1481070"/>
              <a:gd name="connsiteY27" fmla="*/ 656822 h 1262129"/>
              <a:gd name="connsiteX28" fmla="*/ 1442434 w 1481070"/>
              <a:gd name="connsiteY28" fmla="*/ 605307 h 1262129"/>
              <a:gd name="connsiteX29" fmla="*/ 1416676 w 1481070"/>
              <a:gd name="connsiteY29" fmla="*/ 566670 h 1262129"/>
              <a:gd name="connsiteX30" fmla="*/ 1378039 w 1481070"/>
              <a:gd name="connsiteY30" fmla="*/ 476518 h 1262129"/>
              <a:gd name="connsiteX31" fmla="*/ 1352282 w 1481070"/>
              <a:gd name="connsiteY31" fmla="*/ 412124 h 1262129"/>
              <a:gd name="connsiteX32" fmla="*/ 1326524 w 1481070"/>
              <a:gd name="connsiteY32" fmla="*/ 296214 h 1262129"/>
              <a:gd name="connsiteX33" fmla="*/ 1313645 w 1481070"/>
              <a:gd name="connsiteY33" fmla="*/ 257577 h 1262129"/>
              <a:gd name="connsiteX34" fmla="*/ 1275008 w 1481070"/>
              <a:gd name="connsiteY34" fmla="*/ 154546 h 1262129"/>
              <a:gd name="connsiteX35" fmla="*/ 1236372 w 1481070"/>
              <a:gd name="connsiteY35" fmla="*/ 128789 h 1262129"/>
              <a:gd name="connsiteX36" fmla="*/ 631065 w 1481070"/>
              <a:gd name="connsiteY36" fmla="*/ 154546 h 1262129"/>
              <a:gd name="connsiteX37" fmla="*/ 592428 w 1481070"/>
              <a:gd name="connsiteY37" fmla="*/ 167425 h 1262129"/>
              <a:gd name="connsiteX38" fmla="*/ 540913 w 1481070"/>
              <a:gd name="connsiteY38" fmla="*/ 206062 h 1262129"/>
              <a:gd name="connsiteX39" fmla="*/ 450761 w 1481070"/>
              <a:gd name="connsiteY39" fmla="*/ 321972 h 1262129"/>
              <a:gd name="connsiteX40" fmla="*/ 412124 w 1481070"/>
              <a:gd name="connsiteY40" fmla="*/ 347729 h 1262129"/>
              <a:gd name="connsiteX41" fmla="*/ 373487 w 1481070"/>
              <a:gd name="connsiteY41" fmla="*/ 386366 h 1262129"/>
              <a:gd name="connsiteX42" fmla="*/ 321972 w 1481070"/>
              <a:gd name="connsiteY42" fmla="*/ 425003 h 1262129"/>
              <a:gd name="connsiteX43" fmla="*/ 244699 w 1481070"/>
              <a:gd name="connsiteY43" fmla="*/ 566670 h 1262129"/>
              <a:gd name="connsiteX44" fmla="*/ 218941 w 1481070"/>
              <a:gd name="connsiteY44" fmla="*/ 643943 h 1262129"/>
              <a:gd name="connsiteX45" fmla="*/ 270456 w 1481070"/>
              <a:gd name="connsiteY45" fmla="*/ 888642 h 1262129"/>
              <a:gd name="connsiteX46" fmla="*/ 321972 w 1481070"/>
              <a:gd name="connsiteY46" fmla="*/ 914400 h 1262129"/>
              <a:gd name="connsiteX47" fmla="*/ 347730 w 1481070"/>
              <a:gd name="connsiteY47" fmla="*/ 953036 h 1262129"/>
              <a:gd name="connsiteX48" fmla="*/ 386366 w 1481070"/>
              <a:gd name="connsiteY48" fmla="*/ 991673 h 1262129"/>
              <a:gd name="connsiteX49" fmla="*/ 450761 w 1481070"/>
              <a:gd name="connsiteY49" fmla="*/ 1068946 h 1262129"/>
              <a:gd name="connsiteX50" fmla="*/ 643944 w 1481070"/>
              <a:gd name="connsiteY50" fmla="*/ 1043189 h 1262129"/>
              <a:gd name="connsiteX51" fmla="*/ 759853 w 1481070"/>
              <a:gd name="connsiteY51" fmla="*/ 965915 h 1262129"/>
              <a:gd name="connsiteX52" fmla="*/ 824248 w 1481070"/>
              <a:gd name="connsiteY52" fmla="*/ 927279 h 1262129"/>
              <a:gd name="connsiteX53" fmla="*/ 901521 w 1481070"/>
              <a:gd name="connsiteY53" fmla="*/ 837127 h 1262129"/>
              <a:gd name="connsiteX54" fmla="*/ 965915 w 1481070"/>
              <a:gd name="connsiteY54" fmla="*/ 785611 h 1262129"/>
              <a:gd name="connsiteX55" fmla="*/ 1030310 w 1481070"/>
              <a:gd name="connsiteY55" fmla="*/ 669701 h 1262129"/>
              <a:gd name="connsiteX56" fmla="*/ 1043189 w 1481070"/>
              <a:gd name="connsiteY56" fmla="*/ 631065 h 1262129"/>
              <a:gd name="connsiteX57" fmla="*/ 1030310 w 1481070"/>
              <a:gd name="connsiteY57" fmla="*/ 386366 h 1262129"/>
              <a:gd name="connsiteX58" fmla="*/ 991673 w 1481070"/>
              <a:gd name="connsiteY58" fmla="*/ 360608 h 1262129"/>
              <a:gd name="connsiteX59" fmla="*/ 927279 w 1481070"/>
              <a:gd name="connsiteY59" fmla="*/ 283335 h 1262129"/>
              <a:gd name="connsiteX60" fmla="*/ 746975 w 1481070"/>
              <a:gd name="connsiteY60" fmla="*/ 309093 h 1262129"/>
              <a:gd name="connsiteX61" fmla="*/ 669701 w 1481070"/>
              <a:gd name="connsiteY61" fmla="*/ 334851 h 1262129"/>
              <a:gd name="connsiteX62" fmla="*/ 579549 w 1481070"/>
              <a:gd name="connsiteY62" fmla="*/ 386366 h 1262129"/>
              <a:gd name="connsiteX63" fmla="*/ 515155 w 1481070"/>
              <a:gd name="connsiteY63" fmla="*/ 489397 h 1262129"/>
              <a:gd name="connsiteX64" fmla="*/ 489397 w 1481070"/>
              <a:gd name="connsiteY64" fmla="*/ 566670 h 1262129"/>
              <a:gd name="connsiteX65" fmla="*/ 540913 w 1481070"/>
              <a:gd name="connsiteY65" fmla="*/ 798490 h 1262129"/>
              <a:gd name="connsiteX66" fmla="*/ 579549 w 1481070"/>
              <a:gd name="connsiteY66" fmla="*/ 811369 h 1262129"/>
              <a:gd name="connsiteX67" fmla="*/ 734096 w 1481070"/>
              <a:gd name="connsiteY67" fmla="*/ 772732 h 1262129"/>
              <a:gd name="connsiteX68" fmla="*/ 759853 w 1481070"/>
              <a:gd name="connsiteY68" fmla="*/ 721217 h 1262129"/>
              <a:gd name="connsiteX69" fmla="*/ 785611 w 1481070"/>
              <a:gd name="connsiteY69" fmla="*/ 643943 h 1262129"/>
              <a:gd name="connsiteX70" fmla="*/ 772732 w 1481070"/>
              <a:gd name="connsiteY70" fmla="*/ 553791 h 1262129"/>
              <a:gd name="connsiteX71" fmla="*/ 734096 w 1481070"/>
              <a:gd name="connsiteY71" fmla="*/ 540912 h 1262129"/>
              <a:gd name="connsiteX72" fmla="*/ 643944 w 1481070"/>
              <a:gd name="connsiteY72" fmla="*/ 553791 h 1262129"/>
              <a:gd name="connsiteX73" fmla="*/ 631065 w 1481070"/>
              <a:gd name="connsiteY73" fmla="*/ 682580 h 12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481070" h="1262129">
                <a:moveTo>
                  <a:pt x="631065" y="0"/>
                </a:moveTo>
                <a:cubicBezTo>
                  <a:pt x="583842" y="4293"/>
                  <a:pt x="536398" y="6612"/>
                  <a:pt x="489397" y="12879"/>
                </a:cubicBezTo>
                <a:cubicBezTo>
                  <a:pt x="468408" y="15678"/>
                  <a:pt x="421160" y="30418"/>
                  <a:pt x="399245" y="38636"/>
                </a:cubicBezTo>
                <a:cubicBezTo>
                  <a:pt x="354231" y="55516"/>
                  <a:pt x="316847" y="66168"/>
                  <a:pt x="283335" y="103031"/>
                </a:cubicBezTo>
                <a:cubicBezTo>
                  <a:pt x="247274" y="142698"/>
                  <a:pt x="211668" y="197653"/>
                  <a:pt x="180304" y="244698"/>
                </a:cubicBezTo>
                <a:cubicBezTo>
                  <a:pt x="157409" y="313382"/>
                  <a:pt x="160371" y="316639"/>
                  <a:pt x="128789" y="373487"/>
                </a:cubicBezTo>
                <a:cubicBezTo>
                  <a:pt x="116632" y="395369"/>
                  <a:pt x="103591" y="416763"/>
                  <a:pt x="90152" y="437882"/>
                </a:cubicBezTo>
                <a:cubicBezTo>
                  <a:pt x="73532" y="463999"/>
                  <a:pt x="48427" y="485787"/>
                  <a:pt x="38637" y="515155"/>
                </a:cubicBezTo>
                <a:lnTo>
                  <a:pt x="25758" y="553791"/>
                </a:lnTo>
                <a:cubicBezTo>
                  <a:pt x="21465" y="588135"/>
                  <a:pt x="17774" y="622559"/>
                  <a:pt x="12879" y="656822"/>
                </a:cubicBezTo>
                <a:cubicBezTo>
                  <a:pt x="9186" y="682673"/>
                  <a:pt x="0" y="707983"/>
                  <a:pt x="0" y="734096"/>
                </a:cubicBezTo>
                <a:cubicBezTo>
                  <a:pt x="0" y="768707"/>
                  <a:pt x="4485" y="803549"/>
                  <a:pt x="12879" y="837127"/>
                </a:cubicBezTo>
                <a:cubicBezTo>
                  <a:pt x="17535" y="855752"/>
                  <a:pt x="30840" y="871098"/>
                  <a:pt x="38637" y="888642"/>
                </a:cubicBezTo>
                <a:cubicBezTo>
                  <a:pt x="57542" y="931177"/>
                  <a:pt x="76974" y="986384"/>
                  <a:pt x="90152" y="1030310"/>
                </a:cubicBezTo>
                <a:cubicBezTo>
                  <a:pt x="130356" y="1164323"/>
                  <a:pt x="72600" y="1008086"/>
                  <a:pt x="128789" y="1120462"/>
                </a:cubicBezTo>
                <a:cubicBezTo>
                  <a:pt x="134860" y="1132604"/>
                  <a:pt x="132069" y="1149499"/>
                  <a:pt x="141668" y="1159098"/>
                </a:cubicBezTo>
                <a:cubicBezTo>
                  <a:pt x="151267" y="1168697"/>
                  <a:pt x="168162" y="1165906"/>
                  <a:pt x="180304" y="1171977"/>
                </a:cubicBezTo>
                <a:cubicBezTo>
                  <a:pt x="194148" y="1178899"/>
                  <a:pt x="205097" y="1190813"/>
                  <a:pt x="218941" y="1197735"/>
                </a:cubicBezTo>
                <a:cubicBezTo>
                  <a:pt x="231083" y="1203806"/>
                  <a:pt x="244349" y="1207561"/>
                  <a:pt x="257577" y="1210614"/>
                </a:cubicBezTo>
                <a:cubicBezTo>
                  <a:pt x="300236" y="1220458"/>
                  <a:pt x="344833" y="1222528"/>
                  <a:pt x="386366" y="1236372"/>
                </a:cubicBezTo>
                <a:cubicBezTo>
                  <a:pt x="486228" y="1269659"/>
                  <a:pt x="411457" y="1248348"/>
                  <a:pt x="618186" y="1262129"/>
                </a:cubicBezTo>
                <a:cubicBezTo>
                  <a:pt x="708338" y="1253543"/>
                  <a:pt x="799399" y="1251759"/>
                  <a:pt x="888642" y="1236372"/>
                </a:cubicBezTo>
                <a:cubicBezTo>
                  <a:pt x="924788" y="1230140"/>
                  <a:pt x="958225" y="1212787"/>
                  <a:pt x="991673" y="1197735"/>
                </a:cubicBezTo>
                <a:cubicBezTo>
                  <a:pt x="1009248" y="1189826"/>
                  <a:pt x="1158344" y="1125592"/>
                  <a:pt x="1197735" y="1081825"/>
                </a:cubicBezTo>
                <a:cubicBezTo>
                  <a:pt x="1352733" y="909604"/>
                  <a:pt x="1177746" y="1059180"/>
                  <a:pt x="1326524" y="940158"/>
                </a:cubicBezTo>
                <a:cubicBezTo>
                  <a:pt x="1351122" y="866365"/>
                  <a:pt x="1320746" y="933056"/>
                  <a:pt x="1390918" y="862884"/>
                </a:cubicBezTo>
                <a:cubicBezTo>
                  <a:pt x="1409992" y="843810"/>
                  <a:pt x="1472651" y="746725"/>
                  <a:pt x="1481070" y="734096"/>
                </a:cubicBezTo>
                <a:cubicBezTo>
                  <a:pt x="1472484" y="708338"/>
                  <a:pt x="1463115" y="682828"/>
                  <a:pt x="1455313" y="656822"/>
                </a:cubicBezTo>
                <a:cubicBezTo>
                  <a:pt x="1450227" y="639868"/>
                  <a:pt x="1449407" y="621576"/>
                  <a:pt x="1442434" y="605307"/>
                </a:cubicBezTo>
                <a:cubicBezTo>
                  <a:pt x="1436337" y="591080"/>
                  <a:pt x="1424356" y="580109"/>
                  <a:pt x="1416676" y="566670"/>
                </a:cubicBezTo>
                <a:cubicBezTo>
                  <a:pt x="1383783" y="509108"/>
                  <a:pt x="1397741" y="529058"/>
                  <a:pt x="1378039" y="476518"/>
                </a:cubicBezTo>
                <a:cubicBezTo>
                  <a:pt x="1369922" y="454872"/>
                  <a:pt x="1359592" y="434056"/>
                  <a:pt x="1352282" y="412124"/>
                </a:cubicBezTo>
                <a:cubicBezTo>
                  <a:pt x="1339061" y="372460"/>
                  <a:pt x="1336732" y="337046"/>
                  <a:pt x="1326524" y="296214"/>
                </a:cubicBezTo>
                <a:cubicBezTo>
                  <a:pt x="1323231" y="283044"/>
                  <a:pt x="1317375" y="270630"/>
                  <a:pt x="1313645" y="257577"/>
                </a:cubicBezTo>
                <a:cubicBezTo>
                  <a:pt x="1303096" y="220656"/>
                  <a:pt x="1301104" y="185861"/>
                  <a:pt x="1275008" y="154546"/>
                </a:cubicBezTo>
                <a:cubicBezTo>
                  <a:pt x="1265099" y="142655"/>
                  <a:pt x="1249251" y="137375"/>
                  <a:pt x="1236372" y="128789"/>
                </a:cubicBezTo>
                <a:cubicBezTo>
                  <a:pt x="1157356" y="130716"/>
                  <a:pt x="811538" y="114441"/>
                  <a:pt x="631065" y="154546"/>
                </a:cubicBezTo>
                <a:cubicBezTo>
                  <a:pt x="617813" y="157491"/>
                  <a:pt x="605307" y="163132"/>
                  <a:pt x="592428" y="167425"/>
                </a:cubicBezTo>
                <a:cubicBezTo>
                  <a:pt x="575256" y="180304"/>
                  <a:pt x="555048" y="189908"/>
                  <a:pt x="540913" y="206062"/>
                </a:cubicBezTo>
                <a:cubicBezTo>
                  <a:pt x="431724" y="330850"/>
                  <a:pt x="576300" y="214367"/>
                  <a:pt x="450761" y="321972"/>
                </a:cubicBezTo>
                <a:cubicBezTo>
                  <a:pt x="439009" y="332045"/>
                  <a:pt x="424015" y="337820"/>
                  <a:pt x="412124" y="347729"/>
                </a:cubicBezTo>
                <a:cubicBezTo>
                  <a:pt x="398132" y="359389"/>
                  <a:pt x="387316" y="374513"/>
                  <a:pt x="373487" y="386366"/>
                </a:cubicBezTo>
                <a:cubicBezTo>
                  <a:pt x="357190" y="400335"/>
                  <a:pt x="336232" y="408960"/>
                  <a:pt x="321972" y="425003"/>
                </a:cubicBezTo>
                <a:cubicBezTo>
                  <a:pt x="280152" y="472050"/>
                  <a:pt x="265135" y="510470"/>
                  <a:pt x="244699" y="566670"/>
                </a:cubicBezTo>
                <a:cubicBezTo>
                  <a:pt x="235420" y="592186"/>
                  <a:pt x="218941" y="643943"/>
                  <a:pt x="218941" y="643943"/>
                </a:cubicBezTo>
                <a:cubicBezTo>
                  <a:pt x="230005" y="832033"/>
                  <a:pt x="171569" y="832134"/>
                  <a:pt x="270456" y="888642"/>
                </a:cubicBezTo>
                <a:cubicBezTo>
                  <a:pt x="287125" y="898167"/>
                  <a:pt x="304800" y="905814"/>
                  <a:pt x="321972" y="914400"/>
                </a:cubicBezTo>
                <a:cubicBezTo>
                  <a:pt x="330558" y="927279"/>
                  <a:pt x="337821" y="941145"/>
                  <a:pt x="347730" y="953036"/>
                </a:cubicBezTo>
                <a:cubicBezTo>
                  <a:pt x="359390" y="967028"/>
                  <a:pt x="375780" y="976852"/>
                  <a:pt x="386366" y="991673"/>
                </a:cubicBezTo>
                <a:cubicBezTo>
                  <a:pt x="445782" y="1074856"/>
                  <a:pt x="374595" y="1018170"/>
                  <a:pt x="450761" y="1068946"/>
                </a:cubicBezTo>
                <a:cubicBezTo>
                  <a:pt x="515155" y="1060360"/>
                  <a:pt x="582314" y="1063733"/>
                  <a:pt x="643944" y="1043189"/>
                </a:cubicBezTo>
                <a:cubicBezTo>
                  <a:pt x="687996" y="1028505"/>
                  <a:pt x="720035" y="989805"/>
                  <a:pt x="759853" y="965915"/>
                </a:cubicBezTo>
                <a:lnTo>
                  <a:pt x="824248" y="927279"/>
                </a:lnTo>
                <a:cubicBezTo>
                  <a:pt x="883383" y="838577"/>
                  <a:pt x="807830" y="946433"/>
                  <a:pt x="901521" y="837127"/>
                </a:cubicBezTo>
                <a:cubicBezTo>
                  <a:pt x="948125" y="782756"/>
                  <a:pt x="900917" y="807278"/>
                  <a:pt x="965915" y="785611"/>
                </a:cubicBezTo>
                <a:cubicBezTo>
                  <a:pt x="1023751" y="727775"/>
                  <a:pt x="998792" y="764253"/>
                  <a:pt x="1030310" y="669701"/>
                </a:cubicBezTo>
                <a:lnTo>
                  <a:pt x="1043189" y="631065"/>
                </a:lnTo>
                <a:cubicBezTo>
                  <a:pt x="1038896" y="549499"/>
                  <a:pt x="1045593" y="466603"/>
                  <a:pt x="1030310" y="386366"/>
                </a:cubicBezTo>
                <a:cubicBezTo>
                  <a:pt x="1027414" y="371161"/>
                  <a:pt x="1001582" y="372499"/>
                  <a:pt x="991673" y="360608"/>
                </a:cubicBezTo>
                <a:cubicBezTo>
                  <a:pt x="909971" y="262567"/>
                  <a:pt x="1021412" y="346092"/>
                  <a:pt x="927279" y="283335"/>
                </a:cubicBezTo>
                <a:cubicBezTo>
                  <a:pt x="867178" y="291921"/>
                  <a:pt x="804571" y="289894"/>
                  <a:pt x="746975" y="309093"/>
                </a:cubicBezTo>
                <a:cubicBezTo>
                  <a:pt x="721217" y="317679"/>
                  <a:pt x="693986" y="322709"/>
                  <a:pt x="669701" y="334851"/>
                </a:cubicBezTo>
                <a:cubicBezTo>
                  <a:pt x="604341" y="367530"/>
                  <a:pt x="634160" y="349959"/>
                  <a:pt x="579549" y="386366"/>
                </a:cubicBezTo>
                <a:cubicBezTo>
                  <a:pt x="546337" y="430650"/>
                  <a:pt x="535358" y="438889"/>
                  <a:pt x="515155" y="489397"/>
                </a:cubicBezTo>
                <a:cubicBezTo>
                  <a:pt x="505071" y="514606"/>
                  <a:pt x="489397" y="566670"/>
                  <a:pt x="489397" y="566670"/>
                </a:cubicBezTo>
                <a:cubicBezTo>
                  <a:pt x="498657" y="714826"/>
                  <a:pt x="446044" y="751055"/>
                  <a:pt x="540913" y="798490"/>
                </a:cubicBezTo>
                <a:cubicBezTo>
                  <a:pt x="553055" y="804561"/>
                  <a:pt x="566670" y="807076"/>
                  <a:pt x="579549" y="811369"/>
                </a:cubicBezTo>
                <a:cubicBezTo>
                  <a:pt x="623526" y="806483"/>
                  <a:pt x="697881" y="816191"/>
                  <a:pt x="734096" y="772732"/>
                </a:cubicBezTo>
                <a:cubicBezTo>
                  <a:pt x="746387" y="757983"/>
                  <a:pt x="752723" y="739042"/>
                  <a:pt x="759853" y="721217"/>
                </a:cubicBezTo>
                <a:cubicBezTo>
                  <a:pt x="769937" y="696008"/>
                  <a:pt x="785611" y="643943"/>
                  <a:pt x="785611" y="643943"/>
                </a:cubicBezTo>
                <a:cubicBezTo>
                  <a:pt x="781318" y="613892"/>
                  <a:pt x="786307" y="580942"/>
                  <a:pt x="772732" y="553791"/>
                </a:cubicBezTo>
                <a:cubicBezTo>
                  <a:pt x="766661" y="541649"/>
                  <a:pt x="747671" y="540912"/>
                  <a:pt x="734096" y="540912"/>
                </a:cubicBezTo>
                <a:cubicBezTo>
                  <a:pt x="703740" y="540912"/>
                  <a:pt x="673995" y="549498"/>
                  <a:pt x="643944" y="553791"/>
                </a:cubicBezTo>
                <a:cubicBezTo>
                  <a:pt x="624818" y="630296"/>
                  <a:pt x="631065" y="587607"/>
                  <a:pt x="631065" y="682580"/>
                </a:cubicBezTo>
              </a:path>
            </a:pathLst>
          </a:custGeom>
          <a:ln w="76200"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078050" y="1339403"/>
            <a:ext cx="5975797" cy="553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4752303" y="2640169"/>
            <a:ext cx="2627290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4752303" y="3312017"/>
            <a:ext cx="2627290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48010" y="3983865"/>
            <a:ext cx="2627290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6748530" y="3812146"/>
            <a:ext cx="3631842" cy="2125015"/>
          </a:xfrm>
          <a:custGeom>
            <a:avLst/>
            <a:gdLst>
              <a:gd name="connsiteX0" fmla="*/ 0 w 3631842"/>
              <a:gd name="connsiteY0" fmla="*/ 2125015 h 2125015"/>
              <a:gd name="connsiteX1" fmla="*/ 25757 w 3631842"/>
              <a:gd name="connsiteY1" fmla="*/ 2060620 h 2125015"/>
              <a:gd name="connsiteX2" fmla="*/ 64394 w 3631842"/>
              <a:gd name="connsiteY2" fmla="*/ 1944710 h 2125015"/>
              <a:gd name="connsiteX3" fmla="*/ 103031 w 3631842"/>
              <a:gd name="connsiteY3" fmla="*/ 1906074 h 2125015"/>
              <a:gd name="connsiteX4" fmla="*/ 231819 w 3631842"/>
              <a:gd name="connsiteY4" fmla="*/ 1803043 h 2125015"/>
              <a:gd name="connsiteX5" fmla="*/ 360608 w 3631842"/>
              <a:gd name="connsiteY5" fmla="*/ 1648496 h 2125015"/>
              <a:gd name="connsiteX6" fmla="*/ 450760 w 3631842"/>
              <a:gd name="connsiteY6" fmla="*/ 1442434 h 2125015"/>
              <a:gd name="connsiteX7" fmla="*/ 502276 w 3631842"/>
              <a:gd name="connsiteY7" fmla="*/ 1365161 h 2125015"/>
              <a:gd name="connsiteX8" fmla="*/ 631064 w 3631842"/>
              <a:gd name="connsiteY8" fmla="*/ 1210615 h 2125015"/>
              <a:gd name="connsiteX9" fmla="*/ 798490 w 3631842"/>
              <a:gd name="connsiteY9" fmla="*/ 1133341 h 2125015"/>
              <a:gd name="connsiteX10" fmla="*/ 1017431 w 3631842"/>
              <a:gd name="connsiteY10" fmla="*/ 1017431 h 2125015"/>
              <a:gd name="connsiteX11" fmla="*/ 1107583 w 3631842"/>
              <a:gd name="connsiteY11" fmla="*/ 914400 h 2125015"/>
              <a:gd name="connsiteX12" fmla="*/ 1146219 w 3631842"/>
              <a:gd name="connsiteY12" fmla="*/ 862885 h 2125015"/>
              <a:gd name="connsiteX13" fmla="*/ 1300766 w 3631842"/>
              <a:gd name="connsiteY13" fmla="*/ 772733 h 2125015"/>
              <a:gd name="connsiteX14" fmla="*/ 1442433 w 3631842"/>
              <a:gd name="connsiteY14" fmla="*/ 746975 h 2125015"/>
              <a:gd name="connsiteX15" fmla="*/ 1545464 w 3631842"/>
              <a:gd name="connsiteY15" fmla="*/ 721217 h 2125015"/>
              <a:gd name="connsiteX16" fmla="*/ 1983346 w 3631842"/>
              <a:gd name="connsiteY16" fmla="*/ 734096 h 2125015"/>
              <a:gd name="connsiteX17" fmla="*/ 2112135 w 3631842"/>
              <a:gd name="connsiteY17" fmla="*/ 785612 h 2125015"/>
              <a:gd name="connsiteX18" fmla="*/ 2318197 w 3631842"/>
              <a:gd name="connsiteY18" fmla="*/ 927279 h 2125015"/>
              <a:gd name="connsiteX19" fmla="*/ 2446985 w 3631842"/>
              <a:gd name="connsiteY19" fmla="*/ 1043189 h 2125015"/>
              <a:gd name="connsiteX20" fmla="*/ 2472743 w 3631842"/>
              <a:gd name="connsiteY20" fmla="*/ 1081826 h 2125015"/>
              <a:gd name="connsiteX21" fmla="*/ 2485622 w 3631842"/>
              <a:gd name="connsiteY21" fmla="*/ 1120462 h 2125015"/>
              <a:gd name="connsiteX22" fmla="*/ 2472743 w 3631842"/>
              <a:gd name="connsiteY22" fmla="*/ 1275009 h 2125015"/>
              <a:gd name="connsiteX23" fmla="*/ 2446985 w 3631842"/>
              <a:gd name="connsiteY23" fmla="*/ 1326524 h 2125015"/>
              <a:gd name="connsiteX24" fmla="*/ 2356833 w 3631842"/>
              <a:gd name="connsiteY24" fmla="*/ 1416677 h 2125015"/>
              <a:gd name="connsiteX25" fmla="*/ 2240924 w 3631842"/>
              <a:gd name="connsiteY25" fmla="*/ 1455313 h 2125015"/>
              <a:gd name="connsiteX26" fmla="*/ 2099256 w 3631842"/>
              <a:gd name="connsiteY26" fmla="*/ 1493950 h 2125015"/>
              <a:gd name="connsiteX27" fmla="*/ 2060619 w 3631842"/>
              <a:gd name="connsiteY27" fmla="*/ 1506829 h 2125015"/>
              <a:gd name="connsiteX28" fmla="*/ 1957588 w 3631842"/>
              <a:gd name="connsiteY28" fmla="*/ 1493950 h 2125015"/>
              <a:gd name="connsiteX29" fmla="*/ 1944709 w 3631842"/>
              <a:gd name="connsiteY29" fmla="*/ 1455313 h 2125015"/>
              <a:gd name="connsiteX30" fmla="*/ 1918952 w 3631842"/>
              <a:gd name="connsiteY30" fmla="*/ 1416677 h 2125015"/>
              <a:gd name="connsiteX31" fmla="*/ 1906073 w 3631842"/>
              <a:gd name="connsiteY31" fmla="*/ 1352282 h 2125015"/>
              <a:gd name="connsiteX32" fmla="*/ 1893194 w 3631842"/>
              <a:gd name="connsiteY32" fmla="*/ 1300767 h 2125015"/>
              <a:gd name="connsiteX33" fmla="*/ 1906073 w 3631842"/>
              <a:gd name="connsiteY33" fmla="*/ 1056068 h 2125015"/>
              <a:gd name="connsiteX34" fmla="*/ 1931831 w 3631842"/>
              <a:gd name="connsiteY34" fmla="*/ 1004553 h 2125015"/>
              <a:gd name="connsiteX35" fmla="*/ 1944709 w 3631842"/>
              <a:gd name="connsiteY35" fmla="*/ 965916 h 2125015"/>
              <a:gd name="connsiteX36" fmla="*/ 1957588 w 3631842"/>
              <a:gd name="connsiteY36" fmla="*/ 914400 h 2125015"/>
              <a:gd name="connsiteX37" fmla="*/ 1983346 w 3631842"/>
              <a:gd name="connsiteY37" fmla="*/ 875764 h 2125015"/>
              <a:gd name="connsiteX38" fmla="*/ 2137893 w 3631842"/>
              <a:gd name="connsiteY38" fmla="*/ 824248 h 2125015"/>
              <a:gd name="connsiteX39" fmla="*/ 2343955 w 3631842"/>
              <a:gd name="connsiteY39" fmla="*/ 798491 h 2125015"/>
              <a:gd name="connsiteX40" fmla="*/ 2382591 w 3631842"/>
              <a:gd name="connsiteY40" fmla="*/ 785612 h 2125015"/>
              <a:gd name="connsiteX41" fmla="*/ 2498501 w 3631842"/>
              <a:gd name="connsiteY41" fmla="*/ 772733 h 2125015"/>
              <a:gd name="connsiteX42" fmla="*/ 2511380 w 3631842"/>
              <a:gd name="connsiteY42" fmla="*/ 734096 h 2125015"/>
              <a:gd name="connsiteX43" fmla="*/ 2562895 w 3631842"/>
              <a:gd name="connsiteY43" fmla="*/ 682581 h 2125015"/>
              <a:gd name="connsiteX44" fmla="*/ 2730321 w 3631842"/>
              <a:gd name="connsiteY44" fmla="*/ 579550 h 2125015"/>
              <a:gd name="connsiteX45" fmla="*/ 2807594 w 3631842"/>
              <a:gd name="connsiteY45" fmla="*/ 553792 h 2125015"/>
              <a:gd name="connsiteX46" fmla="*/ 2859109 w 3631842"/>
              <a:gd name="connsiteY46" fmla="*/ 528034 h 2125015"/>
              <a:gd name="connsiteX47" fmla="*/ 2923504 w 3631842"/>
              <a:gd name="connsiteY47" fmla="*/ 502277 h 2125015"/>
              <a:gd name="connsiteX48" fmla="*/ 3232597 w 3631842"/>
              <a:gd name="connsiteY48" fmla="*/ 515155 h 2125015"/>
              <a:gd name="connsiteX49" fmla="*/ 3258355 w 3631842"/>
              <a:gd name="connsiteY49" fmla="*/ 553792 h 2125015"/>
              <a:gd name="connsiteX50" fmla="*/ 3284112 w 3631842"/>
              <a:gd name="connsiteY50" fmla="*/ 656823 h 2125015"/>
              <a:gd name="connsiteX51" fmla="*/ 3245476 w 3631842"/>
              <a:gd name="connsiteY51" fmla="*/ 811369 h 2125015"/>
              <a:gd name="connsiteX52" fmla="*/ 3193960 w 3631842"/>
              <a:gd name="connsiteY52" fmla="*/ 837127 h 2125015"/>
              <a:gd name="connsiteX53" fmla="*/ 3103808 w 3631842"/>
              <a:gd name="connsiteY53" fmla="*/ 901522 h 2125015"/>
              <a:gd name="connsiteX54" fmla="*/ 2884867 w 3631842"/>
              <a:gd name="connsiteY54" fmla="*/ 875764 h 2125015"/>
              <a:gd name="connsiteX55" fmla="*/ 2820473 w 3631842"/>
              <a:gd name="connsiteY55" fmla="*/ 850006 h 2125015"/>
              <a:gd name="connsiteX56" fmla="*/ 2781836 w 3631842"/>
              <a:gd name="connsiteY56" fmla="*/ 837127 h 2125015"/>
              <a:gd name="connsiteX57" fmla="*/ 2756078 w 3631842"/>
              <a:gd name="connsiteY57" fmla="*/ 798491 h 2125015"/>
              <a:gd name="connsiteX58" fmla="*/ 2781836 w 3631842"/>
              <a:gd name="connsiteY58" fmla="*/ 476519 h 2125015"/>
              <a:gd name="connsiteX59" fmla="*/ 2897746 w 3631842"/>
              <a:gd name="connsiteY59" fmla="*/ 386367 h 2125015"/>
              <a:gd name="connsiteX60" fmla="*/ 3000777 w 3631842"/>
              <a:gd name="connsiteY60" fmla="*/ 296215 h 2125015"/>
              <a:gd name="connsiteX61" fmla="*/ 3052293 w 3631842"/>
              <a:gd name="connsiteY61" fmla="*/ 193184 h 2125015"/>
              <a:gd name="connsiteX62" fmla="*/ 3103808 w 3631842"/>
              <a:gd name="connsiteY62" fmla="*/ 128789 h 2125015"/>
              <a:gd name="connsiteX63" fmla="*/ 3193960 w 3631842"/>
              <a:gd name="connsiteY63" fmla="*/ 77274 h 2125015"/>
              <a:gd name="connsiteX64" fmla="*/ 3271233 w 3631842"/>
              <a:gd name="connsiteY64" fmla="*/ 51516 h 2125015"/>
              <a:gd name="connsiteX65" fmla="*/ 3580326 w 3631842"/>
              <a:gd name="connsiteY65" fmla="*/ 25758 h 2125015"/>
              <a:gd name="connsiteX66" fmla="*/ 3631842 w 3631842"/>
              <a:gd name="connsiteY66" fmla="*/ 0 h 212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631842" h="2125015">
                <a:moveTo>
                  <a:pt x="0" y="2125015"/>
                </a:moveTo>
                <a:cubicBezTo>
                  <a:pt x="8586" y="2103550"/>
                  <a:pt x="18446" y="2082552"/>
                  <a:pt x="25757" y="2060620"/>
                </a:cubicBezTo>
                <a:cubicBezTo>
                  <a:pt x="41532" y="2013293"/>
                  <a:pt x="35603" y="1990775"/>
                  <a:pt x="64394" y="1944710"/>
                </a:cubicBezTo>
                <a:cubicBezTo>
                  <a:pt x="74047" y="1929265"/>
                  <a:pt x="89127" y="1917839"/>
                  <a:pt x="103031" y="1906074"/>
                </a:cubicBezTo>
                <a:cubicBezTo>
                  <a:pt x="144999" y="1870562"/>
                  <a:pt x="196624" y="1845277"/>
                  <a:pt x="231819" y="1803043"/>
                </a:cubicBezTo>
                <a:cubicBezTo>
                  <a:pt x="274749" y="1751527"/>
                  <a:pt x="327337" y="1706719"/>
                  <a:pt x="360608" y="1648496"/>
                </a:cubicBezTo>
                <a:cubicBezTo>
                  <a:pt x="524263" y="1362103"/>
                  <a:pt x="293002" y="1780486"/>
                  <a:pt x="450760" y="1442434"/>
                </a:cubicBezTo>
                <a:cubicBezTo>
                  <a:pt x="463851" y="1414381"/>
                  <a:pt x="484283" y="1390352"/>
                  <a:pt x="502276" y="1365161"/>
                </a:cubicBezTo>
                <a:cubicBezTo>
                  <a:pt x="523346" y="1335663"/>
                  <a:pt x="589228" y="1239900"/>
                  <a:pt x="631064" y="1210615"/>
                </a:cubicBezTo>
                <a:cubicBezTo>
                  <a:pt x="663925" y="1187613"/>
                  <a:pt x="765488" y="1148973"/>
                  <a:pt x="798490" y="1133341"/>
                </a:cubicBezTo>
                <a:cubicBezTo>
                  <a:pt x="938566" y="1066989"/>
                  <a:pt x="919668" y="1076089"/>
                  <a:pt x="1017431" y="1017431"/>
                </a:cubicBezTo>
                <a:cubicBezTo>
                  <a:pt x="1114848" y="887541"/>
                  <a:pt x="990870" y="1047786"/>
                  <a:pt x="1107583" y="914400"/>
                </a:cubicBezTo>
                <a:cubicBezTo>
                  <a:pt x="1121717" y="898246"/>
                  <a:pt x="1131041" y="878063"/>
                  <a:pt x="1146219" y="862885"/>
                </a:cubicBezTo>
                <a:cubicBezTo>
                  <a:pt x="1180010" y="829094"/>
                  <a:pt x="1265192" y="783967"/>
                  <a:pt x="1300766" y="772733"/>
                </a:cubicBezTo>
                <a:cubicBezTo>
                  <a:pt x="1346535" y="758280"/>
                  <a:pt x="1395466" y="756863"/>
                  <a:pt x="1442433" y="746975"/>
                </a:cubicBezTo>
                <a:cubicBezTo>
                  <a:pt x="1477074" y="739682"/>
                  <a:pt x="1511120" y="729803"/>
                  <a:pt x="1545464" y="721217"/>
                </a:cubicBezTo>
                <a:cubicBezTo>
                  <a:pt x="1691425" y="725510"/>
                  <a:pt x="1838256" y="717608"/>
                  <a:pt x="1983346" y="734096"/>
                </a:cubicBezTo>
                <a:cubicBezTo>
                  <a:pt x="2029287" y="739317"/>
                  <a:pt x="2070299" y="765925"/>
                  <a:pt x="2112135" y="785612"/>
                </a:cubicBezTo>
                <a:cubicBezTo>
                  <a:pt x="2202894" y="828322"/>
                  <a:pt x="2234211" y="862674"/>
                  <a:pt x="2318197" y="927279"/>
                </a:cubicBezTo>
                <a:cubicBezTo>
                  <a:pt x="2363701" y="962282"/>
                  <a:pt x="2414190" y="993997"/>
                  <a:pt x="2446985" y="1043189"/>
                </a:cubicBezTo>
                <a:cubicBezTo>
                  <a:pt x="2455571" y="1056068"/>
                  <a:pt x="2465821" y="1067982"/>
                  <a:pt x="2472743" y="1081826"/>
                </a:cubicBezTo>
                <a:cubicBezTo>
                  <a:pt x="2478814" y="1093968"/>
                  <a:pt x="2481329" y="1107583"/>
                  <a:pt x="2485622" y="1120462"/>
                </a:cubicBezTo>
                <a:cubicBezTo>
                  <a:pt x="2481329" y="1171978"/>
                  <a:pt x="2482270" y="1224200"/>
                  <a:pt x="2472743" y="1275009"/>
                </a:cubicBezTo>
                <a:cubicBezTo>
                  <a:pt x="2469205" y="1293879"/>
                  <a:pt x="2459142" y="1311665"/>
                  <a:pt x="2446985" y="1326524"/>
                </a:cubicBezTo>
                <a:cubicBezTo>
                  <a:pt x="2420073" y="1359416"/>
                  <a:pt x="2397150" y="1403238"/>
                  <a:pt x="2356833" y="1416677"/>
                </a:cubicBezTo>
                <a:cubicBezTo>
                  <a:pt x="2318197" y="1429556"/>
                  <a:pt x="2279796" y="1443165"/>
                  <a:pt x="2240924" y="1455313"/>
                </a:cubicBezTo>
                <a:cubicBezTo>
                  <a:pt x="2048246" y="1515525"/>
                  <a:pt x="2229517" y="1456732"/>
                  <a:pt x="2099256" y="1493950"/>
                </a:cubicBezTo>
                <a:cubicBezTo>
                  <a:pt x="2086203" y="1497680"/>
                  <a:pt x="2073498" y="1502536"/>
                  <a:pt x="2060619" y="1506829"/>
                </a:cubicBezTo>
                <a:cubicBezTo>
                  <a:pt x="2026275" y="1502536"/>
                  <a:pt x="1989216" y="1508007"/>
                  <a:pt x="1957588" y="1493950"/>
                </a:cubicBezTo>
                <a:cubicBezTo>
                  <a:pt x="1945182" y="1488436"/>
                  <a:pt x="1950780" y="1467455"/>
                  <a:pt x="1944709" y="1455313"/>
                </a:cubicBezTo>
                <a:cubicBezTo>
                  <a:pt x="1937787" y="1441469"/>
                  <a:pt x="1927538" y="1429556"/>
                  <a:pt x="1918952" y="1416677"/>
                </a:cubicBezTo>
                <a:cubicBezTo>
                  <a:pt x="1914659" y="1395212"/>
                  <a:pt x="1910822" y="1373651"/>
                  <a:pt x="1906073" y="1352282"/>
                </a:cubicBezTo>
                <a:cubicBezTo>
                  <a:pt x="1902233" y="1335003"/>
                  <a:pt x="1893194" y="1318467"/>
                  <a:pt x="1893194" y="1300767"/>
                </a:cubicBezTo>
                <a:cubicBezTo>
                  <a:pt x="1893194" y="1219088"/>
                  <a:pt x="1895509" y="1137061"/>
                  <a:pt x="1906073" y="1056068"/>
                </a:cubicBezTo>
                <a:cubicBezTo>
                  <a:pt x="1908556" y="1037031"/>
                  <a:pt x="1924268" y="1022199"/>
                  <a:pt x="1931831" y="1004553"/>
                </a:cubicBezTo>
                <a:cubicBezTo>
                  <a:pt x="1937179" y="992075"/>
                  <a:pt x="1940980" y="978969"/>
                  <a:pt x="1944709" y="965916"/>
                </a:cubicBezTo>
                <a:cubicBezTo>
                  <a:pt x="1949572" y="948897"/>
                  <a:pt x="1950615" y="930669"/>
                  <a:pt x="1957588" y="914400"/>
                </a:cubicBezTo>
                <a:cubicBezTo>
                  <a:pt x="1963685" y="900173"/>
                  <a:pt x="1972401" y="886709"/>
                  <a:pt x="1983346" y="875764"/>
                </a:cubicBezTo>
                <a:cubicBezTo>
                  <a:pt x="2023929" y="835181"/>
                  <a:pt x="2085912" y="833699"/>
                  <a:pt x="2137893" y="824248"/>
                </a:cubicBezTo>
                <a:cubicBezTo>
                  <a:pt x="2270962" y="800053"/>
                  <a:pt x="2132444" y="817718"/>
                  <a:pt x="2343955" y="798491"/>
                </a:cubicBezTo>
                <a:cubicBezTo>
                  <a:pt x="2356834" y="794198"/>
                  <a:pt x="2369200" y="787844"/>
                  <a:pt x="2382591" y="785612"/>
                </a:cubicBezTo>
                <a:cubicBezTo>
                  <a:pt x="2420936" y="779221"/>
                  <a:pt x="2462407" y="787171"/>
                  <a:pt x="2498501" y="772733"/>
                </a:cubicBezTo>
                <a:cubicBezTo>
                  <a:pt x="2511106" y="767691"/>
                  <a:pt x="2503489" y="745143"/>
                  <a:pt x="2511380" y="734096"/>
                </a:cubicBezTo>
                <a:cubicBezTo>
                  <a:pt x="2525495" y="714335"/>
                  <a:pt x="2543932" y="697751"/>
                  <a:pt x="2562895" y="682581"/>
                </a:cubicBezTo>
                <a:cubicBezTo>
                  <a:pt x="2593197" y="658340"/>
                  <a:pt x="2698003" y="594466"/>
                  <a:pt x="2730321" y="579550"/>
                </a:cubicBezTo>
                <a:cubicBezTo>
                  <a:pt x="2754973" y="568172"/>
                  <a:pt x="2782385" y="563876"/>
                  <a:pt x="2807594" y="553792"/>
                </a:cubicBezTo>
                <a:cubicBezTo>
                  <a:pt x="2825419" y="546662"/>
                  <a:pt x="2841565" y="535831"/>
                  <a:pt x="2859109" y="528034"/>
                </a:cubicBezTo>
                <a:cubicBezTo>
                  <a:pt x="2880235" y="518645"/>
                  <a:pt x="2902039" y="510863"/>
                  <a:pt x="2923504" y="502277"/>
                </a:cubicBezTo>
                <a:cubicBezTo>
                  <a:pt x="3026535" y="506570"/>
                  <a:pt x="3130676" y="499475"/>
                  <a:pt x="3232597" y="515155"/>
                </a:cubicBezTo>
                <a:cubicBezTo>
                  <a:pt x="3247896" y="517509"/>
                  <a:pt x="3251433" y="539947"/>
                  <a:pt x="3258355" y="553792"/>
                </a:cubicBezTo>
                <a:cubicBezTo>
                  <a:pt x="3271553" y="580189"/>
                  <a:pt x="3279215" y="632338"/>
                  <a:pt x="3284112" y="656823"/>
                </a:cubicBezTo>
                <a:cubicBezTo>
                  <a:pt x="3271233" y="708338"/>
                  <a:pt x="3269223" y="763874"/>
                  <a:pt x="3245476" y="811369"/>
                </a:cubicBezTo>
                <a:cubicBezTo>
                  <a:pt x="3236890" y="828541"/>
                  <a:pt x="3209583" y="825968"/>
                  <a:pt x="3193960" y="837127"/>
                </a:cubicBezTo>
                <a:cubicBezTo>
                  <a:pt x="3072131" y="924148"/>
                  <a:pt x="3244998" y="830927"/>
                  <a:pt x="3103808" y="901522"/>
                </a:cubicBezTo>
                <a:cubicBezTo>
                  <a:pt x="3052885" y="897278"/>
                  <a:pt x="2946835" y="894355"/>
                  <a:pt x="2884867" y="875764"/>
                </a:cubicBezTo>
                <a:cubicBezTo>
                  <a:pt x="2862724" y="869121"/>
                  <a:pt x="2842119" y="858123"/>
                  <a:pt x="2820473" y="850006"/>
                </a:cubicBezTo>
                <a:cubicBezTo>
                  <a:pt x="2807762" y="845239"/>
                  <a:pt x="2794715" y="841420"/>
                  <a:pt x="2781836" y="837127"/>
                </a:cubicBezTo>
                <a:cubicBezTo>
                  <a:pt x="2773250" y="824248"/>
                  <a:pt x="2756078" y="813969"/>
                  <a:pt x="2756078" y="798491"/>
                </a:cubicBezTo>
                <a:cubicBezTo>
                  <a:pt x="2756078" y="690824"/>
                  <a:pt x="2746836" y="578338"/>
                  <a:pt x="2781836" y="476519"/>
                </a:cubicBezTo>
                <a:cubicBezTo>
                  <a:pt x="2797748" y="430230"/>
                  <a:pt x="2858949" y="416211"/>
                  <a:pt x="2897746" y="386367"/>
                </a:cubicBezTo>
                <a:cubicBezTo>
                  <a:pt x="2974601" y="327248"/>
                  <a:pt x="2927396" y="369596"/>
                  <a:pt x="3000777" y="296215"/>
                </a:cubicBezTo>
                <a:cubicBezTo>
                  <a:pt x="3017823" y="245076"/>
                  <a:pt x="3013583" y="248484"/>
                  <a:pt x="3052293" y="193184"/>
                </a:cubicBezTo>
                <a:cubicBezTo>
                  <a:pt x="3068057" y="170665"/>
                  <a:pt x="3082533" y="146196"/>
                  <a:pt x="3103808" y="128789"/>
                </a:cubicBezTo>
                <a:cubicBezTo>
                  <a:pt x="3130595" y="106872"/>
                  <a:pt x="3162535" y="91778"/>
                  <a:pt x="3193960" y="77274"/>
                </a:cubicBezTo>
                <a:cubicBezTo>
                  <a:pt x="3218612" y="65896"/>
                  <a:pt x="3244609" y="56841"/>
                  <a:pt x="3271233" y="51516"/>
                </a:cubicBezTo>
                <a:cubicBezTo>
                  <a:pt x="3415721" y="22618"/>
                  <a:pt x="3313768" y="39788"/>
                  <a:pt x="3580326" y="25758"/>
                </a:cubicBezTo>
                <a:cubicBezTo>
                  <a:pt x="3624723" y="10959"/>
                  <a:pt x="3609364" y="22478"/>
                  <a:pt x="3631842" y="0"/>
                </a:cubicBezTo>
              </a:path>
            </a:pathLst>
          </a:cu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4932608" y="2640169"/>
            <a:ext cx="208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 smtClean="0">
                <a:solidFill>
                  <a:schemeClr val="bg1"/>
                </a:solidFill>
              </a:rPr>
              <a:t>creyentes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151549" y="3335801"/>
            <a:ext cx="176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solidFill>
                  <a:schemeClr val="bg1"/>
                </a:solidFill>
              </a:rPr>
              <a:t>Lideres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54580" y="4037665"/>
            <a:ext cx="149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solidFill>
                  <a:schemeClr val="bg1"/>
                </a:solidFill>
              </a:rPr>
              <a:t>Pastores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451538" y="1339403"/>
            <a:ext cx="552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solidFill>
                  <a:schemeClr val="bg1"/>
                </a:solidFill>
              </a:rPr>
              <a:t>Únete a Dios es amor </a:t>
            </a:r>
            <a:r>
              <a:rPr lang="es-VE" sz="2400" dirty="0" err="1" smtClean="0">
                <a:solidFill>
                  <a:schemeClr val="bg1"/>
                </a:solidFill>
              </a:rPr>
              <a:t>tipuro</a:t>
            </a:r>
            <a:r>
              <a:rPr lang="es-VE" sz="2400" dirty="0" smtClean="0">
                <a:solidFill>
                  <a:schemeClr val="bg1"/>
                </a:solidFill>
              </a:rPr>
              <a:t> hoy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257577" y="1493949"/>
            <a:ext cx="11809927" cy="44432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7010981" y="1661375"/>
            <a:ext cx="4895086" cy="387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7010981" y="4636912"/>
            <a:ext cx="4772366" cy="6053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480294" y="1628836"/>
            <a:ext cx="6027312" cy="3863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0" y="52314"/>
            <a:ext cx="12192000" cy="75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360608" y="325755"/>
            <a:ext cx="1120461" cy="445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 smtClean="0">
                <a:solidFill>
                  <a:schemeClr val="tx1"/>
                </a:solidFill>
              </a:rPr>
              <a:t>Predicas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35113" y="317525"/>
            <a:ext cx="914904" cy="445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 smtClean="0">
                <a:solidFill>
                  <a:schemeClr val="tx1"/>
                </a:solidFill>
              </a:rPr>
              <a:t>buscar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9522" y="361240"/>
            <a:ext cx="2513215" cy="445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err="1" smtClean="0">
                <a:solidFill>
                  <a:schemeClr val="tx1"/>
                </a:solidFill>
              </a:rPr>
              <a:t>ios</a:t>
            </a:r>
            <a:r>
              <a:rPr lang="es-VE" sz="2400" b="1" dirty="0" smtClean="0">
                <a:solidFill>
                  <a:schemeClr val="tx1"/>
                </a:solidFill>
              </a:rPr>
              <a:t> es amor 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791718" y="360924"/>
            <a:ext cx="1203102" cy="445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 smtClean="0">
                <a:solidFill>
                  <a:schemeClr val="tx1"/>
                </a:solidFill>
              </a:rPr>
              <a:t>Ofrendas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247914" y="324141"/>
            <a:ext cx="1287003" cy="445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tx1"/>
                </a:solidFill>
              </a:rPr>
              <a:t>Iniciar sesión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0856740" y="325755"/>
            <a:ext cx="1335259" cy="445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solidFill>
                  <a:schemeClr val="tx1"/>
                </a:solidFill>
              </a:rPr>
              <a:t>Regístrate</a:t>
            </a:r>
            <a:endParaRPr lang="es-ES" sz="2000" b="1" dirty="0">
              <a:solidFill>
                <a:schemeClr val="tx1"/>
              </a:solidFill>
            </a:endParaRPr>
          </a:p>
        </p:txBody>
      </p:sp>
      <p:sp>
        <p:nvSpPr>
          <p:cNvPr id="2" name="Nube 1"/>
          <p:cNvSpPr/>
          <p:nvPr/>
        </p:nvSpPr>
        <p:spPr>
          <a:xfrm>
            <a:off x="796674" y="2201946"/>
            <a:ext cx="5087399" cy="271744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156240" y="1929400"/>
            <a:ext cx="4481848" cy="1712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err="1"/>
              <a:t>Sécase</a:t>
            </a:r>
            <a:r>
              <a:rPr lang="es-ES" sz="2000" b="1" dirty="0"/>
              <a:t> la hierba, </a:t>
            </a:r>
            <a:r>
              <a:rPr lang="es-ES" sz="2000" b="1" dirty="0" err="1"/>
              <a:t>marchítase</a:t>
            </a:r>
            <a:r>
              <a:rPr lang="es-ES" sz="2000" b="1" dirty="0"/>
              <a:t> </a:t>
            </a:r>
            <a:r>
              <a:rPr lang="es-ES" sz="2000" b="1" dirty="0" smtClean="0"/>
              <a:t>la flor</a:t>
            </a:r>
            <a:r>
              <a:rPr lang="es-ES" sz="2000" b="1" dirty="0"/>
              <a:t>,</a:t>
            </a:r>
            <a:br>
              <a:rPr lang="es-ES" sz="2000" b="1" dirty="0"/>
            </a:br>
            <a:r>
              <a:rPr lang="es-ES" sz="2000" b="1" dirty="0"/>
              <a:t>mas la palabra del Dios nuestro permanece para </a:t>
            </a:r>
            <a:r>
              <a:rPr lang="es-ES" sz="2000" b="1" dirty="0" smtClean="0"/>
              <a:t>siempre. </a:t>
            </a:r>
            <a:endParaRPr lang="es-ES" sz="2000" b="1" dirty="0"/>
          </a:p>
          <a:p>
            <a:pPr algn="ctr"/>
            <a:r>
              <a:rPr lang="en-US" sz="2000" b="1" dirty="0" smtClean="0"/>
              <a:t>Isaias 40:8</a:t>
            </a:r>
            <a:endParaRPr lang="es-ES" sz="2000" b="1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7165528" y="3816091"/>
            <a:ext cx="4481848" cy="687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strella de 5 puntas 12"/>
          <p:cNvSpPr/>
          <p:nvPr/>
        </p:nvSpPr>
        <p:spPr>
          <a:xfrm>
            <a:off x="1008013" y="4127337"/>
            <a:ext cx="784860" cy="605307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Hexágono 13"/>
          <p:cNvSpPr/>
          <p:nvPr/>
        </p:nvSpPr>
        <p:spPr>
          <a:xfrm>
            <a:off x="4918922" y="1896861"/>
            <a:ext cx="540914" cy="523993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10349559" y="4696503"/>
            <a:ext cx="1335553" cy="4457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8813025" y="4716680"/>
            <a:ext cx="1311228" cy="4457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7165528" y="4716680"/>
            <a:ext cx="1322110" cy="4457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6737485" y="4729559"/>
            <a:ext cx="208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 smtClean="0">
                <a:solidFill>
                  <a:schemeClr val="bg1"/>
                </a:solidFill>
              </a:rPr>
              <a:t>creyentes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585153" y="4700785"/>
            <a:ext cx="176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solidFill>
                  <a:schemeClr val="bg1"/>
                </a:solidFill>
              </a:rPr>
              <a:t>Lideres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289397" y="4696503"/>
            <a:ext cx="149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solidFill>
                  <a:schemeClr val="bg1"/>
                </a:solidFill>
              </a:rPr>
              <a:t>Pastores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903923"/>
            <a:ext cx="12192000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141668" y="943372"/>
            <a:ext cx="1192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bg1"/>
                </a:solidFill>
              </a:rPr>
              <a:t>Eventos</a:t>
            </a:r>
            <a:endParaRPr lang="es-ES" sz="2000" b="1" dirty="0">
              <a:solidFill>
                <a:schemeClr val="bg1"/>
              </a:solidFill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4" b="26918"/>
          <a:stretch/>
        </p:blipFill>
        <p:spPr>
          <a:xfrm>
            <a:off x="4411938" y="189139"/>
            <a:ext cx="818878" cy="58238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66" b="78906" l="16179" r="53441"/>
                    </a14:imgEffect>
                  </a14:imgLayer>
                </a14:imgProps>
              </a:ext>
            </a:extLst>
          </a:blip>
          <a:srcRect l="14828" t="15975" r="44985" b="20293"/>
          <a:stretch/>
        </p:blipFill>
        <p:spPr>
          <a:xfrm>
            <a:off x="1620670" y="1752450"/>
            <a:ext cx="3321797" cy="2961799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2759242" y="0"/>
            <a:ext cx="165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ENCABEZADO 15% ALTO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59242" y="903923"/>
            <a:ext cx="165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TITULO 10% ALTO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579522" y="5532271"/>
            <a:ext cx="227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CUERPO 75% ALTO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67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42" t="8594" b="6719"/>
          <a:stretch/>
        </p:blipFill>
        <p:spPr>
          <a:xfrm>
            <a:off x="-297180" y="411480"/>
            <a:ext cx="12784454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81082" y="1764406"/>
            <a:ext cx="5743977" cy="5022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1390918" y="3000777"/>
            <a:ext cx="1841679" cy="97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8511861" y="3000777"/>
            <a:ext cx="1841679" cy="97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apecio 5"/>
          <p:cNvSpPr/>
          <p:nvPr/>
        </p:nvSpPr>
        <p:spPr>
          <a:xfrm rot="10800000">
            <a:off x="1120462" y="4505459"/>
            <a:ext cx="2305318" cy="1133341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apecio 6"/>
          <p:cNvSpPr/>
          <p:nvPr/>
        </p:nvSpPr>
        <p:spPr>
          <a:xfrm rot="10800000">
            <a:off x="8286478" y="4547848"/>
            <a:ext cx="2305318" cy="1133341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107583" y="4082603"/>
            <a:ext cx="2318197" cy="218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8273599" y="4082602"/>
            <a:ext cx="2318197" cy="218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25780" y="1748849"/>
            <a:ext cx="5499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800" dirty="0" smtClean="0">
                <a:solidFill>
                  <a:schemeClr val="bg1"/>
                </a:solidFill>
              </a:rPr>
              <a:t>Por que funciona de Dios es amor? </a:t>
            </a:r>
            <a:r>
              <a:rPr lang="es-VE" sz="2800" dirty="0" err="1" smtClean="0">
                <a:solidFill>
                  <a:schemeClr val="bg1"/>
                </a:solidFill>
              </a:rPr>
              <a:t>tipuro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680693" y="3195816"/>
            <a:ext cx="126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Mision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43142" y="3251625"/>
            <a:ext cx="137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Vision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815921" y="682580"/>
            <a:ext cx="1970468" cy="2215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533399" y="2803301"/>
            <a:ext cx="1970468" cy="22151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/>
          <p:cNvSpPr/>
          <p:nvPr/>
        </p:nvSpPr>
        <p:spPr>
          <a:xfrm>
            <a:off x="3191813" y="2803301"/>
            <a:ext cx="1970468" cy="2215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strella de 5 puntas 4"/>
          <p:cNvSpPr/>
          <p:nvPr/>
        </p:nvSpPr>
        <p:spPr>
          <a:xfrm>
            <a:off x="4081207" y="1015285"/>
            <a:ext cx="413520" cy="555938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orma libre 5"/>
          <p:cNvSpPr/>
          <p:nvPr/>
        </p:nvSpPr>
        <p:spPr>
          <a:xfrm>
            <a:off x="3129566" y="4120316"/>
            <a:ext cx="1442468" cy="619109"/>
          </a:xfrm>
          <a:custGeom>
            <a:avLst/>
            <a:gdLst>
              <a:gd name="connsiteX0" fmla="*/ 0 w 1442468"/>
              <a:gd name="connsiteY0" fmla="*/ 503199 h 619109"/>
              <a:gd name="connsiteX1" fmla="*/ 12879 w 1442468"/>
              <a:gd name="connsiteY1" fmla="*/ 593352 h 619109"/>
              <a:gd name="connsiteX2" fmla="*/ 51516 w 1442468"/>
              <a:gd name="connsiteY2" fmla="*/ 619109 h 619109"/>
              <a:gd name="connsiteX3" fmla="*/ 231820 w 1442468"/>
              <a:gd name="connsiteY3" fmla="*/ 593352 h 619109"/>
              <a:gd name="connsiteX4" fmla="*/ 270457 w 1442468"/>
              <a:gd name="connsiteY4" fmla="*/ 567594 h 619109"/>
              <a:gd name="connsiteX5" fmla="*/ 309093 w 1442468"/>
              <a:gd name="connsiteY5" fmla="*/ 554715 h 619109"/>
              <a:gd name="connsiteX6" fmla="*/ 321972 w 1442468"/>
              <a:gd name="connsiteY6" fmla="*/ 438805 h 619109"/>
              <a:gd name="connsiteX7" fmla="*/ 270457 w 1442468"/>
              <a:gd name="connsiteY7" fmla="*/ 297138 h 619109"/>
              <a:gd name="connsiteX8" fmla="*/ 218941 w 1442468"/>
              <a:gd name="connsiteY8" fmla="*/ 310016 h 619109"/>
              <a:gd name="connsiteX9" fmla="*/ 231820 w 1442468"/>
              <a:gd name="connsiteY9" fmla="*/ 438805 h 619109"/>
              <a:gd name="connsiteX10" fmla="*/ 270457 w 1442468"/>
              <a:gd name="connsiteY10" fmla="*/ 464563 h 619109"/>
              <a:gd name="connsiteX11" fmla="*/ 373488 w 1442468"/>
              <a:gd name="connsiteY11" fmla="*/ 516078 h 619109"/>
              <a:gd name="connsiteX12" fmla="*/ 605307 w 1442468"/>
              <a:gd name="connsiteY12" fmla="*/ 464563 h 619109"/>
              <a:gd name="connsiteX13" fmla="*/ 631065 w 1442468"/>
              <a:gd name="connsiteY13" fmla="*/ 425926 h 619109"/>
              <a:gd name="connsiteX14" fmla="*/ 656823 w 1442468"/>
              <a:gd name="connsiteY14" fmla="*/ 348653 h 619109"/>
              <a:gd name="connsiteX15" fmla="*/ 643944 w 1442468"/>
              <a:gd name="connsiteY15" fmla="*/ 194107 h 619109"/>
              <a:gd name="connsiteX16" fmla="*/ 631065 w 1442468"/>
              <a:gd name="connsiteY16" fmla="*/ 155470 h 619109"/>
              <a:gd name="connsiteX17" fmla="*/ 553792 w 1442468"/>
              <a:gd name="connsiteY17" fmla="*/ 181228 h 619109"/>
              <a:gd name="connsiteX18" fmla="*/ 553792 w 1442468"/>
              <a:gd name="connsiteY18" fmla="*/ 335774 h 619109"/>
              <a:gd name="connsiteX19" fmla="*/ 592428 w 1442468"/>
              <a:gd name="connsiteY19" fmla="*/ 374411 h 619109"/>
              <a:gd name="connsiteX20" fmla="*/ 656823 w 1442468"/>
              <a:gd name="connsiteY20" fmla="*/ 438805 h 619109"/>
              <a:gd name="connsiteX21" fmla="*/ 759854 w 1442468"/>
              <a:gd name="connsiteY21" fmla="*/ 425926 h 619109"/>
              <a:gd name="connsiteX22" fmla="*/ 850006 w 1442468"/>
              <a:gd name="connsiteY22" fmla="*/ 348653 h 619109"/>
              <a:gd name="connsiteX23" fmla="*/ 888642 w 1442468"/>
              <a:gd name="connsiteY23" fmla="*/ 335774 h 619109"/>
              <a:gd name="connsiteX24" fmla="*/ 927279 w 1442468"/>
              <a:gd name="connsiteY24" fmla="*/ 297138 h 619109"/>
              <a:gd name="connsiteX25" fmla="*/ 965916 w 1442468"/>
              <a:gd name="connsiteY25" fmla="*/ 271380 h 619109"/>
              <a:gd name="connsiteX26" fmla="*/ 1030310 w 1442468"/>
              <a:gd name="connsiteY26" fmla="*/ 181228 h 619109"/>
              <a:gd name="connsiteX27" fmla="*/ 927279 w 1442468"/>
              <a:gd name="connsiteY27" fmla="*/ 13802 h 619109"/>
              <a:gd name="connsiteX28" fmla="*/ 888642 w 1442468"/>
              <a:gd name="connsiteY28" fmla="*/ 26681 h 619109"/>
              <a:gd name="connsiteX29" fmla="*/ 875764 w 1442468"/>
              <a:gd name="connsiteY29" fmla="*/ 65318 h 619109"/>
              <a:gd name="connsiteX30" fmla="*/ 888642 w 1442468"/>
              <a:gd name="connsiteY30" fmla="*/ 206985 h 619109"/>
              <a:gd name="connsiteX31" fmla="*/ 1004552 w 1442468"/>
              <a:gd name="connsiteY31" fmla="*/ 387290 h 619109"/>
              <a:gd name="connsiteX32" fmla="*/ 1120462 w 1442468"/>
              <a:gd name="connsiteY32" fmla="*/ 451684 h 619109"/>
              <a:gd name="connsiteX33" fmla="*/ 1159099 w 1442468"/>
              <a:gd name="connsiteY33" fmla="*/ 464563 h 619109"/>
              <a:gd name="connsiteX34" fmla="*/ 1262130 w 1442468"/>
              <a:gd name="connsiteY34" fmla="*/ 451684 h 619109"/>
              <a:gd name="connsiteX35" fmla="*/ 1300766 w 1442468"/>
              <a:gd name="connsiteY35" fmla="*/ 438805 h 619109"/>
              <a:gd name="connsiteX36" fmla="*/ 1326524 w 1442468"/>
              <a:gd name="connsiteY36" fmla="*/ 400169 h 619109"/>
              <a:gd name="connsiteX37" fmla="*/ 1378040 w 1442468"/>
              <a:gd name="connsiteY37" fmla="*/ 271380 h 619109"/>
              <a:gd name="connsiteX38" fmla="*/ 1403797 w 1442468"/>
              <a:gd name="connsiteY38" fmla="*/ 219864 h 619109"/>
              <a:gd name="connsiteX39" fmla="*/ 1429555 w 1442468"/>
              <a:gd name="connsiteY39" fmla="*/ 155470 h 619109"/>
              <a:gd name="connsiteX40" fmla="*/ 1442434 w 1442468"/>
              <a:gd name="connsiteY40" fmla="*/ 103954 h 61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442468" h="619109">
                <a:moveTo>
                  <a:pt x="0" y="503199"/>
                </a:moveTo>
                <a:cubicBezTo>
                  <a:pt x="4293" y="533250"/>
                  <a:pt x="550" y="565612"/>
                  <a:pt x="12879" y="593352"/>
                </a:cubicBezTo>
                <a:cubicBezTo>
                  <a:pt x="19165" y="607496"/>
                  <a:pt x="36038" y="619109"/>
                  <a:pt x="51516" y="619109"/>
                </a:cubicBezTo>
                <a:cubicBezTo>
                  <a:pt x="112227" y="619109"/>
                  <a:pt x="171719" y="601938"/>
                  <a:pt x="231820" y="593352"/>
                </a:cubicBezTo>
                <a:cubicBezTo>
                  <a:pt x="244699" y="584766"/>
                  <a:pt x="256613" y="574516"/>
                  <a:pt x="270457" y="567594"/>
                </a:cubicBezTo>
                <a:cubicBezTo>
                  <a:pt x="282599" y="561523"/>
                  <a:pt x="304051" y="567319"/>
                  <a:pt x="309093" y="554715"/>
                </a:cubicBezTo>
                <a:cubicBezTo>
                  <a:pt x="323530" y="518621"/>
                  <a:pt x="317679" y="477442"/>
                  <a:pt x="321972" y="438805"/>
                </a:cubicBezTo>
                <a:cubicBezTo>
                  <a:pt x="316171" y="380794"/>
                  <a:pt x="347371" y="297138"/>
                  <a:pt x="270457" y="297138"/>
                </a:cubicBezTo>
                <a:cubicBezTo>
                  <a:pt x="252757" y="297138"/>
                  <a:pt x="236113" y="305723"/>
                  <a:pt x="218941" y="310016"/>
                </a:cubicBezTo>
                <a:cubicBezTo>
                  <a:pt x="223234" y="352946"/>
                  <a:pt x="218177" y="397875"/>
                  <a:pt x="231820" y="438805"/>
                </a:cubicBezTo>
                <a:cubicBezTo>
                  <a:pt x="236715" y="453489"/>
                  <a:pt x="257862" y="455566"/>
                  <a:pt x="270457" y="464563"/>
                </a:cubicBezTo>
                <a:cubicBezTo>
                  <a:pt x="341184" y="515082"/>
                  <a:pt x="296982" y="496952"/>
                  <a:pt x="373488" y="516078"/>
                </a:cubicBezTo>
                <a:cubicBezTo>
                  <a:pt x="499836" y="507053"/>
                  <a:pt x="532436" y="537434"/>
                  <a:pt x="605307" y="464563"/>
                </a:cubicBezTo>
                <a:cubicBezTo>
                  <a:pt x="616252" y="453618"/>
                  <a:pt x="624778" y="440071"/>
                  <a:pt x="631065" y="425926"/>
                </a:cubicBezTo>
                <a:cubicBezTo>
                  <a:pt x="642092" y="401115"/>
                  <a:pt x="656823" y="348653"/>
                  <a:pt x="656823" y="348653"/>
                </a:cubicBezTo>
                <a:cubicBezTo>
                  <a:pt x="652530" y="297138"/>
                  <a:pt x="650776" y="245347"/>
                  <a:pt x="643944" y="194107"/>
                </a:cubicBezTo>
                <a:cubicBezTo>
                  <a:pt x="642150" y="180650"/>
                  <a:pt x="644504" y="157390"/>
                  <a:pt x="631065" y="155470"/>
                </a:cubicBezTo>
                <a:cubicBezTo>
                  <a:pt x="604187" y="151630"/>
                  <a:pt x="579550" y="172642"/>
                  <a:pt x="553792" y="181228"/>
                </a:cubicBezTo>
                <a:cubicBezTo>
                  <a:pt x="538514" y="242337"/>
                  <a:pt x="526993" y="262076"/>
                  <a:pt x="553792" y="335774"/>
                </a:cubicBezTo>
                <a:cubicBezTo>
                  <a:pt x="560016" y="352891"/>
                  <a:pt x="580768" y="360419"/>
                  <a:pt x="592428" y="374411"/>
                </a:cubicBezTo>
                <a:cubicBezTo>
                  <a:pt x="646088" y="438803"/>
                  <a:pt x="585991" y="391584"/>
                  <a:pt x="656823" y="438805"/>
                </a:cubicBezTo>
                <a:cubicBezTo>
                  <a:pt x="691167" y="434512"/>
                  <a:pt x="726463" y="435033"/>
                  <a:pt x="759854" y="425926"/>
                </a:cubicBezTo>
                <a:cubicBezTo>
                  <a:pt x="791960" y="417170"/>
                  <a:pt x="829494" y="363304"/>
                  <a:pt x="850006" y="348653"/>
                </a:cubicBezTo>
                <a:cubicBezTo>
                  <a:pt x="861053" y="340762"/>
                  <a:pt x="875763" y="340067"/>
                  <a:pt x="888642" y="335774"/>
                </a:cubicBezTo>
                <a:cubicBezTo>
                  <a:pt x="901521" y="322895"/>
                  <a:pt x="913287" y="308798"/>
                  <a:pt x="927279" y="297138"/>
                </a:cubicBezTo>
                <a:cubicBezTo>
                  <a:pt x="939170" y="287229"/>
                  <a:pt x="954971" y="282325"/>
                  <a:pt x="965916" y="271380"/>
                </a:cubicBezTo>
                <a:cubicBezTo>
                  <a:pt x="981885" y="255411"/>
                  <a:pt x="1015687" y="203161"/>
                  <a:pt x="1030310" y="181228"/>
                </a:cubicBezTo>
                <a:cubicBezTo>
                  <a:pt x="1016465" y="-12604"/>
                  <a:pt x="1076477" y="-16038"/>
                  <a:pt x="927279" y="13802"/>
                </a:cubicBezTo>
                <a:cubicBezTo>
                  <a:pt x="913967" y="16464"/>
                  <a:pt x="901521" y="22388"/>
                  <a:pt x="888642" y="26681"/>
                </a:cubicBezTo>
                <a:cubicBezTo>
                  <a:pt x="884349" y="39560"/>
                  <a:pt x="875764" y="51742"/>
                  <a:pt x="875764" y="65318"/>
                </a:cubicBezTo>
                <a:cubicBezTo>
                  <a:pt x="875764" y="112735"/>
                  <a:pt x="879904" y="160380"/>
                  <a:pt x="888642" y="206985"/>
                </a:cubicBezTo>
                <a:cubicBezTo>
                  <a:pt x="900601" y="270767"/>
                  <a:pt x="967911" y="350650"/>
                  <a:pt x="1004552" y="387290"/>
                </a:cubicBezTo>
                <a:cubicBezTo>
                  <a:pt x="1062388" y="445124"/>
                  <a:pt x="1025910" y="420167"/>
                  <a:pt x="1120462" y="451684"/>
                </a:cubicBezTo>
                <a:lnTo>
                  <a:pt x="1159099" y="464563"/>
                </a:lnTo>
                <a:cubicBezTo>
                  <a:pt x="1193443" y="460270"/>
                  <a:pt x="1228077" y="457875"/>
                  <a:pt x="1262130" y="451684"/>
                </a:cubicBezTo>
                <a:cubicBezTo>
                  <a:pt x="1275486" y="449256"/>
                  <a:pt x="1290165" y="447285"/>
                  <a:pt x="1300766" y="438805"/>
                </a:cubicBezTo>
                <a:cubicBezTo>
                  <a:pt x="1312853" y="429136"/>
                  <a:pt x="1318845" y="413608"/>
                  <a:pt x="1326524" y="400169"/>
                </a:cubicBezTo>
                <a:cubicBezTo>
                  <a:pt x="1366792" y="329700"/>
                  <a:pt x="1342862" y="359326"/>
                  <a:pt x="1378040" y="271380"/>
                </a:cubicBezTo>
                <a:cubicBezTo>
                  <a:pt x="1385170" y="253554"/>
                  <a:pt x="1396000" y="237408"/>
                  <a:pt x="1403797" y="219864"/>
                </a:cubicBezTo>
                <a:cubicBezTo>
                  <a:pt x="1413186" y="198738"/>
                  <a:pt x="1421438" y="177116"/>
                  <a:pt x="1429555" y="155470"/>
                </a:cubicBezTo>
                <a:cubicBezTo>
                  <a:pt x="1443792" y="117506"/>
                  <a:pt x="1442434" y="128908"/>
                  <a:pt x="1442434" y="103954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4540911" y="1891048"/>
            <a:ext cx="350571" cy="296214"/>
          </a:xfrm>
          <a:custGeom>
            <a:avLst/>
            <a:gdLst>
              <a:gd name="connsiteX0" fmla="*/ 10724 w 350571"/>
              <a:gd name="connsiteY0" fmla="*/ 103031 h 296214"/>
              <a:gd name="connsiteX1" fmla="*/ 10724 w 350571"/>
              <a:gd name="connsiteY1" fmla="*/ 231820 h 296214"/>
              <a:gd name="connsiteX2" fmla="*/ 23603 w 350571"/>
              <a:gd name="connsiteY2" fmla="*/ 270457 h 296214"/>
              <a:gd name="connsiteX3" fmla="*/ 75118 w 350571"/>
              <a:gd name="connsiteY3" fmla="*/ 283335 h 296214"/>
              <a:gd name="connsiteX4" fmla="*/ 113755 w 350571"/>
              <a:gd name="connsiteY4" fmla="*/ 296214 h 296214"/>
              <a:gd name="connsiteX5" fmla="*/ 229665 w 350571"/>
              <a:gd name="connsiteY5" fmla="*/ 283335 h 296214"/>
              <a:gd name="connsiteX6" fmla="*/ 332696 w 350571"/>
              <a:gd name="connsiteY6" fmla="*/ 218941 h 296214"/>
              <a:gd name="connsiteX7" fmla="*/ 319817 w 350571"/>
              <a:gd name="connsiteY7" fmla="*/ 103031 h 296214"/>
              <a:gd name="connsiteX8" fmla="*/ 281180 w 350571"/>
              <a:gd name="connsiteY8" fmla="*/ 90152 h 296214"/>
              <a:gd name="connsiteX9" fmla="*/ 203907 w 350571"/>
              <a:gd name="connsiteY9" fmla="*/ 38637 h 296214"/>
              <a:gd name="connsiteX10" fmla="*/ 126634 w 350571"/>
              <a:gd name="connsiteY10" fmla="*/ 0 h 296214"/>
              <a:gd name="connsiteX11" fmla="*/ 87997 w 350571"/>
              <a:gd name="connsiteY11" fmla="*/ 25758 h 296214"/>
              <a:gd name="connsiteX12" fmla="*/ 62240 w 350571"/>
              <a:gd name="connsiteY12" fmla="*/ 64395 h 296214"/>
              <a:gd name="connsiteX13" fmla="*/ 10724 w 350571"/>
              <a:gd name="connsiteY13" fmla="*/ 103031 h 29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0571" h="296214">
                <a:moveTo>
                  <a:pt x="10724" y="103031"/>
                </a:moveTo>
                <a:cubicBezTo>
                  <a:pt x="2138" y="130935"/>
                  <a:pt x="-8356" y="155501"/>
                  <a:pt x="10724" y="231820"/>
                </a:cubicBezTo>
                <a:cubicBezTo>
                  <a:pt x="14017" y="244990"/>
                  <a:pt x="13002" y="261976"/>
                  <a:pt x="23603" y="270457"/>
                </a:cubicBezTo>
                <a:cubicBezTo>
                  <a:pt x="37424" y="281514"/>
                  <a:pt x="58099" y="278473"/>
                  <a:pt x="75118" y="283335"/>
                </a:cubicBezTo>
                <a:cubicBezTo>
                  <a:pt x="88171" y="287064"/>
                  <a:pt x="100876" y="291921"/>
                  <a:pt x="113755" y="296214"/>
                </a:cubicBezTo>
                <a:cubicBezTo>
                  <a:pt x="152392" y="291921"/>
                  <a:pt x="192286" y="294015"/>
                  <a:pt x="229665" y="283335"/>
                </a:cubicBezTo>
                <a:cubicBezTo>
                  <a:pt x="243258" y="279451"/>
                  <a:pt x="312852" y="232170"/>
                  <a:pt x="332696" y="218941"/>
                </a:cubicBezTo>
                <a:cubicBezTo>
                  <a:pt x="342141" y="190607"/>
                  <a:pt x="373909" y="121062"/>
                  <a:pt x="319817" y="103031"/>
                </a:cubicBezTo>
                <a:cubicBezTo>
                  <a:pt x="306938" y="98738"/>
                  <a:pt x="293047" y="96745"/>
                  <a:pt x="281180" y="90152"/>
                </a:cubicBezTo>
                <a:cubicBezTo>
                  <a:pt x="254119" y="75118"/>
                  <a:pt x="233275" y="48427"/>
                  <a:pt x="203907" y="38637"/>
                </a:cubicBezTo>
                <a:cubicBezTo>
                  <a:pt x="150587" y="20863"/>
                  <a:pt x="176566" y="33288"/>
                  <a:pt x="126634" y="0"/>
                </a:cubicBezTo>
                <a:cubicBezTo>
                  <a:pt x="113755" y="8586"/>
                  <a:pt x="98942" y="14813"/>
                  <a:pt x="87997" y="25758"/>
                </a:cubicBezTo>
                <a:cubicBezTo>
                  <a:pt x="77052" y="36703"/>
                  <a:pt x="74327" y="54726"/>
                  <a:pt x="62240" y="64395"/>
                </a:cubicBezTo>
                <a:cubicBezTo>
                  <a:pt x="42749" y="79988"/>
                  <a:pt x="19310" y="75127"/>
                  <a:pt x="10724" y="10303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134896" y="309093"/>
            <a:ext cx="1300766" cy="2446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7134896" y="1223493"/>
            <a:ext cx="4572000" cy="1996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7134896" y="3670479"/>
            <a:ext cx="4649273" cy="759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134896" y="4919730"/>
            <a:ext cx="1957589" cy="5409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0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ón 1 4"/>
          <p:cNvSpPr/>
          <p:nvPr/>
        </p:nvSpPr>
        <p:spPr>
          <a:xfrm>
            <a:off x="6444549" y="240955"/>
            <a:ext cx="2112136" cy="2202287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Forma en L 1"/>
          <p:cNvSpPr/>
          <p:nvPr/>
        </p:nvSpPr>
        <p:spPr>
          <a:xfrm rot="16667346">
            <a:off x="6301836" y="1414044"/>
            <a:ext cx="3542908" cy="3416174"/>
          </a:xfrm>
          <a:prstGeom prst="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 rot="503322">
            <a:off x="7526490" y="1367688"/>
            <a:ext cx="2453336" cy="21017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 rot="408421">
            <a:off x="8096335" y="1837935"/>
            <a:ext cx="1313645" cy="12106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orma libre 5"/>
          <p:cNvSpPr/>
          <p:nvPr/>
        </p:nvSpPr>
        <p:spPr>
          <a:xfrm>
            <a:off x="10060916" y="4172755"/>
            <a:ext cx="335954" cy="425003"/>
          </a:xfrm>
          <a:custGeom>
            <a:avLst/>
            <a:gdLst>
              <a:gd name="connsiteX0" fmla="*/ 1103 w 233486"/>
              <a:gd name="connsiteY0" fmla="*/ 81677 h 210466"/>
              <a:gd name="connsiteX1" fmla="*/ 13982 w 233486"/>
              <a:gd name="connsiteY1" fmla="*/ 184708 h 210466"/>
              <a:gd name="connsiteX2" fmla="*/ 52619 w 233486"/>
              <a:gd name="connsiteY2" fmla="*/ 210466 h 210466"/>
              <a:gd name="connsiteX3" fmla="*/ 181408 w 233486"/>
              <a:gd name="connsiteY3" fmla="*/ 184708 h 210466"/>
              <a:gd name="connsiteX4" fmla="*/ 220044 w 233486"/>
              <a:gd name="connsiteY4" fmla="*/ 146072 h 210466"/>
              <a:gd name="connsiteX5" fmla="*/ 220044 w 233486"/>
              <a:gd name="connsiteY5" fmla="*/ 4404 h 210466"/>
              <a:gd name="connsiteX6" fmla="*/ 1103 w 233486"/>
              <a:gd name="connsiteY6" fmla="*/ 94556 h 210466"/>
              <a:gd name="connsiteX7" fmla="*/ 1103 w 233486"/>
              <a:gd name="connsiteY7" fmla="*/ 81677 h 21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486" h="210466">
                <a:moveTo>
                  <a:pt x="1103" y="81677"/>
                </a:moveTo>
                <a:cubicBezTo>
                  <a:pt x="3249" y="96702"/>
                  <a:pt x="1128" y="152573"/>
                  <a:pt x="13982" y="184708"/>
                </a:cubicBezTo>
                <a:cubicBezTo>
                  <a:pt x="19731" y="199080"/>
                  <a:pt x="37140" y="210466"/>
                  <a:pt x="52619" y="210466"/>
                </a:cubicBezTo>
                <a:cubicBezTo>
                  <a:pt x="96399" y="210466"/>
                  <a:pt x="138478" y="193294"/>
                  <a:pt x="181408" y="184708"/>
                </a:cubicBezTo>
                <a:cubicBezTo>
                  <a:pt x="194287" y="171829"/>
                  <a:pt x="209941" y="161226"/>
                  <a:pt x="220044" y="146072"/>
                </a:cubicBezTo>
                <a:cubicBezTo>
                  <a:pt x="247630" y="104693"/>
                  <a:pt x="225017" y="44184"/>
                  <a:pt x="220044" y="4404"/>
                </a:cubicBezTo>
                <a:cubicBezTo>
                  <a:pt x="-2889" y="18337"/>
                  <a:pt x="21809" y="-50384"/>
                  <a:pt x="1103" y="94556"/>
                </a:cubicBezTo>
                <a:cubicBezTo>
                  <a:pt x="496" y="98806"/>
                  <a:pt x="-1043" y="66652"/>
                  <a:pt x="1103" y="81677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8" name="Forma libre 7"/>
          <p:cNvSpPr/>
          <p:nvPr/>
        </p:nvSpPr>
        <p:spPr>
          <a:xfrm>
            <a:off x="9852338" y="4274360"/>
            <a:ext cx="682580" cy="220367"/>
          </a:xfrm>
          <a:custGeom>
            <a:avLst/>
            <a:gdLst>
              <a:gd name="connsiteX0" fmla="*/ 141668 w 682580"/>
              <a:gd name="connsiteY0" fmla="*/ 91578 h 220367"/>
              <a:gd name="connsiteX1" fmla="*/ 12879 w 682580"/>
              <a:gd name="connsiteY1" fmla="*/ 104457 h 220367"/>
              <a:gd name="connsiteX2" fmla="*/ 0 w 682580"/>
              <a:gd name="connsiteY2" fmla="*/ 143094 h 220367"/>
              <a:gd name="connsiteX3" fmla="*/ 12879 w 682580"/>
              <a:gd name="connsiteY3" fmla="*/ 181730 h 220367"/>
              <a:gd name="connsiteX4" fmla="*/ 90152 w 682580"/>
              <a:gd name="connsiteY4" fmla="*/ 220367 h 220367"/>
              <a:gd name="connsiteX5" fmla="*/ 437882 w 682580"/>
              <a:gd name="connsiteY5" fmla="*/ 207488 h 220367"/>
              <a:gd name="connsiteX6" fmla="*/ 553792 w 682580"/>
              <a:gd name="connsiteY6" fmla="*/ 155972 h 220367"/>
              <a:gd name="connsiteX7" fmla="*/ 631065 w 682580"/>
              <a:gd name="connsiteY7" fmla="*/ 130215 h 220367"/>
              <a:gd name="connsiteX8" fmla="*/ 669701 w 682580"/>
              <a:gd name="connsiteY8" fmla="*/ 91578 h 220367"/>
              <a:gd name="connsiteX9" fmla="*/ 682580 w 682580"/>
              <a:gd name="connsiteY9" fmla="*/ 52941 h 220367"/>
              <a:gd name="connsiteX10" fmla="*/ 669701 w 682580"/>
              <a:gd name="connsiteY10" fmla="*/ 14305 h 220367"/>
              <a:gd name="connsiteX11" fmla="*/ 631065 w 682580"/>
              <a:gd name="connsiteY11" fmla="*/ 1426 h 220367"/>
              <a:gd name="connsiteX12" fmla="*/ 515155 w 682580"/>
              <a:gd name="connsiteY12" fmla="*/ 1426 h 22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2580" h="220367">
                <a:moveTo>
                  <a:pt x="141668" y="91578"/>
                </a:moveTo>
                <a:cubicBezTo>
                  <a:pt x="98738" y="95871"/>
                  <a:pt x="53425" y="89713"/>
                  <a:pt x="12879" y="104457"/>
                </a:cubicBezTo>
                <a:cubicBezTo>
                  <a:pt x="121" y="109096"/>
                  <a:pt x="0" y="129518"/>
                  <a:pt x="0" y="143094"/>
                </a:cubicBezTo>
                <a:cubicBezTo>
                  <a:pt x="0" y="156669"/>
                  <a:pt x="4398" y="171130"/>
                  <a:pt x="12879" y="181730"/>
                </a:cubicBezTo>
                <a:cubicBezTo>
                  <a:pt x="31036" y="204426"/>
                  <a:pt x="64700" y="211883"/>
                  <a:pt x="90152" y="220367"/>
                </a:cubicBezTo>
                <a:cubicBezTo>
                  <a:pt x="206062" y="216074"/>
                  <a:pt x="322369" y="217989"/>
                  <a:pt x="437882" y="207488"/>
                </a:cubicBezTo>
                <a:cubicBezTo>
                  <a:pt x="534292" y="198723"/>
                  <a:pt x="490026" y="184312"/>
                  <a:pt x="553792" y="155972"/>
                </a:cubicBezTo>
                <a:cubicBezTo>
                  <a:pt x="578603" y="144945"/>
                  <a:pt x="631065" y="130215"/>
                  <a:pt x="631065" y="130215"/>
                </a:cubicBezTo>
                <a:cubicBezTo>
                  <a:pt x="643944" y="117336"/>
                  <a:pt x="659598" y="106733"/>
                  <a:pt x="669701" y="91578"/>
                </a:cubicBezTo>
                <a:cubicBezTo>
                  <a:pt x="677231" y="80282"/>
                  <a:pt x="682580" y="66517"/>
                  <a:pt x="682580" y="52941"/>
                </a:cubicBezTo>
                <a:cubicBezTo>
                  <a:pt x="682580" y="39366"/>
                  <a:pt x="679300" y="23904"/>
                  <a:pt x="669701" y="14305"/>
                </a:cubicBezTo>
                <a:cubicBezTo>
                  <a:pt x="660102" y="4706"/>
                  <a:pt x="644593" y="2553"/>
                  <a:pt x="631065" y="1426"/>
                </a:cubicBezTo>
                <a:cubicBezTo>
                  <a:pt x="592562" y="-1783"/>
                  <a:pt x="553792" y="1426"/>
                  <a:pt x="515155" y="142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502276" y="1596980"/>
            <a:ext cx="1777285" cy="321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97223" y="2443242"/>
            <a:ext cx="4194646" cy="11939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502276" y="3850783"/>
            <a:ext cx="4189593" cy="6439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497223" y="4855334"/>
            <a:ext cx="1769460" cy="56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6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55</Words>
  <Application>Microsoft Office PowerPoint</Application>
  <PresentationFormat>Panorámica</PresentationFormat>
  <Paragraphs>23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user</cp:lastModifiedBy>
  <cp:revision>24</cp:revision>
  <dcterms:created xsi:type="dcterms:W3CDTF">2022-12-03T10:33:47Z</dcterms:created>
  <dcterms:modified xsi:type="dcterms:W3CDTF">2023-01-02T13:45:38Z</dcterms:modified>
</cp:coreProperties>
</file>