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334" r:id="rId10"/>
    <p:sldId id="335" r:id="rId11"/>
    <p:sldId id="336" r:id="rId12"/>
    <p:sldId id="338" r:id="rId13"/>
    <p:sldId id="264" r:id="rId14"/>
    <p:sldId id="265" r:id="rId15"/>
    <p:sldId id="266" r:id="rId16"/>
    <p:sldId id="268" r:id="rId17"/>
    <p:sldId id="283"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40" r:id="rId37"/>
    <p:sldId id="341" r:id="rId38"/>
    <p:sldId id="343" r:id="rId39"/>
    <p:sldId id="345" r:id="rId40"/>
    <p:sldId id="310" r:id="rId41"/>
    <p:sldId id="311" r:id="rId42"/>
    <p:sldId id="312" r:id="rId43"/>
    <p:sldId id="314" r:id="rId44"/>
    <p:sldId id="316" r:id="rId45"/>
    <p:sldId id="346"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3"/>
    <p:restoredTop sz="94696"/>
  </p:normalViewPr>
  <p:slideViewPr>
    <p:cSldViewPr snapToGrid="0" snapToObjects="1">
      <p:cViewPr varScale="1">
        <p:scale>
          <a:sx n="73" d="100"/>
          <a:sy n="73" d="100"/>
        </p:scale>
        <p:origin x="2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67511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1671807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886933"/>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from 0¢ to 100¢. </a:t>
            </a: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Please say aloud any number between 0 to 100, and say the digits one at a time (for 83, say: “eight, three”)</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7178576"/>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7436776"/>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943962"/>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546465"/>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30035626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We will now start the task.</a:t>
            </a:r>
            <a:endParaRPr sz="3500" dirty="0"/>
          </a:p>
        </p:txBody>
      </p:sp>
    </p:spTree>
    <p:extLst>
      <p:ext uri="{BB962C8B-B14F-4D97-AF65-F5344CB8AC3E}">
        <p14:creationId xmlns:p14="http://schemas.microsoft.com/office/powerpoint/2010/main" val="2317503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415637"/>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 </a:t>
            </a:r>
            <a:r>
              <a:rPr lang="en-US" sz="3600" dirty="0"/>
              <a:t>You can earn up to $2 for the game.</a:t>
            </a:r>
          </a:p>
          <a:p>
            <a:pPr defTabSz="452627">
              <a:defRPr sz="3465">
                <a:solidFill>
                  <a:srgbClr val="FFFFFF"/>
                </a:solidFill>
              </a:defRPr>
            </a:pPr>
            <a:endParaRPr lang="en-US" sz="3500" dirty="0"/>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65448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8031746"/>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65448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64435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not earn bonus money for that decision.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901462"/>
            <a:ext cx="10464800" cy="5589310"/>
          </a:xfrm>
          <a:prstGeom prst="rect">
            <a:avLst/>
          </a:prstGeom>
        </p:spPr>
        <p:txBody>
          <a:bodyPr/>
          <a:lstStyle/>
          <a:p>
            <a:pPr>
              <a:defRPr sz="3500">
                <a:solidFill>
                  <a:srgbClr val="FFFFFF"/>
                </a:solidFill>
              </a:defRPr>
            </a:pPr>
            <a:r>
              <a:rPr dirty="0"/>
              <a:t>You will play </a:t>
            </a:r>
            <a:r>
              <a:rPr lang="en-US" dirty="0"/>
              <a:t>1</a:t>
            </a:r>
            <a:r>
              <a:rPr dirty="0"/>
              <a:t> round of this game</a:t>
            </a:r>
            <a:r>
              <a:rPr lang="en-US" dirty="0"/>
              <a:t>, </a:t>
            </a:r>
          </a:p>
          <a:p>
            <a:pPr>
              <a:defRPr sz="3500">
                <a:solidFill>
                  <a:srgbClr val="FFFFFF"/>
                </a:solidFill>
              </a:defRPr>
            </a:pPr>
            <a:r>
              <a:rPr lang="en-US" dirty="0"/>
              <a:t>for about 5 </a:t>
            </a:r>
            <a:r>
              <a:rPr dirty="0"/>
              <a:t>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 </a:t>
            </a:r>
            <a:r>
              <a:rPr lang="en-US" sz="3600" dirty="0"/>
              <a:t>You can earn up to $2 each round.</a:t>
            </a:r>
          </a:p>
          <a:p>
            <a:pPr defTabSz="384047">
              <a:defRPr sz="3612">
                <a:solidFill>
                  <a:srgbClr val="FFFFFF"/>
                </a:solidFill>
              </a:defRPr>
            </a:pPr>
            <a:endParaRPr lang="en-US" sz="3500" dirty="0"/>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lang="en-US" dirty="0"/>
              <a:t>Each will </a:t>
            </a:r>
            <a:r>
              <a:rPr dirty="0"/>
              <a:t>last about </a:t>
            </a:r>
            <a:r>
              <a:rPr lang="he-IL"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525224"/>
              <a:ext cx="11753798" cy="6027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r>
                <a:rPr lang="en-US" dirty="0"/>
                <a:t> You can earn up to 50¢ each round.</a:t>
              </a:r>
            </a:p>
            <a:p>
              <a:pPr defTabSz="457200">
                <a:defRPr sz="3500" b="0">
                  <a:solidFill>
                    <a:srgbClr val="FFFFFF"/>
                  </a:solidFill>
                </a:defRPr>
              </a:pPr>
              <a:endParaRPr lang="en-US"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a:t>
            </a:r>
            <a:r>
              <a:rPr lang="en-US" sz="3500" dirty="0"/>
              <a:t> to respond</a:t>
            </a:r>
            <a:r>
              <a:rPr sz="3500" dirty="0"/>
              <a:t>, you will see </a:t>
            </a:r>
          </a:p>
          <a:p>
            <a:pPr defTabSz="452627">
              <a:defRPr sz="3465">
                <a:solidFill>
                  <a:srgbClr val="FFFFFF"/>
                </a:solidFill>
              </a:defRPr>
            </a:pPr>
            <a:r>
              <a:rPr sz="3500" dirty="0"/>
              <a:t>“</a:t>
            </a:r>
            <a:r>
              <a:rPr lang="en-US" sz="3500" i="1" dirty="0"/>
              <a:t>TOO SLOW</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25765486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359703873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by entering a number from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28827127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NEXT.</a:t>
            </a:r>
            <a:endParaRPr sz="3500" dirty="0"/>
          </a:p>
        </p:txBody>
      </p:sp>
    </p:spTree>
    <p:extLst>
      <p:ext uri="{BB962C8B-B14F-4D97-AF65-F5344CB8AC3E}">
        <p14:creationId xmlns:p14="http://schemas.microsoft.com/office/powerpoint/2010/main" val="397841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not earn bonus money for that decision.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 </a:t>
            </a:r>
            <a:r>
              <a:rPr lang="en-US" sz="3600" dirty="0"/>
              <a:t>You can earn up to 50¢ this game.</a:t>
            </a:r>
          </a:p>
          <a:p>
            <a:pPr defTabSz="452627">
              <a:defRPr sz="3465">
                <a:solidFill>
                  <a:srgbClr val="FFFFFF"/>
                </a:solidFill>
              </a:defRPr>
            </a:pPr>
            <a:endParaRPr lang="en-US"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650998"/>
            <a:ext cx="10464800" cy="3471512"/>
          </a:xfrm>
          <a:prstGeom prst="rect">
            <a:avLst/>
          </a:prstGeom>
        </p:spPr>
        <p:txBody>
          <a:bodyPr/>
          <a:lstStyle/>
          <a:p>
            <a:pPr>
              <a:defRPr sz="3500">
                <a:solidFill>
                  <a:srgbClr val="FFFFFF"/>
                </a:solidFill>
              </a:defRPr>
            </a:pPr>
            <a:r>
              <a:rPr lang="en-US" dirty="0"/>
              <a:t>You will play 1 round of this game.</a:t>
            </a:r>
          </a:p>
          <a:p>
            <a:pPr>
              <a:defRPr sz="3500">
                <a:solidFill>
                  <a:srgbClr val="FFFFFF"/>
                </a:solidFill>
              </a:defRPr>
            </a:pPr>
            <a:endParaRPr lang="en-US" dirty="0"/>
          </a:p>
          <a:p>
            <a:pPr>
              <a:defRPr sz="3500">
                <a:solidFill>
                  <a:srgbClr val="FFFFFF"/>
                </a:solidFill>
              </a:defRPr>
            </a:pPr>
            <a:r>
              <a:rPr lang="en-US" dirty="0"/>
              <a:t>It will last about 5 minutes.</a:t>
            </a:r>
          </a:p>
        </p:txBody>
      </p:sp>
    </p:spTree>
    <p:extLst>
      <p:ext uri="{BB962C8B-B14F-4D97-AF65-F5344CB8AC3E}">
        <p14:creationId xmlns:p14="http://schemas.microsoft.com/office/powerpoint/2010/main" val="228407243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 </a:t>
            </a:r>
            <a:r>
              <a:rPr lang="en-US" sz="3600" dirty="0"/>
              <a:t>You can earn up to 50¢ each round.</a:t>
            </a:r>
          </a:p>
          <a:p>
            <a:pPr defTabSz="384047">
              <a:defRPr sz="3612">
                <a:solidFill>
                  <a:srgbClr val="FFFFFF"/>
                </a:solidFill>
              </a:defRPr>
            </a:pPr>
            <a:endParaRPr lang="en-US" sz="3500" dirty="0"/>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dirty="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525223"/>
            <a:ext cx="11753798" cy="6027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r>
              <a:rPr lang="en-US" dirty="0"/>
              <a:t> You can earn up to $2 each round.</a:t>
            </a:r>
            <a:endParaRPr dirty="0"/>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650998"/>
            <a:ext cx="10464800" cy="3471512"/>
          </a:xfrm>
          <a:prstGeom prst="rect">
            <a:avLst/>
          </a:prstGeom>
        </p:spPr>
        <p:txBody>
          <a:bodyPr/>
          <a:lstStyle/>
          <a:p>
            <a:pPr>
              <a:defRPr sz="3500">
                <a:solidFill>
                  <a:srgbClr val="FFFFFF"/>
                </a:solidFill>
              </a:defRPr>
            </a:pPr>
            <a:r>
              <a:rPr lang="en-US" dirty="0"/>
              <a:t>You will play 2 rounds of this game.</a:t>
            </a:r>
          </a:p>
          <a:p>
            <a:pPr>
              <a:defRPr sz="3500">
                <a:solidFill>
                  <a:srgbClr val="FFFFFF"/>
                </a:solidFill>
              </a:defRPr>
            </a:pPr>
            <a:endParaRPr lang="en-US" dirty="0"/>
          </a:p>
          <a:p>
            <a:pPr>
              <a:defRPr sz="3500">
                <a:solidFill>
                  <a:srgbClr val="FFFFFF"/>
                </a:solidFill>
              </a:defRPr>
            </a:pPr>
            <a:r>
              <a:rPr lang="en-US" dirty="0"/>
              <a:t>Each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sp>
        <p:nvSpPr>
          <p:cNvPr id="138" name="Choose Left"/>
          <p:cNvSpPr txBox="1"/>
          <p:nvPr/>
        </p:nvSpPr>
        <p:spPr>
          <a:xfrm>
            <a:off x="6120924" y="5645636"/>
            <a:ext cx="3084068" cy="4472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r>
              <a:rPr dirty="0"/>
              <a:t>Choose Left</a:t>
            </a:r>
          </a:p>
        </p:txBody>
      </p:sp>
      <p:sp>
        <p:nvSpPr>
          <p:cNvPr id="139" name="Choose Right"/>
          <p:cNvSpPr txBox="1"/>
          <p:nvPr/>
        </p:nvSpPr>
        <p:spPr>
          <a:xfrm>
            <a:off x="6725094" y="6380753"/>
            <a:ext cx="3084068" cy="4472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r>
              <a:rPr dirty="0"/>
              <a:t>Choose Right</a:t>
            </a:r>
          </a:p>
        </p:txBody>
      </p:sp>
      <p:sp>
        <p:nvSpPr>
          <p:cNvPr id="140" name="Line"/>
          <p:cNvSpPr/>
          <p:nvPr/>
        </p:nvSpPr>
        <p:spPr>
          <a:xfrm flipV="1">
            <a:off x="6357475" y="5910003"/>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sp>
        <p:nvSpPr>
          <p:cNvPr id="141" name="Line"/>
          <p:cNvSpPr/>
          <p:nvPr/>
        </p:nvSpPr>
        <p:spPr>
          <a:xfrm>
            <a:off x="6872800" y="6627445"/>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pic>
        <p:nvPicPr>
          <p:cNvPr id="137" name="Image" descr="Image"/>
          <p:cNvPicPr>
            <a:picLocks noChangeAspect="1"/>
          </p:cNvPicPr>
          <p:nvPr/>
        </p:nvPicPr>
        <p:blipFill>
          <a:blip r:embed="rId2"/>
          <a:stretch>
            <a:fillRect/>
          </a:stretch>
        </p:blipFill>
        <p:spPr>
          <a:xfrm>
            <a:off x="4101205" y="6139835"/>
            <a:ext cx="3084068" cy="3084069"/>
          </a:xfrm>
          <a:prstGeom prst="rect">
            <a:avLst/>
          </a:prstGeom>
          <a:ln w="12700" cap="flat">
            <a:noFill/>
            <a:miter lim="400000"/>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56495419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609</TotalTime>
  <Words>2250</Words>
  <Application>Microsoft Macintosh PowerPoint</Application>
  <PresentationFormat>Custom</PresentationFormat>
  <Paragraphs>271</Paragraphs>
  <Slides>57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28</cp:revision>
  <dcterms:modified xsi:type="dcterms:W3CDTF">2022-06-16T18:44:13Z</dcterms:modified>
</cp:coreProperties>
</file>