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3" r:id="rId2"/>
    <p:sldId id="27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00FA00"/>
    <a:srgbClr val="FFFFFF"/>
    <a:srgbClr val="00CD00"/>
    <a:srgbClr val="00CCCC"/>
    <a:srgbClr val="FFFF99"/>
    <a:srgbClr val="FFA9DF"/>
    <a:srgbClr val="A7FFEA"/>
    <a:srgbClr val="7AFFE1"/>
    <a:srgbClr val="CA90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871"/>
    <p:restoredTop sz="94618"/>
  </p:normalViewPr>
  <p:slideViewPr>
    <p:cSldViewPr snapToGrid="0" snapToObjects="1">
      <p:cViewPr>
        <p:scale>
          <a:sx n="88" d="100"/>
          <a:sy n="88" d="100"/>
        </p:scale>
        <p:origin x="608" y="53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6492A-2CA2-E643-8AA6-7A3DBD9E2B39}" type="datetimeFigureOut">
              <a:rPr lang="en-US" smtClean="0"/>
              <a:t>5/24/22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6B060D-D020-B54C-829E-DB3A4113A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80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B060D-D020-B54C-829E-DB3A4113A2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04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B060D-D020-B54C-829E-DB3A4113A2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91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637D8-66F5-C247-80F9-1F4F7ADB9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2AD74-3C9B-414A-9C3C-0FF950A65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B94B2-0CEB-514A-8704-081AF482C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30AD-8316-4848-86F6-EF97FAB217B6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126C4-42AB-394B-AE66-EB5E35AD8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EC074-D5BA-3F40-A694-68FBFB0E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6915-0779-1F46-A94F-70F9DB72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75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D2FCC-9C07-684B-9280-E6126DD5D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74015F-8B7A-7848-8A8D-DFDCB5361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63C72-C28F-EC47-8002-94E4BF5D5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30AD-8316-4848-86F6-EF97FAB217B6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A7D6E-C823-0D4A-8C85-AACCAB435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68258-BFA7-5141-A258-B48C1BF22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6915-0779-1F46-A94F-70F9DB72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41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3DE96F-680F-E141-A849-FB5D4A264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59185D-029F-0C4C-BC37-9443F85D8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3A62C-1711-AC41-9B0A-61B658318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30AD-8316-4848-86F6-EF97FAB217B6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CCD9A-237F-2E46-A22B-A145EF0FC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7DBDC-D801-744C-B9D7-A829F2DD6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6915-0779-1F46-A94F-70F9DB72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4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ACF1B-DD55-C942-9802-8B9AC347B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BE7C8-FB1D-8249-828B-01B44C85B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15D62-B073-7343-A1AE-93C5BFAFA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30AD-8316-4848-86F6-EF97FAB217B6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79AD4-BC1E-4F45-BA5A-AAFE573CA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2E9F3-3376-EA40-95B3-9C5CD72C3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6915-0779-1F46-A94F-70F9DB72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52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CBF26-D1EA-5F4F-B770-999D72828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16BA8-C34E-B84F-9BC1-0C925AB86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0624B-E230-B049-971A-4AD1A3D18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30AD-8316-4848-86F6-EF97FAB217B6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248EB-9420-7E40-AE43-7FF74CD7B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74830-33FF-2646-AB7A-693C5275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6915-0779-1F46-A94F-70F9DB72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8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8309B-727E-194D-9639-A0A4247D2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9FDD6-37DD-3044-B6C3-1766546A0B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76A04-9E0B-FD43-93EF-217F94996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C811F-7C84-4F40-9C57-28298492F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30AD-8316-4848-86F6-EF97FAB217B6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F5D38-0844-0847-86C2-80E2389AA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8376E-79D2-914B-9F81-41DB01484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6915-0779-1F46-A94F-70F9DB72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2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D858F-2E14-9546-AD83-A97BF05B7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110BA-4A50-F44B-9F12-48F7E221C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DF8ED-889D-6749-84F4-D4CA33FD5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39825-6E6F-A44A-BD33-E88734524D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1A7828-F377-C444-8F70-1723633AB2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5E6CD2-3D9D-E842-8F52-CB929A5AF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30AD-8316-4848-86F6-EF97FAB217B6}" type="datetimeFigureOut">
              <a:rPr lang="en-US" smtClean="0"/>
              <a:t>5/24/22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C631CE-B1BC-B64C-8DB6-35617241A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99ED6E-68B5-CE48-AD00-3692CAC75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6915-0779-1F46-A94F-70F9DB72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54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8664B-1287-F94A-BB22-A8CA60792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A88CE2-6C0C-4749-ADB9-C6FACA8DE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30AD-8316-4848-86F6-EF97FAB217B6}" type="datetimeFigureOut">
              <a:rPr lang="en-US" smtClean="0"/>
              <a:t>5/24/22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446EFE-9EA8-2240-A4E6-20F0403B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9103C8-E264-8848-B850-A0449F007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6915-0779-1F46-A94F-70F9DB72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09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679B0F-F05F-A549-BD87-57A8F545F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30AD-8316-4848-86F6-EF97FAB217B6}" type="datetimeFigureOut">
              <a:rPr lang="en-US" smtClean="0"/>
              <a:t>5/24/22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2053F8-E8D3-4F45-BEF2-1E63DE67E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FEA1F6-720B-D24B-9FBF-1AF9FA760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6915-0779-1F46-A94F-70F9DB72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08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AED50-D677-5F4E-9FD1-57005FDF4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68E7D-33D5-A643-8F3F-3DE017BA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00E24-616B-4041-A2D9-FA2A6F78B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87BCC-587C-CB42-9799-529BA5DD8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30AD-8316-4848-86F6-EF97FAB217B6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608AC-136F-0745-B383-7FE39E2B8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96367-E460-A644-91E5-5504B3B35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6915-0779-1F46-A94F-70F9DB72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7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F7965-1F8C-924C-BAA9-ED7F1CE06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5071FA-BD8B-7143-8D47-D6119A9172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7AE25-D2CA-C64C-8DC5-50DA8C4B2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FFCA0-9DF5-E040-B517-5AE6A48C5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30AD-8316-4848-86F6-EF97FAB217B6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C490F-7943-204B-AD72-7AC806AE6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D1AEF-6F85-FF41-A3AD-331BC76B2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6915-0779-1F46-A94F-70F9DB72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94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BAC297-F7BD-A348-BC5F-84DEC90D9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A16EF-872D-CC4E-93DF-97D4A835D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67A77-59DE-2A43-A6AF-BEEDDD8ECD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230AD-8316-4848-86F6-EF97FAB217B6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ACB63-1246-9343-B549-8BAA5FC2A7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3C0F5-22F5-0447-905D-54F390BA4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06915-0779-1F46-A94F-70F9DB72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3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FE38FA2-2183-8849-9938-C0645653CC66}"/>
              </a:ext>
            </a:extLst>
          </p:cNvPr>
          <p:cNvGrpSpPr/>
          <p:nvPr/>
        </p:nvGrpSpPr>
        <p:grpSpPr>
          <a:xfrm>
            <a:off x="4126717" y="-8984811"/>
            <a:ext cx="5969703" cy="15490796"/>
            <a:chOff x="3628776" y="-4648201"/>
            <a:chExt cx="5969703" cy="1549079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B3AB18A-4E4F-1242-8342-B6B191D82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28776" y="2943251"/>
              <a:ext cx="5965866" cy="789934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7F90619-015A-EE45-9A15-4C03E0BDED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8586"/>
            <a:stretch/>
          </p:blipFill>
          <p:spPr>
            <a:xfrm>
              <a:off x="3632613" y="-4648201"/>
              <a:ext cx="5965866" cy="75914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3075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8A1FB39A-2BE4-7AEE-8428-1D6AE301BA43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-198810"/>
            <a:ext cx="12625824" cy="64008000"/>
            <a:chOff x="4376962" y="62447"/>
            <a:chExt cx="3080006" cy="1561443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F06F37D-6539-9D8F-9A03-70DE375EA224}"/>
                </a:ext>
              </a:extLst>
            </p:cNvPr>
            <p:cNvSpPr/>
            <p:nvPr/>
          </p:nvSpPr>
          <p:spPr>
            <a:xfrm>
              <a:off x="4376962" y="62447"/>
              <a:ext cx="3080006" cy="15614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1D444CB-97DF-EA5A-9E1B-EC052345A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56416" y="110392"/>
              <a:ext cx="2916456" cy="2393804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C00E37E-F36C-99EA-7CE1-1761A7479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56416" y="2594458"/>
              <a:ext cx="2933498" cy="119756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6541BBA-9229-A501-B423-D699B90B5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17565" y="3763795"/>
              <a:ext cx="3006438" cy="283266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B57FE0D-CBE1-8F7B-6871-C8A6606066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73457" y="6721853"/>
              <a:ext cx="2944046" cy="68343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BCCBDAF-F497-D437-50CC-0657EE6F0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84630" y="7380807"/>
              <a:ext cx="2905283" cy="263847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6BDDEEB-B3B6-112E-F165-574917992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500888" y="10074241"/>
              <a:ext cx="2905283" cy="94473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6EC3FB1-8E52-BC5B-8199-B53253365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419633" y="11002585"/>
              <a:ext cx="2986538" cy="216960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1D2EA05-98EB-1488-B950-324CBA703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434282" y="13205242"/>
              <a:ext cx="2983220" cy="111389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D55D7F9-D8A2-E9A2-9C0A-EDFB0717F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436530" y="14352186"/>
              <a:ext cx="2980972" cy="95130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2B520A6-0914-0494-7243-2E9CBFADB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991635" y="15358457"/>
              <a:ext cx="1398278" cy="2376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0849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19835</TotalTime>
  <Words>2</Words>
  <Application>Microsoft Macintosh PowerPoint</Application>
  <PresentationFormat>Widescreen</PresentationFormat>
  <Paragraphs>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Natalie Biderman</dc:creator>
  <cp:lastModifiedBy>Microsoft Office User</cp:lastModifiedBy>
  <cp:revision>101</cp:revision>
  <dcterms:created xsi:type="dcterms:W3CDTF">2019-02-21T20:26:27Z</dcterms:created>
  <dcterms:modified xsi:type="dcterms:W3CDTF">2022-05-25T14:40:30Z</dcterms:modified>
</cp:coreProperties>
</file>