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FA00"/>
    <a:srgbClr val="FFFFFF"/>
    <a:srgbClr val="00CD00"/>
    <a:srgbClr val="00CCCC"/>
    <a:srgbClr val="FFFF99"/>
    <a:srgbClr val="FFA9DF"/>
    <a:srgbClr val="A7FFEA"/>
    <a:srgbClr val="7AFFE1"/>
    <a:srgbClr val="CA9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06"/>
    <p:restoredTop sz="94599"/>
  </p:normalViewPr>
  <p:slideViewPr>
    <p:cSldViewPr snapToGrid="0" snapToObjects="1">
      <p:cViewPr>
        <p:scale>
          <a:sx n="77" d="100"/>
          <a:sy n="77" d="100"/>
        </p:scale>
        <p:origin x="1032" y="8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6492A-2CA2-E643-8AA6-7A3DBD9E2B39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B060D-D020-B54C-829E-DB3A411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8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0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37D8-66F5-C247-80F9-1F4F7ADB9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2AD74-3C9B-414A-9C3C-0FF950A65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94B2-0CEB-514A-8704-081AF482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26C4-42AB-394B-AE66-EB5E35AD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C074-D5BA-3F40-A694-68FBFB0E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2FCC-9C07-684B-9280-E6126DD5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4015F-8B7A-7848-8A8D-DFDCB5361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3C72-C28F-EC47-8002-94E4BF5D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7D6E-C823-0D4A-8C85-AACCAB43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8258-BFA7-5141-A258-B48C1BF2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4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DE96F-680F-E141-A849-FB5D4A264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9185D-029F-0C4C-BC37-9443F85D8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A62C-1711-AC41-9B0A-61B65831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CD9A-237F-2E46-A22B-A145EF0F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DBDC-D801-744C-B9D7-A829F2DD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CF1B-DD55-C942-9802-8B9AC347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E7C8-FB1D-8249-828B-01B44C85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5D62-B073-7343-A1AE-93C5BFAF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9AD4-BC1E-4F45-BA5A-AAFE573C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E9F3-3376-EA40-95B3-9C5CD72C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BF26-D1EA-5F4F-B770-999D7282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16BA8-C34E-B84F-9BC1-0C925AB86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0624B-E230-B049-971A-4AD1A3D1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48EB-9420-7E40-AE43-7FF74CD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4830-33FF-2646-AB7A-693C5275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309B-727E-194D-9639-A0A4247D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FDD6-37DD-3044-B6C3-1766546A0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76A04-9E0B-FD43-93EF-217F9499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C811F-7C84-4F40-9C57-28298492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F5D38-0844-0847-86C2-80E2389A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8376E-79D2-914B-9F81-41DB0148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858F-2E14-9546-AD83-A97BF05B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10BA-4A50-F44B-9F12-48F7E221C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DF8ED-889D-6749-84F4-D4CA33FD5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39825-6E6F-A44A-BD33-E88734524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7828-F377-C444-8F70-1723633AB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E6CD2-3D9D-E842-8F52-CB929A5A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631CE-B1BC-B64C-8DB6-35617241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9ED6E-68B5-CE48-AD00-3692CAC7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664B-1287-F94A-BB22-A8CA607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88CE2-6C0C-4749-ADB9-C6FACA8D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46EFE-9EA8-2240-A4E6-20F0403B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103C8-E264-8848-B850-A0449F00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0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79B0F-F05F-A549-BD87-57A8F545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053F8-E8D3-4F45-BEF2-1E63DE67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EA1F6-720B-D24B-9FBF-1AF9FA7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ED50-D677-5F4E-9FD1-57005FDF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8E7D-33D5-A643-8F3F-3DE017BA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00E24-616B-4041-A2D9-FA2A6F78B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87BCC-587C-CB42-9799-529BA5DD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608AC-136F-0745-B383-7FE39E2B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96367-E460-A644-91E5-5504B3B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7965-1F8C-924C-BAA9-ED7F1CE0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071FA-BD8B-7143-8D47-D6119A917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7AE25-D2CA-C64C-8DC5-50DA8C4B2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FFCA0-9DF5-E040-B517-5AE6A48C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C490F-7943-204B-AD72-7AC806AE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1AEF-6F85-FF41-A3AD-331BC76B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9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AC297-F7BD-A348-BC5F-84DEC90D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A16EF-872D-CC4E-93DF-97D4A835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7A77-59DE-2A43-A6AF-BEEDDD8E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CB63-1246-9343-B549-8BAA5FC2A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3C0F5-22F5-0447-905D-54F390BA4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FBEDD9-F4D1-E0DF-5DD0-BB3813C386EC}"/>
              </a:ext>
            </a:extLst>
          </p:cNvPr>
          <p:cNvGrpSpPr/>
          <p:nvPr/>
        </p:nvGrpSpPr>
        <p:grpSpPr>
          <a:xfrm>
            <a:off x="4126717" y="-8984811"/>
            <a:ext cx="5969703" cy="15490796"/>
            <a:chOff x="4126717" y="-8984811"/>
            <a:chExt cx="5969703" cy="1549079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E38FA2-2183-8849-9938-C0645653CC66}"/>
                </a:ext>
              </a:extLst>
            </p:cNvPr>
            <p:cNvGrpSpPr/>
            <p:nvPr/>
          </p:nvGrpSpPr>
          <p:grpSpPr>
            <a:xfrm>
              <a:off x="4126717" y="-8984811"/>
              <a:ext cx="5969703" cy="15490796"/>
              <a:chOff x="3628776" y="-4648201"/>
              <a:chExt cx="5969703" cy="1549079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B3AB18A-4E4F-1242-8342-B6B191D82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8776" y="2943251"/>
                <a:ext cx="5965866" cy="7899344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7F90619-015A-EE45-9A15-4C03E0BDED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8586"/>
              <a:stretch/>
            </p:blipFill>
            <p:spPr>
              <a:xfrm>
                <a:off x="3632613" y="-4648201"/>
                <a:ext cx="5965866" cy="7591452"/>
              </a:xfrm>
              <a:prstGeom prst="rect">
                <a:avLst/>
              </a:prstGeom>
            </p:spPr>
          </p:pic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3C08AD5-30AA-2B60-9961-B5A376486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3330" y="6026829"/>
              <a:ext cx="2453496" cy="427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307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18999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Biderman</dc:creator>
  <cp:lastModifiedBy>Microsoft Office User</cp:lastModifiedBy>
  <cp:revision>103</cp:revision>
  <dcterms:created xsi:type="dcterms:W3CDTF">2019-02-21T20:26:27Z</dcterms:created>
  <dcterms:modified xsi:type="dcterms:W3CDTF">2023-07-25T20:05:33Z</dcterms:modified>
</cp:coreProperties>
</file>