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9" r:id="rId2"/>
    <p:sldId id="285" r:id="rId3"/>
    <p:sldId id="289" r:id="rId4"/>
    <p:sldId id="291" r:id="rId5"/>
    <p:sldId id="287" r:id="rId6"/>
    <p:sldId id="290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82" r:id="rId15"/>
    <p:sldId id="288" r:id="rId16"/>
    <p:sldId id="266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FA00"/>
    <a:srgbClr val="FFFFFF"/>
    <a:srgbClr val="00CD00"/>
    <a:srgbClr val="00CCCC"/>
    <a:srgbClr val="FFFF99"/>
    <a:srgbClr val="FFA9DF"/>
    <a:srgbClr val="A7FFEA"/>
    <a:srgbClr val="7AFFE1"/>
    <a:srgbClr val="CA9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18"/>
  </p:normalViewPr>
  <p:slideViewPr>
    <p:cSldViewPr snapToGrid="0" snapToObjects="1">
      <p:cViewPr varScale="1">
        <p:scale>
          <a:sx n="104" d="100"/>
          <a:sy n="104" d="100"/>
        </p:scale>
        <p:origin x="1456" y="2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6492A-2CA2-E643-8AA6-7A3DBD9E2B39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B060D-D020-B54C-829E-DB3A411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8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84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3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4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71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5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44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9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10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94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41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31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9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6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20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00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6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37D8-66F5-C247-80F9-1F4F7ADB9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2AD74-3C9B-414A-9C3C-0FF950A65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B94B2-0CEB-514A-8704-081AF482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26C4-42AB-394B-AE66-EB5E35AD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EC074-D5BA-3F40-A694-68FBFB0E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2FCC-9C07-684B-9280-E6126DD5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4015F-8B7A-7848-8A8D-DFDCB5361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63C72-C28F-EC47-8002-94E4BF5D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7D6E-C823-0D4A-8C85-AACCAB43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8258-BFA7-5141-A258-B48C1BF2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4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DE96F-680F-E141-A849-FB5D4A264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9185D-029F-0C4C-BC37-9443F85D8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A62C-1711-AC41-9B0A-61B65831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CD9A-237F-2E46-A22B-A145EF0F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DBDC-D801-744C-B9D7-A829F2DD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CF1B-DD55-C942-9802-8B9AC347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E7C8-FB1D-8249-828B-01B44C85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5D62-B073-7343-A1AE-93C5BFAF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9AD4-BC1E-4F45-BA5A-AAFE573C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E9F3-3376-EA40-95B3-9C5CD72C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BF26-D1EA-5F4F-B770-999D7282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16BA8-C34E-B84F-9BC1-0C925AB86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0624B-E230-B049-971A-4AD1A3D1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48EB-9420-7E40-AE43-7FF74CD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4830-33FF-2646-AB7A-693C5275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8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309B-727E-194D-9639-A0A4247D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FDD6-37DD-3044-B6C3-1766546A0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76A04-9E0B-FD43-93EF-217F9499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C811F-7C84-4F40-9C57-28298492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F5D38-0844-0847-86C2-80E2389A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8376E-79D2-914B-9F81-41DB0148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858F-2E14-9546-AD83-A97BF05B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10BA-4A50-F44B-9F12-48F7E221C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DF8ED-889D-6749-84F4-D4CA33FD5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39825-6E6F-A44A-BD33-E88734524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7828-F377-C444-8F70-1723633AB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E6CD2-3D9D-E842-8F52-CB929A5A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8/3/22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631CE-B1BC-B64C-8DB6-35617241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9ED6E-68B5-CE48-AD00-3692CAC7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5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664B-1287-F94A-BB22-A8CA6079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88CE2-6C0C-4749-ADB9-C6FACA8D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46EFE-9EA8-2240-A4E6-20F0403B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103C8-E264-8848-B850-A0449F00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0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79B0F-F05F-A549-BD87-57A8F545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8/3/22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053F8-E8D3-4F45-BEF2-1E63DE67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EA1F6-720B-D24B-9FBF-1AF9FA76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0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ED50-D677-5F4E-9FD1-57005FDF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8E7D-33D5-A643-8F3F-3DE017BA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00E24-616B-4041-A2D9-FA2A6F78B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87BCC-587C-CB42-9799-529BA5DD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608AC-136F-0745-B383-7FE39E2B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96367-E460-A644-91E5-5504B3B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7965-1F8C-924C-BAA9-ED7F1CE0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071FA-BD8B-7143-8D47-D6119A917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7AE25-D2CA-C64C-8DC5-50DA8C4B2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FFCA0-9DF5-E040-B517-5AE6A48C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C490F-7943-204B-AD72-7AC806AE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1AEF-6F85-FF41-A3AD-331BC76B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9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AC297-F7BD-A348-BC5F-84DEC90D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A16EF-872D-CC4E-93DF-97D4A835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7A77-59DE-2A43-A6AF-BEEDDD8E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30AD-8316-4848-86F6-EF97FAB217B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ACB63-1246-9343-B549-8BAA5FC2A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3C0F5-22F5-0447-905D-54F390BA4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1.tif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1.tif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1.tif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1.tif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1.tif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1.tif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836649-3BFB-BC41-8DB9-D358D1B458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0DAA0-A0FD-6A46-9490-CA00AB61643F}"/>
              </a:ext>
            </a:extLst>
          </p:cNvPr>
          <p:cNvSpPr/>
          <p:nvPr/>
        </p:nvSpPr>
        <p:spPr>
          <a:xfrm>
            <a:off x="650009" y="654162"/>
            <a:ext cx="111464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the experiment!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experiment, we will show you pairs of images presented one after the other, and you are asked to choose one of them. 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two images will appear one after the other.</a:t>
            </a:r>
          </a:p>
          <a:p>
            <a:pPr algn="ctr"/>
            <a:r>
              <a:rPr lang="en-US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 you see a ”+” sign on the screen, you may enter either the “D” or “K” keys to make a decision.</a:t>
            </a:r>
          </a:p>
        </p:txBody>
      </p:sp>
    </p:spTree>
    <p:extLst>
      <p:ext uri="{BB962C8B-B14F-4D97-AF65-F5344CB8AC3E}">
        <p14:creationId xmlns:p14="http://schemas.microsoft.com/office/powerpoint/2010/main" val="425262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836649-3BFB-BC41-8DB9-D358D1B458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0DAA0-A0FD-6A46-9490-CA00AB61643F}"/>
              </a:ext>
            </a:extLst>
          </p:cNvPr>
          <p:cNvSpPr/>
          <p:nvPr/>
        </p:nvSpPr>
        <p:spPr>
          <a:xfrm>
            <a:off x="650009" y="654162"/>
            <a:ext cx="111464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the experiment!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experiment, we will show you pairs of images presented one after the other, and you are asked to choose one of them. 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images will appear for a short time one after the other, with a “+” in between.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make your decision once the second image appears on the screen, and while you see the screen “MAKE A CHOICE”.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choose the FIRST image press the “D” key, and to choose the SECOND image press the “K” key.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D16A73-0858-319F-16EF-D555589794DF}"/>
              </a:ext>
            </a:extLst>
          </p:cNvPr>
          <p:cNvSpPr/>
          <p:nvPr/>
        </p:nvSpPr>
        <p:spPr>
          <a:xfrm>
            <a:off x="3550925" y="3996327"/>
            <a:ext cx="2365960" cy="173736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6381C2-DE22-C720-C04D-7F6C724F9C75}"/>
              </a:ext>
            </a:extLst>
          </p:cNvPr>
          <p:cNvCxnSpPr>
            <a:cxnSpLocks/>
          </p:cNvCxnSpPr>
          <p:nvPr/>
        </p:nvCxnSpPr>
        <p:spPr>
          <a:xfrm>
            <a:off x="5933354" y="4868921"/>
            <a:ext cx="2743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DA9A9-7BB2-1C07-C53F-35537DC78A3F}"/>
              </a:ext>
            </a:extLst>
          </p:cNvPr>
          <p:cNvSpPr/>
          <p:nvPr/>
        </p:nvSpPr>
        <p:spPr>
          <a:xfrm>
            <a:off x="6224143" y="3996327"/>
            <a:ext cx="2365960" cy="173736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ACA483-BA3C-3519-D40C-70BCD9149BE4}"/>
              </a:ext>
            </a:extLst>
          </p:cNvPr>
          <p:cNvSpPr/>
          <p:nvPr/>
        </p:nvSpPr>
        <p:spPr>
          <a:xfrm>
            <a:off x="6876363" y="4338129"/>
            <a:ext cx="1097280" cy="1097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F67E4BC-C004-405E-567C-FE609CFD5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73" y="4429569"/>
            <a:ext cx="914400" cy="9144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3F9DB2-9B7C-7548-33C2-FF418CE3D7A3}"/>
              </a:ext>
            </a:extLst>
          </p:cNvPr>
          <p:cNvCxnSpPr>
            <a:cxnSpLocks/>
          </p:cNvCxnSpPr>
          <p:nvPr/>
        </p:nvCxnSpPr>
        <p:spPr>
          <a:xfrm>
            <a:off x="8593509" y="4868921"/>
            <a:ext cx="2743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CFF8C52-8001-D7E2-CFDA-FDEDA2BB52D9}"/>
              </a:ext>
            </a:extLst>
          </p:cNvPr>
          <p:cNvSpPr/>
          <p:nvPr/>
        </p:nvSpPr>
        <p:spPr>
          <a:xfrm>
            <a:off x="8884298" y="3996327"/>
            <a:ext cx="2365960" cy="173736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922271-49FC-7B29-0FE4-824062DB6692}"/>
              </a:ext>
            </a:extLst>
          </p:cNvPr>
          <p:cNvSpPr/>
          <p:nvPr/>
        </p:nvSpPr>
        <p:spPr>
          <a:xfrm>
            <a:off x="9162024" y="4712123"/>
            <a:ext cx="18489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CHOICE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297DC30-6729-EA39-22C0-25A23F3F0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337" y="5666773"/>
            <a:ext cx="1887295" cy="94364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77A0C27-FA59-400D-F155-21D07F0C4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228" y="6145034"/>
            <a:ext cx="321164" cy="5805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319A5F-ED98-73CA-2921-0DAE6EEEE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826940" y="6157578"/>
            <a:ext cx="321862" cy="5817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C163C6-16AD-623D-9AD0-90F27C1C3AA0}"/>
              </a:ext>
            </a:extLst>
          </p:cNvPr>
          <p:cNvSpPr/>
          <p:nvPr/>
        </p:nvSpPr>
        <p:spPr>
          <a:xfrm>
            <a:off x="852957" y="3996327"/>
            <a:ext cx="2365960" cy="173736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EBD433-8375-ED8D-2AEB-98D1CD0CE2E7}"/>
              </a:ext>
            </a:extLst>
          </p:cNvPr>
          <p:cNvSpPr/>
          <p:nvPr/>
        </p:nvSpPr>
        <p:spPr>
          <a:xfrm>
            <a:off x="4390584" y="4567220"/>
            <a:ext cx="72802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B52632-4B53-6C66-956C-984E989AB6B9}"/>
              </a:ext>
            </a:extLst>
          </p:cNvPr>
          <p:cNvCxnSpPr>
            <a:cxnSpLocks/>
          </p:cNvCxnSpPr>
          <p:nvPr/>
        </p:nvCxnSpPr>
        <p:spPr>
          <a:xfrm>
            <a:off x="3218917" y="4868921"/>
            <a:ext cx="2743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F812530-CD65-C465-7DC5-FCF0DF90A0EE}"/>
              </a:ext>
            </a:extLst>
          </p:cNvPr>
          <p:cNvSpPr/>
          <p:nvPr/>
        </p:nvSpPr>
        <p:spPr>
          <a:xfrm>
            <a:off x="1498433" y="4340790"/>
            <a:ext cx="1097280" cy="1097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EE017F3-F63D-C93F-E454-B6A0F9313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9873" y="44295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836649-3BFB-BC41-8DB9-D358D1B458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0DAA0-A0FD-6A46-9490-CA00AB61643F}"/>
              </a:ext>
            </a:extLst>
          </p:cNvPr>
          <p:cNvSpPr/>
          <p:nvPr/>
        </p:nvSpPr>
        <p:spPr>
          <a:xfrm>
            <a:off x="650009" y="654162"/>
            <a:ext cx="111464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the experiment!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experiment, we will show you pairs of images presented one after the other, and you are asked to choose one of them. 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black square appears on the screen, you will have 2 seconds to press the SPACE bar.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two images will appear for a short time one after the other, with a “+” in between.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make your decision once the second image appears on the screen, and while you see the screen “MAKE A CHOICE”. 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choose the FIRST image press the “K” key, and to choose the SECOND image press the “D” key.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BC7CDD-2F5E-418F-3623-EDEC485CE32A}"/>
              </a:ext>
            </a:extLst>
          </p:cNvPr>
          <p:cNvSpPr>
            <a:spLocks/>
          </p:cNvSpPr>
          <p:nvPr/>
        </p:nvSpPr>
        <p:spPr>
          <a:xfrm>
            <a:off x="258150" y="4378326"/>
            <a:ext cx="2100076" cy="137160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B820EC-BDAB-F66F-68FF-75353C84C850}"/>
              </a:ext>
            </a:extLst>
          </p:cNvPr>
          <p:cNvCxnSpPr>
            <a:cxnSpLocks/>
          </p:cNvCxnSpPr>
          <p:nvPr/>
        </p:nvCxnSpPr>
        <p:spPr>
          <a:xfrm>
            <a:off x="2358226" y="5060856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2F54D-CF6F-7195-618F-DF3D0BDBF796}"/>
              </a:ext>
            </a:extLst>
          </p:cNvPr>
          <p:cNvSpPr/>
          <p:nvPr/>
        </p:nvSpPr>
        <p:spPr>
          <a:xfrm>
            <a:off x="1007289" y="4776330"/>
            <a:ext cx="647918" cy="615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6DEE3C-D616-AC06-CA7F-47758755C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57" y="5704105"/>
            <a:ext cx="1675203" cy="7942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5C4272-B8D9-8823-4951-7C33791DA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72" y="6338781"/>
            <a:ext cx="285072" cy="48859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2AE73E-9D9C-F2ED-978A-06875F0F33EB}"/>
              </a:ext>
            </a:extLst>
          </p:cNvPr>
          <p:cNvSpPr>
            <a:spLocks/>
          </p:cNvSpPr>
          <p:nvPr/>
        </p:nvSpPr>
        <p:spPr>
          <a:xfrm>
            <a:off x="5099759" y="4369935"/>
            <a:ext cx="2100076" cy="137160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E4F1C0-5A4F-FC60-B1EB-90355FB81532}"/>
              </a:ext>
            </a:extLst>
          </p:cNvPr>
          <p:cNvCxnSpPr>
            <a:cxnSpLocks/>
          </p:cNvCxnSpPr>
          <p:nvPr/>
        </p:nvCxnSpPr>
        <p:spPr>
          <a:xfrm>
            <a:off x="7214453" y="5052465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FBF6F-E976-2D9E-C48D-3A95780DBCAA}"/>
              </a:ext>
            </a:extLst>
          </p:cNvPr>
          <p:cNvSpPr>
            <a:spLocks/>
          </p:cNvSpPr>
          <p:nvPr/>
        </p:nvSpPr>
        <p:spPr>
          <a:xfrm>
            <a:off x="7472564" y="4369935"/>
            <a:ext cx="2100076" cy="137160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2C9CBE-7A91-C3FB-9282-18CD2E12A34A}"/>
              </a:ext>
            </a:extLst>
          </p:cNvPr>
          <p:cNvSpPr/>
          <p:nvPr/>
        </p:nvSpPr>
        <p:spPr>
          <a:xfrm>
            <a:off x="8051488" y="4605710"/>
            <a:ext cx="973969" cy="9235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D10C554-5602-2E22-C812-0FAB5B7E6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531" y="4682673"/>
            <a:ext cx="811641" cy="76963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E180E5-645F-D0B3-8412-B76A0DA911C5}"/>
              </a:ext>
            </a:extLst>
          </p:cNvPr>
          <p:cNvCxnSpPr>
            <a:cxnSpLocks/>
          </p:cNvCxnSpPr>
          <p:nvPr/>
        </p:nvCxnSpPr>
        <p:spPr>
          <a:xfrm>
            <a:off x="9575663" y="5052465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612208A-E068-2CE4-2061-001E78C4219B}"/>
              </a:ext>
            </a:extLst>
          </p:cNvPr>
          <p:cNvSpPr>
            <a:spLocks/>
          </p:cNvSpPr>
          <p:nvPr/>
        </p:nvSpPr>
        <p:spPr>
          <a:xfrm>
            <a:off x="9833774" y="4369935"/>
            <a:ext cx="2100076" cy="137160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E0B3B4-1A01-8E49-7941-DC9095B5FB83}"/>
              </a:ext>
            </a:extLst>
          </p:cNvPr>
          <p:cNvSpPr/>
          <p:nvPr/>
        </p:nvSpPr>
        <p:spPr>
          <a:xfrm>
            <a:off x="10080289" y="4920492"/>
            <a:ext cx="16411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CHOICE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D8B53A8-C6E1-4915-867F-B365E38DD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762" y="5724726"/>
            <a:ext cx="1675203" cy="79424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1B0D633-AA76-3C93-5E66-B1514B586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557" y="6148069"/>
            <a:ext cx="285072" cy="48859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CE68632-9979-D462-A8E4-525CEAECA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992864" y="6158627"/>
            <a:ext cx="285692" cy="48965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AD5961E-C76D-17EF-6693-887A940546B4}"/>
              </a:ext>
            </a:extLst>
          </p:cNvPr>
          <p:cNvSpPr>
            <a:spLocks/>
          </p:cNvSpPr>
          <p:nvPr/>
        </p:nvSpPr>
        <p:spPr>
          <a:xfrm>
            <a:off x="2704985" y="4369935"/>
            <a:ext cx="2100076" cy="137160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14D98C-5B87-D00D-95DA-444DC9C776DB}"/>
              </a:ext>
            </a:extLst>
          </p:cNvPr>
          <p:cNvSpPr/>
          <p:nvPr/>
        </p:nvSpPr>
        <p:spPr>
          <a:xfrm>
            <a:off x="5845058" y="4798530"/>
            <a:ext cx="646207" cy="531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B277D4-1E26-A713-CF05-32C8AF49C63E}"/>
              </a:ext>
            </a:extLst>
          </p:cNvPr>
          <p:cNvCxnSpPr>
            <a:cxnSpLocks/>
          </p:cNvCxnSpPr>
          <p:nvPr/>
        </p:nvCxnSpPr>
        <p:spPr>
          <a:xfrm>
            <a:off x="4805061" y="5052465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0C6EE5-5718-3C3F-03DC-83110F07FE7F}"/>
              </a:ext>
            </a:extLst>
          </p:cNvPr>
          <p:cNvSpPr/>
          <p:nvPr/>
        </p:nvSpPr>
        <p:spPr>
          <a:xfrm>
            <a:off x="3277923" y="4607949"/>
            <a:ext cx="973969" cy="9235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6349D55-BA9A-2310-8CD9-96F2B107C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087" y="4682673"/>
            <a:ext cx="811641" cy="76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8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836649-3BFB-BC41-8DB9-D358D1B458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0DAA0-A0FD-6A46-9490-CA00AB61643F}"/>
              </a:ext>
            </a:extLst>
          </p:cNvPr>
          <p:cNvSpPr/>
          <p:nvPr/>
        </p:nvSpPr>
        <p:spPr>
          <a:xfrm>
            <a:off x="650009" y="654162"/>
            <a:ext cx="111464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the experiment!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experiment, we will show you pairs of images presented one after the other, and you are asked to choose one of them. 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black square appears on the screen, you will have 2 seconds to press the SPACE bar.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two images will appear for a short time one after the other, with a “+” in between.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make your decision once the second image appears on the screen, and while you see the screen “MAKE A CHOICE”. 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choose the FIRST image press the “D” key, and to choose the SECOND image press the “K” key.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BC7CDD-2F5E-418F-3623-EDEC485CE32A}"/>
              </a:ext>
            </a:extLst>
          </p:cNvPr>
          <p:cNvSpPr>
            <a:spLocks/>
          </p:cNvSpPr>
          <p:nvPr/>
        </p:nvSpPr>
        <p:spPr>
          <a:xfrm>
            <a:off x="258150" y="4378326"/>
            <a:ext cx="2100076" cy="137160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B820EC-BDAB-F66F-68FF-75353C84C850}"/>
              </a:ext>
            </a:extLst>
          </p:cNvPr>
          <p:cNvCxnSpPr>
            <a:cxnSpLocks/>
          </p:cNvCxnSpPr>
          <p:nvPr/>
        </p:nvCxnSpPr>
        <p:spPr>
          <a:xfrm>
            <a:off x="2358226" y="5060856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2F54D-CF6F-7195-618F-DF3D0BDBF796}"/>
              </a:ext>
            </a:extLst>
          </p:cNvPr>
          <p:cNvSpPr/>
          <p:nvPr/>
        </p:nvSpPr>
        <p:spPr>
          <a:xfrm>
            <a:off x="1007289" y="4776330"/>
            <a:ext cx="647918" cy="615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6DEE3C-D616-AC06-CA7F-47758755C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57" y="5704105"/>
            <a:ext cx="1675203" cy="7942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5C4272-B8D9-8823-4951-7C33791DA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72" y="6338781"/>
            <a:ext cx="285072" cy="48859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2AE73E-9D9C-F2ED-978A-06875F0F33EB}"/>
              </a:ext>
            </a:extLst>
          </p:cNvPr>
          <p:cNvSpPr>
            <a:spLocks/>
          </p:cNvSpPr>
          <p:nvPr/>
        </p:nvSpPr>
        <p:spPr>
          <a:xfrm>
            <a:off x="5099759" y="4369935"/>
            <a:ext cx="2100076" cy="137160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E4F1C0-5A4F-FC60-B1EB-90355FB81532}"/>
              </a:ext>
            </a:extLst>
          </p:cNvPr>
          <p:cNvCxnSpPr>
            <a:cxnSpLocks/>
          </p:cNvCxnSpPr>
          <p:nvPr/>
        </p:nvCxnSpPr>
        <p:spPr>
          <a:xfrm>
            <a:off x="7214453" y="5052465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FBF6F-E976-2D9E-C48D-3A95780DBCAA}"/>
              </a:ext>
            </a:extLst>
          </p:cNvPr>
          <p:cNvSpPr>
            <a:spLocks/>
          </p:cNvSpPr>
          <p:nvPr/>
        </p:nvSpPr>
        <p:spPr>
          <a:xfrm>
            <a:off x="7472564" y="4369935"/>
            <a:ext cx="2100076" cy="137160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2C9CBE-7A91-C3FB-9282-18CD2E12A34A}"/>
              </a:ext>
            </a:extLst>
          </p:cNvPr>
          <p:cNvSpPr/>
          <p:nvPr/>
        </p:nvSpPr>
        <p:spPr>
          <a:xfrm>
            <a:off x="8051488" y="4605710"/>
            <a:ext cx="973969" cy="9235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D10C554-5602-2E22-C812-0FAB5B7E6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531" y="4682673"/>
            <a:ext cx="811641" cy="76963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E180E5-645F-D0B3-8412-B76A0DA911C5}"/>
              </a:ext>
            </a:extLst>
          </p:cNvPr>
          <p:cNvCxnSpPr>
            <a:cxnSpLocks/>
          </p:cNvCxnSpPr>
          <p:nvPr/>
        </p:nvCxnSpPr>
        <p:spPr>
          <a:xfrm>
            <a:off x="9575663" y="5052465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612208A-E068-2CE4-2061-001E78C4219B}"/>
              </a:ext>
            </a:extLst>
          </p:cNvPr>
          <p:cNvSpPr>
            <a:spLocks/>
          </p:cNvSpPr>
          <p:nvPr/>
        </p:nvSpPr>
        <p:spPr>
          <a:xfrm>
            <a:off x="9833774" y="4369935"/>
            <a:ext cx="2100076" cy="137160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E0B3B4-1A01-8E49-7941-DC9095B5FB83}"/>
              </a:ext>
            </a:extLst>
          </p:cNvPr>
          <p:cNvSpPr/>
          <p:nvPr/>
        </p:nvSpPr>
        <p:spPr>
          <a:xfrm>
            <a:off x="10080289" y="4920492"/>
            <a:ext cx="16411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CHOICE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D8B53A8-C6E1-4915-867F-B365E38DD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762" y="5724726"/>
            <a:ext cx="1675203" cy="79424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1B0D633-AA76-3C93-5E66-B1514B586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557" y="6148069"/>
            <a:ext cx="285072" cy="48859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CE68632-9979-D462-A8E4-525CEAECA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992864" y="6158627"/>
            <a:ext cx="285692" cy="48965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AD5961E-C76D-17EF-6693-887A940546B4}"/>
              </a:ext>
            </a:extLst>
          </p:cNvPr>
          <p:cNvSpPr>
            <a:spLocks/>
          </p:cNvSpPr>
          <p:nvPr/>
        </p:nvSpPr>
        <p:spPr>
          <a:xfrm>
            <a:off x="2704985" y="4369935"/>
            <a:ext cx="2100076" cy="137160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14D98C-5B87-D00D-95DA-444DC9C776DB}"/>
              </a:ext>
            </a:extLst>
          </p:cNvPr>
          <p:cNvSpPr/>
          <p:nvPr/>
        </p:nvSpPr>
        <p:spPr>
          <a:xfrm>
            <a:off x="5845058" y="4798530"/>
            <a:ext cx="646207" cy="531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B277D4-1E26-A713-CF05-32C8AF49C63E}"/>
              </a:ext>
            </a:extLst>
          </p:cNvPr>
          <p:cNvCxnSpPr>
            <a:cxnSpLocks/>
          </p:cNvCxnSpPr>
          <p:nvPr/>
        </p:nvCxnSpPr>
        <p:spPr>
          <a:xfrm>
            <a:off x="4805061" y="5052465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0C6EE5-5718-3C3F-03DC-83110F07FE7F}"/>
              </a:ext>
            </a:extLst>
          </p:cNvPr>
          <p:cNvSpPr/>
          <p:nvPr/>
        </p:nvSpPr>
        <p:spPr>
          <a:xfrm>
            <a:off x="3277923" y="4607949"/>
            <a:ext cx="973969" cy="9235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6349D55-BA9A-2310-8CD9-96F2B107C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087" y="4682673"/>
            <a:ext cx="811641" cy="76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836649-3BFB-BC41-8DB9-D358D1B458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0DAA0-A0FD-6A46-9490-CA00AB61643F}"/>
              </a:ext>
            </a:extLst>
          </p:cNvPr>
          <p:cNvSpPr/>
          <p:nvPr/>
        </p:nvSpPr>
        <p:spPr>
          <a:xfrm>
            <a:off x="650009" y="654162"/>
            <a:ext cx="111464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the experiment!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experiment, we will show you pairs of images presented one after the other, and you are asked to choose one of them. 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black square appears on the screen, you will have 2 seconds to press the SPACE bar.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two images will appear for a short time one after the other, with a “+” in between.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make your decision once the second image appears on the screen, and while you see the screen “MAKE A CHOICE”.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may enter either the “D” or “K” keys to make a decision. You will learn how to choose “D” vs. “K” correctly on your own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BC7CDD-2F5E-418F-3623-EDEC485CE32A}"/>
              </a:ext>
            </a:extLst>
          </p:cNvPr>
          <p:cNvSpPr>
            <a:spLocks/>
          </p:cNvSpPr>
          <p:nvPr/>
        </p:nvSpPr>
        <p:spPr>
          <a:xfrm>
            <a:off x="258150" y="4378326"/>
            <a:ext cx="2100076" cy="137160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B820EC-BDAB-F66F-68FF-75353C84C850}"/>
              </a:ext>
            </a:extLst>
          </p:cNvPr>
          <p:cNvCxnSpPr>
            <a:cxnSpLocks/>
          </p:cNvCxnSpPr>
          <p:nvPr/>
        </p:nvCxnSpPr>
        <p:spPr>
          <a:xfrm>
            <a:off x="2358226" y="5060856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2F54D-CF6F-7195-618F-DF3D0BDBF796}"/>
              </a:ext>
            </a:extLst>
          </p:cNvPr>
          <p:cNvSpPr/>
          <p:nvPr/>
        </p:nvSpPr>
        <p:spPr>
          <a:xfrm>
            <a:off x="1007289" y="4776330"/>
            <a:ext cx="647918" cy="615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6DEE3C-D616-AC06-CA7F-47758755C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57" y="5704105"/>
            <a:ext cx="1675203" cy="7942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5C4272-B8D9-8823-4951-7C33791DA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72" y="6338781"/>
            <a:ext cx="285072" cy="48859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2AE73E-9D9C-F2ED-978A-06875F0F33EB}"/>
              </a:ext>
            </a:extLst>
          </p:cNvPr>
          <p:cNvSpPr>
            <a:spLocks/>
          </p:cNvSpPr>
          <p:nvPr/>
        </p:nvSpPr>
        <p:spPr>
          <a:xfrm>
            <a:off x="5099759" y="4369935"/>
            <a:ext cx="2100076" cy="137160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E4F1C0-5A4F-FC60-B1EB-90355FB81532}"/>
              </a:ext>
            </a:extLst>
          </p:cNvPr>
          <p:cNvCxnSpPr>
            <a:cxnSpLocks/>
          </p:cNvCxnSpPr>
          <p:nvPr/>
        </p:nvCxnSpPr>
        <p:spPr>
          <a:xfrm>
            <a:off x="7214453" y="5052465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FBF6F-E976-2D9E-C48D-3A95780DBCAA}"/>
              </a:ext>
            </a:extLst>
          </p:cNvPr>
          <p:cNvSpPr>
            <a:spLocks/>
          </p:cNvSpPr>
          <p:nvPr/>
        </p:nvSpPr>
        <p:spPr>
          <a:xfrm>
            <a:off x="7472564" y="4369935"/>
            <a:ext cx="2100076" cy="137160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2C9CBE-7A91-C3FB-9282-18CD2E12A34A}"/>
              </a:ext>
            </a:extLst>
          </p:cNvPr>
          <p:cNvSpPr/>
          <p:nvPr/>
        </p:nvSpPr>
        <p:spPr>
          <a:xfrm>
            <a:off x="8051488" y="4605710"/>
            <a:ext cx="973969" cy="9235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D10C554-5602-2E22-C812-0FAB5B7E6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531" y="4682673"/>
            <a:ext cx="811641" cy="76963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E180E5-645F-D0B3-8412-B76A0DA911C5}"/>
              </a:ext>
            </a:extLst>
          </p:cNvPr>
          <p:cNvCxnSpPr>
            <a:cxnSpLocks/>
          </p:cNvCxnSpPr>
          <p:nvPr/>
        </p:nvCxnSpPr>
        <p:spPr>
          <a:xfrm>
            <a:off x="9575663" y="5052465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612208A-E068-2CE4-2061-001E78C4219B}"/>
              </a:ext>
            </a:extLst>
          </p:cNvPr>
          <p:cNvSpPr>
            <a:spLocks/>
          </p:cNvSpPr>
          <p:nvPr/>
        </p:nvSpPr>
        <p:spPr>
          <a:xfrm>
            <a:off x="9833774" y="4369935"/>
            <a:ext cx="2100076" cy="137160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E0B3B4-1A01-8E49-7941-DC9095B5FB83}"/>
              </a:ext>
            </a:extLst>
          </p:cNvPr>
          <p:cNvSpPr/>
          <p:nvPr/>
        </p:nvSpPr>
        <p:spPr>
          <a:xfrm>
            <a:off x="10080289" y="4920492"/>
            <a:ext cx="16411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CHOICE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D8B53A8-C6E1-4915-867F-B365E38DD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762" y="5724726"/>
            <a:ext cx="1675203" cy="79424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1B0D633-AA76-3C93-5E66-B1514B586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557" y="6148069"/>
            <a:ext cx="285072" cy="48859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CE68632-9979-D462-A8E4-525CEAECA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992864" y="6158627"/>
            <a:ext cx="285692" cy="48965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AD5961E-C76D-17EF-6693-887A940546B4}"/>
              </a:ext>
            </a:extLst>
          </p:cNvPr>
          <p:cNvSpPr>
            <a:spLocks/>
          </p:cNvSpPr>
          <p:nvPr/>
        </p:nvSpPr>
        <p:spPr>
          <a:xfrm>
            <a:off x="2704985" y="4369935"/>
            <a:ext cx="2100076" cy="137160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14D98C-5B87-D00D-95DA-444DC9C776DB}"/>
              </a:ext>
            </a:extLst>
          </p:cNvPr>
          <p:cNvSpPr/>
          <p:nvPr/>
        </p:nvSpPr>
        <p:spPr>
          <a:xfrm>
            <a:off x="5845058" y="4798530"/>
            <a:ext cx="646207" cy="531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B277D4-1E26-A713-CF05-32C8AF49C63E}"/>
              </a:ext>
            </a:extLst>
          </p:cNvPr>
          <p:cNvCxnSpPr>
            <a:cxnSpLocks/>
          </p:cNvCxnSpPr>
          <p:nvPr/>
        </p:nvCxnSpPr>
        <p:spPr>
          <a:xfrm>
            <a:off x="4805061" y="5052465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0C6EE5-5718-3C3F-03DC-83110F07FE7F}"/>
              </a:ext>
            </a:extLst>
          </p:cNvPr>
          <p:cNvSpPr/>
          <p:nvPr/>
        </p:nvSpPr>
        <p:spPr>
          <a:xfrm>
            <a:off x="3277923" y="4607949"/>
            <a:ext cx="973969" cy="9235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6349D55-BA9A-2310-8CD9-96F2B107C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087" y="4682673"/>
            <a:ext cx="811641" cy="76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7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836649-3BFB-BC41-8DB9-D358D1B458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0DAA0-A0FD-6A46-9490-CA00AB61643F}"/>
              </a:ext>
            </a:extLst>
          </p:cNvPr>
          <p:cNvSpPr/>
          <p:nvPr/>
        </p:nvSpPr>
        <p:spPr>
          <a:xfrm>
            <a:off x="716198" y="717214"/>
            <a:ext cx="10308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are correct you will see a green mark, if you are incorrect you will see a red cross (see below).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3B4A7-68BB-43E2-9347-5989CDB22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97" r="12612"/>
          <a:stretch/>
        </p:blipFill>
        <p:spPr>
          <a:xfrm>
            <a:off x="3303380" y="1781977"/>
            <a:ext cx="2444278" cy="18836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B7EFBA-472A-A921-86E9-2A33063474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58" r="13950"/>
          <a:stretch/>
        </p:blipFill>
        <p:spPr>
          <a:xfrm>
            <a:off x="6096000" y="1759061"/>
            <a:ext cx="2444278" cy="18836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F4E2701-90D0-8EBF-BB37-CAADF85D0F82}"/>
              </a:ext>
            </a:extLst>
          </p:cNvPr>
          <p:cNvSpPr/>
          <p:nvPr/>
        </p:nvSpPr>
        <p:spPr>
          <a:xfrm>
            <a:off x="522790" y="4070357"/>
            <a:ext cx="111464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earn bonus money (up to $5) the more you choose the Correct answer.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have up to 2 seconds to make your decision.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are too slow to respond, you will see “TOO SLOW” on the screen,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answer will be considered Incorrect and you will not earn bonus money for that decision.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938466-D0C1-1E66-294B-53BD28A2D9F7}"/>
              </a:ext>
            </a:extLst>
          </p:cNvPr>
          <p:cNvSpPr/>
          <p:nvPr/>
        </p:nvSpPr>
        <p:spPr>
          <a:xfrm>
            <a:off x="3303379" y="1377261"/>
            <a:ext cx="24442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05AF02-1E11-A6B3-D788-D3F61E351C56}"/>
              </a:ext>
            </a:extLst>
          </p:cNvPr>
          <p:cNvSpPr/>
          <p:nvPr/>
        </p:nvSpPr>
        <p:spPr>
          <a:xfrm>
            <a:off x="6096000" y="1377261"/>
            <a:ext cx="244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6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836649-3BFB-BC41-8DB9-D358D1B458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0DAA0-A0FD-6A46-9490-CA00AB61643F}"/>
              </a:ext>
            </a:extLst>
          </p:cNvPr>
          <p:cNvSpPr/>
          <p:nvPr/>
        </p:nvSpPr>
        <p:spPr>
          <a:xfrm>
            <a:off x="1185755" y="3105834"/>
            <a:ext cx="10308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now take a short quiz to make sure you understood the instructions. 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706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836649-3BFB-BC41-8DB9-D358D1B458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AA599-E202-233D-CEBF-2A4936DD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202" y="1952368"/>
            <a:ext cx="2885993" cy="273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4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836649-3BFB-BC41-8DB9-D358D1B458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DF0AC2-3597-2ECC-9B56-1D9EFBED2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995" y="2284317"/>
            <a:ext cx="2158009" cy="228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6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836649-3BFB-BC41-8DB9-D358D1B458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3FFE66-834B-F04E-8725-B3E647606348}"/>
              </a:ext>
            </a:extLst>
          </p:cNvPr>
          <p:cNvSpPr/>
          <p:nvPr/>
        </p:nvSpPr>
        <p:spPr>
          <a:xfrm>
            <a:off x="4998720" y="2242751"/>
            <a:ext cx="2194560" cy="2193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836649-3BFB-BC41-8DB9-D358D1B458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0DAA0-A0FD-6A46-9490-CA00AB61643F}"/>
              </a:ext>
            </a:extLst>
          </p:cNvPr>
          <p:cNvSpPr/>
          <p:nvPr/>
        </p:nvSpPr>
        <p:spPr>
          <a:xfrm>
            <a:off x="650009" y="654162"/>
            <a:ext cx="111464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the experiment!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experiment, we will show you pairs of images presented one after the other, and you are asked to choose one of them. 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images will appear one after the other, with a “+” in between.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 you see the prompt “MAKE A CHOICE”, you may enter either the “D” or “K” keys to make a decision.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learn how to choose “D” vs. “K” correctly on your own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D16A73-0858-319F-16EF-D555589794DF}"/>
              </a:ext>
            </a:extLst>
          </p:cNvPr>
          <p:cNvSpPr/>
          <p:nvPr/>
        </p:nvSpPr>
        <p:spPr>
          <a:xfrm>
            <a:off x="3550925" y="3595883"/>
            <a:ext cx="2365960" cy="187943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6381C2-DE22-C720-C04D-7F6C724F9C75}"/>
              </a:ext>
            </a:extLst>
          </p:cNvPr>
          <p:cNvCxnSpPr>
            <a:cxnSpLocks/>
          </p:cNvCxnSpPr>
          <p:nvPr/>
        </p:nvCxnSpPr>
        <p:spPr>
          <a:xfrm>
            <a:off x="5933354" y="4525629"/>
            <a:ext cx="2743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DA9A9-7BB2-1C07-C53F-35537DC78A3F}"/>
              </a:ext>
            </a:extLst>
          </p:cNvPr>
          <p:cNvSpPr/>
          <p:nvPr/>
        </p:nvSpPr>
        <p:spPr>
          <a:xfrm>
            <a:off x="6224143" y="3595883"/>
            <a:ext cx="2365960" cy="187943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ACA483-BA3C-3519-D40C-70BCD9149BE4}"/>
              </a:ext>
            </a:extLst>
          </p:cNvPr>
          <p:cNvSpPr/>
          <p:nvPr/>
        </p:nvSpPr>
        <p:spPr>
          <a:xfrm>
            <a:off x="6876363" y="3994837"/>
            <a:ext cx="1097280" cy="1097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F67E4BC-C004-405E-567C-FE609CFD5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73" y="4086277"/>
            <a:ext cx="914400" cy="9144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3F9DB2-9B7C-7548-33C2-FF418CE3D7A3}"/>
              </a:ext>
            </a:extLst>
          </p:cNvPr>
          <p:cNvCxnSpPr>
            <a:cxnSpLocks/>
          </p:cNvCxnSpPr>
          <p:nvPr/>
        </p:nvCxnSpPr>
        <p:spPr>
          <a:xfrm>
            <a:off x="8593509" y="4525629"/>
            <a:ext cx="2743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CFF8C52-8001-D7E2-CFDA-FDEDA2BB52D9}"/>
              </a:ext>
            </a:extLst>
          </p:cNvPr>
          <p:cNvSpPr/>
          <p:nvPr/>
        </p:nvSpPr>
        <p:spPr>
          <a:xfrm>
            <a:off x="8884298" y="3595883"/>
            <a:ext cx="2365960" cy="187943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922271-49FC-7B29-0FE4-824062DB6692}"/>
              </a:ext>
            </a:extLst>
          </p:cNvPr>
          <p:cNvSpPr/>
          <p:nvPr/>
        </p:nvSpPr>
        <p:spPr>
          <a:xfrm>
            <a:off x="9162024" y="4368831"/>
            <a:ext cx="18489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CHOICE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552A3E0-0685-3187-D7F1-0D0C1E0AC42E}"/>
              </a:ext>
            </a:extLst>
          </p:cNvPr>
          <p:cNvGrpSpPr>
            <a:grpSpLocks noChangeAspect="1"/>
          </p:cNvGrpSpPr>
          <p:nvPr/>
        </p:nvGrpSpPr>
        <p:grpSpPr>
          <a:xfrm>
            <a:off x="9123629" y="5602741"/>
            <a:ext cx="1887295" cy="1097280"/>
            <a:chOff x="4543496" y="2244478"/>
            <a:chExt cx="3308070" cy="1923324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297DC30-6729-EA39-22C0-25A23F3F0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3496" y="2244478"/>
              <a:ext cx="3308070" cy="165403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77A0C27-FA59-400D-F155-21D07F0C4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9508" y="3126098"/>
              <a:ext cx="562940" cy="101750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D319A5F-ED98-73CA-2921-0DAE6EEE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144014" y="3148085"/>
              <a:ext cx="564163" cy="1019717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1C163C6-16AD-623D-9AD0-90F27C1C3AA0}"/>
              </a:ext>
            </a:extLst>
          </p:cNvPr>
          <p:cNvSpPr/>
          <p:nvPr/>
        </p:nvSpPr>
        <p:spPr>
          <a:xfrm>
            <a:off x="852957" y="3595883"/>
            <a:ext cx="2365960" cy="187943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EBD433-8375-ED8D-2AEB-98D1CD0CE2E7}"/>
              </a:ext>
            </a:extLst>
          </p:cNvPr>
          <p:cNvSpPr/>
          <p:nvPr/>
        </p:nvSpPr>
        <p:spPr>
          <a:xfrm>
            <a:off x="4390584" y="4223928"/>
            <a:ext cx="72802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B52632-4B53-6C66-956C-984E989AB6B9}"/>
              </a:ext>
            </a:extLst>
          </p:cNvPr>
          <p:cNvCxnSpPr>
            <a:cxnSpLocks/>
          </p:cNvCxnSpPr>
          <p:nvPr/>
        </p:nvCxnSpPr>
        <p:spPr>
          <a:xfrm>
            <a:off x="3218917" y="4525629"/>
            <a:ext cx="2743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F812530-CD65-C465-7DC5-FCF0DF90A0EE}"/>
              </a:ext>
            </a:extLst>
          </p:cNvPr>
          <p:cNvSpPr/>
          <p:nvPr/>
        </p:nvSpPr>
        <p:spPr>
          <a:xfrm>
            <a:off x="1498433" y="3997498"/>
            <a:ext cx="1097280" cy="1097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EE017F3-F63D-C93F-E454-B6A0F9313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9873" y="4086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7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836649-3BFB-BC41-8DB9-D358D1B458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0DAA0-A0FD-6A46-9490-CA00AB61643F}"/>
              </a:ext>
            </a:extLst>
          </p:cNvPr>
          <p:cNvSpPr/>
          <p:nvPr/>
        </p:nvSpPr>
        <p:spPr>
          <a:xfrm>
            <a:off x="650009" y="654162"/>
            <a:ext cx="111464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the experiment!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experiment, we will show you pairs of images presented one after the other, and you are asked to choose one of them. 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images will appear one after the other, with a “+” in between.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 you see the prompt “MAKE A CHOICE”, you may enter either the “D” or “K” keys to make a decision.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choose the first image press the “D” key, and to choose the second image press the “K” key.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D16A73-0858-319F-16EF-D555589794DF}"/>
              </a:ext>
            </a:extLst>
          </p:cNvPr>
          <p:cNvSpPr/>
          <p:nvPr/>
        </p:nvSpPr>
        <p:spPr>
          <a:xfrm>
            <a:off x="3550925" y="3595883"/>
            <a:ext cx="2365960" cy="187943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6381C2-DE22-C720-C04D-7F6C724F9C75}"/>
              </a:ext>
            </a:extLst>
          </p:cNvPr>
          <p:cNvCxnSpPr>
            <a:cxnSpLocks/>
          </p:cNvCxnSpPr>
          <p:nvPr/>
        </p:nvCxnSpPr>
        <p:spPr>
          <a:xfrm>
            <a:off x="5933354" y="4525629"/>
            <a:ext cx="2743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DA9A9-7BB2-1C07-C53F-35537DC78A3F}"/>
              </a:ext>
            </a:extLst>
          </p:cNvPr>
          <p:cNvSpPr/>
          <p:nvPr/>
        </p:nvSpPr>
        <p:spPr>
          <a:xfrm>
            <a:off x="6224143" y="3595883"/>
            <a:ext cx="2365960" cy="187943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ACA483-BA3C-3519-D40C-70BCD9149BE4}"/>
              </a:ext>
            </a:extLst>
          </p:cNvPr>
          <p:cNvSpPr/>
          <p:nvPr/>
        </p:nvSpPr>
        <p:spPr>
          <a:xfrm>
            <a:off x="6876363" y="3994837"/>
            <a:ext cx="1097280" cy="1097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F67E4BC-C004-405E-567C-FE609CFD5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73" y="4086277"/>
            <a:ext cx="914400" cy="9144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3F9DB2-9B7C-7548-33C2-FF418CE3D7A3}"/>
              </a:ext>
            </a:extLst>
          </p:cNvPr>
          <p:cNvCxnSpPr>
            <a:cxnSpLocks/>
          </p:cNvCxnSpPr>
          <p:nvPr/>
        </p:nvCxnSpPr>
        <p:spPr>
          <a:xfrm>
            <a:off x="8593509" y="4525629"/>
            <a:ext cx="2743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CFF8C52-8001-D7E2-CFDA-FDEDA2BB52D9}"/>
              </a:ext>
            </a:extLst>
          </p:cNvPr>
          <p:cNvSpPr/>
          <p:nvPr/>
        </p:nvSpPr>
        <p:spPr>
          <a:xfrm>
            <a:off x="8884298" y="3595883"/>
            <a:ext cx="2365960" cy="187943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922271-49FC-7B29-0FE4-824062DB6692}"/>
              </a:ext>
            </a:extLst>
          </p:cNvPr>
          <p:cNvSpPr/>
          <p:nvPr/>
        </p:nvSpPr>
        <p:spPr>
          <a:xfrm>
            <a:off x="9162024" y="4368831"/>
            <a:ext cx="18489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CHOICE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552A3E0-0685-3187-D7F1-0D0C1E0AC42E}"/>
              </a:ext>
            </a:extLst>
          </p:cNvPr>
          <p:cNvGrpSpPr>
            <a:grpSpLocks noChangeAspect="1"/>
          </p:cNvGrpSpPr>
          <p:nvPr/>
        </p:nvGrpSpPr>
        <p:grpSpPr>
          <a:xfrm>
            <a:off x="9123629" y="5602741"/>
            <a:ext cx="1887295" cy="1097280"/>
            <a:chOff x="4543496" y="2244478"/>
            <a:chExt cx="3308070" cy="1923324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297DC30-6729-EA39-22C0-25A23F3F0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3496" y="2244478"/>
              <a:ext cx="3308070" cy="165403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77A0C27-FA59-400D-F155-21D07F0C4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9508" y="3126098"/>
              <a:ext cx="562940" cy="101750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D319A5F-ED98-73CA-2921-0DAE6EEE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144014" y="3148085"/>
              <a:ext cx="564163" cy="1019717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1C163C6-16AD-623D-9AD0-90F27C1C3AA0}"/>
              </a:ext>
            </a:extLst>
          </p:cNvPr>
          <p:cNvSpPr/>
          <p:nvPr/>
        </p:nvSpPr>
        <p:spPr>
          <a:xfrm>
            <a:off x="852957" y="3595883"/>
            <a:ext cx="2365960" cy="187943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EBD433-8375-ED8D-2AEB-98D1CD0CE2E7}"/>
              </a:ext>
            </a:extLst>
          </p:cNvPr>
          <p:cNvSpPr/>
          <p:nvPr/>
        </p:nvSpPr>
        <p:spPr>
          <a:xfrm>
            <a:off x="4390584" y="4223928"/>
            <a:ext cx="72802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B52632-4B53-6C66-956C-984E989AB6B9}"/>
              </a:ext>
            </a:extLst>
          </p:cNvPr>
          <p:cNvCxnSpPr>
            <a:cxnSpLocks/>
          </p:cNvCxnSpPr>
          <p:nvPr/>
        </p:nvCxnSpPr>
        <p:spPr>
          <a:xfrm>
            <a:off x="3218917" y="4525629"/>
            <a:ext cx="2743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F812530-CD65-C465-7DC5-FCF0DF90A0EE}"/>
              </a:ext>
            </a:extLst>
          </p:cNvPr>
          <p:cNvSpPr/>
          <p:nvPr/>
        </p:nvSpPr>
        <p:spPr>
          <a:xfrm>
            <a:off x="1498433" y="3997498"/>
            <a:ext cx="1097280" cy="1097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EE017F3-F63D-C93F-E454-B6A0F9313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9873" y="4086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0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836649-3BFB-BC41-8DB9-D358D1B458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0DAA0-A0FD-6A46-9490-CA00AB61643F}"/>
              </a:ext>
            </a:extLst>
          </p:cNvPr>
          <p:cNvSpPr/>
          <p:nvPr/>
        </p:nvSpPr>
        <p:spPr>
          <a:xfrm>
            <a:off x="650009" y="654162"/>
            <a:ext cx="111464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the experiment!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experiment, we will show you pairs of images presented one after the other, and you are asked to choose one of them. 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images will appear one after the other, with a “+” in between.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 you see the prompt “MAKE A CHOICE”, you may enter either the “D” or “K” keys to make a decision.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choose the first image press the “K” key, and to choose the second image press the “D” key.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D16A73-0858-319F-16EF-D555589794DF}"/>
              </a:ext>
            </a:extLst>
          </p:cNvPr>
          <p:cNvSpPr/>
          <p:nvPr/>
        </p:nvSpPr>
        <p:spPr>
          <a:xfrm>
            <a:off x="3550925" y="3595883"/>
            <a:ext cx="2365960" cy="187943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6381C2-DE22-C720-C04D-7F6C724F9C75}"/>
              </a:ext>
            </a:extLst>
          </p:cNvPr>
          <p:cNvCxnSpPr>
            <a:cxnSpLocks/>
          </p:cNvCxnSpPr>
          <p:nvPr/>
        </p:nvCxnSpPr>
        <p:spPr>
          <a:xfrm>
            <a:off x="5933354" y="4525629"/>
            <a:ext cx="2743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DA9A9-7BB2-1C07-C53F-35537DC78A3F}"/>
              </a:ext>
            </a:extLst>
          </p:cNvPr>
          <p:cNvSpPr/>
          <p:nvPr/>
        </p:nvSpPr>
        <p:spPr>
          <a:xfrm>
            <a:off x="6224143" y="3595883"/>
            <a:ext cx="2365960" cy="187943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ACA483-BA3C-3519-D40C-70BCD9149BE4}"/>
              </a:ext>
            </a:extLst>
          </p:cNvPr>
          <p:cNvSpPr/>
          <p:nvPr/>
        </p:nvSpPr>
        <p:spPr>
          <a:xfrm>
            <a:off x="6876363" y="3994837"/>
            <a:ext cx="1097280" cy="1097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F67E4BC-C004-405E-567C-FE609CFD5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73" y="4086277"/>
            <a:ext cx="914400" cy="9144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3F9DB2-9B7C-7548-33C2-FF418CE3D7A3}"/>
              </a:ext>
            </a:extLst>
          </p:cNvPr>
          <p:cNvCxnSpPr>
            <a:cxnSpLocks/>
          </p:cNvCxnSpPr>
          <p:nvPr/>
        </p:nvCxnSpPr>
        <p:spPr>
          <a:xfrm>
            <a:off x="8593509" y="4525629"/>
            <a:ext cx="2743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CFF8C52-8001-D7E2-CFDA-FDEDA2BB52D9}"/>
              </a:ext>
            </a:extLst>
          </p:cNvPr>
          <p:cNvSpPr/>
          <p:nvPr/>
        </p:nvSpPr>
        <p:spPr>
          <a:xfrm>
            <a:off x="8884298" y="3595883"/>
            <a:ext cx="2365960" cy="187943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922271-49FC-7B29-0FE4-824062DB6692}"/>
              </a:ext>
            </a:extLst>
          </p:cNvPr>
          <p:cNvSpPr/>
          <p:nvPr/>
        </p:nvSpPr>
        <p:spPr>
          <a:xfrm>
            <a:off x="9162024" y="4368831"/>
            <a:ext cx="18489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CHOICE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552A3E0-0685-3187-D7F1-0D0C1E0AC42E}"/>
              </a:ext>
            </a:extLst>
          </p:cNvPr>
          <p:cNvGrpSpPr>
            <a:grpSpLocks noChangeAspect="1"/>
          </p:cNvGrpSpPr>
          <p:nvPr/>
        </p:nvGrpSpPr>
        <p:grpSpPr>
          <a:xfrm>
            <a:off x="9123629" y="5602741"/>
            <a:ext cx="1887295" cy="1097280"/>
            <a:chOff x="4543496" y="2244478"/>
            <a:chExt cx="3308070" cy="1923324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297DC30-6729-EA39-22C0-25A23F3F0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3496" y="2244478"/>
              <a:ext cx="3308070" cy="165403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77A0C27-FA59-400D-F155-21D07F0C4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9508" y="3126098"/>
              <a:ext cx="562940" cy="101750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D319A5F-ED98-73CA-2921-0DAE6EEE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144014" y="3148085"/>
              <a:ext cx="564163" cy="1019717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1C163C6-16AD-623D-9AD0-90F27C1C3AA0}"/>
              </a:ext>
            </a:extLst>
          </p:cNvPr>
          <p:cNvSpPr/>
          <p:nvPr/>
        </p:nvSpPr>
        <p:spPr>
          <a:xfrm>
            <a:off x="852957" y="3595883"/>
            <a:ext cx="2365960" cy="187943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EBD433-8375-ED8D-2AEB-98D1CD0CE2E7}"/>
              </a:ext>
            </a:extLst>
          </p:cNvPr>
          <p:cNvSpPr/>
          <p:nvPr/>
        </p:nvSpPr>
        <p:spPr>
          <a:xfrm>
            <a:off x="4390584" y="4223928"/>
            <a:ext cx="72802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B52632-4B53-6C66-956C-984E989AB6B9}"/>
              </a:ext>
            </a:extLst>
          </p:cNvPr>
          <p:cNvCxnSpPr>
            <a:cxnSpLocks/>
          </p:cNvCxnSpPr>
          <p:nvPr/>
        </p:nvCxnSpPr>
        <p:spPr>
          <a:xfrm>
            <a:off x="3218917" y="4525629"/>
            <a:ext cx="2743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F812530-CD65-C465-7DC5-FCF0DF90A0EE}"/>
              </a:ext>
            </a:extLst>
          </p:cNvPr>
          <p:cNvSpPr/>
          <p:nvPr/>
        </p:nvSpPr>
        <p:spPr>
          <a:xfrm>
            <a:off x="1498433" y="3997498"/>
            <a:ext cx="1097280" cy="1097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EE017F3-F63D-C93F-E454-B6A0F9313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9873" y="4086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7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836649-3BFB-BC41-8DB9-D358D1B458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0DAA0-A0FD-6A46-9490-CA00AB61643F}"/>
              </a:ext>
            </a:extLst>
          </p:cNvPr>
          <p:cNvSpPr/>
          <p:nvPr/>
        </p:nvSpPr>
        <p:spPr>
          <a:xfrm>
            <a:off x="650009" y="654162"/>
            <a:ext cx="111464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the experiment!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experiment, we will show you pairs of images presented one after the other, and you are asked to choose one of them. 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black square appears on the screen, you will have 2 seconds to press the SPACE bar.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two images will appear one after the other, with a “+” in between.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 you see the prompt “MAKE A CHOICE”, you may enter either the “D” or “K” keys to make a decision.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learn how to choose “D” vs. “K” correctly on your own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BC7CDD-2F5E-418F-3623-EDEC485CE32A}"/>
              </a:ext>
            </a:extLst>
          </p:cNvPr>
          <p:cNvSpPr/>
          <p:nvPr/>
        </p:nvSpPr>
        <p:spPr>
          <a:xfrm>
            <a:off x="258150" y="3863972"/>
            <a:ext cx="2100076" cy="1581874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B820EC-BDAB-F66F-68FF-75353C84C850}"/>
              </a:ext>
            </a:extLst>
          </p:cNvPr>
          <p:cNvCxnSpPr>
            <a:cxnSpLocks/>
          </p:cNvCxnSpPr>
          <p:nvPr/>
        </p:nvCxnSpPr>
        <p:spPr>
          <a:xfrm>
            <a:off x="2358226" y="4646518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2F54D-CF6F-7195-618F-DF3D0BDBF796}"/>
              </a:ext>
            </a:extLst>
          </p:cNvPr>
          <p:cNvSpPr/>
          <p:nvPr/>
        </p:nvSpPr>
        <p:spPr>
          <a:xfrm>
            <a:off x="1007289" y="4361992"/>
            <a:ext cx="647918" cy="615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6DEE3C-D616-AC06-CA7F-47758755C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57" y="5475511"/>
            <a:ext cx="1675203" cy="7942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5C4272-B8D9-8823-4951-7C33791DA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72" y="6110187"/>
            <a:ext cx="285072" cy="48859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2AE73E-9D9C-F2ED-978A-06875F0F33EB}"/>
              </a:ext>
            </a:extLst>
          </p:cNvPr>
          <p:cNvSpPr/>
          <p:nvPr/>
        </p:nvSpPr>
        <p:spPr>
          <a:xfrm>
            <a:off x="5099759" y="3855581"/>
            <a:ext cx="2100076" cy="1581874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E4F1C0-5A4F-FC60-B1EB-90355FB81532}"/>
              </a:ext>
            </a:extLst>
          </p:cNvPr>
          <p:cNvCxnSpPr>
            <a:cxnSpLocks/>
          </p:cNvCxnSpPr>
          <p:nvPr/>
        </p:nvCxnSpPr>
        <p:spPr>
          <a:xfrm>
            <a:off x="7214453" y="4638127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FBF6F-E976-2D9E-C48D-3A95780DBCAA}"/>
              </a:ext>
            </a:extLst>
          </p:cNvPr>
          <p:cNvSpPr/>
          <p:nvPr/>
        </p:nvSpPr>
        <p:spPr>
          <a:xfrm>
            <a:off x="7472564" y="3855581"/>
            <a:ext cx="2100076" cy="1581874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2C9CBE-7A91-C3FB-9282-18CD2E12A34A}"/>
              </a:ext>
            </a:extLst>
          </p:cNvPr>
          <p:cNvSpPr/>
          <p:nvPr/>
        </p:nvSpPr>
        <p:spPr>
          <a:xfrm>
            <a:off x="8051488" y="4191372"/>
            <a:ext cx="973969" cy="9235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D10C554-5602-2E22-C812-0FAB5B7E6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531" y="4268335"/>
            <a:ext cx="811641" cy="76963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E180E5-645F-D0B3-8412-B76A0DA911C5}"/>
              </a:ext>
            </a:extLst>
          </p:cNvPr>
          <p:cNvCxnSpPr>
            <a:cxnSpLocks/>
          </p:cNvCxnSpPr>
          <p:nvPr/>
        </p:nvCxnSpPr>
        <p:spPr>
          <a:xfrm>
            <a:off x="9575663" y="4638127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612208A-E068-2CE4-2061-001E78C4219B}"/>
              </a:ext>
            </a:extLst>
          </p:cNvPr>
          <p:cNvSpPr/>
          <p:nvPr/>
        </p:nvSpPr>
        <p:spPr>
          <a:xfrm>
            <a:off x="9833774" y="3855581"/>
            <a:ext cx="2100076" cy="1581874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E0B3B4-1A01-8E49-7941-DC9095B5FB83}"/>
              </a:ext>
            </a:extLst>
          </p:cNvPr>
          <p:cNvSpPr/>
          <p:nvPr/>
        </p:nvSpPr>
        <p:spPr>
          <a:xfrm>
            <a:off x="10080289" y="4506154"/>
            <a:ext cx="16411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CHOICE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D72E98-659A-8D10-7F13-9F6061C4745E}"/>
              </a:ext>
            </a:extLst>
          </p:cNvPr>
          <p:cNvGrpSpPr>
            <a:grpSpLocks noChangeAspect="1"/>
          </p:cNvGrpSpPr>
          <p:nvPr/>
        </p:nvGrpSpPr>
        <p:grpSpPr>
          <a:xfrm>
            <a:off x="10046209" y="5453268"/>
            <a:ext cx="1675203" cy="923556"/>
            <a:chOff x="4543496" y="2244478"/>
            <a:chExt cx="3308070" cy="192332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D8B53A8-C6E1-4915-867F-B365E38DD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3496" y="2244478"/>
              <a:ext cx="3308070" cy="165403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1B0D633-AA76-3C93-5E66-B1514B586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9508" y="3126098"/>
              <a:ext cx="562940" cy="1017506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CE68632-9979-D462-A8E4-525CEAECA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144014" y="3148085"/>
              <a:ext cx="564163" cy="1019717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5961E-C76D-17EF-6693-887A940546B4}"/>
              </a:ext>
            </a:extLst>
          </p:cNvPr>
          <p:cNvSpPr/>
          <p:nvPr/>
        </p:nvSpPr>
        <p:spPr>
          <a:xfrm>
            <a:off x="2704985" y="3855581"/>
            <a:ext cx="2100076" cy="1581874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14D98C-5B87-D00D-95DA-444DC9C776DB}"/>
              </a:ext>
            </a:extLst>
          </p:cNvPr>
          <p:cNvSpPr/>
          <p:nvPr/>
        </p:nvSpPr>
        <p:spPr>
          <a:xfrm>
            <a:off x="5845058" y="4384192"/>
            <a:ext cx="646207" cy="531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B277D4-1E26-A713-CF05-32C8AF49C63E}"/>
              </a:ext>
            </a:extLst>
          </p:cNvPr>
          <p:cNvCxnSpPr>
            <a:cxnSpLocks/>
          </p:cNvCxnSpPr>
          <p:nvPr/>
        </p:nvCxnSpPr>
        <p:spPr>
          <a:xfrm>
            <a:off x="4805061" y="4638127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0C6EE5-5718-3C3F-03DC-83110F07FE7F}"/>
              </a:ext>
            </a:extLst>
          </p:cNvPr>
          <p:cNvSpPr/>
          <p:nvPr/>
        </p:nvSpPr>
        <p:spPr>
          <a:xfrm>
            <a:off x="3277923" y="4193611"/>
            <a:ext cx="973969" cy="9235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6349D55-BA9A-2310-8CD9-96F2B107C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087" y="4268335"/>
            <a:ext cx="811641" cy="76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8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836649-3BFB-BC41-8DB9-D358D1B458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0DAA0-A0FD-6A46-9490-CA00AB61643F}"/>
              </a:ext>
            </a:extLst>
          </p:cNvPr>
          <p:cNvSpPr/>
          <p:nvPr/>
        </p:nvSpPr>
        <p:spPr>
          <a:xfrm>
            <a:off x="650009" y="654162"/>
            <a:ext cx="111464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the experiment!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experiment, we will show you pairs of images presented one after the other, and you are asked to choose one of them. 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black square appears on the screen, you will have 2 seconds to press the SPACE bar.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two images will appear one after the other, with a “+” in between.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 you see the prompt “MAKE A CHOICE”, you may enter either the “D” or “K” keys to make a decision.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choose the first image press the “D” key, and to choose the second image press the “K” key.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BC7CDD-2F5E-418F-3623-EDEC485CE32A}"/>
              </a:ext>
            </a:extLst>
          </p:cNvPr>
          <p:cNvSpPr/>
          <p:nvPr/>
        </p:nvSpPr>
        <p:spPr>
          <a:xfrm>
            <a:off x="258150" y="3863972"/>
            <a:ext cx="2100076" cy="1581874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B820EC-BDAB-F66F-68FF-75353C84C850}"/>
              </a:ext>
            </a:extLst>
          </p:cNvPr>
          <p:cNvCxnSpPr>
            <a:cxnSpLocks/>
          </p:cNvCxnSpPr>
          <p:nvPr/>
        </p:nvCxnSpPr>
        <p:spPr>
          <a:xfrm>
            <a:off x="2358226" y="4646518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2F54D-CF6F-7195-618F-DF3D0BDBF796}"/>
              </a:ext>
            </a:extLst>
          </p:cNvPr>
          <p:cNvSpPr/>
          <p:nvPr/>
        </p:nvSpPr>
        <p:spPr>
          <a:xfrm>
            <a:off x="1007289" y="4361992"/>
            <a:ext cx="647918" cy="615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6DEE3C-D616-AC06-CA7F-47758755C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57" y="5475511"/>
            <a:ext cx="1675203" cy="7942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5C4272-B8D9-8823-4951-7C33791DA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72" y="6110187"/>
            <a:ext cx="285072" cy="48859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2AE73E-9D9C-F2ED-978A-06875F0F33EB}"/>
              </a:ext>
            </a:extLst>
          </p:cNvPr>
          <p:cNvSpPr/>
          <p:nvPr/>
        </p:nvSpPr>
        <p:spPr>
          <a:xfrm>
            <a:off x="5099759" y="3855581"/>
            <a:ext cx="2100076" cy="1581874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E4F1C0-5A4F-FC60-B1EB-90355FB81532}"/>
              </a:ext>
            </a:extLst>
          </p:cNvPr>
          <p:cNvCxnSpPr>
            <a:cxnSpLocks/>
          </p:cNvCxnSpPr>
          <p:nvPr/>
        </p:nvCxnSpPr>
        <p:spPr>
          <a:xfrm>
            <a:off x="7214453" y="4638127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FBF6F-E976-2D9E-C48D-3A95780DBCAA}"/>
              </a:ext>
            </a:extLst>
          </p:cNvPr>
          <p:cNvSpPr/>
          <p:nvPr/>
        </p:nvSpPr>
        <p:spPr>
          <a:xfrm>
            <a:off x="7472564" y="3855581"/>
            <a:ext cx="2100076" cy="1581874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2C9CBE-7A91-C3FB-9282-18CD2E12A34A}"/>
              </a:ext>
            </a:extLst>
          </p:cNvPr>
          <p:cNvSpPr/>
          <p:nvPr/>
        </p:nvSpPr>
        <p:spPr>
          <a:xfrm>
            <a:off x="8051488" y="4191372"/>
            <a:ext cx="973969" cy="9235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D10C554-5602-2E22-C812-0FAB5B7E6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531" y="4268335"/>
            <a:ext cx="811641" cy="76963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E180E5-645F-D0B3-8412-B76A0DA911C5}"/>
              </a:ext>
            </a:extLst>
          </p:cNvPr>
          <p:cNvCxnSpPr>
            <a:cxnSpLocks/>
          </p:cNvCxnSpPr>
          <p:nvPr/>
        </p:nvCxnSpPr>
        <p:spPr>
          <a:xfrm>
            <a:off x="9575663" y="4638127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612208A-E068-2CE4-2061-001E78C4219B}"/>
              </a:ext>
            </a:extLst>
          </p:cNvPr>
          <p:cNvSpPr/>
          <p:nvPr/>
        </p:nvSpPr>
        <p:spPr>
          <a:xfrm>
            <a:off x="9833774" y="3855581"/>
            <a:ext cx="2100076" cy="1581874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E0B3B4-1A01-8E49-7941-DC9095B5FB83}"/>
              </a:ext>
            </a:extLst>
          </p:cNvPr>
          <p:cNvSpPr/>
          <p:nvPr/>
        </p:nvSpPr>
        <p:spPr>
          <a:xfrm>
            <a:off x="10080289" y="4506154"/>
            <a:ext cx="16411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CHOICE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D72E98-659A-8D10-7F13-9F6061C4745E}"/>
              </a:ext>
            </a:extLst>
          </p:cNvPr>
          <p:cNvGrpSpPr>
            <a:grpSpLocks noChangeAspect="1"/>
          </p:cNvGrpSpPr>
          <p:nvPr/>
        </p:nvGrpSpPr>
        <p:grpSpPr>
          <a:xfrm>
            <a:off x="10046209" y="5453268"/>
            <a:ext cx="1675203" cy="923556"/>
            <a:chOff x="4543496" y="2244478"/>
            <a:chExt cx="3308070" cy="192332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D8B53A8-C6E1-4915-867F-B365E38DD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3496" y="2244478"/>
              <a:ext cx="3308070" cy="165403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1B0D633-AA76-3C93-5E66-B1514B586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9508" y="3126098"/>
              <a:ext cx="562940" cy="1017506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CE68632-9979-D462-A8E4-525CEAECA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144014" y="3148085"/>
              <a:ext cx="564163" cy="1019717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5961E-C76D-17EF-6693-887A940546B4}"/>
              </a:ext>
            </a:extLst>
          </p:cNvPr>
          <p:cNvSpPr/>
          <p:nvPr/>
        </p:nvSpPr>
        <p:spPr>
          <a:xfrm>
            <a:off x="2704985" y="3855581"/>
            <a:ext cx="2100076" cy="1581874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14D98C-5B87-D00D-95DA-444DC9C776DB}"/>
              </a:ext>
            </a:extLst>
          </p:cNvPr>
          <p:cNvSpPr/>
          <p:nvPr/>
        </p:nvSpPr>
        <p:spPr>
          <a:xfrm>
            <a:off x="5845058" y="4384192"/>
            <a:ext cx="646207" cy="531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B277D4-1E26-A713-CF05-32C8AF49C63E}"/>
              </a:ext>
            </a:extLst>
          </p:cNvPr>
          <p:cNvCxnSpPr>
            <a:cxnSpLocks/>
          </p:cNvCxnSpPr>
          <p:nvPr/>
        </p:nvCxnSpPr>
        <p:spPr>
          <a:xfrm>
            <a:off x="4805061" y="4638127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0C6EE5-5718-3C3F-03DC-83110F07FE7F}"/>
              </a:ext>
            </a:extLst>
          </p:cNvPr>
          <p:cNvSpPr/>
          <p:nvPr/>
        </p:nvSpPr>
        <p:spPr>
          <a:xfrm>
            <a:off x="3277923" y="4193611"/>
            <a:ext cx="973969" cy="9235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6349D55-BA9A-2310-8CD9-96F2B107C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087" y="4268335"/>
            <a:ext cx="811641" cy="76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9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836649-3BFB-BC41-8DB9-D358D1B458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0DAA0-A0FD-6A46-9490-CA00AB61643F}"/>
              </a:ext>
            </a:extLst>
          </p:cNvPr>
          <p:cNvSpPr/>
          <p:nvPr/>
        </p:nvSpPr>
        <p:spPr>
          <a:xfrm>
            <a:off x="650009" y="654162"/>
            <a:ext cx="111464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the experiment!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experiment, we will show you pairs of images presented one after the other, and you are asked to choose one of them. 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black square appears on the screen, you will have 2 seconds to press the SPACE bar.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two images will appear one after the other, with a “+” in between.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 you see the prompt “MAKE A CHOICE”, you may enter either the “D” or “K” keys to make a decision.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choose the first image press the “K” key, and to choose the second image press the “D” key.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BC7CDD-2F5E-418F-3623-EDEC485CE32A}"/>
              </a:ext>
            </a:extLst>
          </p:cNvPr>
          <p:cNvSpPr/>
          <p:nvPr/>
        </p:nvSpPr>
        <p:spPr>
          <a:xfrm>
            <a:off x="258150" y="3863972"/>
            <a:ext cx="2100076" cy="1581874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B820EC-BDAB-F66F-68FF-75353C84C850}"/>
              </a:ext>
            </a:extLst>
          </p:cNvPr>
          <p:cNvCxnSpPr>
            <a:cxnSpLocks/>
          </p:cNvCxnSpPr>
          <p:nvPr/>
        </p:nvCxnSpPr>
        <p:spPr>
          <a:xfrm>
            <a:off x="2358226" y="4646518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2F54D-CF6F-7195-618F-DF3D0BDBF796}"/>
              </a:ext>
            </a:extLst>
          </p:cNvPr>
          <p:cNvSpPr/>
          <p:nvPr/>
        </p:nvSpPr>
        <p:spPr>
          <a:xfrm>
            <a:off x="1007289" y="4361992"/>
            <a:ext cx="647918" cy="615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6DEE3C-D616-AC06-CA7F-47758755C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57" y="5475511"/>
            <a:ext cx="1675203" cy="7942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5C4272-B8D9-8823-4951-7C33791DA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72" y="6110187"/>
            <a:ext cx="285072" cy="48859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2AE73E-9D9C-F2ED-978A-06875F0F33EB}"/>
              </a:ext>
            </a:extLst>
          </p:cNvPr>
          <p:cNvSpPr/>
          <p:nvPr/>
        </p:nvSpPr>
        <p:spPr>
          <a:xfrm>
            <a:off x="5099759" y="3855581"/>
            <a:ext cx="2100076" cy="1581874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E4F1C0-5A4F-FC60-B1EB-90355FB81532}"/>
              </a:ext>
            </a:extLst>
          </p:cNvPr>
          <p:cNvCxnSpPr>
            <a:cxnSpLocks/>
          </p:cNvCxnSpPr>
          <p:nvPr/>
        </p:nvCxnSpPr>
        <p:spPr>
          <a:xfrm>
            <a:off x="7214453" y="4638127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FBF6F-E976-2D9E-C48D-3A95780DBCAA}"/>
              </a:ext>
            </a:extLst>
          </p:cNvPr>
          <p:cNvSpPr/>
          <p:nvPr/>
        </p:nvSpPr>
        <p:spPr>
          <a:xfrm>
            <a:off x="7472564" y="3855581"/>
            <a:ext cx="2100076" cy="1581874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2C9CBE-7A91-C3FB-9282-18CD2E12A34A}"/>
              </a:ext>
            </a:extLst>
          </p:cNvPr>
          <p:cNvSpPr/>
          <p:nvPr/>
        </p:nvSpPr>
        <p:spPr>
          <a:xfrm>
            <a:off x="8051488" y="4191372"/>
            <a:ext cx="973969" cy="9235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D10C554-5602-2E22-C812-0FAB5B7E6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531" y="4268335"/>
            <a:ext cx="811641" cy="76963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E180E5-645F-D0B3-8412-B76A0DA911C5}"/>
              </a:ext>
            </a:extLst>
          </p:cNvPr>
          <p:cNvCxnSpPr>
            <a:cxnSpLocks/>
          </p:cNvCxnSpPr>
          <p:nvPr/>
        </p:nvCxnSpPr>
        <p:spPr>
          <a:xfrm>
            <a:off x="9575663" y="4638127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612208A-E068-2CE4-2061-001E78C4219B}"/>
              </a:ext>
            </a:extLst>
          </p:cNvPr>
          <p:cNvSpPr/>
          <p:nvPr/>
        </p:nvSpPr>
        <p:spPr>
          <a:xfrm>
            <a:off x="9833774" y="3855581"/>
            <a:ext cx="2100076" cy="1581874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E0B3B4-1A01-8E49-7941-DC9095B5FB83}"/>
              </a:ext>
            </a:extLst>
          </p:cNvPr>
          <p:cNvSpPr/>
          <p:nvPr/>
        </p:nvSpPr>
        <p:spPr>
          <a:xfrm>
            <a:off x="10080289" y="4506154"/>
            <a:ext cx="16411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CHOICE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D72E98-659A-8D10-7F13-9F6061C4745E}"/>
              </a:ext>
            </a:extLst>
          </p:cNvPr>
          <p:cNvGrpSpPr>
            <a:grpSpLocks noChangeAspect="1"/>
          </p:cNvGrpSpPr>
          <p:nvPr/>
        </p:nvGrpSpPr>
        <p:grpSpPr>
          <a:xfrm>
            <a:off x="10046209" y="5453268"/>
            <a:ext cx="1675203" cy="923556"/>
            <a:chOff x="4543496" y="2244478"/>
            <a:chExt cx="3308070" cy="192332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D8B53A8-C6E1-4915-867F-B365E38DD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3496" y="2244478"/>
              <a:ext cx="3308070" cy="165403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1B0D633-AA76-3C93-5E66-B1514B586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9508" y="3126098"/>
              <a:ext cx="562940" cy="1017506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CE68632-9979-D462-A8E4-525CEAECA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144014" y="3148085"/>
              <a:ext cx="564163" cy="1019717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5961E-C76D-17EF-6693-887A940546B4}"/>
              </a:ext>
            </a:extLst>
          </p:cNvPr>
          <p:cNvSpPr/>
          <p:nvPr/>
        </p:nvSpPr>
        <p:spPr>
          <a:xfrm>
            <a:off x="2704985" y="3855581"/>
            <a:ext cx="2100076" cy="1581874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14D98C-5B87-D00D-95DA-444DC9C776DB}"/>
              </a:ext>
            </a:extLst>
          </p:cNvPr>
          <p:cNvSpPr/>
          <p:nvPr/>
        </p:nvSpPr>
        <p:spPr>
          <a:xfrm>
            <a:off x="5845058" y="4384192"/>
            <a:ext cx="646207" cy="531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B277D4-1E26-A713-CF05-32C8AF49C63E}"/>
              </a:ext>
            </a:extLst>
          </p:cNvPr>
          <p:cNvCxnSpPr>
            <a:cxnSpLocks/>
          </p:cNvCxnSpPr>
          <p:nvPr/>
        </p:nvCxnSpPr>
        <p:spPr>
          <a:xfrm>
            <a:off x="4805061" y="4638127"/>
            <a:ext cx="2434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0C6EE5-5718-3C3F-03DC-83110F07FE7F}"/>
              </a:ext>
            </a:extLst>
          </p:cNvPr>
          <p:cNvSpPr/>
          <p:nvPr/>
        </p:nvSpPr>
        <p:spPr>
          <a:xfrm>
            <a:off x="3277923" y="4193611"/>
            <a:ext cx="973969" cy="9235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6349D55-BA9A-2310-8CD9-96F2B107C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087" y="4268335"/>
            <a:ext cx="811641" cy="76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836649-3BFB-BC41-8DB9-D358D1B458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0DAA0-A0FD-6A46-9490-CA00AB61643F}"/>
              </a:ext>
            </a:extLst>
          </p:cNvPr>
          <p:cNvSpPr/>
          <p:nvPr/>
        </p:nvSpPr>
        <p:spPr>
          <a:xfrm>
            <a:off x="650009" y="654162"/>
            <a:ext cx="111464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the experiment!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experiment, we will show you pairs of images presented one after the other, and you are asked to choose one of them. 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images will appear for a short time one after the other, with a “+” in between.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make your decision once the second image appears on the screen, and while you see the screen “MAKE A CHOICE”.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may enter either the “D” or “K” keys to make a decision. You will learn how to choose “D” vs. “K” correctly on your own.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D16A73-0858-319F-16EF-D555589794DF}"/>
              </a:ext>
            </a:extLst>
          </p:cNvPr>
          <p:cNvSpPr/>
          <p:nvPr/>
        </p:nvSpPr>
        <p:spPr>
          <a:xfrm>
            <a:off x="3550925" y="3996327"/>
            <a:ext cx="2365960" cy="173736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6381C2-DE22-C720-C04D-7F6C724F9C75}"/>
              </a:ext>
            </a:extLst>
          </p:cNvPr>
          <p:cNvCxnSpPr>
            <a:cxnSpLocks/>
          </p:cNvCxnSpPr>
          <p:nvPr/>
        </p:nvCxnSpPr>
        <p:spPr>
          <a:xfrm>
            <a:off x="5933354" y="4868921"/>
            <a:ext cx="2743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DA9A9-7BB2-1C07-C53F-35537DC78A3F}"/>
              </a:ext>
            </a:extLst>
          </p:cNvPr>
          <p:cNvSpPr/>
          <p:nvPr/>
        </p:nvSpPr>
        <p:spPr>
          <a:xfrm>
            <a:off x="6224143" y="3996327"/>
            <a:ext cx="2365960" cy="173736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ACA483-BA3C-3519-D40C-70BCD9149BE4}"/>
              </a:ext>
            </a:extLst>
          </p:cNvPr>
          <p:cNvSpPr/>
          <p:nvPr/>
        </p:nvSpPr>
        <p:spPr>
          <a:xfrm>
            <a:off x="6876363" y="4338129"/>
            <a:ext cx="1097280" cy="1097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F67E4BC-C004-405E-567C-FE609CFD5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73" y="4429569"/>
            <a:ext cx="914400" cy="9144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3F9DB2-9B7C-7548-33C2-FF418CE3D7A3}"/>
              </a:ext>
            </a:extLst>
          </p:cNvPr>
          <p:cNvCxnSpPr>
            <a:cxnSpLocks/>
          </p:cNvCxnSpPr>
          <p:nvPr/>
        </p:nvCxnSpPr>
        <p:spPr>
          <a:xfrm>
            <a:off x="8593509" y="4868921"/>
            <a:ext cx="2743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CFF8C52-8001-D7E2-CFDA-FDEDA2BB52D9}"/>
              </a:ext>
            </a:extLst>
          </p:cNvPr>
          <p:cNvSpPr/>
          <p:nvPr/>
        </p:nvSpPr>
        <p:spPr>
          <a:xfrm>
            <a:off x="8884298" y="3996327"/>
            <a:ext cx="2365960" cy="173736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922271-49FC-7B29-0FE4-824062DB6692}"/>
              </a:ext>
            </a:extLst>
          </p:cNvPr>
          <p:cNvSpPr/>
          <p:nvPr/>
        </p:nvSpPr>
        <p:spPr>
          <a:xfrm>
            <a:off x="9162024" y="4712123"/>
            <a:ext cx="18489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CHOICE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297DC30-6729-EA39-22C0-25A23F3F0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337" y="5666773"/>
            <a:ext cx="1887295" cy="94364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77A0C27-FA59-400D-F155-21D07F0C4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228" y="6145034"/>
            <a:ext cx="321164" cy="5805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319A5F-ED98-73CA-2921-0DAE6EEEE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826940" y="6157578"/>
            <a:ext cx="321862" cy="5817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C163C6-16AD-623D-9AD0-90F27C1C3AA0}"/>
              </a:ext>
            </a:extLst>
          </p:cNvPr>
          <p:cNvSpPr/>
          <p:nvPr/>
        </p:nvSpPr>
        <p:spPr>
          <a:xfrm>
            <a:off x="852957" y="3996327"/>
            <a:ext cx="2365960" cy="173736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EBD433-8375-ED8D-2AEB-98D1CD0CE2E7}"/>
              </a:ext>
            </a:extLst>
          </p:cNvPr>
          <p:cNvSpPr/>
          <p:nvPr/>
        </p:nvSpPr>
        <p:spPr>
          <a:xfrm>
            <a:off x="4390584" y="4567220"/>
            <a:ext cx="72802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B52632-4B53-6C66-956C-984E989AB6B9}"/>
              </a:ext>
            </a:extLst>
          </p:cNvPr>
          <p:cNvCxnSpPr>
            <a:cxnSpLocks/>
          </p:cNvCxnSpPr>
          <p:nvPr/>
        </p:nvCxnSpPr>
        <p:spPr>
          <a:xfrm>
            <a:off x="3218917" y="4868921"/>
            <a:ext cx="2743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F812530-CD65-C465-7DC5-FCF0DF90A0EE}"/>
              </a:ext>
            </a:extLst>
          </p:cNvPr>
          <p:cNvSpPr/>
          <p:nvPr/>
        </p:nvSpPr>
        <p:spPr>
          <a:xfrm>
            <a:off x="1498433" y="4340790"/>
            <a:ext cx="1097280" cy="1097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EE017F3-F63D-C93F-E454-B6A0F9313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9873" y="44295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836649-3BFB-BC41-8DB9-D358D1B458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0DAA0-A0FD-6A46-9490-CA00AB61643F}"/>
              </a:ext>
            </a:extLst>
          </p:cNvPr>
          <p:cNvSpPr/>
          <p:nvPr/>
        </p:nvSpPr>
        <p:spPr>
          <a:xfrm>
            <a:off x="650009" y="654162"/>
            <a:ext cx="111464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the experiment!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experiment, we will show you pairs of images presented one after the other, and you are asked to choose one of them. 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images will appear for a short time one after the other, with a “+” in between.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make your decision once the second image appears on the screen, and while you see the screen “MAKE A CHOICE”.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choose the FIRST image press the “K” key, and to choose the SECOND image press the “D” key.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D16A73-0858-319F-16EF-D555589794DF}"/>
              </a:ext>
            </a:extLst>
          </p:cNvPr>
          <p:cNvSpPr/>
          <p:nvPr/>
        </p:nvSpPr>
        <p:spPr>
          <a:xfrm>
            <a:off x="3550925" y="3996327"/>
            <a:ext cx="2365960" cy="173736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6381C2-DE22-C720-C04D-7F6C724F9C75}"/>
              </a:ext>
            </a:extLst>
          </p:cNvPr>
          <p:cNvCxnSpPr>
            <a:cxnSpLocks/>
          </p:cNvCxnSpPr>
          <p:nvPr/>
        </p:nvCxnSpPr>
        <p:spPr>
          <a:xfrm>
            <a:off x="5933354" y="4868921"/>
            <a:ext cx="2743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DA9A9-7BB2-1C07-C53F-35537DC78A3F}"/>
              </a:ext>
            </a:extLst>
          </p:cNvPr>
          <p:cNvSpPr/>
          <p:nvPr/>
        </p:nvSpPr>
        <p:spPr>
          <a:xfrm>
            <a:off x="6224143" y="3996327"/>
            <a:ext cx="2365960" cy="173736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ACA483-BA3C-3519-D40C-70BCD9149BE4}"/>
              </a:ext>
            </a:extLst>
          </p:cNvPr>
          <p:cNvSpPr/>
          <p:nvPr/>
        </p:nvSpPr>
        <p:spPr>
          <a:xfrm>
            <a:off x="6876363" y="4338129"/>
            <a:ext cx="1097280" cy="1097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F67E4BC-C004-405E-567C-FE609CFD5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73" y="4429569"/>
            <a:ext cx="914400" cy="9144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3F9DB2-9B7C-7548-33C2-FF418CE3D7A3}"/>
              </a:ext>
            </a:extLst>
          </p:cNvPr>
          <p:cNvCxnSpPr>
            <a:cxnSpLocks/>
          </p:cNvCxnSpPr>
          <p:nvPr/>
        </p:nvCxnSpPr>
        <p:spPr>
          <a:xfrm>
            <a:off x="8593509" y="4868921"/>
            <a:ext cx="2743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CFF8C52-8001-D7E2-CFDA-FDEDA2BB52D9}"/>
              </a:ext>
            </a:extLst>
          </p:cNvPr>
          <p:cNvSpPr/>
          <p:nvPr/>
        </p:nvSpPr>
        <p:spPr>
          <a:xfrm>
            <a:off x="8884298" y="3996327"/>
            <a:ext cx="2365960" cy="173736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922271-49FC-7B29-0FE4-824062DB6692}"/>
              </a:ext>
            </a:extLst>
          </p:cNvPr>
          <p:cNvSpPr/>
          <p:nvPr/>
        </p:nvSpPr>
        <p:spPr>
          <a:xfrm>
            <a:off x="9162024" y="4712123"/>
            <a:ext cx="18489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CHOICE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297DC30-6729-EA39-22C0-25A23F3F0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337" y="5666773"/>
            <a:ext cx="1887295" cy="94364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77A0C27-FA59-400D-F155-21D07F0C4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228" y="6145034"/>
            <a:ext cx="321164" cy="5805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319A5F-ED98-73CA-2921-0DAE6EEEE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826940" y="6157578"/>
            <a:ext cx="321862" cy="5817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C163C6-16AD-623D-9AD0-90F27C1C3AA0}"/>
              </a:ext>
            </a:extLst>
          </p:cNvPr>
          <p:cNvSpPr/>
          <p:nvPr/>
        </p:nvSpPr>
        <p:spPr>
          <a:xfrm>
            <a:off x="852957" y="3996327"/>
            <a:ext cx="2365960" cy="1737360"/>
          </a:xfrm>
          <a:prstGeom prst="rect">
            <a:avLst/>
          </a:prstGeom>
          <a:solidFill>
            <a:srgbClr val="8080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EBD433-8375-ED8D-2AEB-98D1CD0CE2E7}"/>
              </a:ext>
            </a:extLst>
          </p:cNvPr>
          <p:cNvSpPr/>
          <p:nvPr/>
        </p:nvSpPr>
        <p:spPr>
          <a:xfrm>
            <a:off x="4390584" y="4567220"/>
            <a:ext cx="72802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B52632-4B53-6C66-956C-984E989AB6B9}"/>
              </a:ext>
            </a:extLst>
          </p:cNvPr>
          <p:cNvCxnSpPr>
            <a:cxnSpLocks/>
          </p:cNvCxnSpPr>
          <p:nvPr/>
        </p:nvCxnSpPr>
        <p:spPr>
          <a:xfrm>
            <a:off x="3218917" y="4868921"/>
            <a:ext cx="2743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F812530-CD65-C465-7DC5-FCF0DF90A0EE}"/>
              </a:ext>
            </a:extLst>
          </p:cNvPr>
          <p:cNvSpPr/>
          <p:nvPr/>
        </p:nvSpPr>
        <p:spPr>
          <a:xfrm>
            <a:off x="1498433" y="4340790"/>
            <a:ext cx="1097280" cy="1097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EE017F3-F63D-C93F-E454-B6A0F9313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9873" y="44295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6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61662</TotalTime>
  <Words>1605</Words>
  <Application>Microsoft Macintosh PowerPoint</Application>
  <PresentationFormat>Widescreen</PresentationFormat>
  <Paragraphs>162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Biderman</dc:creator>
  <cp:lastModifiedBy>Microsoft Office User</cp:lastModifiedBy>
  <cp:revision>179</cp:revision>
  <dcterms:created xsi:type="dcterms:W3CDTF">2019-02-21T20:26:27Z</dcterms:created>
  <dcterms:modified xsi:type="dcterms:W3CDTF">2022-08-03T17:01:17Z</dcterms:modified>
</cp:coreProperties>
</file>