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0" r:id="rId3"/>
    <p:sldId id="279" r:id="rId4"/>
    <p:sldId id="257" r:id="rId5"/>
    <p:sldId id="266" r:id="rId6"/>
    <p:sldId id="258" r:id="rId7"/>
    <p:sldId id="267" r:id="rId8"/>
    <p:sldId id="268" r:id="rId9"/>
    <p:sldId id="259" r:id="rId10"/>
    <p:sldId id="260" r:id="rId11"/>
    <p:sldId id="269" r:id="rId12"/>
    <p:sldId id="262" r:id="rId13"/>
    <p:sldId id="263" r:id="rId14"/>
    <p:sldId id="264" r:id="rId15"/>
    <p:sldId id="26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6"/>
  </p:normalViewPr>
  <p:slideViewPr>
    <p:cSldViewPr snapToGrid="0" snapToObjects="1">
      <p:cViewPr>
        <p:scale>
          <a:sx n="117" d="100"/>
          <a:sy n="117" d="100"/>
        </p:scale>
        <p:origin x="3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16234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2975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11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5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ADE292D-4DBB-5C4D-9E92-DB713D3ED80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0F60A1-1DB0-F34C-87E8-D225C65BB9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1CD5-2520-9F4D-9DCA-2FA19127F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Coder Detox Spa </a:t>
            </a:r>
            <a:br>
              <a:rPr lang="en-US" sz="5000" dirty="0"/>
            </a:br>
            <a:r>
              <a:rPr lang="en-US" sz="5000" dirty="0"/>
              <a:t>Ruby Terminal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F887-A84D-8441-A4C7-78324B687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Natalie </a:t>
            </a:r>
            <a:r>
              <a:rPr lang="en-US" dirty="0" err="1"/>
              <a:t>Bottema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3E81-E334-F04D-9514-DCC7A159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CODE IMPLEMENTATION</a:t>
            </a:r>
            <a:br>
              <a:rPr lang="en-US" dirty="0"/>
            </a:br>
            <a:r>
              <a:rPr lang="en-US" dirty="0"/>
              <a:t>QUIZ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BCDC-4D31-E740-90B5-708C0B80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Quiz Class</a:t>
            </a:r>
          </a:p>
          <a:p>
            <a:pPr>
              <a:buFontTx/>
              <a:buChar char="-"/>
            </a:pPr>
            <a:r>
              <a:rPr lang="en-US" dirty="0"/>
              <a:t>Attributes of question, answer and 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Array of Questions</a:t>
            </a:r>
          </a:p>
          <a:p>
            <a:pPr marL="0" indent="0">
              <a:buNone/>
            </a:pPr>
            <a:r>
              <a:rPr lang="en-US" dirty="0"/>
              <a:t>- holds all new quiz class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For loop</a:t>
            </a:r>
          </a:p>
          <a:p>
            <a:pPr>
              <a:buFontTx/>
              <a:buChar char="-"/>
            </a:pPr>
            <a:r>
              <a:rPr lang="en-US" dirty="0"/>
              <a:t>loops through all questions. When the User answers correctly a score is allocated to a score variable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SpaPoints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- stores the users final score from the quiz as a </a:t>
            </a:r>
            <a:r>
              <a:rPr lang="en-US" dirty="0" err="1"/>
              <a:t>SpaPoints</a:t>
            </a:r>
            <a:r>
              <a:rPr lang="en-US" dirty="0"/>
              <a:t> object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7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90C9-F4FB-9345-BB0D-66AB6D5F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FINAL DESIGN</a:t>
            </a:r>
            <a:br>
              <a:rPr lang="en-US" dirty="0"/>
            </a:br>
            <a:r>
              <a:rPr lang="en-US" dirty="0"/>
              <a:t>QUIZ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03627-5119-9E4B-9372-CAF08A86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3" y="1843097"/>
            <a:ext cx="8944804" cy="37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7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B2CB-B3D0-6448-BBFA-36F8121F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OVERVIEW</a:t>
            </a:r>
            <a:br>
              <a:rPr lang="en-US" dirty="0"/>
            </a:br>
            <a:r>
              <a:rPr lang="en-US" dirty="0"/>
              <a:t>TREATMENT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FB04-35AC-DF41-B7F2-79455DED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the User to view either a full list of treatments or individual treatments</a:t>
            </a:r>
          </a:p>
          <a:p>
            <a:endParaRPr lang="en-US" dirty="0"/>
          </a:p>
          <a:p>
            <a:r>
              <a:rPr lang="en-US" dirty="0"/>
              <a:t>Each treatment includes a name, a description and a price. </a:t>
            </a:r>
          </a:p>
          <a:p>
            <a:endParaRPr lang="en-US" dirty="0"/>
          </a:p>
          <a:p>
            <a:r>
              <a:rPr lang="en-US" dirty="0"/>
              <a:t>This provides the user with what is involved in the treatment and how many spa points they need to book the treatment. </a:t>
            </a:r>
          </a:p>
        </p:txBody>
      </p:sp>
    </p:spTree>
    <p:extLst>
      <p:ext uri="{BB962C8B-B14F-4D97-AF65-F5344CB8AC3E}">
        <p14:creationId xmlns:p14="http://schemas.microsoft.com/office/powerpoint/2010/main" val="191843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3445-A7B1-CF4B-8DA3-2217A829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CODE IMPLEMENTATION</a:t>
            </a:r>
            <a:br>
              <a:rPr lang="en-US" dirty="0"/>
            </a:br>
            <a:r>
              <a:rPr lang="en-US" dirty="0"/>
              <a:t>TREATMENT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799-7E1A-A348-B82C-3085101C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code implemented in the treatment feature includes: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treatment class with the attributes of name, description and price</a:t>
            </a:r>
          </a:p>
          <a:p>
            <a:endParaRPr lang="en-US" dirty="0"/>
          </a:p>
          <a:p>
            <a:r>
              <a:rPr lang="en-US" dirty="0"/>
              <a:t>THE FULL LIST OF TREATMENTS OPTION iterates over all individual treatments and puts to the screen for the user to view </a:t>
            </a:r>
          </a:p>
          <a:p>
            <a:endParaRPr lang="en-US" dirty="0"/>
          </a:p>
          <a:p>
            <a:r>
              <a:rPr lang="en-US" dirty="0"/>
              <a:t>THE INDIVIDUAL TREATMENT OPTION </a:t>
            </a:r>
            <a:r>
              <a:rPr lang="en-US" dirty="0" err="1"/>
              <a:t>utilises</a:t>
            </a:r>
            <a:r>
              <a:rPr lang="en-US" dirty="0"/>
              <a:t> a case statement to determine what individual treatment to print  and accesses that treatment’s corresponding class attributes</a:t>
            </a:r>
          </a:p>
          <a:p>
            <a:endParaRPr lang="en-US" dirty="0"/>
          </a:p>
          <a:p>
            <a:r>
              <a:rPr lang="en-US" dirty="0"/>
              <a:t>The user accesses this information through the treatment menu</a:t>
            </a:r>
          </a:p>
        </p:txBody>
      </p:sp>
    </p:spTree>
    <p:extLst>
      <p:ext uri="{BB962C8B-B14F-4D97-AF65-F5344CB8AC3E}">
        <p14:creationId xmlns:p14="http://schemas.microsoft.com/office/powerpoint/2010/main" val="190092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221C-EAA5-0A4F-84A9-95515551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FINAL DESIGN</a:t>
            </a:r>
            <a:br>
              <a:rPr lang="en-US" dirty="0"/>
            </a:br>
            <a:r>
              <a:rPr lang="en-US" dirty="0"/>
              <a:t>TREATMENT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D361C-3CB9-F746-8907-ED526A0B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690688"/>
            <a:ext cx="7033986" cy="45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8E3-640D-934D-BAAD-47795CED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OVERVIEW</a:t>
            </a:r>
            <a:br>
              <a:rPr lang="en-US" dirty="0"/>
            </a:br>
            <a:r>
              <a:rPr lang="en-US" dirty="0"/>
              <a:t>CREATE A BOOKING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7167-7CD8-114B-8523-2B9863A7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Create a Booking Feature allows users to create a booking for a treatment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Through the menu prompts the user will be able to:</a:t>
            </a:r>
          </a:p>
          <a:p>
            <a:endParaRPr lang="en-US" dirty="0"/>
          </a:p>
          <a:p>
            <a:r>
              <a:rPr lang="en-US" dirty="0"/>
              <a:t>Select a treatment</a:t>
            </a:r>
          </a:p>
          <a:p>
            <a:endParaRPr lang="en-US" dirty="0"/>
          </a:p>
          <a:p>
            <a:r>
              <a:rPr lang="en-US" dirty="0"/>
              <a:t>Select a day </a:t>
            </a:r>
          </a:p>
          <a:p>
            <a:endParaRPr lang="en-US" dirty="0"/>
          </a:p>
          <a:p>
            <a:r>
              <a:rPr lang="en-US" dirty="0"/>
              <a:t>Select a time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After the user has selected all the above information, they will receive a message stating that they have secured a booking for their chosen treatment, day and time</a:t>
            </a:r>
          </a:p>
        </p:txBody>
      </p:sp>
    </p:spTree>
    <p:extLst>
      <p:ext uri="{BB962C8B-B14F-4D97-AF65-F5344CB8AC3E}">
        <p14:creationId xmlns:p14="http://schemas.microsoft.com/office/powerpoint/2010/main" val="423846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3FEB-68BD-0544-A0D1-115C5C99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CODE IMPLEMENTATION</a:t>
            </a:r>
            <a:br>
              <a:rPr lang="en-US" dirty="0"/>
            </a:br>
            <a:r>
              <a:rPr lang="en-US" dirty="0"/>
              <a:t>CREATE A BOOKING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2C24-0780-174C-A609-99D8FBE7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code implemented in the create a booking feature includes: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Storing each piece of user input into a hash called booking. Storing the information in a hash will allow the program to easily display the booking details when the user requests them. </a:t>
            </a:r>
          </a:p>
          <a:p>
            <a:endParaRPr lang="en-US" dirty="0"/>
          </a:p>
          <a:p>
            <a:r>
              <a:rPr lang="en-US" dirty="0"/>
              <a:t>Furthermore, a booking class will also be implemented to store the booking in a secondary location as booking1. When a hash value pair is produced, the values are stored as a new booking class object. </a:t>
            </a:r>
          </a:p>
        </p:txBody>
      </p:sp>
    </p:spTree>
    <p:extLst>
      <p:ext uri="{BB962C8B-B14F-4D97-AF65-F5344CB8AC3E}">
        <p14:creationId xmlns:p14="http://schemas.microsoft.com/office/powerpoint/2010/main" val="309942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91F7-7124-9A42-87A3-7F90FBD0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CODE IMPLEMENTATION</a:t>
            </a:r>
            <a:br>
              <a:rPr lang="en-US" dirty="0"/>
            </a:br>
            <a:r>
              <a:rPr lang="en-US" dirty="0"/>
              <a:t>CREATE A BOOKING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CFB92-4474-BF40-AD94-063F998D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414"/>
            <a:ext cx="10075948" cy="21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5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B0CD-A736-CB49-B281-A079A924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OVERVIEW</a:t>
            </a:r>
            <a:br>
              <a:rPr lang="en-US" dirty="0"/>
            </a:br>
            <a:r>
              <a:rPr lang="en-US" dirty="0"/>
              <a:t>CHANGE A BOOKING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EB79-172E-7C4F-B615-32BE993D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Change a Booking Feature allows the user to change their original treatment booking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the Create a Booking feature, the Change a Booking  menu prompts the user to:</a:t>
            </a:r>
          </a:p>
          <a:p>
            <a:endParaRPr lang="en-US" dirty="0"/>
          </a:p>
          <a:p>
            <a:r>
              <a:rPr lang="en-US" dirty="0"/>
              <a:t>Select a treatment</a:t>
            </a:r>
          </a:p>
          <a:p>
            <a:endParaRPr lang="en-US" dirty="0"/>
          </a:p>
          <a:p>
            <a:r>
              <a:rPr lang="en-US" dirty="0"/>
              <a:t>Select a day </a:t>
            </a:r>
          </a:p>
          <a:p>
            <a:endParaRPr lang="en-US" dirty="0"/>
          </a:p>
          <a:p>
            <a:r>
              <a:rPr lang="en-US" dirty="0"/>
              <a:t>Select a time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After the user has selected all the above information, they will receive a message stating that they have secured a new booking for their chosen treatment, day and time. The user is also told that their original booking has been deleted.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C52E-BA2B-4B4B-9211-0746C460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CODE IMPLEMENTATION</a:t>
            </a:r>
            <a:br>
              <a:rPr lang="en-US" dirty="0"/>
            </a:br>
            <a:r>
              <a:rPr lang="en-US" dirty="0"/>
              <a:t>CHANGE A BOOKING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0C31-C11F-9A41-9F87-4D50A676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code implemented in the Change a Booking Feature includes: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Deleting the previous bookings key values from the bookings hash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Storing each new piece of user input into the booking hash. </a:t>
            </a:r>
          </a:p>
          <a:p>
            <a:endParaRPr lang="en-US" dirty="0"/>
          </a:p>
          <a:p>
            <a:r>
              <a:rPr lang="en-US" dirty="0"/>
              <a:t>A new booking class object will also be created as booking2, which </a:t>
            </a:r>
            <a:r>
              <a:rPr lang="en-US" dirty="0" err="1"/>
              <a:t>utilises</a:t>
            </a:r>
            <a:r>
              <a:rPr lang="en-US" dirty="0"/>
              <a:t> the values in the bookings hash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4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217C-65BA-1648-BF0E-2163DDD5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Coder Detox Spa?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647A-670D-A148-898F-09D1569A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coder detox spa is a two-part application</a:t>
            </a:r>
          </a:p>
          <a:p>
            <a:endParaRPr lang="en-AU" dirty="0"/>
          </a:p>
          <a:p>
            <a:r>
              <a:rPr lang="en-AU" dirty="0"/>
              <a:t>The first part of the application allows the user to complete a quiz on programming in order to earn points for their spa wallet</a:t>
            </a:r>
          </a:p>
          <a:p>
            <a:endParaRPr lang="en-AU" dirty="0"/>
          </a:p>
          <a:p>
            <a:r>
              <a:rPr lang="en-AU" dirty="0"/>
              <a:t>The second part of the application allows users to cash in their points to ‘purchase’ spa treatments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5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B016-BA4F-F84F-92E0-236BDA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FINAL DESIGN</a:t>
            </a:r>
            <a:br>
              <a:rPr lang="en-US" dirty="0"/>
            </a:br>
            <a:r>
              <a:rPr lang="en-US" dirty="0"/>
              <a:t>CHANGE A BOOKING FEATURE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E70AF-0DC9-DC46-8677-3290F0F2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8" y="2073569"/>
            <a:ext cx="10178143" cy="27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9201-01D7-CD4C-864B-6C9E7C2E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OVERVIEW &amp; CODE IMPLEMENTATION</a:t>
            </a:r>
            <a:br>
              <a:rPr lang="en-US" dirty="0"/>
            </a:br>
            <a:r>
              <a:rPr lang="en-US" dirty="0"/>
              <a:t>DISPLAY BOOKING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39B0-A87E-6148-BB12-45740B6D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2"/>
            <a:ext cx="10515600" cy="4351338"/>
          </a:xfrm>
        </p:spPr>
        <p:txBody>
          <a:bodyPr/>
          <a:lstStyle/>
          <a:p>
            <a:r>
              <a:rPr lang="en-US" dirty="0"/>
              <a:t>The Display Booking Feature allows users to view their future treatments </a:t>
            </a:r>
          </a:p>
          <a:p>
            <a:endParaRPr lang="en-US" dirty="0"/>
          </a:p>
          <a:p>
            <a:r>
              <a:rPr lang="en-US" dirty="0"/>
              <a:t>Display Booking feature code implementation accesses the treatment, description and price information by calling on the values stored in the bookings hash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information is then puts to the screen for the user to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6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8463-5178-A24E-9055-D31EAAFC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FINAL DESIGN</a:t>
            </a:r>
            <a:br>
              <a:rPr lang="en-US" dirty="0"/>
            </a:br>
            <a:r>
              <a:rPr lang="en-US" dirty="0"/>
              <a:t>DISPLAY BOOKING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52FD9-84BE-8F4F-AF3F-0D7DC041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5325"/>
            <a:ext cx="10439400" cy="23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169-7A94-7642-9CB6-12E1C54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OVERVIEW &amp; CODE IMPLEMENTATION</a:t>
            </a:r>
            <a:br>
              <a:rPr lang="en-US" dirty="0"/>
            </a:br>
            <a:r>
              <a:rPr lang="en-US" dirty="0"/>
              <a:t>CHECK SPA POINTS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1F49-B47D-C24E-92AF-9C8DCB4E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Check Spa Points Feature allows users to view how many spa points they have received</a:t>
            </a:r>
          </a:p>
          <a:p>
            <a:endParaRPr lang="en-US" dirty="0"/>
          </a:p>
          <a:p>
            <a:r>
              <a:rPr lang="en-US" dirty="0"/>
              <a:t>The Check Spa Points Feature accesses the users spa points via the objects stored in the Spa Points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information is then puts to the screen for the user to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2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D678-C82B-744F-900C-8AF74FA0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FINAL DESIGN </a:t>
            </a:r>
            <a:br>
              <a:rPr lang="en-US" dirty="0"/>
            </a:br>
            <a:r>
              <a:rPr lang="en-US" dirty="0"/>
              <a:t>CHECK SPA POINTS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5A8A0-B3B6-914B-B6E6-011E3A42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565"/>
            <a:ext cx="10885714" cy="1120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F1743-34C4-B442-80F8-1F0CB5F03417}"/>
              </a:ext>
            </a:extLst>
          </p:cNvPr>
          <p:cNvSpPr txBox="1"/>
          <p:nvPr/>
        </p:nvSpPr>
        <p:spPr>
          <a:xfrm>
            <a:off x="838200" y="196282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completing the 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D7663-7FF0-BC44-9564-A3D174F9E271}"/>
              </a:ext>
            </a:extLst>
          </p:cNvPr>
          <p:cNvSpPr txBox="1"/>
          <p:nvPr/>
        </p:nvSpPr>
        <p:spPr>
          <a:xfrm>
            <a:off x="838200" y="4025994"/>
            <a:ext cx="25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completing the quiz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203FB9-C568-A542-BC5D-EEE1FCF95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4558610"/>
            <a:ext cx="10874828" cy="110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54EE-D0B9-304E-82CD-F4A682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OVERVIEW &amp; CODE IMPLEMENTATION</a:t>
            </a:r>
            <a:br>
              <a:rPr lang="en-US" dirty="0"/>
            </a:br>
            <a:r>
              <a:rPr lang="en-US" dirty="0"/>
              <a:t>CHECKOUT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134F-2FFA-B841-9FC4-2F95E295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Checkout Feature allows users to </a:t>
            </a:r>
            <a:r>
              <a:rPr lang="en-US" dirty="0" err="1"/>
              <a:t>finalise</a:t>
            </a:r>
            <a:r>
              <a:rPr lang="en-US" dirty="0"/>
              <a:t> payment for their booked treatment </a:t>
            </a:r>
          </a:p>
          <a:p>
            <a:pPr marL="0" indent="0">
              <a:buNone/>
            </a:pPr>
            <a:r>
              <a:rPr lang="en-US" dirty="0"/>
              <a:t>The code implemented in this feature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 transaction method that calculates the treatment price subtracted from their spa points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treatment price is more then the user’s spa points the application will prompt the user to either retake the quiz or select another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52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B63D-02B0-0349-A892-692F5072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DEVELOPMENT &amp; BUILD PROCESS</a:t>
            </a:r>
            <a:br>
              <a:rPr lang="en-US" dirty="0"/>
            </a:br>
            <a:r>
              <a:rPr lang="en-US" dirty="0"/>
              <a:t>APPROACHING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938-44F3-D445-B0C3-0D2A80D1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Planning :</a:t>
            </a:r>
          </a:p>
          <a:p>
            <a:r>
              <a:rPr lang="en-US" dirty="0"/>
              <a:t>Working off my workflow chart to understand what classes and methods were needed to build my application</a:t>
            </a:r>
          </a:p>
          <a:p>
            <a:pPr marL="0" indent="0">
              <a:buNone/>
            </a:pPr>
            <a:r>
              <a:rPr lang="en-US" dirty="0"/>
              <a:t>Time Management &amp; </a:t>
            </a:r>
            <a:r>
              <a:rPr lang="en-US" dirty="0" err="1"/>
              <a:t>Prioritisation</a:t>
            </a:r>
            <a:r>
              <a:rPr lang="en-US" dirty="0"/>
              <a:t>: - </a:t>
            </a:r>
          </a:p>
          <a:p>
            <a:r>
              <a:rPr lang="en-US" dirty="0" err="1"/>
              <a:t>Utilising</a:t>
            </a:r>
            <a:r>
              <a:rPr lang="en-US" dirty="0"/>
              <a:t> a Trello board to construct a software development plan</a:t>
            </a:r>
          </a:p>
          <a:p>
            <a:pPr marL="0" indent="0">
              <a:buNone/>
            </a:pPr>
            <a:r>
              <a:rPr lang="en-US" dirty="0"/>
              <a:t>GitHub: -</a:t>
            </a:r>
          </a:p>
          <a:p>
            <a:r>
              <a:rPr lang="en-US" dirty="0"/>
              <a:t>Initiating a remote repository and committing regularly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B94-F395-DB45-A455-C1F2346A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DEVELOPMENT &amp; BUILD PROCESS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63C3-2C15-0948-816C-16D03089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having the experience to know how to fix a bug</a:t>
            </a:r>
          </a:p>
          <a:p>
            <a:endParaRPr lang="en-US" dirty="0"/>
          </a:p>
          <a:p>
            <a:r>
              <a:rPr lang="en-US" dirty="0"/>
              <a:t>Working across local files with “</a:t>
            </a:r>
            <a:r>
              <a:rPr lang="en-US" dirty="0" err="1"/>
              <a:t>require_relative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Amending a line of code to fix a bug, which ultimately breaks something else in the program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 management </a:t>
            </a:r>
          </a:p>
        </p:txBody>
      </p:sp>
    </p:spTree>
    <p:extLst>
      <p:ext uri="{BB962C8B-B14F-4D97-AF65-F5344CB8AC3E}">
        <p14:creationId xmlns:p14="http://schemas.microsoft.com/office/powerpoint/2010/main" val="3978228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1747-65A9-C449-8A20-1AA3AEA0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DEVELOPMENT &amp; BUILD PROCESS</a:t>
            </a:r>
            <a:br>
              <a:rPr lang="en-US" dirty="0"/>
            </a:br>
            <a:r>
              <a:rPr lang="en-US" dirty="0"/>
              <a:t>FAVOURITE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37F26-4DD2-B64F-94AD-5C753955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success – when you change something in your code and it finally works – the eureka moment!</a:t>
            </a:r>
          </a:p>
          <a:p>
            <a:endParaRPr lang="en-US" dirty="0"/>
          </a:p>
          <a:p>
            <a:r>
              <a:rPr lang="en-US" dirty="0"/>
              <a:t>The learning process – I have a much better understanding of Ruby after completing this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satisfaction of the final product </a:t>
            </a:r>
          </a:p>
        </p:txBody>
      </p:sp>
    </p:spTree>
    <p:extLst>
      <p:ext uri="{BB962C8B-B14F-4D97-AF65-F5344CB8AC3E}">
        <p14:creationId xmlns:p14="http://schemas.microsoft.com/office/powerpoint/2010/main" val="67885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FFCA-C1F2-6946-A037-15357C5F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 PROCESS &amp; DECISIONS</a:t>
            </a:r>
            <a:br>
              <a:rPr lang="en-US" dirty="0"/>
            </a:br>
            <a:r>
              <a:rPr lang="en-US" dirty="0"/>
              <a:t>APPLICATION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C04D-9CB1-154E-9678-189CF465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application that provides the user with an interactive and engaging way to revise programming concepts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quiz aims to give the user a different approach to studying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Provide a virtual reward system for completing the quiz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spa aims to be amusing and somewhat satirical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4A3F-B766-484D-B0CD-4E292A3F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OVERVIEW</a:t>
            </a:r>
            <a:br>
              <a:rPr lang="en-US" dirty="0"/>
            </a:br>
            <a:r>
              <a:rPr lang="en-US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718B-C35C-DC4F-88A9-4139088D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  <a:p>
            <a:r>
              <a:rPr lang="en-US" dirty="0"/>
              <a:t>Quiz </a:t>
            </a:r>
          </a:p>
          <a:p>
            <a:r>
              <a:rPr lang="en-US" dirty="0"/>
              <a:t>Treatments </a:t>
            </a:r>
          </a:p>
          <a:p>
            <a:r>
              <a:rPr lang="en-US" dirty="0"/>
              <a:t>Create a Booking </a:t>
            </a:r>
          </a:p>
          <a:p>
            <a:r>
              <a:rPr lang="en-US" dirty="0"/>
              <a:t>Change a Booking </a:t>
            </a:r>
          </a:p>
          <a:p>
            <a:r>
              <a:rPr lang="en-US" dirty="0"/>
              <a:t>Display Booking </a:t>
            </a:r>
          </a:p>
          <a:p>
            <a:r>
              <a:rPr lang="en-US" dirty="0"/>
              <a:t>Check Spa Points </a:t>
            </a:r>
          </a:p>
          <a:p>
            <a:r>
              <a:rPr lang="en-US" dirty="0"/>
              <a:t>Checkout </a:t>
            </a:r>
          </a:p>
        </p:txBody>
      </p:sp>
    </p:spTree>
    <p:extLst>
      <p:ext uri="{BB962C8B-B14F-4D97-AF65-F5344CB8AC3E}">
        <p14:creationId xmlns:p14="http://schemas.microsoft.com/office/powerpoint/2010/main" val="38277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F71C-E5F0-5248-B0C9-07CA576A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GEMS UTILISED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C34C-A53B-914C-AA3A-52C74FA4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9618"/>
            <a:ext cx="2656114" cy="3937782"/>
          </a:xfrm>
        </p:spPr>
        <p:txBody>
          <a:bodyPr>
            <a:normAutofit/>
          </a:bodyPr>
          <a:lstStyle/>
          <a:p>
            <a:r>
              <a:rPr lang="en-AU" dirty="0"/>
              <a:t>tty-prompt</a:t>
            </a:r>
          </a:p>
          <a:p>
            <a:r>
              <a:rPr lang="en-AU" dirty="0"/>
              <a:t>colorize  </a:t>
            </a:r>
          </a:p>
          <a:p>
            <a:r>
              <a:rPr lang="en-AU" dirty="0"/>
              <a:t>Artii</a:t>
            </a:r>
          </a:p>
          <a:p>
            <a:r>
              <a:rPr lang="en-AU" dirty="0"/>
              <a:t>tty-font</a:t>
            </a:r>
          </a:p>
          <a:p>
            <a:r>
              <a:rPr lang="en-AU" dirty="0"/>
              <a:t>tty-</a:t>
            </a:r>
            <a:r>
              <a:rPr lang="en-AU" dirty="0" err="1"/>
              <a:t>progressbar</a:t>
            </a:r>
            <a:endParaRPr lang="en-AU" dirty="0"/>
          </a:p>
          <a:p>
            <a:r>
              <a:rPr lang="en-AU" dirty="0" err="1"/>
              <a:t>tty</a:t>
            </a:r>
            <a:r>
              <a:rPr lang="en-AU" dirty="0"/>
              <a:t>-box</a:t>
            </a:r>
          </a:p>
          <a:p>
            <a:r>
              <a:rPr lang="en-AU" dirty="0"/>
              <a:t>pastel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16D60-89E2-504A-BD1C-7CC78422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36" y="693792"/>
            <a:ext cx="3411764" cy="712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C235A-5FF2-0044-872F-097810FE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707" y="1528069"/>
            <a:ext cx="7847693" cy="241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E0D59-1F06-CC42-B701-80F1BB80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175" y="1919088"/>
            <a:ext cx="6702225" cy="148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547070-E2EA-5E48-B777-A0ACED64C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423336"/>
            <a:ext cx="5664200" cy="35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C8884-6A6C-0D40-BC4A-B10B4AFD6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983" y="4938912"/>
            <a:ext cx="9154886" cy="594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6AB70B-5655-7B4B-A3DA-6C0675A5E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800" y="5675826"/>
            <a:ext cx="9753600" cy="383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2F1A5B-2C6D-C249-B3CE-B19A335A65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8707" y="3560335"/>
            <a:ext cx="7847692" cy="6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006B-EADF-2E4D-AA3C-BFED5FFD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OVERVIEW</a:t>
            </a:r>
            <a:br>
              <a:rPr lang="en-US" dirty="0"/>
            </a:br>
            <a:r>
              <a:rPr lang="en-US" dirty="0"/>
              <a:t>MENU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763B-C5C4-A840-9475-609CBCD7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Coder Detox Spa has three menus, which include: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Main Menu </a:t>
            </a:r>
          </a:p>
          <a:p>
            <a:endParaRPr lang="en-US" dirty="0"/>
          </a:p>
          <a:p>
            <a:r>
              <a:rPr lang="en-US" dirty="0"/>
              <a:t>A Treatments Menu </a:t>
            </a:r>
          </a:p>
          <a:p>
            <a:endParaRPr lang="en-US" dirty="0"/>
          </a:p>
          <a:p>
            <a:r>
              <a:rPr lang="en-US" dirty="0"/>
              <a:t>A Checkout Menu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00AB-80AA-CC40-B28D-AE12FFA5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CODE IMPLEMENTATION</a:t>
            </a:r>
            <a:br>
              <a:rPr lang="en-US" dirty="0"/>
            </a:br>
            <a:r>
              <a:rPr lang="en-US" dirty="0"/>
              <a:t>MENU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F0A6-86BF-E64F-B88A-6ACA643D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4265"/>
            <a:ext cx="10515600" cy="3112135"/>
          </a:xfrm>
        </p:spPr>
        <p:txBody>
          <a:bodyPr>
            <a:normAutofit/>
          </a:bodyPr>
          <a:lstStyle/>
          <a:p>
            <a:r>
              <a:rPr lang="en-US" dirty="0"/>
              <a:t>Each menu </a:t>
            </a:r>
            <a:r>
              <a:rPr lang="en-US" dirty="0" err="1"/>
              <a:t>utilises</a:t>
            </a:r>
            <a:r>
              <a:rPr lang="en-US" dirty="0"/>
              <a:t> TTY-Prompt, which enables the user to select an option without the user entering invalid input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three menu’s are structured utilizing a while loop, which breaks when the user selects exit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3276-1698-594D-BF1E-EF7447B6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FINAL DESIGN</a:t>
            </a:r>
            <a:br>
              <a:rPr lang="en-US" dirty="0"/>
            </a:br>
            <a:r>
              <a:rPr lang="en-US" dirty="0"/>
              <a:t>MENU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02D70-C066-074D-8A56-DD254713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13" y="2399951"/>
            <a:ext cx="5766816" cy="1722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F6802-F4CA-0448-9B38-21003FC6D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44" y="2401546"/>
            <a:ext cx="5113672" cy="1720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06C5D6-63CE-2C49-8F55-5EAD69C7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387" y="4415237"/>
            <a:ext cx="7224486" cy="17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2C41-4EE5-4445-9C79-92466E18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OVERVIEW</a:t>
            </a:r>
            <a:br>
              <a:rPr lang="en-US" dirty="0"/>
            </a:br>
            <a:r>
              <a:rPr lang="en-US" dirty="0"/>
              <a:t>QUIZ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6282-3BE2-5643-AA55-796F475F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has the option to take a test on programming </a:t>
            </a:r>
          </a:p>
          <a:p>
            <a:endParaRPr lang="en-US" dirty="0"/>
          </a:p>
          <a:p>
            <a:r>
              <a:rPr lang="en-US" dirty="0"/>
              <a:t>The user is presented with 5 statements, in which the user is required to answer with either “true” or “false”. </a:t>
            </a:r>
          </a:p>
          <a:p>
            <a:endParaRPr lang="en-US" dirty="0"/>
          </a:p>
          <a:p>
            <a:r>
              <a:rPr lang="en-US" dirty="0"/>
              <a:t>When the user answers a question correctly they receive 50 points</a:t>
            </a:r>
          </a:p>
          <a:p>
            <a:endParaRPr lang="en-US" dirty="0"/>
          </a:p>
          <a:p>
            <a:r>
              <a:rPr lang="en-US" dirty="0"/>
              <a:t>After finishing the quiz the user is presented with a final score</a:t>
            </a:r>
          </a:p>
        </p:txBody>
      </p:sp>
    </p:spTree>
    <p:extLst>
      <p:ext uri="{BB962C8B-B14F-4D97-AF65-F5344CB8AC3E}">
        <p14:creationId xmlns:p14="http://schemas.microsoft.com/office/powerpoint/2010/main" val="38617697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{99147F1C-97DF-A74E-99DC-A14633D2516F}tf10001072</Template>
  <TotalTime>1554</TotalTime>
  <Words>1161</Words>
  <Application>Microsoft Macintosh PowerPoint</Application>
  <PresentationFormat>Widescreen</PresentationFormat>
  <Paragraphs>169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Franklin Gothic Book</vt:lpstr>
      <vt:lpstr>Crop</vt:lpstr>
      <vt:lpstr>Coder Detox Spa  Ruby Terminal Application</vt:lpstr>
      <vt:lpstr>What is Coder Detox Spa?</vt:lpstr>
      <vt:lpstr>DESIGN PROCESS &amp; DECISIONS APPLICATION OBJECTIVES</vt:lpstr>
      <vt:lpstr>OVERVIEW APP FEATURES</vt:lpstr>
      <vt:lpstr>RUBY GEMS UTILISED </vt:lpstr>
      <vt:lpstr>OVERVIEW MENU FEATURE</vt:lpstr>
      <vt:lpstr>CODE IMPLEMENTATION MENU FEATURE</vt:lpstr>
      <vt:lpstr>FINAL DESIGN MENU FEATURE</vt:lpstr>
      <vt:lpstr>OVERVIEW QUIZ FEATURE</vt:lpstr>
      <vt:lpstr>CODE IMPLEMENTATION QUIZ FEATURE</vt:lpstr>
      <vt:lpstr>FINAL DESIGN QUIZ FEATURE</vt:lpstr>
      <vt:lpstr>OVERVIEW TREATMENT FEATURE</vt:lpstr>
      <vt:lpstr>CODE IMPLEMENTATION TREATMENT FEATURE</vt:lpstr>
      <vt:lpstr>FINAL DESIGN TREATMENT FEATURE</vt:lpstr>
      <vt:lpstr>OVERVIEW CREATE A BOOKING FEATURE</vt:lpstr>
      <vt:lpstr>CODE IMPLEMENTATION CREATE A BOOKING FEATURE</vt:lpstr>
      <vt:lpstr>CODE IMPLEMENTATION CREATE A BOOKING FEATURE</vt:lpstr>
      <vt:lpstr>OVERVIEW CHANGE A BOOKING FEATURE </vt:lpstr>
      <vt:lpstr>CODE IMPLEMENTATION CHANGE A BOOKING FEATURE </vt:lpstr>
      <vt:lpstr>FINAL DESIGN CHANGE A BOOKING FEATURE </vt:lpstr>
      <vt:lpstr>OVERVIEW &amp; CODE IMPLEMENTATION DISPLAY BOOKING FEATURE</vt:lpstr>
      <vt:lpstr>FINAL DESIGN DISPLAY BOOKING </vt:lpstr>
      <vt:lpstr>OVERVIEW &amp; CODE IMPLEMENTATION CHECK SPA POINTS FEATURE</vt:lpstr>
      <vt:lpstr>FINAL DESIGN  CHECK SPA POINTS FEATURE</vt:lpstr>
      <vt:lpstr>OVERVIEW &amp; CODE IMPLEMENTATION CHECKOUT FEATURE</vt:lpstr>
      <vt:lpstr>DEVELOPMENT &amp; BUILD PROCESS APPROACHING THE TASK</vt:lpstr>
      <vt:lpstr>DEVELOPMENT &amp; BUILD PROCESS CHALLENGES</vt:lpstr>
      <vt:lpstr>DEVELOPMENT &amp; BUILD PROCESS FAVOURITE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Bottema</dc:creator>
  <cp:lastModifiedBy>Natalie Bottema</cp:lastModifiedBy>
  <cp:revision>50</cp:revision>
  <dcterms:created xsi:type="dcterms:W3CDTF">2021-05-17T03:52:09Z</dcterms:created>
  <dcterms:modified xsi:type="dcterms:W3CDTF">2021-05-24T12:34:47Z</dcterms:modified>
</cp:coreProperties>
</file>