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2c719da6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2c719da6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2c719da6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a2c719da6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a2c719da6e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a2c719da6e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make this process, more efficient, with hud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Trial and error, yes or no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2c719da6e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a2c719da6e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HUD Open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Process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Sage Hoepfl, Jaiden Crosby, Erki Barrios, Natalie Ramdeo, Dominique King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056750" y="1338782"/>
            <a:ext cx="7030500" cy="3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b="1" lang="en" sz="2000"/>
              <a:t>HUD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Who are they?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Purpose - Produce open data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b="1" lang="en" sz="2000"/>
              <a:t>Data Cleaning 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Detection of bad data and correcting it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Standardization of data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b="1" lang="en" sz="2000"/>
              <a:t>Flow chart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Visualizes the process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Shows areas where collaboration occurs</a:t>
            </a:r>
            <a:endParaRPr b="1" sz="20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775" y="0"/>
            <a:ext cx="2468225" cy="24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25" y="260800"/>
            <a:ext cx="8625526" cy="45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992107"/>
            <a:ext cx="7030500" cy="31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➢"/>
            </a:pPr>
            <a:r>
              <a:rPr b="1" lang="en" sz="2200"/>
              <a:t>Documentation</a:t>
            </a:r>
            <a:endParaRPr b="1"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200"/>
              <a:t>The process and steps of cleaning the data.</a:t>
            </a:r>
            <a:endParaRPr b="1"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200"/>
              <a:t>Editing any changes needed to be made.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b="1" lang="en" sz="2200"/>
              <a:t>After cleaning the data</a:t>
            </a:r>
            <a:endParaRPr b="1"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200"/>
              <a:t>Coordinate with other group members.</a:t>
            </a:r>
            <a:endParaRPr b="1"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200"/>
              <a:t>Compare visualization data.</a:t>
            </a:r>
            <a:endParaRPr b="1" sz="2200"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725" y="0"/>
            <a:ext cx="2448275" cy="15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:-)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