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57" d="100"/>
          <a:sy n="57" d="100"/>
        </p:scale>
        <p:origin x="39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B509B282-BEF7-40F2-B15B-D3D047E52B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Students' Scores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C64EDF08-84EA-4213-8A11-EE3DC33394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Created by: </a:t>
            </a:r>
          </a:p>
          <a:p>
            <a:r>
              <a:rPr lang="en-US"/>
              <a:t>Natalie Ram</a:t>
            </a:r>
            <a:endParaRPr lang="en-US" dirty="0"/>
          </a:p>
          <a:p>
            <a:r>
              <a:rPr lang="en-US" dirty="0"/>
              <a:t>June 5, 2024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Test 5 ">
            <a:extLst>
              <a:ext uri="{FF2B5EF4-FFF2-40B4-BE49-F238E27FC236}">
                <a16:creationId xmlns:a16="http://schemas.microsoft.com/office/drawing/2014/main" id="{6BFC6405-5C01-4393-92EA-0ACDBC3B11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78" y="0"/>
            <a:ext cx="103130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Description for Test 5 ">
            <a:extLst>
              <a:ext uri="{FF2B5EF4-FFF2-40B4-BE49-F238E27FC236}">
                <a16:creationId xmlns:a16="http://schemas.microsoft.com/office/drawing/2014/main" id="{8DC28E93-9B1B-470B-A054-708A351CE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Conclusion (Analysis)1">
            <a:extLst>
              <a:ext uri="{FF2B5EF4-FFF2-40B4-BE49-F238E27FC236}">
                <a16:creationId xmlns:a16="http://schemas.microsoft.com/office/drawing/2014/main" id="{9BBA23A3-A99A-40F0-A684-840A32258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Test 1 ">
            <a:extLst>
              <a:ext uri="{FF2B5EF4-FFF2-40B4-BE49-F238E27FC236}">
                <a16:creationId xmlns:a16="http://schemas.microsoft.com/office/drawing/2014/main" id="{8F33A7BB-55CE-4C46-988B-48DA3213A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78" y="0"/>
            <a:ext cx="103130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Description for Test 1 ">
            <a:extLst>
              <a:ext uri="{FF2B5EF4-FFF2-40B4-BE49-F238E27FC236}">
                <a16:creationId xmlns:a16="http://schemas.microsoft.com/office/drawing/2014/main" id="{9AD2F1C5-B43E-46C4-9BEE-4DD27C1DC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Test 2 ">
            <a:extLst>
              <a:ext uri="{FF2B5EF4-FFF2-40B4-BE49-F238E27FC236}">
                <a16:creationId xmlns:a16="http://schemas.microsoft.com/office/drawing/2014/main" id="{472932A0-68A1-4597-A394-92E6621A6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78" y="0"/>
            <a:ext cx="103130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Description for Test 2 ">
            <a:extLst>
              <a:ext uri="{FF2B5EF4-FFF2-40B4-BE49-F238E27FC236}">
                <a16:creationId xmlns:a16="http://schemas.microsoft.com/office/drawing/2014/main" id="{CC9D9B5F-6587-4FEA-961B-188B09D1C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Test 3 ">
            <a:extLst>
              <a:ext uri="{FF2B5EF4-FFF2-40B4-BE49-F238E27FC236}">
                <a16:creationId xmlns:a16="http://schemas.microsoft.com/office/drawing/2014/main" id="{CB08C090-76BE-43F7-9CB5-5CADBEC4CE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78" y="0"/>
            <a:ext cx="103130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Description for Test 3 ">
            <a:extLst>
              <a:ext uri="{FF2B5EF4-FFF2-40B4-BE49-F238E27FC236}">
                <a16:creationId xmlns:a16="http://schemas.microsoft.com/office/drawing/2014/main" id="{4945799C-223B-4E5D-9263-68C8320DAE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Test 4 ">
            <a:extLst>
              <a:ext uri="{FF2B5EF4-FFF2-40B4-BE49-F238E27FC236}">
                <a16:creationId xmlns:a16="http://schemas.microsoft.com/office/drawing/2014/main" id="{C40B9E6B-3231-4ADB-BB73-AE60F5292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78" y="0"/>
            <a:ext cx="103130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Description for Test 4 ">
            <a:extLst>
              <a:ext uri="{FF2B5EF4-FFF2-40B4-BE49-F238E27FC236}">
                <a16:creationId xmlns:a16="http://schemas.microsoft.com/office/drawing/2014/main" id="{12660220-D455-4D5F-AC9B-6200F8FFE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Students' Scores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Natalie Ramdeo</cp:lastModifiedBy>
  <cp:revision>3</cp:revision>
  <dcterms:created xsi:type="dcterms:W3CDTF">2024-06-05T18:41:30Z</dcterms:created>
  <dcterms:modified xsi:type="dcterms:W3CDTF">2024-06-11T22:39:37Z</dcterms:modified>
</cp:coreProperties>
</file>