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6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7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9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2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83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437E-E42B-4881-96FA-B9A3CE5D4368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4AF5-DCE0-4929-A037-A572C6E11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61" y="0"/>
            <a:ext cx="9993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6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Environment Agency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OReilly, Kevan</dc:creator>
  <cp:lastModifiedBy>OReilly, Kevan</cp:lastModifiedBy>
  <cp:revision>1</cp:revision>
  <dcterms:created xsi:type="dcterms:W3CDTF">2021-02-01T13:54:29Z</dcterms:created>
  <dcterms:modified xsi:type="dcterms:W3CDTF">2021-02-01T13:55:29Z</dcterms:modified>
</cp:coreProperties>
</file>