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4"/>
  </p:notesMasterIdLst>
  <p:sldIdLst>
    <p:sldId id="283" r:id="rId6"/>
    <p:sldId id="257" r:id="rId7"/>
    <p:sldId id="277" r:id="rId8"/>
    <p:sldId id="335" r:id="rId9"/>
    <p:sldId id="334" r:id="rId10"/>
    <p:sldId id="324" r:id="rId11"/>
    <p:sldId id="315" r:id="rId12"/>
    <p:sldId id="314" r:id="rId13"/>
    <p:sldId id="317" r:id="rId14"/>
    <p:sldId id="328" r:id="rId15"/>
    <p:sldId id="308" r:id="rId16"/>
    <p:sldId id="321" r:id="rId17"/>
    <p:sldId id="310" r:id="rId18"/>
    <p:sldId id="311" r:id="rId19"/>
    <p:sldId id="319" r:id="rId20"/>
    <p:sldId id="320" r:id="rId21"/>
    <p:sldId id="322" r:id="rId22"/>
    <p:sldId id="329" r:id="rId23"/>
    <p:sldId id="303" r:id="rId24"/>
    <p:sldId id="327" r:id="rId25"/>
    <p:sldId id="330" r:id="rId26"/>
    <p:sldId id="331" r:id="rId27"/>
    <p:sldId id="332" r:id="rId28"/>
    <p:sldId id="326" r:id="rId29"/>
    <p:sldId id="302" r:id="rId30"/>
    <p:sldId id="323" r:id="rId31"/>
    <p:sldId id="299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we, Peter" initials="HP" lastIdx="4" clrIdx="0">
    <p:extLst>
      <p:ext uri="{19B8F6BF-5375-455C-9EA6-DF929625EA0E}">
        <p15:presenceInfo xmlns:p15="http://schemas.microsoft.com/office/powerpoint/2012/main" userId="S::peter.howe@environment-agency.gov.uk::3c6b1697-ed96-4343-b8f8-f41804946317" providerId="AD"/>
      </p:ext>
    </p:extLst>
  </p:cmAuthor>
  <p:cmAuthor id="2" name="Kemp, Claire" initials="KC" lastIdx="2" clrIdx="1">
    <p:extLst>
      <p:ext uri="{19B8F6BF-5375-455C-9EA6-DF929625EA0E}">
        <p15:presenceInfo xmlns:p15="http://schemas.microsoft.com/office/powerpoint/2012/main" userId="S::claire.kemp@environment-agency.gov.uk::79b60deb-8b3d-4a34-b395-cf6aa48380ab" providerId="AD"/>
      </p:ext>
    </p:extLst>
  </p:cmAuthor>
  <p:cmAuthor id="3" name="Alden, Karen" initials="AK" lastIdx="17" clrIdx="2">
    <p:extLst>
      <p:ext uri="{19B8F6BF-5375-455C-9EA6-DF929625EA0E}">
        <p15:presenceInfo xmlns:p15="http://schemas.microsoft.com/office/powerpoint/2012/main" userId="Alden, Karen" providerId="None"/>
      </p:ext>
    </p:extLst>
  </p:cmAuthor>
  <p:cmAuthor id="4" name="Kemp, Claire" initials="KC [2]" lastIdx="3" clrIdx="3">
    <p:extLst>
      <p:ext uri="{19B8F6BF-5375-455C-9EA6-DF929625EA0E}">
        <p15:presenceInfo xmlns:p15="http://schemas.microsoft.com/office/powerpoint/2012/main" userId="S-1-5-21-5500852-3169274997-3744214685-68792" providerId="AD"/>
      </p:ext>
    </p:extLst>
  </p:cmAuthor>
  <p:cmAuthor id="5" name="Alden, Karen" initials="AK [2]" lastIdx="1" clrIdx="4">
    <p:extLst>
      <p:ext uri="{19B8F6BF-5375-455C-9EA6-DF929625EA0E}">
        <p15:presenceInfo xmlns:p15="http://schemas.microsoft.com/office/powerpoint/2012/main" userId="S::karen.alden@environment-agency.gov.uk::bfc1997e-9e98-4960-a60c-4c40b795b7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C12E3-0DAB-EE8B-C1E4-BA952550611B}" v="580" dt="2020-10-08T09:58:07.111"/>
    <p1510:client id="{0ACC0664-4475-3D13-81D4-7D498350E2BC}" v="143" dt="2020-12-10T10:12:35.310"/>
    <p1510:client id="{1020B33E-5528-46DE-9FF7-18936D2D814F}" v="309" dt="2020-12-08T14:52:16.227"/>
    <p1510:client id="{10FF8E52-EE65-0638-81FC-581B0ED5671F}" v="1572" dt="2020-12-11T14:53:52.465"/>
    <p1510:client id="{15C4E708-5366-841B-87B4-F7B333C4564C}" v="409" dt="2020-12-11T13:08:13.432"/>
    <p1510:client id="{178987A8-5870-329C-32CB-FEE8FCE95C5A}" v="4" dt="2020-10-06T10:04:37.317"/>
    <p1510:client id="{20D42F5E-F440-3A83-D6D2-A97780CE99EF}" v="3805" dt="2020-12-11T20:39:29.065"/>
    <p1510:client id="{2EE4652D-AD0D-43DF-967D-C44CA6F534A1}" v="1919" dt="2020-12-09T14:21:19.137"/>
    <p1510:client id="{30D6B5D1-30FE-9820-9D4F-B6400C5FA289}" v="15" dt="2020-12-15T15:34:32.275"/>
    <p1510:client id="{361A1EE0-E6A9-01FE-EEEE-2F22D497C9FB}" v="54" dt="2020-10-05T14:07:55.508"/>
    <p1510:client id="{3843560A-E269-4DF7-A046-6ACAD5DDCE0D}" v="18" dt="2020-12-14T08:52:45.252"/>
    <p1510:client id="{416261A1-00FE-4026-2605-9FC4431CD180}" v="224" dt="2020-12-14T09:23:41.432"/>
    <p1510:client id="{4868A0F7-D494-2EA1-F073-EF59B783DE98}" v="25" dt="2020-10-02T14:53:28.712"/>
    <p1510:client id="{510F6862-4D66-60F6-7646-868FEC4A8365}" v="250" dt="2020-12-14T10:52:56.833"/>
    <p1510:client id="{5AA6497C-59A0-EC6F-99C9-922A901D33C9}" v="988" dt="2020-12-07T10:01:12.902"/>
    <p1510:client id="{5BF584AE-C5DC-9DCC-67FD-05EF38E47BF0}" v="362" dt="2020-12-11T14:21:04.298"/>
    <p1510:client id="{65D206F0-DAC2-1D48-3425-90DF9AEF5ED5}" v="73" dt="2020-12-14T16:36:35.475"/>
    <p1510:client id="{65EF95FF-04AD-B2A0-8E67-95AADECA51CC}" v="884" dt="2020-10-02T16:02:57.772"/>
    <p1510:client id="{6B92681C-907C-F25D-41D8-FFD568E23161}" v="263" dt="2020-12-11T13:13:25.464"/>
    <p1510:client id="{6EB7FD14-C825-A6D1-A3CA-8FAD15B8BE71}" v="41" dt="2020-10-08T09:19:15.345"/>
    <p1510:client id="{73D4D916-DAB8-2CD5-53B8-9DBAD96C4DEE}" v="22" dt="2020-10-05T11:14:18.149"/>
    <p1510:client id="{769A3231-56CD-BC27-00EE-9383FE06D397}" v="1" dt="2020-10-02T17:55:38.187"/>
    <p1510:client id="{78F91733-EA1E-4697-60EA-82D6012D1844}" v="48" dt="2020-12-14T16:21:09.419"/>
    <p1510:client id="{7EB585C7-673C-43B6-7DD2-994551AEE3C4}" v="59" dt="2020-12-14T16:08:53.454"/>
    <p1510:client id="{8193BF97-6A7D-8942-72C2-9CD5B6BBDBE2}" v="473" dt="2020-12-04T16:02:02.813"/>
    <p1510:client id="{81C2F1A5-87D4-A512-F663-4F54768513B2}" v="343" dt="2020-12-11T14:20:38.357"/>
    <p1510:client id="{88B74BF5-BCBA-4FE4-0141-D5240F0D0B2C}" v="60" dt="2020-12-16T11:31:32.092"/>
    <p1510:client id="{8A7795FD-D8CA-0356-A5BE-F4DD42F8F402}" v="59" dt="2020-12-11T13:28:58.554"/>
    <p1510:client id="{8C59DB60-3108-40F7-64EC-17F6737BB6D6}" v="444" dt="2020-10-02T16:00:33.888"/>
    <p1510:client id="{9085AE89-C243-6D9F-D838-B981A781F414}" v="808" dt="2020-12-14T11:59:25.776"/>
    <p1510:client id="{923DD852-0D90-4348-8B24-AB99488EA083}" v="46" dt="2020-12-10T09:23:36.168"/>
    <p1510:client id="{93F32BE9-428D-2797-9985-07032AB9501B}" v="965" dt="2020-12-07T16:24:24.184"/>
    <p1510:client id="{9714EE42-1A44-4404-B928-652ED0B33BB2}" v="330" dt="2020-12-14T09:59:16.598"/>
    <p1510:client id="{9BDA2735-1776-4E58-8EF4-9D40D7EB3E45}" v="1" dt="2020-12-14T13:13:08.179"/>
    <p1510:client id="{A4C8274A-6A29-3388-9474-056B85EBE1B2}" v="165" dt="2020-12-14T11:58:30.043"/>
    <p1510:client id="{B033B93D-FB6E-0FAB-BF9D-CD225DAC8FD1}" v="247" dt="2020-10-05T12:59:41.523"/>
    <p1510:client id="{B50E7F68-8364-33C9-B155-6D17D3BC2E58}" v="463" dt="2020-10-05T10:55:05.426"/>
    <p1510:client id="{BA363522-2725-1F7F-B39D-9BB15770BBEA}" v="6" dt="2020-10-05T11:09:58.736"/>
    <p1510:client id="{BB4D9434-A16B-4AC7-B991-28CE9C90D65F}" v="78" dt="2020-12-08T11:25:35.040"/>
    <p1510:client id="{BC5EBCBA-0F74-0967-78BE-2CF3E68736B9}" v="1657" dt="2020-12-14T10:28:51.469"/>
    <p1510:client id="{C35255CD-9A84-E1DA-B9CB-0A85D13BE4E0}" v="148" dt="2020-12-11T13:16:13.736"/>
    <p1510:client id="{CAABD53E-68FB-CF8D-4009-4DE16901B538}" v="44" dt="2020-12-16T08:21:29.782"/>
    <p1510:client id="{D640D5D5-B14F-C965-187D-D1187AF39532}" v="476" dt="2020-12-04T16:14:13.531"/>
    <p1510:client id="{D7E58014-995F-4AF6-A1EA-27D6F8DF7759}" v="56" dt="2020-12-17T10:43:46.558"/>
    <p1510:client id="{E23BAF69-7E48-6EA1-C2CF-9C421CA76B7B}" v="59" dt="2020-12-17T09:35:47.955"/>
    <p1510:client id="{EBA31DED-A6DD-B9EA-4C40-DA831D15DEFF}" v="532" dt="2020-10-07T09:43:45.627"/>
    <p1510:client id="{ED19D6F0-E23D-48AB-BE24-C808A27B2362}" v="17" dt="2020-12-10T15:58:58.540"/>
    <p1510:client id="{ED2F377E-2D90-4956-A8EE-F19887ACBC05}" v="1263" dt="2020-12-11T16:57:22.657"/>
    <p1510:client id="{ED39308B-D8D7-D083-96F7-9B87E56C8455}" v="11" dt="2020-12-14T14:55:02.727"/>
    <p1510:client id="{F58A7F92-FA8F-4F36-8A76-BFB8F16B049D}" v="40" dt="2020-12-09T08:50:02.949"/>
    <p1510:client id="{FA04859C-BCC3-C4C1-1166-553FDBB3D0AD}" v="9" dt="2020-10-07T12:41:08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86"/>
      </p:cViewPr>
      <p:guideLst>
        <p:guide orient="horz" pos="618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mp, Claire" userId="S::claire.kemp@environment-agency.gov.uk::79b60deb-8b3d-4a34-b395-cf6aa48380ab" providerId="AD" clId="Web-{6EB7FD14-C825-A6D1-A3CA-8FAD15B8BE71}"/>
    <pc:docChg chg="modSld modMainMaster">
      <pc:chgData name="Kemp, Claire" userId="S::claire.kemp@environment-agency.gov.uk::79b60deb-8b3d-4a34-b395-cf6aa48380ab" providerId="AD" clId="Web-{6EB7FD14-C825-A6D1-A3CA-8FAD15B8BE71}" dt="2020-10-08T09:19:15.345" v="53" actId="20577"/>
      <pc:docMkLst>
        <pc:docMk/>
      </pc:docMkLst>
      <pc:sldChg chg="addSp modSp">
        <pc:chgData name="Kemp, Claire" userId="S::claire.kemp@environment-agency.gov.uk::79b60deb-8b3d-4a34-b395-cf6aa48380ab" providerId="AD" clId="Web-{6EB7FD14-C825-A6D1-A3CA-8FAD15B8BE71}" dt="2020-10-08T09:08:16.641" v="2"/>
        <pc:sldMkLst>
          <pc:docMk/>
          <pc:sldMk cId="1435885203" sldId="257"/>
        </pc:sldMkLst>
        <pc:spChg chg="add mod">
          <ac:chgData name="Kemp, Claire" userId="S::claire.kemp@environment-agency.gov.uk::79b60deb-8b3d-4a34-b395-cf6aa48380ab" providerId="AD" clId="Web-{6EB7FD14-C825-A6D1-A3CA-8FAD15B8BE71}" dt="2020-10-08T09:08:16.641" v="2"/>
          <ac:spMkLst>
            <pc:docMk/>
            <pc:sldMk cId="1435885203" sldId="257"/>
            <ac:spMk id="3" creationId="{3F65BA74-0DE7-4825-B6B1-E47C4FDFACBC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1385440769" sldId="270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1385440769" sldId="270"/>
            <ac:spMk id="4" creationId="{B1273AEE-A9EC-4241-8E21-A217DAACAA23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2745006629" sldId="271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2745006629" sldId="271"/>
            <ac:spMk id="19" creationId="{DEFBFF06-037D-4ECB-B618-1A1923028F4B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1585967409" sldId="272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1585967409" sldId="272"/>
            <ac:spMk id="19" creationId="{F44A565E-7A45-4B23-A4AE-761CAFCD5C73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17:40.077" v="24"/>
        <pc:sldMkLst>
          <pc:docMk/>
          <pc:sldMk cId="4094909994" sldId="273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094909994" sldId="273"/>
            <ac:spMk id="3" creationId="{E86C016D-1D8D-4C55-82E2-2F0714CFF750}"/>
          </ac:spMkLst>
        </pc:spChg>
        <pc:graphicFrameChg chg="mod modGraphic">
          <ac:chgData name="Kemp, Claire" userId="S::claire.kemp@environment-agency.gov.uk::79b60deb-8b3d-4a34-b395-cf6aa48380ab" providerId="AD" clId="Web-{6EB7FD14-C825-A6D1-A3CA-8FAD15B8BE71}" dt="2020-10-08T09:17:40.077" v="24"/>
          <ac:graphicFrameMkLst>
            <pc:docMk/>
            <pc:sldMk cId="4094909994" sldId="273"/>
            <ac:graphicFrameMk id="10" creationId="{00000000-0000-0000-0000-000000000000}"/>
          </ac:graphicFrameMkLst>
        </pc:graphicFrame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1244406633" sldId="275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1244406633" sldId="275"/>
            <ac:spMk id="39" creationId="{9BBF1B04-99C3-4A31-BFF0-EDE6E383CDE5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4275484368" sldId="276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275484368" sldId="276"/>
            <ac:spMk id="15" creationId="{53C76F7B-6E60-406C-AA2A-0E5AF001E01D}"/>
          </ac:spMkLst>
        </pc:spChg>
      </pc:sldChg>
      <pc:sldChg chg="addSp delSp modSp">
        <pc:chgData name="Kemp, Claire" userId="S::claire.kemp@environment-agency.gov.uk::79b60deb-8b3d-4a34-b395-cf6aa48380ab" providerId="AD" clId="Web-{6EB7FD14-C825-A6D1-A3CA-8FAD15B8BE71}" dt="2020-10-08T09:08:52.735" v="5"/>
        <pc:sldMkLst>
          <pc:docMk/>
          <pc:sldMk cId="2256550281" sldId="277"/>
        </pc:sldMkLst>
        <pc:spChg chg="add del mod">
          <ac:chgData name="Kemp, Claire" userId="S::claire.kemp@environment-agency.gov.uk::79b60deb-8b3d-4a34-b395-cf6aa48380ab" providerId="AD" clId="Web-{6EB7FD14-C825-A6D1-A3CA-8FAD15B8BE71}" dt="2020-10-08T09:08:25.875" v="4"/>
          <ac:spMkLst>
            <pc:docMk/>
            <pc:sldMk cId="2256550281" sldId="277"/>
            <ac:spMk id="3" creationId="{CC569B85-2A5A-4B2F-8802-EF0574AC7A09}"/>
          </ac:spMkLst>
        </pc:spChg>
        <pc:spChg chg="add mod">
          <ac:chgData name="Kemp, Claire" userId="S::claire.kemp@environment-agency.gov.uk::79b60deb-8b3d-4a34-b395-cf6aa48380ab" providerId="AD" clId="Web-{6EB7FD14-C825-A6D1-A3CA-8FAD15B8BE71}" dt="2020-10-08T09:08:52.735" v="5"/>
          <ac:spMkLst>
            <pc:docMk/>
            <pc:sldMk cId="2256550281" sldId="277"/>
            <ac:spMk id="9" creationId="{C4A14F67-1529-437B-A930-39DBB34DCF48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258970428" sldId="278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258970428" sldId="278"/>
            <ac:spMk id="4" creationId="{C14EED2F-8A35-40C1-8ECF-8656A13B19D5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19:13.251" v="51" actId="20577"/>
        <pc:sldMkLst>
          <pc:docMk/>
          <pc:sldMk cId="4284702241" sldId="281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284702241" sldId="281"/>
            <ac:spMk id="27" creationId="{65CAD24A-B402-4711-8CE8-5596AD7CE620}"/>
          </ac:spMkLst>
        </pc:spChg>
        <pc:spChg chg="mod">
          <ac:chgData name="Kemp, Claire" userId="S::claire.kemp@environment-agency.gov.uk::79b60deb-8b3d-4a34-b395-cf6aa48380ab" providerId="AD" clId="Web-{6EB7FD14-C825-A6D1-A3CA-8FAD15B8BE71}" dt="2020-10-08T09:19:13.251" v="51" actId="20577"/>
          <ac:spMkLst>
            <pc:docMk/>
            <pc:sldMk cId="4284702241" sldId="281"/>
            <ac:spMk id="960" creationId="{8EEB95B4-1AA2-45F0-AA12-25F7068F79BB}"/>
          </ac:spMkLst>
        </pc:spChg>
      </pc:sldChg>
      <pc:sldChg chg="addSp del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739645350" sldId="283"/>
        </pc:sldMkLst>
        <pc:spChg chg="add del mod">
          <ac:chgData name="Kemp, Claire" userId="S::claire.kemp@environment-agency.gov.uk::79b60deb-8b3d-4a34-b395-cf6aa48380ab" providerId="AD" clId="Web-{6EB7FD14-C825-A6D1-A3CA-8FAD15B8BE71}" dt="2020-10-08T09:08:14.391" v="1"/>
          <ac:spMkLst>
            <pc:docMk/>
            <pc:sldMk cId="739645350" sldId="283"/>
            <ac:spMk id="2" creationId="{91FA54AF-1895-4AC9-9A9A-F94FCD4D81B9}"/>
          </ac:spMkLst>
        </pc:spChg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739645350" sldId="283"/>
            <ac:spMk id="3" creationId="{DEB8E2C0-0DB8-4641-BE34-0B9BE9AE57F8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4272038375" sldId="287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272038375" sldId="287"/>
            <ac:spMk id="89" creationId="{2D291856-43F8-4D3E-9D7E-A1F3B7A1FAC8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4203627175" sldId="288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203627175" sldId="288"/>
            <ac:spMk id="4" creationId="{C2A5AF89-14B3-4292-AC63-1947A487AE94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4290005256" sldId="289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4290005256" sldId="289"/>
            <ac:spMk id="3" creationId="{601A9F50-F50B-42B5-9A8C-0731C0BD8859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1201067342" sldId="290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1201067342" sldId="290"/>
            <ac:spMk id="9" creationId="{2DE44B10-EE2E-44D4-BA84-DAF595C991FB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10:39.910" v="18" actId="20577"/>
        <pc:sldMkLst>
          <pc:docMk/>
          <pc:sldMk cId="635939547" sldId="291"/>
        </pc:sldMkLst>
        <pc:spChg chg="mod">
          <ac:chgData name="Kemp, Claire" userId="S::claire.kemp@environment-agency.gov.uk::79b60deb-8b3d-4a34-b395-cf6aa48380ab" providerId="AD" clId="Web-{6EB7FD14-C825-A6D1-A3CA-8FAD15B8BE71}" dt="2020-10-08T09:10:39.910" v="18" actId="20577"/>
          <ac:spMkLst>
            <pc:docMk/>
            <pc:sldMk cId="635939547" sldId="291"/>
            <ac:spMk id="3" creationId="{00000000-0000-0000-0000-000000000000}"/>
          </ac:spMkLst>
        </pc:spChg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635939547" sldId="291"/>
            <ac:spMk id="4" creationId="{AD4DDFAB-B5BE-4291-8315-2DF296196BDF}"/>
          </ac:spMkLst>
        </pc:spChg>
      </pc:sldChg>
      <pc:sldChg chg="addSp modSp modNotes">
        <pc:chgData name="Kemp, Claire" userId="S::claire.kemp@environment-agency.gov.uk::79b60deb-8b3d-4a34-b395-cf6aa48380ab" providerId="AD" clId="Web-{6EB7FD14-C825-A6D1-A3CA-8FAD15B8BE71}" dt="2020-10-08T09:09:42.846" v="16"/>
        <pc:sldMkLst>
          <pc:docMk/>
          <pc:sldMk cId="2406771443" sldId="292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2406771443" sldId="292"/>
            <ac:spMk id="4" creationId="{55332834-D4DC-43FF-8ACC-874AB8D5CEA2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2175459667" sldId="293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2175459667" sldId="293"/>
            <ac:spMk id="4" creationId="{9FF82757-26FC-478B-AB9C-91681A1862C5}"/>
          </ac:spMkLst>
        </pc:spChg>
      </pc:sldChg>
      <pc:sldChg chg="addSp delSp modSp modNotes">
        <pc:chgData name="Kemp, Claire" userId="S::claire.kemp@environment-agency.gov.uk::79b60deb-8b3d-4a34-b395-cf6aa48380ab" providerId="AD" clId="Web-{6EB7FD14-C825-A6D1-A3CA-8FAD15B8BE71}" dt="2020-10-08T09:12:02.381" v="22"/>
        <pc:sldMkLst>
          <pc:docMk/>
          <pc:sldMk cId="2425662764" sldId="294"/>
        </pc:sldMkLst>
        <pc:spChg chg="del">
          <ac:chgData name="Kemp, Claire" userId="S::claire.kemp@environment-agency.gov.uk::79b60deb-8b3d-4a34-b395-cf6aa48380ab" providerId="AD" clId="Web-{6EB7FD14-C825-A6D1-A3CA-8FAD15B8BE71}" dt="2020-10-08T09:08:14.391" v="1"/>
          <ac:spMkLst>
            <pc:docMk/>
            <pc:sldMk cId="2425662764" sldId="294"/>
            <ac:spMk id="2" creationId="{F6A1105D-CA15-43CC-BE8C-C12C9C8F428A}"/>
          </ac:spMkLst>
        </pc:spChg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2425662764" sldId="294"/>
            <ac:spMk id="3" creationId="{F272AE50-0124-4B68-8E1A-9EC808C8A8B1}"/>
          </ac:spMkLst>
        </pc:spChg>
        <pc:spChg chg="mod">
          <ac:chgData name="Kemp, Claire" userId="S::claire.kemp@environment-agency.gov.uk::79b60deb-8b3d-4a34-b395-cf6aa48380ab" providerId="AD" clId="Web-{6EB7FD14-C825-A6D1-A3CA-8FAD15B8BE71}" dt="2020-10-08T09:11:51.256" v="20" actId="20577"/>
          <ac:spMkLst>
            <pc:docMk/>
            <pc:sldMk cId="2425662764" sldId="294"/>
            <ac:spMk id="806" creationId="{00000000-0000-0000-0000-000000000000}"/>
          </ac:spMkLst>
        </pc:spChg>
      </pc:sldChg>
      <pc:sldChg chg="addSp modSp">
        <pc:chgData name="Kemp, Claire" userId="S::claire.kemp@environment-agency.gov.uk::79b60deb-8b3d-4a34-b395-cf6aa48380ab" providerId="AD" clId="Web-{6EB7FD14-C825-A6D1-A3CA-8FAD15B8BE71}" dt="2020-10-08T09:08:20.657" v="3"/>
        <pc:sldMkLst>
          <pc:docMk/>
          <pc:sldMk cId="3961512319" sldId="295"/>
        </pc:sldMkLst>
        <pc:spChg chg="add mod">
          <ac:chgData name="Kemp, Claire" userId="S::claire.kemp@environment-agency.gov.uk::79b60deb-8b3d-4a34-b395-cf6aa48380ab" providerId="AD" clId="Web-{6EB7FD14-C825-A6D1-A3CA-8FAD15B8BE71}" dt="2020-10-08T09:08:20.657" v="3"/>
          <ac:spMkLst>
            <pc:docMk/>
            <pc:sldMk cId="3961512319" sldId="295"/>
            <ac:spMk id="2" creationId="{B46ABCB0-C95E-4E0D-8024-17AF2DA4FC1E}"/>
          </ac:spMkLst>
        </pc:spChg>
      </pc:sldChg>
      <pc:sldMasterChg chg="mod modSldLayout">
        <pc:chgData name="Kemp, Claire" userId="S::claire.kemp@environment-agency.gov.uk::79b60deb-8b3d-4a34-b395-cf6aa48380ab" providerId="AD" clId="Web-{6EB7FD14-C825-A6D1-A3CA-8FAD15B8BE71}" dt="2020-10-08T09:08:20.657" v="3"/>
        <pc:sldMasterMkLst>
          <pc:docMk/>
          <pc:sldMasterMk cId="210192146" sldId="2147483648"/>
        </pc:sldMasterMkLst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459936786" sldId="2147483649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1119664712" sldId="2147483650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2308017925" sldId="2147483651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2554719355" sldId="2147483652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1041217456" sldId="2147483653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649903981" sldId="2147483654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420985480" sldId="2147483655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2818868630" sldId="2147483656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179443071" sldId="2147483657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1346672788" sldId="2147483658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10192146" sldId="2147483648"/>
            <pc:sldLayoutMk cId="1797890524" sldId="2147483659"/>
          </pc:sldLayoutMkLst>
        </pc:sldLayoutChg>
      </pc:sldMasterChg>
      <pc:sldMasterChg chg="mod modSldLayout">
        <pc:chgData name="Kemp, Claire" userId="S::claire.kemp@environment-agency.gov.uk::79b60deb-8b3d-4a34-b395-cf6aa48380ab" providerId="AD" clId="Web-{6EB7FD14-C825-A6D1-A3CA-8FAD15B8BE71}" dt="2020-10-08T09:08:20.657" v="3"/>
        <pc:sldMasterMkLst>
          <pc:docMk/>
          <pc:sldMasterMk cId="1417642878" sldId="2147483660"/>
        </pc:sldMasterMkLst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923924887" sldId="2147483661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3745137392" sldId="2147483662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3372412540" sldId="2147483663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3343705796" sldId="2147483664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3692869013" sldId="2147483665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2932289366" sldId="2147483666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3913857182" sldId="2147483667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1367404821" sldId="2147483668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2185169731" sldId="2147483669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417642878" sldId="2147483660"/>
            <pc:sldLayoutMk cId="4076933136" sldId="2147483670"/>
          </pc:sldLayoutMkLst>
        </pc:sldLayoutChg>
      </pc:sldMasterChg>
      <pc:sldMasterChg chg="mod modSldLayout">
        <pc:chgData name="Kemp, Claire" userId="S::claire.kemp@environment-agency.gov.uk::79b60deb-8b3d-4a34-b395-cf6aa48380ab" providerId="AD" clId="Web-{6EB7FD14-C825-A6D1-A3CA-8FAD15B8BE71}" dt="2020-10-08T09:08:20.657" v="3"/>
        <pc:sldMasterMkLst>
          <pc:docMk/>
          <pc:sldMasterMk cId="1191949186" sldId="2147483683"/>
        </pc:sldMasterMkLst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1212354903" sldId="2147483684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2626860549" sldId="2147483685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3565943242" sldId="2147483686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3446381028" sldId="2147483687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1291841363" sldId="2147483688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3287700351" sldId="2147483689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3964756093" sldId="2147483690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2286700497" sldId="2147483691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625865330" sldId="2147483692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1191949186" sldId="2147483683"/>
            <pc:sldLayoutMk cId="233510567" sldId="2147483693"/>
          </pc:sldLayoutMkLst>
        </pc:sldLayoutChg>
      </pc:sldMasterChg>
      <pc:sldMasterChg chg="mod modSldLayout">
        <pc:chgData name="Kemp, Claire" userId="S::claire.kemp@environment-agency.gov.uk::79b60deb-8b3d-4a34-b395-cf6aa48380ab" providerId="AD" clId="Web-{6EB7FD14-C825-A6D1-A3CA-8FAD15B8BE71}" dt="2020-10-08T09:08:20.657" v="3"/>
        <pc:sldMasterMkLst>
          <pc:docMk/>
          <pc:sldMasterMk cId="2661260694" sldId="2147483694"/>
        </pc:sldMasterMkLst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900327412" sldId="2147483695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651528566" sldId="2147483696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1271202476" sldId="2147483697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3264581983" sldId="2147483698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1984548925" sldId="2147483699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3776969487" sldId="2147483700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3400844523" sldId="2147483701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3440816937" sldId="2147483702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1407731975" sldId="2147483703"/>
          </pc:sldLayoutMkLst>
        </pc:sldLayoutChg>
        <pc:sldLayoutChg chg="mod">
          <pc:chgData name="Kemp, Claire" userId="S::claire.kemp@environment-agency.gov.uk::79b60deb-8b3d-4a34-b395-cf6aa48380ab" providerId="AD" clId="Web-{6EB7FD14-C825-A6D1-A3CA-8FAD15B8BE71}" dt="2020-10-08T09:08:20.657" v="3"/>
          <pc:sldLayoutMkLst>
            <pc:docMk/>
            <pc:sldMasterMk cId="2661260694" sldId="2147483694"/>
            <pc:sldLayoutMk cId="3567136690" sldId="2147483704"/>
          </pc:sldLayoutMkLst>
        </pc:sldLayoutChg>
      </pc:sldMasterChg>
    </pc:docChg>
  </pc:docChgLst>
  <pc:docChgLst>
    <pc:chgData name="Brown, Paul" userId="S::paul.brown1@environment-agency.gov.uk::661d9b90-156a-4544-bf9a-d96077a33705" providerId="AD" clId="Web-{65D206F0-DAC2-1D48-3425-90DF9AEF5ED5}"/>
    <pc:docChg chg="addSld modSld">
      <pc:chgData name="Brown, Paul" userId="S::paul.brown1@environment-agency.gov.uk::661d9b90-156a-4544-bf9a-d96077a33705" providerId="AD" clId="Web-{65D206F0-DAC2-1D48-3425-90DF9AEF5ED5}" dt="2020-12-14T16:36:35.475" v="71" actId="1076"/>
      <pc:docMkLst>
        <pc:docMk/>
      </pc:docMkLst>
      <pc:sldChg chg="addSp modSp">
        <pc:chgData name="Brown, Paul" userId="S::paul.brown1@environment-agency.gov.uk::661d9b90-156a-4544-bf9a-d96077a33705" providerId="AD" clId="Web-{65D206F0-DAC2-1D48-3425-90DF9AEF5ED5}" dt="2020-12-14T16:36:35.475" v="71" actId="1076"/>
        <pc:sldMkLst>
          <pc:docMk/>
          <pc:sldMk cId="2256550281" sldId="277"/>
        </pc:sldMkLst>
        <pc:spChg chg="mod">
          <ac:chgData name="Brown, Paul" userId="S::paul.brown1@environment-agency.gov.uk::661d9b90-156a-4544-bf9a-d96077a33705" providerId="AD" clId="Web-{65D206F0-DAC2-1D48-3425-90DF9AEF5ED5}" dt="2020-12-14T16:36:09.256" v="68" actId="1076"/>
          <ac:spMkLst>
            <pc:docMk/>
            <pc:sldMk cId="2256550281" sldId="277"/>
            <ac:spMk id="12" creationId="{77366390-C1CC-49A0-A452-4C56DBFF42CA}"/>
          </ac:spMkLst>
        </pc:spChg>
        <pc:spChg chg="mod">
          <ac:chgData name="Brown, Paul" userId="S::paul.brown1@environment-agency.gov.uk::661d9b90-156a-4544-bf9a-d96077a33705" providerId="AD" clId="Web-{65D206F0-DAC2-1D48-3425-90DF9AEF5ED5}" dt="2020-12-14T16:35:47.116" v="65" actId="1076"/>
          <ac:spMkLst>
            <pc:docMk/>
            <pc:sldMk cId="2256550281" sldId="277"/>
            <ac:spMk id="22" creationId="{00000000-0000-0000-0000-000000000000}"/>
          </ac:spMkLst>
        </pc:spChg>
        <pc:spChg chg="mod">
          <ac:chgData name="Brown, Paul" userId="S::paul.brown1@environment-agency.gov.uk::661d9b90-156a-4544-bf9a-d96077a33705" providerId="AD" clId="Web-{65D206F0-DAC2-1D48-3425-90DF9AEF5ED5}" dt="2020-12-14T16:36:35.475" v="71" actId="1076"/>
          <ac:spMkLst>
            <pc:docMk/>
            <pc:sldMk cId="2256550281" sldId="277"/>
            <ac:spMk id="23" creationId="{00000000-0000-0000-0000-000000000000}"/>
          </ac:spMkLst>
        </pc:spChg>
        <pc:spChg chg="mod">
          <ac:chgData name="Brown, Paul" userId="S::paul.brown1@environment-agency.gov.uk::661d9b90-156a-4544-bf9a-d96077a33705" providerId="AD" clId="Web-{65D206F0-DAC2-1D48-3425-90DF9AEF5ED5}" dt="2020-12-14T16:35:56.678" v="66" actId="1076"/>
          <ac:spMkLst>
            <pc:docMk/>
            <pc:sldMk cId="2256550281" sldId="277"/>
            <ac:spMk id="24" creationId="{00000000-0000-0000-0000-000000000000}"/>
          </ac:spMkLst>
        </pc:spChg>
        <pc:spChg chg="add mod">
          <ac:chgData name="Brown, Paul" userId="S::paul.brown1@environment-agency.gov.uk::661d9b90-156a-4544-bf9a-d96077a33705" providerId="AD" clId="Web-{65D206F0-DAC2-1D48-3425-90DF9AEF5ED5}" dt="2020-12-14T16:35:37.194" v="64" actId="1076"/>
          <ac:spMkLst>
            <pc:docMk/>
            <pc:sldMk cId="2256550281" sldId="277"/>
            <ac:spMk id="29" creationId="{5F8579C3-34A6-4DA8-8F22-5ECEF7C10F46}"/>
          </ac:spMkLst>
        </pc:spChg>
        <pc:picChg chg="mod">
          <ac:chgData name="Brown, Paul" userId="S::paul.brown1@environment-agency.gov.uk::661d9b90-156a-4544-bf9a-d96077a33705" providerId="AD" clId="Web-{65D206F0-DAC2-1D48-3425-90DF9AEF5ED5}" dt="2020-12-14T16:36:04.881" v="67" actId="14100"/>
          <ac:picMkLst>
            <pc:docMk/>
            <pc:sldMk cId="2256550281" sldId="277"/>
            <ac:picMk id="10" creationId="{76F62F7B-38C7-4D62-BED9-A8161075D965}"/>
          </ac:picMkLst>
        </pc:picChg>
        <pc:picChg chg="add mod">
          <ac:chgData name="Brown, Paul" userId="S::paul.brown1@environment-agency.gov.uk::661d9b90-156a-4544-bf9a-d96077a33705" providerId="AD" clId="Web-{65D206F0-DAC2-1D48-3425-90DF9AEF5ED5}" dt="2020-12-14T16:34:54.397" v="38" actId="1076"/>
          <ac:picMkLst>
            <pc:docMk/>
            <pc:sldMk cId="2256550281" sldId="277"/>
            <ac:picMk id="13" creationId="{496AE189-CE1F-4ADE-AE1A-8A04E38EF5F0}"/>
          </ac:picMkLst>
        </pc:picChg>
      </pc:sldChg>
      <pc:sldChg chg="addSp delSp modSp">
        <pc:chgData name="Brown, Paul" userId="S::paul.brown1@environment-agency.gov.uk::661d9b90-156a-4544-bf9a-d96077a33705" providerId="AD" clId="Web-{65D206F0-DAC2-1D48-3425-90DF9AEF5ED5}" dt="2020-12-14T16:16:45.607" v="32"/>
        <pc:sldMkLst>
          <pc:docMk/>
          <pc:sldMk cId="1505577408" sldId="323"/>
        </pc:sldMkLst>
        <pc:spChg chg="add del mod">
          <ac:chgData name="Brown, Paul" userId="S::paul.brown1@environment-agency.gov.uk::661d9b90-156a-4544-bf9a-d96077a33705" providerId="AD" clId="Web-{65D206F0-DAC2-1D48-3425-90DF9AEF5ED5}" dt="2020-12-14T16:16:45.607" v="32"/>
          <ac:spMkLst>
            <pc:docMk/>
            <pc:sldMk cId="1505577408" sldId="323"/>
            <ac:spMk id="18" creationId="{67BFC4F8-1CC0-46FE-A833-BC529941849C}"/>
          </ac:spMkLst>
        </pc:spChg>
        <pc:spChg chg="add del">
          <ac:chgData name="Brown, Paul" userId="S::paul.brown1@environment-agency.gov.uk::661d9b90-156a-4544-bf9a-d96077a33705" providerId="AD" clId="Web-{65D206F0-DAC2-1D48-3425-90DF9AEF5ED5}" dt="2020-12-14T16:13:43.983" v="11"/>
          <ac:spMkLst>
            <pc:docMk/>
            <pc:sldMk cId="1505577408" sldId="323"/>
            <ac:spMk id="19" creationId="{232DB80E-8D61-409A-8FA4-2E35E0435288}"/>
          </ac:spMkLst>
        </pc:spChg>
        <pc:graphicFrameChg chg="mod">
          <ac:chgData name="Brown, Paul" userId="S::paul.brown1@environment-agency.gov.uk::661d9b90-156a-4544-bf9a-d96077a33705" providerId="AD" clId="Web-{65D206F0-DAC2-1D48-3425-90DF9AEF5ED5}" dt="2020-12-14T16:13:29.358" v="10" actId="1076"/>
          <ac:graphicFrameMkLst>
            <pc:docMk/>
            <pc:sldMk cId="1505577408" sldId="323"/>
            <ac:graphicFrameMk id="5" creationId="{FF423202-A511-4AF8-B5D3-76F8D84045DB}"/>
          </ac:graphicFrameMkLst>
        </pc:graphicFrameChg>
      </pc:sldChg>
      <pc:sldChg chg="addSp delSp modSp">
        <pc:chgData name="Brown, Paul" userId="S::paul.brown1@environment-agency.gov.uk::661d9b90-156a-4544-bf9a-d96077a33705" providerId="AD" clId="Web-{65D206F0-DAC2-1D48-3425-90DF9AEF5ED5}" dt="2020-12-14T16:08:42.031" v="6"/>
        <pc:sldMkLst>
          <pc:docMk/>
          <pc:sldMk cId="320956757" sldId="325"/>
        </pc:sldMkLst>
        <pc:spChg chg="del mod">
          <ac:chgData name="Brown, Paul" userId="S::paul.brown1@environment-agency.gov.uk::661d9b90-156a-4544-bf9a-d96077a33705" providerId="AD" clId="Web-{65D206F0-DAC2-1D48-3425-90DF9AEF5ED5}" dt="2020-12-14T16:08:02.094" v="4"/>
          <ac:spMkLst>
            <pc:docMk/>
            <pc:sldMk cId="320956757" sldId="325"/>
            <ac:spMk id="2" creationId="{00000000-0000-0000-0000-000000000000}"/>
          </ac:spMkLst>
        </pc:spChg>
        <pc:spChg chg="add del mod">
          <ac:chgData name="Brown, Paul" userId="S::paul.brown1@environment-agency.gov.uk::661d9b90-156a-4544-bf9a-d96077a33705" providerId="AD" clId="Web-{65D206F0-DAC2-1D48-3425-90DF9AEF5ED5}" dt="2020-12-14T16:08:42.031" v="6"/>
          <ac:spMkLst>
            <pc:docMk/>
            <pc:sldMk cId="320956757" sldId="325"/>
            <ac:spMk id="10" creationId="{E2CFF31F-603B-4010-A9BB-403CB1841CAE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17" creationId="{7AB4F044-5AE6-4D15-8AA6-8834EAC3D534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18" creationId="{AEF37574-43F9-4A19-90E4-8AA58DF95147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19" creationId="{B46C39F9-2C7C-410E-9406-8F7D8D44D116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0" creationId="{AC050A1F-00E3-4C61-8D65-31263ECF6B6B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2" creationId="{7E559850-3CA2-4CA5-902B-93C1EE8F5E4F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3" creationId="{C9E1AF15-5A26-438F-86BA-FBA82EE575EB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4" creationId="{94338C0F-BE09-4173-8D96-12B636E30748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8" creationId="{4FC684BD-4B88-4581-8896-4D98F29BB139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29" creationId="{8D123918-C77A-4BA3-B608-2275E4C07EBB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30" creationId="{E4500288-7E13-4373-A6DF-EB6292D976DA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31" creationId="{89616DA1-8619-4AC0-B130-93AD26506DAF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32" creationId="{04F65CC2-1F9C-44F9-BD11-D75FF9783239}"/>
          </ac:spMkLst>
        </pc:spChg>
        <pc:spChg chg="add">
          <ac:chgData name="Brown, Paul" userId="S::paul.brown1@environment-agency.gov.uk::661d9b90-156a-4544-bf9a-d96077a33705" providerId="AD" clId="Web-{65D206F0-DAC2-1D48-3425-90DF9AEF5ED5}" dt="2020-12-14T16:08:05.563" v="5"/>
          <ac:spMkLst>
            <pc:docMk/>
            <pc:sldMk cId="320956757" sldId="325"/>
            <ac:spMk id="33" creationId="{926D92C0-CA69-47C3-B871-110D66910330}"/>
          </ac:spMkLst>
        </pc:spChg>
        <pc:graphicFrameChg chg="add">
          <ac:chgData name="Brown, Paul" userId="S::paul.brown1@environment-agency.gov.uk::661d9b90-156a-4544-bf9a-d96077a33705" providerId="AD" clId="Web-{65D206F0-DAC2-1D48-3425-90DF9AEF5ED5}" dt="2020-12-14T16:08:05.563" v="5"/>
          <ac:graphicFrameMkLst>
            <pc:docMk/>
            <pc:sldMk cId="320956757" sldId="325"/>
            <ac:graphicFrameMk id="14" creationId="{F435F291-C313-48E3-BC56-C70BDC424273}"/>
          </ac:graphicFrameMkLst>
        </pc:graphicFrameChg>
        <pc:graphicFrameChg chg="add">
          <ac:chgData name="Brown, Paul" userId="S::paul.brown1@environment-agency.gov.uk::661d9b90-156a-4544-bf9a-d96077a33705" providerId="AD" clId="Web-{65D206F0-DAC2-1D48-3425-90DF9AEF5ED5}" dt="2020-12-14T16:08:05.563" v="5"/>
          <ac:graphicFrameMkLst>
            <pc:docMk/>
            <pc:sldMk cId="320956757" sldId="325"/>
            <ac:graphicFrameMk id="15" creationId="{708B7D70-92A3-4DD9-885A-FE3CC5C53667}"/>
          </ac:graphicFrameMkLst>
        </pc:graphicFrameChg>
        <pc:graphicFrameChg chg="add">
          <ac:chgData name="Brown, Paul" userId="S::paul.brown1@environment-agency.gov.uk::661d9b90-156a-4544-bf9a-d96077a33705" providerId="AD" clId="Web-{65D206F0-DAC2-1D48-3425-90DF9AEF5ED5}" dt="2020-12-14T16:08:05.563" v="5"/>
          <ac:graphicFrameMkLst>
            <pc:docMk/>
            <pc:sldMk cId="320956757" sldId="325"/>
            <ac:graphicFrameMk id="16" creationId="{9C408035-40BE-4CCF-B73F-E09F6F7A8CFF}"/>
          </ac:graphicFrameMkLst>
        </pc:graphicFrameChg>
        <pc:graphicFrameChg chg="add">
          <ac:chgData name="Brown, Paul" userId="S::paul.brown1@environment-agency.gov.uk::661d9b90-156a-4544-bf9a-d96077a33705" providerId="AD" clId="Web-{65D206F0-DAC2-1D48-3425-90DF9AEF5ED5}" dt="2020-12-14T16:08:05.563" v="5"/>
          <ac:graphicFrameMkLst>
            <pc:docMk/>
            <pc:sldMk cId="320956757" sldId="325"/>
            <ac:graphicFrameMk id="35" creationId="{4854FD4C-5A38-4FFF-82B6-3FA0142B1A2F}"/>
          </ac:graphicFrameMkLst>
        </pc:graphicFrameChg>
        <pc:cxnChg chg="add">
          <ac:chgData name="Brown, Paul" userId="S::paul.brown1@environment-agency.gov.uk::661d9b90-156a-4544-bf9a-d96077a33705" providerId="AD" clId="Web-{65D206F0-DAC2-1D48-3425-90DF9AEF5ED5}" dt="2020-12-14T16:08:05.563" v="5"/>
          <ac:cxnSpMkLst>
            <pc:docMk/>
            <pc:sldMk cId="320956757" sldId="325"/>
            <ac:cxnSpMk id="25" creationId="{DDC97A92-5593-4FE1-BFC8-D0C3739D85A3}"/>
          </ac:cxnSpMkLst>
        </pc:cxnChg>
        <pc:cxnChg chg="add">
          <ac:chgData name="Brown, Paul" userId="S::paul.brown1@environment-agency.gov.uk::661d9b90-156a-4544-bf9a-d96077a33705" providerId="AD" clId="Web-{65D206F0-DAC2-1D48-3425-90DF9AEF5ED5}" dt="2020-12-14T16:08:05.563" v="5"/>
          <ac:cxnSpMkLst>
            <pc:docMk/>
            <pc:sldMk cId="320956757" sldId="325"/>
            <ac:cxnSpMk id="26" creationId="{0F0A556C-9646-4D35-B1DC-243E444BF7D7}"/>
          </ac:cxnSpMkLst>
        </pc:cxnChg>
        <pc:cxnChg chg="add">
          <ac:chgData name="Brown, Paul" userId="S::paul.brown1@environment-agency.gov.uk::661d9b90-156a-4544-bf9a-d96077a33705" providerId="AD" clId="Web-{65D206F0-DAC2-1D48-3425-90DF9AEF5ED5}" dt="2020-12-14T16:08:05.563" v="5"/>
          <ac:cxnSpMkLst>
            <pc:docMk/>
            <pc:sldMk cId="320956757" sldId="325"/>
            <ac:cxnSpMk id="27" creationId="{41AC9417-4130-40A9-B191-FD65A02F6CD0}"/>
          </ac:cxnSpMkLst>
        </pc:cxnChg>
        <pc:cxnChg chg="add">
          <ac:chgData name="Brown, Paul" userId="S::paul.brown1@environment-agency.gov.uk::661d9b90-156a-4544-bf9a-d96077a33705" providerId="AD" clId="Web-{65D206F0-DAC2-1D48-3425-90DF9AEF5ED5}" dt="2020-12-14T16:08:05.563" v="5"/>
          <ac:cxnSpMkLst>
            <pc:docMk/>
            <pc:sldMk cId="320956757" sldId="325"/>
            <ac:cxnSpMk id="34" creationId="{63439C8E-B8A1-4C97-B11B-C31FD54E3322}"/>
          </ac:cxnSpMkLst>
        </pc:cxnChg>
      </pc:sldChg>
      <pc:sldChg chg="new">
        <pc:chgData name="Brown, Paul" userId="S::paul.brown1@environment-agency.gov.uk::661d9b90-156a-4544-bf9a-d96077a33705" providerId="AD" clId="Web-{65D206F0-DAC2-1D48-3425-90DF9AEF5ED5}" dt="2020-12-14T16:06:42.220" v="0"/>
        <pc:sldMkLst>
          <pc:docMk/>
          <pc:sldMk cId="2435791200" sldId="333"/>
        </pc:sldMkLst>
      </pc:sldChg>
    </pc:docChg>
  </pc:docChgLst>
  <pc:docChgLst>
    <pc:chgData name="Alden, Karen" userId="S::karen.alden@environment-agency.gov.uk::bfc1997e-9e98-4960-a60c-4c40b795b782" providerId="AD" clId="Web-{EBA31DED-A6DD-B9EA-4C40-DA831D15DEFF}"/>
    <pc:docChg chg="modSld">
      <pc:chgData name="Alden, Karen" userId="S::karen.alden@environment-agency.gov.uk::bfc1997e-9e98-4960-a60c-4c40b795b782" providerId="AD" clId="Web-{EBA31DED-A6DD-B9EA-4C40-DA831D15DEFF}" dt="2020-10-07T09:43:45.627" v="511" actId="20577"/>
      <pc:docMkLst>
        <pc:docMk/>
      </pc:docMkLst>
      <pc:sldChg chg="modSp">
        <pc:chgData name="Alden, Karen" userId="S::karen.alden@environment-agency.gov.uk::bfc1997e-9e98-4960-a60c-4c40b795b782" providerId="AD" clId="Web-{EBA31DED-A6DD-B9EA-4C40-DA831D15DEFF}" dt="2020-10-07T08:02:58.644" v="382" actId="20577"/>
        <pc:sldMkLst>
          <pc:docMk/>
          <pc:sldMk cId="2745006629" sldId="271"/>
        </pc:sldMkLst>
        <pc:graphicFrameChg chg="modGraphic">
          <ac:chgData name="Alden, Karen" userId="S::karen.alden@environment-agency.gov.uk::bfc1997e-9e98-4960-a60c-4c40b795b782" providerId="AD" clId="Web-{EBA31DED-A6DD-B9EA-4C40-DA831D15DEFF}" dt="2020-10-07T08:02:58.644" v="382" actId="20577"/>
          <ac:graphicFrameMkLst>
            <pc:docMk/>
            <pc:sldMk cId="2745006629" sldId="271"/>
            <ac:graphicFrameMk id="4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EBA31DED-A6DD-B9EA-4C40-DA831D15DEFF}" dt="2020-10-07T08:04:20.083" v="414"/>
        <pc:sldMkLst>
          <pc:docMk/>
          <pc:sldMk cId="4094909994" sldId="273"/>
        </pc:sldMkLst>
        <pc:graphicFrameChg chg="mod modGraphic">
          <ac:chgData name="Alden, Karen" userId="S::karen.alden@environment-agency.gov.uk::bfc1997e-9e98-4960-a60c-4c40b795b782" providerId="AD" clId="Web-{EBA31DED-A6DD-B9EA-4C40-DA831D15DEFF}" dt="2020-10-07T08:04:20.083" v="414"/>
          <ac:graphicFrameMkLst>
            <pc:docMk/>
            <pc:sldMk cId="4094909994" sldId="273"/>
            <ac:graphicFrameMk id="10" creationId="{00000000-0000-0000-0000-000000000000}"/>
          </ac:graphicFrameMkLst>
        </pc:graphicFrameChg>
      </pc:sldChg>
      <pc:sldChg chg="delCm">
        <pc:chgData name="Alden, Karen" userId="S::karen.alden@environment-agency.gov.uk::bfc1997e-9e98-4960-a60c-4c40b795b782" providerId="AD" clId="Web-{EBA31DED-A6DD-B9EA-4C40-DA831D15DEFF}" dt="2020-10-07T08:05:48.396" v="415"/>
        <pc:sldMkLst>
          <pc:docMk/>
          <pc:sldMk cId="1244406633" sldId="275"/>
        </pc:sldMkLst>
      </pc:sldChg>
      <pc:sldChg chg="modSp delCm">
        <pc:chgData name="Alden, Karen" userId="S::karen.alden@environment-agency.gov.uk::bfc1997e-9e98-4960-a60c-4c40b795b782" providerId="AD" clId="Web-{EBA31DED-A6DD-B9EA-4C40-DA831D15DEFF}" dt="2020-10-07T08:07:48.710" v="479"/>
        <pc:sldMkLst>
          <pc:docMk/>
          <pc:sldMk cId="4284702241" sldId="281"/>
        </pc:sldMkLst>
        <pc:spChg chg="mod">
          <ac:chgData name="Alden, Karen" userId="S::karen.alden@environment-agency.gov.uk::bfc1997e-9e98-4960-a60c-4c40b795b782" providerId="AD" clId="Web-{EBA31DED-A6DD-B9EA-4C40-DA831D15DEFF}" dt="2020-10-07T08:07:01.178" v="477" actId="20577"/>
          <ac:spMkLst>
            <pc:docMk/>
            <pc:sldMk cId="4284702241" sldId="281"/>
            <ac:spMk id="960" creationId="{8EEB95B4-1AA2-45F0-AA12-25F7068F79BB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9:43:45.627" v="511" actId="20577"/>
        <pc:sldMkLst>
          <pc:docMk/>
          <pc:sldMk cId="4272038375" sldId="287"/>
        </pc:sldMkLst>
        <pc:spChg chg="mod">
          <ac:chgData name="Alden, Karen" userId="S::karen.alden@environment-agency.gov.uk::bfc1997e-9e98-4960-a60c-4c40b795b782" providerId="AD" clId="Web-{EBA31DED-A6DD-B9EA-4C40-DA831D15DEFF}" dt="2020-10-07T09:43:05.283" v="484" actId="20577"/>
          <ac:spMkLst>
            <pc:docMk/>
            <pc:sldMk cId="4272038375" sldId="287"/>
            <ac:spMk id="8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EBA31DED-A6DD-B9EA-4C40-DA831D15DEFF}" dt="2020-10-07T09:43:45.627" v="511" actId="20577"/>
          <ac:spMkLst>
            <pc:docMk/>
            <pc:sldMk cId="4272038375" sldId="287"/>
            <ac:spMk id="9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7:41:58.757" v="1" actId="20577"/>
        <pc:sldMkLst>
          <pc:docMk/>
          <pc:sldMk cId="4203627175" sldId="288"/>
        </pc:sldMkLst>
        <pc:spChg chg="mod">
          <ac:chgData name="Alden, Karen" userId="S::karen.alden@environment-agency.gov.uk::bfc1997e-9e98-4960-a60c-4c40b795b782" providerId="AD" clId="Web-{EBA31DED-A6DD-B9EA-4C40-DA831D15DEFF}" dt="2020-10-07T07:41:58.757" v="1" actId="20577"/>
          <ac:spMkLst>
            <pc:docMk/>
            <pc:sldMk cId="4203627175" sldId="288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7:52:37.513" v="192" actId="20577"/>
        <pc:sldMkLst>
          <pc:docMk/>
          <pc:sldMk cId="4290005256" sldId="289"/>
        </pc:sldMkLst>
        <pc:spChg chg="mod">
          <ac:chgData name="Alden, Karen" userId="S::karen.alden@environment-agency.gov.uk::bfc1997e-9e98-4960-a60c-4c40b795b782" providerId="AD" clId="Web-{EBA31DED-A6DD-B9EA-4C40-DA831D15DEFF}" dt="2020-10-07T07:52:37.513" v="192" actId="20577"/>
          <ac:spMkLst>
            <pc:docMk/>
            <pc:sldMk cId="4290005256" sldId="289"/>
            <ac:spMk id="8" creationId="{68EA8EFF-A71E-439B-8178-B197F211E37B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7:49:22.824" v="137" actId="20577"/>
        <pc:sldMkLst>
          <pc:docMk/>
          <pc:sldMk cId="635939547" sldId="291"/>
        </pc:sldMkLst>
        <pc:spChg chg="mod">
          <ac:chgData name="Alden, Karen" userId="S::karen.alden@environment-agency.gov.uk::bfc1997e-9e98-4960-a60c-4c40b795b782" providerId="AD" clId="Web-{EBA31DED-A6DD-B9EA-4C40-DA831D15DEFF}" dt="2020-10-07T07:49:22.824" v="137" actId="20577"/>
          <ac:spMkLst>
            <pc:docMk/>
            <pc:sldMk cId="635939547" sldId="291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7:44:44.134" v="67" actId="20577"/>
        <pc:sldMkLst>
          <pc:docMk/>
          <pc:sldMk cId="2406771443" sldId="292"/>
        </pc:sldMkLst>
        <pc:spChg chg="mod">
          <ac:chgData name="Alden, Karen" userId="S::karen.alden@environment-agency.gov.uk::bfc1997e-9e98-4960-a60c-4c40b795b782" providerId="AD" clId="Web-{EBA31DED-A6DD-B9EA-4C40-DA831D15DEFF}" dt="2020-10-07T07:44:44.134" v="67" actId="20577"/>
          <ac:spMkLst>
            <pc:docMk/>
            <pc:sldMk cId="2406771443" sldId="292"/>
            <ac:spMk id="3" creationId="{00000000-0000-0000-0000-000000000000}"/>
          </ac:spMkLst>
        </pc:spChg>
      </pc:sldChg>
      <pc:sldChg chg="delSp modSp">
        <pc:chgData name="Alden, Karen" userId="S::karen.alden@environment-agency.gov.uk::bfc1997e-9e98-4960-a60c-4c40b795b782" providerId="AD" clId="Web-{EBA31DED-A6DD-B9EA-4C40-DA831D15DEFF}" dt="2020-10-07T07:57:21.157" v="362" actId="20577"/>
        <pc:sldMkLst>
          <pc:docMk/>
          <pc:sldMk cId="2175459667" sldId="293"/>
        </pc:sldMkLst>
        <pc:spChg chg="mod">
          <ac:chgData name="Alden, Karen" userId="S::karen.alden@environment-agency.gov.uk::bfc1997e-9e98-4960-a60c-4c40b795b782" providerId="AD" clId="Web-{EBA31DED-A6DD-B9EA-4C40-DA831D15DEFF}" dt="2020-10-07T07:57:21.157" v="362" actId="20577"/>
          <ac:spMkLst>
            <pc:docMk/>
            <pc:sldMk cId="2175459667" sldId="293"/>
            <ac:spMk id="3" creationId="{68EA8EFF-A71E-439B-8178-B197F211E37B}"/>
          </ac:spMkLst>
        </pc:spChg>
        <pc:spChg chg="del">
          <ac:chgData name="Alden, Karen" userId="S::karen.alden@environment-agency.gov.uk::bfc1997e-9e98-4960-a60c-4c40b795b782" providerId="AD" clId="Web-{EBA31DED-A6DD-B9EA-4C40-DA831D15DEFF}" dt="2020-10-07T07:53:51.639" v="220"/>
          <ac:spMkLst>
            <pc:docMk/>
            <pc:sldMk cId="2175459667" sldId="293"/>
            <ac:spMk id="4" creationId="{55DA2FE1-4ABE-4C15-80E6-9C23F32CC1B8}"/>
          </ac:spMkLst>
        </pc:spChg>
      </pc:sldChg>
      <pc:sldChg chg="modSp">
        <pc:chgData name="Alden, Karen" userId="S::karen.alden@environment-agency.gov.uk::bfc1997e-9e98-4960-a60c-4c40b795b782" providerId="AD" clId="Web-{EBA31DED-A6DD-B9EA-4C40-DA831D15DEFF}" dt="2020-10-07T07:52:15.216" v="191" actId="20577"/>
        <pc:sldMkLst>
          <pc:docMk/>
          <pc:sldMk cId="2425662764" sldId="294"/>
        </pc:sldMkLst>
        <pc:spChg chg="mod">
          <ac:chgData name="Alden, Karen" userId="S::karen.alden@environment-agency.gov.uk::bfc1997e-9e98-4960-a60c-4c40b795b782" providerId="AD" clId="Web-{EBA31DED-A6DD-B9EA-4C40-DA831D15DEFF}" dt="2020-10-07T07:52:15.216" v="191" actId="20577"/>
          <ac:spMkLst>
            <pc:docMk/>
            <pc:sldMk cId="2425662764" sldId="294"/>
            <ac:spMk id="806" creationId="{00000000-0000-0000-0000-000000000000}"/>
          </ac:spMkLst>
        </pc:spChg>
      </pc:sldChg>
    </pc:docChg>
  </pc:docChgLst>
  <pc:docChgLst>
    <pc:chgData name="Alden, Karen" userId="S::karen.alden@environment-agency.gov.uk::bfc1997e-9e98-4960-a60c-4c40b795b782" providerId="AD" clId="Web-{769A3231-56CD-BC27-00EE-9383FE06D397}"/>
    <pc:docChg chg="">
      <pc:chgData name="Alden, Karen" userId="S::karen.alden@environment-agency.gov.uk::bfc1997e-9e98-4960-a60c-4c40b795b782" providerId="AD" clId="Web-{769A3231-56CD-BC27-00EE-9383FE06D397}" dt="2020-10-02T17:55:38.187" v="0"/>
      <pc:docMkLst>
        <pc:docMk/>
      </pc:docMkLst>
      <pc:sldChg chg="addCm">
        <pc:chgData name="Alden, Karen" userId="S::karen.alden@environment-agency.gov.uk::bfc1997e-9e98-4960-a60c-4c40b795b782" providerId="AD" clId="Web-{769A3231-56CD-BC27-00EE-9383FE06D397}" dt="2020-10-02T17:55:38.187" v="0"/>
        <pc:sldMkLst>
          <pc:docMk/>
          <pc:sldMk cId="3507882847" sldId="269"/>
        </pc:sldMkLst>
      </pc:sldChg>
    </pc:docChg>
  </pc:docChgLst>
  <pc:docChgLst>
    <pc:chgData name="Howe, Peter" userId="S::peter.howe@environment-agency.gov.uk::3c6b1697-ed96-4343-b8f8-f41804946317" providerId="AD" clId="Web-{10FF8E52-EE65-0638-81FC-581B0ED5671F}"/>
    <pc:docChg chg="addSld delSld modSld sldOrd">
      <pc:chgData name="Howe, Peter" userId="S::peter.howe@environment-agency.gov.uk::3c6b1697-ed96-4343-b8f8-f41804946317" providerId="AD" clId="Web-{10FF8E52-EE65-0638-81FC-581B0ED5671F}" dt="2020-12-11T14:53:52.465" v="1503" actId="20577"/>
      <pc:docMkLst>
        <pc:docMk/>
      </pc:docMkLst>
      <pc:sldChg chg="modSp">
        <pc:chgData name="Howe, Peter" userId="S::peter.howe@environment-agency.gov.uk::3c6b1697-ed96-4343-b8f8-f41804946317" providerId="AD" clId="Web-{10FF8E52-EE65-0638-81FC-581B0ED5671F}" dt="2020-12-11T13:38:06.614" v="46"/>
        <pc:sldMkLst>
          <pc:docMk/>
          <pc:sldMk cId="1435885203" sldId="257"/>
        </pc:sldMkLst>
        <pc:graphicFrameChg chg="mod modGraphic">
          <ac:chgData name="Howe, Peter" userId="S::peter.howe@environment-agency.gov.uk::3c6b1697-ed96-4343-b8f8-f41804946317" providerId="AD" clId="Web-{10FF8E52-EE65-0638-81FC-581B0ED5671F}" dt="2020-12-11T13:38:06.614" v="46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modSp">
        <pc:chgData name="Howe, Peter" userId="S::peter.howe@environment-agency.gov.uk::3c6b1697-ed96-4343-b8f8-f41804946317" providerId="AD" clId="Web-{10FF8E52-EE65-0638-81FC-581B0ED5671F}" dt="2020-12-11T14:53:52.465" v="1502" actId="20577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10FF8E52-EE65-0638-81FC-581B0ED5671F}" dt="2020-12-11T14:53:52.465" v="1502" actId="20577"/>
          <ac:spMkLst>
            <pc:docMk/>
            <pc:sldMk cId="1390033079" sldId="297"/>
            <ac:spMk id="3" creationId="{621D2F39-A9AE-4314-B202-0A51C81F3B27}"/>
          </ac:spMkLst>
        </pc:spChg>
      </pc:sldChg>
      <pc:sldChg chg="del">
        <pc:chgData name="Howe, Peter" userId="S::peter.howe@environment-agency.gov.uk::3c6b1697-ed96-4343-b8f8-f41804946317" providerId="AD" clId="Web-{10FF8E52-EE65-0638-81FC-581B0ED5671F}" dt="2020-12-11T14:02:06.250" v="369"/>
        <pc:sldMkLst>
          <pc:docMk/>
          <pc:sldMk cId="2902984008" sldId="298"/>
        </pc:sldMkLst>
      </pc:sldChg>
      <pc:sldChg chg="modSp">
        <pc:chgData name="Howe, Peter" userId="S::peter.howe@environment-agency.gov.uk::3c6b1697-ed96-4343-b8f8-f41804946317" providerId="AD" clId="Web-{10FF8E52-EE65-0638-81FC-581B0ED5671F}" dt="2020-12-11T14:34:04.739" v="1055" actId="20577"/>
        <pc:sldMkLst>
          <pc:docMk/>
          <pc:sldMk cId="1255382817" sldId="302"/>
        </pc:sldMkLst>
        <pc:spChg chg="mod">
          <ac:chgData name="Howe, Peter" userId="S::peter.howe@environment-agency.gov.uk::3c6b1697-ed96-4343-b8f8-f41804946317" providerId="AD" clId="Web-{10FF8E52-EE65-0638-81FC-581B0ED5671F}" dt="2020-12-11T14:33:45.255" v="1048" actId="20577"/>
          <ac:spMkLst>
            <pc:docMk/>
            <pc:sldMk cId="1255382817" sldId="302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10FF8E52-EE65-0638-81FC-581B0ED5671F}" dt="2020-12-11T14:34:04.739" v="1055" actId="20577"/>
          <ac:spMkLst>
            <pc:docMk/>
            <pc:sldMk cId="1255382817" sldId="302"/>
            <ac:spMk id="3" creationId="{621D2F39-A9AE-4314-B202-0A51C81F3B27}"/>
          </ac:spMkLst>
        </pc:spChg>
      </pc:sldChg>
      <pc:sldChg chg="modSp">
        <pc:chgData name="Howe, Peter" userId="S::peter.howe@environment-agency.gov.uk::3c6b1697-ed96-4343-b8f8-f41804946317" providerId="AD" clId="Web-{10FF8E52-EE65-0638-81FC-581B0ED5671F}" dt="2020-12-11T14:18:35.019" v="732" actId="20577"/>
        <pc:sldMkLst>
          <pc:docMk/>
          <pc:sldMk cId="1921584148" sldId="304"/>
        </pc:sldMkLst>
        <pc:spChg chg="mod">
          <ac:chgData name="Howe, Peter" userId="S::peter.howe@environment-agency.gov.uk::3c6b1697-ed96-4343-b8f8-f41804946317" providerId="AD" clId="Web-{10FF8E52-EE65-0638-81FC-581B0ED5671F}" dt="2020-12-11T14:18:35.019" v="732" actId="20577"/>
          <ac:spMkLst>
            <pc:docMk/>
            <pc:sldMk cId="1921584148" sldId="304"/>
            <ac:spMk id="3" creationId="{621D2F39-A9AE-4314-B202-0A51C81F3B27}"/>
          </ac:spMkLst>
        </pc:spChg>
      </pc:sldChg>
      <pc:sldChg chg="modSp">
        <pc:chgData name="Howe, Peter" userId="S::peter.howe@environment-agency.gov.uk::3c6b1697-ed96-4343-b8f8-f41804946317" providerId="AD" clId="Web-{10FF8E52-EE65-0638-81FC-581B0ED5671F}" dt="2020-12-11T14:34:14.427" v="1063" actId="20577"/>
        <pc:sldMkLst>
          <pc:docMk/>
          <pc:sldMk cId="2326760486" sldId="306"/>
        </pc:sldMkLst>
        <pc:spChg chg="mod">
          <ac:chgData name="Howe, Peter" userId="S::peter.howe@environment-agency.gov.uk::3c6b1697-ed96-4343-b8f8-f41804946317" providerId="AD" clId="Web-{10FF8E52-EE65-0638-81FC-581B0ED5671F}" dt="2020-12-11T14:34:14.427" v="1063" actId="20577"/>
          <ac:spMkLst>
            <pc:docMk/>
            <pc:sldMk cId="2326760486" sldId="306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10FF8E52-EE65-0638-81FC-581B0ED5671F}" dt="2020-12-11T14:42:05.717" v="1265" actId="20577"/>
        <pc:sldMkLst>
          <pc:docMk/>
          <pc:sldMk cId="2070516713" sldId="307"/>
        </pc:sldMkLst>
        <pc:spChg chg="mod">
          <ac:chgData name="Howe, Peter" userId="S::peter.howe@environment-agency.gov.uk::3c6b1697-ed96-4343-b8f8-f41804946317" providerId="AD" clId="Web-{10FF8E52-EE65-0638-81FC-581B0ED5671F}" dt="2020-12-11T14:34:54.178" v="1123" actId="20577"/>
          <ac:spMkLst>
            <pc:docMk/>
            <pc:sldMk cId="2070516713" sldId="307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10FF8E52-EE65-0638-81FC-581B0ED5671F}" dt="2020-12-11T14:42:05.717" v="1265" actId="20577"/>
          <ac:spMkLst>
            <pc:docMk/>
            <pc:sldMk cId="2070516713" sldId="307"/>
            <ac:spMk id="3" creationId="{621D2F39-A9AE-4314-B202-0A51C81F3B27}"/>
          </ac:spMkLst>
        </pc:spChg>
      </pc:sldChg>
      <pc:sldChg chg="del">
        <pc:chgData name="Howe, Peter" userId="S::peter.howe@environment-agency.gov.uk::3c6b1697-ed96-4343-b8f8-f41804946317" providerId="AD" clId="Web-{10FF8E52-EE65-0638-81FC-581B0ED5671F}" dt="2020-12-11T13:47:37.922" v="313"/>
        <pc:sldMkLst>
          <pc:docMk/>
          <pc:sldMk cId="3329683232" sldId="309"/>
        </pc:sldMkLst>
      </pc:sldChg>
      <pc:sldChg chg="del">
        <pc:chgData name="Howe, Peter" userId="S::peter.howe@environment-agency.gov.uk::3c6b1697-ed96-4343-b8f8-f41804946317" providerId="AD" clId="Web-{10FF8E52-EE65-0638-81FC-581B0ED5671F}" dt="2020-12-11T13:45:57.982" v="294"/>
        <pc:sldMkLst>
          <pc:docMk/>
          <pc:sldMk cId="51685049" sldId="312"/>
        </pc:sldMkLst>
      </pc:sldChg>
      <pc:sldChg chg="del">
        <pc:chgData name="Howe, Peter" userId="S::peter.howe@environment-agency.gov.uk::3c6b1697-ed96-4343-b8f8-f41804946317" providerId="AD" clId="Web-{10FF8E52-EE65-0638-81FC-581B0ED5671F}" dt="2020-12-11T13:43:13.745" v="287"/>
        <pc:sldMkLst>
          <pc:docMk/>
          <pc:sldMk cId="1408688484" sldId="313"/>
        </pc:sldMkLst>
      </pc:sldChg>
      <pc:sldChg chg="addSp delSp modSp add replId">
        <pc:chgData name="Howe, Peter" userId="S::peter.howe@environment-agency.gov.uk::3c6b1697-ed96-4343-b8f8-f41804946317" providerId="AD" clId="Web-{10FF8E52-EE65-0638-81FC-581B0ED5671F}" dt="2020-12-11T14:44:23.360" v="1280" actId="14100"/>
        <pc:sldMkLst>
          <pc:docMk/>
          <pc:sldMk cId="213688247" sldId="314"/>
        </pc:sldMkLst>
        <pc:spChg chg="mod">
          <ac:chgData name="Howe, Peter" userId="S::peter.howe@environment-agency.gov.uk::3c6b1697-ed96-4343-b8f8-f41804946317" providerId="AD" clId="Web-{10FF8E52-EE65-0638-81FC-581B0ED5671F}" dt="2020-12-11T13:39:53.225" v="189" actId="20577"/>
          <ac:spMkLst>
            <pc:docMk/>
            <pc:sldMk cId="213688247" sldId="314"/>
            <ac:spMk id="2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5:55.924" v="18"/>
          <ac:spMkLst>
            <pc:docMk/>
            <pc:sldMk cId="213688247" sldId="314"/>
            <ac:spMk id="3" creationId="{621D2F39-A9AE-4314-B202-0A51C81F3B27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579" v="1273" actId="14100"/>
          <ac:spMkLst>
            <pc:docMk/>
            <pc:sldMk cId="213688247" sldId="314"/>
            <ac:spMk id="12" creationId="{261CD1E2-4CBD-4A58-A797-DE2747D7303B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594" v="1274" actId="14100"/>
          <ac:spMkLst>
            <pc:docMk/>
            <pc:sldMk cId="213688247" sldId="314"/>
            <ac:spMk id="13" creationId="{564E8E1F-94E8-40F0-B38C-FBAC060DF5E5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610" v="1275" actId="14100"/>
          <ac:spMkLst>
            <pc:docMk/>
            <pc:sldMk cId="213688247" sldId="314"/>
            <ac:spMk id="14" creationId="{203580C1-1372-4FFA-B173-EBDE91903C5B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626" v="1276" actId="14100"/>
          <ac:spMkLst>
            <pc:docMk/>
            <pc:sldMk cId="213688247" sldId="314"/>
            <ac:spMk id="15" creationId="{56DDE9F4-A26D-4FA8-8A3E-C7E0474C6709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657" v="1277" actId="14100"/>
          <ac:spMkLst>
            <pc:docMk/>
            <pc:sldMk cId="213688247" sldId="314"/>
            <ac:spMk id="16" creationId="{4CD4C498-1981-4A8D-8F95-8F104C784872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07.672" v="1278" actId="14100"/>
          <ac:spMkLst>
            <pc:docMk/>
            <pc:sldMk cId="213688247" sldId="314"/>
            <ac:spMk id="17" creationId="{D386890D-7F24-4F24-852F-0FD33404A7E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18" creationId="{886AFCC9-A7E3-4E77-8AF3-4B35A5136943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19" creationId="{AE20F6CD-5909-4B9C-9A74-1538246DBF8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0" creationId="{D4D358A9-D7A1-47BC-AD60-D5C4850EA57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2" creationId="{F9FE2F26-1F24-4CB6-9E7F-AD94E5CF2BB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3" creationId="{73541DE2-F8D4-4806-AFE9-1E69EC6F9E5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4" creationId="{CA8553A8-437A-439A-B6D0-AA6929D01030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5" creationId="{E5F60265-EA05-4925-8DA1-A966C96F1E78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6" creationId="{21C66423-976A-44A0-B62E-0D4E43B386AD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7" creationId="{C83F0388-771E-422A-B446-CBC5B71C190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8" creationId="{1B040999-57CD-4EFC-9D08-BE4B6BF2DB1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29" creationId="{E440CEBB-DA9A-43F3-8400-C6036D68D7E3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0" creationId="{E27574BD-45DA-4E99-A774-80942BBEF70D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1" creationId="{94C34627-4DF3-48A7-B888-68CC64128C6C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2" creationId="{41E2B525-8392-4BBD-B5E0-74190FCBB9DB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3" creationId="{5EB40A84-97C2-403F-9076-472FDB1D2193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4" creationId="{FB9CC0B1-14B3-4E05-8A0A-F4243179B0E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5" creationId="{FCB423B5-9B7B-4588-89E7-838CC6A1305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6" creationId="{F660574C-7609-4536-BC05-91601C22266C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7" creationId="{14ECF4E2-DFB2-49E8-8FF4-63E65C9CCE6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8" creationId="{10BC3EB3-1226-41EF-A7B5-EF6F7D83BB2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39" creationId="{EA1B9C0C-A9B9-4947-BEE4-10F549612C7B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0" creationId="{2BBB1782-96B7-460C-B86A-5EEA19D6F3EB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1" creationId="{FAC1FD01-2B4D-4F0A-9C2D-C335B424A59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2" creationId="{8C9EE5A8-C587-4592-A525-2701DD1E6AD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3" creationId="{9274F594-CEC4-451E-8DC3-76C5603360A9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4" creationId="{C166D9FC-7533-43E4-B221-91F2B8E6DA3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5" creationId="{E9D75C86-1147-4429-A152-BAFF02EDCD0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6" creationId="{6B11CCD0-4E69-4321-AD06-266F918AA43C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47" creationId="{5B999C84-D5AC-4BAF-89C9-59C2EA816CA1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23.360" v="1280" actId="14100"/>
          <ac:spMkLst>
            <pc:docMk/>
            <pc:sldMk cId="213688247" sldId="314"/>
            <ac:spMk id="48" creationId="{6C38FBE9-3E2B-41FA-ACE4-7CB740496F05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16.907" v="1279" actId="14100"/>
          <ac:spMkLst>
            <pc:docMk/>
            <pc:sldMk cId="213688247" sldId="314"/>
            <ac:spMk id="49" creationId="{6474E386-7B47-47D1-9846-56A69C1A261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0" creationId="{3E304159-56B0-4B9D-9357-6ED416DD88D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1" creationId="{47273DC3-F3E1-4AA4-8C1D-67AFA2D56BD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2" creationId="{7FABA23B-5A40-4AC0-88A4-0779EEA6D39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3" creationId="{B9662E08-2298-46F9-A76F-65818BC2BAD9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4" creationId="{C9F5EE6F-07CA-47CB-B100-860BE5FA2213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5" creationId="{BF8B7EB6-4419-4C30-9D21-6C792E765C0C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6" creationId="{A49481DD-99CF-48EF-B69C-719C1260EFD5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7" creationId="{BD40B1D2-DBBC-475B-B146-A762A2C2BACD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58" creationId="{BE6D101F-2DA2-40A5-A4CF-7224285F6245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3:36:20.799" v="19" actId="1076"/>
          <ac:spMkLst>
            <pc:docMk/>
            <pc:sldMk cId="213688247" sldId="314"/>
            <ac:spMk id="59" creationId="{1FC2CD5C-36F5-42B0-98A3-6045DC54FDE9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3:36:24.581" v="20" actId="1076"/>
          <ac:spMkLst>
            <pc:docMk/>
            <pc:sldMk cId="213688247" sldId="314"/>
            <ac:spMk id="60" creationId="{AC66659C-5DA7-4332-88FD-2D354F5C830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5:34.299" v="17"/>
          <ac:spMkLst>
            <pc:docMk/>
            <pc:sldMk cId="213688247" sldId="314"/>
            <ac:spMk id="61" creationId="{F5E0EECC-0795-464A-A2AA-71549F992796}"/>
          </ac:spMkLst>
        </pc:spChg>
      </pc:sldChg>
      <pc:sldChg chg="addSp modSp add replId">
        <pc:chgData name="Howe, Peter" userId="S::peter.howe@environment-agency.gov.uk::3c6b1697-ed96-4343-b8f8-f41804946317" providerId="AD" clId="Web-{10FF8E52-EE65-0638-81FC-581B0ED5671F}" dt="2020-12-11T13:39:23.443" v="135" actId="20577"/>
        <pc:sldMkLst>
          <pc:docMk/>
          <pc:sldMk cId="1527036482" sldId="315"/>
        </pc:sldMkLst>
        <pc:spChg chg="mod">
          <ac:chgData name="Howe, Peter" userId="S::peter.howe@environment-agency.gov.uk::3c6b1697-ed96-4343-b8f8-f41804946317" providerId="AD" clId="Web-{10FF8E52-EE65-0638-81FC-581B0ED5671F}" dt="2020-12-11T13:39:23.443" v="135" actId="20577"/>
          <ac:spMkLst>
            <pc:docMk/>
            <pc:sldMk cId="1527036482" sldId="315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10FF8E52-EE65-0638-81FC-581B0ED5671F}" dt="2020-12-11T13:34:55.532" v="6" actId="20577"/>
          <ac:spMkLst>
            <pc:docMk/>
            <pc:sldMk cId="1527036482" sldId="315"/>
            <ac:spMk id="3" creationId="{621D2F39-A9AE-4314-B202-0A51C81F3B2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56.048" v="8"/>
          <ac:spMkLst>
            <pc:docMk/>
            <pc:sldMk cId="1527036482" sldId="315"/>
            <ac:spMk id="12" creationId="{CADB5025-ED4C-454C-B328-51C1A396BDD5}"/>
          </ac:spMkLst>
        </pc:spChg>
      </pc:sldChg>
      <pc:sldChg chg="addSp delSp modSp add del replId">
        <pc:chgData name="Howe, Peter" userId="S::peter.howe@environment-agency.gov.uk::3c6b1697-ed96-4343-b8f8-f41804946317" providerId="AD" clId="Web-{10FF8E52-EE65-0638-81FC-581B0ED5671F}" dt="2020-12-11T14:22:00.695" v="736"/>
        <pc:sldMkLst>
          <pc:docMk/>
          <pc:sldMk cId="77478102" sldId="316"/>
        </pc:sldMkLst>
        <pc:spChg chg="mod">
          <ac:chgData name="Howe, Peter" userId="S::peter.howe@environment-agency.gov.uk::3c6b1697-ed96-4343-b8f8-f41804946317" providerId="AD" clId="Web-{10FF8E52-EE65-0638-81FC-581B0ED5671F}" dt="2020-12-11T14:21:56.648" v="735" actId="1076"/>
          <ac:spMkLst>
            <pc:docMk/>
            <pc:sldMk cId="77478102" sldId="316"/>
            <ac:spMk id="2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4:38.688" v="4"/>
          <ac:spMkLst>
            <pc:docMk/>
            <pc:sldMk cId="77478102" sldId="316"/>
            <ac:spMk id="3" creationId="{621D2F39-A9AE-4314-B202-0A51C81F3B2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12" creationId="{132E2F24-A749-42A5-890D-33F7A5BA6AB2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5:21.754" v="370" actId="1076"/>
          <ac:spMkLst>
            <pc:docMk/>
            <pc:sldMk cId="77478102" sldId="316"/>
            <ac:spMk id="13" creationId="{5765B4F9-137A-4C2B-8357-1981DBB59C2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14" creationId="{A71A2AF6-22A7-4B38-8760-54F74A1426E2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15" creationId="{20D612ED-BA5A-492A-AF76-5C746C923C0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16" creationId="{2ECA77AB-E444-44B2-871C-1FE008FCA4C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17" creationId="{3BD6A87B-52B0-4EE3-A8A8-7F5DDB99BB00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7:43.022" v="376" actId="14100"/>
          <ac:spMkLst>
            <pc:docMk/>
            <pc:sldMk cId="77478102" sldId="316"/>
            <ac:spMk id="18" creationId="{B892417E-9675-4852-B64C-12D4A8D5970A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7:40.928" v="375" actId="14100"/>
          <ac:spMkLst>
            <pc:docMk/>
            <pc:sldMk cId="77478102" sldId="316"/>
            <ac:spMk id="19" creationId="{0ECA2816-41EA-4B2B-BB3F-8912F1C01911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7:49.772" v="377" actId="1076"/>
          <ac:spMkLst>
            <pc:docMk/>
            <pc:sldMk cId="77478102" sldId="316"/>
            <ac:spMk id="20" creationId="{F88E0259-EDA1-4D7A-BFC8-8B99E7FD7D14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7:57.632" v="378" actId="1076"/>
          <ac:spMkLst>
            <pc:docMk/>
            <pc:sldMk cId="77478102" sldId="316"/>
            <ac:spMk id="22" creationId="{EA7D0930-49CD-4EBC-80F4-763AB6FBFB88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23" creationId="{415BC21D-3CE7-4B0C-A7FF-5EFC0930752D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24" creationId="{801EF002-D4BE-4ED5-9C68-46F5E275C094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26" creationId="{44136254-D184-4A41-ACDA-07EBFD1C6C8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27" creationId="{846353FD-5FED-4870-823E-1975C47BCBC5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5:28.395" v="371" actId="1076"/>
          <ac:spMkLst>
            <pc:docMk/>
            <pc:sldMk cId="77478102" sldId="316"/>
            <ac:spMk id="28" creationId="{B60D469E-AD25-4EDE-A6F8-DCC37E698F80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29" creationId="{950AE556-0D17-44C2-9757-21C84E44AA0A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4:33.079" v="3"/>
          <ac:spMkLst>
            <pc:docMk/>
            <pc:sldMk cId="77478102" sldId="316"/>
            <ac:spMk id="30" creationId="{60D83AF8-7AE0-43CC-9F1F-E77BCADB89E5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06:39.287" v="372" actId="1076"/>
          <ac:spMkLst>
            <pc:docMk/>
            <pc:sldMk cId="77478102" sldId="316"/>
            <ac:spMk id="31" creationId="{F0D2C0C3-A271-4ACE-B9AC-9BE8AB0F277E}"/>
          </ac:spMkLst>
        </pc:spChg>
        <pc:cxnChg chg="add">
          <ac:chgData name="Howe, Peter" userId="S::peter.howe@environment-agency.gov.uk::3c6b1697-ed96-4343-b8f8-f41804946317" providerId="AD" clId="Web-{10FF8E52-EE65-0638-81FC-581B0ED5671F}" dt="2020-12-11T13:34:33.079" v="3"/>
          <ac:cxnSpMkLst>
            <pc:docMk/>
            <pc:sldMk cId="77478102" sldId="316"/>
            <ac:cxnSpMk id="25" creationId="{101B09B2-A7F9-4A92-BD0E-472625516626}"/>
          </ac:cxnSpMkLst>
        </pc:cxnChg>
      </pc:sldChg>
      <pc:sldChg chg="addSp delSp modSp add replId">
        <pc:chgData name="Howe, Peter" userId="S::peter.howe@environment-agency.gov.uk::3c6b1697-ed96-4343-b8f8-f41804946317" providerId="AD" clId="Web-{10FF8E52-EE65-0638-81FC-581B0ED5671F}" dt="2020-12-11T14:44:57.955" v="1286" actId="20577"/>
        <pc:sldMkLst>
          <pc:docMk/>
          <pc:sldMk cId="3388698882" sldId="317"/>
        </pc:sldMkLst>
        <pc:spChg chg="mod">
          <ac:chgData name="Howe, Peter" userId="S::peter.howe@environment-agency.gov.uk::3c6b1697-ed96-4343-b8f8-f41804946317" providerId="AD" clId="Web-{10FF8E52-EE65-0638-81FC-581B0ED5671F}" dt="2020-12-11T13:40:19.820" v="233" actId="20577"/>
          <ac:spMkLst>
            <pc:docMk/>
            <pc:sldMk cId="3388698882" sldId="317"/>
            <ac:spMk id="2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94"/>
          <ac:spMkLst>
            <pc:docMk/>
            <pc:sldMk cId="3388698882" sldId="317"/>
            <ac:spMk id="12" creationId="{261CD1E2-4CBD-4A58-A797-DE2747D7303B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93"/>
          <ac:spMkLst>
            <pc:docMk/>
            <pc:sldMk cId="3388698882" sldId="317"/>
            <ac:spMk id="13" creationId="{564E8E1F-94E8-40F0-B38C-FBAC060DF5E5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92"/>
          <ac:spMkLst>
            <pc:docMk/>
            <pc:sldMk cId="3388698882" sldId="317"/>
            <ac:spMk id="14" creationId="{203580C1-1372-4FFA-B173-EBDE91903C5B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91"/>
          <ac:spMkLst>
            <pc:docMk/>
            <pc:sldMk cId="3388698882" sldId="317"/>
            <ac:spMk id="15" creationId="{56DDE9F4-A26D-4FA8-8A3E-C7E0474C6709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90"/>
          <ac:spMkLst>
            <pc:docMk/>
            <pc:sldMk cId="3388698882" sldId="317"/>
            <ac:spMk id="16" creationId="{4CD4C498-1981-4A8D-8F95-8F104C784872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9"/>
          <ac:spMkLst>
            <pc:docMk/>
            <pc:sldMk cId="3388698882" sldId="317"/>
            <ac:spMk id="17" creationId="{D386890D-7F24-4F24-852F-0FD33404A7E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8"/>
          <ac:spMkLst>
            <pc:docMk/>
            <pc:sldMk cId="3388698882" sldId="317"/>
            <ac:spMk id="18" creationId="{886AFCC9-A7E3-4E77-8AF3-4B35A5136943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7"/>
          <ac:spMkLst>
            <pc:docMk/>
            <pc:sldMk cId="3388698882" sldId="317"/>
            <ac:spMk id="19" creationId="{AE20F6CD-5909-4B9C-9A74-1538246DBF87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6"/>
          <ac:spMkLst>
            <pc:docMk/>
            <pc:sldMk cId="3388698882" sldId="317"/>
            <ac:spMk id="20" creationId="{D4D358A9-D7A1-47BC-AD60-D5C4850EA577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5"/>
          <ac:spMkLst>
            <pc:docMk/>
            <pc:sldMk cId="3388698882" sldId="317"/>
            <ac:spMk id="22" creationId="{F9FE2F26-1F24-4CB6-9E7F-AD94E5CF2BBF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4"/>
          <ac:spMkLst>
            <pc:docMk/>
            <pc:sldMk cId="3388698882" sldId="317"/>
            <ac:spMk id="23" creationId="{73541DE2-F8D4-4806-AFE9-1E69EC6F9E5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3"/>
          <ac:spMkLst>
            <pc:docMk/>
            <pc:sldMk cId="3388698882" sldId="317"/>
            <ac:spMk id="24" creationId="{CA8553A8-437A-439A-B6D0-AA6929D01030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2"/>
          <ac:spMkLst>
            <pc:docMk/>
            <pc:sldMk cId="3388698882" sldId="317"/>
            <ac:spMk id="25" creationId="{E5F60265-EA05-4925-8DA1-A966C96F1E78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1"/>
          <ac:spMkLst>
            <pc:docMk/>
            <pc:sldMk cId="3388698882" sldId="317"/>
            <ac:spMk id="26" creationId="{21C66423-976A-44A0-B62E-0D4E43B386AD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80"/>
          <ac:spMkLst>
            <pc:docMk/>
            <pc:sldMk cId="3388698882" sldId="317"/>
            <ac:spMk id="27" creationId="{C83F0388-771E-422A-B446-CBC5B71C190F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79"/>
          <ac:spMkLst>
            <pc:docMk/>
            <pc:sldMk cId="3388698882" sldId="317"/>
            <ac:spMk id="28" creationId="{1B040999-57CD-4EFC-9D08-BE4B6BF2DB1E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78"/>
          <ac:spMkLst>
            <pc:docMk/>
            <pc:sldMk cId="3388698882" sldId="317"/>
            <ac:spMk id="29" creationId="{E440CEBB-DA9A-43F3-8400-C6036D68D7E3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77"/>
          <ac:spMkLst>
            <pc:docMk/>
            <pc:sldMk cId="3388698882" sldId="317"/>
            <ac:spMk id="30" creationId="{E27574BD-45DA-4E99-A774-80942BBEF70D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76"/>
          <ac:spMkLst>
            <pc:docMk/>
            <pc:sldMk cId="3388698882" sldId="317"/>
            <ac:spMk id="31" creationId="{94C34627-4DF3-48A7-B888-68CC64128C6C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36" v="75"/>
          <ac:spMkLst>
            <pc:docMk/>
            <pc:sldMk cId="3388698882" sldId="317"/>
            <ac:spMk id="32" creationId="{41E2B525-8392-4BBD-B5E0-74190FCBB9DB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74"/>
          <ac:spMkLst>
            <pc:docMk/>
            <pc:sldMk cId="3388698882" sldId="317"/>
            <ac:spMk id="33" creationId="{5EB40A84-97C2-403F-9076-472FDB1D2193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73"/>
          <ac:spMkLst>
            <pc:docMk/>
            <pc:sldMk cId="3388698882" sldId="317"/>
            <ac:spMk id="34" creationId="{FB9CC0B1-14B3-4E05-8A0A-F4243179B0E7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72"/>
          <ac:spMkLst>
            <pc:docMk/>
            <pc:sldMk cId="3388698882" sldId="317"/>
            <ac:spMk id="35" creationId="{FCB423B5-9B7B-4588-89E7-838CC6A1305E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71"/>
          <ac:spMkLst>
            <pc:docMk/>
            <pc:sldMk cId="3388698882" sldId="317"/>
            <ac:spMk id="36" creationId="{F660574C-7609-4536-BC05-91601C22266C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70"/>
          <ac:spMkLst>
            <pc:docMk/>
            <pc:sldMk cId="3388698882" sldId="317"/>
            <ac:spMk id="37" creationId="{14ECF4E2-DFB2-49E8-8FF4-63E65C9CCE6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9"/>
          <ac:spMkLst>
            <pc:docMk/>
            <pc:sldMk cId="3388698882" sldId="317"/>
            <ac:spMk id="38" creationId="{10BC3EB3-1226-41EF-A7B5-EF6F7D83BB2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8"/>
          <ac:spMkLst>
            <pc:docMk/>
            <pc:sldMk cId="3388698882" sldId="317"/>
            <ac:spMk id="39" creationId="{EA1B9C0C-A9B9-4947-BEE4-10F549612C7B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7"/>
          <ac:spMkLst>
            <pc:docMk/>
            <pc:sldMk cId="3388698882" sldId="317"/>
            <ac:spMk id="40" creationId="{2BBB1782-96B7-460C-B86A-5EEA19D6F3EB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6"/>
          <ac:spMkLst>
            <pc:docMk/>
            <pc:sldMk cId="3388698882" sldId="317"/>
            <ac:spMk id="41" creationId="{FAC1FD01-2B4D-4F0A-9C2D-C335B424A59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5"/>
          <ac:spMkLst>
            <pc:docMk/>
            <pc:sldMk cId="3388698882" sldId="317"/>
            <ac:spMk id="42" creationId="{8C9EE5A8-C587-4592-A525-2701DD1E6AD7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4"/>
          <ac:spMkLst>
            <pc:docMk/>
            <pc:sldMk cId="3388698882" sldId="317"/>
            <ac:spMk id="43" creationId="{9274F594-CEC4-451E-8DC3-76C5603360A9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3"/>
          <ac:spMkLst>
            <pc:docMk/>
            <pc:sldMk cId="3388698882" sldId="317"/>
            <ac:spMk id="44" creationId="{C166D9FC-7533-43E4-B221-91F2B8E6DA3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2"/>
          <ac:spMkLst>
            <pc:docMk/>
            <pc:sldMk cId="3388698882" sldId="317"/>
            <ac:spMk id="45" creationId="{E9D75C86-1147-4429-A152-BAFF02EDCD0F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1"/>
          <ac:spMkLst>
            <pc:docMk/>
            <pc:sldMk cId="3388698882" sldId="317"/>
            <ac:spMk id="46" creationId="{6B11CCD0-4E69-4321-AD06-266F918AA43C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60"/>
          <ac:spMkLst>
            <pc:docMk/>
            <pc:sldMk cId="3388698882" sldId="317"/>
            <ac:spMk id="47" creationId="{5B999C84-D5AC-4BAF-89C9-59C2EA816CA1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9"/>
          <ac:spMkLst>
            <pc:docMk/>
            <pc:sldMk cId="3388698882" sldId="317"/>
            <ac:spMk id="48" creationId="{6C38FBE9-3E2B-41FA-ACE4-7CB740496F05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8"/>
          <ac:spMkLst>
            <pc:docMk/>
            <pc:sldMk cId="3388698882" sldId="317"/>
            <ac:spMk id="49" creationId="{6474E386-7B47-47D1-9846-56A69C1A261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7"/>
          <ac:spMkLst>
            <pc:docMk/>
            <pc:sldMk cId="3388698882" sldId="317"/>
            <ac:spMk id="50" creationId="{3E304159-56B0-4B9D-9357-6ED416DD88D6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6"/>
          <ac:spMkLst>
            <pc:docMk/>
            <pc:sldMk cId="3388698882" sldId="317"/>
            <ac:spMk id="51" creationId="{47273DC3-F3E1-4AA4-8C1D-67AFA2D56BDE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5"/>
          <ac:spMkLst>
            <pc:docMk/>
            <pc:sldMk cId="3388698882" sldId="317"/>
            <ac:spMk id="52" creationId="{7FABA23B-5A40-4AC0-88A4-0779EEA6D39F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4"/>
          <ac:spMkLst>
            <pc:docMk/>
            <pc:sldMk cId="3388698882" sldId="317"/>
            <ac:spMk id="53" creationId="{B9662E08-2298-46F9-A76F-65818BC2BAD9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21" v="53"/>
          <ac:spMkLst>
            <pc:docMk/>
            <pc:sldMk cId="3388698882" sldId="317"/>
            <ac:spMk id="54" creationId="{C9F5EE6F-07CA-47CB-B100-860BE5FA2213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05" v="52"/>
          <ac:spMkLst>
            <pc:docMk/>
            <pc:sldMk cId="3388698882" sldId="317"/>
            <ac:spMk id="55" creationId="{BF8B7EB6-4419-4C30-9D21-6C792E765C0C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05" v="51"/>
          <ac:spMkLst>
            <pc:docMk/>
            <pc:sldMk cId="3388698882" sldId="317"/>
            <ac:spMk id="56" creationId="{A49481DD-99CF-48EF-B69C-719C1260EFD5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05" v="50"/>
          <ac:spMkLst>
            <pc:docMk/>
            <pc:sldMk cId="3388698882" sldId="317"/>
            <ac:spMk id="57" creationId="{BD40B1D2-DBBC-475B-B146-A762A2C2BACD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05" v="49"/>
          <ac:spMkLst>
            <pc:docMk/>
            <pc:sldMk cId="3388698882" sldId="317"/>
            <ac:spMk id="58" creationId="{BE6D101F-2DA2-40A5-A4CF-7224285F6245}"/>
          </ac:spMkLst>
        </pc:spChg>
        <pc:spChg chg="del">
          <ac:chgData name="Howe, Peter" userId="S::peter.howe@environment-agency.gov.uk::3c6b1697-ed96-4343-b8f8-f41804946317" providerId="AD" clId="Web-{10FF8E52-EE65-0638-81FC-581B0ED5671F}" dt="2020-12-11T13:38:33.505" v="48"/>
          <ac:spMkLst>
            <pc:docMk/>
            <pc:sldMk cId="3388698882" sldId="317"/>
            <ac:spMk id="61" creationId="{F5E0EECC-0795-464A-A2AA-71549F992796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3:54.016" v="1269" actId="14100"/>
          <ac:spMkLst>
            <pc:docMk/>
            <pc:sldMk cId="3388698882" sldId="317"/>
            <ac:spMk id="62" creationId="{FE252E33-AB5E-4990-B585-F0E0698FA74C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3:54.032" v="1270" actId="14100"/>
          <ac:spMkLst>
            <pc:docMk/>
            <pc:sldMk cId="3388698882" sldId="317"/>
            <ac:spMk id="63" creationId="{3E8E833F-7865-405F-A11B-1956EA2BAE42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3:54.047" v="1271" actId="14100"/>
          <ac:spMkLst>
            <pc:docMk/>
            <pc:sldMk cId="3388698882" sldId="317"/>
            <ac:spMk id="64" creationId="{96052527-7148-4ED6-A5C1-745EE556AE37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3:54.047" v="1272" actId="14100"/>
          <ac:spMkLst>
            <pc:docMk/>
            <pc:sldMk cId="3388698882" sldId="317"/>
            <ac:spMk id="65" creationId="{BE94153D-7530-4DEC-AA52-F7D576288D58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66" creationId="{210E5692-F928-4012-8E71-9F39087EFF51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67" creationId="{2F585D2F-AA18-4600-ABA6-2912C426E487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68" creationId="{8AA85D84-AFDA-4488-93A1-B929AFA5E0AE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69" creationId="{6FB45D66-46D7-45AA-92FC-1A1624CC5191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0" creationId="{A8FFCECD-6FBF-422A-A275-DF3D8373DE0A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52.595" v="1284" actId="20577"/>
          <ac:spMkLst>
            <pc:docMk/>
            <pc:sldMk cId="3388698882" sldId="317"/>
            <ac:spMk id="71" creationId="{6428D197-D4B9-4343-8DEC-E787DDC2CC9F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2" creationId="{CDA1661E-E829-4AC8-931F-9DDC0D848A40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57.955" v="1286" actId="20577"/>
          <ac:spMkLst>
            <pc:docMk/>
            <pc:sldMk cId="3388698882" sldId="317"/>
            <ac:spMk id="73" creationId="{6DA28130-CB9B-4F1D-B911-5593E3E96E22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4" creationId="{8112BDB3-7ADA-4263-BD08-312C2F759ACC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5" creationId="{A906C191-1279-4E60-81C4-2CCE386DDFB9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4:44:49.908" v="1282" actId="20577"/>
          <ac:spMkLst>
            <pc:docMk/>
            <pc:sldMk cId="3388698882" sldId="317"/>
            <ac:spMk id="76" creationId="{ADE75015-9274-4429-818D-7023A4C322D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7" creationId="{A5619620-06F0-45F9-8A46-057F78E827FD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8" creationId="{9DA0DEF8-6BE1-4EAE-87FC-6A22AA2D4B5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79" creationId="{725AD099-1F7C-4E21-A39B-16514C78B49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80" creationId="{88DDD43E-86F0-4837-B29A-DEB310838615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81" creationId="{C806D45E-48D3-4FD5-80B8-5514D5B2E988}"/>
          </ac:spMkLst>
        </pc:spChg>
        <pc:spChg chg="add del">
          <ac:chgData name="Howe, Peter" userId="S::peter.howe@environment-agency.gov.uk::3c6b1697-ed96-4343-b8f8-f41804946317" providerId="AD" clId="Web-{10FF8E52-EE65-0638-81FC-581B0ED5671F}" dt="2020-12-11T14:43:45.360" v="1268"/>
          <ac:spMkLst>
            <pc:docMk/>
            <pc:sldMk cId="3388698882" sldId="317"/>
            <ac:spMk id="82" creationId="{7473B36A-4156-4765-B9D4-46E38A90F53F}"/>
          </ac:spMkLst>
        </pc:spChg>
        <pc:spChg chg="add del">
          <ac:chgData name="Howe, Peter" userId="S::peter.howe@environment-agency.gov.uk::3c6b1697-ed96-4343-b8f8-f41804946317" providerId="AD" clId="Web-{10FF8E52-EE65-0638-81FC-581B0ED5671F}" dt="2020-12-11T14:43:43.984" v="1267"/>
          <ac:spMkLst>
            <pc:docMk/>
            <pc:sldMk cId="3388698882" sldId="317"/>
            <ac:spMk id="83" creationId="{1282E5FF-E87E-4287-BC66-6D6162A65C36}"/>
          </ac:spMkLst>
        </pc:spChg>
        <pc:spChg chg="add">
          <ac:chgData name="Howe, Peter" userId="S::peter.howe@environment-agency.gov.uk::3c6b1697-ed96-4343-b8f8-f41804946317" providerId="AD" clId="Web-{10FF8E52-EE65-0638-81FC-581B0ED5671F}" dt="2020-12-11T13:38:41.099" v="95"/>
          <ac:spMkLst>
            <pc:docMk/>
            <pc:sldMk cId="3388698882" sldId="317"/>
            <ac:spMk id="84" creationId="{DD90602D-9944-4DCB-9A2B-8713FE2F5C49}"/>
          </ac:spMkLst>
        </pc:spChg>
      </pc:sldChg>
      <pc:sldChg chg="add del ord replId">
        <pc:chgData name="Howe, Peter" userId="S::peter.howe@environment-agency.gov.uk::3c6b1697-ed96-4343-b8f8-f41804946317" providerId="AD" clId="Web-{10FF8E52-EE65-0638-81FC-581B0ED5671F}" dt="2020-12-11T13:44:09.355" v="289"/>
        <pc:sldMkLst>
          <pc:docMk/>
          <pc:sldMk cId="4038416969" sldId="318"/>
        </pc:sldMkLst>
      </pc:sldChg>
      <pc:sldChg chg="modSp add ord replId">
        <pc:chgData name="Howe, Peter" userId="S::peter.howe@environment-agency.gov.uk::3c6b1697-ed96-4343-b8f8-f41804946317" providerId="AD" clId="Web-{10FF8E52-EE65-0638-81FC-581B0ED5671F}" dt="2020-12-11T13:44:50.825" v="292" actId="20577"/>
        <pc:sldMkLst>
          <pc:docMk/>
          <pc:sldMk cId="3802397028" sldId="319"/>
        </pc:sldMkLst>
        <pc:spChg chg="mod">
          <ac:chgData name="Howe, Peter" userId="S::peter.howe@environment-agency.gov.uk::3c6b1697-ed96-4343-b8f8-f41804946317" providerId="AD" clId="Web-{10FF8E52-EE65-0638-81FC-581B0ED5671F}" dt="2020-12-11T13:42:49.947" v="278" actId="20577"/>
          <ac:spMkLst>
            <pc:docMk/>
            <pc:sldMk cId="3802397028" sldId="319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10FF8E52-EE65-0638-81FC-581B0ED5671F}" dt="2020-12-11T13:44:50.825" v="292" actId="20577"/>
          <ac:spMkLst>
            <pc:docMk/>
            <pc:sldMk cId="3802397028" sldId="319"/>
            <ac:spMk id="3" creationId="{621D2F39-A9AE-4314-B202-0A51C81F3B27}"/>
          </ac:spMkLst>
        </pc:spChg>
      </pc:sldChg>
      <pc:sldChg chg="add replId">
        <pc:chgData name="Howe, Peter" userId="S::peter.howe@environment-agency.gov.uk::3c6b1697-ed96-4343-b8f8-f41804946317" providerId="AD" clId="Web-{10FF8E52-EE65-0638-81FC-581B0ED5671F}" dt="2020-12-11T13:44:06.527" v="288"/>
        <pc:sldMkLst>
          <pc:docMk/>
          <pc:sldMk cId="1028810573" sldId="320"/>
        </pc:sldMkLst>
      </pc:sldChg>
      <pc:sldChg chg="addSp modSp add ord replId">
        <pc:chgData name="Howe, Peter" userId="S::peter.howe@environment-agency.gov.uk::3c6b1697-ed96-4343-b8f8-f41804946317" providerId="AD" clId="Web-{10FF8E52-EE65-0638-81FC-581B0ED5671F}" dt="2020-12-11T13:47:31.359" v="310" actId="20577"/>
        <pc:sldMkLst>
          <pc:docMk/>
          <pc:sldMk cId="4181121250" sldId="321"/>
        </pc:sldMkLst>
        <pc:spChg chg="mod">
          <ac:chgData name="Howe, Peter" userId="S::peter.howe@environment-agency.gov.uk::3c6b1697-ed96-4343-b8f8-f41804946317" providerId="AD" clId="Web-{10FF8E52-EE65-0638-81FC-581B0ED5671F}" dt="2020-12-11T13:47:31.359" v="310" actId="20577"/>
          <ac:spMkLst>
            <pc:docMk/>
            <pc:sldMk cId="4181121250" sldId="321"/>
            <ac:spMk id="3" creationId="{621D2F39-A9AE-4314-B202-0A51C81F3B27}"/>
          </ac:spMkLst>
        </pc:spChg>
        <pc:spChg chg="add mod">
          <ac:chgData name="Howe, Peter" userId="S::peter.howe@environment-agency.gov.uk::3c6b1697-ed96-4343-b8f8-f41804946317" providerId="AD" clId="Web-{10FF8E52-EE65-0638-81FC-581B0ED5671F}" dt="2020-12-11T13:46:36.280" v="302" actId="1076"/>
          <ac:spMkLst>
            <pc:docMk/>
            <pc:sldMk cId="4181121250" sldId="321"/>
            <ac:spMk id="5" creationId="{270FF330-F6F2-4E13-A874-06D60A916FE5}"/>
          </ac:spMkLst>
        </pc:spChg>
      </pc:sldChg>
      <pc:sldChg chg="modSp add replId">
        <pc:chgData name="Howe, Peter" userId="S::peter.howe@environment-agency.gov.uk::3c6b1697-ed96-4343-b8f8-f41804946317" providerId="AD" clId="Web-{10FF8E52-EE65-0638-81FC-581B0ED5671F}" dt="2020-12-11T14:01:53.656" v="367" actId="20577"/>
        <pc:sldMkLst>
          <pc:docMk/>
          <pc:sldMk cId="3723725160" sldId="322"/>
        </pc:sldMkLst>
        <pc:spChg chg="mod">
          <ac:chgData name="Howe, Peter" userId="S::peter.howe@environment-agency.gov.uk::3c6b1697-ed96-4343-b8f8-f41804946317" providerId="AD" clId="Web-{10FF8E52-EE65-0638-81FC-581B0ED5671F}" dt="2020-12-11T14:01:53.656" v="367" actId="20577"/>
          <ac:spMkLst>
            <pc:docMk/>
            <pc:sldMk cId="3723725160" sldId="322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10FF8E52-EE65-0638-81FC-581B0ED5671F}" dt="2020-12-11T14:11:06.839" v="664" actId="20577"/>
        <pc:sldMkLst>
          <pc:docMk/>
          <pc:sldMk cId="1505577408" sldId="323"/>
        </pc:sldMkLst>
        <pc:spChg chg="mod">
          <ac:chgData name="Howe, Peter" userId="S::peter.howe@environment-agency.gov.uk::3c6b1697-ed96-4343-b8f8-f41804946317" providerId="AD" clId="Web-{10FF8E52-EE65-0638-81FC-581B0ED5671F}" dt="2020-12-11T14:11:06.839" v="664" actId="20577"/>
          <ac:spMkLst>
            <pc:docMk/>
            <pc:sldMk cId="1505577408" sldId="323"/>
            <ac:spMk id="3" creationId="{621D2F39-A9AE-4314-B202-0A51C81F3B27}"/>
          </ac:spMkLst>
        </pc:spChg>
      </pc:sldChg>
      <pc:sldChg chg="add replId">
        <pc:chgData name="Howe, Peter" userId="S::peter.howe@environment-agency.gov.uk::3c6b1697-ed96-4343-b8f8-f41804946317" providerId="AD" clId="Web-{10FF8E52-EE65-0638-81FC-581B0ED5671F}" dt="2020-12-11T14:21:47.757" v="734"/>
        <pc:sldMkLst>
          <pc:docMk/>
          <pc:sldMk cId="2543012945" sldId="324"/>
        </pc:sldMkLst>
      </pc:sldChg>
      <pc:sldChg chg="modSp add ord replId">
        <pc:chgData name="Howe, Peter" userId="S::peter.howe@environment-agency.gov.uk::3c6b1697-ed96-4343-b8f8-f41804946317" providerId="AD" clId="Web-{10FF8E52-EE65-0638-81FC-581B0ED5671F}" dt="2020-12-11T14:46:01.003" v="1291" actId="1076"/>
        <pc:sldMkLst>
          <pc:docMk/>
          <pc:sldMk cId="320956757" sldId="325"/>
        </pc:sldMkLst>
        <pc:spChg chg="mod">
          <ac:chgData name="Howe, Peter" userId="S::peter.howe@environment-agency.gov.uk::3c6b1697-ed96-4343-b8f8-f41804946317" providerId="AD" clId="Web-{10FF8E52-EE65-0638-81FC-581B0ED5671F}" dt="2020-12-11T14:46:01.003" v="1291" actId="1076"/>
          <ac:spMkLst>
            <pc:docMk/>
            <pc:sldMk cId="320956757" sldId="325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10FF8E52-EE65-0638-81FC-581B0ED5671F}" dt="2020-12-11T14:45:44.174" v="1288" actId="20577"/>
          <ac:spMkLst>
            <pc:docMk/>
            <pc:sldMk cId="320956757" sldId="325"/>
            <ac:spMk id="12" creationId="{CADB5025-ED4C-454C-B328-51C1A396BDD5}"/>
          </ac:spMkLst>
        </pc:spChg>
      </pc:sldChg>
    </pc:docChg>
  </pc:docChgLst>
  <pc:docChgLst>
    <pc:chgData name="Sherwood, Mark" userId="S::mark.sherwood@environment-agency.gov.uk::f35fa871-b2ce-4724-80de-b93b26209ce7" providerId="AD" clId="Web-{1020B33E-5528-46DE-9FF7-18936D2D814F}"/>
    <pc:docChg chg="modSld">
      <pc:chgData name="Sherwood, Mark" userId="S::mark.sherwood@environment-agency.gov.uk::f35fa871-b2ce-4724-80de-b93b26209ce7" providerId="AD" clId="Web-{1020B33E-5528-46DE-9FF7-18936D2D814F}" dt="2020-12-08T14:52:16.227" v="308" actId="20577"/>
      <pc:docMkLst>
        <pc:docMk/>
      </pc:docMkLst>
      <pc:sldChg chg="modSp">
        <pc:chgData name="Sherwood, Mark" userId="S::mark.sherwood@environment-agency.gov.uk::f35fa871-b2ce-4724-80de-b93b26209ce7" providerId="AD" clId="Web-{1020B33E-5528-46DE-9FF7-18936D2D814F}" dt="2020-12-08T14:52:16.211" v="307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1020B33E-5528-46DE-9FF7-18936D2D814F}" dt="2020-12-08T14:52:16.211" v="307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Alden, Karen" userId="S::karen.alden@environment-agency.gov.uk::bfc1997e-9e98-4960-a60c-4c40b795b782" providerId="AD" clId="Web-{0ACC0664-4475-3D13-81D4-7D498350E2BC}"/>
    <pc:docChg chg="modSld">
      <pc:chgData name="Alden, Karen" userId="S::karen.alden@environment-agency.gov.uk::bfc1997e-9e98-4960-a60c-4c40b795b782" providerId="AD" clId="Web-{0ACC0664-4475-3D13-81D4-7D498350E2BC}" dt="2020-12-10T10:12:35.310" v="85" actId="20577"/>
      <pc:docMkLst>
        <pc:docMk/>
      </pc:docMkLst>
      <pc:sldChg chg="modSp">
        <pc:chgData name="Alden, Karen" userId="S::karen.alden@environment-agency.gov.uk::bfc1997e-9e98-4960-a60c-4c40b795b782" providerId="AD" clId="Web-{0ACC0664-4475-3D13-81D4-7D498350E2BC}" dt="2020-12-09T13:18:59.697" v="67"/>
        <pc:sldMkLst>
          <pc:docMk/>
          <pc:sldMk cId="1435885203" sldId="257"/>
        </pc:sldMkLst>
        <pc:graphicFrameChg chg="mod modGraphic">
          <ac:chgData name="Alden, Karen" userId="S::karen.alden@environment-agency.gov.uk::bfc1997e-9e98-4960-a60c-4c40b795b782" providerId="AD" clId="Web-{0ACC0664-4475-3D13-81D4-7D498350E2BC}" dt="2020-12-09T13:18:59.697" v="67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0ACC0664-4475-3D13-81D4-7D498350E2BC}" dt="2020-12-09T13:19:43.964" v="73" actId="14100"/>
        <pc:sldMkLst>
          <pc:docMk/>
          <pc:sldMk cId="2256550281" sldId="277"/>
        </pc:sldMkLst>
        <pc:picChg chg="mod">
          <ac:chgData name="Alden, Karen" userId="S::karen.alden@environment-agency.gov.uk::bfc1997e-9e98-4960-a60c-4c40b795b782" providerId="AD" clId="Web-{0ACC0664-4475-3D13-81D4-7D498350E2BC}" dt="2020-12-09T13:19:35.245" v="69" actId="14100"/>
          <ac:picMkLst>
            <pc:docMk/>
            <pc:sldMk cId="2256550281" sldId="277"/>
            <ac:picMk id="3" creationId="{F1076B1B-40BC-409A-9418-9B485716DA8C}"/>
          </ac:picMkLst>
        </pc:picChg>
        <pc:picChg chg="mod">
          <ac:chgData name="Alden, Karen" userId="S::karen.alden@environment-agency.gov.uk::bfc1997e-9e98-4960-a60c-4c40b795b782" providerId="AD" clId="Web-{0ACC0664-4475-3D13-81D4-7D498350E2BC}" dt="2020-12-09T13:19:40.104" v="71" actId="14100"/>
          <ac:picMkLst>
            <pc:docMk/>
            <pc:sldMk cId="2256550281" sldId="277"/>
            <ac:picMk id="28" creationId="{00000000-0000-0000-0000-000000000000}"/>
          </ac:picMkLst>
        </pc:picChg>
        <pc:picChg chg="mod">
          <ac:chgData name="Alden, Karen" userId="S::karen.alden@environment-agency.gov.uk::bfc1997e-9e98-4960-a60c-4c40b795b782" providerId="AD" clId="Web-{0ACC0664-4475-3D13-81D4-7D498350E2BC}" dt="2020-12-09T13:19:43.964" v="73" actId="14100"/>
          <ac:picMkLst>
            <pc:docMk/>
            <pc:sldMk cId="2256550281" sldId="277"/>
            <ac:picMk id="30" creationId="{00000000-0000-0000-0000-000000000000}"/>
          </ac:picMkLst>
        </pc:picChg>
      </pc:sldChg>
      <pc:sldChg chg="modSp">
        <pc:chgData name="Alden, Karen" userId="S::karen.alden@environment-agency.gov.uk::bfc1997e-9e98-4960-a60c-4c40b795b782" providerId="AD" clId="Web-{0ACC0664-4475-3D13-81D4-7D498350E2BC}" dt="2020-12-10T10:12:35.310" v="85" actId="20577"/>
        <pc:sldMkLst>
          <pc:docMk/>
          <pc:sldMk cId="739645350" sldId="283"/>
        </pc:sldMkLst>
        <pc:spChg chg="mod">
          <ac:chgData name="Alden, Karen" userId="S::karen.alden@environment-agency.gov.uk::bfc1997e-9e98-4960-a60c-4c40b795b782" providerId="AD" clId="Web-{0ACC0664-4475-3D13-81D4-7D498350E2BC}" dt="2020-12-10T10:12:35.310" v="85" actId="20577"/>
          <ac:spMkLst>
            <pc:docMk/>
            <pc:sldMk cId="739645350" sldId="283"/>
            <ac:spMk id="202" creationId="{00000000-0000-0000-0000-000000000000}"/>
          </ac:spMkLst>
        </pc:spChg>
      </pc:sldChg>
    </pc:docChg>
  </pc:docChgLst>
  <pc:docChgLst>
    <pc:chgData name="Alden, Karen" userId="S::karen.alden@environment-agency.gov.uk::bfc1997e-9e98-4960-a60c-4c40b795b782" providerId="AD" clId="Web-{65EF95FF-04AD-B2A0-8E67-95AADECA51CC}"/>
    <pc:docChg chg="addSld modSld sldOrd">
      <pc:chgData name="Alden, Karen" userId="S::karen.alden@environment-agency.gov.uk::bfc1997e-9e98-4960-a60c-4c40b795b782" providerId="AD" clId="Web-{65EF95FF-04AD-B2A0-8E67-95AADECA51CC}" dt="2020-10-02T16:02:57.772" v="875" actId="20577"/>
      <pc:docMkLst>
        <pc:docMk/>
      </pc:docMkLst>
      <pc:sldChg chg="modSp">
        <pc:chgData name="Alden, Karen" userId="S::karen.alden@environment-agency.gov.uk::bfc1997e-9e98-4960-a60c-4c40b795b782" providerId="AD" clId="Web-{65EF95FF-04AD-B2A0-8E67-95AADECA51CC}" dt="2020-10-02T14:52:27.907" v="541" actId="20577"/>
        <pc:sldMkLst>
          <pc:docMk/>
          <pc:sldMk cId="2919271818" sldId="256"/>
        </pc:sldMkLst>
        <pc:spChg chg="mod">
          <ac:chgData name="Alden, Karen" userId="S::karen.alden@environment-agency.gov.uk::bfc1997e-9e98-4960-a60c-4c40b795b782" providerId="AD" clId="Web-{65EF95FF-04AD-B2A0-8E67-95AADECA51CC}" dt="2020-10-02T14:52:27.907" v="541" actId="20577"/>
          <ac:spMkLst>
            <pc:docMk/>
            <pc:sldMk cId="2919271818" sldId="256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65EF95FF-04AD-B2A0-8E67-95AADECA51CC}" dt="2020-10-02T15:07:43.998" v="782" actId="20577"/>
        <pc:sldMkLst>
          <pc:docMk/>
          <pc:sldMk cId="1435885203" sldId="257"/>
        </pc:sldMkLst>
        <pc:spChg chg="mod">
          <ac:chgData name="Alden, Karen" userId="S::karen.alden@environment-agency.gov.uk::bfc1997e-9e98-4960-a60c-4c40b795b782" providerId="AD" clId="Web-{65EF95FF-04AD-B2A0-8E67-95AADECA51CC}" dt="2020-10-02T14:52:42.547" v="552" actId="20577"/>
          <ac:spMkLst>
            <pc:docMk/>
            <pc:sldMk cId="1435885203" sldId="257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65EF95FF-04AD-B2A0-8E67-95AADECA51CC}" dt="2020-10-02T15:07:43.998" v="782" actId="20577"/>
          <ac:spMkLst>
            <pc:docMk/>
            <pc:sldMk cId="1435885203" sldId="257"/>
            <ac:spMk id="3" creationId="{00000000-0000-0000-0000-000000000000}"/>
          </ac:spMkLst>
        </pc:spChg>
      </pc:sldChg>
      <pc:sldChg chg="modSp ord">
        <pc:chgData name="Alden, Karen" userId="S::karen.alden@environment-agency.gov.uk::bfc1997e-9e98-4960-a60c-4c40b795b782" providerId="AD" clId="Web-{65EF95FF-04AD-B2A0-8E67-95AADECA51CC}" dt="2020-10-02T15:29:17.658" v="810" actId="20577"/>
        <pc:sldMkLst>
          <pc:docMk/>
          <pc:sldMk cId="1165787650" sldId="267"/>
        </pc:sldMkLst>
        <pc:spChg chg="mod">
          <ac:chgData name="Alden, Karen" userId="S::karen.alden@environment-agency.gov.uk::bfc1997e-9e98-4960-a60c-4c40b795b782" providerId="AD" clId="Web-{65EF95FF-04AD-B2A0-8E67-95AADECA51CC}" dt="2020-10-02T15:29:17.658" v="810" actId="20577"/>
          <ac:spMkLst>
            <pc:docMk/>
            <pc:sldMk cId="1165787650" sldId="267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65EF95FF-04AD-B2A0-8E67-95AADECA51CC}" dt="2020-10-02T14:43:26.908" v="216" actId="20577"/>
        <pc:sldMkLst>
          <pc:docMk/>
          <pc:sldMk cId="2982551204" sldId="268"/>
        </pc:sldMkLst>
        <pc:spChg chg="mod">
          <ac:chgData name="Alden, Karen" userId="S::karen.alden@environment-agency.gov.uk::bfc1997e-9e98-4960-a60c-4c40b795b782" providerId="AD" clId="Web-{65EF95FF-04AD-B2A0-8E67-95AADECA51CC}" dt="2020-10-02T14:43:26.908" v="216" actId="20577"/>
          <ac:spMkLst>
            <pc:docMk/>
            <pc:sldMk cId="2982551204" sldId="268"/>
            <ac:spMk id="3" creationId="{00000000-0000-0000-0000-000000000000}"/>
          </ac:spMkLst>
        </pc:spChg>
      </pc:sldChg>
      <pc:sldChg chg="ord">
        <pc:chgData name="Alden, Karen" userId="S::karen.alden@environment-agency.gov.uk::bfc1997e-9e98-4960-a60c-4c40b795b782" providerId="AD" clId="Web-{65EF95FF-04AD-B2A0-8E67-95AADECA51CC}" dt="2020-10-02T15:00:01.796" v="743"/>
        <pc:sldMkLst>
          <pc:docMk/>
          <pc:sldMk cId="2745006629" sldId="271"/>
        </pc:sldMkLst>
      </pc:sldChg>
      <pc:sldChg chg="modSp">
        <pc:chgData name="Alden, Karen" userId="S::karen.alden@environment-agency.gov.uk::bfc1997e-9e98-4960-a60c-4c40b795b782" providerId="AD" clId="Web-{65EF95FF-04AD-B2A0-8E67-95AADECA51CC}" dt="2020-10-02T16:02:57.772" v="875" actId="20577"/>
        <pc:sldMkLst>
          <pc:docMk/>
          <pc:sldMk cId="1585967409" sldId="272"/>
        </pc:sldMkLst>
        <pc:graphicFrameChg chg="modGraphic">
          <ac:chgData name="Alden, Karen" userId="S::karen.alden@environment-agency.gov.uk::bfc1997e-9e98-4960-a60c-4c40b795b782" providerId="AD" clId="Web-{65EF95FF-04AD-B2A0-8E67-95AADECA51CC}" dt="2020-10-02T16:02:57.772" v="875" actId="20577"/>
          <ac:graphicFrameMkLst>
            <pc:docMk/>
            <pc:sldMk cId="1585967409" sldId="272"/>
            <ac:graphicFrameMk id="9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65EF95FF-04AD-B2A0-8E67-95AADECA51CC}" dt="2020-10-02T15:40:43.099" v="838" actId="20577"/>
        <pc:sldMkLst>
          <pc:docMk/>
          <pc:sldMk cId="1244406633" sldId="275"/>
        </pc:sldMkLst>
        <pc:spChg chg="mod">
          <ac:chgData name="Alden, Karen" userId="S::karen.alden@environment-agency.gov.uk::bfc1997e-9e98-4960-a60c-4c40b795b782" providerId="AD" clId="Web-{65EF95FF-04AD-B2A0-8E67-95AADECA51CC}" dt="2020-10-02T15:40:43.099" v="838" actId="20577"/>
          <ac:spMkLst>
            <pc:docMk/>
            <pc:sldMk cId="1244406633" sldId="275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65EF95FF-04AD-B2A0-8E67-95AADECA51CC}" dt="2020-10-02T14:52:48.282" v="559" actId="20577"/>
        <pc:sldMkLst>
          <pc:docMk/>
          <pc:sldMk cId="2256550281" sldId="277"/>
        </pc:sldMkLst>
        <pc:spChg chg="mod">
          <ac:chgData name="Alden, Karen" userId="S::karen.alden@environment-agency.gov.uk::bfc1997e-9e98-4960-a60c-4c40b795b782" providerId="AD" clId="Web-{65EF95FF-04AD-B2A0-8E67-95AADECA51CC}" dt="2020-10-02T14:52:48.282" v="559" actId="20577"/>
          <ac:spMkLst>
            <pc:docMk/>
            <pc:sldMk cId="2256550281" sldId="277"/>
            <ac:spMk id="2" creationId="{00000000-0000-0000-0000-000000000000}"/>
          </ac:spMkLst>
        </pc:spChg>
      </pc:sldChg>
      <pc:sldChg chg="addSp modSp new">
        <pc:chgData name="Alden, Karen" userId="S::karen.alden@environment-agency.gov.uk::bfc1997e-9e98-4960-a60c-4c40b795b782" providerId="AD" clId="Web-{65EF95FF-04AD-B2A0-8E67-95AADECA51CC}" dt="2020-10-02T15:40:00.506" v="821" actId="20577"/>
        <pc:sldMkLst>
          <pc:docMk/>
          <pc:sldMk cId="2271791503" sldId="279"/>
        </pc:sldMkLst>
        <pc:spChg chg="mod">
          <ac:chgData name="Alden, Karen" userId="S::karen.alden@environment-agency.gov.uk::bfc1997e-9e98-4960-a60c-4c40b795b782" providerId="AD" clId="Web-{65EF95FF-04AD-B2A0-8E67-95AADECA51CC}" dt="2020-10-02T15:40:00.506" v="821" actId="20577"/>
          <ac:spMkLst>
            <pc:docMk/>
            <pc:sldMk cId="2271791503" sldId="279"/>
            <ac:spMk id="2" creationId="{79185727-3D00-45B2-9718-FCFB57CDBD5A}"/>
          </ac:spMkLst>
        </pc:spChg>
        <pc:spChg chg="mod">
          <ac:chgData name="Alden, Karen" userId="S::karen.alden@environment-agency.gov.uk::bfc1997e-9e98-4960-a60c-4c40b795b782" providerId="AD" clId="Web-{65EF95FF-04AD-B2A0-8E67-95AADECA51CC}" dt="2020-10-02T14:58:52.453" v="741" actId="20577"/>
          <ac:spMkLst>
            <pc:docMk/>
            <pc:sldMk cId="2271791503" sldId="279"/>
            <ac:spMk id="3" creationId="{27067E64-943D-431E-9361-652C48AF2919}"/>
          </ac:spMkLst>
        </pc:spChg>
        <pc:spChg chg="add">
          <ac:chgData name="Alden, Karen" userId="S::karen.alden@environment-agency.gov.uk::bfc1997e-9e98-4960-a60c-4c40b795b782" providerId="AD" clId="Web-{65EF95FF-04AD-B2A0-8E67-95AADECA51CC}" dt="2020-10-02T15:39:56.349" v="812"/>
          <ac:spMkLst>
            <pc:docMk/>
            <pc:sldMk cId="2271791503" sldId="279"/>
            <ac:spMk id="4" creationId="{E4B25214-D6A6-426C-844E-4142C5ECA881}"/>
          </ac:spMkLst>
        </pc:spChg>
      </pc:sldChg>
      <pc:sldChg chg="modSp">
        <pc:chgData name="Alden, Karen" userId="S::karen.alden@environment-agency.gov.uk::bfc1997e-9e98-4960-a60c-4c40b795b782" providerId="AD" clId="Web-{65EF95FF-04AD-B2A0-8E67-95AADECA51CC}" dt="2020-10-02T15:40:03.834" v="829" actId="20577"/>
        <pc:sldMkLst>
          <pc:docMk/>
          <pc:sldMk cId="1711681898" sldId="280"/>
        </pc:sldMkLst>
        <pc:spChg chg="mod">
          <ac:chgData name="Alden, Karen" userId="S::karen.alden@environment-agency.gov.uk::bfc1997e-9e98-4960-a60c-4c40b795b782" providerId="AD" clId="Web-{65EF95FF-04AD-B2A0-8E67-95AADECA51CC}" dt="2020-10-02T15:40:03.834" v="829" actId="20577"/>
          <ac:spMkLst>
            <pc:docMk/>
            <pc:sldMk cId="1711681898" sldId="280"/>
            <ac:spMk id="2" creationId="{00000000-0000-0000-0000-000000000000}"/>
          </ac:spMkLst>
        </pc:spChg>
      </pc:sldChg>
    </pc:docChg>
  </pc:docChgLst>
  <pc:docChgLst>
    <pc:chgData name="Kemp, Claire" userId="S::claire.kemp@environment-agency.gov.uk::79b60deb-8b3d-4a34-b395-cf6aa48380ab" providerId="AD" clId="Web-{A4C8274A-6A29-3388-9474-056B85EBE1B2}"/>
    <pc:docChg chg="addSld modSld sldOrd">
      <pc:chgData name="Kemp, Claire" userId="S::claire.kemp@environment-agency.gov.uk::79b60deb-8b3d-4a34-b395-cf6aa48380ab" providerId="AD" clId="Web-{A4C8274A-6A29-3388-9474-056B85EBE1B2}" dt="2020-12-14T11:58:29.309" v="163" actId="20577"/>
      <pc:docMkLst>
        <pc:docMk/>
      </pc:docMkLst>
      <pc:sldChg chg="modSp add ord replId">
        <pc:chgData name="Kemp, Claire" userId="S::claire.kemp@environment-agency.gov.uk::79b60deb-8b3d-4a34-b395-cf6aa48380ab" providerId="AD" clId="Web-{A4C8274A-6A29-3388-9474-056B85EBE1B2}" dt="2020-12-14T11:58:29.309" v="162" actId="20577"/>
        <pc:sldMkLst>
          <pc:docMk/>
          <pc:sldMk cId="4048010583" sldId="332"/>
        </pc:sldMkLst>
        <pc:spChg chg="mod">
          <ac:chgData name="Kemp, Claire" userId="S::claire.kemp@environment-agency.gov.uk::79b60deb-8b3d-4a34-b395-cf6aa48380ab" providerId="AD" clId="Web-{A4C8274A-6A29-3388-9474-056B85EBE1B2}" dt="2020-12-14T11:57:30.796" v="8" actId="20577"/>
          <ac:spMkLst>
            <pc:docMk/>
            <pc:sldMk cId="4048010583" sldId="332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A4C8274A-6A29-3388-9474-056B85EBE1B2}" dt="2020-12-14T11:58:29.309" v="162" actId="20577"/>
          <ac:spMkLst>
            <pc:docMk/>
            <pc:sldMk cId="4048010583" sldId="332"/>
            <ac:spMk id="3" creationId="{621D2F39-A9AE-4314-B202-0A51C81F3B27}"/>
          </ac:spMkLst>
        </pc:spChg>
      </pc:sldChg>
    </pc:docChg>
  </pc:docChgLst>
  <pc:docChgLst>
    <pc:chgData name="Alden, Karen" userId="S::karen.alden@environment-agency.gov.uk::bfc1997e-9e98-4960-a60c-4c40b795b782" providerId="AD" clId="Web-{08AC12E3-0DAB-EE8B-C1E4-BA952550611B}"/>
    <pc:docChg chg="modSld">
      <pc:chgData name="Alden, Karen" userId="S::karen.alden@environment-agency.gov.uk::bfc1997e-9e98-4960-a60c-4c40b795b782" providerId="AD" clId="Web-{08AC12E3-0DAB-EE8B-C1E4-BA952550611B}" dt="2020-10-08T09:58:07.111" v="536"/>
      <pc:docMkLst>
        <pc:docMk/>
      </pc:docMkLst>
      <pc:sldChg chg="modSp">
        <pc:chgData name="Alden, Karen" userId="S::karen.alden@environment-agency.gov.uk::bfc1997e-9e98-4960-a60c-4c40b795b782" providerId="AD" clId="Web-{08AC12E3-0DAB-EE8B-C1E4-BA952550611B}" dt="2020-10-08T09:05:55.812" v="297"/>
        <pc:sldMkLst>
          <pc:docMk/>
          <pc:sldMk cId="4094909994" sldId="273"/>
        </pc:sldMkLst>
        <pc:graphicFrameChg chg="mod modGraphic">
          <ac:chgData name="Alden, Karen" userId="S::karen.alden@environment-agency.gov.uk::bfc1997e-9e98-4960-a60c-4c40b795b782" providerId="AD" clId="Web-{08AC12E3-0DAB-EE8B-C1E4-BA952550611B}" dt="2020-10-08T09:05:55.812" v="297"/>
          <ac:graphicFrameMkLst>
            <pc:docMk/>
            <pc:sldMk cId="4094909994" sldId="273"/>
            <ac:graphicFrameMk id="10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08AC12E3-0DAB-EE8B-C1E4-BA952550611B}" dt="2020-10-08T09:09:43.716" v="517" actId="20577"/>
        <pc:sldMkLst>
          <pc:docMk/>
          <pc:sldMk cId="2256550281" sldId="277"/>
        </pc:sldMkLst>
        <pc:spChg chg="mod">
          <ac:chgData name="Alden, Karen" userId="S::karen.alden@environment-agency.gov.uk::bfc1997e-9e98-4960-a60c-4c40b795b782" providerId="AD" clId="Web-{08AC12E3-0DAB-EE8B-C1E4-BA952550611B}" dt="2020-10-08T09:09:43.716" v="517" actId="20577"/>
          <ac:spMkLst>
            <pc:docMk/>
            <pc:sldMk cId="2256550281" sldId="277"/>
            <ac:spMk id="3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08AC12E3-0DAB-EE8B-C1E4-BA952550611B}" dt="2020-10-08T09:08:37.618" v="477"/>
        <pc:sldMkLst>
          <pc:docMk/>
          <pc:sldMk cId="258970428" sldId="278"/>
        </pc:sldMkLst>
        <pc:graphicFrameChg chg="mod modGraphic">
          <ac:chgData name="Alden, Karen" userId="S::karen.alden@environment-agency.gov.uk::bfc1997e-9e98-4960-a60c-4c40b795b782" providerId="AD" clId="Web-{08AC12E3-0DAB-EE8B-C1E4-BA952550611B}" dt="2020-10-08T09:08:37.618" v="477"/>
          <ac:graphicFrameMkLst>
            <pc:docMk/>
            <pc:sldMk cId="258970428" sldId="278"/>
            <ac:graphicFrameMk id="10" creationId="{00000000-0000-0000-0000-000000000000}"/>
          </ac:graphicFrameMkLst>
        </pc:graphicFrameChg>
      </pc:sldChg>
      <pc:sldChg chg="delCm">
        <pc:chgData name="Alden, Karen" userId="S::karen.alden@environment-agency.gov.uk::bfc1997e-9e98-4960-a60c-4c40b795b782" providerId="AD" clId="Web-{08AC12E3-0DAB-EE8B-C1E4-BA952550611B}" dt="2020-10-08T09:58:07.111" v="536"/>
        <pc:sldMkLst>
          <pc:docMk/>
          <pc:sldMk cId="739645350" sldId="283"/>
        </pc:sldMkLst>
      </pc:sldChg>
      <pc:sldChg chg="modSp">
        <pc:chgData name="Alden, Karen" userId="S::karen.alden@environment-agency.gov.uk::bfc1997e-9e98-4960-a60c-4c40b795b782" providerId="AD" clId="Web-{08AC12E3-0DAB-EE8B-C1E4-BA952550611B}" dt="2020-10-08T09:10:21.796" v="520"/>
        <pc:sldMkLst>
          <pc:docMk/>
          <pc:sldMk cId="4272038375" sldId="287"/>
        </pc:sldMkLst>
        <pc:spChg chg="mod">
          <ac:chgData name="Alden, Karen" userId="S::karen.alden@environment-agency.gov.uk::bfc1997e-9e98-4960-a60c-4c40b795b782" providerId="AD" clId="Web-{08AC12E3-0DAB-EE8B-C1E4-BA952550611B}" dt="2020-10-08T09:10:21.796" v="520"/>
          <ac:spMkLst>
            <pc:docMk/>
            <pc:sldMk cId="4272038375" sldId="287"/>
            <ac:spMk id="6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08AC12E3-0DAB-EE8B-C1E4-BA952550611B}" dt="2020-10-08T09:11:26.378" v="523" actId="20577"/>
        <pc:sldMkLst>
          <pc:docMk/>
          <pc:sldMk cId="4203627175" sldId="288"/>
        </pc:sldMkLst>
        <pc:spChg chg="mod">
          <ac:chgData name="Alden, Karen" userId="S::karen.alden@environment-agency.gov.uk::bfc1997e-9e98-4960-a60c-4c40b795b782" providerId="AD" clId="Web-{08AC12E3-0DAB-EE8B-C1E4-BA952550611B}" dt="2020-10-08T09:11:26.378" v="523" actId="20577"/>
          <ac:spMkLst>
            <pc:docMk/>
            <pc:sldMk cId="4203627175" sldId="288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08AC12E3-0DAB-EE8B-C1E4-BA952550611B}" dt="2020-10-08T09:14:33.403" v="529" actId="20577"/>
        <pc:sldMkLst>
          <pc:docMk/>
          <pc:sldMk cId="635939547" sldId="291"/>
        </pc:sldMkLst>
        <pc:spChg chg="mod">
          <ac:chgData name="Alden, Karen" userId="S::karen.alden@environment-agency.gov.uk::bfc1997e-9e98-4960-a60c-4c40b795b782" providerId="AD" clId="Web-{08AC12E3-0DAB-EE8B-C1E4-BA952550611B}" dt="2020-10-08T09:14:33.403" v="529" actId="20577"/>
          <ac:spMkLst>
            <pc:docMk/>
            <pc:sldMk cId="635939547" sldId="291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08AC12E3-0DAB-EE8B-C1E4-BA952550611B}" dt="2020-10-08T09:11:55.535" v="527" actId="20577"/>
        <pc:sldMkLst>
          <pc:docMk/>
          <pc:sldMk cId="2406771443" sldId="292"/>
        </pc:sldMkLst>
        <pc:spChg chg="mod">
          <ac:chgData name="Alden, Karen" userId="S::karen.alden@environment-agency.gov.uk::bfc1997e-9e98-4960-a60c-4c40b795b782" providerId="AD" clId="Web-{08AC12E3-0DAB-EE8B-C1E4-BA952550611B}" dt="2020-10-08T09:11:40.816" v="525" actId="20577"/>
          <ac:spMkLst>
            <pc:docMk/>
            <pc:sldMk cId="2406771443" sldId="292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08AC12E3-0DAB-EE8B-C1E4-BA952550611B}" dt="2020-10-08T09:11:55.535" v="527" actId="20577"/>
          <ac:spMkLst>
            <pc:docMk/>
            <pc:sldMk cId="2406771443" sldId="292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08AC12E3-0DAB-EE8B-C1E4-BA952550611B}" dt="2020-10-08T09:16:03.612" v="535" actId="20577"/>
        <pc:sldMkLst>
          <pc:docMk/>
          <pc:sldMk cId="2175459667" sldId="293"/>
        </pc:sldMkLst>
        <pc:spChg chg="mod">
          <ac:chgData name="Alden, Karen" userId="S::karen.alden@environment-agency.gov.uk::bfc1997e-9e98-4960-a60c-4c40b795b782" providerId="AD" clId="Web-{08AC12E3-0DAB-EE8B-C1E4-BA952550611B}" dt="2020-10-08T09:16:03.612" v="535" actId="20577"/>
          <ac:spMkLst>
            <pc:docMk/>
            <pc:sldMk cId="2175459667" sldId="293"/>
            <ac:spMk id="3" creationId="{68EA8EFF-A71E-439B-8178-B197F211E37B}"/>
          </ac:spMkLst>
        </pc:spChg>
      </pc:sldChg>
    </pc:docChg>
  </pc:docChgLst>
  <pc:docChgLst>
    <pc:chgData name="Howe, Peter" userId="S::peter.howe@environment-agency.gov.uk::3c6b1697-ed96-4343-b8f8-f41804946317" providerId="AD" clId="Web-{BA363522-2725-1F7F-B39D-9BB15770BBEA}"/>
    <pc:docChg chg="modSld sldOrd">
      <pc:chgData name="Howe, Peter" userId="S::peter.howe@environment-agency.gov.uk::3c6b1697-ed96-4343-b8f8-f41804946317" providerId="AD" clId="Web-{BA363522-2725-1F7F-B39D-9BB15770BBEA}" dt="2020-10-05T11:09:58.736" v="5"/>
      <pc:docMkLst>
        <pc:docMk/>
      </pc:docMkLst>
      <pc:sldChg chg="ord">
        <pc:chgData name="Howe, Peter" userId="S::peter.howe@environment-agency.gov.uk::3c6b1697-ed96-4343-b8f8-f41804946317" providerId="AD" clId="Web-{BA363522-2725-1F7F-B39D-9BB15770BBEA}" dt="2020-10-05T11:09:58.736" v="5"/>
        <pc:sldMkLst>
          <pc:docMk/>
          <pc:sldMk cId="1385440769" sldId="270"/>
        </pc:sldMkLst>
      </pc:sldChg>
      <pc:sldChg chg="ord">
        <pc:chgData name="Howe, Peter" userId="S::peter.howe@environment-agency.gov.uk::3c6b1697-ed96-4343-b8f8-f41804946317" providerId="AD" clId="Web-{BA363522-2725-1F7F-B39D-9BB15770BBEA}" dt="2020-10-05T11:09:55.001" v="4"/>
        <pc:sldMkLst>
          <pc:docMk/>
          <pc:sldMk cId="4284702241" sldId="281"/>
        </pc:sldMkLst>
      </pc:sldChg>
      <pc:sldChg chg="modSp">
        <pc:chgData name="Howe, Peter" userId="S::peter.howe@environment-agency.gov.uk::3c6b1697-ed96-4343-b8f8-f41804946317" providerId="AD" clId="Web-{BA363522-2725-1F7F-B39D-9BB15770BBEA}" dt="2020-10-05T11:00:53.860" v="1" actId="20577"/>
        <pc:sldMkLst>
          <pc:docMk/>
          <pc:sldMk cId="739645350" sldId="283"/>
        </pc:sldMkLst>
        <pc:spChg chg="mod">
          <ac:chgData name="Howe, Peter" userId="S::peter.howe@environment-agency.gov.uk::3c6b1697-ed96-4343-b8f8-f41804946317" providerId="AD" clId="Web-{BA363522-2725-1F7F-B39D-9BB15770BBEA}" dt="2020-10-05T11:00:53.860" v="1" actId="20577"/>
          <ac:spMkLst>
            <pc:docMk/>
            <pc:sldMk cId="739645350" sldId="283"/>
            <ac:spMk id="198" creationId="{00000000-0000-0000-0000-000000000000}"/>
          </ac:spMkLst>
        </pc:spChg>
      </pc:sldChg>
      <pc:sldChg chg="ord">
        <pc:chgData name="Howe, Peter" userId="S::peter.howe@environment-agency.gov.uk::3c6b1697-ed96-4343-b8f8-f41804946317" providerId="AD" clId="Web-{BA363522-2725-1F7F-B39D-9BB15770BBEA}" dt="2020-10-05T11:08:01.901" v="2"/>
        <pc:sldMkLst>
          <pc:docMk/>
          <pc:sldMk cId="4203627175" sldId="288"/>
        </pc:sldMkLst>
      </pc:sldChg>
    </pc:docChg>
  </pc:docChgLst>
  <pc:docChgLst>
    <pc:chgData name="Alden, Karen" userId="S::karen.alden@environment-agency.gov.uk::bfc1997e-9e98-4960-a60c-4c40b795b782" providerId="AD" clId="Web-{FA04859C-BCC3-C4C1-1166-553FDBB3D0AD}"/>
    <pc:docChg chg="modSld">
      <pc:chgData name="Alden, Karen" userId="S::karen.alden@environment-agency.gov.uk::bfc1997e-9e98-4960-a60c-4c40b795b782" providerId="AD" clId="Web-{FA04859C-BCC3-C4C1-1166-553FDBB3D0AD}" dt="2020-10-07T12:41:08.804" v="8"/>
      <pc:docMkLst>
        <pc:docMk/>
      </pc:docMkLst>
      <pc:sldChg chg="modSp">
        <pc:chgData name="Alden, Karen" userId="S::karen.alden@environment-agency.gov.uk::bfc1997e-9e98-4960-a60c-4c40b795b782" providerId="AD" clId="Web-{FA04859C-BCC3-C4C1-1166-553FDBB3D0AD}" dt="2020-10-07T12:41:08.804" v="8"/>
        <pc:sldMkLst>
          <pc:docMk/>
          <pc:sldMk cId="4272038375" sldId="287"/>
        </pc:sldMkLst>
        <pc:spChg chg="mod">
          <ac:chgData name="Alden, Karen" userId="S::karen.alden@environment-agency.gov.uk::bfc1997e-9e98-4960-a60c-4c40b795b782" providerId="AD" clId="Web-{FA04859C-BCC3-C4C1-1166-553FDBB3D0AD}" dt="2020-10-07T12:41:08.804" v="8"/>
          <ac:spMkLst>
            <pc:docMk/>
            <pc:sldMk cId="4272038375" sldId="287"/>
            <ac:spMk id="4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FA04859C-BCC3-C4C1-1166-553FDBB3D0AD}" dt="2020-10-07T12:40:13.363" v="7" actId="20577"/>
          <ac:spMkLst>
            <pc:docMk/>
            <pc:sldMk cId="4272038375" sldId="287"/>
            <ac:spMk id="8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FA04859C-BCC3-C4C1-1166-553FDBB3D0AD}" dt="2020-10-07T12:40:08.722" v="6" actId="20577"/>
          <ac:spMkLst>
            <pc:docMk/>
            <pc:sldMk cId="4272038375" sldId="287"/>
            <ac:spMk id="9" creationId="{00000000-0000-0000-0000-000000000000}"/>
          </ac:spMkLst>
        </pc:spChg>
      </pc:sldChg>
    </pc:docChg>
  </pc:docChgLst>
  <pc:docChgLst>
    <pc:chgData name="Kemp, Claire" userId="S::claire.kemp@environment-agency.gov.uk::79b60deb-8b3d-4a34-b395-cf6aa48380ab" providerId="AD" clId="Web-{9DE3CE78-D2CE-0824-6A3A-A77479AF6C5C}"/>
    <pc:docChg chg="modSld">
      <pc:chgData name="Kemp, Claire" userId="S::claire.kemp@environment-agency.gov.uk::79b60deb-8b3d-4a34-b395-cf6aa48380ab" providerId="AD" clId="Web-{9DE3CE78-D2CE-0824-6A3A-A77479AF6C5C}" dt="2020-12-16T13:46:53.160" v="98"/>
      <pc:docMkLst>
        <pc:docMk/>
      </pc:docMkLst>
      <pc:sldChg chg="modNotes">
        <pc:chgData name="Kemp, Claire" userId="S::claire.kemp@environment-agency.gov.uk::79b60deb-8b3d-4a34-b395-cf6aa48380ab" providerId="AD" clId="Web-{9DE3CE78-D2CE-0824-6A3A-A77479AF6C5C}" dt="2020-12-16T13:46:53.160" v="98"/>
        <pc:sldMkLst>
          <pc:docMk/>
          <pc:sldMk cId="2104650296" sldId="303"/>
        </pc:sldMkLst>
      </pc:sldChg>
    </pc:docChg>
  </pc:docChgLst>
  <pc:docChgLst>
    <pc:chgData name="Howe, Peter" userId="S::peter.howe@environment-agency.gov.uk::3c6b1697-ed96-4343-b8f8-f41804946317" providerId="AD" clId="Web-{78F91733-EA1E-4697-60EA-82D6012D1844}"/>
    <pc:docChg chg="addSld delSld modSld sldOrd">
      <pc:chgData name="Howe, Peter" userId="S::peter.howe@environment-agency.gov.uk::3c6b1697-ed96-4343-b8f8-f41804946317" providerId="AD" clId="Web-{78F91733-EA1E-4697-60EA-82D6012D1844}" dt="2020-12-14T16:21:09.419" v="44" actId="14100"/>
      <pc:docMkLst>
        <pc:docMk/>
      </pc:docMkLst>
      <pc:sldChg chg="modSp">
        <pc:chgData name="Howe, Peter" userId="S::peter.howe@environment-agency.gov.uk::3c6b1697-ed96-4343-b8f8-f41804946317" providerId="AD" clId="Web-{78F91733-EA1E-4697-60EA-82D6012D1844}" dt="2020-12-14T16:17:07.355" v="43" actId="20577"/>
        <pc:sldMkLst>
          <pc:docMk/>
          <pc:sldMk cId="1505577408" sldId="323"/>
        </pc:sldMkLst>
        <pc:graphicFrameChg chg="modGraphic">
          <ac:chgData name="Howe, Peter" userId="S::peter.howe@environment-agency.gov.uk::3c6b1697-ed96-4343-b8f8-f41804946317" providerId="AD" clId="Web-{78F91733-EA1E-4697-60EA-82D6012D1844}" dt="2020-12-14T16:17:07.355" v="43" actId="20577"/>
          <ac:graphicFrameMkLst>
            <pc:docMk/>
            <pc:sldMk cId="1505577408" sldId="323"/>
            <ac:graphicFrameMk id="5" creationId="{FF423202-A511-4AF8-B5D3-76F8D84045DB}"/>
          </ac:graphicFrameMkLst>
        </pc:graphicFrameChg>
      </pc:sldChg>
      <pc:sldChg chg="del">
        <pc:chgData name="Howe, Peter" userId="S::peter.howe@environment-agency.gov.uk::3c6b1697-ed96-4343-b8f8-f41804946317" providerId="AD" clId="Web-{78F91733-EA1E-4697-60EA-82D6012D1844}" dt="2020-12-14T16:11:30.792" v="1"/>
        <pc:sldMkLst>
          <pc:docMk/>
          <pc:sldMk cId="320956757" sldId="325"/>
        </pc:sldMkLst>
      </pc:sldChg>
      <pc:sldChg chg="addSp delSp modSp ord">
        <pc:chgData name="Howe, Peter" userId="S::peter.howe@environment-agency.gov.uk::3c6b1697-ed96-4343-b8f8-f41804946317" providerId="AD" clId="Web-{78F91733-EA1E-4697-60EA-82D6012D1844}" dt="2020-12-14T16:12:01.151" v="10"/>
        <pc:sldMkLst>
          <pc:docMk/>
          <pc:sldMk cId="1345317445" sldId="334"/>
        </pc:sldMkLst>
        <pc:picChg chg="add del mod">
          <ac:chgData name="Howe, Peter" userId="S::peter.howe@environment-agency.gov.uk::3c6b1697-ed96-4343-b8f8-f41804946317" providerId="AD" clId="Web-{78F91733-EA1E-4697-60EA-82D6012D1844}" dt="2020-12-14T16:12:01.151" v="10"/>
          <ac:picMkLst>
            <pc:docMk/>
            <pc:sldMk cId="1345317445" sldId="334"/>
            <ac:picMk id="5" creationId="{7DCDE037-83F3-4657-883A-A05F55E27F75}"/>
          </ac:picMkLst>
        </pc:picChg>
      </pc:sldChg>
      <pc:sldChg chg="modSp add replId">
        <pc:chgData name="Howe, Peter" userId="S::peter.howe@environment-agency.gov.uk::3c6b1697-ed96-4343-b8f8-f41804946317" providerId="AD" clId="Web-{78F91733-EA1E-4697-60EA-82D6012D1844}" dt="2020-12-14T16:21:09.419" v="44" actId="14100"/>
        <pc:sldMkLst>
          <pc:docMk/>
          <pc:sldMk cId="3279863607" sldId="335"/>
        </pc:sldMkLst>
        <pc:spChg chg="mod">
          <ac:chgData name="Howe, Peter" userId="S::peter.howe@environment-agency.gov.uk::3c6b1697-ed96-4343-b8f8-f41804946317" providerId="AD" clId="Web-{78F91733-EA1E-4697-60EA-82D6012D1844}" dt="2020-12-14T16:12:32.823" v="25" actId="20577"/>
          <ac:spMkLst>
            <pc:docMk/>
            <pc:sldMk cId="3279863607" sldId="335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78F91733-EA1E-4697-60EA-82D6012D1844}" dt="2020-12-14T16:11:38.792" v="4" actId="20577"/>
          <ac:spMkLst>
            <pc:docMk/>
            <pc:sldMk cId="3279863607" sldId="335"/>
            <ac:spMk id="3" creationId="{621D2F39-A9AE-4314-B202-0A51C81F3B27}"/>
          </ac:spMkLst>
        </pc:spChg>
        <pc:picChg chg="mod">
          <ac:chgData name="Howe, Peter" userId="S::peter.howe@environment-agency.gov.uk::3c6b1697-ed96-4343-b8f8-f41804946317" providerId="AD" clId="Web-{78F91733-EA1E-4697-60EA-82D6012D1844}" dt="2020-12-14T16:21:09.419" v="44" actId="14100"/>
          <ac:picMkLst>
            <pc:docMk/>
            <pc:sldMk cId="3279863607" sldId="335"/>
            <ac:picMk id="5" creationId="{7DCDE037-83F3-4657-883A-A05F55E27F75}"/>
          </ac:picMkLst>
        </pc:picChg>
      </pc:sldChg>
    </pc:docChg>
  </pc:docChgLst>
  <pc:docChgLst>
    <pc:chgData name="Brown, Paul" userId="S::paul.brown1@environment-agency.gov.uk::661d9b90-156a-4544-bf9a-d96077a33705" providerId="AD" clId="Web-{15C4E708-5366-841B-87B4-F7B333C4564C}"/>
    <pc:docChg chg="modSld">
      <pc:chgData name="Brown, Paul" userId="S::paul.brown1@environment-agency.gov.uk::661d9b90-156a-4544-bf9a-d96077a33705" providerId="AD" clId="Web-{15C4E708-5366-841B-87B4-F7B333C4564C}" dt="2020-12-11T13:08:09.291" v="327"/>
      <pc:docMkLst>
        <pc:docMk/>
      </pc:docMkLst>
      <pc:sldChg chg="modSp">
        <pc:chgData name="Brown, Paul" userId="S::paul.brown1@environment-agency.gov.uk::661d9b90-156a-4544-bf9a-d96077a33705" providerId="AD" clId="Web-{15C4E708-5366-841B-87B4-F7B333C4564C}" dt="2020-12-11T13:08:09.291" v="327"/>
        <pc:sldMkLst>
          <pc:docMk/>
          <pc:sldMk cId="1435885203" sldId="257"/>
        </pc:sldMkLst>
        <pc:graphicFrameChg chg="mod modGraphic">
          <ac:chgData name="Brown, Paul" userId="S::paul.brown1@environment-agency.gov.uk::661d9b90-156a-4544-bf9a-d96077a33705" providerId="AD" clId="Web-{15C4E708-5366-841B-87B4-F7B333C4564C}" dt="2020-12-11T13:08:09.291" v="327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modSp">
        <pc:chgData name="Brown, Paul" userId="S::paul.brown1@environment-agency.gov.uk::661d9b90-156a-4544-bf9a-d96077a33705" providerId="AD" clId="Web-{15C4E708-5366-841B-87B4-F7B333C4564C}" dt="2020-12-11T13:07:59.479" v="323" actId="1076"/>
        <pc:sldMkLst>
          <pc:docMk/>
          <pc:sldMk cId="2256550281" sldId="277"/>
        </pc:sldMkLst>
        <pc:spChg chg="mod">
          <ac:chgData name="Brown, Paul" userId="S::paul.brown1@environment-agency.gov.uk::661d9b90-156a-4544-bf9a-d96077a33705" providerId="AD" clId="Web-{15C4E708-5366-841B-87B4-F7B333C4564C}" dt="2020-12-11T13:07:59.479" v="323" actId="1076"/>
          <ac:spMkLst>
            <pc:docMk/>
            <pc:sldMk cId="2256550281" sldId="277"/>
            <ac:spMk id="24" creationId="{00000000-0000-0000-0000-000000000000}"/>
          </ac:spMkLst>
        </pc:spChg>
      </pc:sldChg>
    </pc:docChg>
  </pc:docChgLst>
  <pc:docChgLst>
    <pc:chgData name="Alden, Karen" userId="S::karen.alden@environment-agency.gov.uk::bfc1997e-9e98-4960-a60c-4c40b795b782" providerId="AD" clId="Web-{C35255CD-9A84-E1DA-B9CB-0A85D13BE4E0}"/>
    <pc:docChg chg="modSld">
      <pc:chgData name="Alden, Karen" userId="S::karen.alden@environment-agency.gov.uk::bfc1997e-9e98-4960-a60c-4c40b795b782" providerId="AD" clId="Web-{C35255CD-9A84-E1DA-B9CB-0A85D13BE4E0}" dt="2020-12-11T13:16:13.736" v="88"/>
      <pc:docMkLst>
        <pc:docMk/>
      </pc:docMkLst>
      <pc:sldChg chg="modSp">
        <pc:chgData name="Alden, Karen" userId="S::karen.alden@environment-agency.gov.uk::bfc1997e-9e98-4960-a60c-4c40b795b782" providerId="AD" clId="Web-{C35255CD-9A84-E1DA-B9CB-0A85D13BE4E0}" dt="2020-12-11T13:16:13.736" v="88"/>
        <pc:sldMkLst>
          <pc:docMk/>
          <pc:sldMk cId="1435885203" sldId="257"/>
        </pc:sldMkLst>
        <pc:graphicFrameChg chg="mod modGraphic">
          <ac:chgData name="Alden, Karen" userId="S::karen.alden@environment-agency.gov.uk::bfc1997e-9e98-4960-a60c-4c40b795b782" providerId="AD" clId="Web-{C35255CD-9A84-E1DA-B9CB-0A85D13BE4E0}" dt="2020-12-11T13:16:13.736" v="88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C35255CD-9A84-E1DA-B9CB-0A85D13BE4E0}" dt="2020-12-11T13:14:35.471" v="36" actId="20577"/>
        <pc:sldMkLst>
          <pc:docMk/>
          <pc:sldMk cId="2256550281" sldId="277"/>
        </pc:sldMkLst>
        <pc:spChg chg="mod">
          <ac:chgData name="Alden, Karen" userId="S::karen.alden@environment-agency.gov.uk::bfc1997e-9e98-4960-a60c-4c40b795b782" providerId="AD" clId="Web-{C35255CD-9A84-E1DA-B9CB-0A85D13BE4E0}" dt="2020-12-11T13:12:51.611" v="22" actId="20577"/>
          <ac:spMkLst>
            <pc:docMk/>
            <pc:sldMk cId="2256550281" sldId="277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4:04.049" v="34"/>
          <ac:spMkLst>
            <pc:docMk/>
            <pc:sldMk cId="2256550281" sldId="277"/>
            <ac:spMk id="2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3:17.971" v="32" actId="20577"/>
          <ac:spMkLst>
            <pc:docMk/>
            <pc:sldMk cId="2256550281" sldId="277"/>
            <ac:spMk id="23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3:08.221" v="30" actId="20577"/>
          <ac:spMkLst>
            <pc:docMk/>
            <pc:sldMk cId="2256550281" sldId="277"/>
            <ac:spMk id="24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2:58.502" v="26" actId="20577"/>
          <ac:spMkLst>
            <pc:docMk/>
            <pc:sldMk cId="2256550281" sldId="277"/>
            <ac:spMk id="25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3:03.423" v="28" actId="20577"/>
          <ac:spMkLst>
            <pc:docMk/>
            <pc:sldMk cId="2256550281" sldId="277"/>
            <ac:spMk id="26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14:35.471" v="36" actId="20577"/>
          <ac:spMkLst>
            <pc:docMk/>
            <pc:sldMk cId="2256550281" sldId="277"/>
            <ac:spMk id="3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C35255CD-9A84-E1DA-B9CB-0A85D13BE4E0}" dt="2020-12-11T13:09:22.486" v="2" actId="20577"/>
        <pc:sldMkLst>
          <pc:docMk/>
          <pc:sldMk cId="739645350" sldId="283"/>
        </pc:sldMkLst>
        <pc:spChg chg="mod">
          <ac:chgData name="Alden, Karen" userId="S::karen.alden@environment-agency.gov.uk::bfc1997e-9e98-4960-a60c-4c40b795b782" providerId="AD" clId="Web-{C35255CD-9A84-E1DA-B9CB-0A85D13BE4E0}" dt="2020-12-11T13:09:19.908" v="1" actId="20577"/>
          <ac:spMkLst>
            <pc:docMk/>
            <pc:sldMk cId="739645350" sldId="283"/>
            <ac:spMk id="195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C35255CD-9A84-E1DA-B9CB-0A85D13BE4E0}" dt="2020-12-11T13:09:22.486" v="2" actId="20577"/>
          <ac:spMkLst>
            <pc:docMk/>
            <pc:sldMk cId="739645350" sldId="283"/>
            <ac:spMk id="202" creationId="{00000000-0000-0000-0000-000000000000}"/>
          </ac:spMkLst>
        </pc:spChg>
      </pc:sldChg>
    </pc:docChg>
  </pc:docChgLst>
  <pc:docChgLst>
    <pc:chgData name="Sherwood, Mark" userId="S::mark.sherwood@environment-agency.gov.uk::f35fa871-b2ce-4724-80de-b93b26209ce7" providerId="AD" clId="Web-{F58A7F92-FA8F-4F36-8A76-BFB8F16B049D}"/>
    <pc:docChg chg="modSld">
      <pc:chgData name="Sherwood, Mark" userId="S::mark.sherwood@environment-agency.gov.uk::f35fa871-b2ce-4724-80de-b93b26209ce7" providerId="AD" clId="Web-{F58A7F92-FA8F-4F36-8A76-BFB8F16B049D}" dt="2020-12-09T08:50:02.949" v="39" actId="20577"/>
      <pc:docMkLst>
        <pc:docMk/>
      </pc:docMkLst>
      <pc:sldChg chg="modSp">
        <pc:chgData name="Sherwood, Mark" userId="S::mark.sherwood@environment-agency.gov.uk::f35fa871-b2ce-4724-80de-b93b26209ce7" providerId="AD" clId="Web-{F58A7F92-FA8F-4F36-8A76-BFB8F16B049D}" dt="2020-12-09T08:47:22.764" v="37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F58A7F92-FA8F-4F36-8A76-BFB8F16B049D}" dt="2020-12-09T08:47:22.764" v="37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Alden, Karen" userId="S::karen.alden@environment-agency.gov.uk::bfc1997e-9e98-4960-a60c-4c40b795b782" providerId="AD" clId="Web-{ED39308B-D8D7-D083-96F7-9B87E56C8455}"/>
    <pc:docChg chg="modSld">
      <pc:chgData name="Alden, Karen" userId="S::karen.alden@environment-agency.gov.uk::bfc1997e-9e98-4960-a60c-4c40b795b782" providerId="AD" clId="Web-{ED39308B-D8D7-D083-96F7-9B87E56C8455}" dt="2020-12-14T14:55:02.727" v="9" actId="20577"/>
      <pc:docMkLst>
        <pc:docMk/>
      </pc:docMkLst>
      <pc:sldChg chg="modSp">
        <pc:chgData name="Alden, Karen" userId="S::karen.alden@environment-agency.gov.uk::bfc1997e-9e98-4960-a60c-4c40b795b782" providerId="AD" clId="Web-{ED39308B-D8D7-D083-96F7-9B87E56C8455}" dt="2020-12-14T13:51:00.968" v="7"/>
        <pc:sldMkLst>
          <pc:docMk/>
          <pc:sldMk cId="1390033079" sldId="297"/>
        </pc:sldMkLst>
        <pc:spChg chg="mod">
          <ac:chgData name="Alden, Karen" userId="S::karen.alden@environment-agency.gov.uk::bfc1997e-9e98-4960-a60c-4c40b795b782" providerId="AD" clId="Web-{ED39308B-D8D7-D083-96F7-9B87E56C8455}" dt="2020-12-14T13:50:54.499" v="5"/>
          <ac:spMkLst>
            <pc:docMk/>
            <pc:sldMk cId="1390033079" sldId="297"/>
            <ac:spMk id="10" creationId="{6ADB1C64-7AFE-49C6-8A02-0F307DEBA1B9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50:58.562" v="6"/>
          <ac:spMkLst>
            <pc:docMk/>
            <pc:sldMk cId="1390033079" sldId="297"/>
            <ac:spMk id="13" creationId="{AEFB2C4D-2C4F-4BF0-845B-A25FB0C518EE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51:00.968" v="7"/>
          <ac:spMkLst>
            <pc:docMk/>
            <pc:sldMk cId="1390033079" sldId="297"/>
            <ac:spMk id="14" creationId="{EA860056-D47B-42D5-8007-4D0B9C99B81C}"/>
          </ac:spMkLst>
        </pc:spChg>
      </pc:sldChg>
      <pc:sldChg chg="modSp">
        <pc:chgData name="Alden, Karen" userId="S::karen.alden@environment-agency.gov.uk::bfc1997e-9e98-4960-a60c-4c40b795b782" providerId="AD" clId="Web-{ED39308B-D8D7-D083-96F7-9B87E56C8455}" dt="2020-12-14T13:49:30.916" v="4"/>
        <pc:sldMkLst>
          <pc:docMk/>
          <pc:sldMk cId="2326760486" sldId="306"/>
        </pc:sldMkLst>
        <pc:spChg chg="mod">
          <ac:chgData name="Alden, Karen" userId="S::karen.alden@environment-agency.gov.uk::bfc1997e-9e98-4960-a60c-4c40b795b782" providerId="AD" clId="Web-{ED39308B-D8D7-D083-96F7-9B87E56C8455}" dt="2020-12-14T13:49:21.900" v="0"/>
          <ac:spMkLst>
            <pc:docMk/>
            <pc:sldMk cId="2326760486" sldId="306"/>
            <ac:spMk id="2237" creationId="{9978611C-8BB8-4410-A78F-BFE1DAC13830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49:25.368" v="1"/>
          <ac:spMkLst>
            <pc:docMk/>
            <pc:sldMk cId="2326760486" sldId="306"/>
            <ac:spMk id="2238" creationId="{2A6C6274-4EC8-4DE8-8AD8-D7F912AB49D8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49:26.994" v="2"/>
          <ac:spMkLst>
            <pc:docMk/>
            <pc:sldMk cId="2326760486" sldId="306"/>
            <ac:spMk id="2254" creationId="{F7EB639C-FE37-43E2-8990-64E9BD1F5CAF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49:28.869" v="3"/>
          <ac:spMkLst>
            <pc:docMk/>
            <pc:sldMk cId="2326760486" sldId="306"/>
            <ac:spMk id="2255" creationId="{BB729462-417C-4332-9A8F-8C6AE8845165}"/>
          </ac:spMkLst>
        </pc:spChg>
        <pc:spChg chg="mod">
          <ac:chgData name="Alden, Karen" userId="S::karen.alden@environment-agency.gov.uk::bfc1997e-9e98-4960-a60c-4c40b795b782" providerId="AD" clId="Web-{ED39308B-D8D7-D083-96F7-9B87E56C8455}" dt="2020-12-14T13:49:30.916" v="4"/>
          <ac:spMkLst>
            <pc:docMk/>
            <pc:sldMk cId="2326760486" sldId="306"/>
            <ac:spMk id="2256" creationId="{264FA5F0-7FA1-47B4-9446-08FAA7D5A9D4}"/>
          </ac:spMkLst>
        </pc:spChg>
      </pc:sldChg>
      <pc:sldChg chg="modSp">
        <pc:chgData name="Alden, Karen" userId="S::karen.alden@environment-agency.gov.uk::bfc1997e-9e98-4960-a60c-4c40b795b782" providerId="AD" clId="Web-{ED39308B-D8D7-D083-96F7-9B87E56C8455}" dt="2020-12-14T14:55:02.727" v="9" actId="20577"/>
        <pc:sldMkLst>
          <pc:docMk/>
          <pc:sldMk cId="1034044273" sldId="310"/>
        </pc:sldMkLst>
        <pc:spChg chg="mod">
          <ac:chgData name="Alden, Karen" userId="S::karen.alden@environment-agency.gov.uk::bfc1997e-9e98-4960-a60c-4c40b795b782" providerId="AD" clId="Web-{ED39308B-D8D7-D083-96F7-9B87E56C8455}" dt="2020-12-14T14:55:02.727" v="9" actId="20577"/>
          <ac:spMkLst>
            <pc:docMk/>
            <pc:sldMk cId="1034044273" sldId="310"/>
            <ac:spMk id="7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ED39308B-D8D7-D083-96F7-9B87E56C8455}" dt="2020-12-14T14:54:50.243" v="8" actId="20577"/>
        <pc:sldMkLst>
          <pc:docMk/>
          <pc:sldMk cId="2129110247" sldId="311"/>
        </pc:sldMkLst>
        <pc:spChg chg="mod">
          <ac:chgData name="Alden, Karen" userId="S::karen.alden@environment-agency.gov.uk::bfc1997e-9e98-4960-a60c-4c40b795b782" providerId="AD" clId="Web-{ED39308B-D8D7-D083-96F7-9B87E56C8455}" dt="2020-12-14T14:54:50.243" v="8" actId="20577"/>
          <ac:spMkLst>
            <pc:docMk/>
            <pc:sldMk cId="2129110247" sldId="311"/>
            <ac:spMk id="7" creationId="{00000000-0000-0000-0000-000000000000}"/>
          </ac:spMkLst>
        </pc:spChg>
      </pc:sldChg>
    </pc:docChg>
  </pc:docChgLst>
  <pc:docChgLst>
    <pc:chgData name="Sherwood, Mark" userId="S::mark.sherwood@environment-agency.gov.uk::f35fa871-b2ce-4724-80de-b93b26209ce7" providerId="AD" clId="Web-{9714EE42-1A44-4404-B928-652ED0B33BB2}"/>
    <pc:docChg chg="modSld">
      <pc:chgData name="Sherwood, Mark" userId="S::mark.sherwood@environment-agency.gov.uk::f35fa871-b2ce-4724-80de-b93b26209ce7" providerId="AD" clId="Web-{9714EE42-1A44-4404-B928-652ED0B33BB2}" dt="2020-12-14T09:59:16.598" v="329" actId="20577"/>
      <pc:docMkLst>
        <pc:docMk/>
      </pc:docMkLst>
      <pc:sldChg chg="modSp">
        <pc:chgData name="Sherwood, Mark" userId="S::mark.sherwood@environment-agency.gov.uk::f35fa871-b2ce-4724-80de-b93b26209ce7" providerId="AD" clId="Web-{9714EE42-1A44-4404-B928-652ED0B33BB2}" dt="2020-12-14T09:59:16.598" v="328" actId="20577"/>
        <pc:sldMkLst>
          <pc:docMk/>
          <pc:sldMk cId="2333791237" sldId="329"/>
        </pc:sldMkLst>
        <pc:spChg chg="mod">
          <ac:chgData name="Sherwood, Mark" userId="S::mark.sherwood@environment-agency.gov.uk::f35fa871-b2ce-4724-80de-b93b26209ce7" providerId="AD" clId="Web-{9714EE42-1A44-4404-B928-652ED0B33BB2}" dt="2020-12-14T09:59:16.598" v="328" actId="20577"/>
          <ac:spMkLst>
            <pc:docMk/>
            <pc:sldMk cId="2333791237" sldId="329"/>
            <ac:spMk id="3" creationId="{621D2F39-A9AE-4314-B202-0A51C81F3B27}"/>
          </ac:spMkLst>
        </pc:spChg>
      </pc:sldChg>
    </pc:docChg>
  </pc:docChgLst>
  <pc:docChgLst>
    <pc:chgData name="Alden, Karen" userId="S::karen.alden@environment-agency.gov.uk::bfc1997e-9e98-4960-a60c-4c40b795b782" providerId="AD" clId="Web-{8A7795FD-D8CA-0356-A5BE-F4DD42F8F402}"/>
    <pc:docChg chg="modSld">
      <pc:chgData name="Alden, Karen" userId="S::karen.alden@environment-agency.gov.uk::bfc1997e-9e98-4960-a60c-4c40b795b782" providerId="AD" clId="Web-{8A7795FD-D8CA-0356-A5BE-F4DD42F8F402}" dt="2020-12-11T13:28:58.554" v="57" actId="20577"/>
      <pc:docMkLst>
        <pc:docMk/>
      </pc:docMkLst>
      <pc:sldChg chg="addSp delSp modSp">
        <pc:chgData name="Alden, Karen" userId="S::karen.alden@environment-agency.gov.uk::bfc1997e-9e98-4960-a60c-4c40b795b782" providerId="AD" clId="Web-{8A7795FD-D8CA-0356-A5BE-F4DD42F8F402}" dt="2020-12-11T13:28:58.069" v="55" actId="20577"/>
        <pc:sldMkLst>
          <pc:docMk/>
          <pc:sldMk cId="2256550281" sldId="277"/>
        </pc:sldMkLst>
        <pc:spChg chg="mod">
          <ac:chgData name="Alden, Karen" userId="S::karen.alden@environment-agency.gov.uk::bfc1997e-9e98-4960-a60c-4c40b795b782" providerId="AD" clId="Web-{8A7795FD-D8CA-0356-A5BE-F4DD42F8F402}" dt="2020-12-11T13:28:48.084" v="54" actId="1076"/>
          <ac:spMkLst>
            <pc:docMk/>
            <pc:sldMk cId="2256550281" sldId="277"/>
            <ac:spMk id="12" creationId="{77366390-C1CC-49A0-A452-4C56DBFF42CA}"/>
          </ac:spMkLst>
        </pc:spChg>
        <pc:spChg chg="mod">
          <ac:chgData name="Alden, Karen" userId="S::karen.alden@environment-agency.gov.uk::bfc1997e-9e98-4960-a60c-4c40b795b782" providerId="AD" clId="Web-{8A7795FD-D8CA-0356-A5BE-F4DD42F8F402}" dt="2020-12-11T13:28:22.505" v="49" actId="1076"/>
          <ac:spMkLst>
            <pc:docMk/>
            <pc:sldMk cId="2256550281" sldId="277"/>
            <ac:spMk id="2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8A7795FD-D8CA-0356-A5BE-F4DD42F8F402}" dt="2020-12-11T13:25:21.791" v="3" actId="1076"/>
          <ac:spMkLst>
            <pc:docMk/>
            <pc:sldMk cId="2256550281" sldId="277"/>
            <ac:spMk id="23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8A7795FD-D8CA-0356-A5BE-F4DD42F8F402}" dt="2020-12-11T13:28:11.238" v="48" actId="1076"/>
          <ac:spMkLst>
            <pc:docMk/>
            <pc:sldMk cId="2256550281" sldId="277"/>
            <ac:spMk id="24" creationId="{00000000-0000-0000-0000-000000000000}"/>
          </ac:spMkLst>
        </pc:spChg>
        <pc:spChg chg="add del mod">
          <ac:chgData name="Alden, Karen" userId="S::karen.alden@environment-agency.gov.uk::bfc1997e-9e98-4960-a60c-4c40b795b782" providerId="AD" clId="Web-{8A7795FD-D8CA-0356-A5BE-F4DD42F8F402}" dt="2020-12-11T13:28:58.069" v="55" actId="20577"/>
          <ac:spMkLst>
            <pc:docMk/>
            <pc:sldMk cId="2256550281" sldId="277"/>
            <ac:spMk id="32" creationId="{00000000-0000-0000-0000-000000000000}"/>
          </ac:spMkLst>
        </pc:spChg>
        <pc:picChg chg="mod">
          <ac:chgData name="Alden, Karen" userId="S::karen.alden@environment-agency.gov.uk::bfc1997e-9e98-4960-a60c-4c40b795b782" providerId="AD" clId="Web-{8A7795FD-D8CA-0356-A5BE-F4DD42F8F402}" dt="2020-12-11T13:27:36.361" v="42" actId="14100"/>
          <ac:picMkLst>
            <pc:docMk/>
            <pc:sldMk cId="2256550281" sldId="277"/>
            <ac:picMk id="3" creationId="{F1076B1B-40BC-409A-9418-9B485716DA8C}"/>
          </ac:picMkLst>
        </pc:picChg>
        <pc:picChg chg="mod">
          <ac:chgData name="Alden, Karen" userId="S::karen.alden@environment-agency.gov.uk::bfc1997e-9e98-4960-a60c-4c40b795b782" providerId="AD" clId="Web-{8A7795FD-D8CA-0356-A5BE-F4DD42F8F402}" dt="2020-12-11T13:28:36.959" v="52" actId="1076"/>
          <ac:picMkLst>
            <pc:docMk/>
            <pc:sldMk cId="2256550281" sldId="277"/>
            <ac:picMk id="10" creationId="{76F62F7B-38C7-4D62-BED9-A8161075D965}"/>
          </ac:picMkLst>
        </pc:picChg>
        <pc:picChg chg="mod">
          <ac:chgData name="Alden, Karen" userId="S::karen.alden@environment-agency.gov.uk::bfc1997e-9e98-4960-a60c-4c40b795b782" providerId="AD" clId="Web-{8A7795FD-D8CA-0356-A5BE-F4DD42F8F402}" dt="2020-12-11T13:23:18.142" v="1" actId="1076"/>
          <ac:picMkLst>
            <pc:docMk/>
            <pc:sldMk cId="2256550281" sldId="277"/>
            <ac:picMk id="28" creationId="{00000000-0000-0000-0000-000000000000}"/>
          </ac:picMkLst>
        </pc:picChg>
        <pc:picChg chg="mod">
          <ac:chgData name="Alden, Karen" userId="S::karen.alden@environment-agency.gov.uk::bfc1997e-9e98-4960-a60c-4c40b795b782" providerId="AD" clId="Web-{8A7795FD-D8CA-0356-A5BE-F4DD42F8F402}" dt="2020-12-11T13:27:47.424" v="44" actId="1076"/>
          <ac:picMkLst>
            <pc:docMk/>
            <pc:sldMk cId="2256550281" sldId="277"/>
            <ac:picMk id="30" creationId="{00000000-0000-0000-0000-000000000000}"/>
          </ac:picMkLst>
        </pc:picChg>
      </pc:sldChg>
    </pc:docChg>
  </pc:docChgLst>
  <pc:docChgLst>
    <pc:chgData name="Howe, Peter" userId="S::peter.howe@environment-agency.gov.uk::3c6b1697-ed96-4343-b8f8-f41804946317" providerId="AD" clId="Web-{88B74BF5-BCBA-4FE4-0141-D5240F0D0B2C}"/>
    <pc:docChg chg="modSld">
      <pc:chgData name="Howe, Peter" userId="S::peter.howe@environment-agency.gov.uk::3c6b1697-ed96-4343-b8f8-f41804946317" providerId="AD" clId="Web-{88B74BF5-BCBA-4FE4-0141-D5240F0D0B2C}" dt="2020-12-16T11:31:32.092" v="59" actId="20577"/>
      <pc:docMkLst>
        <pc:docMk/>
      </pc:docMkLst>
      <pc:sldChg chg="modSp">
        <pc:chgData name="Howe, Peter" userId="S::peter.howe@environment-agency.gov.uk::3c6b1697-ed96-4343-b8f8-f41804946317" providerId="AD" clId="Web-{88B74BF5-BCBA-4FE4-0141-D5240F0D0B2C}" dt="2020-12-16T11:31:32.092" v="59" actId="20577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88B74BF5-BCBA-4FE4-0141-D5240F0D0B2C}" dt="2020-12-16T11:31:32.092" v="59" actId="20577"/>
          <ac:spMkLst>
            <pc:docMk/>
            <pc:sldMk cId="1390033079" sldId="297"/>
            <ac:spMk id="14" creationId="{EA860056-D47B-42D5-8007-4D0B9C99B81C}"/>
          </ac:spMkLst>
        </pc:spChg>
      </pc:sldChg>
      <pc:sldChg chg="modSp">
        <pc:chgData name="Howe, Peter" userId="S::peter.howe@environment-agency.gov.uk::3c6b1697-ed96-4343-b8f8-f41804946317" providerId="AD" clId="Web-{88B74BF5-BCBA-4FE4-0141-D5240F0D0B2C}" dt="2020-12-16T11:27:25.653" v="32" actId="20577"/>
        <pc:sldMkLst>
          <pc:docMk/>
          <pc:sldMk cId="2326760486" sldId="306"/>
        </pc:sldMkLst>
        <pc:spChg chg="mod">
          <ac:chgData name="Howe, Peter" userId="S::peter.howe@environment-agency.gov.uk::3c6b1697-ed96-4343-b8f8-f41804946317" providerId="AD" clId="Web-{88B74BF5-BCBA-4FE4-0141-D5240F0D0B2C}" dt="2020-12-16T11:27:25.653" v="32" actId="20577"/>
          <ac:spMkLst>
            <pc:docMk/>
            <pc:sldMk cId="2326760486" sldId="306"/>
            <ac:spMk id="2237" creationId="{9978611C-8BB8-4410-A78F-BFE1DAC13830}"/>
          </ac:spMkLst>
        </pc:spChg>
      </pc:sldChg>
      <pc:sldChg chg="addSp modSp">
        <pc:chgData name="Howe, Peter" userId="S::peter.howe@environment-agency.gov.uk::3c6b1697-ed96-4343-b8f8-f41804946317" providerId="AD" clId="Web-{88B74BF5-BCBA-4FE4-0141-D5240F0D0B2C}" dt="2020-12-16T11:10:09.818" v="15" actId="1076"/>
        <pc:sldMkLst>
          <pc:docMk/>
          <pc:sldMk cId="2543012945" sldId="324"/>
        </pc:sldMkLst>
        <pc:spChg chg="mod">
          <ac:chgData name="Howe, Peter" userId="S::peter.howe@environment-agency.gov.uk::3c6b1697-ed96-4343-b8f8-f41804946317" providerId="AD" clId="Web-{88B74BF5-BCBA-4FE4-0141-D5240F0D0B2C}" dt="2020-12-16T11:08:13.504" v="1" actId="14100"/>
          <ac:spMkLst>
            <pc:docMk/>
            <pc:sldMk cId="2543012945" sldId="324"/>
            <ac:spMk id="19" creationId="{0ECA2816-41EA-4B2B-BB3F-8912F1C01911}"/>
          </ac:spMkLst>
        </pc:spChg>
        <pc:spChg chg="mod">
          <ac:chgData name="Howe, Peter" userId="S::peter.howe@environment-agency.gov.uk::3c6b1697-ed96-4343-b8f8-f41804946317" providerId="AD" clId="Web-{88B74BF5-BCBA-4FE4-0141-D5240F0D0B2C}" dt="2020-12-16T11:08:17.926" v="2" actId="14100"/>
          <ac:spMkLst>
            <pc:docMk/>
            <pc:sldMk cId="2543012945" sldId="324"/>
            <ac:spMk id="20" creationId="{F88E0259-EDA1-4D7A-BFC8-8B99E7FD7D14}"/>
          </ac:spMkLst>
        </pc:spChg>
        <pc:spChg chg="mod">
          <ac:chgData name="Howe, Peter" userId="S::peter.howe@environment-agency.gov.uk::3c6b1697-ed96-4343-b8f8-f41804946317" providerId="AD" clId="Web-{88B74BF5-BCBA-4FE4-0141-D5240F0D0B2C}" dt="2020-12-16T11:08:22.631" v="3" actId="14100"/>
          <ac:spMkLst>
            <pc:docMk/>
            <pc:sldMk cId="2543012945" sldId="324"/>
            <ac:spMk id="22" creationId="{EA7D0930-49CD-4EBC-80F4-763AB6FBFB88}"/>
          </ac:spMkLst>
        </pc:spChg>
        <pc:spChg chg="mod">
          <ac:chgData name="Howe, Peter" userId="S::peter.howe@environment-agency.gov.uk::3c6b1697-ed96-4343-b8f8-f41804946317" providerId="AD" clId="Web-{88B74BF5-BCBA-4FE4-0141-D5240F0D0B2C}" dt="2020-12-16T11:08:26.020" v="4" actId="14100"/>
          <ac:spMkLst>
            <pc:docMk/>
            <pc:sldMk cId="2543012945" sldId="324"/>
            <ac:spMk id="31" creationId="{F0D2C0C3-A271-4ACE-B9AC-9BE8AB0F277E}"/>
          </ac:spMkLst>
        </pc:spChg>
        <pc:cxnChg chg="add mod">
          <ac:chgData name="Howe, Peter" userId="S::peter.howe@environment-agency.gov.uk::3c6b1697-ed96-4343-b8f8-f41804946317" providerId="AD" clId="Web-{88B74BF5-BCBA-4FE4-0141-D5240F0D0B2C}" dt="2020-12-16T11:10:09.818" v="15" actId="1076"/>
          <ac:cxnSpMkLst>
            <pc:docMk/>
            <pc:sldMk cId="2543012945" sldId="324"/>
            <ac:cxnSpMk id="3" creationId="{4001DD6A-EAE6-4F50-AE9B-6523A9B9ADE0}"/>
          </ac:cxnSpMkLst>
        </pc:cxnChg>
      </pc:sldChg>
    </pc:docChg>
  </pc:docChgLst>
  <pc:docChgLst>
    <pc:chgData name="Sherwood, Mark" userId="S::mark.sherwood@environment-agency.gov.uk::f35fa871-b2ce-4724-80de-b93b26209ce7" providerId="AD" clId="Web-{ED19D6F0-E23D-48AB-BE24-C808A27B2362}"/>
    <pc:docChg chg="modSld">
      <pc:chgData name="Sherwood, Mark" userId="S::mark.sherwood@environment-agency.gov.uk::f35fa871-b2ce-4724-80de-b93b26209ce7" providerId="AD" clId="Web-{ED19D6F0-E23D-48AB-BE24-C808A27B2362}" dt="2020-12-10T15:58:58.540" v="16" actId="20577"/>
      <pc:docMkLst>
        <pc:docMk/>
      </pc:docMkLst>
      <pc:sldChg chg="modSp">
        <pc:chgData name="Sherwood, Mark" userId="S::mark.sherwood@environment-agency.gov.uk::f35fa871-b2ce-4724-80de-b93b26209ce7" providerId="AD" clId="Web-{ED19D6F0-E23D-48AB-BE24-C808A27B2362}" dt="2020-12-10T15:58:58.540" v="15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ED19D6F0-E23D-48AB-BE24-C808A27B2362}" dt="2020-12-10T15:58:58.540" v="15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20D42F5E-F440-3A83-D6D2-A97780CE99EF}"/>
    <pc:docChg chg="addSld delSld modSld sldOrd">
      <pc:chgData name="Howe, Peter" userId="S::peter.howe@environment-agency.gov.uk::3c6b1697-ed96-4343-b8f8-f41804946317" providerId="AD" clId="Web-{20D42F5E-F440-3A83-D6D2-A97780CE99EF}" dt="2020-12-11T20:39:29.065" v="3842"/>
      <pc:docMkLst>
        <pc:docMk/>
      </pc:docMkLst>
      <pc:sldChg chg="modSp">
        <pc:chgData name="Howe, Peter" userId="S::peter.howe@environment-agency.gov.uk::3c6b1697-ed96-4343-b8f8-f41804946317" providerId="AD" clId="Web-{20D42F5E-F440-3A83-D6D2-A97780CE99EF}" dt="2020-12-11T20:13:43.866" v="2911"/>
        <pc:sldMkLst>
          <pc:docMk/>
          <pc:sldMk cId="1435885203" sldId="257"/>
        </pc:sldMkLst>
        <pc:graphicFrameChg chg="mod modGraphic">
          <ac:chgData name="Howe, Peter" userId="S::peter.howe@environment-agency.gov.uk::3c6b1697-ed96-4343-b8f8-f41804946317" providerId="AD" clId="Web-{20D42F5E-F440-3A83-D6D2-A97780CE99EF}" dt="2020-12-11T20:13:43.866" v="2911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addSp delSp modSp">
        <pc:chgData name="Howe, Peter" userId="S::peter.howe@environment-agency.gov.uk::3c6b1697-ed96-4343-b8f8-f41804946317" providerId="AD" clId="Web-{20D42F5E-F440-3A83-D6D2-A97780CE99EF}" dt="2020-12-11T20:35:24.628" v="3759" actId="20577"/>
        <pc:sldMkLst>
          <pc:docMk/>
          <pc:sldMk cId="2256550281" sldId="277"/>
        </pc:sldMkLst>
        <pc:spChg chg="add del mod">
          <ac:chgData name="Howe, Peter" userId="S::peter.howe@environment-agency.gov.uk::3c6b1697-ed96-4343-b8f8-f41804946317" providerId="AD" clId="Web-{20D42F5E-F440-3A83-D6D2-A97780CE99EF}" dt="2020-12-11T20:33:17.550" v="3739"/>
          <ac:spMkLst>
            <pc:docMk/>
            <pc:sldMk cId="2256550281" sldId="277"/>
            <ac:spMk id="13" creationId="{1A922F91-D119-420C-A996-665F17D36496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35:24.628" v="3759" actId="20577"/>
          <ac:spMkLst>
            <pc:docMk/>
            <pc:sldMk cId="2256550281" sldId="277"/>
            <ac:spMk id="32" creationId="{00000000-0000-0000-0000-000000000000}"/>
          </ac:spMkLst>
        </pc:spChg>
      </pc:sldChg>
      <pc:sldChg chg="addSp delSp modSp">
        <pc:chgData name="Howe, Peter" userId="S::peter.howe@environment-agency.gov.uk::3c6b1697-ed96-4343-b8f8-f41804946317" providerId="AD" clId="Web-{20D42F5E-F440-3A83-D6D2-A97780CE99EF}" dt="2020-12-11T20:21:07.615" v="3033" actId="20577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20D42F5E-F440-3A83-D6D2-A97780CE99EF}" dt="2020-12-11T20:21:07.615" v="3033" actId="20577"/>
          <ac:spMkLst>
            <pc:docMk/>
            <pc:sldMk cId="1390033079" sldId="297"/>
            <ac:spMk id="3" creationId="{621D2F39-A9AE-4314-B202-0A51C81F3B27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20:43.568" v="3026" actId="20577"/>
          <ac:spMkLst>
            <pc:docMk/>
            <pc:sldMk cId="1390033079" sldId="297"/>
            <ac:spMk id="10" creationId="{6ADB1C64-7AFE-49C6-8A02-0F307DEBA1B9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05:35.493" v="2754" actId="20577"/>
          <ac:spMkLst>
            <pc:docMk/>
            <pc:sldMk cId="1390033079" sldId="297"/>
            <ac:spMk id="13" creationId="{AEFB2C4D-2C4F-4BF0-845B-A25FB0C518EE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05:30.227" v="2753" actId="20577"/>
          <ac:spMkLst>
            <pc:docMk/>
            <pc:sldMk cId="1390033079" sldId="297"/>
            <ac:spMk id="14" creationId="{EA860056-D47B-42D5-8007-4D0B9C99B81C}"/>
          </ac:spMkLst>
        </pc:spChg>
        <pc:graphicFrameChg chg="add del">
          <ac:chgData name="Howe, Peter" userId="S::peter.howe@environment-agency.gov.uk::3c6b1697-ed96-4343-b8f8-f41804946317" providerId="AD" clId="Web-{20D42F5E-F440-3A83-D6D2-A97780CE99EF}" dt="2020-12-11T16:52:29.773" v="470"/>
          <ac:graphicFrameMkLst>
            <pc:docMk/>
            <pc:sldMk cId="1390033079" sldId="297"/>
            <ac:graphicFrameMk id="5" creationId="{0080CBE5-CF8A-4405-AB3E-9CA9FF4F4E63}"/>
          </ac:graphicFrameMkLst>
        </pc:graphicFrameChg>
        <pc:graphicFrameChg chg="add del mod modGraphic">
          <ac:chgData name="Howe, Peter" userId="S::peter.howe@environment-agency.gov.uk::3c6b1697-ed96-4343-b8f8-f41804946317" providerId="AD" clId="Web-{20D42F5E-F440-3A83-D6D2-A97780CE99EF}" dt="2020-12-11T16:55:34.788" v="546"/>
          <ac:graphicFrameMkLst>
            <pc:docMk/>
            <pc:sldMk cId="1390033079" sldId="297"/>
            <ac:graphicFrameMk id="10" creationId="{3D2202A6-D17D-45A9-9826-2786B255BA6F}"/>
          </ac:graphicFrameMkLst>
        </pc:graphicFrameChg>
        <pc:picChg chg="add mod">
          <ac:chgData name="Howe, Peter" userId="S::peter.howe@environment-agency.gov.uk::3c6b1697-ed96-4343-b8f8-f41804946317" providerId="AD" clId="Web-{20D42F5E-F440-3A83-D6D2-A97780CE99EF}" dt="2020-12-11T19:49:33.573" v="2339" actId="14100"/>
          <ac:picMkLst>
            <pc:docMk/>
            <pc:sldMk cId="1390033079" sldId="297"/>
            <ac:picMk id="5" creationId="{0EC7C55E-A3D4-4DA5-9A23-C49BB6CCABF5}"/>
          </ac:picMkLst>
        </pc:picChg>
      </pc:sldChg>
      <pc:sldChg chg="delCm">
        <pc:chgData name="Howe, Peter" userId="S::peter.howe@environment-agency.gov.uk::3c6b1697-ed96-4343-b8f8-f41804946317" providerId="AD" clId="Web-{20D42F5E-F440-3A83-D6D2-A97780CE99EF}" dt="2020-12-11T20:19:33.287" v="3015"/>
        <pc:sldMkLst>
          <pc:docMk/>
          <pc:sldMk cId="1930753157" sldId="299"/>
        </pc:sldMkLst>
      </pc:sldChg>
      <pc:sldChg chg="addSp modSp">
        <pc:chgData name="Howe, Peter" userId="S::peter.howe@environment-agency.gov.uk::3c6b1697-ed96-4343-b8f8-f41804946317" providerId="AD" clId="Web-{20D42F5E-F440-3A83-D6D2-A97780CE99EF}" dt="2020-12-11T20:35:55.002" v="3783" actId="20577"/>
        <pc:sldMkLst>
          <pc:docMk/>
          <pc:sldMk cId="4280137201" sldId="301"/>
        </pc:sldMkLst>
        <pc:spChg chg="mod">
          <ac:chgData name="Howe, Peter" userId="S::peter.howe@environment-agency.gov.uk::3c6b1697-ed96-4343-b8f8-f41804946317" providerId="AD" clId="Web-{20D42F5E-F440-3A83-D6D2-A97780CE99EF}" dt="2020-12-11T20:35:55.002" v="3783" actId="20577"/>
          <ac:spMkLst>
            <pc:docMk/>
            <pc:sldMk cId="4280137201" sldId="301"/>
            <ac:spMk id="3" creationId="{621D2F39-A9AE-4314-B202-0A51C81F3B27}"/>
          </ac:spMkLst>
        </pc:spChg>
        <pc:picChg chg="add mod">
          <ac:chgData name="Howe, Peter" userId="S::peter.howe@environment-agency.gov.uk::3c6b1697-ed96-4343-b8f8-f41804946317" providerId="AD" clId="Web-{20D42F5E-F440-3A83-D6D2-A97780CE99EF}" dt="2020-12-11T20:07:06.211" v="2763" actId="1076"/>
          <ac:picMkLst>
            <pc:docMk/>
            <pc:sldMk cId="4280137201" sldId="301"/>
            <ac:picMk id="5" creationId="{253B5A3C-0C06-4C25-A79A-A621E3D53D55}"/>
          </ac:picMkLst>
        </pc:picChg>
      </pc:sldChg>
      <pc:sldChg chg="addSp delSp modSp">
        <pc:chgData name="Howe, Peter" userId="S::peter.howe@environment-agency.gov.uk::3c6b1697-ed96-4343-b8f8-f41804946317" providerId="AD" clId="Web-{20D42F5E-F440-3A83-D6D2-A97780CE99EF}" dt="2020-12-11T20:21:36.553" v="3040" actId="20577"/>
        <pc:sldMkLst>
          <pc:docMk/>
          <pc:sldMk cId="1255382817" sldId="302"/>
        </pc:sldMkLst>
        <pc:spChg chg="del">
          <ac:chgData name="Howe, Peter" userId="S::peter.howe@environment-agency.gov.uk::3c6b1697-ed96-4343-b8f8-f41804946317" providerId="AD" clId="Web-{20D42F5E-F440-3A83-D6D2-A97780CE99EF}" dt="2020-12-11T19:14:05.566" v="2128"/>
          <ac:spMkLst>
            <pc:docMk/>
            <pc:sldMk cId="1255382817" sldId="302"/>
            <ac:spMk id="3" creationId="{621D2F39-A9AE-4314-B202-0A51C81F3B27}"/>
          </ac:spMkLst>
        </pc:spChg>
        <pc:graphicFrameChg chg="add del mod modGraphic">
          <ac:chgData name="Howe, Peter" userId="S::peter.howe@environment-agency.gov.uk::3c6b1697-ed96-4343-b8f8-f41804946317" providerId="AD" clId="Web-{20D42F5E-F440-3A83-D6D2-A97780CE99EF}" dt="2020-12-11T20:21:36.553" v="3040" actId="20577"/>
          <ac:graphicFrameMkLst>
            <pc:docMk/>
            <pc:sldMk cId="1255382817" sldId="302"/>
            <ac:graphicFrameMk id="5" creationId="{3D012CB4-5329-4DE6-B039-FD587FA02A91}"/>
          </ac:graphicFrameMkLst>
        </pc:graphicFrameChg>
      </pc:sldChg>
      <pc:sldChg chg="addSp delSp modSp">
        <pc:chgData name="Howe, Peter" userId="S::peter.howe@environment-agency.gov.uk::3c6b1697-ed96-4343-b8f8-f41804946317" providerId="AD" clId="Web-{20D42F5E-F440-3A83-D6D2-A97780CE99EF}" dt="2020-12-11T20:39:29.065" v="3842"/>
        <pc:sldMkLst>
          <pc:docMk/>
          <pc:sldMk cId="2326760486" sldId="306"/>
        </pc:sldMkLst>
        <pc:spChg chg="mod">
          <ac:chgData name="Howe, Peter" userId="S::peter.howe@environment-agency.gov.uk::3c6b1697-ed96-4343-b8f8-f41804946317" providerId="AD" clId="Web-{20D42F5E-F440-3A83-D6D2-A97780CE99EF}" dt="2020-12-11T18:53:10.629" v="1429" actId="20577"/>
          <ac:spMkLst>
            <pc:docMk/>
            <pc:sldMk cId="2326760486" sldId="306"/>
            <ac:spMk id="2" creationId="{00000000-0000-0000-0000-000000000000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19:22:03.319" v="2283"/>
          <ac:spMkLst>
            <pc:docMk/>
            <pc:sldMk cId="2326760486" sldId="306"/>
            <ac:spMk id="2237" creationId="{9978611C-8BB8-4410-A78F-BFE1DAC13830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19:22:03.226" v="2279"/>
          <ac:spMkLst>
            <pc:docMk/>
            <pc:sldMk cId="2326760486" sldId="306"/>
            <ac:spMk id="2238" creationId="{2A6C6274-4EC8-4DE8-8AD8-D7F912AB49D8}"/>
          </ac:spMkLst>
        </pc:spChg>
        <pc:spChg chg="add del mod">
          <ac:chgData name="Howe, Peter" userId="S::peter.howe@environment-agency.gov.uk::3c6b1697-ed96-4343-b8f8-f41804946317" providerId="AD" clId="Web-{20D42F5E-F440-3A83-D6D2-A97780CE99EF}" dt="2020-12-11T18:39:27.103" v="1162"/>
          <ac:spMkLst>
            <pc:docMk/>
            <pc:sldMk cId="2326760486" sldId="306"/>
            <ac:spMk id="2239" creationId="{49436EE8-4686-43F5-B40F-FC61B29612B4}"/>
          </ac:spMkLst>
        </pc:spChg>
        <pc:spChg chg="add del mod">
          <ac:chgData name="Howe, Peter" userId="S::peter.howe@environment-agency.gov.uk::3c6b1697-ed96-4343-b8f8-f41804946317" providerId="AD" clId="Web-{20D42F5E-F440-3A83-D6D2-A97780CE99EF}" dt="2020-12-11T18:39:01.243" v="1155"/>
          <ac:spMkLst>
            <pc:docMk/>
            <pc:sldMk cId="2326760486" sldId="306"/>
            <ac:spMk id="2240" creationId="{8D6B7197-0245-4FBE-AB67-5B4BCD9C7976}"/>
          </ac:spMkLst>
        </pc:spChg>
        <pc:spChg chg="add del mod">
          <ac:chgData name="Howe, Peter" userId="S::peter.howe@environment-agency.gov.uk::3c6b1697-ed96-4343-b8f8-f41804946317" providerId="AD" clId="Web-{20D42F5E-F440-3A83-D6D2-A97780CE99EF}" dt="2020-12-11T18:39:24.024" v="1161"/>
          <ac:spMkLst>
            <pc:docMk/>
            <pc:sldMk cId="2326760486" sldId="306"/>
            <ac:spMk id="2241" creationId="{3B86CC04-85AE-4A67-ABC9-90427DEEC484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8:44.142" v="3822" actId="20577"/>
          <ac:spMkLst>
            <pc:docMk/>
            <pc:sldMk cId="2326760486" sldId="306"/>
            <ac:spMk id="2254" creationId="{F7EB639C-FE37-43E2-8990-64E9BD1F5CAF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19:22:03.273" v="2281"/>
          <ac:spMkLst>
            <pc:docMk/>
            <pc:sldMk cId="2326760486" sldId="306"/>
            <ac:spMk id="2255" creationId="{BB729462-417C-4332-9A8F-8C6AE8845165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19:22:03.304" v="2282"/>
          <ac:spMkLst>
            <pc:docMk/>
            <pc:sldMk cId="2326760486" sldId="306"/>
            <ac:spMk id="2256" creationId="{264FA5F0-7FA1-47B4-9446-08FAA7D5A9D4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4.330" v="3836"/>
          <ac:spMkLst>
            <pc:docMk/>
            <pc:sldMk cId="2326760486" sldId="306"/>
            <ac:spMk id="2257" creationId="{608855C0-7A50-4031-9493-6A0A6426F814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4.362" v="3837"/>
          <ac:spMkLst>
            <pc:docMk/>
            <pc:sldMk cId="2326760486" sldId="306"/>
            <ac:spMk id="2258" creationId="{EB3DEAEB-D367-46BB-B800-F6B44BBF75C8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4.393" v="3838"/>
          <ac:spMkLst>
            <pc:docMk/>
            <pc:sldMk cId="2326760486" sldId="306"/>
            <ac:spMk id="2259" creationId="{59944A25-0653-40E4-8F7E-E2F4C86BA242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9.065" v="3842"/>
          <ac:spMkLst>
            <pc:docMk/>
            <pc:sldMk cId="2326760486" sldId="306"/>
            <ac:spMk id="2260" creationId="{8AB38F9B-BB7D-4D9D-B52B-4A70CBFFB3CA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4.471" v="3841"/>
          <ac:spMkLst>
            <pc:docMk/>
            <pc:sldMk cId="2326760486" sldId="306"/>
            <ac:spMk id="2261" creationId="{F32378CE-1E1A-42A5-BDDF-09A7A2E9244B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39:24.440" v="3840"/>
          <ac:spMkLst>
            <pc:docMk/>
            <pc:sldMk cId="2326760486" sldId="306"/>
            <ac:spMk id="2262" creationId="{23675B3F-BB75-4DF4-9858-CAE092C02DDA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19:02:29.406" v="1887" actId="20577"/>
          <ac:spMkLst>
            <pc:docMk/>
            <pc:sldMk cId="2326760486" sldId="306"/>
            <ac:spMk id="2263" creationId="{9B8D0240-175E-4423-AD40-BFC46DC8A3E3}"/>
          </ac:spMkLst>
        </pc:spChg>
        <pc:graphicFrameChg chg="add del mod modGraphic">
          <ac:chgData name="Howe, Peter" userId="S::peter.howe@environment-agency.gov.uk::3c6b1697-ed96-4343-b8f8-f41804946317" providerId="AD" clId="Web-{20D42F5E-F440-3A83-D6D2-A97780CE99EF}" dt="2020-12-11T18:39:42.196" v="1165"/>
          <ac:graphicFrameMkLst>
            <pc:docMk/>
            <pc:sldMk cId="2326760486" sldId="306"/>
            <ac:graphicFrameMk id="5" creationId="{EAC51C43-E41F-44FF-91B0-1784D16028D8}"/>
          </ac:graphicFrameMkLst>
        </pc:graphicFrameChg>
      </pc:sldChg>
      <pc:sldChg chg="addSp delSp modSp">
        <pc:chgData name="Howe, Peter" userId="S::peter.howe@environment-agency.gov.uk::3c6b1697-ed96-4343-b8f8-f41804946317" providerId="AD" clId="Web-{20D42F5E-F440-3A83-D6D2-A97780CE99EF}" dt="2020-12-11T20:20:24.975" v="3019" actId="1076"/>
        <pc:sldMkLst>
          <pc:docMk/>
          <pc:sldMk cId="2070516713" sldId="307"/>
        </pc:sldMkLst>
        <pc:spChg chg="mod">
          <ac:chgData name="Howe, Peter" userId="S::peter.howe@environment-agency.gov.uk::3c6b1697-ed96-4343-b8f8-f41804946317" providerId="AD" clId="Web-{20D42F5E-F440-3A83-D6D2-A97780CE99EF}" dt="2020-12-11T16:59:21.428" v="648" actId="20577"/>
          <ac:spMkLst>
            <pc:docMk/>
            <pc:sldMk cId="2070516713" sldId="307"/>
            <ac:spMk id="2" creationId="{00000000-0000-0000-0000-000000000000}"/>
          </ac:spMkLst>
        </pc:spChg>
        <pc:spChg chg="del mod">
          <ac:chgData name="Howe, Peter" userId="S::peter.howe@environment-agency.gov.uk::3c6b1697-ed96-4343-b8f8-f41804946317" providerId="AD" clId="Web-{20D42F5E-F440-3A83-D6D2-A97780CE99EF}" dt="2020-12-11T20:04:07.805" v="2745"/>
          <ac:spMkLst>
            <pc:docMk/>
            <pc:sldMk cId="2070516713" sldId="307"/>
            <ac:spMk id="3" creationId="{621D2F39-A9AE-4314-B202-0A51C81F3B27}"/>
          </ac:spMkLst>
        </pc:spChg>
        <pc:graphicFrameChg chg="add mod modGraphic">
          <ac:chgData name="Howe, Peter" userId="S::peter.howe@environment-agency.gov.uk::3c6b1697-ed96-4343-b8f8-f41804946317" providerId="AD" clId="Web-{20D42F5E-F440-3A83-D6D2-A97780CE99EF}" dt="2020-12-11T20:02:03.289" v="2730" actId="1076"/>
          <ac:graphicFrameMkLst>
            <pc:docMk/>
            <pc:sldMk cId="2070516713" sldId="307"/>
            <ac:graphicFrameMk id="5" creationId="{69CF2294-C22C-4CD2-91FD-193C057BFAA5}"/>
          </ac:graphicFrameMkLst>
        </pc:graphicFrameChg>
        <pc:graphicFrameChg chg="add mod modGraphic">
          <ac:chgData name="Howe, Peter" userId="S::peter.howe@environment-agency.gov.uk::3c6b1697-ed96-4343-b8f8-f41804946317" providerId="AD" clId="Web-{20D42F5E-F440-3A83-D6D2-A97780CE99EF}" dt="2020-12-11T20:20:24.975" v="3019" actId="1076"/>
          <ac:graphicFrameMkLst>
            <pc:docMk/>
            <pc:sldMk cId="2070516713" sldId="307"/>
            <ac:graphicFrameMk id="6936" creationId="{BFD84C2E-CFB3-42D4-9289-DEC2A5E481E1}"/>
          </ac:graphicFrameMkLst>
        </pc:graphicFrameChg>
      </pc:sldChg>
      <pc:sldChg chg="modSp">
        <pc:chgData name="Howe, Peter" userId="S::peter.howe@environment-agency.gov.uk::3c6b1697-ed96-4343-b8f8-f41804946317" providerId="AD" clId="Web-{20D42F5E-F440-3A83-D6D2-A97780CE99EF}" dt="2020-12-11T20:18:57.365" v="3013"/>
        <pc:sldMkLst>
          <pc:docMk/>
          <pc:sldMk cId="1527036482" sldId="315"/>
        </pc:sldMkLst>
        <pc:spChg chg="mod">
          <ac:chgData name="Howe, Peter" userId="S::peter.howe@environment-agency.gov.uk::3c6b1697-ed96-4343-b8f8-f41804946317" providerId="AD" clId="Web-{20D42F5E-F440-3A83-D6D2-A97780CE99EF}" dt="2020-12-11T20:18:57.365" v="3013"/>
          <ac:spMkLst>
            <pc:docMk/>
            <pc:sldMk cId="1527036482" sldId="315"/>
            <ac:spMk id="12" creationId="{CADB5025-ED4C-454C-B328-51C1A396BDD5}"/>
          </ac:spMkLst>
        </pc:spChg>
      </pc:sldChg>
      <pc:sldChg chg="modSp">
        <pc:chgData name="Howe, Peter" userId="S::peter.howe@environment-agency.gov.uk::3c6b1697-ed96-4343-b8f8-f41804946317" providerId="AD" clId="Web-{20D42F5E-F440-3A83-D6D2-A97780CE99EF}" dt="2020-12-11T20:17:47.209" v="3008" actId="20577"/>
        <pc:sldMkLst>
          <pc:docMk/>
          <pc:sldMk cId="3723725160" sldId="322"/>
        </pc:sldMkLst>
        <pc:spChg chg="mod">
          <ac:chgData name="Howe, Peter" userId="S::peter.howe@environment-agency.gov.uk::3c6b1697-ed96-4343-b8f8-f41804946317" providerId="AD" clId="Web-{20D42F5E-F440-3A83-D6D2-A97780CE99EF}" dt="2020-12-11T20:17:47.209" v="3008" actId="20577"/>
          <ac:spMkLst>
            <pc:docMk/>
            <pc:sldMk cId="3723725160" sldId="322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16:31.225" v="2969" actId="20577"/>
          <ac:spMkLst>
            <pc:docMk/>
            <pc:sldMk cId="3723725160" sldId="322"/>
            <ac:spMk id="3" creationId="{621D2F39-A9AE-4314-B202-0A51C81F3B27}"/>
          </ac:spMkLst>
        </pc:spChg>
      </pc:sldChg>
      <pc:sldChg chg="addSp delSp modSp">
        <pc:chgData name="Howe, Peter" userId="S::peter.howe@environment-agency.gov.uk::3c6b1697-ed96-4343-b8f8-f41804946317" providerId="AD" clId="Web-{20D42F5E-F440-3A83-D6D2-A97780CE99EF}" dt="2020-12-11T19:19:04.321" v="2258" actId="14100"/>
        <pc:sldMkLst>
          <pc:docMk/>
          <pc:sldMk cId="1505577408" sldId="323"/>
        </pc:sldMkLst>
        <pc:spChg chg="del">
          <ac:chgData name="Howe, Peter" userId="S::peter.howe@environment-agency.gov.uk::3c6b1697-ed96-4343-b8f8-f41804946317" providerId="AD" clId="Web-{20D42F5E-F440-3A83-D6D2-A97780CE99EF}" dt="2020-12-11T19:18:55.352" v="2256"/>
          <ac:spMkLst>
            <pc:docMk/>
            <pc:sldMk cId="1505577408" sldId="323"/>
            <ac:spMk id="3" creationId="{621D2F39-A9AE-4314-B202-0A51C81F3B27}"/>
          </ac:spMkLst>
        </pc:spChg>
        <pc:graphicFrameChg chg="add mod modGraphic">
          <ac:chgData name="Howe, Peter" userId="S::peter.howe@environment-agency.gov.uk::3c6b1697-ed96-4343-b8f8-f41804946317" providerId="AD" clId="Web-{20D42F5E-F440-3A83-D6D2-A97780CE99EF}" dt="2020-12-11T19:19:04.321" v="2258" actId="14100"/>
          <ac:graphicFrameMkLst>
            <pc:docMk/>
            <pc:sldMk cId="1505577408" sldId="323"/>
            <ac:graphicFrameMk id="5" creationId="{FF423202-A511-4AF8-B5D3-76F8D84045DB}"/>
          </ac:graphicFrameMkLst>
        </pc:graphicFrameChg>
      </pc:sldChg>
      <pc:sldChg chg="addSp delSp modSp">
        <pc:chgData name="Howe, Peter" userId="S::peter.howe@environment-agency.gov.uk::3c6b1697-ed96-4343-b8f8-f41804946317" providerId="AD" clId="Web-{20D42F5E-F440-3A83-D6D2-A97780CE99EF}" dt="2020-12-11T20:11:02.976" v="2845" actId="1076"/>
        <pc:sldMkLst>
          <pc:docMk/>
          <pc:sldMk cId="2543012945" sldId="324"/>
        </pc:sldMkLst>
        <pc:spChg chg="mod">
          <ac:chgData name="Howe, Peter" userId="S::peter.howe@environment-agency.gov.uk::3c6b1697-ed96-4343-b8f8-f41804946317" providerId="AD" clId="Web-{20D42F5E-F440-3A83-D6D2-A97780CE99EF}" dt="2020-12-11T20:09:53.820" v="2834" actId="14100"/>
          <ac:spMkLst>
            <pc:docMk/>
            <pc:sldMk cId="2543012945" sldId="324"/>
            <ac:spMk id="14" creationId="{A71A2AF6-22A7-4B38-8760-54F74A1426E2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09:41.445" v="2832" actId="14100"/>
          <ac:spMkLst>
            <pc:docMk/>
            <pc:sldMk cId="2543012945" sldId="324"/>
            <ac:spMk id="16" creationId="{2ECA77AB-E444-44B2-871C-1FE008FCA4CE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09:18.742" v="2829" actId="1076"/>
          <ac:spMkLst>
            <pc:docMk/>
            <pc:sldMk cId="2543012945" sldId="324"/>
            <ac:spMk id="17" creationId="{3BD6A87B-52B0-4EE3-A8A8-7F5DDB99BB00}"/>
          </ac:spMkLst>
        </pc:spChg>
        <pc:spChg chg="del mod">
          <ac:chgData name="Howe, Peter" userId="S::peter.howe@environment-agency.gov.uk::3c6b1697-ed96-4343-b8f8-f41804946317" providerId="AD" clId="Web-{20D42F5E-F440-3A83-D6D2-A97780CE99EF}" dt="2020-12-11T20:10:34.616" v="2837"/>
          <ac:spMkLst>
            <pc:docMk/>
            <pc:sldMk cId="2543012945" sldId="324"/>
            <ac:spMk id="26" creationId="{44136254-D184-4A41-ACDA-07EBFD1C6C8E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10:19.132" v="2835" actId="1076"/>
          <ac:spMkLst>
            <pc:docMk/>
            <pc:sldMk cId="2543012945" sldId="324"/>
            <ac:spMk id="27" creationId="{846353FD-5FED-4870-823E-1975C47BCBC5}"/>
          </ac:spMkLst>
        </pc:spChg>
        <pc:spChg chg="del">
          <ac:chgData name="Howe, Peter" userId="S::peter.howe@environment-agency.gov.uk::3c6b1697-ed96-4343-b8f8-f41804946317" providerId="AD" clId="Web-{20D42F5E-F440-3A83-D6D2-A97780CE99EF}" dt="2020-12-11T20:10:35.601" v="2838"/>
          <ac:spMkLst>
            <pc:docMk/>
            <pc:sldMk cId="2543012945" sldId="324"/>
            <ac:spMk id="28" creationId="{B60D469E-AD25-4EDE-A6F8-DCC37E698F80}"/>
          </ac:spMkLst>
        </pc:spChg>
        <pc:spChg chg="del">
          <ac:chgData name="Howe, Peter" userId="S::peter.howe@environment-agency.gov.uk::3c6b1697-ed96-4343-b8f8-f41804946317" providerId="AD" clId="Web-{20D42F5E-F440-3A83-D6D2-A97780CE99EF}" dt="2020-12-11T20:10:38.679" v="2839"/>
          <ac:spMkLst>
            <pc:docMk/>
            <pc:sldMk cId="2543012945" sldId="324"/>
            <ac:spMk id="29" creationId="{950AE556-0D17-44C2-9757-21C84E44AA0A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10:53.523" v="2843" actId="1076"/>
          <ac:spMkLst>
            <pc:docMk/>
            <pc:sldMk cId="2543012945" sldId="324"/>
            <ac:spMk id="32" creationId="{9CF31F85-970C-4640-B2C2-3734301D86AC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10:48.960" v="2842" actId="1076"/>
          <ac:spMkLst>
            <pc:docMk/>
            <pc:sldMk cId="2543012945" sldId="324"/>
            <ac:spMk id="33" creationId="{E7A3DC09-EA09-40CA-BDF8-AC16C9AF3E86}"/>
          </ac:spMkLst>
        </pc:spChg>
        <pc:spChg chg="add mod">
          <ac:chgData name="Howe, Peter" userId="S::peter.howe@environment-agency.gov.uk::3c6b1697-ed96-4343-b8f8-f41804946317" providerId="AD" clId="Web-{20D42F5E-F440-3A83-D6D2-A97780CE99EF}" dt="2020-12-11T20:11:02.976" v="2845" actId="1076"/>
          <ac:spMkLst>
            <pc:docMk/>
            <pc:sldMk cId="2543012945" sldId="324"/>
            <ac:spMk id="34" creationId="{DE077A9D-4B14-45DB-8CD0-D278375C67C3}"/>
          </ac:spMkLst>
        </pc:spChg>
      </pc:sldChg>
      <pc:sldChg chg="modSp">
        <pc:chgData name="Howe, Peter" userId="S::peter.howe@environment-agency.gov.uk::3c6b1697-ed96-4343-b8f8-f41804946317" providerId="AD" clId="Web-{20D42F5E-F440-3A83-D6D2-A97780CE99EF}" dt="2020-12-11T20:25:24.364" v="3246" actId="20577"/>
        <pc:sldMkLst>
          <pc:docMk/>
          <pc:sldMk cId="320956757" sldId="325"/>
        </pc:sldMkLst>
        <pc:spChg chg="mod">
          <ac:chgData name="Howe, Peter" userId="S::peter.howe@environment-agency.gov.uk::3c6b1697-ed96-4343-b8f8-f41804946317" providerId="AD" clId="Web-{20D42F5E-F440-3A83-D6D2-A97780CE99EF}" dt="2020-12-11T20:25:24.364" v="3246" actId="20577"/>
          <ac:spMkLst>
            <pc:docMk/>
            <pc:sldMk cId="320956757" sldId="325"/>
            <ac:spMk id="3" creationId="{621D2F39-A9AE-4314-B202-0A51C81F3B27}"/>
          </ac:spMkLst>
        </pc:spChg>
      </pc:sldChg>
      <pc:sldChg chg="modSp add ord replId">
        <pc:chgData name="Howe, Peter" userId="S::peter.howe@environment-agency.gov.uk::3c6b1697-ed96-4343-b8f8-f41804946317" providerId="AD" clId="Web-{20D42F5E-F440-3A83-D6D2-A97780CE99EF}" dt="2020-12-11T20:19:04.474" v="3014"/>
        <pc:sldMkLst>
          <pc:docMk/>
          <pc:sldMk cId="2049986650" sldId="328"/>
        </pc:sldMkLst>
        <pc:spChg chg="mod">
          <ac:chgData name="Howe, Peter" userId="S::peter.howe@environment-agency.gov.uk::3c6b1697-ed96-4343-b8f8-f41804946317" providerId="AD" clId="Web-{20D42F5E-F440-3A83-D6D2-A97780CE99EF}" dt="2020-12-11T20:17:07.897" v="2975" actId="20577"/>
          <ac:spMkLst>
            <pc:docMk/>
            <pc:sldMk cId="2049986650" sldId="328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20D42F5E-F440-3A83-D6D2-A97780CE99EF}" dt="2020-12-11T20:19:04.474" v="3014"/>
          <ac:spMkLst>
            <pc:docMk/>
            <pc:sldMk cId="2049986650" sldId="328"/>
            <ac:spMk id="12" creationId="{CADB5025-ED4C-454C-B328-51C1A396BDD5}"/>
          </ac:spMkLst>
        </pc:spChg>
      </pc:sldChg>
      <pc:sldChg chg="add del replId">
        <pc:chgData name="Howe, Peter" userId="S::peter.howe@environment-agency.gov.uk::3c6b1697-ed96-4343-b8f8-f41804946317" providerId="AD" clId="Web-{20D42F5E-F440-3A83-D6D2-A97780CE99EF}" dt="2020-12-11T16:53:01.101" v="488"/>
        <pc:sldMkLst>
          <pc:docMk/>
          <pc:sldMk cId="2442734052" sldId="328"/>
        </pc:sldMkLst>
      </pc:sldChg>
      <pc:sldChg chg="delSp add del replId">
        <pc:chgData name="Howe, Peter" userId="S::peter.howe@environment-agency.gov.uk::3c6b1697-ed96-4343-b8f8-f41804946317" providerId="AD" clId="Web-{20D42F5E-F440-3A83-D6D2-A97780CE99EF}" dt="2020-12-11T19:02:44.390" v="1890"/>
        <pc:sldMkLst>
          <pc:docMk/>
          <pc:sldMk cId="3762371620" sldId="328"/>
        </pc:sldMkLst>
        <pc:spChg chg="del">
          <ac:chgData name="Howe, Peter" userId="S::peter.howe@environment-agency.gov.uk::3c6b1697-ed96-4343-b8f8-f41804946317" providerId="AD" clId="Web-{20D42F5E-F440-3A83-D6D2-A97780CE99EF}" dt="2020-12-11T18:41:01.680" v="1178"/>
          <ac:spMkLst>
            <pc:docMk/>
            <pc:sldMk cId="3762371620" sldId="328"/>
            <ac:spMk id="2237" creationId="{9978611C-8BB8-4410-A78F-BFE1DAC13830}"/>
          </ac:spMkLst>
        </pc:spChg>
        <pc:spChg chg="del">
          <ac:chgData name="Howe, Peter" userId="S::peter.howe@environment-agency.gov.uk::3c6b1697-ed96-4343-b8f8-f41804946317" providerId="AD" clId="Web-{20D42F5E-F440-3A83-D6D2-A97780CE99EF}" dt="2020-12-11T18:41:02.399" v="1179"/>
          <ac:spMkLst>
            <pc:docMk/>
            <pc:sldMk cId="3762371620" sldId="328"/>
            <ac:spMk id="2238" creationId="{2A6C6274-4EC8-4DE8-8AD8-D7F912AB49D8}"/>
          </ac:spMkLst>
        </pc:spChg>
      </pc:sldChg>
    </pc:docChg>
  </pc:docChgLst>
  <pc:docChgLst>
    <pc:chgData name="Kemp, Claire" userId="S::claire.kemp@environment-agency.gov.uk::79b60deb-8b3d-4a34-b395-cf6aa48380ab" providerId="AD" clId="Web-{178987A8-5870-329C-32CB-FEE8FCE95C5A}"/>
    <pc:docChg chg="modSld">
      <pc:chgData name="Kemp, Claire" userId="S::claire.kemp@environment-agency.gov.uk::79b60deb-8b3d-4a34-b395-cf6aa48380ab" providerId="AD" clId="Web-{178987A8-5870-329C-32CB-FEE8FCE95C5A}" dt="2020-10-06T10:49:46.071" v="24"/>
      <pc:docMkLst>
        <pc:docMk/>
      </pc:docMkLst>
      <pc:sldChg chg="modSp modNotes">
        <pc:chgData name="Kemp, Claire" userId="S::claire.kemp@environment-agency.gov.uk::79b60deb-8b3d-4a34-b395-cf6aa48380ab" providerId="AD" clId="Web-{178987A8-5870-329C-32CB-FEE8FCE95C5A}" dt="2020-10-06T10:49:46.071" v="24"/>
        <pc:sldMkLst>
          <pc:docMk/>
          <pc:sldMk cId="635939547" sldId="291"/>
        </pc:sldMkLst>
        <pc:spChg chg="mod">
          <ac:chgData name="Kemp, Claire" userId="S::claire.kemp@environment-agency.gov.uk::79b60deb-8b3d-4a34-b395-cf6aa48380ab" providerId="AD" clId="Web-{178987A8-5870-329C-32CB-FEE8FCE95C5A}" dt="2020-10-06T10:04:37.317" v="17" actId="20577"/>
          <ac:spMkLst>
            <pc:docMk/>
            <pc:sldMk cId="635939547" sldId="291"/>
            <ac:spMk id="3" creationId="{00000000-0000-0000-0000-000000000000}"/>
          </ac:spMkLst>
        </pc:spChg>
      </pc:sldChg>
    </pc:docChg>
  </pc:docChgLst>
  <pc:docChgLst>
    <pc:chgData name="Howe, Peter" userId="S::peter.howe@environment-agency.gov.uk::3c6b1697-ed96-4343-b8f8-f41804946317" providerId="AD" clId="Web-{7EB585C7-673C-43B6-7DD2-994551AEE3C4}"/>
    <pc:docChg chg="addSld delSld modSld">
      <pc:chgData name="Howe, Peter" userId="S::peter.howe@environment-agency.gov.uk::3c6b1697-ed96-4343-b8f8-f41804946317" providerId="AD" clId="Web-{7EB585C7-673C-43B6-7DD2-994551AEE3C4}" dt="2020-12-14T16:08:50.720" v="60" actId="14100"/>
      <pc:docMkLst>
        <pc:docMk/>
      </pc:docMkLst>
      <pc:sldChg chg="modSp">
        <pc:chgData name="Howe, Peter" userId="S::peter.howe@environment-agency.gov.uk::3c6b1697-ed96-4343-b8f8-f41804946317" providerId="AD" clId="Web-{7EB585C7-673C-43B6-7DD2-994551AEE3C4}" dt="2020-12-14T16:08:50.720" v="60" actId="14100"/>
        <pc:sldMkLst>
          <pc:docMk/>
          <pc:sldMk cId="320956757" sldId="325"/>
        </pc:sldMkLst>
        <pc:spChg chg="mod">
          <ac:chgData name="Howe, Peter" userId="S::peter.howe@environment-agency.gov.uk::3c6b1697-ed96-4343-b8f8-f41804946317" providerId="AD" clId="Web-{7EB585C7-673C-43B6-7DD2-994551AEE3C4}" dt="2020-12-14T16:08:50.423" v="55" actId="14100"/>
          <ac:spMkLst>
            <pc:docMk/>
            <pc:sldMk cId="320956757" sldId="325"/>
            <ac:spMk id="3" creationId="{621D2F39-A9AE-4314-B202-0A51C81F3B27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720" v="60" actId="14100"/>
          <ac:spMkLst>
            <pc:docMk/>
            <pc:sldMk cId="320956757" sldId="325"/>
            <ac:spMk id="6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470" v="56" actId="14100"/>
          <ac:spMkLst>
            <pc:docMk/>
            <pc:sldMk cId="320956757" sldId="325"/>
            <ac:spMk id="9" creationId="{C4A14F67-1529-437B-A930-39DBB34DCF48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376" v="54" actId="14100"/>
          <ac:spMkLst>
            <pc:docMk/>
            <pc:sldMk cId="320956757" sldId="325"/>
            <ac:spMk id="12" creationId="{CADB5025-ED4C-454C-B328-51C1A396BDD5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173" v="51" actId="14100"/>
          <ac:spMkLst>
            <pc:docMk/>
            <pc:sldMk cId="320956757" sldId="325"/>
            <ac:spMk id="17" creationId="{7AB4F044-5AE6-4D15-8AA6-8834EAC3D534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126" v="50" actId="14100"/>
          <ac:spMkLst>
            <pc:docMk/>
            <pc:sldMk cId="320956757" sldId="325"/>
            <ac:spMk id="18" creationId="{AEF37574-43F9-4A19-90E4-8AA58DF95147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079" v="49" actId="14100"/>
          <ac:spMkLst>
            <pc:docMk/>
            <pc:sldMk cId="320956757" sldId="325"/>
            <ac:spMk id="19" creationId="{B46C39F9-2C7C-410E-9406-8F7D8D44D116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032" v="48" actId="14100"/>
          <ac:spMkLst>
            <pc:docMk/>
            <pc:sldMk cId="320956757" sldId="325"/>
            <ac:spMk id="20" creationId="{AC050A1F-00E3-4C61-8D65-31263ECF6B6B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50.579" v="57" actId="14100"/>
          <ac:spMkLst>
            <pc:docMk/>
            <pc:sldMk cId="320956757" sldId="325"/>
            <ac:spMk id="21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970" v="47" actId="14100"/>
          <ac:spMkLst>
            <pc:docMk/>
            <pc:sldMk cId="320956757" sldId="325"/>
            <ac:spMk id="22" creationId="{7E559850-3CA2-4CA5-902B-93C1EE8F5E4F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923" v="46" actId="14100"/>
          <ac:spMkLst>
            <pc:docMk/>
            <pc:sldMk cId="320956757" sldId="325"/>
            <ac:spMk id="23" creationId="{C9E1AF15-5A26-438F-86BA-FBA82EE575EB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876" v="45" actId="14100"/>
          <ac:spMkLst>
            <pc:docMk/>
            <pc:sldMk cId="320956757" sldId="325"/>
            <ac:spMk id="24" creationId="{94338C0F-BE09-4173-8D96-12B636E30748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735" v="42" actId="14100"/>
          <ac:spMkLst>
            <pc:docMk/>
            <pc:sldMk cId="320956757" sldId="325"/>
            <ac:spMk id="28" creationId="{4FC684BD-4B88-4581-8896-4D98F29BB139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688" v="41" actId="14100"/>
          <ac:spMkLst>
            <pc:docMk/>
            <pc:sldMk cId="320956757" sldId="325"/>
            <ac:spMk id="29" creationId="{8D123918-C77A-4BA3-B608-2275E4C07EBB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642" v="40" actId="14100"/>
          <ac:spMkLst>
            <pc:docMk/>
            <pc:sldMk cId="320956757" sldId="325"/>
            <ac:spMk id="30" creationId="{E4500288-7E13-4373-A6DF-EB6292D976DA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595" v="39" actId="14100"/>
          <ac:spMkLst>
            <pc:docMk/>
            <pc:sldMk cId="320956757" sldId="325"/>
            <ac:spMk id="31" creationId="{89616DA1-8619-4AC0-B130-93AD26506DAF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548" v="38" actId="14100"/>
          <ac:spMkLst>
            <pc:docMk/>
            <pc:sldMk cId="320956757" sldId="325"/>
            <ac:spMk id="32" creationId="{04F65CC2-1F9C-44F9-BD11-D75FF9783239}"/>
          </ac:spMkLst>
        </pc:spChg>
        <pc:spChg chg="mod">
          <ac:chgData name="Howe, Peter" userId="S::peter.howe@environment-agency.gov.uk::3c6b1697-ed96-4343-b8f8-f41804946317" providerId="AD" clId="Web-{7EB585C7-673C-43B6-7DD2-994551AEE3C4}" dt="2020-12-14T16:08:49.501" v="37" actId="14100"/>
          <ac:spMkLst>
            <pc:docMk/>
            <pc:sldMk cId="320956757" sldId="325"/>
            <ac:spMk id="33" creationId="{926D92C0-CA69-47C3-B871-110D66910330}"/>
          </ac:spMkLst>
        </pc:spChg>
        <pc:graphicFrameChg chg="mod">
          <ac:chgData name="Howe, Peter" userId="S::peter.howe@environment-agency.gov.uk::3c6b1697-ed96-4343-b8f8-f41804946317" providerId="AD" clId="Web-{7EB585C7-673C-43B6-7DD2-994551AEE3C4}" dt="2020-12-14T16:08:50.314" v="53" actId="14100"/>
          <ac:graphicFrameMkLst>
            <pc:docMk/>
            <pc:sldMk cId="320956757" sldId="325"/>
            <ac:graphicFrameMk id="14" creationId="{F435F291-C313-48E3-BC56-C70BDC424273}"/>
          </ac:graphicFrameMkLst>
        </pc:graphicFrameChg>
        <pc:graphicFrameChg chg="mod">
          <ac:chgData name="Howe, Peter" userId="S::peter.howe@environment-agency.gov.uk::3c6b1697-ed96-4343-b8f8-f41804946317" providerId="AD" clId="Web-{7EB585C7-673C-43B6-7DD2-994551AEE3C4}" dt="2020-12-14T16:08:50.235" v="52" actId="14100"/>
          <ac:graphicFrameMkLst>
            <pc:docMk/>
            <pc:sldMk cId="320956757" sldId="325"/>
            <ac:graphicFrameMk id="16" creationId="{9C408035-40BE-4CCF-B73F-E09F6F7A8CFF}"/>
          </ac:graphicFrameMkLst>
        </pc:graphicFrameChg>
        <pc:graphicFrameChg chg="mod">
          <ac:chgData name="Howe, Peter" userId="S::peter.howe@environment-agency.gov.uk::3c6b1697-ed96-4343-b8f8-f41804946317" providerId="AD" clId="Web-{7EB585C7-673C-43B6-7DD2-994551AEE3C4}" dt="2020-12-14T16:08:49.407" v="35" actId="14100"/>
          <ac:graphicFrameMkLst>
            <pc:docMk/>
            <pc:sldMk cId="320956757" sldId="325"/>
            <ac:graphicFrameMk id="35" creationId="{4854FD4C-5A38-4FFF-82B6-3FA0142B1A2F}"/>
          </ac:graphicFrameMkLst>
        </pc:graphicFrameChg>
        <pc:picChg chg="mod">
          <ac:chgData name="Howe, Peter" userId="S::peter.howe@environment-agency.gov.uk::3c6b1697-ed96-4343-b8f8-f41804946317" providerId="AD" clId="Web-{7EB585C7-673C-43B6-7DD2-994551AEE3C4}" dt="2020-12-14T16:08:50.673" v="59" actId="14100"/>
          <ac:picMkLst>
            <pc:docMk/>
            <pc:sldMk cId="320956757" sldId="325"/>
            <ac:picMk id="8" creationId="{00000000-0000-0000-0000-000000000000}"/>
          </ac:picMkLst>
        </pc:picChg>
        <pc:cxnChg chg="mod">
          <ac:chgData name="Howe, Peter" userId="S::peter.howe@environment-agency.gov.uk::3c6b1697-ed96-4343-b8f8-f41804946317" providerId="AD" clId="Web-{7EB585C7-673C-43B6-7DD2-994551AEE3C4}" dt="2020-12-14T16:08:50.626" v="58" actId="14100"/>
          <ac:cxnSpMkLst>
            <pc:docMk/>
            <pc:sldMk cId="320956757" sldId="325"/>
            <ac:cxnSpMk id="11" creationId="{00000000-0000-0000-0000-000000000000}"/>
          </ac:cxnSpMkLst>
        </pc:cxnChg>
        <pc:cxnChg chg="mod">
          <ac:chgData name="Howe, Peter" userId="S::peter.howe@environment-agency.gov.uk::3c6b1697-ed96-4343-b8f8-f41804946317" providerId="AD" clId="Web-{7EB585C7-673C-43B6-7DD2-994551AEE3C4}" dt="2020-12-14T16:08:49.829" v="44" actId="14100"/>
          <ac:cxnSpMkLst>
            <pc:docMk/>
            <pc:sldMk cId="320956757" sldId="325"/>
            <ac:cxnSpMk id="25" creationId="{DDC97A92-5593-4FE1-BFC8-D0C3739D85A3}"/>
          </ac:cxnSpMkLst>
        </pc:cxnChg>
        <pc:cxnChg chg="mod">
          <ac:chgData name="Howe, Peter" userId="S::peter.howe@environment-agency.gov.uk::3c6b1697-ed96-4343-b8f8-f41804946317" providerId="AD" clId="Web-{7EB585C7-673C-43B6-7DD2-994551AEE3C4}" dt="2020-12-14T16:08:49.782" v="43" actId="14100"/>
          <ac:cxnSpMkLst>
            <pc:docMk/>
            <pc:sldMk cId="320956757" sldId="325"/>
            <ac:cxnSpMk id="26" creationId="{0F0A556C-9646-4D35-B1DC-243E444BF7D7}"/>
          </ac:cxnSpMkLst>
        </pc:cxnChg>
        <pc:cxnChg chg="mod">
          <ac:chgData name="Howe, Peter" userId="S::peter.howe@environment-agency.gov.uk::3c6b1697-ed96-4343-b8f8-f41804946317" providerId="AD" clId="Web-{7EB585C7-673C-43B6-7DD2-994551AEE3C4}" dt="2020-12-14T16:08:50.470" v="56" actId="14100"/>
          <ac:cxnSpMkLst>
            <pc:docMk/>
            <pc:sldMk cId="320956757" sldId="325"/>
            <ac:cxnSpMk id="27" creationId="{41AC9417-4130-40A9-B191-FD65A02F6CD0}"/>
          </ac:cxnSpMkLst>
        </pc:cxnChg>
        <pc:cxnChg chg="mod">
          <ac:chgData name="Howe, Peter" userId="S::peter.howe@environment-agency.gov.uk::3c6b1697-ed96-4343-b8f8-f41804946317" providerId="AD" clId="Web-{7EB585C7-673C-43B6-7DD2-994551AEE3C4}" dt="2020-12-14T16:08:49.454" v="36" actId="14100"/>
          <ac:cxnSpMkLst>
            <pc:docMk/>
            <pc:sldMk cId="320956757" sldId="325"/>
            <ac:cxnSpMk id="34" creationId="{63439C8E-B8A1-4C97-B11B-C31FD54E3322}"/>
          </ac:cxnSpMkLst>
        </pc:cxnChg>
      </pc:sldChg>
      <pc:sldChg chg="del">
        <pc:chgData name="Howe, Peter" userId="S::peter.howe@environment-agency.gov.uk::3c6b1697-ed96-4343-b8f8-f41804946317" providerId="AD" clId="Web-{7EB585C7-673C-43B6-7DD2-994551AEE3C4}" dt="2020-12-14T16:07:14.673" v="8"/>
        <pc:sldMkLst>
          <pc:docMk/>
          <pc:sldMk cId="2435791200" sldId="333"/>
        </pc:sldMkLst>
      </pc:sldChg>
      <pc:sldChg chg="add replId">
        <pc:chgData name="Howe, Peter" userId="S::peter.howe@environment-agency.gov.uk::3c6b1697-ed96-4343-b8f8-f41804946317" providerId="AD" clId="Web-{7EB585C7-673C-43B6-7DD2-994551AEE3C4}" dt="2020-12-14T16:07:02.704" v="0"/>
        <pc:sldMkLst>
          <pc:docMk/>
          <pc:sldMk cId="1345317445" sldId="334"/>
        </pc:sldMkLst>
      </pc:sldChg>
    </pc:docChg>
  </pc:docChgLst>
  <pc:docChgLst>
    <pc:chgData name="Howe, Peter" userId="S::peter.howe@environment-agency.gov.uk::3c6b1697-ed96-4343-b8f8-f41804946317" providerId="AD" clId="Web-{30D6B5D1-30FE-9820-9D4F-B6400C5FA289}"/>
    <pc:docChg chg="modSld">
      <pc:chgData name="Howe, Peter" userId="S::peter.howe@environment-agency.gov.uk::3c6b1697-ed96-4343-b8f8-f41804946317" providerId="AD" clId="Web-{30D6B5D1-30FE-9820-9D4F-B6400C5FA289}" dt="2020-12-15T15:34:32.119" v="12" actId="1076"/>
      <pc:docMkLst>
        <pc:docMk/>
      </pc:docMkLst>
      <pc:sldChg chg="addSp delSp modSp">
        <pc:chgData name="Howe, Peter" userId="S::peter.howe@environment-agency.gov.uk::3c6b1697-ed96-4343-b8f8-f41804946317" providerId="AD" clId="Web-{30D6B5D1-30FE-9820-9D4F-B6400C5FA289}" dt="2020-12-15T15:34:32.119" v="12" actId="1076"/>
        <pc:sldMkLst>
          <pc:docMk/>
          <pc:sldMk cId="3279863607" sldId="335"/>
        </pc:sldMkLst>
        <pc:picChg chg="del mod">
          <ac:chgData name="Howe, Peter" userId="S::peter.howe@environment-agency.gov.uk::3c6b1697-ed96-4343-b8f8-f41804946317" providerId="AD" clId="Web-{30D6B5D1-30FE-9820-9D4F-B6400C5FA289}" dt="2020-12-15T15:31:11.963" v="1"/>
          <ac:picMkLst>
            <pc:docMk/>
            <pc:sldMk cId="3279863607" sldId="335"/>
            <ac:picMk id="5" creationId="{7DCDE037-83F3-4657-883A-A05F55E27F75}"/>
          </ac:picMkLst>
        </pc:picChg>
        <pc:picChg chg="add del mod">
          <ac:chgData name="Howe, Peter" userId="S::peter.howe@environment-agency.gov.uk::3c6b1697-ed96-4343-b8f8-f41804946317" providerId="AD" clId="Web-{30D6B5D1-30FE-9820-9D4F-B6400C5FA289}" dt="2020-12-15T15:33:57.713" v="7"/>
          <ac:picMkLst>
            <pc:docMk/>
            <pc:sldMk cId="3279863607" sldId="335"/>
            <ac:picMk id="10" creationId="{921E45FA-06B8-40D8-9DBD-A24D78248A39}"/>
          </ac:picMkLst>
        </pc:picChg>
        <pc:picChg chg="add mod">
          <ac:chgData name="Howe, Peter" userId="S::peter.howe@environment-agency.gov.uk::3c6b1697-ed96-4343-b8f8-f41804946317" providerId="AD" clId="Web-{30D6B5D1-30FE-9820-9D4F-B6400C5FA289}" dt="2020-12-15T15:34:32.119" v="12" actId="1076"/>
          <ac:picMkLst>
            <pc:docMk/>
            <pc:sldMk cId="3279863607" sldId="335"/>
            <ac:picMk id="13" creationId="{F58F9F15-4708-46F9-81DF-6EF50E0AF643}"/>
          </ac:picMkLst>
        </pc:picChg>
      </pc:sldChg>
    </pc:docChg>
  </pc:docChgLst>
  <pc:docChgLst>
    <pc:chgData name="Sherwood, Mark" userId="105053e1-aac5-492b-9c01-c5d9943b784b" providerId="ADAL" clId="{26213CB6-5795-BE4D-940A-F1C5EFE0E96A}"/>
    <pc:docChg chg="modSld">
      <pc:chgData name="Sherwood, Mark" userId="105053e1-aac5-492b-9c01-c5d9943b784b" providerId="ADAL" clId="{26213CB6-5795-BE4D-940A-F1C5EFE0E96A}" dt="2020-10-01T19:29:41.201" v="2" actId="1076"/>
      <pc:docMkLst>
        <pc:docMk/>
      </pc:docMkLst>
      <pc:sldChg chg="modSp">
        <pc:chgData name="Sherwood, Mark" userId="105053e1-aac5-492b-9c01-c5d9943b784b" providerId="ADAL" clId="{26213CB6-5795-BE4D-940A-F1C5EFE0E96A}" dt="2020-10-01T19:29:41.201" v="2" actId="1076"/>
        <pc:sldMkLst>
          <pc:docMk/>
          <pc:sldMk cId="3492832115" sldId="264"/>
        </pc:sldMkLst>
        <pc:spChg chg="mod">
          <ac:chgData name="Sherwood, Mark" userId="105053e1-aac5-492b-9c01-c5d9943b784b" providerId="ADAL" clId="{26213CB6-5795-BE4D-940A-F1C5EFE0E96A}" dt="2020-10-01T19:29:41.201" v="2" actId="1076"/>
          <ac:spMkLst>
            <pc:docMk/>
            <pc:sldMk cId="3492832115" sldId="264"/>
            <ac:spMk id="3" creationId="{00000000-0000-0000-0000-000000000000}"/>
          </ac:spMkLst>
        </pc:spChg>
      </pc:sldChg>
    </pc:docChg>
  </pc:docChgLst>
  <pc:docChgLst>
    <pc:chgData name="Alden, Karen" userId="S::karen.alden@environment-agency.gov.uk::bfc1997e-9e98-4960-a60c-4c40b795b782" providerId="AD" clId="Web-{73D4D916-DAB8-2CD5-53B8-9DBAD96C4DEE}"/>
    <pc:docChg chg="addSld modSld">
      <pc:chgData name="Alden, Karen" userId="S::karen.alden@environment-agency.gov.uk::bfc1997e-9e98-4960-a60c-4c40b795b782" providerId="AD" clId="Web-{73D4D916-DAB8-2CD5-53B8-9DBAD96C4DEE}" dt="2020-10-05T11:14:16.696" v="20" actId="20577"/>
      <pc:docMkLst>
        <pc:docMk/>
      </pc:docMkLst>
      <pc:sldChg chg="modSp">
        <pc:chgData name="Alden, Karen" userId="S::karen.alden@environment-agency.gov.uk::bfc1997e-9e98-4960-a60c-4c40b795b782" providerId="AD" clId="Web-{73D4D916-DAB8-2CD5-53B8-9DBAD96C4DEE}" dt="2020-10-05T11:05:35.248" v="3" actId="20577"/>
        <pc:sldMkLst>
          <pc:docMk/>
          <pc:sldMk cId="2271791503" sldId="279"/>
        </pc:sldMkLst>
        <pc:spChg chg="mod">
          <ac:chgData name="Alden, Karen" userId="S::karen.alden@environment-agency.gov.uk::bfc1997e-9e98-4960-a60c-4c40b795b782" providerId="AD" clId="Web-{73D4D916-DAB8-2CD5-53B8-9DBAD96C4DEE}" dt="2020-10-05T11:05:35.248" v="3" actId="20577"/>
          <ac:spMkLst>
            <pc:docMk/>
            <pc:sldMk cId="2271791503" sldId="279"/>
            <ac:spMk id="2" creationId="{79185727-3D00-45B2-9718-FCFB57CDBD5A}"/>
          </ac:spMkLst>
        </pc:spChg>
      </pc:sldChg>
      <pc:sldChg chg="modSp new">
        <pc:chgData name="Alden, Karen" userId="S::karen.alden@environment-agency.gov.uk::bfc1997e-9e98-4960-a60c-4c40b795b782" providerId="AD" clId="Web-{73D4D916-DAB8-2CD5-53B8-9DBAD96C4DEE}" dt="2020-10-05T11:14:16.696" v="20" actId="20577"/>
        <pc:sldMkLst>
          <pc:docMk/>
          <pc:sldMk cId="4290005256" sldId="289"/>
        </pc:sldMkLst>
        <pc:spChg chg="mod">
          <ac:chgData name="Alden, Karen" userId="S::karen.alden@environment-agency.gov.uk::bfc1997e-9e98-4960-a60c-4c40b795b782" providerId="AD" clId="Web-{73D4D916-DAB8-2CD5-53B8-9DBAD96C4DEE}" dt="2020-10-05T11:14:16.696" v="20" actId="20577"/>
          <ac:spMkLst>
            <pc:docMk/>
            <pc:sldMk cId="4290005256" sldId="289"/>
            <ac:spMk id="2" creationId="{78FA65A1-324B-478B-B8FC-DDA53E9F150B}"/>
          </ac:spMkLst>
        </pc:spChg>
      </pc:sldChg>
    </pc:docChg>
  </pc:docChgLst>
  <pc:docChgLst>
    <pc:chgData name="Howe, Peter" userId="S::peter.howe@environment-agency.gov.uk::3c6b1697-ed96-4343-b8f8-f41804946317" providerId="AD" clId="Web-{93F32BE9-428D-2797-9985-07032AB9501B}"/>
    <pc:docChg chg="modSld">
      <pc:chgData name="Howe, Peter" userId="S::peter.howe@environment-agency.gov.uk::3c6b1697-ed96-4343-b8f8-f41804946317" providerId="AD" clId="Web-{93F32BE9-428D-2797-9985-07032AB9501B}" dt="2020-12-07T16:24:24.184" v="964"/>
      <pc:docMkLst>
        <pc:docMk/>
      </pc:docMkLst>
      <pc:sldChg chg="modSp">
        <pc:chgData name="Howe, Peter" userId="S::peter.howe@environment-agency.gov.uk::3c6b1697-ed96-4343-b8f8-f41804946317" providerId="AD" clId="Web-{93F32BE9-428D-2797-9985-07032AB9501B}" dt="2020-12-07T16:20:10.807" v="688" actId="20577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93F32BE9-428D-2797-9985-07032AB9501B}" dt="2020-12-07T16:20:10.807" v="688" actId="20577"/>
          <ac:spMkLst>
            <pc:docMk/>
            <pc:sldMk cId="1390033079" sldId="297"/>
            <ac:spMk id="3" creationId="{621D2F39-A9AE-4314-B202-0A51C81F3B27}"/>
          </ac:spMkLst>
        </pc:spChg>
      </pc:sldChg>
      <pc:sldChg chg="addCm">
        <pc:chgData name="Howe, Peter" userId="S::peter.howe@environment-agency.gov.uk::3c6b1697-ed96-4343-b8f8-f41804946317" providerId="AD" clId="Web-{93F32BE9-428D-2797-9985-07032AB9501B}" dt="2020-12-07T16:24:24.184" v="964"/>
        <pc:sldMkLst>
          <pc:docMk/>
          <pc:sldMk cId="1930753157" sldId="299"/>
        </pc:sldMkLst>
      </pc:sldChg>
      <pc:sldChg chg="addSp modSp">
        <pc:chgData name="Howe, Peter" userId="S::peter.howe@environment-agency.gov.uk::3c6b1697-ed96-4343-b8f8-f41804946317" providerId="AD" clId="Web-{93F32BE9-428D-2797-9985-07032AB9501B}" dt="2020-12-07T16:18:53.588" v="666" actId="20577"/>
        <pc:sldMkLst>
          <pc:docMk/>
          <pc:sldMk cId="1255382817" sldId="302"/>
        </pc:sldMkLst>
        <pc:spChg chg="mod">
          <ac:chgData name="Howe, Peter" userId="S::peter.howe@environment-agency.gov.uk::3c6b1697-ed96-4343-b8f8-f41804946317" providerId="AD" clId="Web-{93F32BE9-428D-2797-9985-07032AB9501B}" dt="2020-12-07T16:18:25.509" v="652" actId="14100"/>
          <ac:spMkLst>
            <pc:docMk/>
            <pc:sldMk cId="1255382817" sldId="302"/>
            <ac:spMk id="3" creationId="{621D2F39-A9AE-4314-B202-0A51C81F3B27}"/>
          </ac:spMkLst>
        </pc:spChg>
        <pc:spChg chg="add mod">
          <ac:chgData name="Howe, Peter" userId="S::peter.howe@environment-agency.gov.uk::3c6b1697-ed96-4343-b8f8-f41804946317" providerId="AD" clId="Web-{93F32BE9-428D-2797-9985-07032AB9501B}" dt="2020-12-07T16:18:53.588" v="666" actId="20577"/>
          <ac:spMkLst>
            <pc:docMk/>
            <pc:sldMk cId="1255382817" sldId="302"/>
            <ac:spMk id="12" creationId="{0E856199-A30D-4BDD-BE33-339770F207E9}"/>
          </ac:spMkLst>
        </pc:spChg>
      </pc:sldChg>
      <pc:sldChg chg="modSp">
        <pc:chgData name="Howe, Peter" userId="S::peter.howe@environment-agency.gov.uk::3c6b1697-ed96-4343-b8f8-f41804946317" providerId="AD" clId="Web-{93F32BE9-428D-2797-9985-07032AB9501B}" dt="2020-12-07T16:23:43.856" v="961" actId="20577"/>
        <pc:sldMkLst>
          <pc:docMk/>
          <pc:sldMk cId="2326760486" sldId="306"/>
        </pc:sldMkLst>
        <pc:spChg chg="mod">
          <ac:chgData name="Howe, Peter" userId="S::peter.howe@environment-agency.gov.uk::3c6b1697-ed96-4343-b8f8-f41804946317" providerId="AD" clId="Web-{93F32BE9-428D-2797-9985-07032AB9501B}" dt="2020-12-07T16:23:43.856" v="961" actId="20577"/>
          <ac:spMkLst>
            <pc:docMk/>
            <pc:sldMk cId="2326760486" sldId="306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93F32BE9-428D-2797-9985-07032AB9501B}" dt="2020-12-07T16:23:26.293" v="955" actId="20577"/>
          <ac:spMkLst>
            <pc:docMk/>
            <pc:sldMk cId="2326760486" sldId="306"/>
            <ac:spMk id="3" creationId="{621D2F39-A9AE-4314-B202-0A51C81F3B27}"/>
          </ac:spMkLst>
        </pc:spChg>
      </pc:sldChg>
      <pc:sldChg chg="modSp">
        <pc:chgData name="Howe, Peter" userId="S::peter.howe@environment-agency.gov.uk::3c6b1697-ed96-4343-b8f8-f41804946317" providerId="AD" clId="Web-{93F32BE9-428D-2797-9985-07032AB9501B}" dt="2020-12-07T16:23:14.121" v="952" actId="20577"/>
        <pc:sldMkLst>
          <pc:docMk/>
          <pc:sldMk cId="2070516713" sldId="307"/>
        </pc:sldMkLst>
        <pc:spChg chg="mod">
          <ac:chgData name="Howe, Peter" userId="S::peter.howe@environment-agency.gov.uk::3c6b1697-ed96-4343-b8f8-f41804946317" providerId="AD" clId="Web-{93F32BE9-428D-2797-9985-07032AB9501B}" dt="2020-12-07T16:23:14.121" v="952" actId="20577"/>
          <ac:spMkLst>
            <pc:docMk/>
            <pc:sldMk cId="2070516713" sldId="307"/>
            <ac:spMk id="3" creationId="{621D2F39-A9AE-4314-B202-0A51C81F3B27}"/>
          </ac:spMkLst>
        </pc:spChg>
      </pc:sldChg>
    </pc:docChg>
  </pc:docChgLst>
  <pc:docChgLst>
    <pc:chgData name="Sherwood, Mark" userId="S::mark.sherwood@environment-agency.gov.uk::f35fa871-b2ce-4724-80de-b93b26209ce7" providerId="AD" clId="Web-{CAABD53E-68FB-CF8D-4009-4DE16901B538}"/>
    <pc:docChg chg="modSld">
      <pc:chgData name="Sherwood, Mark" userId="S::mark.sherwood@environment-agency.gov.uk::f35fa871-b2ce-4724-80de-b93b26209ce7" providerId="AD" clId="Web-{CAABD53E-68FB-CF8D-4009-4DE16901B538}" dt="2020-12-16T08:21:29.782" v="43" actId="20577"/>
      <pc:docMkLst>
        <pc:docMk/>
      </pc:docMkLst>
      <pc:sldChg chg="modSp">
        <pc:chgData name="Sherwood, Mark" userId="S::mark.sherwood@environment-agency.gov.uk::f35fa871-b2ce-4724-80de-b93b26209ce7" providerId="AD" clId="Web-{CAABD53E-68FB-CF8D-4009-4DE16901B538}" dt="2020-12-16T08:21:29.782" v="42" actId="20577"/>
        <pc:sldMkLst>
          <pc:docMk/>
          <pc:sldMk cId="2333791237" sldId="329"/>
        </pc:sldMkLst>
        <pc:spChg chg="mod">
          <ac:chgData name="Sherwood, Mark" userId="S::mark.sherwood@environment-agency.gov.uk::f35fa871-b2ce-4724-80de-b93b26209ce7" providerId="AD" clId="Web-{CAABD53E-68FB-CF8D-4009-4DE16901B538}" dt="2020-12-16T08:21:29.782" v="42" actId="20577"/>
          <ac:spMkLst>
            <pc:docMk/>
            <pc:sldMk cId="2333791237" sldId="329"/>
            <ac:spMk id="3" creationId="{621D2F39-A9AE-4314-B202-0A51C81F3B27}"/>
          </ac:spMkLst>
        </pc:spChg>
      </pc:sldChg>
    </pc:docChg>
  </pc:docChgLst>
  <pc:docChgLst>
    <pc:chgData name="Kemp, Claire" userId="S::claire.kemp@environment-agency.gov.uk::79b60deb-8b3d-4a34-b395-cf6aa48380ab" providerId="AD" clId="Web-{BC5EBCBA-0F74-0967-78BE-2CF3E68736B9}"/>
    <pc:docChg chg="addSld modSld sldOrd">
      <pc:chgData name="Kemp, Claire" userId="S::claire.kemp@environment-agency.gov.uk::79b60deb-8b3d-4a34-b395-cf6aa48380ab" providerId="AD" clId="Web-{BC5EBCBA-0F74-0967-78BE-2CF3E68736B9}" dt="2020-12-14T10:28:50.954" v="3163" actId="20577"/>
      <pc:docMkLst>
        <pc:docMk/>
      </pc:docMkLst>
      <pc:sldChg chg="modNotes">
        <pc:chgData name="Kemp, Claire" userId="S::claire.kemp@environment-agency.gov.uk::79b60deb-8b3d-4a34-b395-cf6aa48380ab" providerId="AD" clId="Web-{BC5EBCBA-0F74-0967-78BE-2CF3E68736B9}" dt="2020-12-14T09:57:12.149" v="2065"/>
        <pc:sldMkLst>
          <pc:docMk/>
          <pc:sldMk cId="2104650296" sldId="303"/>
        </pc:sldMkLst>
      </pc:sldChg>
      <pc:sldChg chg="ord">
        <pc:chgData name="Kemp, Claire" userId="S::claire.kemp@environment-agency.gov.uk::79b60deb-8b3d-4a34-b395-cf6aa48380ab" providerId="AD" clId="Web-{BC5EBCBA-0F74-0967-78BE-2CF3E68736B9}" dt="2020-12-14T10:15:30.843" v="2444"/>
        <pc:sldMkLst>
          <pc:docMk/>
          <pc:sldMk cId="1921584148" sldId="304"/>
        </pc:sldMkLst>
      </pc:sldChg>
      <pc:sldChg chg="addSp modSp modNotes">
        <pc:chgData name="Kemp, Claire" userId="S::claire.kemp@environment-agency.gov.uk::79b60deb-8b3d-4a34-b395-cf6aa48380ab" providerId="AD" clId="Web-{BC5EBCBA-0F74-0967-78BE-2CF3E68736B9}" dt="2020-12-14T10:13:27.372" v="2414"/>
        <pc:sldMkLst>
          <pc:docMk/>
          <pc:sldMk cId="1626119018" sldId="327"/>
        </pc:sldMkLst>
        <pc:spChg chg="mod">
          <ac:chgData name="Kemp, Claire" userId="S::claire.kemp@environment-agency.gov.uk::79b60deb-8b3d-4a34-b395-cf6aa48380ab" providerId="AD" clId="Web-{BC5EBCBA-0F74-0967-78BE-2CF3E68736B9}" dt="2020-12-14T10:08:06.069" v="2385" actId="20577"/>
          <ac:spMkLst>
            <pc:docMk/>
            <pc:sldMk cId="1626119018" sldId="327"/>
            <ac:spMk id="3" creationId="{621D2F39-A9AE-4314-B202-0A51C81F3B27}"/>
          </ac:spMkLst>
        </pc:spChg>
        <pc:picChg chg="add mod ord">
          <ac:chgData name="Kemp, Claire" userId="S::claire.kemp@environment-agency.gov.uk::79b60deb-8b3d-4a34-b395-cf6aa48380ab" providerId="AD" clId="Web-{BC5EBCBA-0F74-0967-78BE-2CF3E68736B9}" dt="2020-12-14T10:08:18.069" v="2389" actId="1076"/>
          <ac:picMkLst>
            <pc:docMk/>
            <pc:sldMk cId="1626119018" sldId="327"/>
            <ac:picMk id="5" creationId="{B871928C-59AD-4E87-9382-D0409DB19FC9}"/>
          </ac:picMkLst>
        </pc:picChg>
      </pc:sldChg>
      <pc:sldChg chg="modSp modNotes">
        <pc:chgData name="Kemp, Claire" userId="S::claire.kemp@environment-agency.gov.uk::79b60deb-8b3d-4a34-b395-cf6aa48380ab" providerId="AD" clId="Web-{BC5EBCBA-0F74-0967-78BE-2CF3E68736B9}" dt="2020-12-14T09:45:10.306" v="1017"/>
        <pc:sldMkLst>
          <pc:docMk/>
          <pc:sldMk cId="2333791237" sldId="329"/>
        </pc:sldMkLst>
        <pc:spChg chg="mod">
          <ac:chgData name="Kemp, Claire" userId="S::claire.kemp@environment-agency.gov.uk::79b60deb-8b3d-4a34-b395-cf6aa48380ab" providerId="AD" clId="Web-{BC5EBCBA-0F74-0967-78BE-2CF3E68736B9}" dt="2020-12-14T09:44:40.852" v="1007" actId="1076"/>
          <ac:spMkLst>
            <pc:docMk/>
            <pc:sldMk cId="2333791237" sldId="329"/>
            <ac:spMk id="3" creationId="{621D2F39-A9AE-4314-B202-0A51C81F3B27}"/>
          </ac:spMkLst>
        </pc:spChg>
        <pc:picChg chg="mod">
          <ac:chgData name="Kemp, Claire" userId="S::claire.kemp@environment-agency.gov.uk::79b60deb-8b3d-4a34-b395-cf6aa48380ab" providerId="AD" clId="Web-{BC5EBCBA-0F74-0967-78BE-2CF3E68736B9}" dt="2020-12-14T09:34:59.887" v="597" actId="1076"/>
          <ac:picMkLst>
            <pc:docMk/>
            <pc:sldMk cId="2333791237" sldId="329"/>
            <ac:picMk id="5" creationId="{23BCD1C7-DC97-4154-B404-34B6D388D91E}"/>
          </ac:picMkLst>
        </pc:picChg>
      </pc:sldChg>
      <pc:sldChg chg="addSp delSp modSp add replId modNotes">
        <pc:chgData name="Kemp, Claire" userId="S::claire.kemp@environment-agency.gov.uk::79b60deb-8b3d-4a34-b395-cf6aa48380ab" providerId="AD" clId="Web-{BC5EBCBA-0F74-0967-78BE-2CF3E68736B9}" dt="2020-12-14T10:22:11.320" v="2782" actId="20577"/>
        <pc:sldMkLst>
          <pc:docMk/>
          <pc:sldMk cId="1882771761" sldId="330"/>
        </pc:sldMkLst>
        <pc:spChg chg="mod">
          <ac:chgData name="Kemp, Claire" userId="S::claire.kemp@environment-agency.gov.uk::79b60deb-8b3d-4a34-b395-cf6aa48380ab" providerId="AD" clId="Web-{BC5EBCBA-0F74-0967-78BE-2CF3E68736B9}" dt="2020-12-14T10:14:47.014" v="2430" actId="20577"/>
          <ac:spMkLst>
            <pc:docMk/>
            <pc:sldMk cId="1882771761" sldId="330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BC5EBCBA-0F74-0967-78BE-2CF3E68736B9}" dt="2020-12-14T10:22:11.320" v="2782" actId="20577"/>
          <ac:spMkLst>
            <pc:docMk/>
            <pc:sldMk cId="1882771761" sldId="330"/>
            <ac:spMk id="3" creationId="{621D2F39-A9AE-4314-B202-0A51C81F3B27}"/>
          </ac:spMkLst>
        </pc:spChg>
        <pc:spChg chg="add del mod">
          <ac:chgData name="Kemp, Claire" userId="S::claire.kemp@environment-agency.gov.uk::79b60deb-8b3d-4a34-b395-cf6aa48380ab" providerId="AD" clId="Web-{BC5EBCBA-0F74-0967-78BE-2CF3E68736B9}" dt="2020-12-14T10:14:07.513" v="2419"/>
          <ac:spMkLst>
            <pc:docMk/>
            <pc:sldMk cId="1882771761" sldId="330"/>
            <ac:spMk id="5" creationId="{A0188574-CB7C-4D5B-A7AF-3D1E259182DD}"/>
          </ac:spMkLst>
        </pc:spChg>
      </pc:sldChg>
      <pc:sldChg chg="modSp add replId modNotes">
        <pc:chgData name="Kemp, Claire" userId="S::claire.kemp@environment-agency.gov.uk::79b60deb-8b3d-4a34-b395-cf6aa48380ab" providerId="AD" clId="Web-{BC5EBCBA-0F74-0967-78BE-2CF3E68736B9}" dt="2020-12-14T10:28:50.954" v="3162" actId="20577"/>
        <pc:sldMkLst>
          <pc:docMk/>
          <pc:sldMk cId="1059289888" sldId="331"/>
        </pc:sldMkLst>
        <pc:spChg chg="mod">
          <ac:chgData name="Kemp, Claire" userId="S::claire.kemp@environment-agency.gov.uk::79b60deb-8b3d-4a34-b395-cf6aa48380ab" providerId="AD" clId="Web-{BC5EBCBA-0F74-0967-78BE-2CF3E68736B9}" dt="2020-12-14T10:14:59.249" v="2437" actId="20577"/>
          <ac:spMkLst>
            <pc:docMk/>
            <pc:sldMk cId="1059289888" sldId="331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BC5EBCBA-0F74-0967-78BE-2CF3E68736B9}" dt="2020-12-14T10:28:50.954" v="3162" actId="20577"/>
          <ac:spMkLst>
            <pc:docMk/>
            <pc:sldMk cId="1059289888" sldId="331"/>
            <ac:spMk id="3" creationId="{621D2F39-A9AE-4314-B202-0A51C81F3B27}"/>
          </ac:spMkLst>
        </pc:spChg>
      </pc:sldChg>
    </pc:docChg>
  </pc:docChgLst>
  <pc:docChgLst>
    <pc:chgData name="Brown, Paul" userId="S::paul.brown1@environment-agency.gov.uk::661d9b90-156a-4544-bf9a-d96077a33705" providerId="AD" clId="Web-{D7E58014-995F-4AF6-A1EA-27D6F8DF7759}"/>
    <pc:docChg chg="modSld">
      <pc:chgData name="Brown, Paul" userId="S::paul.brown1@environment-agency.gov.uk::661d9b90-156a-4544-bf9a-d96077a33705" providerId="AD" clId="Web-{D7E58014-995F-4AF6-A1EA-27D6F8DF7759}" dt="2020-12-17T10:42:48.525" v="7"/>
      <pc:docMkLst>
        <pc:docMk/>
      </pc:docMkLst>
      <pc:sldChg chg="modSp">
        <pc:chgData name="Brown, Paul" userId="S::paul.brown1@environment-agency.gov.uk::661d9b90-156a-4544-bf9a-d96077a33705" providerId="AD" clId="Web-{D7E58014-995F-4AF6-A1EA-27D6F8DF7759}" dt="2020-12-17T10:42:48.525" v="7"/>
        <pc:sldMkLst>
          <pc:docMk/>
          <pc:sldMk cId="1435885203" sldId="257"/>
        </pc:sldMkLst>
        <pc:graphicFrameChg chg="mod modGraphic">
          <ac:chgData name="Brown, Paul" userId="S::paul.brown1@environment-agency.gov.uk::661d9b90-156a-4544-bf9a-d96077a33705" providerId="AD" clId="Web-{D7E58014-995F-4AF6-A1EA-27D6F8DF7759}" dt="2020-12-17T10:42:48.525" v="7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</pc:docChg>
  </pc:docChgLst>
  <pc:docChgLst>
    <pc:chgData name="Howe, Peter" userId="S::peter.howe@environment-agency.gov.uk::3c6b1697-ed96-4343-b8f8-f41804946317" providerId="AD" clId="Web-{B033B93D-FB6E-0FAB-BF9D-CD225DAC8FD1}"/>
    <pc:docChg chg="addSld delSld modSld">
      <pc:chgData name="Howe, Peter" userId="S::peter.howe@environment-agency.gov.uk::3c6b1697-ed96-4343-b8f8-f41804946317" providerId="AD" clId="Web-{B033B93D-FB6E-0FAB-BF9D-CD225DAC8FD1}" dt="2020-10-05T12:59:39.133" v="219"/>
      <pc:docMkLst>
        <pc:docMk/>
      </pc:docMkLst>
      <pc:sldChg chg="del">
        <pc:chgData name="Howe, Peter" userId="S::peter.howe@environment-agency.gov.uk::3c6b1697-ed96-4343-b8f8-f41804946317" providerId="AD" clId="Web-{B033B93D-FB6E-0FAB-BF9D-CD225DAC8FD1}" dt="2020-10-05T12:46:34.489" v="62"/>
        <pc:sldMkLst>
          <pc:docMk/>
          <pc:sldMk cId="3507882847" sldId="269"/>
        </pc:sldMkLst>
      </pc:sldChg>
      <pc:sldChg chg="modSp">
        <pc:chgData name="Howe, Peter" userId="S::peter.howe@environment-agency.gov.uk::3c6b1697-ed96-4343-b8f8-f41804946317" providerId="AD" clId="Web-{B033B93D-FB6E-0FAB-BF9D-CD225DAC8FD1}" dt="2020-10-05T12:46:19.020" v="59"/>
        <pc:sldMkLst>
          <pc:docMk/>
          <pc:sldMk cId="2745006629" sldId="271"/>
        </pc:sldMkLst>
        <pc:cxnChg chg="mod">
          <ac:chgData name="Howe, Peter" userId="S::peter.howe@environment-agency.gov.uk::3c6b1697-ed96-4343-b8f8-f41804946317" providerId="AD" clId="Web-{B033B93D-FB6E-0FAB-BF9D-CD225DAC8FD1}" dt="2020-10-05T12:46:19.020" v="59"/>
          <ac:cxnSpMkLst>
            <pc:docMk/>
            <pc:sldMk cId="2745006629" sldId="271"/>
            <ac:cxnSpMk id="11" creationId="{00000000-0000-0000-0000-000000000000}"/>
          </ac:cxnSpMkLst>
        </pc:cxnChg>
      </pc:sldChg>
      <pc:sldChg chg="modSp">
        <pc:chgData name="Howe, Peter" userId="S::peter.howe@environment-agency.gov.uk::3c6b1697-ed96-4343-b8f8-f41804946317" providerId="AD" clId="Web-{B033B93D-FB6E-0FAB-BF9D-CD225DAC8FD1}" dt="2020-10-05T12:46:57.068" v="68"/>
        <pc:sldMkLst>
          <pc:docMk/>
          <pc:sldMk cId="1585967409" sldId="272"/>
        </pc:sldMkLst>
        <pc:cxnChg chg="mod">
          <ac:chgData name="Howe, Peter" userId="S::peter.howe@environment-agency.gov.uk::3c6b1697-ed96-4343-b8f8-f41804946317" providerId="AD" clId="Web-{B033B93D-FB6E-0FAB-BF9D-CD225DAC8FD1}" dt="2020-10-05T12:46:57.068" v="68"/>
          <ac:cxnSpMkLst>
            <pc:docMk/>
            <pc:sldMk cId="1585967409" sldId="272"/>
            <ac:cxnSpMk id="11" creationId="{00000000-0000-0000-0000-000000000000}"/>
          </ac:cxnSpMkLst>
        </pc:cxnChg>
      </pc:sldChg>
      <pc:sldChg chg="modSp">
        <pc:chgData name="Howe, Peter" userId="S::peter.howe@environment-agency.gov.uk::3c6b1697-ed96-4343-b8f8-f41804946317" providerId="AD" clId="Web-{B033B93D-FB6E-0FAB-BF9D-CD225DAC8FD1}" dt="2020-10-05T12:59:39.133" v="219"/>
        <pc:sldMkLst>
          <pc:docMk/>
          <pc:sldMk cId="4094909994" sldId="273"/>
        </pc:sldMkLst>
        <pc:graphicFrameChg chg="modGraphic">
          <ac:chgData name="Howe, Peter" userId="S::peter.howe@environment-agency.gov.uk::3c6b1697-ed96-4343-b8f8-f41804946317" providerId="AD" clId="Web-{B033B93D-FB6E-0FAB-BF9D-CD225DAC8FD1}" dt="2020-10-05T12:59:39.133" v="219"/>
          <ac:graphicFrameMkLst>
            <pc:docMk/>
            <pc:sldMk cId="4094909994" sldId="273"/>
            <ac:graphicFrameMk id="10" creationId="{00000000-0000-0000-0000-000000000000}"/>
          </ac:graphicFrameMkLst>
        </pc:graphicFrameChg>
        <pc:cxnChg chg="mod">
          <ac:chgData name="Howe, Peter" userId="S::peter.howe@environment-agency.gov.uk::3c6b1697-ed96-4343-b8f8-f41804946317" providerId="AD" clId="Web-{B033B93D-FB6E-0FAB-BF9D-CD225DAC8FD1}" dt="2020-10-05T12:46:41.536" v="64"/>
          <ac:cxnSpMkLst>
            <pc:docMk/>
            <pc:sldMk cId="4094909994" sldId="273"/>
            <ac:cxnSpMk id="11" creationId="{00000000-0000-0000-0000-000000000000}"/>
          </ac:cxnSpMkLst>
        </pc:cxnChg>
      </pc:sldChg>
      <pc:sldChg chg="modSp">
        <pc:chgData name="Howe, Peter" userId="S::peter.howe@environment-agency.gov.uk::3c6b1697-ed96-4343-b8f8-f41804946317" providerId="AD" clId="Web-{B033B93D-FB6E-0FAB-BF9D-CD225DAC8FD1}" dt="2020-10-05T12:46:26.676" v="61"/>
        <pc:sldMkLst>
          <pc:docMk/>
          <pc:sldMk cId="4275484368" sldId="276"/>
        </pc:sldMkLst>
        <pc:cxnChg chg="mod">
          <ac:chgData name="Howe, Peter" userId="S::peter.howe@environment-agency.gov.uk::3c6b1697-ed96-4343-b8f8-f41804946317" providerId="AD" clId="Web-{B033B93D-FB6E-0FAB-BF9D-CD225DAC8FD1}" dt="2020-10-05T12:46:26.676" v="61"/>
          <ac:cxnSpMkLst>
            <pc:docMk/>
            <pc:sldMk cId="4275484368" sldId="276"/>
            <ac:cxnSpMk id="11" creationId="{00000000-0000-0000-0000-000000000000}"/>
          </ac:cxnSpMkLst>
        </pc:cxnChg>
      </pc:sldChg>
      <pc:sldChg chg="addSp modSp">
        <pc:chgData name="Howe, Peter" userId="S::peter.howe@environment-agency.gov.uk::3c6b1697-ed96-4343-b8f8-f41804946317" providerId="AD" clId="Web-{B033B93D-FB6E-0FAB-BF9D-CD225DAC8FD1}" dt="2020-10-05T12:49:50.415" v="95"/>
        <pc:sldMkLst>
          <pc:docMk/>
          <pc:sldMk cId="2256550281" sldId="277"/>
        </pc:sldMkLst>
        <pc:spChg chg="add mod">
          <ac:chgData name="Howe, Peter" userId="S::peter.howe@environment-agency.gov.uk::3c6b1697-ed96-4343-b8f8-f41804946317" providerId="AD" clId="Web-{B033B93D-FB6E-0FAB-BF9D-CD225DAC8FD1}" dt="2020-10-05T12:49:20.477" v="91"/>
          <ac:spMkLst>
            <pc:docMk/>
            <pc:sldMk cId="2256550281" sldId="277"/>
            <ac:spMk id="4" creationId="{0681C3B9-BB47-4CE4-9950-DB5DD7FAD843}"/>
          </ac:spMkLst>
        </pc:spChg>
        <pc:cxnChg chg="mod">
          <ac:chgData name="Howe, Peter" userId="S::peter.howe@environment-agency.gov.uk::3c6b1697-ed96-4343-b8f8-f41804946317" providerId="AD" clId="Web-{B033B93D-FB6E-0FAB-BF9D-CD225DAC8FD1}" dt="2020-10-05T12:49:50.415" v="95"/>
          <ac:cxnSpMkLst>
            <pc:docMk/>
            <pc:sldMk cId="2256550281" sldId="277"/>
            <ac:cxnSpMk id="11" creationId="{00000000-0000-0000-0000-000000000000}"/>
          </ac:cxnSpMkLst>
        </pc:cxnChg>
      </pc:sldChg>
      <pc:sldChg chg="modSp">
        <pc:chgData name="Howe, Peter" userId="S::peter.howe@environment-agency.gov.uk::3c6b1697-ed96-4343-b8f8-f41804946317" providerId="AD" clId="Web-{B033B93D-FB6E-0FAB-BF9D-CD225DAC8FD1}" dt="2020-10-05T12:46:47.942" v="66"/>
        <pc:sldMkLst>
          <pc:docMk/>
          <pc:sldMk cId="258970428" sldId="278"/>
        </pc:sldMkLst>
        <pc:cxnChg chg="mod">
          <ac:chgData name="Howe, Peter" userId="S::peter.howe@environment-agency.gov.uk::3c6b1697-ed96-4343-b8f8-f41804946317" providerId="AD" clId="Web-{B033B93D-FB6E-0FAB-BF9D-CD225DAC8FD1}" dt="2020-10-05T12:46:47.942" v="66"/>
          <ac:cxnSpMkLst>
            <pc:docMk/>
            <pc:sldMk cId="258970428" sldId="278"/>
            <ac:cxnSpMk id="11" creationId="{00000000-0000-0000-0000-000000000000}"/>
          </ac:cxnSpMkLst>
        </pc:cxnChg>
      </pc:sldChg>
      <pc:sldChg chg="del">
        <pc:chgData name="Howe, Peter" userId="S::peter.howe@environment-agency.gov.uk::3c6b1697-ed96-4343-b8f8-f41804946317" providerId="AD" clId="Web-{B033B93D-FB6E-0FAB-BF9D-CD225DAC8FD1}" dt="2020-10-05T12:54:05.640" v="149"/>
        <pc:sldMkLst>
          <pc:docMk/>
          <pc:sldMk cId="2271791503" sldId="279"/>
        </pc:sldMkLst>
      </pc:sldChg>
      <pc:sldChg chg="addSp delSp modSp del">
        <pc:chgData name="Howe, Peter" userId="S::peter.howe@environment-agency.gov.uk::3c6b1697-ed96-4343-b8f8-f41804946317" providerId="AD" clId="Web-{B033B93D-FB6E-0FAB-BF9D-CD225DAC8FD1}" dt="2020-10-05T12:58:48.866" v="211"/>
        <pc:sldMkLst>
          <pc:docMk/>
          <pc:sldMk cId="1711681898" sldId="280"/>
        </pc:sldMkLst>
        <pc:spChg chg="mod">
          <ac:chgData name="Howe, Peter" userId="S::peter.howe@environment-agency.gov.uk::3c6b1697-ed96-4343-b8f8-f41804946317" providerId="AD" clId="Web-{B033B93D-FB6E-0FAB-BF9D-CD225DAC8FD1}" dt="2020-10-05T12:56:58.301" v="198" actId="20577"/>
          <ac:spMkLst>
            <pc:docMk/>
            <pc:sldMk cId="1711681898" sldId="280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57:04.582" v="202" actId="20577"/>
          <ac:spMkLst>
            <pc:docMk/>
            <pc:sldMk cId="1711681898" sldId="280"/>
            <ac:spMk id="3" creationId="{00000000-0000-0000-0000-000000000000}"/>
          </ac:spMkLst>
        </pc:spChg>
        <pc:picChg chg="add del mod">
          <ac:chgData name="Howe, Peter" userId="S::peter.howe@environment-agency.gov.uk::3c6b1697-ed96-4343-b8f8-f41804946317" providerId="AD" clId="Web-{B033B93D-FB6E-0FAB-BF9D-CD225DAC8FD1}" dt="2020-10-05T12:47:37.662" v="76"/>
          <ac:picMkLst>
            <pc:docMk/>
            <pc:sldMk cId="1711681898" sldId="280"/>
            <ac:picMk id="9" creationId="{381F86D7-EFB4-4F0D-AE60-2A404FC05D1D}"/>
          </ac:picMkLst>
        </pc:picChg>
        <pc:cxnChg chg="add del mod">
          <ac:chgData name="Howe, Peter" userId="S::peter.howe@environment-agency.gov.uk::3c6b1697-ed96-4343-b8f8-f41804946317" providerId="AD" clId="Web-{B033B93D-FB6E-0FAB-BF9D-CD225DAC8FD1}" dt="2020-10-05T12:47:37.662" v="75"/>
          <ac:cxnSpMkLst>
            <pc:docMk/>
            <pc:sldMk cId="1711681898" sldId="280"/>
            <ac:cxnSpMk id="10" creationId="{4FAFE300-BC8A-45D8-AF44-94E40CC72DB6}"/>
          </ac:cxnSpMkLst>
        </pc:cxnChg>
        <pc:cxnChg chg="mod">
          <ac:chgData name="Howe, Peter" userId="S::peter.howe@environment-agency.gov.uk::3c6b1697-ed96-4343-b8f8-f41804946317" providerId="AD" clId="Web-{B033B93D-FB6E-0FAB-BF9D-CD225DAC8FD1}" dt="2020-10-05T12:47:15.693" v="70" actId="1076"/>
          <ac:cxnSpMkLst>
            <pc:docMk/>
            <pc:sldMk cId="1711681898" sldId="280"/>
            <ac:cxnSpMk id="11" creationId="{00000000-0000-0000-0000-000000000000}"/>
          </ac:cxnSpMkLst>
        </pc:cxnChg>
      </pc:sldChg>
      <pc:sldChg chg="addSp delSp modSp del">
        <pc:chgData name="Howe, Peter" userId="S::peter.howe@environment-agency.gov.uk::3c6b1697-ed96-4343-b8f8-f41804946317" providerId="AD" clId="Web-{B033B93D-FB6E-0FAB-BF9D-CD225DAC8FD1}" dt="2020-10-05T12:52:40.185" v="133"/>
        <pc:sldMkLst>
          <pc:docMk/>
          <pc:sldMk cId="2519514374" sldId="285"/>
        </pc:sldMkLst>
        <pc:spChg chg="add del ord">
          <ac:chgData name="Howe, Peter" userId="S::peter.howe@environment-agency.gov.uk::3c6b1697-ed96-4343-b8f8-f41804946317" providerId="AD" clId="Web-{B033B93D-FB6E-0FAB-BF9D-CD225DAC8FD1}" dt="2020-10-05T12:49:57.525" v="100"/>
          <ac:spMkLst>
            <pc:docMk/>
            <pc:sldMk cId="2519514374" sldId="285"/>
            <ac:spMk id="2" creationId="{7C67BD81-20D5-476D-B44A-292DD1DC3EA8}"/>
          </ac:spMkLst>
        </pc:spChg>
        <pc:spChg chg="del">
          <ac:chgData name="Howe, Peter" userId="S::peter.howe@environment-agency.gov.uk::3c6b1697-ed96-4343-b8f8-f41804946317" providerId="AD" clId="Web-{B033B93D-FB6E-0FAB-BF9D-CD225DAC8FD1}" dt="2020-10-05T12:49:57.525" v="99"/>
          <ac:spMkLst>
            <pc:docMk/>
            <pc:sldMk cId="2519514374" sldId="285"/>
            <ac:spMk id="220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B033B93D-FB6E-0FAB-BF9D-CD225DAC8FD1}" dt="2020-10-05T12:49:57.525" v="98"/>
          <ac:spMkLst>
            <pc:docMk/>
            <pc:sldMk cId="2519514374" sldId="285"/>
            <ac:spMk id="221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52:34.544" v="132" actId="20577"/>
          <ac:spMkLst>
            <pc:docMk/>
            <pc:sldMk cId="2519514374" sldId="285"/>
            <ac:spMk id="228" creationId="{00000000-0000-0000-0000-000000000000}"/>
          </ac:spMkLst>
        </pc:spChg>
        <pc:grpChg chg="del">
          <ac:chgData name="Howe, Peter" userId="S::peter.howe@environment-agency.gov.uk::3c6b1697-ed96-4343-b8f8-f41804946317" providerId="AD" clId="Web-{B033B93D-FB6E-0FAB-BF9D-CD225DAC8FD1}" dt="2020-10-05T12:49:57.525" v="96"/>
          <ac:grpSpMkLst>
            <pc:docMk/>
            <pc:sldMk cId="2519514374" sldId="285"/>
            <ac:grpSpMk id="224" creationId="{00000000-0000-0000-0000-000000000000}"/>
          </ac:grpSpMkLst>
        </pc:grpChg>
        <pc:cxnChg chg="del">
          <ac:chgData name="Howe, Peter" userId="S::peter.howe@environment-agency.gov.uk::3c6b1697-ed96-4343-b8f8-f41804946317" providerId="AD" clId="Web-{B033B93D-FB6E-0FAB-BF9D-CD225DAC8FD1}" dt="2020-10-05T12:49:57.525" v="97"/>
          <ac:cxnSpMkLst>
            <pc:docMk/>
            <pc:sldMk cId="2519514374" sldId="285"/>
            <ac:cxnSpMk id="222" creationId="{00000000-0000-0000-0000-000000000000}"/>
          </ac:cxnSpMkLst>
        </pc:cxnChg>
      </pc:sldChg>
      <pc:sldChg chg="addSp delSp modSp delCm">
        <pc:chgData name="Howe, Peter" userId="S::peter.howe@environment-agency.gov.uk::3c6b1697-ed96-4343-b8f8-f41804946317" providerId="AD" clId="Web-{B033B93D-FB6E-0FAB-BF9D-CD225DAC8FD1}" dt="2020-10-05T12:50:54.979" v="112"/>
        <pc:sldMkLst>
          <pc:docMk/>
          <pc:sldMk cId="4272038375" sldId="287"/>
        </pc:sldMkLst>
        <pc:spChg chg="add del">
          <ac:chgData name="Howe, Peter" userId="S::peter.howe@environment-agency.gov.uk::3c6b1697-ed96-4343-b8f8-f41804946317" providerId="AD" clId="Web-{B033B93D-FB6E-0FAB-BF9D-CD225DAC8FD1}" dt="2020-10-05T12:50:10.963" v="103"/>
          <ac:spMkLst>
            <pc:docMk/>
            <pc:sldMk cId="4272038375" sldId="287"/>
            <ac:spMk id="89" creationId="{69E2784F-4EE5-441F-BF6D-0303F5A55CCB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50:10.963" v="102"/>
          <ac:spMkLst>
            <pc:docMk/>
            <pc:sldMk cId="4272038375" sldId="287"/>
            <ac:spMk id="90" creationId="{F6902CB6-0115-47BB-A681-BE70E13D497A}"/>
          </ac:spMkLst>
        </pc:spChg>
        <pc:spChg chg="add">
          <ac:chgData name="Howe, Peter" userId="S::peter.howe@environment-agency.gov.uk::3c6b1697-ed96-4343-b8f8-f41804946317" providerId="AD" clId="Web-{B033B93D-FB6E-0FAB-BF9D-CD225DAC8FD1}" dt="2020-10-05T12:44:41.721" v="45"/>
          <ac:spMkLst>
            <pc:docMk/>
            <pc:sldMk cId="4272038375" sldId="287"/>
            <ac:spMk id="92" creationId="{89207CE4-6BE2-4C8D-9F7D-0A2E40221E40}"/>
          </ac:spMkLst>
        </pc:spChg>
        <pc:spChg chg="add del mod">
          <ac:chgData name="Howe, Peter" userId="S::peter.howe@environment-agency.gov.uk::3c6b1697-ed96-4343-b8f8-f41804946317" providerId="AD" clId="Web-{B033B93D-FB6E-0FAB-BF9D-CD225DAC8FD1}" dt="2020-10-05T12:44:50.596" v="51"/>
          <ac:spMkLst>
            <pc:docMk/>
            <pc:sldMk cId="4272038375" sldId="287"/>
            <ac:spMk id="96" creationId="{18D5C2FB-1C79-4DD2-9979-AAF810F1597E}"/>
          </ac:spMkLst>
        </pc:spChg>
        <pc:spChg chg="add">
          <ac:chgData name="Howe, Peter" userId="S::peter.howe@environment-agency.gov.uk::3c6b1697-ed96-4343-b8f8-f41804946317" providerId="AD" clId="Web-{B033B93D-FB6E-0FAB-BF9D-CD225DAC8FD1}" dt="2020-10-05T12:44:41.846" v="48"/>
          <ac:spMkLst>
            <pc:docMk/>
            <pc:sldMk cId="4272038375" sldId="287"/>
            <ac:spMk id="98" creationId="{C1E91F5E-BDD7-4A67-B4D5-A0CD2325D07B}"/>
          </ac:spMkLst>
        </pc:spChg>
        <pc:spChg chg="add">
          <ac:chgData name="Howe, Peter" userId="S::peter.howe@environment-agency.gov.uk::3c6b1697-ed96-4343-b8f8-f41804946317" providerId="AD" clId="Web-{B033B93D-FB6E-0FAB-BF9D-CD225DAC8FD1}" dt="2020-10-05T12:50:16.057" v="107"/>
          <ac:spMkLst>
            <pc:docMk/>
            <pc:sldMk cId="4272038375" sldId="287"/>
            <ac:spMk id="181" creationId="{66972005-1D30-4EF0-B8ED-FA57858B4902}"/>
          </ac:spMkLst>
        </pc:spChg>
        <pc:grpChg chg="add del">
          <ac:chgData name="Howe, Peter" userId="S::peter.howe@environment-agency.gov.uk::3c6b1697-ed96-4343-b8f8-f41804946317" providerId="AD" clId="Web-{B033B93D-FB6E-0FAB-BF9D-CD225DAC8FD1}" dt="2020-10-05T12:50:10.963" v="101"/>
          <ac:grpSpMkLst>
            <pc:docMk/>
            <pc:sldMk cId="4272038375" sldId="287"/>
            <ac:grpSpMk id="94" creationId="{BAAA4988-72A8-4C0A-A382-2AA0B22FB346}"/>
          </ac:grpSpMkLst>
        </pc:grpChg>
        <pc:graphicFrameChg chg="ord">
          <ac:chgData name="Howe, Peter" userId="S::peter.howe@environment-agency.gov.uk::3c6b1697-ed96-4343-b8f8-f41804946317" providerId="AD" clId="Web-{B033B93D-FB6E-0FAB-BF9D-CD225DAC8FD1}" dt="2020-10-05T12:50:28.557" v="109"/>
          <ac:graphicFrameMkLst>
            <pc:docMk/>
            <pc:sldMk cId="4272038375" sldId="287"/>
            <ac:graphicFrameMk id="2" creationId="{00000000-0000-0000-0000-000000000000}"/>
          </ac:graphicFrameMkLst>
        </pc:graphicFrameChg>
        <pc:graphicFrameChg chg="mod ord">
          <ac:chgData name="Howe, Peter" userId="S::peter.howe@environment-agency.gov.uk::3c6b1697-ed96-4343-b8f8-f41804946317" providerId="AD" clId="Web-{B033B93D-FB6E-0FAB-BF9D-CD225DAC8FD1}" dt="2020-10-05T12:50:46.526" v="110" actId="1076"/>
          <ac:graphicFrameMkLst>
            <pc:docMk/>
            <pc:sldMk cId="4272038375" sldId="287"/>
            <ac:graphicFrameMk id="16" creationId="{00000000-0000-0000-0000-000000000000}"/>
          </ac:graphicFrameMkLst>
        </pc:graphicFrameChg>
        <pc:picChg chg="add ord">
          <ac:chgData name="Howe, Peter" userId="S::peter.howe@environment-agency.gov.uk::3c6b1697-ed96-4343-b8f8-f41804946317" providerId="AD" clId="Web-{B033B93D-FB6E-0FAB-BF9D-CD225DAC8FD1}" dt="2020-10-05T12:50:50.792" v="111"/>
          <ac:picMkLst>
            <pc:docMk/>
            <pc:sldMk cId="4272038375" sldId="287"/>
            <ac:picMk id="178" creationId="{2B3A49F8-D0A4-47F8-891F-8FC2883A0BEC}"/>
          </ac:picMkLst>
        </pc:picChg>
        <pc:cxnChg chg="add del mod">
          <ac:chgData name="Howe, Peter" userId="S::peter.howe@environment-agency.gov.uk::3c6b1697-ed96-4343-b8f8-f41804946317" providerId="AD" clId="Web-{B033B93D-FB6E-0FAB-BF9D-CD225DAC8FD1}" dt="2020-10-05T12:50:14.447" v="104"/>
          <ac:cxnSpMkLst>
            <pc:docMk/>
            <pc:sldMk cId="4272038375" sldId="287"/>
            <ac:cxnSpMk id="91" creationId="{7295C91E-DFF4-44FE-8D3A-4CCEE71B02EE}"/>
          </ac:cxnSpMkLst>
        </pc:cxnChg>
        <pc:cxnChg chg="add ord">
          <ac:chgData name="Howe, Peter" userId="S::peter.howe@environment-agency.gov.uk::3c6b1697-ed96-4343-b8f8-f41804946317" providerId="AD" clId="Web-{B033B93D-FB6E-0FAB-BF9D-CD225DAC8FD1}" dt="2020-10-05T12:50:54.979" v="112"/>
          <ac:cxnSpMkLst>
            <pc:docMk/>
            <pc:sldMk cId="4272038375" sldId="287"/>
            <ac:cxnSpMk id="179" creationId="{4B4DE328-EEAE-432F-B352-B2EE5CF6D6E6}"/>
          </ac:cxnSpMkLst>
        </pc:cxnChg>
      </pc:sldChg>
      <pc:sldChg chg="addSp delSp modSp delCm">
        <pc:chgData name="Howe, Peter" userId="S::peter.howe@environment-agency.gov.uk::3c6b1697-ed96-4343-b8f8-f41804946317" providerId="AD" clId="Web-{B033B93D-FB6E-0FAB-BF9D-CD225DAC8FD1}" dt="2020-10-05T12:54:45.860" v="155" actId="20577"/>
        <pc:sldMkLst>
          <pc:docMk/>
          <pc:sldMk cId="4203627175" sldId="288"/>
        </pc:sldMkLst>
        <pc:spChg chg="mod">
          <ac:chgData name="Howe, Peter" userId="S::peter.howe@environment-agency.gov.uk::3c6b1697-ed96-4343-b8f8-f41804946317" providerId="AD" clId="Web-{B033B93D-FB6E-0FAB-BF9D-CD225DAC8FD1}" dt="2020-10-05T12:53:35.702" v="144" actId="20577"/>
          <ac:spMkLst>
            <pc:docMk/>
            <pc:sldMk cId="4203627175" sldId="288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54:45.860" v="155" actId="20577"/>
          <ac:spMkLst>
            <pc:docMk/>
            <pc:sldMk cId="4203627175" sldId="288"/>
            <ac:spMk id="3" creationId="{00000000-0000-0000-0000-000000000000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54:16.984" v="152"/>
          <ac:spMkLst>
            <pc:docMk/>
            <pc:sldMk cId="4203627175" sldId="288"/>
            <ac:spMk id="8" creationId="{0879A003-E69D-44B1-A33D-5F64F06BD8D2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54:14.297" v="151"/>
          <ac:spMkLst>
            <pc:docMk/>
            <pc:sldMk cId="4203627175" sldId="288"/>
            <ac:spMk id="9" creationId="{AFDFE914-E681-47E4-B0F0-DF0FED5FB7E4}"/>
          </ac:spMkLst>
        </pc:spChg>
        <pc:picChg chg="add">
          <ac:chgData name="Howe, Peter" userId="S::peter.howe@environment-agency.gov.uk::3c6b1697-ed96-4343-b8f8-f41804946317" providerId="AD" clId="Web-{B033B93D-FB6E-0FAB-BF9D-CD225DAC8FD1}" dt="2020-10-05T12:47:48.647" v="79"/>
          <ac:picMkLst>
            <pc:docMk/>
            <pc:sldMk cId="4203627175" sldId="288"/>
            <ac:picMk id="5" creationId="{E1114596-1655-4CF8-A5CB-EDBCB097823E}"/>
          </ac:picMkLst>
        </pc:picChg>
        <pc:cxnChg chg="add mod">
          <ac:chgData name="Howe, Peter" userId="S::peter.howe@environment-agency.gov.uk::3c6b1697-ed96-4343-b8f8-f41804946317" providerId="AD" clId="Web-{B033B93D-FB6E-0FAB-BF9D-CD225DAC8FD1}" dt="2020-10-05T12:48:09.007" v="86"/>
          <ac:cxnSpMkLst>
            <pc:docMk/>
            <pc:sldMk cId="4203627175" sldId="288"/>
            <ac:cxnSpMk id="7" creationId="{9004162C-5E19-4AA4-B9C5-916420FE0A3E}"/>
          </ac:cxnSpMkLst>
        </pc:cxnChg>
      </pc:sldChg>
      <pc:sldChg chg="addSp">
        <pc:chgData name="Howe, Peter" userId="S::peter.howe@environment-agency.gov.uk::3c6b1697-ed96-4343-b8f8-f41804946317" providerId="AD" clId="Web-{B033B93D-FB6E-0FAB-BF9D-CD225DAC8FD1}" dt="2020-10-05T12:47:40.631" v="78"/>
        <pc:sldMkLst>
          <pc:docMk/>
          <pc:sldMk cId="4290005256" sldId="289"/>
        </pc:sldMkLst>
        <pc:picChg chg="add">
          <ac:chgData name="Howe, Peter" userId="S::peter.howe@environment-agency.gov.uk::3c6b1697-ed96-4343-b8f8-f41804946317" providerId="AD" clId="Web-{B033B93D-FB6E-0FAB-BF9D-CD225DAC8FD1}" dt="2020-10-05T12:47:40.616" v="77"/>
          <ac:picMkLst>
            <pc:docMk/>
            <pc:sldMk cId="4290005256" sldId="289"/>
            <ac:picMk id="5" creationId="{7A4F20AF-87DD-4EEA-943C-547AAD15F091}"/>
          </ac:picMkLst>
        </pc:picChg>
        <pc:cxnChg chg="add">
          <ac:chgData name="Howe, Peter" userId="S::peter.howe@environment-agency.gov.uk::3c6b1697-ed96-4343-b8f8-f41804946317" providerId="AD" clId="Web-{B033B93D-FB6E-0FAB-BF9D-CD225DAC8FD1}" dt="2020-10-05T12:47:40.631" v="78"/>
          <ac:cxnSpMkLst>
            <pc:docMk/>
            <pc:sldMk cId="4290005256" sldId="289"/>
            <ac:cxnSpMk id="7" creationId="{9700C167-0BCD-4B41-A50F-5C71680B7C9B}"/>
          </ac:cxnSpMkLst>
        </pc:cxnChg>
      </pc:sldChg>
      <pc:sldChg chg="addSp delSp modSp add del replId">
        <pc:chgData name="Howe, Peter" userId="S::peter.howe@environment-agency.gov.uk::3c6b1697-ed96-4343-b8f8-f41804946317" providerId="AD" clId="Web-{B033B93D-FB6E-0FAB-BF9D-CD225DAC8FD1}" dt="2020-10-05T12:45:55.972" v="55"/>
        <pc:sldMkLst>
          <pc:docMk/>
          <pc:sldMk cId="107115331" sldId="290"/>
        </pc:sldMkLst>
        <pc:spChg chg="add del">
          <ac:chgData name="Howe, Peter" userId="S::peter.howe@environment-agency.gov.uk::3c6b1697-ed96-4343-b8f8-f41804946317" providerId="AD" clId="Web-{B033B93D-FB6E-0FAB-BF9D-CD225DAC8FD1}" dt="2020-10-05T12:44:26.767" v="39"/>
          <ac:spMkLst>
            <pc:docMk/>
            <pc:sldMk cId="107115331" sldId="290"/>
            <ac:spMk id="20" creationId="{FCF61DB2-655E-4602-A667-D2FDD805B412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67" v="38"/>
          <ac:spMkLst>
            <pc:docMk/>
            <pc:sldMk cId="107115331" sldId="290"/>
            <ac:spMk id="22" creationId="{207405F4-A5A1-49E6-AAF0-F5F2CAD0FD79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67" v="37"/>
          <ac:spMkLst>
            <pc:docMk/>
            <pc:sldMk cId="107115331" sldId="290"/>
            <ac:spMk id="23" creationId="{A6C90167-F8A7-40E6-9851-95C7DC595160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67" v="36"/>
          <ac:spMkLst>
            <pc:docMk/>
            <pc:sldMk cId="107115331" sldId="290"/>
            <ac:spMk id="24" creationId="{A91092FF-CD9D-4C54-AB95-0328EE799A73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67" v="35"/>
          <ac:spMkLst>
            <pc:docMk/>
            <pc:sldMk cId="107115331" sldId="290"/>
            <ac:spMk id="25" creationId="{2DF5C042-F200-44B5-9323-B6A6C10472E7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67" v="34"/>
          <ac:spMkLst>
            <pc:docMk/>
            <pc:sldMk cId="107115331" sldId="290"/>
            <ac:spMk id="26" creationId="{CEDA59B7-DC7C-42B5-B69C-C38BACE8E890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33"/>
          <ac:spMkLst>
            <pc:docMk/>
            <pc:sldMk cId="107115331" sldId="290"/>
            <ac:spMk id="27" creationId="{91F86789-623A-4EFF-95CF-52FF06C9C4C0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30"/>
          <ac:spMkLst>
            <pc:docMk/>
            <pc:sldMk cId="107115331" sldId="290"/>
            <ac:spMk id="30" creationId="{B3F171BD-B37B-4CE6-B017-180B75D7AFD8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29"/>
          <ac:spMkLst>
            <pc:docMk/>
            <pc:sldMk cId="107115331" sldId="290"/>
            <ac:spMk id="32" creationId="{CE5B7CCB-2DE5-45E8-904B-A3ACD9AD9BD5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28"/>
          <ac:spMkLst>
            <pc:docMk/>
            <pc:sldMk cId="107115331" sldId="290"/>
            <ac:spMk id="34" creationId="{232DA0F2-D6C9-4BDE-917C-BB28D7D42581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27"/>
          <ac:spMkLst>
            <pc:docMk/>
            <pc:sldMk cId="107115331" sldId="290"/>
            <ac:spMk id="36" creationId="{2773BE15-7E46-4775-B274-8ABC0D9C7C5B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26"/>
          <ac:spMkLst>
            <pc:docMk/>
            <pc:sldMk cId="107115331" sldId="290"/>
            <ac:spMk id="38" creationId="{AE7AFAE0-8357-4586-8321-A3F1F7A76ACD}"/>
          </ac:spMkLst>
        </pc:spChg>
        <pc:spChg chg="add del">
          <ac:chgData name="Howe, Peter" userId="S::peter.howe@environment-agency.gov.uk::3c6b1697-ed96-4343-b8f8-f41804946317" providerId="AD" clId="Web-{B033B93D-FB6E-0FAB-BF9D-CD225DAC8FD1}" dt="2020-10-05T12:44:26.752" v="25"/>
          <ac:spMkLst>
            <pc:docMk/>
            <pc:sldMk cId="107115331" sldId="290"/>
            <ac:spMk id="40" creationId="{6DE468CE-E838-4355-856E-32E0E4F4DE82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43:48.438" v="2" actId="20577"/>
          <ac:spMkLst>
            <pc:docMk/>
            <pc:sldMk cId="107115331" sldId="290"/>
            <ac:spMk id="229" creationId="{00000000-0000-0000-0000-000000000000}"/>
          </ac:spMkLst>
        </pc:spChg>
        <pc:graphicFrameChg chg="add del">
          <ac:chgData name="Howe, Peter" userId="S::peter.howe@environment-agency.gov.uk::3c6b1697-ed96-4343-b8f8-f41804946317" providerId="AD" clId="Web-{B033B93D-FB6E-0FAB-BF9D-CD225DAC8FD1}" dt="2020-10-05T12:44:26.767" v="41"/>
          <ac:graphicFrameMkLst>
            <pc:docMk/>
            <pc:sldMk cId="107115331" sldId="290"/>
            <ac:graphicFrameMk id="2" creationId="{AA4E04C1-69F1-49D4-B430-90730FFA5B5C}"/>
          </ac:graphicFrameMkLst>
        </pc:graphicFrameChg>
        <pc:graphicFrameChg chg="add del">
          <ac:chgData name="Howe, Peter" userId="S::peter.howe@environment-agency.gov.uk::3c6b1697-ed96-4343-b8f8-f41804946317" providerId="AD" clId="Web-{B033B93D-FB6E-0FAB-BF9D-CD225DAC8FD1}" dt="2020-10-05T12:44:26.767" v="40"/>
          <ac:graphicFrameMkLst>
            <pc:docMk/>
            <pc:sldMk cId="107115331" sldId="290"/>
            <ac:graphicFrameMk id="10" creationId="{5B22C5DC-4609-4E24-ABD5-EFC46F7B1242}"/>
          </ac:graphicFrameMkLst>
        </pc:graphicFrameChg>
        <pc:graphicFrameChg chg="add del">
          <ac:chgData name="Howe, Peter" userId="S::peter.howe@environment-agency.gov.uk::3c6b1697-ed96-4343-b8f8-f41804946317" providerId="AD" clId="Web-{B033B93D-FB6E-0FAB-BF9D-CD225DAC8FD1}" dt="2020-10-05T12:44:26.752" v="23"/>
          <ac:graphicFrameMkLst>
            <pc:docMk/>
            <pc:sldMk cId="107115331" sldId="290"/>
            <ac:graphicFrameMk id="44" creationId="{ED73C637-E967-4512-9B19-5081BD70E3EB}"/>
          </ac:graphicFrameMkLst>
        </pc:graphicFrameChg>
        <pc:cxnChg chg="add del">
          <ac:chgData name="Howe, Peter" userId="S::peter.howe@environment-agency.gov.uk::3c6b1697-ed96-4343-b8f8-f41804946317" providerId="AD" clId="Web-{B033B93D-FB6E-0FAB-BF9D-CD225DAC8FD1}" dt="2020-10-05T12:44:26.752" v="32"/>
          <ac:cxnSpMkLst>
            <pc:docMk/>
            <pc:sldMk cId="107115331" sldId="290"/>
            <ac:cxnSpMk id="28" creationId="{A571EEC7-12B2-4FB6-9089-FB1B636D627A}"/>
          </ac:cxnSpMkLst>
        </pc:cxnChg>
        <pc:cxnChg chg="add del">
          <ac:chgData name="Howe, Peter" userId="S::peter.howe@environment-agency.gov.uk::3c6b1697-ed96-4343-b8f8-f41804946317" providerId="AD" clId="Web-{B033B93D-FB6E-0FAB-BF9D-CD225DAC8FD1}" dt="2020-10-05T12:44:26.752" v="31"/>
          <ac:cxnSpMkLst>
            <pc:docMk/>
            <pc:sldMk cId="107115331" sldId="290"/>
            <ac:cxnSpMk id="29" creationId="{6C486110-358C-4BED-8E0F-0DA7F718A5A7}"/>
          </ac:cxnSpMkLst>
        </pc:cxnChg>
        <pc:cxnChg chg="add del">
          <ac:chgData name="Howe, Peter" userId="S::peter.howe@environment-agency.gov.uk::3c6b1697-ed96-4343-b8f8-f41804946317" providerId="AD" clId="Web-{B033B93D-FB6E-0FAB-BF9D-CD225DAC8FD1}" dt="2020-10-05T12:44:26.752" v="24"/>
          <ac:cxnSpMkLst>
            <pc:docMk/>
            <pc:sldMk cId="107115331" sldId="290"/>
            <ac:cxnSpMk id="42" creationId="{321DD6E6-149A-4A78-9A23-5E18C5979C4A}"/>
          </ac:cxnSpMkLst>
        </pc:cxnChg>
        <pc:cxnChg chg="mod">
          <ac:chgData name="Howe, Peter" userId="S::peter.howe@environment-agency.gov.uk::3c6b1697-ed96-4343-b8f8-f41804946317" providerId="AD" clId="Web-{B033B93D-FB6E-0FAB-BF9D-CD225DAC8FD1}" dt="2020-10-05T12:45:26.300" v="52"/>
          <ac:cxnSpMkLst>
            <pc:docMk/>
            <pc:sldMk cId="107115331" sldId="290"/>
            <ac:cxnSpMk id="222" creationId="{00000000-0000-0000-0000-000000000000}"/>
          </ac:cxnSpMkLst>
        </pc:cxnChg>
      </pc:sldChg>
      <pc:sldChg chg="modSp add replId">
        <pc:chgData name="Howe, Peter" userId="S::peter.howe@environment-agency.gov.uk::3c6b1697-ed96-4343-b8f8-f41804946317" providerId="AD" clId="Web-{B033B93D-FB6E-0FAB-BF9D-CD225DAC8FD1}" dt="2020-10-05T12:52:25.607" v="129" actId="20577"/>
        <pc:sldMkLst>
          <pc:docMk/>
          <pc:sldMk cId="1201067342" sldId="290"/>
        </pc:sldMkLst>
        <pc:spChg chg="mod">
          <ac:chgData name="Howe, Peter" userId="S::peter.howe@environment-agency.gov.uk::3c6b1697-ed96-4343-b8f8-f41804946317" providerId="AD" clId="Web-{B033B93D-FB6E-0FAB-BF9D-CD225DAC8FD1}" dt="2020-10-05T12:52:14.685" v="123" actId="20577"/>
          <ac:spMkLst>
            <pc:docMk/>
            <pc:sldMk cId="1201067342" sldId="290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52:25.607" v="129" actId="20577"/>
          <ac:spMkLst>
            <pc:docMk/>
            <pc:sldMk cId="1201067342" sldId="290"/>
            <ac:spMk id="3" creationId="{00000000-0000-0000-0000-000000000000}"/>
          </ac:spMkLst>
        </pc:spChg>
      </pc:sldChg>
      <pc:sldChg chg="add replId">
        <pc:chgData name="Howe, Peter" userId="S::peter.howe@environment-agency.gov.uk::3c6b1697-ed96-4343-b8f8-f41804946317" providerId="AD" clId="Web-{B033B93D-FB6E-0FAB-BF9D-CD225DAC8FD1}" dt="2020-10-05T12:52:47.013" v="134"/>
        <pc:sldMkLst>
          <pc:docMk/>
          <pc:sldMk cId="635939547" sldId="291"/>
        </pc:sldMkLst>
      </pc:sldChg>
      <pc:sldChg chg="delSp modSp add replId">
        <pc:chgData name="Howe, Peter" userId="S::peter.howe@environment-agency.gov.uk::3c6b1697-ed96-4343-b8f8-f41804946317" providerId="AD" clId="Web-{B033B93D-FB6E-0FAB-BF9D-CD225DAC8FD1}" dt="2020-10-05T12:56:20.003" v="197" actId="20577"/>
        <pc:sldMkLst>
          <pc:docMk/>
          <pc:sldMk cId="2406771443" sldId="292"/>
        </pc:sldMkLst>
        <pc:spChg chg="mod">
          <ac:chgData name="Howe, Peter" userId="S::peter.howe@environment-agency.gov.uk::3c6b1697-ed96-4343-b8f8-f41804946317" providerId="AD" clId="Web-{B033B93D-FB6E-0FAB-BF9D-CD225DAC8FD1}" dt="2020-10-05T12:56:20.003" v="197" actId="20577"/>
          <ac:spMkLst>
            <pc:docMk/>
            <pc:sldMk cId="2406771443" sldId="292"/>
            <ac:spMk id="3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B033B93D-FB6E-0FAB-BF9D-CD225DAC8FD1}" dt="2020-10-05T12:54:20.469" v="153"/>
          <ac:spMkLst>
            <pc:docMk/>
            <pc:sldMk cId="2406771443" sldId="292"/>
            <ac:spMk id="8" creationId="{0879A003-E69D-44B1-A33D-5F64F06BD8D2}"/>
          </ac:spMkLst>
        </pc:spChg>
        <pc:spChg chg="del">
          <ac:chgData name="Howe, Peter" userId="S::peter.howe@environment-agency.gov.uk::3c6b1697-ed96-4343-b8f8-f41804946317" providerId="AD" clId="Web-{B033B93D-FB6E-0FAB-BF9D-CD225DAC8FD1}" dt="2020-10-05T12:54:10.578" v="150"/>
          <ac:spMkLst>
            <pc:docMk/>
            <pc:sldMk cId="2406771443" sldId="292"/>
            <ac:spMk id="9" creationId="{AFDFE914-E681-47E4-B0F0-DF0FED5FB7E4}"/>
          </ac:spMkLst>
        </pc:spChg>
      </pc:sldChg>
      <pc:sldChg chg="modSp add replId">
        <pc:chgData name="Howe, Peter" userId="S::peter.howe@environment-agency.gov.uk::3c6b1697-ed96-4343-b8f8-f41804946317" providerId="AD" clId="Web-{B033B93D-FB6E-0FAB-BF9D-CD225DAC8FD1}" dt="2020-10-05T12:58:25.115" v="210" actId="20577"/>
        <pc:sldMkLst>
          <pc:docMk/>
          <pc:sldMk cId="2175459667" sldId="293"/>
        </pc:sldMkLst>
        <pc:spChg chg="mod">
          <ac:chgData name="Howe, Peter" userId="S::peter.howe@environment-agency.gov.uk::3c6b1697-ed96-4343-b8f8-f41804946317" providerId="AD" clId="Web-{B033B93D-FB6E-0FAB-BF9D-CD225DAC8FD1}" dt="2020-10-05T12:58:25.115" v="210" actId="20577"/>
          <ac:spMkLst>
            <pc:docMk/>
            <pc:sldMk cId="2175459667" sldId="293"/>
            <ac:spMk id="2" creationId="{78FA65A1-324B-478B-B8FC-DDA53E9F150B}"/>
          </ac:spMkLst>
        </pc:spChg>
        <pc:spChg chg="mod">
          <ac:chgData name="Howe, Peter" userId="S::peter.howe@environment-agency.gov.uk::3c6b1697-ed96-4343-b8f8-f41804946317" providerId="AD" clId="Web-{B033B93D-FB6E-0FAB-BF9D-CD225DAC8FD1}" dt="2020-10-05T12:58:14.381" v="209" actId="20577"/>
          <ac:spMkLst>
            <pc:docMk/>
            <pc:sldMk cId="2175459667" sldId="293"/>
            <ac:spMk id="3" creationId="{68EA8EFF-A71E-439B-8178-B197F211E37B}"/>
          </ac:spMkLst>
        </pc:spChg>
      </pc:sldChg>
    </pc:docChg>
  </pc:docChgLst>
  <pc:docChgLst>
    <pc:chgData name="Howe, Peter" userId="S::peter.howe@environment-agency.gov.uk::3c6b1697-ed96-4343-b8f8-f41804946317" providerId="AD" clId="Web-{E23BAF69-7E48-6EA1-C2CF-9C421CA76B7B}"/>
    <pc:docChg chg="modSld">
      <pc:chgData name="Howe, Peter" userId="S::peter.howe@environment-agency.gov.uk::3c6b1697-ed96-4343-b8f8-f41804946317" providerId="AD" clId="Web-{E23BAF69-7E48-6EA1-C2CF-9C421CA76B7B}" dt="2020-12-17T09:35:47.955" v="58" actId="20577"/>
      <pc:docMkLst>
        <pc:docMk/>
      </pc:docMkLst>
      <pc:sldChg chg="modSp">
        <pc:chgData name="Howe, Peter" userId="S::peter.howe@environment-agency.gov.uk::3c6b1697-ed96-4343-b8f8-f41804946317" providerId="AD" clId="Web-{E23BAF69-7E48-6EA1-C2CF-9C421CA76B7B}" dt="2020-12-17T09:35:47.955" v="58" actId="20577"/>
        <pc:sldMkLst>
          <pc:docMk/>
          <pc:sldMk cId="1255382817" sldId="302"/>
        </pc:sldMkLst>
        <pc:graphicFrameChg chg="modGraphic">
          <ac:chgData name="Howe, Peter" userId="S::peter.howe@environment-agency.gov.uk::3c6b1697-ed96-4343-b8f8-f41804946317" providerId="AD" clId="Web-{E23BAF69-7E48-6EA1-C2CF-9C421CA76B7B}" dt="2020-12-17T09:35:47.955" v="58" actId="20577"/>
          <ac:graphicFrameMkLst>
            <pc:docMk/>
            <pc:sldMk cId="1255382817" sldId="302"/>
            <ac:graphicFrameMk id="5" creationId="{3D012CB4-5329-4DE6-B039-FD587FA02A91}"/>
          </ac:graphicFrameMkLst>
        </pc:graphicFrameChg>
      </pc:sldChg>
      <pc:sldChg chg="modSp">
        <pc:chgData name="Howe, Peter" userId="S::peter.howe@environment-agency.gov.uk::3c6b1697-ed96-4343-b8f8-f41804946317" providerId="AD" clId="Web-{E23BAF69-7E48-6EA1-C2CF-9C421CA76B7B}" dt="2020-12-17T09:21:03.510" v="20" actId="20577"/>
        <pc:sldMkLst>
          <pc:docMk/>
          <pc:sldMk cId="1505577408" sldId="323"/>
        </pc:sldMkLst>
        <pc:graphicFrameChg chg="modGraphic">
          <ac:chgData name="Howe, Peter" userId="S::peter.howe@environment-agency.gov.uk::3c6b1697-ed96-4343-b8f8-f41804946317" providerId="AD" clId="Web-{E23BAF69-7E48-6EA1-C2CF-9C421CA76B7B}" dt="2020-12-17T09:21:03.510" v="20" actId="20577"/>
          <ac:graphicFrameMkLst>
            <pc:docMk/>
            <pc:sldMk cId="1505577408" sldId="323"/>
            <ac:graphicFrameMk id="5" creationId="{FF423202-A511-4AF8-B5D3-76F8D84045DB}"/>
          </ac:graphicFrameMkLst>
        </pc:graphicFrameChg>
      </pc:sldChg>
    </pc:docChg>
  </pc:docChgLst>
  <pc:docChgLst>
    <pc:chgData name="Alden, Karen" userId="S::karen.alden@environment-agency.gov.uk::bfc1997e-9e98-4960-a60c-4c40b795b782" providerId="AD" clId="Web-{5BF584AE-C5DC-9DCC-67FD-05EF38E47BF0}"/>
    <pc:docChg chg="delSld modSld">
      <pc:chgData name="Alden, Karen" userId="S::karen.alden@environment-agency.gov.uk::bfc1997e-9e98-4960-a60c-4c40b795b782" providerId="AD" clId="Web-{5BF584AE-C5DC-9DCC-67FD-05EF38E47BF0}" dt="2020-12-11T14:21:03.986" v="207"/>
      <pc:docMkLst>
        <pc:docMk/>
      </pc:docMkLst>
      <pc:sldChg chg="modSp">
        <pc:chgData name="Alden, Karen" userId="S::karen.alden@environment-agency.gov.uk::bfc1997e-9e98-4960-a60c-4c40b795b782" providerId="AD" clId="Web-{5BF584AE-C5DC-9DCC-67FD-05EF38E47BF0}" dt="2020-12-11T14:21:03.986" v="207"/>
        <pc:sldMkLst>
          <pc:docMk/>
          <pc:sldMk cId="1435885203" sldId="257"/>
        </pc:sldMkLst>
        <pc:graphicFrameChg chg="mod modGraphic">
          <ac:chgData name="Alden, Karen" userId="S::karen.alden@environment-agency.gov.uk::bfc1997e-9e98-4960-a60c-4c40b795b782" providerId="AD" clId="Web-{5BF584AE-C5DC-9DCC-67FD-05EF38E47BF0}" dt="2020-12-11T14:21:03.986" v="207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modSp">
        <pc:chgData name="Alden, Karen" userId="S::karen.alden@environment-agency.gov.uk::bfc1997e-9e98-4960-a60c-4c40b795b782" providerId="AD" clId="Web-{5BF584AE-C5DC-9DCC-67FD-05EF38E47BF0}" dt="2020-12-11T14:03:48.022" v="195" actId="20577"/>
        <pc:sldMkLst>
          <pc:docMk/>
          <pc:sldMk cId="1930753157" sldId="299"/>
        </pc:sldMkLst>
        <pc:spChg chg="mod">
          <ac:chgData name="Alden, Karen" userId="S::karen.alden@environment-agency.gov.uk::bfc1997e-9e98-4960-a60c-4c40b795b782" providerId="AD" clId="Web-{5BF584AE-C5DC-9DCC-67FD-05EF38E47BF0}" dt="2020-12-11T14:03:48.022" v="195" actId="20577"/>
          <ac:spMkLst>
            <pc:docMk/>
            <pc:sldMk cId="1930753157" sldId="299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4:08:08.325" v="203" actId="20577"/>
        <pc:sldMkLst>
          <pc:docMk/>
          <pc:sldMk cId="1255382817" sldId="302"/>
        </pc:sldMkLst>
        <pc:spChg chg="mod">
          <ac:chgData name="Alden, Karen" userId="S::karen.alden@environment-agency.gov.uk::bfc1997e-9e98-4960-a60c-4c40b795b782" providerId="AD" clId="Web-{5BF584AE-C5DC-9DCC-67FD-05EF38E47BF0}" dt="2020-12-11T14:08:08.325" v="203" actId="20577"/>
          <ac:spMkLst>
            <pc:docMk/>
            <pc:sldMk cId="1255382817" sldId="302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3:48:43.983" v="190" actId="20577"/>
        <pc:sldMkLst>
          <pc:docMk/>
          <pc:sldMk cId="1921584148" sldId="304"/>
        </pc:sldMkLst>
        <pc:spChg chg="mod">
          <ac:chgData name="Alden, Karen" userId="S::karen.alden@environment-agency.gov.uk::bfc1997e-9e98-4960-a60c-4c40b795b782" providerId="AD" clId="Web-{5BF584AE-C5DC-9DCC-67FD-05EF38E47BF0}" dt="2020-12-11T13:48:43.983" v="190" actId="20577"/>
          <ac:spMkLst>
            <pc:docMk/>
            <pc:sldMk cId="1921584148" sldId="304"/>
            <ac:spMk id="2" creationId="{00000000-0000-0000-0000-000000000000}"/>
          </ac:spMkLst>
        </pc:spChg>
      </pc:sldChg>
      <pc:sldChg chg="del">
        <pc:chgData name="Alden, Karen" userId="S::karen.alden@environment-agency.gov.uk::bfc1997e-9e98-4960-a60c-4c40b795b782" providerId="AD" clId="Web-{5BF584AE-C5DC-9DCC-67FD-05EF38E47BF0}" dt="2020-12-11T13:36:31.480" v="0"/>
        <pc:sldMkLst>
          <pc:docMk/>
          <pc:sldMk cId="4243120075" sldId="305"/>
        </pc:sldMkLst>
      </pc:sldChg>
      <pc:sldChg chg="modSp">
        <pc:chgData name="Alden, Karen" userId="S::karen.alden@environment-agency.gov.uk::bfc1997e-9e98-4960-a60c-4c40b795b782" providerId="AD" clId="Web-{5BF584AE-C5DC-9DCC-67FD-05EF38E47BF0}" dt="2020-12-11T13:41:56.864" v="143" actId="20577"/>
        <pc:sldMkLst>
          <pc:docMk/>
          <pc:sldMk cId="2676512205" sldId="308"/>
        </pc:sldMkLst>
        <pc:spChg chg="mod">
          <ac:chgData name="Alden, Karen" userId="S::karen.alden@environment-agency.gov.uk::bfc1997e-9e98-4960-a60c-4c40b795b782" providerId="AD" clId="Web-{5BF584AE-C5DC-9DCC-67FD-05EF38E47BF0}" dt="2020-12-11T13:41:56.864" v="143" actId="20577"/>
          <ac:spMkLst>
            <pc:docMk/>
            <pc:sldMk cId="2676512205" sldId="308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3:43:22.225" v="160" actId="20577"/>
        <pc:sldMkLst>
          <pc:docMk/>
          <pc:sldMk cId="1034044273" sldId="310"/>
        </pc:sldMkLst>
        <pc:spChg chg="mod">
          <ac:chgData name="Alden, Karen" userId="S::karen.alden@environment-agency.gov.uk::bfc1997e-9e98-4960-a60c-4c40b795b782" providerId="AD" clId="Web-{5BF584AE-C5DC-9DCC-67FD-05EF38E47BF0}" dt="2020-12-11T13:43:22.225" v="160" actId="20577"/>
          <ac:spMkLst>
            <pc:docMk/>
            <pc:sldMk cId="1034044273" sldId="310"/>
            <ac:spMk id="7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3:44:23.133" v="173" actId="20577"/>
        <pc:sldMkLst>
          <pc:docMk/>
          <pc:sldMk cId="2129110247" sldId="311"/>
        </pc:sldMkLst>
        <pc:spChg chg="mod">
          <ac:chgData name="Alden, Karen" userId="S::karen.alden@environment-agency.gov.uk::bfc1997e-9e98-4960-a60c-4c40b795b782" providerId="AD" clId="Web-{5BF584AE-C5DC-9DCC-67FD-05EF38E47BF0}" dt="2020-12-11T13:44:23.133" v="173" actId="20577"/>
          <ac:spMkLst>
            <pc:docMk/>
            <pc:sldMk cId="2129110247" sldId="311"/>
            <ac:spMk id="7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3:40:12.298" v="128" actId="20577"/>
        <pc:sldMkLst>
          <pc:docMk/>
          <pc:sldMk cId="1527036482" sldId="315"/>
        </pc:sldMkLst>
        <pc:spChg chg="mod">
          <ac:chgData name="Alden, Karen" userId="S::karen.alden@environment-agency.gov.uk::bfc1997e-9e98-4960-a60c-4c40b795b782" providerId="AD" clId="Web-{5BF584AE-C5DC-9DCC-67FD-05EF38E47BF0}" dt="2020-12-11T13:40:12.298" v="128" actId="20577"/>
          <ac:spMkLst>
            <pc:docMk/>
            <pc:sldMk cId="1527036482" sldId="315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5BF584AE-C5DC-9DCC-67FD-05EF38E47BF0}" dt="2020-12-11T13:39:50.141" v="107" actId="20577"/>
          <ac:spMkLst>
            <pc:docMk/>
            <pc:sldMk cId="1527036482" sldId="315"/>
            <ac:spMk id="12" creationId="{CADB5025-ED4C-454C-B328-51C1A396BDD5}"/>
          </ac:spMkLst>
        </pc:spChg>
      </pc:sldChg>
      <pc:sldChg chg="modSp">
        <pc:chgData name="Alden, Karen" userId="S::karen.alden@environment-agency.gov.uk::bfc1997e-9e98-4960-a60c-4c40b795b782" providerId="AD" clId="Web-{5BF584AE-C5DC-9DCC-67FD-05EF38E47BF0}" dt="2020-12-11T13:39:36.797" v="104" actId="20577"/>
        <pc:sldMkLst>
          <pc:docMk/>
          <pc:sldMk cId="77478102" sldId="316"/>
        </pc:sldMkLst>
        <pc:spChg chg="mod">
          <ac:chgData name="Alden, Karen" userId="S::karen.alden@environment-agency.gov.uk::bfc1997e-9e98-4960-a60c-4c40b795b782" providerId="AD" clId="Web-{5BF584AE-C5DC-9DCC-67FD-05EF38E47BF0}" dt="2020-12-11T13:39:36.797" v="104" actId="20577"/>
          <ac:spMkLst>
            <pc:docMk/>
            <pc:sldMk cId="77478102" sldId="316"/>
            <ac:spMk id="2" creationId="{00000000-0000-0000-0000-000000000000}"/>
          </ac:spMkLst>
        </pc:spChg>
      </pc:sldChg>
    </pc:docChg>
  </pc:docChgLst>
  <pc:docChgLst>
    <pc:chgData name="Howe, Peter" userId="S::peter.howe@environment-agency.gov.uk::3c6b1697-ed96-4343-b8f8-f41804946317" providerId="AD" clId="Web-{8C59DB60-3108-40F7-64EC-17F6737BB6D6}"/>
    <pc:docChg chg="addSld delSld modSld sldOrd">
      <pc:chgData name="Howe, Peter" userId="S::peter.howe@environment-agency.gov.uk::3c6b1697-ed96-4343-b8f8-f41804946317" providerId="AD" clId="Web-{8C59DB60-3108-40F7-64EC-17F6737BB6D6}" dt="2020-10-02T16:00:33.888" v="418"/>
      <pc:docMkLst>
        <pc:docMk/>
      </pc:docMkLst>
      <pc:sldChg chg="addCm">
        <pc:chgData name="Howe, Peter" userId="S::peter.howe@environment-agency.gov.uk::3c6b1697-ed96-4343-b8f8-f41804946317" providerId="AD" clId="Web-{8C59DB60-3108-40F7-64EC-17F6737BB6D6}" dt="2020-10-02T16:00:33.888" v="418"/>
        <pc:sldMkLst>
          <pc:docMk/>
          <pc:sldMk cId="1435885203" sldId="257"/>
        </pc:sldMkLst>
      </pc:sldChg>
      <pc:sldChg chg="modSp del">
        <pc:chgData name="Howe, Peter" userId="S::peter.howe@environment-agency.gov.uk::3c6b1697-ed96-4343-b8f8-f41804946317" providerId="AD" clId="Web-{8C59DB60-3108-40F7-64EC-17F6737BB6D6}" dt="2020-10-02T15:06:23.498" v="67"/>
        <pc:sldMkLst>
          <pc:docMk/>
          <pc:sldMk cId="2982551204" sldId="268"/>
        </pc:sldMkLst>
        <pc:spChg chg="mod">
          <ac:chgData name="Howe, Peter" userId="S::peter.howe@environment-agency.gov.uk::3c6b1697-ed96-4343-b8f8-f41804946317" providerId="AD" clId="Web-{8C59DB60-3108-40F7-64EC-17F6737BB6D6}" dt="2020-10-02T15:06:16.107" v="64" actId="20577"/>
          <ac:spMkLst>
            <pc:docMk/>
            <pc:sldMk cId="2982551204" sldId="268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8C59DB60-3108-40F7-64EC-17F6737BB6D6}" dt="2020-10-02T15:05:44.027" v="2" actId="20577"/>
          <ac:spMkLst>
            <pc:docMk/>
            <pc:sldMk cId="2982551204" sldId="268"/>
            <ac:spMk id="3" creationId="{00000000-0000-0000-0000-000000000000}"/>
          </ac:spMkLst>
        </pc:spChg>
      </pc:sldChg>
      <pc:sldChg chg="ord">
        <pc:chgData name="Howe, Peter" userId="S::peter.howe@environment-agency.gov.uk::3c6b1697-ed96-4343-b8f8-f41804946317" providerId="AD" clId="Web-{8C59DB60-3108-40F7-64EC-17F6737BB6D6}" dt="2020-10-02T15:07:42.019" v="72"/>
        <pc:sldMkLst>
          <pc:docMk/>
          <pc:sldMk cId="1385440769" sldId="270"/>
        </pc:sldMkLst>
      </pc:sldChg>
      <pc:sldChg chg="modSp addCm">
        <pc:chgData name="Howe, Peter" userId="S::peter.howe@environment-agency.gov.uk::3c6b1697-ed96-4343-b8f8-f41804946317" providerId="AD" clId="Web-{8C59DB60-3108-40F7-64EC-17F6737BB6D6}" dt="2020-10-02T15:23:07.644" v="91"/>
        <pc:sldMkLst>
          <pc:docMk/>
          <pc:sldMk cId="2745006629" sldId="271"/>
        </pc:sldMkLst>
        <pc:graphicFrameChg chg="modGraphic">
          <ac:chgData name="Howe, Peter" userId="S::peter.howe@environment-agency.gov.uk::3c6b1697-ed96-4343-b8f8-f41804946317" providerId="AD" clId="Web-{8C59DB60-3108-40F7-64EC-17F6737BB6D6}" dt="2020-10-02T15:22:55.565" v="90" actId="20577"/>
          <ac:graphicFrameMkLst>
            <pc:docMk/>
            <pc:sldMk cId="2745006629" sldId="271"/>
            <ac:graphicFrameMk id="4" creationId="{00000000-0000-0000-0000-000000000000}"/>
          </ac:graphicFrameMkLst>
        </pc:graphicFrameChg>
      </pc:sldChg>
      <pc:sldChg chg="addCm">
        <pc:chgData name="Howe, Peter" userId="S::peter.howe@environment-agency.gov.uk::3c6b1697-ed96-4343-b8f8-f41804946317" providerId="AD" clId="Web-{8C59DB60-3108-40F7-64EC-17F6737BB6D6}" dt="2020-10-02T15:41:43.047" v="362"/>
        <pc:sldMkLst>
          <pc:docMk/>
          <pc:sldMk cId="4094909994" sldId="273"/>
        </pc:sldMkLst>
      </pc:sldChg>
      <pc:sldChg chg="del">
        <pc:chgData name="Howe, Peter" userId="S::peter.howe@environment-agency.gov.uk::3c6b1697-ed96-4343-b8f8-f41804946317" providerId="AD" clId="Web-{8C59DB60-3108-40F7-64EC-17F6737BB6D6}" dt="2020-10-02T15:07:35.941" v="71"/>
        <pc:sldMkLst>
          <pc:docMk/>
          <pc:sldMk cId="3136997943" sldId="274"/>
        </pc:sldMkLst>
      </pc:sldChg>
      <pc:sldChg chg="modSp">
        <pc:chgData name="Howe, Peter" userId="S::peter.howe@environment-agency.gov.uk::3c6b1697-ed96-4343-b8f8-f41804946317" providerId="AD" clId="Web-{8C59DB60-3108-40F7-64EC-17F6737BB6D6}" dt="2020-10-02T15:47:16.397" v="391" actId="20577"/>
        <pc:sldMkLst>
          <pc:docMk/>
          <pc:sldMk cId="1244406633" sldId="275"/>
        </pc:sldMkLst>
        <pc:graphicFrameChg chg="mod modGraphic">
          <ac:chgData name="Howe, Peter" userId="S::peter.howe@environment-agency.gov.uk::3c6b1697-ed96-4343-b8f8-f41804946317" providerId="AD" clId="Web-{8C59DB60-3108-40F7-64EC-17F6737BB6D6}" dt="2020-10-02T15:47:16.397" v="391" actId="20577"/>
          <ac:graphicFrameMkLst>
            <pc:docMk/>
            <pc:sldMk cId="1244406633" sldId="275"/>
            <ac:graphicFrameMk id="4" creationId="{00000000-0000-0000-0000-000000000000}"/>
          </ac:graphicFrameMkLst>
        </pc:graphicFrameChg>
      </pc:sldChg>
      <pc:sldChg chg="ord">
        <pc:chgData name="Howe, Peter" userId="S::peter.howe@environment-agency.gov.uk::3c6b1697-ed96-4343-b8f8-f41804946317" providerId="AD" clId="Web-{8C59DB60-3108-40F7-64EC-17F6737BB6D6}" dt="2020-10-02T15:06:36.640" v="68"/>
        <pc:sldMkLst>
          <pc:docMk/>
          <pc:sldMk cId="4275484368" sldId="276"/>
        </pc:sldMkLst>
      </pc:sldChg>
      <pc:sldChg chg="modSp">
        <pc:chgData name="Howe, Peter" userId="S::peter.howe@environment-agency.gov.uk::3c6b1697-ed96-4343-b8f8-f41804946317" providerId="AD" clId="Web-{8C59DB60-3108-40F7-64EC-17F6737BB6D6}" dt="2020-10-02T15:39:25.381" v="361"/>
        <pc:sldMkLst>
          <pc:docMk/>
          <pc:sldMk cId="258970428" sldId="278"/>
        </pc:sldMkLst>
        <pc:graphicFrameChg chg="mod modGraphic">
          <ac:chgData name="Howe, Peter" userId="S::peter.howe@environment-agency.gov.uk::3c6b1697-ed96-4343-b8f8-f41804946317" providerId="AD" clId="Web-{8C59DB60-3108-40F7-64EC-17F6737BB6D6}" dt="2020-10-02T15:39:25.381" v="361"/>
          <ac:graphicFrameMkLst>
            <pc:docMk/>
            <pc:sldMk cId="258970428" sldId="278"/>
            <ac:graphicFrameMk id="10" creationId="{00000000-0000-0000-0000-000000000000}"/>
          </ac:graphicFrameMkLst>
        </pc:graphicFrameChg>
      </pc:sldChg>
      <pc:sldChg chg="add replId">
        <pc:chgData name="Howe, Peter" userId="S::peter.howe@environment-agency.gov.uk::3c6b1697-ed96-4343-b8f8-f41804946317" providerId="AD" clId="Web-{8C59DB60-3108-40F7-64EC-17F6737BB6D6}" dt="2020-10-02T15:05:37.511" v="0"/>
        <pc:sldMkLst>
          <pc:docMk/>
          <pc:sldMk cId="1711681898" sldId="280"/>
        </pc:sldMkLst>
      </pc:sldChg>
      <pc:sldChg chg="modSp add replId">
        <pc:chgData name="Howe, Peter" userId="S::peter.howe@environment-agency.gov.uk::3c6b1697-ed96-4343-b8f8-f41804946317" providerId="AD" clId="Web-{8C59DB60-3108-40F7-64EC-17F6737BB6D6}" dt="2020-10-02T15:59:21.305" v="417" actId="20577"/>
        <pc:sldMkLst>
          <pc:docMk/>
          <pc:sldMk cId="4284702241" sldId="281"/>
        </pc:sldMkLst>
        <pc:spChg chg="mod">
          <ac:chgData name="Howe, Peter" userId="S::peter.howe@environment-agency.gov.uk::3c6b1697-ed96-4343-b8f8-f41804946317" providerId="AD" clId="Web-{8C59DB60-3108-40F7-64EC-17F6737BB6D6}" dt="2020-10-02T15:47:26.116" v="411" actId="20577"/>
          <ac:spMkLst>
            <pc:docMk/>
            <pc:sldMk cId="4284702241" sldId="281"/>
            <ac:spMk id="2" creationId="{00000000-0000-0000-0000-000000000000}"/>
          </ac:spMkLst>
        </pc:spChg>
        <pc:graphicFrameChg chg="modGraphic">
          <ac:chgData name="Howe, Peter" userId="S::peter.howe@environment-agency.gov.uk::3c6b1697-ed96-4343-b8f8-f41804946317" providerId="AD" clId="Web-{8C59DB60-3108-40F7-64EC-17F6737BB6D6}" dt="2020-10-02T15:59:21.305" v="417" actId="20577"/>
          <ac:graphicFrameMkLst>
            <pc:docMk/>
            <pc:sldMk cId="4284702241" sldId="281"/>
            <ac:graphicFrameMk id="4" creationId="{00000000-0000-0000-0000-000000000000}"/>
          </ac:graphicFrameMkLst>
        </pc:graphicFrameChg>
      </pc:sldChg>
    </pc:docChg>
  </pc:docChgLst>
  <pc:docChgLst>
    <pc:chgData name="Kemp, Claire" userId="S::claire.kemp@environment-agency.gov.uk::79b60deb-8b3d-4a34-b395-cf6aa48380ab" providerId="AD" clId="Web-{ED2F377E-2D90-4956-A8EE-F19887ACBC05}"/>
    <pc:docChg chg="addSld modSld">
      <pc:chgData name="Kemp, Claire" userId="S::claire.kemp@environment-agency.gov.uk::79b60deb-8b3d-4a34-b395-cf6aa48380ab" providerId="AD" clId="Web-{ED2F377E-2D90-4956-A8EE-F19887ACBC05}" dt="2020-12-11T16:57:22.657" v="1255" actId="1076"/>
      <pc:docMkLst>
        <pc:docMk/>
      </pc:docMkLst>
      <pc:sldChg chg="addSp delSp modSp">
        <pc:chgData name="Kemp, Claire" userId="S::claire.kemp@environment-agency.gov.uk::79b60deb-8b3d-4a34-b395-cf6aa48380ab" providerId="AD" clId="Web-{ED2F377E-2D90-4956-A8EE-F19887ACBC05}" dt="2020-12-11T16:57:22.657" v="1255" actId="1076"/>
        <pc:sldMkLst>
          <pc:docMk/>
          <pc:sldMk cId="2104650296" sldId="303"/>
        </pc:sldMkLst>
        <pc:spChg chg="mod">
          <ac:chgData name="Kemp, Claire" userId="S::claire.kemp@environment-agency.gov.uk::79b60deb-8b3d-4a34-b395-cf6aa48380ab" providerId="AD" clId="Web-{ED2F377E-2D90-4956-A8EE-F19887ACBC05}" dt="2020-12-11T16:31:05.462" v="122" actId="20577"/>
          <ac:spMkLst>
            <pc:docMk/>
            <pc:sldMk cId="2104650296" sldId="303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ED2F377E-2D90-4956-A8EE-F19887ACBC05}" dt="2020-12-11T16:56:17.626" v="1228" actId="20577"/>
          <ac:spMkLst>
            <pc:docMk/>
            <pc:sldMk cId="2104650296" sldId="303"/>
            <ac:spMk id="3" creationId="{621D2F39-A9AE-4314-B202-0A51C81F3B27}"/>
          </ac:spMkLst>
        </pc:spChg>
        <pc:picChg chg="add del mod">
          <ac:chgData name="Kemp, Claire" userId="S::claire.kemp@environment-agency.gov.uk::79b60deb-8b3d-4a34-b395-cf6aa48380ab" providerId="AD" clId="Web-{ED2F377E-2D90-4956-A8EE-F19887ACBC05}" dt="2020-12-11T16:54:45.955" v="1221"/>
          <ac:picMkLst>
            <pc:docMk/>
            <pc:sldMk cId="2104650296" sldId="303"/>
            <ac:picMk id="5" creationId="{60388B0B-D091-4CFA-94D0-B3BE26BF8B4D}"/>
          </ac:picMkLst>
        </pc:picChg>
        <pc:picChg chg="add mod">
          <ac:chgData name="Kemp, Claire" userId="S::claire.kemp@environment-agency.gov.uk::79b60deb-8b3d-4a34-b395-cf6aa48380ab" providerId="AD" clId="Web-{ED2F377E-2D90-4956-A8EE-F19887ACBC05}" dt="2020-12-11T16:57:14.657" v="1251" actId="1076"/>
          <ac:picMkLst>
            <pc:docMk/>
            <pc:sldMk cId="2104650296" sldId="303"/>
            <ac:picMk id="10" creationId="{21BB804B-DE60-4919-A0A4-54B0AAFC45B5}"/>
          </ac:picMkLst>
        </pc:picChg>
        <pc:picChg chg="add mod">
          <ac:chgData name="Kemp, Claire" userId="S::claire.kemp@environment-agency.gov.uk::79b60deb-8b3d-4a34-b395-cf6aa48380ab" providerId="AD" clId="Web-{ED2F377E-2D90-4956-A8EE-F19887ACBC05}" dt="2020-12-11T16:57:19.564" v="1254" actId="1076"/>
          <ac:picMkLst>
            <pc:docMk/>
            <pc:sldMk cId="2104650296" sldId="303"/>
            <ac:picMk id="12" creationId="{BAAF0B02-B1A7-4969-9BF5-D2FC4FB3BFA3}"/>
          </ac:picMkLst>
        </pc:picChg>
        <pc:picChg chg="add mod">
          <ac:chgData name="Kemp, Claire" userId="S::claire.kemp@environment-agency.gov.uk::79b60deb-8b3d-4a34-b395-cf6aa48380ab" providerId="AD" clId="Web-{ED2F377E-2D90-4956-A8EE-F19887ACBC05}" dt="2020-12-11T16:57:22.657" v="1255" actId="1076"/>
          <ac:picMkLst>
            <pc:docMk/>
            <pc:sldMk cId="2104650296" sldId="303"/>
            <ac:picMk id="13" creationId="{E12801FA-EE3F-447A-ACA7-9609F379261E}"/>
          </ac:picMkLst>
        </pc:picChg>
      </pc:sldChg>
      <pc:sldChg chg="modSp">
        <pc:chgData name="Kemp, Claire" userId="S::claire.kemp@environment-agency.gov.uk::79b60deb-8b3d-4a34-b395-cf6aa48380ab" providerId="AD" clId="Web-{ED2F377E-2D90-4956-A8EE-F19887ACBC05}" dt="2020-12-11T16:28:07.556" v="29" actId="20577"/>
        <pc:sldMkLst>
          <pc:docMk/>
          <pc:sldMk cId="1034044273" sldId="310"/>
        </pc:sldMkLst>
        <pc:spChg chg="mod">
          <ac:chgData name="Kemp, Claire" userId="S::claire.kemp@environment-agency.gov.uk::79b60deb-8b3d-4a34-b395-cf6aa48380ab" providerId="AD" clId="Web-{ED2F377E-2D90-4956-A8EE-F19887ACBC05}" dt="2020-12-11T16:28:07.556" v="29" actId="20577"/>
          <ac:spMkLst>
            <pc:docMk/>
            <pc:sldMk cId="1034044273" sldId="310"/>
            <ac:spMk id="26" creationId="{00000000-0000-0000-0000-000000000000}"/>
          </ac:spMkLst>
        </pc:spChg>
      </pc:sldChg>
      <pc:sldChg chg="modSp">
        <pc:chgData name="Kemp, Claire" userId="S::claire.kemp@environment-agency.gov.uk::79b60deb-8b3d-4a34-b395-cf6aa48380ab" providerId="AD" clId="Web-{ED2F377E-2D90-4956-A8EE-F19887ACBC05}" dt="2020-12-11T16:27:20.494" v="2" actId="20577"/>
        <pc:sldMkLst>
          <pc:docMk/>
          <pc:sldMk cId="213688247" sldId="314"/>
        </pc:sldMkLst>
        <pc:spChg chg="mod">
          <ac:chgData name="Kemp, Claire" userId="S::claire.kemp@environment-agency.gov.uk::79b60deb-8b3d-4a34-b395-cf6aa48380ab" providerId="AD" clId="Web-{ED2F377E-2D90-4956-A8EE-F19887ACBC05}" dt="2020-12-11T16:27:20.494" v="2" actId="20577"/>
          <ac:spMkLst>
            <pc:docMk/>
            <pc:sldMk cId="213688247" sldId="314"/>
            <ac:spMk id="30" creationId="{E27574BD-45DA-4E99-A774-80942BBEF70D}"/>
          </ac:spMkLst>
        </pc:spChg>
      </pc:sldChg>
      <pc:sldChg chg="modSp">
        <pc:chgData name="Kemp, Claire" userId="S::claire.kemp@environment-agency.gov.uk::79b60deb-8b3d-4a34-b395-cf6aa48380ab" providerId="AD" clId="Web-{ED2F377E-2D90-4956-A8EE-F19887ACBC05}" dt="2020-12-11T16:28:34.775" v="75" actId="20577"/>
        <pc:sldMkLst>
          <pc:docMk/>
          <pc:sldMk cId="4181121250" sldId="321"/>
        </pc:sldMkLst>
        <pc:spChg chg="mod">
          <ac:chgData name="Kemp, Claire" userId="S::claire.kemp@environment-agency.gov.uk::79b60deb-8b3d-4a34-b395-cf6aa48380ab" providerId="AD" clId="Web-{ED2F377E-2D90-4956-A8EE-F19887ACBC05}" dt="2020-12-11T16:28:34.775" v="75" actId="20577"/>
          <ac:spMkLst>
            <pc:docMk/>
            <pc:sldMk cId="4181121250" sldId="321"/>
            <ac:spMk id="3" creationId="{621D2F39-A9AE-4314-B202-0A51C81F3B27}"/>
          </ac:spMkLst>
        </pc:spChg>
      </pc:sldChg>
      <pc:sldChg chg="add replId">
        <pc:chgData name="Kemp, Claire" userId="S::claire.kemp@environment-agency.gov.uk::79b60deb-8b3d-4a34-b395-cf6aa48380ab" providerId="AD" clId="Web-{ED2F377E-2D90-4956-A8EE-F19887ACBC05}" dt="2020-12-11T16:29:21.290" v="77"/>
        <pc:sldMkLst>
          <pc:docMk/>
          <pc:sldMk cId="905875843" sldId="326"/>
        </pc:sldMkLst>
      </pc:sldChg>
      <pc:sldChg chg="modSp add replId">
        <pc:chgData name="Kemp, Claire" userId="S::claire.kemp@environment-agency.gov.uk::79b60deb-8b3d-4a34-b395-cf6aa48380ab" providerId="AD" clId="Web-{ED2F377E-2D90-4956-A8EE-F19887ACBC05}" dt="2020-12-11T16:56:32.064" v="1244" actId="20577"/>
        <pc:sldMkLst>
          <pc:docMk/>
          <pc:sldMk cId="1626119018" sldId="327"/>
        </pc:sldMkLst>
        <pc:spChg chg="mod">
          <ac:chgData name="Kemp, Claire" userId="S::claire.kemp@environment-agency.gov.uk::79b60deb-8b3d-4a34-b395-cf6aa48380ab" providerId="AD" clId="Web-{ED2F377E-2D90-4956-A8EE-F19887ACBC05}" dt="2020-12-11T16:56:32.064" v="1244" actId="20577"/>
          <ac:spMkLst>
            <pc:docMk/>
            <pc:sldMk cId="1626119018" sldId="327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ED2F377E-2D90-4956-A8EE-F19887ACBC05}" dt="2020-12-11T16:56:25.548" v="1238" actId="20577"/>
          <ac:spMkLst>
            <pc:docMk/>
            <pc:sldMk cId="1626119018" sldId="327"/>
            <ac:spMk id="3" creationId="{621D2F39-A9AE-4314-B202-0A51C81F3B27}"/>
          </ac:spMkLst>
        </pc:spChg>
      </pc:sldChg>
    </pc:docChg>
  </pc:docChgLst>
  <pc:docChgLst>
    <pc:chgData name="Sherwood, Mark" userId="S::mark.sherwood@environment-agency.gov.uk::f35fa871-b2ce-4724-80de-b93b26209ce7" providerId="AD" clId="Web-{3843560A-E269-4DF7-A046-6ACAD5DDCE0D}"/>
    <pc:docChg chg="modSld">
      <pc:chgData name="Sherwood, Mark" userId="S::mark.sherwood@environment-agency.gov.uk::f35fa871-b2ce-4724-80de-b93b26209ce7" providerId="AD" clId="Web-{3843560A-E269-4DF7-A046-6ACAD5DDCE0D}" dt="2020-12-14T08:52:45.252" v="17" actId="20577"/>
      <pc:docMkLst>
        <pc:docMk/>
      </pc:docMkLst>
      <pc:sldChg chg="modSp">
        <pc:chgData name="Sherwood, Mark" userId="S::mark.sherwood@environment-agency.gov.uk::f35fa871-b2ce-4724-80de-b93b26209ce7" providerId="AD" clId="Web-{3843560A-E269-4DF7-A046-6ACAD5DDCE0D}" dt="2020-12-14T08:52:45.252" v="16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3843560A-E269-4DF7-A046-6ACAD5DDCE0D}" dt="2020-12-14T08:52:45.252" v="16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Sherwood, Mark" userId="S::mark.sherwood@environment-agency.gov.uk::f35fa871-b2ce-4724-80de-b93b26209ce7" providerId="AD" clId="Web-{9BDA2735-1776-4E58-8EF4-9D40D7EB3E45}"/>
    <pc:docChg chg="delSld">
      <pc:chgData name="Sherwood, Mark" userId="S::mark.sherwood@environment-agency.gov.uk::f35fa871-b2ce-4724-80de-b93b26209ce7" providerId="AD" clId="Web-{9BDA2735-1776-4E58-8EF4-9D40D7EB3E45}" dt="2020-12-14T13:13:08.179" v="0"/>
      <pc:docMkLst>
        <pc:docMk/>
      </pc:docMkLst>
      <pc:sldChg chg="del">
        <pc:chgData name="Sherwood, Mark" userId="S::mark.sherwood@environment-agency.gov.uk::f35fa871-b2ce-4724-80de-b93b26209ce7" providerId="AD" clId="Web-{9BDA2735-1776-4E58-8EF4-9D40D7EB3E45}" dt="2020-12-14T13:13:08.179" v="0"/>
        <pc:sldMkLst>
          <pc:docMk/>
          <pc:sldMk cId="1921584148" sldId="304"/>
        </pc:sldMkLst>
      </pc:sldChg>
    </pc:docChg>
  </pc:docChgLst>
  <pc:docChgLst>
    <pc:chgData name="Howe, Peter" userId="S::peter.howe@environment-agency.gov.uk::3c6b1697-ed96-4343-b8f8-f41804946317" providerId="AD" clId="Web-{8193BF97-6A7D-8942-72C2-9CD5B6BBDBE2}"/>
    <pc:docChg chg="addSld delSld modSld">
      <pc:chgData name="Howe, Peter" userId="S::peter.howe@environment-agency.gov.uk::3c6b1697-ed96-4343-b8f8-f41804946317" providerId="AD" clId="Web-{8193BF97-6A7D-8942-72C2-9CD5B6BBDBE2}" dt="2020-12-04T16:02:02.813" v="469" actId="14100"/>
      <pc:docMkLst>
        <pc:docMk/>
      </pc:docMkLst>
      <pc:sldChg chg="modSp">
        <pc:chgData name="Howe, Peter" userId="S::peter.howe@environment-agency.gov.uk::3c6b1697-ed96-4343-b8f8-f41804946317" providerId="AD" clId="Web-{8193BF97-6A7D-8942-72C2-9CD5B6BBDBE2}" dt="2020-12-04T15:53:54.940" v="452"/>
        <pc:sldMkLst>
          <pc:docMk/>
          <pc:sldMk cId="1435885203" sldId="257"/>
        </pc:sldMkLst>
        <pc:graphicFrameChg chg="mod modGraphic">
          <ac:chgData name="Howe, Peter" userId="S::peter.howe@environment-agency.gov.uk::3c6b1697-ed96-4343-b8f8-f41804946317" providerId="AD" clId="Web-{8193BF97-6A7D-8942-72C2-9CD5B6BBDBE2}" dt="2020-12-04T15:53:54.940" v="452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del">
        <pc:chgData name="Howe, Peter" userId="S::peter.howe@environment-agency.gov.uk::3c6b1697-ed96-4343-b8f8-f41804946317" providerId="AD" clId="Web-{8193BF97-6A7D-8942-72C2-9CD5B6BBDBE2}" dt="2020-12-04T15:45:32.863" v="31"/>
        <pc:sldMkLst>
          <pc:docMk/>
          <pc:sldMk cId="1385440769" sldId="270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79" v="36"/>
        <pc:sldMkLst>
          <pc:docMk/>
          <pc:sldMk cId="2745006629" sldId="271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63" v="34"/>
        <pc:sldMkLst>
          <pc:docMk/>
          <pc:sldMk cId="1585967409" sldId="272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63" v="33"/>
        <pc:sldMkLst>
          <pc:docMk/>
          <pc:sldMk cId="4094909994" sldId="273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6:55.037" v="88"/>
        <pc:sldMkLst>
          <pc:docMk/>
          <pc:sldMk cId="1244406633" sldId="275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79" v="35"/>
        <pc:sldMkLst>
          <pc:docMk/>
          <pc:sldMk cId="4275484368" sldId="276"/>
        </pc:sldMkLst>
      </pc:sldChg>
      <pc:sldChg chg="modSp">
        <pc:chgData name="Howe, Peter" userId="S::peter.howe@environment-agency.gov.uk::3c6b1697-ed96-4343-b8f8-f41804946317" providerId="AD" clId="Web-{8193BF97-6A7D-8942-72C2-9CD5B6BBDBE2}" dt="2020-12-04T15:59:21.433" v="465" actId="20577"/>
        <pc:sldMkLst>
          <pc:docMk/>
          <pc:sldMk cId="2256550281" sldId="277"/>
        </pc:sldMkLst>
        <pc:spChg chg="mod">
          <ac:chgData name="Howe, Peter" userId="S::peter.howe@environment-agency.gov.uk::3c6b1697-ed96-4343-b8f8-f41804946317" providerId="AD" clId="Web-{8193BF97-6A7D-8942-72C2-9CD5B6BBDBE2}" dt="2020-12-04T15:59:21.433" v="465" actId="20577"/>
          <ac:spMkLst>
            <pc:docMk/>
            <pc:sldMk cId="2256550281" sldId="277"/>
            <ac:spMk id="32" creationId="{00000000-0000-0000-0000-000000000000}"/>
          </ac:spMkLst>
        </pc:spChg>
      </pc:sldChg>
      <pc:sldChg chg="del">
        <pc:chgData name="Howe, Peter" userId="S::peter.howe@environment-agency.gov.uk::3c6b1697-ed96-4343-b8f8-f41804946317" providerId="AD" clId="Web-{8193BF97-6A7D-8942-72C2-9CD5B6BBDBE2}" dt="2020-12-04T15:45:32.863" v="32"/>
        <pc:sldMkLst>
          <pc:docMk/>
          <pc:sldMk cId="258970428" sldId="278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7:02.085" v="89"/>
        <pc:sldMkLst>
          <pc:docMk/>
          <pc:sldMk cId="4284702241" sldId="281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910" v="44"/>
        <pc:sldMkLst>
          <pc:docMk/>
          <pc:sldMk cId="4272038375" sldId="287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95" v="43"/>
        <pc:sldMkLst>
          <pc:docMk/>
          <pc:sldMk cId="4203627175" sldId="288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79" v="38"/>
        <pc:sldMkLst>
          <pc:docMk/>
          <pc:sldMk cId="4290005256" sldId="289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910" v="45"/>
        <pc:sldMkLst>
          <pc:docMk/>
          <pc:sldMk cId="1201067342" sldId="290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95" v="41"/>
        <pc:sldMkLst>
          <pc:docMk/>
          <pc:sldMk cId="635939547" sldId="291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95" v="42"/>
        <pc:sldMkLst>
          <pc:docMk/>
          <pc:sldMk cId="2406771443" sldId="292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79" v="37"/>
        <pc:sldMkLst>
          <pc:docMk/>
          <pc:sldMk cId="2175459667" sldId="293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79" v="39"/>
        <pc:sldMkLst>
          <pc:docMk/>
          <pc:sldMk cId="2425662764" sldId="294"/>
        </pc:sldMkLst>
      </pc:sldChg>
      <pc:sldChg chg="del">
        <pc:chgData name="Howe, Peter" userId="S::peter.howe@environment-agency.gov.uk::3c6b1697-ed96-4343-b8f8-f41804946317" providerId="AD" clId="Web-{8193BF97-6A7D-8942-72C2-9CD5B6BBDBE2}" dt="2020-12-04T15:45:32.895" v="40"/>
        <pc:sldMkLst>
          <pc:docMk/>
          <pc:sldMk cId="3961512319" sldId="295"/>
        </pc:sldMkLst>
      </pc:sldChg>
      <pc:sldChg chg="addSp delSp modSp add del replId">
        <pc:chgData name="Howe, Peter" userId="S::peter.howe@environment-agency.gov.uk::3c6b1697-ed96-4343-b8f8-f41804946317" providerId="AD" clId="Web-{8193BF97-6A7D-8942-72C2-9CD5B6BBDBE2}" dt="2020-12-04T15:46:07.755" v="74"/>
        <pc:sldMkLst>
          <pc:docMk/>
          <pc:sldMk cId="2323680438" sldId="296"/>
        </pc:sldMkLst>
        <pc:spChg chg="mod">
          <ac:chgData name="Howe, Peter" userId="S::peter.howe@environment-agency.gov.uk::3c6b1697-ed96-4343-b8f8-f41804946317" providerId="AD" clId="Web-{8193BF97-6A7D-8942-72C2-9CD5B6BBDBE2}" dt="2020-12-04T15:24:21.500" v="28" actId="20577"/>
          <ac:spMkLst>
            <pc:docMk/>
            <pc:sldMk cId="2323680438" sldId="296"/>
            <ac:spMk id="2" creationId="{00000000-0000-0000-0000-000000000000}"/>
          </ac:spMkLst>
        </pc:spChg>
        <pc:spChg chg="add mod">
          <ac:chgData name="Howe, Peter" userId="S::peter.howe@environment-agency.gov.uk::3c6b1697-ed96-4343-b8f8-f41804946317" providerId="AD" clId="Web-{8193BF97-6A7D-8942-72C2-9CD5B6BBDBE2}" dt="2020-12-04T15:24:03.702" v="23" actId="14100"/>
          <ac:spMkLst>
            <pc:docMk/>
            <pc:sldMk cId="2323680438" sldId="296"/>
            <ac:spMk id="3" creationId="{621D2F39-A9AE-4314-B202-0A51C81F3B27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2:55.979" v="12"/>
          <ac:spMkLst>
            <pc:docMk/>
            <pc:sldMk cId="2323680438" sldId="296"/>
            <ac:spMk id="5" creationId="{00000000-0000-0000-0000-000000000000}"/>
          </ac:spMkLst>
        </pc:spChg>
        <pc:spChg chg="del mod">
          <ac:chgData name="Howe, Peter" userId="S::peter.howe@environment-agency.gov.uk::3c6b1697-ed96-4343-b8f8-f41804946317" providerId="AD" clId="Web-{8193BF97-6A7D-8942-72C2-9CD5B6BBDBE2}" dt="2020-12-04T15:22:58.902" v="13"/>
          <ac:spMkLst>
            <pc:docMk/>
            <pc:sldMk cId="2323680438" sldId="296"/>
            <ac:spMk id="22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2:55.979" v="11"/>
          <ac:spMkLst>
            <pc:docMk/>
            <pc:sldMk cId="2323680438" sldId="296"/>
            <ac:spMk id="23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2:55.979" v="10"/>
          <ac:spMkLst>
            <pc:docMk/>
            <pc:sldMk cId="2323680438" sldId="296"/>
            <ac:spMk id="24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2:55.979" v="9"/>
          <ac:spMkLst>
            <pc:docMk/>
            <pc:sldMk cId="2323680438" sldId="296"/>
            <ac:spMk id="25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2:55.979" v="8"/>
          <ac:spMkLst>
            <pc:docMk/>
            <pc:sldMk cId="2323680438" sldId="296"/>
            <ac:spMk id="26" creationId="{00000000-0000-0000-0000-000000000000}"/>
          </ac:spMkLst>
        </pc:spChg>
        <pc:spChg chg="del">
          <ac:chgData name="Howe, Peter" userId="S::peter.howe@environment-agency.gov.uk::3c6b1697-ed96-4343-b8f8-f41804946317" providerId="AD" clId="Web-{8193BF97-6A7D-8942-72C2-9CD5B6BBDBE2}" dt="2020-12-04T15:23:02.620" v="14"/>
          <ac:spMkLst>
            <pc:docMk/>
            <pc:sldMk cId="2323680438" sldId="296"/>
            <ac:spMk id="32" creationId="{00000000-0000-0000-0000-000000000000}"/>
          </ac:spMkLst>
        </pc:spChg>
        <pc:picChg chg="del">
          <ac:chgData name="Howe, Peter" userId="S::peter.howe@environment-agency.gov.uk::3c6b1697-ed96-4343-b8f8-f41804946317" providerId="AD" clId="Web-{8193BF97-6A7D-8942-72C2-9CD5B6BBDBE2}" dt="2020-12-04T15:22:55.979" v="7"/>
          <ac:picMkLst>
            <pc:docMk/>
            <pc:sldMk cId="2323680438" sldId="296"/>
            <ac:picMk id="27" creationId="{00000000-0000-0000-0000-000000000000}"/>
          </ac:picMkLst>
        </pc:picChg>
        <pc:picChg chg="del">
          <ac:chgData name="Howe, Peter" userId="S::peter.howe@environment-agency.gov.uk::3c6b1697-ed96-4343-b8f8-f41804946317" providerId="AD" clId="Web-{8193BF97-6A7D-8942-72C2-9CD5B6BBDBE2}" dt="2020-12-04T15:22:55.979" v="6"/>
          <ac:picMkLst>
            <pc:docMk/>
            <pc:sldMk cId="2323680438" sldId="296"/>
            <ac:picMk id="28" creationId="{00000000-0000-0000-0000-000000000000}"/>
          </ac:picMkLst>
        </pc:picChg>
        <pc:picChg chg="del">
          <ac:chgData name="Howe, Peter" userId="S::peter.howe@environment-agency.gov.uk::3c6b1697-ed96-4343-b8f8-f41804946317" providerId="AD" clId="Web-{8193BF97-6A7D-8942-72C2-9CD5B6BBDBE2}" dt="2020-12-04T15:22:55.979" v="5"/>
          <ac:picMkLst>
            <pc:docMk/>
            <pc:sldMk cId="2323680438" sldId="296"/>
            <ac:picMk id="29" creationId="{00000000-0000-0000-0000-000000000000}"/>
          </ac:picMkLst>
        </pc:picChg>
        <pc:picChg chg="del">
          <ac:chgData name="Howe, Peter" userId="S::peter.howe@environment-agency.gov.uk::3c6b1697-ed96-4343-b8f8-f41804946317" providerId="AD" clId="Web-{8193BF97-6A7D-8942-72C2-9CD5B6BBDBE2}" dt="2020-12-04T15:22:55.979" v="4"/>
          <ac:picMkLst>
            <pc:docMk/>
            <pc:sldMk cId="2323680438" sldId="296"/>
            <ac:picMk id="30" creationId="{00000000-0000-0000-0000-000000000000}"/>
          </ac:picMkLst>
        </pc:picChg>
        <pc:picChg chg="del">
          <ac:chgData name="Howe, Peter" userId="S::peter.howe@environment-agency.gov.uk::3c6b1697-ed96-4343-b8f8-f41804946317" providerId="AD" clId="Web-{8193BF97-6A7D-8942-72C2-9CD5B6BBDBE2}" dt="2020-12-04T15:22:55.979" v="3"/>
          <ac:picMkLst>
            <pc:docMk/>
            <pc:sldMk cId="2323680438" sldId="296"/>
            <ac:picMk id="31" creationId="{00000000-0000-0000-0000-000000000000}"/>
          </ac:picMkLst>
        </pc:picChg>
      </pc:sldChg>
      <pc:sldChg chg="addSp modSp add replId">
        <pc:chgData name="Howe, Peter" userId="S::peter.howe@environment-agency.gov.uk::3c6b1697-ed96-4343-b8f8-f41804946317" providerId="AD" clId="Web-{8193BF97-6A7D-8942-72C2-9CD5B6BBDBE2}" dt="2020-12-04T16:02:02.813" v="469" actId="14100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8193BF97-6A7D-8942-72C2-9CD5B6BBDBE2}" dt="2020-12-04T15:45:53.426" v="71" actId="14100"/>
          <ac:spMkLst>
            <pc:docMk/>
            <pc:sldMk cId="1390033079" sldId="297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8193BF97-6A7D-8942-72C2-9CD5B6BBDBE2}" dt="2020-12-04T15:45:49.254" v="70" actId="14100"/>
          <ac:spMkLst>
            <pc:docMk/>
            <pc:sldMk cId="1390033079" sldId="297"/>
            <ac:spMk id="3" creationId="{621D2F39-A9AE-4314-B202-0A51C81F3B27}"/>
          </ac:spMkLst>
        </pc:spChg>
        <pc:picChg chg="add mod">
          <ac:chgData name="Howe, Peter" userId="S::peter.howe@environment-agency.gov.uk::3c6b1697-ed96-4343-b8f8-f41804946317" providerId="AD" clId="Web-{8193BF97-6A7D-8942-72C2-9CD5B6BBDBE2}" dt="2020-12-04T16:02:02.813" v="469" actId="14100"/>
          <ac:picMkLst>
            <pc:docMk/>
            <pc:sldMk cId="1390033079" sldId="297"/>
            <ac:picMk id="5" creationId="{A8BBBE42-1E24-4577-8622-CC6297DCF53D}"/>
          </ac:picMkLst>
        </pc:picChg>
      </pc:sldChg>
      <pc:sldChg chg="addSp delSp modSp add replId">
        <pc:chgData name="Howe, Peter" userId="S::peter.howe@environment-agency.gov.uk::3c6b1697-ed96-4343-b8f8-f41804946317" providerId="AD" clId="Web-{8193BF97-6A7D-8942-72C2-9CD5B6BBDBE2}" dt="2020-12-04T15:46:46.522" v="85" actId="20577"/>
        <pc:sldMkLst>
          <pc:docMk/>
          <pc:sldMk cId="2902984008" sldId="298"/>
        </pc:sldMkLst>
        <pc:spChg chg="mod">
          <ac:chgData name="Howe, Peter" userId="S::peter.howe@environment-agency.gov.uk::3c6b1697-ed96-4343-b8f8-f41804946317" providerId="AD" clId="Web-{8193BF97-6A7D-8942-72C2-9CD5B6BBDBE2}" dt="2020-12-04T15:46:46.522" v="85" actId="20577"/>
          <ac:spMkLst>
            <pc:docMk/>
            <pc:sldMk cId="2902984008" sldId="298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8193BF97-6A7D-8942-72C2-9CD5B6BBDBE2}" dt="2020-12-04T15:46:36.584" v="78" actId="20577"/>
          <ac:spMkLst>
            <pc:docMk/>
            <pc:sldMk cId="2902984008" sldId="298"/>
            <ac:spMk id="3" creationId="{621D2F39-A9AE-4314-B202-0A51C81F3B27}"/>
          </ac:spMkLst>
        </pc:spChg>
        <pc:graphicFrameChg chg="add del mod">
          <ac:chgData name="Howe, Peter" userId="S::peter.howe@environment-agency.gov.uk::3c6b1697-ed96-4343-b8f8-f41804946317" providerId="AD" clId="Web-{8193BF97-6A7D-8942-72C2-9CD5B6BBDBE2}" dt="2020-12-04T15:46:31.834" v="76"/>
          <ac:graphicFrameMkLst>
            <pc:docMk/>
            <pc:sldMk cId="2902984008" sldId="298"/>
            <ac:graphicFrameMk id="5" creationId="{A3342A24-01F4-47E1-BB99-B981566217FB}"/>
          </ac:graphicFrameMkLst>
        </pc:graphicFrameChg>
        <pc:graphicFrameChg chg="add mod">
          <ac:chgData name="Howe, Peter" userId="S::peter.howe@environment-agency.gov.uk::3c6b1697-ed96-4343-b8f8-f41804946317" providerId="AD" clId="Web-{8193BF97-6A7D-8942-72C2-9CD5B6BBDBE2}" dt="2020-12-04T15:46:40.725" v="80"/>
          <ac:graphicFrameMkLst>
            <pc:docMk/>
            <pc:sldMk cId="2902984008" sldId="298"/>
            <ac:graphicFrameMk id="29" creationId="{93618BAD-9789-46BA-B231-9732E898E1A8}"/>
          </ac:graphicFrameMkLst>
        </pc:graphicFrameChg>
      </pc:sldChg>
      <pc:sldChg chg="add replId">
        <pc:chgData name="Howe, Peter" userId="S::peter.howe@environment-agency.gov.uk::3c6b1697-ed96-4343-b8f8-f41804946317" providerId="AD" clId="Web-{8193BF97-6A7D-8942-72C2-9CD5B6BBDBE2}" dt="2020-12-04T15:46:01.598" v="73"/>
        <pc:sldMkLst>
          <pc:docMk/>
          <pc:sldMk cId="1930753157" sldId="299"/>
        </pc:sldMkLst>
      </pc:sldChg>
    </pc:docChg>
  </pc:docChgLst>
  <pc:docChgLst>
    <pc:chgData name="Brown, Paul" userId="S::paul.brown1@environment-agency.gov.uk::661d9b90-156a-4544-bf9a-d96077a33705" providerId="AD" clId="Web-{81C2F1A5-87D4-A512-F663-4F54768513B2}"/>
    <pc:docChg chg="modSld">
      <pc:chgData name="Brown, Paul" userId="S::paul.brown1@environment-agency.gov.uk::661d9b90-156a-4544-bf9a-d96077a33705" providerId="AD" clId="Web-{81C2F1A5-87D4-A512-F663-4F54768513B2}" dt="2020-12-11T14:20:38.357" v="198"/>
      <pc:docMkLst>
        <pc:docMk/>
      </pc:docMkLst>
      <pc:sldChg chg="modSp">
        <pc:chgData name="Brown, Paul" userId="S::paul.brown1@environment-agency.gov.uk::661d9b90-156a-4544-bf9a-d96077a33705" providerId="AD" clId="Web-{81C2F1A5-87D4-A512-F663-4F54768513B2}" dt="2020-12-11T14:20:38.357" v="198"/>
        <pc:sldMkLst>
          <pc:docMk/>
          <pc:sldMk cId="1435885203" sldId="257"/>
        </pc:sldMkLst>
        <pc:graphicFrameChg chg="mod modGraphic">
          <ac:chgData name="Brown, Paul" userId="S::paul.brown1@environment-agency.gov.uk::661d9b90-156a-4544-bf9a-d96077a33705" providerId="AD" clId="Web-{81C2F1A5-87D4-A512-F663-4F54768513B2}" dt="2020-12-11T14:20:38.357" v="198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addSp modSp">
        <pc:chgData name="Brown, Paul" userId="S::paul.brown1@environment-agency.gov.uk::661d9b90-156a-4544-bf9a-d96077a33705" providerId="AD" clId="Web-{81C2F1A5-87D4-A512-F663-4F54768513B2}" dt="2020-12-11T13:20:23.492" v="35" actId="1076"/>
        <pc:sldMkLst>
          <pc:docMk/>
          <pc:sldMk cId="2256550281" sldId="277"/>
        </pc:sldMkLst>
        <pc:spChg chg="add mod">
          <ac:chgData name="Brown, Paul" userId="S::paul.brown1@environment-agency.gov.uk::661d9b90-156a-4544-bf9a-d96077a33705" providerId="AD" clId="Web-{81C2F1A5-87D4-A512-F663-4F54768513B2}" dt="2020-12-11T13:20:23.492" v="35" actId="1076"/>
          <ac:spMkLst>
            <pc:docMk/>
            <pc:sldMk cId="2256550281" sldId="277"/>
            <ac:spMk id="12" creationId="{77366390-C1CC-49A0-A452-4C56DBFF42CA}"/>
          </ac:spMkLst>
        </pc:spChg>
        <pc:picChg chg="add mod">
          <ac:chgData name="Brown, Paul" userId="S::paul.brown1@environment-agency.gov.uk::661d9b90-156a-4544-bf9a-d96077a33705" providerId="AD" clId="Web-{81C2F1A5-87D4-A512-F663-4F54768513B2}" dt="2020-12-11T13:17:34.207" v="5" actId="1076"/>
          <ac:picMkLst>
            <pc:docMk/>
            <pc:sldMk cId="2256550281" sldId="277"/>
            <ac:picMk id="10" creationId="{76F62F7B-38C7-4D62-BED9-A8161075D965}"/>
          </ac:picMkLst>
        </pc:picChg>
      </pc:sldChg>
      <pc:sldChg chg="modSp">
        <pc:chgData name="Brown, Paul" userId="S::paul.brown1@environment-agency.gov.uk::661d9b90-156a-4544-bf9a-d96077a33705" providerId="AD" clId="Web-{81C2F1A5-87D4-A512-F663-4F54768513B2}" dt="2020-12-11T13:15:45.516" v="2" actId="20577"/>
        <pc:sldMkLst>
          <pc:docMk/>
          <pc:sldMk cId="739645350" sldId="283"/>
        </pc:sldMkLst>
        <pc:spChg chg="mod">
          <ac:chgData name="Brown, Paul" userId="S::paul.brown1@environment-agency.gov.uk::661d9b90-156a-4544-bf9a-d96077a33705" providerId="AD" clId="Web-{81C2F1A5-87D4-A512-F663-4F54768513B2}" dt="2020-12-11T13:15:45.516" v="2" actId="20577"/>
          <ac:spMkLst>
            <pc:docMk/>
            <pc:sldMk cId="739645350" sldId="283"/>
            <ac:spMk id="202" creationId="{00000000-0000-0000-0000-000000000000}"/>
          </ac:spMkLst>
        </pc:spChg>
      </pc:sldChg>
      <pc:sldChg chg="addSp delSp modSp">
        <pc:chgData name="Brown, Paul" userId="S::paul.brown1@environment-agency.gov.uk::661d9b90-156a-4544-bf9a-d96077a33705" providerId="AD" clId="Web-{81C2F1A5-87D4-A512-F663-4F54768513B2}" dt="2020-12-11T14:08:29.571" v="184" actId="1076"/>
        <pc:sldMkLst>
          <pc:docMk/>
          <pc:sldMk cId="1930753157" sldId="299"/>
        </pc:sldMkLst>
        <pc:spChg chg="del">
          <ac:chgData name="Brown, Paul" userId="S::paul.brown1@environment-agency.gov.uk::661d9b90-156a-4544-bf9a-d96077a33705" providerId="AD" clId="Web-{81C2F1A5-87D4-A512-F663-4F54768513B2}" dt="2020-12-11T14:04:19.737" v="136"/>
          <ac:spMkLst>
            <pc:docMk/>
            <pc:sldMk cId="1930753157" sldId="299"/>
            <ac:spMk id="3" creationId="{621D2F39-A9AE-4314-B202-0A51C81F3B27}"/>
          </ac:spMkLst>
        </pc:spChg>
        <pc:graphicFrameChg chg="add mod modGraphic">
          <ac:chgData name="Brown, Paul" userId="S::paul.brown1@environment-agency.gov.uk::661d9b90-156a-4544-bf9a-d96077a33705" providerId="AD" clId="Web-{81C2F1A5-87D4-A512-F663-4F54768513B2}" dt="2020-12-11T14:08:29.571" v="184" actId="1076"/>
          <ac:graphicFrameMkLst>
            <pc:docMk/>
            <pc:sldMk cId="1930753157" sldId="299"/>
            <ac:graphicFrameMk id="10" creationId="{33DB8F72-F785-47EF-A0A6-E6EF65CF3C04}"/>
          </ac:graphicFrameMkLst>
        </pc:graphicFrameChg>
      </pc:sldChg>
    </pc:docChg>
  </pc:docChgLst>
  <pc:docChgLst>
    <pc:chgData name="Sherwood, Mark" userId="S::mark.sherwood@environment-agency.gov.uk::f35fa871-b2ce-4724-80de-b93b26209ce7" providerId="AD" clId="Web-{BB4D9434-A16B-4AC7-B991-28CE9C90D65F}"/>
    <pc:docChg chg="modSld">
      <pc:chgData name="Sherwood, Mark" userId="S::mark.sherwood@environment-agency.gov.uk::f35fa871-b2ce-4724-80de-b93b26209ce7" providerId="AD" clId="Web-{BB4D9434-A16B-4AC7-B991-28CE9C90D65F}" dt="2020-12-08T11:25:35.040" v="77" actId="20577"/>
      <pc:docMkLst>
        <pc:docMk/>
      </pc:docMkLst>
      <pc:sldChg chg="modSp">
        <pc:chgData name="Sherwood, Mark" userId="S::mark.sherwood@environment-agency.gov.uk::f35fa871-b2ce-4724-80de-b93b26209ce7" providerId="AD" clId="Web-{BB4D9434-A16B-4AC7-B991-28CE9C90D65F}" dt="2020-12-08T11:25:35.040" v="76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BB4D9434-A16B-4AC7-B991-28CE9C90D65F}" dt="2020-12-08T11:25:35.040" v="76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4868A0F7-D494-2EA1-F073-EF59B783DE98}"/>
    <pc:docChg chg="modSld sldOrd">
      <pc:chgData name="Howe, Peter" userId="S::peter.howe@environment-agency.gov.uk::3c6b1697-ed96-4343-b8f8-f41804946317" providerId="AD" clId="Web-{4868A0F7-D494-2EA1-F073-EF59B783DE98}" dt="2020-10-02T14:53:28.712" v="20"/>
      <pc:docMkLst>
        <pc:docMk/>
      </pc:docMkLst>
      <pc:sldChg chg="modSp">
        <pc:chgData name="Howe, Peter" userId="S::peter.howe@environment-agency.gov.uk::3c6b1697-ed96-4343-b8f8-f41804946317" providerId="AD" clId="Web-{4868A0F7-D494-2EA1-F073-EF59B783DE98}" dt="2020-10-02T14:47:30.143" v="15" actId="20577"/>
        <pc:sldMkLst>
          <pc:docMk/>
          <pc:sldMk cId="1435885203" sldId="257"/>
        </pc:sldMkLst>
        <pc:spChg chg="mod">
          <ac:chgData name="Howe, Peter" userId="S::peter.howe@environment-agency.gov.uk::3c6b1697-ed96-4343-b8f8-f41804946317" providerId="AD" clId="Web-{4868A0F7-D494-2EA1-F073-EF59B783DE98}" dt="2020-10-02T14:47:30.143" v="15" actId="20577"/>
          <ac:spMkLst>
            <pc:docMk/>
            <pc:sldMk cId="1435885203" sldId="257"/>
            <ac:spMk id="3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4868A0F7-D494-2EA1-F073-EF59B783DE98}" dt="2020-10-02T14:42:07.590" v="0" actId="20577"/>
        <pc:sldMkLst>
          <pc:docMk/>
          <pc:sldMk cId="2982551204" sldId="268"/>
        </pc:sldMkLst>
        <pc:spChg chg="mod">
          <ac:chgData name="Howe, Peter" userId="S::peter.howe@environment-agency.gov.uk::3c6b1697-ed96-4343-b8f8-f41804946317" providerId="AD" clId="Web-{4868A0F7-D494-2EA1-F073-EF59B783DE98}" dt="2020-10-02T14:42:07.590" v="0" actId="20577"/>
          <ac:spMkLst>
            <pc:docMk/>
            <pc:sldMk cId="2982551204" sldId="268"/>
            <ac:spMk id="3" creationId="{00000000-0000-0000-0000-000000000000}"/>
          </ac:spMkLst>
        </pc:spChg>
      </pc:sldChg>
      <pc:sldChg chg="ord">
        <pc:chgData name="Howe, Peter" userId="S::peter.howe@environment-agency.gov.uk::3c6b1697-ed96-4343-b8f8-f41804946317" providerId="AD" clId="Web-{4868A0F7-D494-2EA1-F073-EF59B783DE98}" dt="2020-10-02T14:53:21.587" v="17"/>
        <pc:sldMkLst>
          <pc:docMk/>
          <pc:sldMk cId="2745006629" sldId="271"/>
        </pc:sldMkLst>
      </pc:sldChg>
      <pc:sldChg chg="ord">
        <pc:chgData name="Howe, Peter" userId="S::peter.howe@environment-agency.gov.uk::3c6b1697-ed96-4343-b8f8-f41804946317" providerId="AD" clId="Web-{4868A0F7-D494-2EA1-F073-EF59B783DE98}" dt="2020-10-02T14:53:28.712" v="20"/>
        <pc:sldMkLst>
          <pc:docMk/>
          <pc:sldMk cId="1585967409" sldId="272"/>
        </pc:sldMkLst>
      </pc:sldChg>
      <pc:sldChg chg="ord">
        <pc:chgData name="Howe, Peter" userId="S::peter.howe@environment-agency.gov.uk::3c6b1697-ed96-4343-b8f8-f41804946317" providerId="AD" clId="Web-{4868A0F7-D494-2EA1-F073-EF59B783DE98}" dt="2020-10-02T14:53:22.915" v="18"/>
        <pc:sldMkLst>
          <pc:docMk/>
          <pc:sldMk cId="4275484368" sldId="276"/>
        </pc:sldMkLst>
      </pc:sldChg>
    </pc:docChg>
  </pc:docChgLst>
  <pc:docChgLst>
    <pc:chgData name="Sherwood, Mark" userId="S::mark.sherwood@environment-agency.gov.uk::f35fa871-b2ce-4724-80de-b93b26209ce7" providerId="AD" clId="Web-{923DD852-0D90-4348-8B24-AB99488EA083}"/>
    <pc:docChg chg="modSld">
      <pc:chgData name="Sherwood, Mark" userId="S::mark.sherwood@environment-agency.gov.uk::f35fa871-b2ce-4724-80de-b93b26209ce7" providerId="AD" clId="Web-{923DD852-0D90-4348-8B24-AB99488EA083}" dt="2020-12-10T09:23:36.168" v="45" actId="20577"/>
      <pc:docMkLst>
        <pc:docMk/>
      </pc:docMkLst>
      <pc:sldChg chg="modSp">
        <pc:chgData name="Sherwood, Mark" userId="S::mark.sherwood@environment-agency.gov.uk::f35fa871-b2ce-4724-80de-b93b26209ce7" providerId="AD" clId="Web-{923DD852-0D90-4348-8B24-AB99488EA083}" dt="2020-12-10T09:23:36.168" v="44" actId="20577"/>
        <pc:sldMkLst>
          <pc:docMk/>
          <pc:sldMk cId="2326760486" sldId="306"/>
        </pc:sldMkLst>
        <pc:spChg chg="mod">
          <ac:chgData name="Sherwood, Mark" userId="S::mark.sherwood@environment-agency.gov.uk::f35fa871-b2ce-4724-80de-b93b26209ce7" providerId="AD" clId="Web-{923DD852-0D90-4348-8B24-AB99488EA083}" dt="2020-12-10T09:23:36.168" v="44" actId="20577"/>
          <ac:spMkLst>
            <pc:docMk/>
            <pc:sldMk cId="2326760486" sldId="306"/>
            <ac:spMk id="3" creationId="{621D2F39-A9AE-4314-B202-0A51C81F3B27}"/>
          </ac:spMkLst>
        </pc:spChg>
      </pc:sldChg>
    </pc:docChg>
  </pc:docChgLst>
  <pc:docChgLst>
    <pc:chgData clId="Web-{20D42F5E-F440-3A83-D6D2-A97780CE99EF}"/>
    <pc:docChg chg="modSld">
      <pc:chgData name="" userId="" providerId="" clId="Web-{20D42F5E-F440-3A83-D6D2-A97780CE99EF}" dt="2020-12-11T18:18:44.658" v="1" actId="20577"/>
      <pc:docMkLst>
        <pc:docMk/>
      </pc:docMkLst>
      <pc:sldChg chg="modSp">
        <pc:chgData name="" userId="" providerId="" clId="Web-{20D42F5E-F440-3A83-D6D2-A97780CE99EF}" dt="2020-12-11T18:18:44.658" v="0" actId="20577"/>
        <pc:sldMkLst>
          <pc:docMk/>
          <pc:sldMk cId="2070516713" sldId="307"/>
        </pc:sldMkLst>
        <pc:spChg chg="mod">
          <ac:chgData name="" userId="" providerId="" clId="Web-{20D42F5E-F440-3A83-D6D2-A97780CE99EF}" dt="2020-12-11T18:18:44.658" v="0" actId="20577"/>
          <ac:spMkLst>
            <pc:docMk/>
            <pc:sldMk cId="2070516713" sldId="307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361A1EE0-E6A9-01FE-EEEE-2F22D497C9FB}"/>
    <pc:docChg chg="modSld">
      <pc:chgData name="Howe, Peter" userId="S::peter.howe@environment-agency.gov.uk::3c6b1697-ed96-4343-b8f8-f41804946317" providerId="AD" clId="Web-{361A1EE0-E6A9-01FE-EEEE-2F22D497C9FB}" dt="2020-10-05T14:07:55.508" v="52" actId="20577"/>
      <pc:docMkLst>
        <pc:docMk/>
      </pc:docMkLst>
      <pc:sldChg chg="modSp">
        <pc:chgData name="Howe, Peter" userId="S::peter.howe@environment-agency.gov.uk::3c6b1697-ed96-4343-b8f8-f41804946317" providerId="AD" clId="Web-{361A1EE0-E6A9-01FE-EEEE-2F22D497C9FB}" dt="2020-10-05T14:06:24.538" v="39" actId="20577"/>
        <pc:sldMkLst>
          <pc:docMk/>
          <pc:sldMk cId="2745006629" sldId="271"/>
        </pc:sldMkLst>
        <pc:spChg chg="mod">
          <ac:chgData name="Howe, Peter" userId="S::peter.howe@environment-agency.gov.uk::3c6b1697-ed96-4343-b8f8-f41804946317" providerId="AD" clId="Web-{361A1EE0-E6A9-01FE-EEEE-2F22D497C9FB}" dt="2020-10-05T14:04:56.725" v="3" actId="20577"/>
          <ac:spMkLst>
            <pc:docMk/>
            <pc:sldMk cId="2745006629" sldId="271"/>
            <ac:spMk id="2" creationId="{00000000-0000-0000-0000-000000000000}"/>
          </ac:spMkLst>
        </pc:spChg>
        <pc:graphicFrameChg chg="modGraphic">
          <ac:chgData name="Howe, Peter" userId="S::peter.howe@environment-agency.gov.uk::3c6b1697-ed96-4343-b8f8-f41804946317" providerId="AD" clId="Web-{361A1EE0-E6A9-01FE-EEEE-2F22D497C9FB}" dt="2020-10-05T14:06:24.538" v="39" actId="20577"/>
          <ac:graphicFrameMkLst>
            <pc:docMk/>
            <pc:sldMk cId="2745006629" sldId="271"/>
            <ac:graphicFrameMk id="4" creationId="{00000000-0000-0000-0000-000000000000}"/>
          </ac:graphicFrameMkLst>
        </pc:graphicFrameChg>
      </pc:sldChg>
      <pc:sldChg chg="modSp">
        <pc:chgData name="Howe, Peter" userId="S::peter.howe@environment-agency.gov.uk::3c6b1697-ed96-4343-b8f8-f41804946317" providerId="AD" clId="Web-{361A1EE0-E6A9-01FE-EEEE-2F22D497C9FB}" dt="2020-10-05T14:05:21.476" v="13" actId="20577"/>
        <pc:sldMkLst>
          <pc:docMk/>
          <pc:sldMk cId="1585967409" sldId="272"/>
        </pc:sldMkLst>
        <pc:spChg chg="mod">
          <ac:chgData name="Howe, Peter" userId="S::peter.howe@environment-agency.gov.uk::3c6b1697-ed96-4343-b8f8-f41804946317" providerId="AD" clId="Web-{361A1EE0-E6A9-01FE-EEEE-2F22D497C9FB}" dt="2020-10-05T14:05:21.476" v="13" actId="20577"/>
          <ac:spMkLst>
            <pc:docMk/>
            <pc:sldMk cId="1585967409" sldId="272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5:50.413" v="22" actId="20577"/>
        <pc:sldMkLst>
          <pc:docMk/>
          <pc:sldMk cId="4094909994" sldId="273"/>
        </pc:sldMkLst>
        <pc:spChg chg="mod">
          <ac:chgData name="Howe, Peter" userId="S::peter.howe@environment-agency.gov.uk::3c6b1697-ed96-4343-b8f8-f41804946317" providerId="AD" clId="Web-{361A1EE0-E6A9-01FE-EEEE-2F22D497C9FB}" dt="2020-10-05T14:05:50.413" v="22" actId="20577"/>
          <ac:spMkLst>
            <pc:docMk/>
            <pc:sldMk cId="4094909994" sldId="273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6:07.569" v="32" actId="20577"/>
        <pc:sldMkLst>
          <pc:docMk/>
          <pc:sldMk cId="1244406633" sldId="275"/>
        </pc:sldMkLst>
        <pc:spChg chg="mod">
          <ac:chgData name="Howe, Peter" userId="S::peter.howe@environment-agency.gov.uk::3c6b1697-ed96-4343-b8f8-f41804946317" providerId="AD" clId="Web-{361A1EE0-E6A9-01FE-EEEE-2F22D497C9FB}" dt="2020-10-05T14:06:07.569" v="32" actId="20577"/>
          <ac:spMkLst>
            <pc:docMk/>
            <pc:sldMk cId="1244406633" sldId="275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5:07.257" v="8" actId="20577"/>
        <pc:sldMkLst>
          <pc:docMk/>
          <pc:sldMk cId="4275484368" sldId="276"/>
        </pc:sldMkLst>
        <pc:spChg chg="mod">
          <ac:chgData name="Howe, Peter" userId="S::peter.howe@environment-agency.gov.uk::3c6b1697-ed96-4343-b8f8-f41804946317" providerId="AD" clId="Web-{361A1EE0-E6A9-01FE-EEEE-2F22D497C9FB}" dt="2020-10-05T14:05:07.257" v="8" actId="20577"/>
          <ac:spMkLst>
            <pc:docMk/>
            <pc:sldMk cId="4275484368" sldId="276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7:41.648" v="47" actId="20577"/>
        <pc:sldMkLst>
          <pc:docMk/>
          <pc:sldMk cId="2256550281" sldId="277"/>
        </pc:sldMkLst>
        <pc:spChg chg="mod">
          <ac:chgData name="Howe, Peter" userId="S::peter.howe@environment-agency.gov.uk::3c6b1697-ed96-4343-b8f8-f41804946317" providerId="AD" clId="Web-{361A1EE0-E6A9-01FE-EEEE-2F22D497C9FB}" dt="2020-10-05T14:07:41.648" v="47" actId="20577"/>
          <ac:spMkLst>
            <pc:docMk/>
            <pc:sldMk cId="2256550281" sldId="277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5:58.273" v="27" actId="20577"/>
        <pc:sldMkLst>
          <pc:docMk/>
          <pc:sldMk cId="258970428" sldId="278"/>
        </pc:sldMkLst>
        <pc:spChg chg="mod">
          <ac:chgData name="Howe, Peter" userId="S::peter.howe@environment-agency.gov.uk::3c6b1697-ed96-4343-b8f8-f41804946317" providerId="AD" clId="Web-{361A1EE0-E6A9-01FE-EEEE-2F22D497C9FB}" dt="2020-10-05T14:05:58.273" v="27" actId="20577"/>
          <ac:spMkLst>
            <pc:docMk/>
            <pc:sldMk cId="258970428" sldId="278"/>
            <ac:spMk id="2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7:12.867" v="44"/>
        <pc:sldMkLst>
          <pc:docMk/>
          <pc:sldMk cId="4272038375" sldId="287"/>
        </pc:sldMkLst>
        <pc:spChg chg="ord">
          <ac:chgData name="Howe, Peter" userId="S::peter.howe@environment-agency.gov.uk::3c6b1697-ed96-4343-b8f8-f41804946317" providerId="AD" clId="Web-{361A1EE0-E6A9-01FE-EEEE-2F22D497C9FB}" dt="2020-10-05T14:07:10.007" v="42"/>
          <ac:spMkLst>
            <pc:docMk/>
            <pc:sldMk cId="4272038375" sldId="287"/>
            <ac:spMk id="12" creationId="{00000000-0000-0000-0000-000000000000}"/>
          </ac:spMkLst>
        </pc:spChg>
        <pc:spChg chg="ord">
          <ac:chgData name="Howe, Peter" userId="S::peter.howe@environment-agency.gov.uk::3c6b1697-ed96-4343-b8f8-f41804946317" providerId="AD" clId="Web-{361A1EE0-E6A9-01FE-EEEE-2F22D497C9FB}" dt="2020-10-05T14:07:11.461" v="43"/>
          <ac:spMkLst>
            <pc:docMk/>
            <pc:sldMk cId="4272038375" sldId="287"/>
            <ac:spMk id="25" creationId="{00000000-0000-0000-0000-000000000000}"/>
          </ac:spMkLst>
        </pc:spChg>
        <pc:spChg chg="ord">
          <ac:chgData name="Howe, Peter" userId="S::peter.howe@environment-agency.gov.uk::3c6b1697-ed96-4343-b8f8-f41804946317" providerId="AD" clId="Web-{361A1EE0-E6A9-01FE-EEEE-2F22D497C9FB}" dt="2020-10-05T14:07:12.867" v="44"/>
          <ac:spMkLst>
            <pc:docMk/>
            <pc:sldMk cId="4272038375" sldId="287"/>
            <ac:spMk id="139" creationId="{33C9F909-0A74-4963-9B70-DF657840CAAC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7:54.461" v="50" actId="20577"/>
        <pc:sldMkLst>
          <pc:docMk/>
          <pc:sldMk cId="1201067342" sldId="290"/>
        </pc:sldMkLst>
        <pc:spChg chg="mod">
          <ac:chgData name="Howe, Peter" userId="S::peter.howe@environment-agency.gov.uk::3c6b1697-ed96-4343-b8f8-f41804946317" providerId="AD" clId="Web-{361A1EE0-E6A9-01FE-EEEE-2F22D497C9FB}" dt="2020-10-05T14:07:54.461" v="50" actId="20577"/>
          <ac:spMkLst>
            <pc:docMk/>
            <pc:sldMk cId="1201067342" sldId="290"/>
            <ac:spMk id="2" creationId="{00000000-0000-0000-0000-000000000000}"/>
          </ac:spMkLst>
        </pc:spChg>
      </pc:sldChg>
      <pc:sldChg chg="addSp">
        <pc:chgData name="Howe, Peter" userId="S::peter.howe@environment-agency.gov.uk::3c6b1697-ed96-4343-b8f8-f41804946317" providerId="AD" clId="Web-{361A1EE0-E6A9-01FE-EEEE-2F22D497C9FB}" dt="2020-10-05T14:06:53.320" v="41"/>
        <pc:sldMkLst>
          <pc:docMk/>
          <pc:sldMk cId="2175459667" sldId="293"/>
        </pc:sldMkLst>
        <pc:spChg chg="add">
          <ac:chgData name="Howe, Peter" userId="S::peter.howe@environment-agency.gov.uk::3c6b1697-ed96-4343-b8f8-f41804946317" providerId="AD" clId="Web-{361A1EE0-E6A9-01FE-EEEE-2F22D497C9FB}" dt="2020-10-05T14:06:53.320" v="41"/>
          <ac:spMkLst>
            <pc:docMk/>
            <pc:sldMk cId="2175459667" sldId="293"/>
            <ac:spMk id="4" creationId="{55DA2FE1-4ABE-4C15-80E6-9C23F32CC1B8}"/>
          </ac:spMkLst>
        </pc:spChg>
      </pc:sldChg>
      <pc:sldChg chg="delSp modSp">
        <pc:chgData name="Howe, Peter" userId="S::peter.howe@environment-agency.gov.uk::3c6b1697-ed96-4343-b8f8-f41804946317" providerId="AD" clId="Web-{361A1EE0-E6A9-01FE-EEEE-2F22D497C9FB}" dt="2020-10-05T14:06:36.945" v="40"/>
        <pc:sldMkLst>
          <pc:docMk/>
          <pc:sldMk cId="2425662764" sldId="294"/>
        </pc:sldMkLst>
        <pc:spChg chg="del">
          <ac:chgData name="Howe, Peter" userId="S::peter.howe@environment-agency.gov.uk::3c6b1697-ed96-4343-b8f8-f41804946317" providerId="AD" clId="Web-{361A1EE0-E6A9-01FE-EEEE-2F22D497C9FB}" dt="2020-10-05T14:06:36.945" v="40"/>
          <ac:spMkLst>
            <pc:docMk/>
            <pc:sldMk cId="2425662764" sldId="294"/>
            <ac:spMk id="800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361A1EE0-E6A9-01FE-EEEE-2F22D497C9FB}" dt="2020-10-05T14:05:40.288" v="19" actId="20577"/>
          <ac:spMkLst>
            <pc:docMk/>
            <pc:sldMk cId="2425662764" sldId="294"/>
            <ac:spMk id="805" creationId="{00000000-0000-0000-0000-000000000000}"/>
          </ac:spMkLst>
        </pc:spChg>
      </pc:sldChg>
      <pc:sldChg chg="modSp">
        <pc:chgData name="Howe, Peter" userId="S::peter.howe@environment-agency.gov.uk::3c6b1697-ed96-4343-b8f8-f41804946317" providerId="AD" clId="Web-{361A1EE0-E6A9-01FE-EEEE-2F22D497C9FB}" dt="2020-10-05T14:05:30.366" v="17" actId="20577"/>
        <pc:sldMkLst>
          <pc:docMk/>
          <pc:sldMk cId="3961512319" sldId="295"/>
        </pc:sldMkLst>
        <pc:spChg chg="mod">
          <ac:chgData name="Howe, Peter" userId="S::peter.howe@environment-agency.gov.uk::3c6b1697-ed96-4343-b8f8-f41804946317" providerId="AD" clId="Web-{361A1EE0-E6A9-01FE-EEEE-2F22D497C9FB}" dt="2020-10-05T14:05:30.366" v="17" actId="20577"/>
          <ac:spMkLst>
            <pc:docMk/>
            <pc:sldMk cId="3961512319" sldId="295"/>
            <ac:spMk id="1292" creationId="{00000000-0000-0000-0000-000000000000}"/>
          </ac:spMkLst>
        </pc:spChg>
      </pc:sldChg>
    </pc:docChg>
  </pc:docChgLst>
  <pc:docChgLst>
    <pc:chgData name="Sherwood, Mark" userId="S::mark.sherwood@environment-agency.gov.uk::f35fa871-b2ce-4724-80de-b93b26209ce7" providerId="AD" clId="Web-{5AA6497C-59A0-EC6F-99C9-922A901D33C9}"/>
    <pc:docChg chg="modSld">
      <pc:chgData name="Sherwood, Mark" userId="S::mark.sherwood@environment-agency.gov.uk::f35fa871-b2ce-4724-80de-b93b26209ce7" providerId="AD" clId="Web-{5AA6497C-59A0-EC6F-99C9-922A901D33C9}" dt="2020-12-07T10:01:12.902" v="987" actId="20577"/>
      <pc:docMkLst>
        <pc:docMk/>
      </pc:docMkLst>
      <pc:sldChg chg="modSp">
        <pc:chgData name="Sherwood, Mark" userId="S::mark.sherwood@environment-agency.gov.uk::f35fa871-b2ce-4724-80de-b93b26209ce7" providerId="AD" clId="Web-{5AA6497C-59A0-EC6F-99C9-922A901D33C9}" dt="2020-12-07T10:01:12.902" v="986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5AA6497C-59A0-EC6F-99C9-922A901D33C9}" dt="2020-12-07T10:01:12.902" v="986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B50E7F68-8364-33C9-B155-6D17D3BC2E58}"/>
    <pc:docChg chg="delSld modSld sldOrd">
      <pc:chgData name="Howe, Peter" userId="S::peter.howe@environment-agency.gov.uk::3c6b1697-ed96-4343-b8f8-f41804946317" providerId="AD" clId="Web-{B50E7F68-8364-33C9-B155-6D17D3BC2E58}" dt="2020-10-05T10:55:05.426" v="461"/>
      <pc:docMkLst>
        <pc:docMk/>
      </pc:docMkLst>
      <pc:sldChg chg="modSp">
        <pc:chgData name="Howe, Peter" userId="S::peter.howe@environment-agency.gov.uk::3c6b1697-ed96-4343-b8f8-f41804946317" providerId="AD" clId="Web-{B50E7F68-8364-33C9-B155-6D17D3BC2E58}" dt="2020-10-05T10:49:14.940" v="1" actId="14100"/>
        <pc:sldMkLst>
          <pc:docMk/>
          <pc:sldMk cId="1244406633" sldId="275"/>
        </pc:sldMkLst>
        <pc:graphicFrameChg chg="mod">
          <ac:chgData name="Howe, Peter" userId="S::peter.howe@environment-agency.gov.uk::3c6b1697-ed96-4343-b8f8-f41804946317" providerId="AD" clId="Web-{B50E7F68-8364-33C9-B155-6D17D3BC2E58}" dt="2020-10-05T10:49:14.940" v="1" actId="14100"/>
          <ac:graphicFrameMkLst>
            <pc:docMk/>
            <pc:sldMk cId="1244406633" sldId="275"/>
            <ac:graphicFrameMk id="4" creationId="{00000000-0000-0000-0000-000000000000}"/>
          </ac:graphicFrameMkLst>
        </pc:graphicFrameChg>
      </pc:sldChg>
      <pc:sldChg chg="addSp modSp ord">
        <pc:chgData name="Howe, Peter" userId="S::peter.howe@environment-agency.gov.uk::3c6b1697-ed96-4343-b8f8-f41804946317" providerId="AD" clId="Web-{B50E7F68-8364-33C9-B155-6D17D3BC2E58}" dt="2020-10-05T10:54:50.394" v="458" actId="20577"/>
        <pc:sldMkLst>
          <pc:docMk/>
          <pc:sldMk cId="4284702241" sldId="281"/>
        </pc:sldMkLst>
        <pc:spChg chg="add mod">
          <ac:chgData name="Howe, Peter" userId="S::peter.howe@environment-agency.gov.uk::3c6b1697-ed96-4343-b8f8-f41804946317" providerId="AD" clId="Web-{B50E7F68-8364-33C9-B155-6D17D3BC2E58}" dt="2020-10-05T10:54:50.394" v="458" actId="20577"/>
          <ac:spMkLst>
            <pc:docMk/>
            <pc:sldMk cId="4284702241" sldId="281"/>
            <ac:spMk id="960" creationId="{8EEB95B4-1AA2-45F0-AA12-25F7068F79BB}"/>
          </ac:spMkLst>
        </pc:spChg>
        <pc:graphicFrameChg chg="mod modGraphic">
          <ac:chgData name="Howe, Peter" userId="S::peter.howe@environment-agency.gov.uk::3c6b1697-ed96-4343-b8f8-f41804946317" providerId="AD" clId="Web-{B50E7F68-8364-33C9-B155-6D17D3BC2E58}" dt="2020-10-05T10:52:15.925" v="124" actId="14100"/>
          <ac:graphicFrameMkLst>
            <pc:docMk/>
            <pc:sldMk cId="4284702241" sldId="281"/>
            <ac:graphicFrameMk id="4" creationId="{00000000-0000-0000-0000-000000000000}"/>
          </ac:graphicFrameMkLst>
        </pc:graphicFrameChg>
      </pc:sldChg>
      <pc:sldChg chg="del">
        <pc:chgData name="Howe, Peter" userId="S::peter.howe@environment-agency.gov.uk::3c6b1697-ed96-4343-b8f8-f41804946317" providerId="AD" clId="Web-{B50E7F68-8364-33C9-B155-6D17D3BC2E58}" dt="2020-10-05T10:55:05.426" v="461"/>
        <pc:sldMkLst>
          <pc:docMk/>
          <pc:sldMk cId="3271266453" sldId="289"/>
        </pc:sldMkLst>
      </pc:sldChg>
    </pc:docChg>
  </pc:docChgLst>
  <pc:docChgLst>
    <pc:chgData name="Kemp, Claire" userId="S::claire.kemp@environment-agency.gov.uk::79b60deb-8b3d-4a34-b395-cf6aa48380ab" providerId="AD" clId="Web-{416261A1-00FE-4026-2605-9FC4431CD180}"/>
    <pc:docChg chg="addSld modSld sldOrd">
      <pc:chgData name="Kemp, Claire" userId="S::claire.kemp@environment-agency.gov.uk::79b60deb-8b3d-4a34-b395-cf6aa48380ab" providerId="AD" clId="Web-{416261A1-00FE-4026-2605-9FC4431CD180}" dt="2020-12-14T09:23:41.432" v="220" actId="20577"/>
      <pc:docMkLst>
        <pc:docMk/>
      </pc:docMkLst>
      <pc:sldChg chg="addSp modSp add ord replId">
        <pc:chgData name="Kemp, Claire" userId="S::claire.kemp@environment-agency.gov.uk::79b60deb-8b3d-4a34-b395-cf6aa48380ab" providerId="AD" clId="Web-{416261A1-00FE-4026-2605-9FC4431CD180}" dt="2020-12-14T09:23:41.432" v="219" actId="20577"/>
        <pc:sldMkLst>
          <pc:docMk/>
          <pc:sldMk cId="2333791237" sldId="329"/>
        </pc:sldMkLst>
        <pc:spChg chg="mod">
          <ac:chgData name="Kemp, Claire" userId="S::claire.kemp@environment-agency.gov.uk::79b60deb-8b3d-4a34-b395-cf6aa48380ab" providerId="AD" clId="Web-{416261A1-00FE-4026-2605-9FC4431CD180}" dt="2020-12-14T09:21:46.976" v="19" actId="20577"/>
          <ac:spMkLst>
            <pc:docMk/>
            <pc:sldMk cId="2333791237" sldId="329"/>
            <ac:spMk id="2" creationId="{00000000-0000-0000-0000-000000000000}"/>
          </ac:spMkLst>
        </pc:spChg>
        <pc:spChg chg="mod">
          <ac:chgData name="Kemp, Claire" userId="S::claire.kemp@environment-agency.gov.uk::79b60deb-8b3d-4a34-b395-cf6aa48380ab" providerId="AD" clId="Web-{416261A1-00FE-4026-2605-9FC4431CD180}" dt="2020-12-14T09:23:41.432" v="219" actId="20577"/>
          <ac:spMkLst>
            <pc:docMk/>
            <pc:sldMk cId="2333791237" sldId="329"/>
            <ac:spMk id="3" creationId="{621D2F39-A9AE-4314-B202-0A51C81F3B27}"/>
          </ac:spMkLst>
        </pc:spChg>
        <pc:picChg chg="add mod">
          <ac:chgData name="Kemp, Claire" userId="S::claire.kemp@environment-agency.gov.uk::79b60deb-8b3d-4a34-b395-cf6aa48380ab" providerId="AD" clId="Web-{416261A1-00FE-4026-2605-9FC4431CD180}" dt="2020-12-14T09:21:44.554" v="10" actId="1076"/>
          <ac:picMkLst>
            <pc:docMk/>
            <pc:sldMk cId="2333791237" sldId="329"/>
            <ac:picMk id="5" creationId="{23BCD1C7-DC97-4154-B404-34B6D388D91E}"/>
          </ac:picMkLst>
        </pc:picChg>
      </pc:sldChg>
    </pc:docChg>
  </pc:docChgLst>
  <pc:docChgLst>
    <pc:chgData name="Sherwood, Mark" userId="S::mark.sherwood@environment-agency.gov.uk::f35fa871-b2ce-4724-80de-b93b26209ce7" providerId="AD" clId="Web-{2EE4652D-AD0D-43DF-967D-C44CA6F534A1}"/>
    <pc:docChg chg="modSld">
      <pc:chgData name="Sherwood, Mark" userId="S::mark.sherwood@environment-agency.gov.uk::f35fa871-b2ce-4724-80de-b93b26209ce7" providerId="AD" clId="Web-{2EE4652D-AD0D-43DF-967D-C44CA6F534A1}" dt="2020-12-09T14:21:19.137" v="1918" actId="20577"/>
      <pc:docMkLst>
        <pc:docMk/>
      </pc:docMkLst>
      <pc:sldChg chg="modSp">
        <pc:chgData name="Sherwood, Mark" userId="S::mark.sherwood@environment-agency.gov.uk::f35fa871-b2ce-4724-80de-b93b26209ce7" providerId="AD" clId="Web-{2EE4652D-AD0D-43DF-967D-C44CA6F534A1}" dt="2020-12-09T14:21:19.137" v="1917" actId="20577"/>
        <pc:sldMkLst>
          <pc:docMk/>
          <pc:sldMk cId="1921584148" sldId="304"/>
        </pc:sldMkLst>
        <pc:spChg chg="mod">
          <ac:chgData name="Sherwood, Mark" userId="S::mark.sherwood@environment-agency.gov.uk::f35fa871-b2ce-4724-80de-b93b26209ce7" providerId="AD" clId="Web-{2EE4652D-AD0D-43DF-967D-C44CA6F534A1}" dt="2020-12-09T14:21:19.137" v="1917" actId="20577"/>
          <ac:spMkLst>
            <pc:docMk/>
            <pc:sldMk cId="1921584148" sldId="304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D640D5D5-B14F-C965-187D-D1187AF39532}"/>
    <pc:docChg chg="addSld modSld sldOrd">
      <pc:chgData name="Howe, Peter" userId="S::peter.howe@environment-agency.gov.uk::3c6b1697-ed96-4343-b8f8-f41804946317" providerId="AD" clId="Web-{D640D5D5-B14F-C965-187D-D1187AF39532}" dt="2020-12-04T16:14:13.531" v="413"/>
      <pc:docMkLst>
        <pc:docMk/>
      </pc:docMkLst>
      <pc:sldChg chg="modSp">
        <pc:chgData name="Howe, Peter" userId="S::peter.howe@environment-agency.gov.uk::3c6b1697-ed96-4343-b8f8-f41804946317" providerId="AD" clId="Web-{D640D5D5-B14F-C965-187D-D1187AF39532}" dt="2020-12-04T16:09:45.087" v="130"/>
        <pc:sldMkLst>
          <pc:docMk/>
          <pc:sldMk cId="1435885203" sldId="257"/>
        </pc:sldMkLst>
        <pc:graphicFrameChg chg="mod modGraphic">
          <ac:chgData name="Howe, Peter" userId="S::peter.howe@environment-agency.gov.uk::3c6b1697-ed96-4343-b8f8-f41804946317" providerId="AD" clId="Web-{D640D5D5-B14F-C965-187D-D1187AF39532}" dt="2020-12-04T16:09:45.087" v="130"/>
          <ac:graphicFrameMkLst>
            <pc:docMk/>
            <pc:sldMk cId="1435885203" sldId="257"/>
            <ac:graphicFrameMk id="4" creationId="{00000000-0000-0000-0000-000000000000}"/>
          </ac:graphicFrameMkLst>
        </pc:graphicFrameChg>
      </pc:sldChg>
      <pc:sldChg chg="addSp delSp modSp">
        <pc:chgData name="Howe, Peter" userId="S::peter.howe@environment-agency.gov.uk::3c6b1697-ed96-4343-b8f8-f41804946317" providerId="AD" clId="Web-{D640D5D5-B14F-C965-187D-D1187AF39532}" dt="2020-12-04T16:07:48.006" v="7" actId="20577"/>
        <pc:sldMkLst>
          <pc:docMk/>
          <pc:sldMk cId="2256550281" sldId="277"/>
        </pc:sldMkLst>
        <pc:spChg chg="mod">
          <ac:chgData name="Howe, Peter" userId="S::peter.howe@environment-agency.gov.uk::3c6b1697-ed96-4343-b8f8-f41804946317" providerId="AD" clId="Web-{D640D5D5-B14F-C965-187D-D1187AF39532}" dt="2020-12-04T16:07:48.006" v="7" actId="20577"/>
          <ac:spMkLst>
            <pc:docMk/>
            <pc:sldMk cId="2256550281" sldId="277"/>
            <ac:spMk id="24" creationId="{00000000-0000-0000-0000-000000000000}"/>
          </ac:spMkLst>
        </pc:spChg>
        <pc:picChg chg="add mod">
          <ac:chgData name="Howe, Peter" userId="S::peter.howe@environment-agency.gov.uk::3c6b1697-ed96-4343-b8f8-f41804946317" providerId="AD" clId="Web-{D640D5D5-B14F-C965-187D-D1187AF39532}" dt="2020-12-04T16:07:42.241" v="6" actId="1076"/>
          <ac:picMkLst>
            <pc:docMk/>
            <pc:sldMk cId="2256550281" sldId="277"/>
            <ac:picMk id="3" creationId="{F1076B1B-40BC-409A-9418-9B485716DA8C}"/>
          </ac:picMkLst>
        </pc:picChg>
        <pc:picChg chg="del">
          <ac:chgData name="Howe, Peter" userId="S::peter.howe@environment-agency.gov.uk::3c6b1697-ed96-4343-b8f8-f41804946317" providerId="AD" clId="Web-{D640D5D5-B14F-C965-187D-D1187AF39532}" dt="2020-12-04T16:07:17.068" v="5"/>
          <ac:picMkLst>
            <pc:docMk/>
            <pc:sldMk cId="2256550281" sldId="277"/>
            <ac:picMk id="29" creationId="{00000000-0000-0000-0000-000000000000}"/>
          </ac:picMkLst>
        </pc:picChg>
      </pc:sldChg>
      <pc:sldChg chg="addSp delSp modSp">
        <pc:chgData name="Howe, Peter" userId="S::peter.howe@environment-agency.gov.uk::3c6b1697-ed96-4343-b8f8-f41804946317" providerId="AD" clId="Web-{D640D5D5-B14F-C965-187D-D1187AF39532}" dt="2020-12-04T16:08:19.366" v="17" actId="14100"/>
        <pc:sldMkLst>
          <pc:docMk/>
          <pc:sldMk cId="739645350" sldId="283"/>
        </pc:sldMkLst>
        <pc:spChg chg="add del mod">
          <ac:chgData name="Howe, Peter" userId="S::peter.howe@environment-agency.gov.uk::3c6b1697-ed96-4343-b8f8-f41804946317" providerId="AD" clId="Web-{D640D5D5-B14F-C965-187D-D1187AF39532}" dt="2020-12-04T16:08:19.366" v="17" actId="14100"/>
          <ac:spMkLst>
            <pc:docMk/>
            <pc:sldMk cId="739645350" sldId="283"/>
            <ac:spMk id="202" creationId="{00000000-0000-0000-0000-000000000000}"/>
          </ac:spMkLst>
        </pc:spChg>
      </pc:sldChg>
      <pc:sldChg chg="delSp modSp ord">
        <pc:chgData name="Howe, Peter" userId="S::peter.howe@environment-agency.gov.uk::3c6b1697-ed96-4343-b8f8-f41804946317" providerId="AD" clId="Web-{D640D5D5-B14F-C965-187D-D1187AF39532}" dt="2020-12-04T16:13:50.999" v="410"/>
        <pc:sldMkLst>
          <pc:docMk/>
          <pc:sldMk cId="1390033079" sldId="297"/>
        </pc:sldMkLst>
        <pc:spChg chg="mod">
          <ac:chgData name="Howe, Peter" userId="S::peter.howe@environment-agency.gov.uk::3c6b1697-ed96-4343-b8f8-f41804946317" providerId="AD" clId="Web-{D640D5D5-B14F-C965-187D-D1187AF39532}" dt="2020-12-04T16:09:33.540" v="114" actId="20577"/>
          <ac:spMkLst>
            <pc:docMk/>
            <pc:sldMk cId="1390033079" sldId="297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3:50.999" v="410"/>
          <ac:spMkLst>
            <pc:docMk/>
            <pc:sldMk cId="1390033079" sldId="297"/>
            <ac:spMk id="3" creationId="{621D2F39-A9AE-4314-B202-0A51C81F3B27}"/>
          </ac:spMkLst>
        </pc:spChg>
        <pc:picChg chg="del">
          <ac:chgData name="Howe, Peter" userId="S::peter.howe@environment-agency.gov.uk::3c6b1697-ed96-4343-b8f8-f41804946317" providerId="AD" clId="Web-{D640D5D5-B14F-C965-187D-D1187AF39532}" dt="2020-12-04T16:07:53.382" v="8"/>
          <ac:picMkLst>
            <pc:docMk/>
            <pc:sldMk cId="1390033079" sldId="297"/>
            <ac:picMk id="5" creationId="{A8BBBE42-1E24-4577-8622-CC6297DCF53D}"/>
          </ac:picMkLst>
        </pc:picChg>
      </pc:sldChg>
      <pc:sldChg chg="modSp">
        <pc:chgData name="Howe, Peter" userId="S::peter.howe@environment-agency.gov.uk::3c6b1697-ed96-4343-b8f8-f41804946317" providerId="AD" clId="Web-{D640D5D5-B14F-C965-187D-D1187AF39532}" dt="2020-12-04T16:08:42.523" v="26" actId="20577"/>
        <pc:sldMkLst>
          <pc:docMk/>
          <pc:sldMk cId="1930753157" sldId="299"/>
        </pc:sldMkLst>
        <pc:spChg chg="mod">
          <ac:chgData name="Howe, Peter" userId="S::peter.howe@environment-agency.gov.uk::3c6b1697-ed96-4343-b8f8-f41804946317" providerId="AD" clId="Web-{D640D5D5-B14F-C965-187D-D1187AF39532}" dt="2020-12-04T16:08:42.523" v="26" actId="20577"/>
          <ac:spMkLst>
            <pc:docMk/>
            <pc:sldMk cId="1930753157" sldId="299"/>
            <ac:spMk id="2" creationId="{00000000-0000-0000-0000-000000000000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4:13.531" v="413"/>
        <pc:sldMkLst>
          <pc:docMk/>
          <pc:sldMk cId="1838477005" sldId="300"/>
        </pc:sldMkLst>
        <pc:spChg chg="mod">
          <ac:chgData name="Howe, Peter" userId="S::peter.howe@environment-agency.gov.uk::3c6b1697-ed96-4343-b8f8-f41804946317" providerId="AD" clId="Web-{D640D5D5-B14F-C965-187D-D1187AF39532}" dt="2020-12-04T16:10:05.041" v="144" actId="20577"/>
          <ac:spMkLst>
            <pc:docMk/>
            <pc:sldMk cId="1838477005" sldId="300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4:13.531" v="413"/>
          <ac:spMkLst>
            <pc:docMk/>
            <pc:sldMk cId="1838477005" sldId="300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3:33.233" v="409"/>
        <pc:sldMkLst>
          <pc:docMk/>
          <pc:sldMk cId="4280137201" sldId="301"/>
        </pc:sldMkLst>
        <pc:spChg chg="mod">
          <ac:chgData name="Howe, Peter" userId="S::peter.howe@environment-agency.gov.uk::3c6b1697-ed96-4343-b8f8-f41804946317" providerId="AD" clId="Web-{D640D5D5-B14F-C965-187D-D1187AF39532}" dt="2020-12-04T16:09:09.399" v="53" actId="20577"/>
          <ac:spMkLst>
            <pc:docMk/>
            <pc:sldMk cId="4280137201" sldId="301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3:33.233" v="409"/>
          <ac:spMkLst>
            <pc:docMk/>
            <pc:sldMk cId="4280137201" sldId="301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3:28.577" v="408"/>
        <pc:sldMkLst>
          <pc:docMk/>
          <pc:sldMk cId="1255382817" sldId="302"/>
        </pc:sldMkLst>
        <pc:spChg chg="mod">
          <ac:chgData name="Howe, Peter" userId="S::peter.howe@environment-agency.gov.uk::3c6b1697-ed96-4343-b8f8-f41804946317" providerId="AD" clId="Web-{D640D5D5-B14F-C965-187D-D1187AF39532}" dt="2020-12-04T16:09:20.290" v="70" actId="20577"/>
          <ac:spMkLst>
            <pc:docMk/>
            <pc:sldMk cId="1255382817" sldId="302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3:28.577" v="408"/>
          <ac:spMkLst>
            <pc:docMk/>
            <pc:sldMk cId="1255382817" sldId="302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3:02.998" v="404" actId="20577"/>
        <pc:sldMkLst>
          <pc:docMk/>
          <pc:sldMk cId="2104650296" sldId="303"/>
        </pc:sldMkLst>
        <pc:spChg chg="mod">
          <ac:chgData name="Howe, Peter" userId="S::peter.howe@environment-agency.gov.uk::3c6b1697-ed96-4343-b8f8-f41804946317" providerId="AD" clId="Web-{D640D5D5-B14F-C965-187D-D1187AF39532}" dt="2020-12-04T16:11:17.607" v="266" actId="20577"/>
          <ac:spMkLst>
            <pc:docMk/>
            <pc:sldMk cId="2104650296" sldId="303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3:02.998" v="404" actId="20577"/>
          <ac:spMkLst>
            <pc:docMk/>
            <pc:sldMk cId="2104650296" sldId="303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4:02.562" v="411"/>
        <pc:sldMkLst>
          <pc:docMk/>
          <pc:sldMk cId="1921584148" sldId="304"/>
        </pc:sldMkLst>
        <pc:spChg chg="mod">
          <ac:chgData name="Howe, Peter" userId="S::peter.howe@environment-agency.gov.uk::3c6b1697-ed96-4343-b8f8-f41804946317" providerId="AD" clId="Web-{D640D5D5-B14F-C965-187D-D1187AF39532}" dt="2020-12-04T16:10:40.542" v="206" actId="20577"/>
          <ac:spMkLst>
            <pc:docMk/>
            <pc:sldMk cId="1921584148" sldId="304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4:02.562" v="411"/>
          <ac:spMkLst>
            <pc:docMk/>
            <pc:sldMk cId="1921584148" sldId="304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4:06.875" v="412"/>
        <pc:sldMkLst>
          <pc:docMk/>
          <pc:sldMk cId="4243120075" sldId="305"/>
        </pc:sldMkLst>
        <pc:spChg chg="mod">
          <ac:chgData name="Howe, Peter" userId="S::peter.howe@environment-agency.gov.uk::3c6b1697-ed96-4343-b8f8-f41804946317" providerId="AD" clId="Web-{D640D5D5-B14F-C965-187D-D1187AF39532}" dt="2020-12-04T16:10:17.869" v="170" actId="20577"/>
          <ac:spMkLst>
            <pc:docMk/>
            <pc:sldMk cId="4243120075" sldId="305"/>
            <ac:spMk id="2" creationId="{00000000-0000-0000-0000-000000000000}"/>
          </ac:spMkLst>
        </pc:spChg>
        <pc:spChg chg="mod">
          <ac:chgData name="Howe, Peter" userId="S::peter.howe@environment-agency.gov.uk::3c6b1697-ed96-4343-b8f8-f41804946317" providerId="AD" clId="Web-{D640D5D5-B14F-C965-187D-D1187AF39532}" dt="2020-12-04T16:14:06.875" v="412"/>
          <ac:spMkLst>
            <pc:docMk/>
            <pc:sldMk cId="4243120075" sldId="305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3:18.061" v="407"/>
        <pc:sldMkLst>
          <pc:docMk/>
          <pc:sldMk cId="2326760486" sldId="306"/>
        </pc:sldMkLst>
        <pc:spChg chg="mod">
          <ac:chgData name="Howe, Peter" userId="S::peter.howe@environment-agency.gov.uk::3c6b1697-ed96-4343-b8f8-f41804946317" providerId="AD" clId="Web-{D640D5D5-B14F-C965-187D-D1187AF39532}" dt="2020-12-04T16:13:18.061" v="407"/>
          <ac:spMkLst>
            <pc:docMk/>
            <pc:sldMk cId="2326760486" sldId="306"/>
            <ac:spMk id="3" creationId="{621D2F39-A9AE-4314-B202-0A51C81F3B27}"/>
          </ac:spMkLst>
        </pc:spChg>
      </pc:sldChg>
      <pc:sldChg chg="modSp add replId">
        <pc:chgData name="Howe, Peter" userId="S::peter.howe@environment-agency.gov.uk::3c6b1697-ed96-4343-b8f8-f41804946317" providerId="AD" clId="Web-{D640D5D5-B14F-C965-187D-D1187AF39532}" dt="2020-12-04T16:13:13.030" v="406"/>
        <pc:sldMkLst>
          <pc:docMk/>
          <pc:sldMk cId="2070516713" sldId="307"/>
        </pc:sldMkLst>
        <pc:spChg chg="mod">
          <ac:chgData name="Howe, Peter" userId="S::peter.howe@environment-agency.gov.uk::3c6b1697-ed96-4343-b8f8-f41804946317" providerId="AD" clId="Web-{D640D5D5-B14F-C965-187D-D1187AF39532}" dt="2020-12-04T16:13:13.030" v="406"/>
          <ac:spMkLst>
            <pc:docMk/>
            <pc:sldMk cId="2070516713" sldId="307"/>
            <ac:spMk id="3" creationId="{621D2F39-A9AE-4314-B202-0A51C81F3B27}"/>
          </ac:spMkLst>
        </pc:spChg>
      </pc:sldChg>
    </pc:docChg>
  </pc:docChgLst>
  <pc:docChgLst>
    <pc:chgData name="Kemp, Claire" userId="S::claire.kemp@environment-agency.gov.uk::79b60deb-8b3d-4a34-b395-cf6aa48380ab" providerId="AD" clId="Web-{510F6862-4D66-60F6-7646-868FEC4A8365}"/>
    <pc:docChg chg="modSld">
      <pc:chgData name="Kemp, Claire" userId="S::claire.kemp@environment-agency.gov.uk::79b60deb-8b3d-4a34-b395-cf6aa48380ab" providerId="AD" clId="Web-{510F6862-4D66-60F6-7646-868FEC4A8365}" dt="2020-12-14T10:52:56.833" v="249" actId="20577"/>
      <pc:docMkLst>
        <pc:docMk/>
      </pc:docMkLst>
      <pc:sldChg chg="modSp">
        <pc:chgData name="Kemp, Claire" userId="S::claire.kemp@environment-agency.gov.uk::79b60deb-8b3d-4a34-b395-cf6aa48380ab" providerId="AD" clId="Web-{510F6862-4D66-60F6-7646-868FEC4A8365}" dt="2020-12-14T10:52:56.817" v="248" actId="20577"/>
        <pc:sldMkLst>
          <pc:docMk/>
          <pc:sldMk cId="1882771761" sldId="330"/>
        </pc:sldMkLst>
        <pc:spChg chg="mod">
          <ac:chgData name="Kemp, Claire" userId="S::claire.kemp@environment-agency.gov.uk::79b60deb-8b3d-4a34-b395-cf6aa48380ab" providerId="AD" clId="Web-{510F6862-4D66-60F6-7646-868FEC4A8365}" dt="2020-12-14T10:52:56.817" v="248" actId="20577"/>
          <ac:spMkLst>
            <pc:docMk/>
            <pc:sldMk cId="1882771761" sldId="330"/>
            <ac:spMk id="3" creationId="{621D2F39-A9AE-4314-B202-0A51C81F3B27}"/>
          </ac:spMkLst>
        </pc:spChg>
      </pc:sldChg>
    </pc:docChg>
  </pc:docChgLst>
  <pc:docChgLst>
    <pc:chgData name="Howe, Peter" userId="S::peter.howe@environment-agency.gov.uk::3c6b1697-ed96-4343-b8f8-f41804946317" providerId="AD" clId="Web-{6B92681C-907C-F25D-41D8-FFD568E23161}"/>
    <pc:docChg chg="modSld sldOrd">
      <pc:chgData name="Howe, Peter" userId="S::peter.howe@environment-agency.gov.uk::3c6b1697-ed96-4343-b8f8-f41804946317" providerId="AD" clId="Web-{6B92681C-907C-F25D-41D8-FFD568E23161}" dt="2020-12-11T13:13:24.776" v="259" actId="20577"/>
      <pc:docMkLst>
        <pc:docMk/>
      </pc:docMkLst>
      <pc:sldChg chg="delSp modSp">
        <pc:chgData name="Howe, Peter" userId="S::peter.howe@environment-agency.gov.uk::3c6b1697-ed96-4343-b8f8-f41804946317" providerId="AD" clId="Web-{6B92681C-907C-F25D-41D8-FFD568E23161}" dt="2020-12-11T13:13:24.776" v="258" actId="20577"/>
        <pc:sldMkLst>
          <pc:docMk/>
          <pc:sldMk cId="1255382817" sldId="302"/>
        </pc:sldMkLst>
        <pc:spChg chg="mod">
          <ac:chgData name="Howe, Peter" userId="S::peter.howe@environment-agency.gov.uk::3c6b1697-ed96-4343-b8f8-f41804946317" providerId="AD" clId="Web-{6B92681C-907C-F25D-41D8-FFD568E23161}" dt="2020-12-11T13:13:24.776" v="258" actId="20577"/>
          <ac:spMkLst>
            <pc:docMk/>
            <pc:sldMk cId="1255382817" sldId="302"/>
            <ac:spMk id="3" creationId="{621D2F39-A9AE-4314-B202-0A51C81F3B27}"/>
          </ac:spMkLst>
        </pc:spChg>
        <pc:spChg chg="del">
          <ac:chgData name="Howe, Peter" userId="S::peter.howe@environment-agency.gov.uk::3c6b1697-ed96-4343-b8f8-f41804946317" providerId="AD" clId="Web-{6B92681C-907C-F25D-41D8-FFD568E23161}" dt="2020-12-11T13:09:18.394" v="7"/>
          <ac:spMkLst>
            <pc:docMk/>
            <pc:sldMk cId="1255382817" sldId="302"/>
            <ac:spMk id="12" creationId="{0E856199-A30D-4BDD-BE33-339770F207E9}"/>
          </ac:spMkLst>
        </pc:spChg>
      </pc:sldChg>
      <pc:sldChg chg="modSp ord">
        <pc:chgData name="Howe, Peter" userId="S::peter.howe@environment-agency.gov.uk::3c6b1697-ed96-4343-b8f8-f41804946317" providerId="AD" clId="Web-{6B92681C-907C-F25D-41D8-FFD568E23161}" dt="2020-12-11T13:08:49.487" v="4" actId="20577"/>
        <pc:sldMkLst>
          <pc:docMk/>
          <pc:sldMk cId="4243120075" sldId="305"/>
        </pc:sldMkLst>
        <pc:spChg chg="mod">
          <ac:chgData name="Howe, Peter" userId="S::peter.howe@environment-agency.gov.uk::3c6b1697-ed96-4343-b8f8-f41804946317" providerId="AD" clId="Web-{6B92681C-907C-F25D-41D8-FFD568E23161}" dt="2020-12-11T13:08:49.487" v="4" actId="20577"/>
          <ac:spMkLst>
            <pc:docMk/>
            <pc:sldMk cId="4243120075" sldId="305"/>
            <ac:spMk id="2" creationId="{00000000-0000-0000-0000-000000000000}"/>
          </ac:spMkLst>
        </pc:spChg>
      </pc:sldChg>
    </pc:docChg>
  </pc:docChgLst>
  <pc:docChgLst>
    <pc:chgData name="Alden, Karen" userId="S::karen.alden@environment-agency.gov.uk::bfc1997e-9e98-4960-a60c-4c40b795b782" providerId="AD" clId="Web-{9085AE89-C243-6D9F-D838-B981A781F414}"/>
    <pc:docChg chg="modSld sldOrd">
      <pc:chgData name="Alden, Karen" userId="S::karen.alden@environment-agency.gov.uk::bfc1997e-9e98-4960-a60c-4c40b795b782" providerId="AD" clId="Web-{9085AE89-C243-6D9F-D838-B981A781F414}" dt="2020-12-14T11:59:25.776" v="735" actId="20577"/>
      <pc:docMkLst>
        <pc:docMk/>
      </pc:docMkLst>
      <pc:sldChg chg="modSp">
        <pc:chgData name="Alden, Karen" userId="S::karen.alden@environment-agency.gov.uk::bfc1997e-9e98-4960-a60c-4c40b795b782" providerId="AD" clId="Web-{9085AE89-C243-6D9F-D838-B981A781F414}" dt="2020-12-14T10:24:49.724" v="102" actId="20577"/>
        <pc:sldMkLst>
          <pc:docMk/>
          <pc:sldMk cId="2256550281" sldId="277"/>
        </pc:sldMkLst>
        <pc:spChg chg="mod">
          <ac:chgData name="Alden, Karen" userId="S::karen.alden@environment-agency.gov.uk::bfc1997e-9e98-4960-a60c-4c40b795b782" providerId="AD" clId="Web-{9085AE89-C243-6D9F-D838-B981A781F414}" dt="2020-12-14T10:24:49.724" v="102" actId="20577"/>
          <ac:spMkLst>
            <pc:docMk/>
            <pc:sldMk cId="2256550281" sldId="277"/>
            <ac:spMk id="3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52:31.667" v="569" actId="20577"/>
        <pc:sldMkLst>
          <pc:docMk/>
          <pc:sldMk cId="1390033079" sldId="297"/>
        </pc:sldMkLst>
        <pc:spChg chg="mod">
          <ac:chgData name="Alden, Karen" userId="S::karen.alden@environment-agency.gov.uk::bfc1997e-9e98-4960-a60c-4c40b795b782" providerId="AD" clId="Web-{9085AE89-C243-6D9F-D838-B981A781F414}" dt="2020-12-14T10:52:31.667" v="569" actId="20577"/>
          <ac:spMkLst>
            <pc:docMk/>
            <pc:sldMk cId="1390033079" sldId="297"/>
            <ac:spMk id="2" creationId="{00000000-0000-0000-0000-000000000000}"/>
          </ac:spMkLst>
        </pc:spChg>
      </pc:sldChg>
      <pc:sldChg chg="modSp ord">
        <pc:chgData name="Alden, Karen" userId="S::karen.alden@environment-agency.gov.uk::bfc1997e-9e98-4960-a60c-4c40b795b782" providerId="AD" clId="Web-{9085AE89-C243-6D9F-D838-B981A781F414}" dt="2020-12-14T11:59:18.682" v="728" actId="20577"/>
        <pc:sldMkLst>
          <pc:docMk/>
          <pc:sldMk cId="1930753157" sldId="299"/>
        </pc:sldMkLst>
        <pc:spChg chg="mod">
          <ac:chgData name="Alden, Karen" userId="S::karen.alden@environment-agency.gov.uk::bfc1997e-9e98-4960-a60c-4c40b795b782" providerId="AD" clId="Web-{9085AE89-C243-6D9F-D838-B981A781F414}" dt="2020-12-14T11:59:18.682" v="728" actId="20577"/>
          <ac:spMkLst>
            <pc:docMk/>
            <pc:sldMk cId="1930753157" sldId="299"/>
            <ac:spMk id="2" creationId="{00000000-0000-0000-0000-000000000000}"/>
          </ac:spMkLst>
        </pc:spChg>
        <pc:graphicFrameChg chg="mod modGraphic">
          <ac:chgData name="Alden, Karen" userId="S::karen.alden@environment-agency.gov.uk::bfc1997e-9e98-4960-a60c-4c40b795b782" providerId="AD" clId="Web-{9085AE89-C243-6D9F-D838-B981A781F414}" dt="2020-12-14T10:54:09.931" v="616"/>
          <ac:graphicFrameMkLst>
            <pc:docMk/>
            <pc:sldMk cId="1930753157" sldId="299"/>
            <ac:graphicFrameMk id="10" creationId="{33DB8F72-F785-47EF-A0A6-E6EF65CF3C04}"/>
          </ac:graphicFrameMkLst>
        </pc:graphicFrameChg>
      </pc:sldChg>
      <pc:sldChg chg="modSp">
        <pc:chgData name="Alden, Karen" userId="S::karen.alden@environment-agency.gov.uk::bfc1997e-9e98-4960-a60c-4c40b795b782" providerId="AD" clId="Web-{9085AE89-C243-6D9F-D838-B981A781F414}" dt="2020-12-14T11:59:24.666" v="733" actId="20577"/>
        <pc:sldMkLst>
          <pc:docMk/>
          <pc:sldMk cId="4280137201" sldId="301"/>
        </pc:sldMkLst>
        <pc:spChg chg="mod">
          <ac:chgData name="Alden, Karen" userId="S::karen.alden@environment-agency.gov.uk::bfc1997e-9e98-4960-a60c-4c40b795b782" providerId="AD" clId="Web-{9085AE89-C243-6D9F-D838-B981A781F414}" dt="2020-12-14T11:59:24.666" v="733" actId="20577"/>
          <ac:spMkLst>
            <pc:docMk/>
            <pc:sldMk cId="4280137201" sldId="301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52:53.321" v="594" actId="20577"/>
        <pc:sldMkLst>
          <pc:docMk/>
          <pc:sldMk cId="1255382817" sldId="302"/>
        </pc:sldMkLst>
        <pc:spChg chg="mod">
          <ac:chgData name="Alden, Karen" userId="S::karen.alden@environment-agency.gov.uk::bfc1997e-9e98-4960-a60c-4c40b795b782" providerId="AD" clId="Web-{9085AE89-C243-6D9F-D838-B981A781F414}" dt="2020-12-14T10:52:53.321" v="594" actId="20577"/>
          <ac:spMkLst>
            <pc:docMk/>
            <pc:sldMk cId="1255382817" sldId="302"/>
            <ac:spMk id="2" creationId="{00000000-0000-0000-0000-000000000000}"/>
          </ac:spMkLst>
        </pc:spChg>
        <pc:graphicFrameChg chg="modGraphic">
          <ac:chgData name="Alden, Karen" userId="S::karen.alden@environment-agency.gov.uk::bfc1997e-9e98-4960-a60c-4c40b795b782" providerId="AD" clId="Web-{9085AE89-C243-6D9F-D838-B981A781F414}" dt="2020-12-14T10:50:21.119" v="546" actId="20577"/>
          <ac:graphicFrameMkLst>
            <pc:docMk/>
            <pc:sldMk cId="1255382817" sldId="302"/>
            <ac:graphicFrameMk id="5" creationId="{3D012CB4-5329-4DE6-B039-FD587FA02A91}"/>
          </ac:graphicFrameMkLst>
        </pc:graphicFrameChg>
      </pc:sldChg>
      <pc:sldChg chg="modSp">
        <pc:chgData name="Alden, Karen" userId="S::karen.alden@environment-agency.gov.uk::bfc1997e-9e98-4960-a60c-4c40b795b782" providerId="AD" clId="Web-{9085AE89-C243-6D9F-D838-B981A781F414}" dt="2020-12-14T11:21:49.795" v="647" actId="20577"/>
        <pc:sldMkLst>
          <pc:docMk/>
          <pc:sldMk cId="2104650296" sldId="303"/>
        </pc:sldMkLst>
        <pc:spChg chg="mod">
          <ac:chgData name="Alden, Karen" userId="S::karen.alden@environment-agency.gov.uk::bfc1997e-9e98-4960-a60c-4c40b795b782" providerId="AD" clId="Web-{9085AE89-C243-6D9F-D838-B981A781F414}" dt="2020-12-14T11:21:49.795" v="647" actId="20577"/>
          <ac:spMkLst>
            <pc:docMk/>
            <pc:sldMk cId="2104650296" sldId="303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44:14.964" v="494" actId="20577"/>
          <ac:spMkLst>
            <pc:docMk/>
            <pc:sldMk cId="2104650296" sldId="303"/>
            <ac:spMk id="3" creationId="{621D2F39-A9AE-4314-B202-0A51C81F3B27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52:36.538" v="574" actId="20577"/>
        <pc:sldMkLst>
          <pc:docMk/>
          <pc:sldMk cId="2326760486" sldId="306"/>
        </pc:sldMkLst>
        <pc:spChg chg="mod">
          <ac:chgData name="Alden, Karen" userId="S::karen.alden@environment-agency.gov.uk::bfc1997e-9e98-4960-a60c-4c40b795b782" providerId="AD" clId="Web-{9085AE89-C243-6D9F-D838-B981A781F414}" dt="2020-12-14T10:52:36.538" v="574" actId="20577"/>
          <ac:spMkLst>
            <pc:docMk/>
            <pc:sldMk cId="2326760486" sldId="306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35:21.953" v="315" actId="20577"/>
          <ac:spMkLst>
            <pc:docMk/>
            <pc:sldMk cId="2326760486" sldId="306"/>
            <ac:spMk id="2237" creationId="{9978611C-8BB8-4410-A78F-BFE1DAC1383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35:32.734" v="320" actId="20577"/>
          <ac:spMkLst>
            <pc:docMk/>
            <pc:sldMk cId="2326760486" sldId="306"/>
            <ac:spMk id="2255" creationId="{BB729462-417C-4332-9A8F-8C6AE8845165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35:47.343" v="328" actId="20577"/>
          <ac:spMkLst>
            <pc:docMk/>
            <pc:sldMk cId="2326760486" sldId="306"/>
            <ac:spMk id="2256" creationId="{264FA5F0-7FA1-47B4-9446-08FAA7D5A9D4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52:40.621" v="577" actId="20577"/>
        <pc:sldMkLst>
          <pc:docMk/>
          <pc:sldMk cId="2070516713" sldId="307"/>
        </pc:sldMkLst>
        <pc:spChg chg="mod">
          <ac:chgData name="Alden, Karen" userId="S::karen.alden@environment-agency.gov.uk::bfc1997e-9e98-4960-a60c-4c40b795b782" providerId="AD" clId="Web-{9085AE89-C243-6D9F-D838-B981A781F414}" dt="2020-12-14T10:52:40.621" v="577" actId="20577"/>
          <ac:spMkLst>
            <pc:docMk/>
            <pc:sldMk cId="2070516713" sldId="307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33:04.751" v="309" actId="20577"/>
        <pc:sldMkLst>
          <pc:docMk/>
          <pc:sldMk cId="2676512205" sldId="308"/>
        </pc:sldMkLst>
        <pc:spChg chg="mod">
          <ac:chgData name="Alden, Karen" userId="S::karen.alden@environment-agency.gov.uk::bfc1997e-9e98-4960-a60c-4c40b795b782" providerId="AD" clId="Web-{9085AE89-C243-6D9F-D838-B981A781F414}" dt="2020-12-14T10:33:00.860" v="306" actId="20577"/>
          <ac:spMkLst>
            <pc:docMk/>
            <pc:sldMk cId="2676512205" sldId="308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33:04.751" v="309" actId="20577"/>
          <ac:spMkLst>
            <pc:docMk/>
            <pc:sldMk cId="2676512205" sldId="308"/>
            <ac:spMk id="3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33:20.095" v="312" actId="20577"/>
        <pc:sldMkLst>
          <pc:docMk/>
          <pc:sldMk cId="1034044273" sldId="310"/>
        </pc:sldMkLst>
        <pc:spChg chg="mod">
          <ac:chgData name="Alden, Karen" userId="S::karen.alden@environment-agency.gov.uk::bfc1997e-9e98-4960-a60c-4c40b795b782" providerId="AD" clId="Web-{9085AE89-C243-6D9F-D838-B981A781F414}" dt="2020-12-14T10:33:20.095" v="312" actId="20577"/>
          <ac:spMkLst>
            <pc:docMk/>
            <pc:sldMk cId="1034044273" sldId="310"/>
            <ac:spMk id="7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33:26.157" v="313" actId="20577"/>
        <pc:sldMkLst>
          <pc:docMk/>
          <pc:sldMk cId="2129110247" sldId="311"/>
        </pc:sldMkLst>
        <pc:spChg chg="mod">
          <ac:chgData name="Alden, Karen" userId="S::karen.alden@environment-agency.gov.uk::bfc1997e-9e98-4960-a60c-4c40b795b782" providerId="AD" clId="Web-{9085AE89-C243-6D9F-D838-B981A781F414}" dt="2020-12-14T10:33:26.157" v="313" actId="20577"/>
          <ac:spMkLst>
            <pc:docMk/>
            <pc:sldMk cId="2129110247" sldId="311"/>
            <ac:spMk id="7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21:11.108" v="630" actId="20577"/>
        <pc:sldMkLst>
          <pc:docMk/>
          <pc:sldMk cId="1527036482" sldId="315"/>
        </pc:sldMkLst>
        <pc:spChg chg="mod">
          <ac:chgData name="Alden, Karen" userId="S::karen.alden@environment-agency.gov.uk::bfc1997e-9e98-4960-a60c-4c40b795b782" providerId="AD" clId="Web-{9085AE89-C243-6D9F-D838-B981A781F414}" dt="2020-12-14T11:21:11.108" v="630" actId="20577"/>
          <ac:spMkLst>
            <pc:docMk/>
            <pc:sldMk cId="1527036482" sldId="315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29:01.972" v="263" actId="20577"/>
          <ac:spMkLst>
            <pc:docMk/>
            <pc:sldMk cId="1527036482" sldId="315"/>
            <ac:spMk id="12" creationId="{CADB5025-ED4C-454C-B328-51C1A396BDD5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39:18.357" v="350" actId="20577"/>
        <pc:sldMkLst>
          <pc:docMk/>
          <pc:sldMk cId="4181121250" sldId="321"/>
        </pc:sldMkLst>
        <pc:spChg chg="mod">
          <ac:chgData name="Alden, Karen" userId="S::karen.alden@environment-agency.gov.uk::bfc1997e-9e98-4960-a60c-4c40b795b782" providerId="AD" clId="Web-{9085AE89-C243-6D9F-D838-B981A781F414}" dt="2020-12-14T10:39:18.357" v="350" actId="20577"/>
          <ac:spMkLst>
            <pc:docMk/>
            <pc:sldMk cId="4181121250" sldId="321"/>
            <ac:spMk id="5" creationId="{270FF330-F6F2-4E13-A874-06D60A916FE5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58:38.401" v="723" actId="20577"/>
        <pc:sldMkLst>
          <pc:docMk/>
          <pc:sldMk cId="3723725160" sldId="322"/>
        </pc:sldMkLst>
        <pc:spChg chg="mod">
          <ac:chgData name="Alden, Karen" userId="S::karen.alden@environment-agency.gov.uk::bfc1997e-9e98-4960-a60c-4c40b795b782" providerId="AD" clId="Web-{9085AE89-C243-6D9F-D838-B981A781F414}" dt="2020-12-14T10:41:22.137" v="456" actId="20577"/>
          <ac:spMkLst>
            <pc:docMk/>
            <pc:sldMk cId="3723725160" sldId="322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1:58:38.401" v="723" actId="20577"/>
          <ac:spMkLst>
            <pc:docMk/>
            <pc:sldMk cId="3723725160" sldId="322"/>
            <ac:spMk id="3" creationId="{621D2F39-A9AE-4314-B202-0A51C81F3B27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22:30.279" v="695" actId="20577"/>
        <pc:sldMkLst>
          <pc:docMk/>
          <pc:sldMk cId="1505577408" sldId="323"/>
        </pc:sldMkLst>
        <pc:spChg chg="mod">
          <ac:chgData name="Alden, Karen" userId="S::karen.alden@environment-agency.gov.uk::bfc1997e-9e98-4960-a60c-4c40b795b782" providerId="AD" clId="Web-{9085AE89-C243-6D9F-D838-B981A781F414}" dt="2020-12-14T11:22:30.279" v="695" actId="20577"/>
          <ac:spMkLst>
            <pc:docMk/>
            <pc:sldMk cId="1505577408" sldId="323"/>
            <ac:spMk id="2" creationId="{00000000-0000-0000-0000-000000000000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58:16.026" v="715" actId="20577"/>
        <pc:sldMkLst>
          <pc:docMk/>
          <pc:sldMk cId="320956757" sldId="325"/>
        </pc:sldMkLst>
        <pc:spChg chg="mod">
          <ac:chgData name="Alden, Karen" userId="S::karen.alden@environment-agency.gov.uk::bfc1997e-9e98-4960-a60c-4c40b795b782" providerId="AD" clId="Web-{9085AE89-C243-6D9F-D838-B981A781F414}" dt="2020-12-14T11:06:51.178" v="619" actId="14100"/>
          <ac:spMkLst>
            <pc:docMk/>
            <pc:sldMk cId="320956757" sldId="325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1:58:16.026" v="715" actId="20577"/>
          <ac:spMkLst>
            <pc:docMk/>
            <pc:sldMk cId="320956757" sldId="325"/>
            <ac:spMk id="3" creationId="{621D2F39-A9AE-4314-B202-0A51C81F3B27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21:58.982" v="662" actId="20577"/>
        <pc:sldMkLst>
          <pc:docMk/>
          <pc:sldMk cId="1626119018" sldId="327"/>
        </pc:sldMkLst>
        <pc:spChg chg="mod">
          <ac:chgData name="Alden, Karen" userId="S::karen.alden@environment-agency.gov.uk::bfc1997e-9e98-4960-a60c-4c40b795b782" providerId="AD" clId="Web-{9085AE89-C243-6D9F-D838-B981A781F414}" dt="2020-12-14T11:21:58.982" v="662" actId="20577"/>
          <ac:spMkLst>
            <pc:docMk/>
            <pc:sldMk cId="1626119018" sldId="327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43:22.792" v="475" actId="14100"/>
          <ac:spMkLst>
            <pc:docMk/>
            <pc:sldMk cId="1626119018" sldId="327"/>
            <ac:spMk id="3" creationId="{621D2F39-A9AE-4314-B202-0A51C81F3B27}"/>
          </ac:spMkLst>
        </pc:spChg>
        <pc:picChg chg="mod">
          <ac:chgData name="Alden, Karen" userId="S::karen.alden@environment-agency.gov.uk::bfc1997e-9e98-4960-a60c-4c40b795b782" providerId="AD" clId="Web-{9085AE89-C243-6D9F-D838-B981A781F414}" dt="2020-12-14T10:43:34.339" v="478" actId="14100"/>
          <ac:picMkLst>
            <pc:docMk/>
            <pc:sldMk cId="1626119018" sldId="327"/>
            <ac:picMk id="5" creationId="{B871928C-59AD-4E87-9382-D0409DB19FC9}"/>
          </ac:picMkLst>
        </pc:picChg>
      </pc:sldChg>
      <pc:sldChg chg="modSp">
        <pc:chgData name="Alden, Karen" userId="S::karen.alden@environment-agency.gov.uk::bfc1997e-9e98-4960-a60c-4c40b795b782" providerId="AD" clId="Web-{9085AE89-C243-6D9F-D838-B981A781F414}" dt="2020-12-14T11:58:21.261" v="720" actId="20577"/>
        <pc:sldMkLst>
          <pc:docMk/>
          <pc:sldMk cId="2049986650" sldId="328"/>
        </pc:sldMkLst>
        <pc:spChg chg="mod">
          <ac:chgData name="Alden, Karen" userId="S::karen.alden@environment-agency.gov.uk::bfc1997e-9e98-4960-a60c-4c40b795b782" providerId="AD" clId="Web-{9085AE89-C243-6D9F-D838-B981A781F414}" dt="2020-12-14T10:32:46.064" v="303" actId="20577"/>
          <ac:spMkLst>
            <pc:docMk/>
            <pc:sldMk cId="2049986650" sldId="328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1:58:21.261" v="720" actId="20577"/>
          <ac:spMkLst>
            <pc:docMk/>
            <pc:sldMk cId="2049986650" sldId="328"/>
            <ac:spMk id="12" creationId="{CADB5025-ED4C-454C-B328-51C1A396BDD5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0:43:50.183" v="489" actId="20577"/>
        <pc:sldMkLst>
          <pc:docMk/>
          <pc:sldMk cId="2333791237" sldId="329"/>
        </pc:sldMkLst>
        <pc:spChg chg="mod">
          <ac:chgData name="Alden, Karen" userId="S::karen.alden@environment-agency.gov.uk::bfc1997e-9e98-4960-a60c-4c40b795b782" providerId="AD" clId="Web-{9085AE89-C243-6D9F-D838-B981A781F414}" dt="2020-12-14T10:43:50.183" v="489" actId="20577"/>
          <ac:spMkLst>
            <pc:docMk/>
            <pc:sldMk cId="2333791237" sldId="329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41:54.559" v="459" actId="14100"/>
          <ac:spMkLst>
            <pc:docMk/>
            <pc:sldMk cId="2333791237" sldId="329"/>
            <ac:spMk id="3" creationId="{621D2F39-A9AE-4314-B202-0A51C81F3B27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22:04.842" v="675" actId="20577"/>
        <pc:sldMkLst>
          <pc:docMk/>
          <pc:sldMk cId="1882771761" sldId="330"/>
        </pc:sldMkLst>
        <pc:spChg chg="mod">
          <ac:chgData name="Alden, Karen" userId="S::karen.alden@environment-agency.gov.uk::bfc1997e-9e98-4960-a60c-4c40b795b782" providerId="AD" clId="Web-{9085AE89-C243-6D9F-D838-B981A781F414}" dt="2020-12-14T11:22:04.842" v="675" actId="20577"/>
          <ac:spMkLst>
            <pc:docMk/>
            <pc:sldMk cId="1882771761" sldId="330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45:30.463" v="499" actId="20577"/>
          <ac:spMkLst>
            <pc:docMk/>
            <pc:sldMk cId="1882771761" sldId="330"/>
            <ac:spMk id="3" creationId="{621D2F39-A9AE-4314-B202-0A51C81F3B27}"/>
          </ac:spMkLst>
        </pc:spChg>
      </pc:sldChg>
      <pc:sldChg chg="modSp">
        <pc:chgData name="Alden, Karen" userId="S::karen.alden@environment-agency.gov.uk::bfc1997e-9e98-4960-a60c-4c40b795b782" providerId="AD" clId="Web-{9085AE89-C243-6D9F-D838-B981A781F414}" dt="2020-12-14T11:22:13.013" v="688" actId="20577"/>
        <pc:sldMkLst>
          <pc:docMk/>
          <pc:sldMk cId="1059289888" sldId="331"/>
        </pc:sldMkLst>
        <pc:spChg chg="mod">
          <ac:chgData name="Alden, Karen" userId="S::karen.alden@environment-agency.gov.uk::bfc1997e-9e98-4960-a60c-4c40b795b782" providerId="AD" clId="Web-{9085AE89-C243-6D9F-D838-B981A781F414}" dt="2020-12-14T11:22:13.013" v="688" actId="20577"/>
          <ac:spMkLst>
            <pc:docMk/>
            <pc:sldMk cId="1059289888" sldId="331"/>
            <ac:spMk id="2" creationId="{00000000-0000-0000-0000-000000000000}"/>
          </ac:spMkLst>
        </pc:spChg>
        <pc:spChg chg="mod">
          <ac:chgData name="Alden, Karen" userId="S::karen.alden@environment-agency.gov.uk::bfc1997e-9e98-4960-a60c-4c40b795b782" providerId="AD" clId="Web-{9085AE89-C243-6D9F-D838-B981A781F414}" dt="2020-12-14T10:46:12.634" v="511" actId="20577"/>
          <ac:spMkLst>
            <pc:docMk/>
            <pc:sldMk cId="1059289888" sldId="331"/>
            <ac:spMk id="3" creationId="{621D2F39-A9AE-4314-B202-0A51C81F3B2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FE13B-ED3F-489A-BB7A-EF9A9F8D264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E18E6-26B3-49E5-B025-55AB1CB4BFDC}">
      <dgm:prSet phldrT="[Text]" phldr="0"/>
      <dgm:spPr/>
      <dgm:t>
        <a:bodyPr/>
        <a:lstStyle/>
        <a:p>
          <a:r>
            <a:rPr lang="en-US">
              <a:solidFill>
                <a:schemeClr val="tx1"/>
              </a:solidFill>
              <a:latin typeface="Calibri Light" panose="020F0302020204030204"/>
            </a:rPr>
            <a:t>January</a:t>
          </a:r>
          <a:endParaRPr lang="en-US">
            <a:solidFill>
              <a:schemeClr val="tx1"/>
            </a:solidFill>
          </a:endParaRPr>
        </a:p>
      </dgm:t>
    </dgm:pt>
    <dgm:pt modelId="{4A33AE37-ECA8-4306-931B-DAB5F53344FE}" type="parTrans" cxnId="{DA50E506-F826-45D4-900A-0B84B4BA2754}">
      <dgm:prSet/>
      <dgm:spPr/>
      <dgm:t>
        <a:bodyPr/>
        <a:lstStyle/>
        <a:p>
          <a:endParaRPr lang="en-US"/>
        </a:p>
      </dgm:t>
    </dgm:pt>
    <dgm:pt modelId="{87EDFD50-8675-407F-9DC7-5089A5460092}" type="sibTrans" cxnId="{DA50E506-F826-45D4-900A-0B84B4BA2754}">
      <dgm:prSet/>
      <dgm:spPr/>
      <dgm:t>
        <a:bodyPr/>
        <a:lstStyle/>
        <a:p>
          <a:endParaRPr lang="en-US"/>
        </a:p>
      </dgm:t>
    </dgm:pt>
    <dgm:pt modelId="{F66F105E-93D3-4E63-AD6B-33474138C8BB}">
      <dgm:prSet phldrT="[Text]" phldr="0"/>
      <dgm:spPr/>
      <dgm:t>
        <a:bodyPr/>
        <a:lstStyle/>
        <a:p>
          <a:r>
            <a:rPr lang="en-US">
              <a:solidFill>
                <a:schemeClr val="tx1"/>
              </a:solidFill>
              <a:latin typeface="Calibri Light" panose="020F0302020204030204"/>
            </a:rPr>
            <a:t>February</a:t>
          </a:r>
          <a:endParaRPr lang="en-US">
            <a:solidFill>
              <a:schemeClr val="tx1"/>
            </a:solidFill>
          </a:endParaRPr>
        </a:p>
      </dgm:t>
    </dgm:pt>
    <dgm:pt modelId="{D403A1E6-2747-4286-80D4-C541585C3410}" type="parTrans" cxnId="{EA8A82DD-901A-41F5-8562-8233E625529C}">
      <dgm:prSet/>
      <dgm:spPr/>
      <dgm:t>
        <a:bodyPr/>
        <a:lstStyle/>
        <a:p>
          <a:endParaRPr lang="en-US"/>
        </a:p>
      </dgm:t>
    </dgm:pt>
    <dgm:pt modelId="{E640D463-1EFF-4D6F-A6B5-997DD0BAC961}" type="sibTrans" cxnId="{EA8A82DD-901A-41F5-8562-8233E625529C}">
      <dgm:prSet/>
      <dgm:spPr/>
      <dgm:t>
        <a:bodyPr/>
        <a:lstStyle/>
        <a:p>
          <a:endParaRPr lang="en-US"/>
        </a:p>
      </dgm:t>
    </dgm:pt>
    <dgm:pt modelId="{D14545E6-3ADF-4887-B36F-C68B29DFADDD}">
      <dgm:prSet phldrT="[Text]" phldr="0"/>
      <dgm:spPr/>
      <dgm:t>
        <a:bodyPr/>
        <a:lstStyle/>
        <a:p>
          <a:r>
            <a:rPr lang="en-US">
              <a:solidFill>
                <a:schemeClr val="tx1"/>
              </a:solidFill>
              <a:latin typeface="Calibri Light" panose="020F0302020204030204"/>
            </a:rPr>
            <a:t>March</a:t>
          </a:r>
          <a:endParaRPr lang="en-US">
            <a:solidFill>
              <a:schemeClr val="tx1"/>
            </a:solidFill>
          </a:endParaRPr>
        </a:p>
      </dgm:t>
    </dgm:pt>
    <dgm:pt modelId="{368B62D4-BD9D-4474-B3F4-874A287EB06A}" type="parTrans" cxnId="{3DA3189E-13A7-41C3-9E84-5D44E4AD51F4}">
      <dgm:prSet/>
      <dgm:spPr/>
      <dgm:t>
        <a:bodyPr/>
        <a:lstStyle/>
        <a:p>
          <a:endParaRPr lang="en-US"/>
        </a:p>
      </dgm:t>
    </dgm:pt>
    <dgm:pt modelId="{293DF21F-9D92-4ECD-8D6F-63540BB38D17}" type="sibTrans" cxnId="{3DA3189E-13A7-41C3-9E84-5D44E4AD51F4}">
      <dgm:prSet/>
      <dgm:spPr/>
      <dgm:t>
        <a:bodyPr/>
        <a:lstStyle/>
        <a:p>
          <a:endParaRPr lang="en-US"/>
        </a:p>
      </dgm:t>
    </dgm:pt>
    <dgm:pt modelId="{18E6D6F4-DD04-4D52-9669-D118FCBC23AC}">
      <dgm:prSet phldrT="[Text]"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Complete Outline Business Case</a:t>
          </a:r>
          <a:endParaRPr lang="en-US"/>
        </a:p>
      </dgm:t>
    </dgm:pt>
    <dgm:pt modelId="{FE7E41D2-9667-4D77-8CD7-7C74F022A759}" type="parTrans" cxnId="{383D9DE4-B452-4822-AAE4-AB51A6F09BF1}">
      <dgm:prSet/>
      <dgm:spPr/>
      <dgm:t>
        <a:bodyPr/>
        <a:lstStyle/>
        <a:p>
          <a:endParaRPr lang="en-US"/>
        </a:p>
      </dgm:t>
    </dgm:pt>
    <dgm:pt modelId="{4797A392-83CC-4D99-A4D9-8A7794AC0AB7}" type="sibTrans" cxnId="{383D9DE4-B452-4822-AAE4-AB51A6F09BF1}">
      <dgm:prSet/>
      <dgm:spPr/>
      <dgm:t>
        <a:bodyPr/>
        <a:lstStyle/>
        <a:p>
          <a:endParaRPr lang="en-US"/>
        </a:p>
      </dgm:t>
    </dgm:pt>
    <dgm:pt modelId="{5DEB9B88-DF8D-4822-AF7F-58ED2F7A66B9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XWS Benefit Mapping Workshop</a:t>
          </a:r>
          <a:endParaRPr lang="en-US"/>
        </a:p>
      </dgm:t>
    </dgm:pt>
    <dgm:pt modelId="{838CAABE-32E8-4998-802F-D93E0AEA500E}" type="parTrans" cxnId="{46EE9794-D3D7-416A-B3B5-B216F8DE37F3}">
      <dgm:prSet/>
      <dgm:spPr/>
    </dgm:pt>
    <dgm:pt modelId="{4577D759-8B25-4AB7-A809-298726F4C3B8}" type="sibTrans" cxnId="{46EE9794-D3D7-416A-B3B5-B216F8DE37F3}">
      <dgm:prSet/>
      <dgm:spPr/>
    </dgm:pt>
    <dgm:pt modelId="{2F016B31-8F30-4E35-AD16-535EF764DC8D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Scope </a:t>
          </a:r>
          <a:r>
            <a:rPr lang="en-US" err="1">
              <a:latin typeface="Arial"/>
              <a:cs typeface="Arial"/>
            </a:rPr>
            <a:t>prioritisation</a:t>
          </a:r>
          <a:r>
            <a:rPr lang="en-US">
              <a:latin typeface="Arial"/>
              <a:cs typeface="Arial"/>
            </a:rPr>
            <a:t> workshop</a:t>
          </a:r>
          <a:endParaRPr lang="en-US"/>
        </a:p>
      </dgm:t>
    </dgm:pt>
    <dgm:pt modelId="{9432E1D9-374F-4648-B973-BE7BD4EC35CE}" type="parTrans" cxnId="{E3C7D41F-BDA8-4774-8EF3-8ACE74FA301E}">
      <dgm:prSet/>
      <dgm:spPr/>
    </dgm:pt>
    <dgm:pt modelId="{F5C30957-4F3F-40F2-B07D-4F2DE4EA6BA7}" type="sibTrans" cxnId="{E3C7D41F-BDA8-4774-8EF3-8ACE74FA301E}">
      <dgm:prSet/>
      <dgm:spPr/>
    </dgm:pt>
    <dgm:pt modelId="{36D1B6BA-5DA2-4122-9B4A-795745887E95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EA / SEPA  – SEPA to introduce their objectives &amp; timescales</a:t>
          </a:r>
          <a:endParaRPr lang="en-US"/>
        </a:p>
      </dgm:t>
    </dgm:pt>
    <dgm:pt modelId="{ACFE9197-905C-4524-85C9-506A222AEAE2}" type="parTrans" cxnId="{6FA31A34-0939-41F0-A984-0E5A58DF10C7}">
      <dgm:prSet/>
      <dgm:spPr/>
    </dgm:pt>
    <dgm:pt modelId="{80D5CA79-172E-4920-B2BC-EB05CE74374F}" type="sibTrans" cxnId="{6FA31A34-0939-41F0-A984-0E5A58DF10C7}">
      <dgm:prSet/>
      <dgm:spPr/>
    </dgm:pt>
    <dgm:pt modelId="{98DFBD54-77E8-4CCB-848E-3DFC46954B14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Compile options evaluation matrix</a:t>
          </a:r>
          <a:endParaRPr lang="en-US"/>
        </a:p>
      </dgm:t>
    </dgm:pt>
    <dgm:pt modelId="{A9988864-ACE6-4858-96CA-6FCCEABC628D}" type="parTrans" cxnId="{1CD5863B-38EA-4C85-920D-DBF78E77F972}">
      <dgm:prSet/>
      <dgm:spPr/>
    </dgm:pt>
    <dgm:pt modelId="{5E13C0C7-4959-4ED5-86FE-6E7C16AF4127}" type="sibTrans" cxnId="{1CD5863B-38EA-4C85-920D-DBF78E77F972}">
      <dgm:prSet/>
      <dgm:spPr/>
    </dgm:pt>
    <dgm:pt modelId="{2371B797-7286-43A4-9910-B498DEB546C0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Investigate 1 year contract extension as a contingency</a:t>
          </a:r>
          <a:endParaRPr lang="en-US"/>
        </a:p>
      </dgm:t>
    </dgm:pt>
    <dgm:pt modelId="{083508D9-DA5A-4F87-B33A-90F8E429B419}" type="parTrans" cxnId="{ED70D953-6EB0-44A3-8104-7ED90393FB3B}">
      <dgm:prSet/>
      <dgm:spPr/>
    </dgm:pt>
    <dgm:pt modelId="{08F19110-73A1-441A-9370-AE034EDAA1A4}" type="sibTrans" cxnId="{ED70D953-6EB0-44A3-8104-7ED90393FB3B}">
      <dgm:prSet/>
      <dgm:spPr/>
    </dgm:pt>
    <dgm:pt modelId="{B036FD06-5F80-4649-9E17-CA62A3CD1F7F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Evaluate the short list</a:t>
          </a:r>
          <a:endParaRPr lang="en-US"/>
        </a:p>
      </dgm:t>
    </dgm:pt>
    <dgm:pt modelId="{1AC8AF49-F74F-4C15-9AFB-F24B79CDA6BE}" type="parTrans" cxnId="{7041142B-D4BC-4862-BF8B-27E01E56CFC0}">
      <dgm:prSet/>
      <dgm:spPr/>
    </dgm:pt>
    <dgm:pt modelId="{2E01DE82-D0C4-4A05-9B28-6D7FB773E224}" type="sibTrans" cxnId="{7041142B-D4BC-4862-BF8B-27E01E56CFC0}">
      <dgm:prSet/>
      <dgm:spPr/>
    </dgm:pt>
    <dgm:pt modelId="{E26288F3-4928-4BB8-B370-5AC6C530E7A6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DDTS cost estimation of short list options</a:t>
          </a:r>
          <a:endParaRPr lang="en-US"/>
        </a:p>
      </dgm:t>
    </dgm:pt>
    <dgm:pt modelId="{7AB9BC37-40E8-4F07-AC40-002BF0178584}" type="parTrans" cxnId="{150085A7-3DAC-4ACA-8B24-6E69F56D4565}">
      <dgm:prSet/>
      <dgm:spPr/>
    </dgm:pt>
    <dgm:pt modelId="{BD74937C-348E-476F-A145-33CFD0D655E0}" type="sibTrans" cxnId="{150085A7-3DAC-4ACA-8B24-6E69F56D4565}">
      <dgm:prSet/>
      <dgm:spPr/>
    </dgm:pt>
    <dgm:pt modelId="{DC74F29D-C3E3-4E8B-9DC4-E9F3152DB2E0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Feasibility note on a 12-month contract extension with Fujitsu</a:t>
          </a:r>
          <a:endParaRPr lang="en-US"/>
        </a:p>
      </dgm:t>
    </dgm:pt>
    <dgm:pt modelId="{1DDB5D59-F3B2-4A99-B4EA-F762BDD7F623}" type="parTrans" cxnId="{6CA188AF-70B4-4522-B2F8-F6E32FBE2781}">
      <dgm:prSet/>
      <dgm:spPr/>
    </dgm:pt>
    <dgm:pt modelId="{A2715CC1-F4B9-41B1-A747-C684C6C40093}" type="sibTrans" cxnId="{6CA188AF-70B4-4522-B2F8-F6E32FBE2781}">
      <dgm:prSet/>
      <dgm:spPr/>
    </dgm:pt>
    <dgm:pt modelId="{292D1273-9D58-4667-9DE3-1A2799704444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Technical Alpha ends</a:t>
          </a:r>
          <a:endParaRPr lang="en-US"/>
        </a:p>
      </dgm:t>
    </dgm:pt>
    <dgm:pt modelId="{8C825AF4-E9D3-4E46-9B90-CA7BD577D651}" type="parTrans" cxnId="{147AAB91-8248-4BA8-80E0-8A472611F9DD}">
      <dgm:prSet/>
      <dgm:spPr/>
    </dgm:pt>
    <dgm:pt modelId="{F1708CC0-4B62-4CD1-BB5A-E491C05DC1C6}" type="sibTrans" cxnId="{147AAB91-8248-4BA8-80E0-8A472611F9DD}">
      <dgm:prSet/>
      <dgm:spPr/>
    </dgm:pt>
    <dgm:pt modelId="{56F3952D-24AC-4351-8D01-F1784B59094C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Market comparison against DDTS price list for the preferred option</a:t>
          </a:r>
          <a:endParaRPr lang="en-US"/>
        </a:p>
      </dgm:t>
    </dgm:pt>
    <dgm:pt modelId="{A840061D-AD4B-473A-A2C2-6A6F6D688801}" type="parTrans" cxnId="{D330DF5A-B343-42A9-8D6D-13C71673B868}">
      <dgm:prSet/>
      <dgm:spPr/>
    </dgm:pt>
    <dgm:pt modelId="{051528E2-3B58-41A4-8148-762F2F6E39B6}" type="sibTrans" cxnId="{D330DF5A-B343-42A9-8D6D-13C71673B868}">
      <dgm:prSet/>
      <dgm:spPr/>
    </dgm:pt>
    <dgm:pt modelId="{68299F49-1C84-4C05-871E-651F5F35B255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NRW &amp; SEPA decision</a:t>
          </a:r>
          <a:endParaRPr lang="en-US"/>
        </a:p>
      </dgm:t>
    </dgm:pt>
    <dgm:pt modelId="{629C7F19-B623-4A3D-A3EA-4C947DABF662}" type="parTrans" cxnId="{7814ED02-D3DA-4888-B731-D392C7B3E79A}">
      <dgm:prSet/>
      <dgm:spPr/>
    </dgm:pt>
    <dgm:pt modelId="{C225D087-5C02-400A-8CC7-E175B45A8494}" type="sibTrans" cxnId="{7814ED02-D3DA-4888-B731-D392C7B3E79A}">
      <dgm:prSet/>
      <dgm:spPr/>
    </dgm:pt>
    <dgm:pt modelId="{1D84ACE3-6DFF-4EEC-B44F-B1C5CDFCA47B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Start drafting the OBC</a:t>
          </a:r>
        </a:p>
      </dgm:t>
    </dgm:pt>
    <dgm:pt modelId="{11A189F4-C88A-44BC-900C-541EF50F39A9}" type="parTrans" cxnId="{6A99293F-80FD-4AFD-9563-2FB7E7297CE6}">
      <dgm:prSet/>
      <dgm:spPr/>
    </dgm:pt>
    <dgm:pt modelId="{558AE5A5-8760-426B-94D9-38A6F481C153}" type="sibTrans" cxnId="{6A99293F-80FD-4AFD-9563-2FB7E7297CE6}">
      <dgm:prSet/>
      <dgm:spPr/>
    </dgm:pt>
    <dgm:pt modelId="{15B577F4-0B64-40B8-9003-3AD5EE621667}">
      <dgm:prSet phldr="0"/>
      <dgm:spPr/>
      <dgm:t>
        <a:bodyPr/>
        <a:lstStyle/>
        <a:p>
          <a:pPr algn="l"/>
          <a:endParaRPr lang="en-US">
            <a:latin typeface="Arial"/>
            <a:cs typeface="Arial"/>
          </a:endParaRPr>
        </a:p>
      </dgm:t>
    </dgm:pt>
    <dgm:pt modelId="{15C59929-ACE5-448C-9B16-A3E47C470BBC}" type="parTrans" cxnId="{70B2F9BA-7EB8-4CA5-9AFE-A7CB4222EEAF}">
      <dgm:prSet/>
      <dgm:spPr/>
    </dgm:pt>
    <dgm:pt modelId="{7AE26F34-93CD-42EB-990C-D87E4ACC168B}" type="sibTrans" cxnId="{70B2F9BA-7EB8-4CA5-9AFE-A7CB4222EEAF}">
      <dgm:prSet/>
      <dgm:spPr/>
    </dgm:pt>
    <dgm:pt modelId="{D438AB16-4DDA-44E6-B9FD-F153BBAD2041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Prepare for Alpha assessment</a:t>
          </a:r>
        </a:p>
      </dgm:t>
    </dgm:pt>
    <dgm:pt modelId="{AF29EF0A-9FAA-4D74-8D50-F57FD9BE2DC9}" type="parTrans" cxnId="{AE79F3E9-316D-470D-A5B7-3FEC101EB328}">
      <dgm:prSet/>
      <dgm:spPr/>
    </dgm:pt>
    <dgm:pt modelId="{055B1EE0-B473-4094-9C8D-18DAEA44C9EF}" type="sibTrans" cxnId="{AE79F3E9-316D-470D-A5B7-3FEC101EB328}">
      <dgm:prSet/>
      <dgm:spPr/>
    </dgm:pt>
    <dgm:pt modelId="{8DF10F2E-0B6B-49A0-86D7-38A4817CAAA0}">
      <dgm:prSet phldr="0"/>
      <dgm:spPr/>
      <dgm:t>
        <a:bodyPr/>
        <a:lstStyle/>
        <a:p>
          <a:pPr algn="l"/>
          <a:endParaRPr lang="en-US">
            <a:latin typeface="Arial"/>
            <a:cs typeface="Arial"/>
          </a:endParaRPr>
        </a:p>
      </dgm:t>
    </dgm:pt>
    <dgm:pt modelId="{082F51B2-3CF2-49C6-86DE-49A87ED9C7FA}" type="parTrans" cxnId="{1AE12088-F2F9-4D51-BB71-6E1EA386FA9F}">
      <dgm:prSet/>
      <dgm:spPr/>
    </dgm:pt>
    <dgm:pt modelId="{B893B5CA-F8C2-40D8-BFC6-D243FBC4E17C}" type="sibTrans" cxnId="{1AE12088-F2F9-4D51-BB71-6E1EA386FA9F}">
      <dgm:prSet/>
      <dgm:spPr/>
    </dgm:pt>
    <dgm:pt modelId="{CBDD6686-39AF-491E-941E-12A926C7F83E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EA / NRW – Answer NRW queries</a:t>
          </a:r>
        </a:p>
      </dgm:t>
    </dgm:pt>
    <dgm:pt modelId="{B4651CC4-20E9-400D-BC3C-132E250D2113}" type="parTrans" cxnId="{AB5B86BF-7E22-46E5-BD53-B1C71F14FEBC}">
      <dgm:prSet/>
      <dgm:spPr/>
    </dgm:pt>
    <dgm:pt modelId="{6A5B1AAA-C48C-47C1-99CD-CAF5F9F21784}" type="sibTrans" cxnId="{AB5B86BF-7E22-46E5-BD53-B1C71F14FEBC}">
      <dgm:prSet/>
      <dgm:spPr/>
    </dgm:pt>
    <dgm:pt modelId="{B3FEFCC7-46F9-456E-BB1C-A1E611BEFE5C}" type="pres">
      <dgm:prSet presAssocID="{562FE13B-ED3F-489A-BB7A-EF9A9F8D26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41D4E9-D9BF-403D-93E4-4582CE5D76AB}" type="pres">
      <dgm:prSet presAssocID="{05DE18E6-26B3-49E5-B025-55AB1CB4BFDC}" presName="composite" presStyleCnt="0"/>
      <dgm:spPr/>
    </dgm:pt>
    <dgm:pt modelId="{D0815709-42B1-4DB0-8B21-49FCDD1C1E9F}" type="pres">
      <dgm:prSet presAssocID="{05DE18E6-26B3-49E5-B025-55AB1CB4BFD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6A12FE-6801-4607-A8E4-EA175F8B368A}" type="pres">
      <dgm:prSet presAssocID="{05DE18E6-26B3-49E5-B025-55AB1CB4BFD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EA513A-6D29-458F-B143-2FAF0B3A4B93}" type="pres">
      <dgm:prSet presAssocID="{87EDFD50-8675-407F-9DC7-5089A5460092}" presName="space" presStyleCnt="0"/>
      <dgm:spPr/>
    </dgm:pt>
    <dgm:pt modelId="{F07425B4-9AB1-4312-8812-68752454346B}" type="pres">
      <dgm:prSet presAssocID="{F66F105E-93D3-4E63-AD6B-33474138C8BB}" presName="composite" presStyleCnt="0"/>
      <dgm:spPr/>
    </dgm:pt>
    <dgm:pt modelId="{F73A9D85-F3B8-4F22-9AA7-490ED18EA244}" type="pres">
      <dgm:prSet presAssocID="{F66F105E-93D3-4E63-AD6B-33474138C8B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006E2C-F7EA-4F92-B923-5C232118C86D}" type="pres">
      <dgm:prSet presAssocID="{F66F105E-93D3-4E63-AD6B-33474138C8B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7A5444-A0AC-4E43-88A5-C7173AFF50B7}" type="pres">
      <dgm:prSet presAssocID="{E640D463-1EFF-4D6F-A6B5-997DD0BAC961}" presName="space" presStyleCnt="0"/>
      <dgm:spPr/>
    </dgm:pt>
    <dgm:pt modelId="{017758ED-EED4-4FCF-B879-41A3844F14D4}" type="pres">
      <dgm:prSet presAssocID="{D14545E6-3ADF-4887-B36F-C68B29DFADDD}" presName="composite" presStyleCnt="0"/>
      <dgm:spPr/>
    </dgm:pt>
    <dgm:pt modelId="{AC9226AD-D92C-4151-9611-69312EACD9B6}" type="pres">
      <dgm:prSet presAssocID="{D14545E6-3ADF-4887-B36F-C68B29DFADD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8F9F26-BD16-4DD0-A8A8-98CC15164644}" type="pres">
      <dgm:prSet presAssocID="{D14545E6-3ADF-4887-B36F-C68B29DFADD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FA31A34-0939-41F0-A984-0E5A58DF10C7}" srcId="{05DE18E6-26B3-49E5-B025-55AB1CB4BFDC}" destId="{36D1B6BA-5DA2-4122-9B4A-795745887E95}" srcOrd="2" destOrd="0" parTransId="{ACFE9197-905C-4524-85C9-506A222AEAE2}" sibTransId="{80D5CA79-172E-4920-B2BC-EB05CE74374F}"/>
    <dgm:cxn modelId="{1AE12088-F2F9-4D51-BB71-6E1EA386FA9F}" srcId="{F66F105E-93D3-4E63-AD6B-33474138C8BB}" destId="{8DF10F2E-0B6B-49A0-86D7-38A4817CAAA0}" srcOrd="4" destOrd="0" parTransId="{082F51B2-3CF2-49C6-86DE-49A87ED9C7FA}" sibTransId="{B893B5CA-F8C2-40D8-BFC6-D243FBC4E17C}"/>
    <dgm:cxn modelId="{C4239366-4996-428B-8804-E7E291815C11}" type="presOf" srcId="{18E6D6F4-DD04-4D52-9669-D118FCBC23AC}" destId="{B28F9F26-BD16-4DD0-A8A8-98CC15164644}" srcOrd="0" destOrd="3" presId="urn:microsoft.com/office/officeart/2005/8/layout/hList1"/>
    <dgm:cxn modelId="{150085A7-3DAC-4ACA-8B24-6E69F56D4565}" srcId="{F66F105E-93D3-4E63-AD6B-33474138C8BB}" destId="{E26288F3-4928-4BB8-B370-5AC6C530E7A6}" srcOrd="1" destOrd="0" parTransId="{7AB9BC37-40E8-4F07-AC40-002BF0178584}" sibTransId="{BD74937C-348E-476F-A145-33CFD0D655E0}"/>
    <dgm:cxn modelId="{147AAB91-8248-4BA8-80E0-8A472611F9DD}" srcId="{D14545E6-3ADF-4887-B36F-C68B29DFADDD}" destId="{292D1273-9D58-4667-9DE3-1A2799704444}" srcOrd="0" destOrd="0" parTransId="{8C825AF4-E9D3-4E46-9B90-CA7BD577D651}" sibTransId="{F1708CC0-4B62-4CD1-BB5A-E491C05DC1C6}"/>
    <dgm:cxn modelId="{DA50E506-F826-45D4-900A-0B84B4BA2754}" srcId="{562FE13B-ED3F-489A-BB7A-EF9A9F8D2642}" destId="{05DE18E6-26B3-49E5-B025-55AB1CB4BFDC}" srcOrd="0" destOrd="0" parTransId="{4A33AE37-ECA8-4306-931B-DAB5F53344FE}" sibTransId="{87EDFD50-8675-407F-9DC7-5089A5460092}"/>
    <dgm:cxn modelId="{1F8A3738-2994-401E-A1C3-E5DEB806740F}" type="presOf" srcId="{1D84ACE3-6DFF-4EEC-B44F-B1C5CDFCA47B}" destId="{466A12FE-6801-4607-A8E4-EA175F8B368A}" srcOrd="0" destOrd="6" presId="urn:microsoft.com/office/officeart/2005/8/layout/hList1"/>
    <dgm:cxn modelId="{250CC865-A910-48BB-9141-0E3ABEC322EC}" type="presOf" srcId="{56F3952D-24AC-4351-8D01-F1784B59094C}" destId="{B28F9F26-BD16-4DD0-A8A8-98CC15164644}" srcOrd="0" destOrd="1" presId="urn:microsoft.com/office/officeart/2005/8/layout/hList1"/>
    <dgm:cxn modelId="{2BA630DC-0412-4189-B636-77EE01CEFCCA}" type="presOf" srcId="{D14545E6-3ADF-4887-B36F-C68B29DFADDD}" destId="{AC9226AD-D92C-4151-9611-69312EACD9B6}" srcOrd="0" destOrd="0" presId="urn:microsoft.com/office/officeart/2005/8/layout/hList1"/>
    <dgm:cxn modelId="{70139CB6-F1E4-450A-AC1F-E48D1CEC5957}" type="presOf" srcId="{98DFBD54-77E8-4CCB-848E-3DFC46954B14}" destId="{466A12FE-6801-4607-A8E4-EA175F8B368A}" srcOrd="0" destOrd="4" presId="urn:microsoft.com/office/officeart/2005/8/layout/hList1"/>
    <dgm:cxn modelId="{AB5B86BF-7E22-46E5-BD53-B1C71F14FEBC}" srcId="{05DE18E6-26B3-49E5-B025-55AB1CB4BFDC}" destId="{CBDD6686-39AF-491E-941E-12A926C7F83E}" srcOrd="3" destOrd="0" parTransId="{B4651CC4-20E9-400D-BC3C-132E250D2113}" sibTransId="{6A5B1AAA-C48C-47C1-99CD-CAF5F9F21784}"/>
    <dgm:cxn modelId="{C8349EE0-750C-4F09-A93D-0E9D188D52AB}" type="presOf" srcId="{2F016B31-8F30-4E35-AD16-535EF764DC8D}" destId="{466A12FE-6801-4607-A8E4-EA175F8B368A}" srcOrd="0" destOrd="1" presId="urn:microsoft.com/office/officeart/2005/8/layout/hList1"/>
    <dgm:cxn modelId="{70B2F9BA-7EB8-4CA5-9AFE-A7CB4222EEAF}" srcId="{05DE18E6-26B3-49E5-B025-55AB1CB4BFDC}" destId="{15B577F4-0B64-40B8-9003-3AD5EE621667}" srcOrd="7" destOrd="0" parTransId="{15C59929-ACE5-448C-9B16-A3E47C470BBC}" sibTransId="{7AE26F34-93CD-42EB-990C-D87E4ACC168B}"/>
    <dgm:cxn modelId="{7814ED02-D3DA-4888-B731-D392C7B3E79A}" srcId="{D14545E6-3ADF-4887-B36F-C68B29DFADDD}" destId="{68299F49-1C84-4C05-871E-651F5F35B255}" srcOrd="2" destOrd="0" parTransId="{629C7F19-B623-4A3D-A3EA-4C947DABF662}" sibTransId="{C225D087-5C02-400A-8CC7-E175B45A8494}"/>
    <dgm:cxn modelId="{8435A1CC-B64B-4829-9B7F-AFF1DAD95B21}" type="presOf" srcId="{36D1B6BA-5DA2-4122-9B4A-795745887E95}" destId="{466A12FE-6801-4607-A8E4-EA175F8B368A}" srcOrd="0" destOrd="2" presId="urn:microsoft.com/office/officeart/2005/8/layout/hList1"/>
    <dgm:cxn modelId="{3DA3189E-13A7-41C3-9E84-5D44E4AD51F4}" srcId="{562FE13B-ED3F-489A-BB7A-EF9A9F8D2642}" destId="{D14545E6-3ADF-4887-B36F-C68B29DFADDD}" srcOrd="2" destOrd="0" parTransId="{368B62D4-BD9D-4474-B3F4-874A287EB06A}" sibTransId="{293DF21F-9D92-4ECD-8D6F-63540BB38D17}"/>
    <dgm:cxn modelId="{3CF39852-B2E6-44F6-A38B-3D2405F19668}" type="presOf" srcId="{2371B797-7286-43A4-9910-B498DEB546C0}" destId="{466A12FE-6801-4607-A8E4-EA175F8B368A}" srcOrd="0" destOrd="5" presId="urn:microsoft.com/office/officeart/2005/8/layout/hList1"/>
    <dgm:cxn modelId="{DAECA835-0D70-444B-8553-CFCDCF8C4714}" type="presOf" srcId="{68299F49-1C84-4C05-871E-651F5F35B255}" destId="{B28F9F26-BD16-4DD0-A8A8-98CC15164644}" srcOrd="0" destOrd="2" presId="urn:microsoft.com/office/officeart/2005/8/layout/hList1"/>
    <dgm:cxn modelId="{73B87DE0-1F22-4471-8484-6875CD31A2E4}" type="presOf" srcId="{05DE18E6-26B3-49E5-B025-55AB1CB4BFDC}" destId="{D0815709-42B1-4DB0-8B21-49FCDD1C1E9F}" srcOrd="0" destOrd="0" presId="urn:microsoft.com/office/officeart/2005/8/layout/hList1"/>
    <dgm:cxn modelId="{BFC41D32-943F-4CD3-879C-141AE26B3D0E}" type="presOf" srcId="{D438AB16-4DDA-44E6-B9FD-F153BBAD2041}" destId="{44006E2C-F7EA-4F92-B923-5C232118C86D}" srcOrd="0" destOrd="3" presId="urn:microsoft.com/office/officeart/2005/8/layout/hList1"/>
    <dgm:cxn modelId="{AC8C80BC-B29D-4B03-AFE5-2A3D12B24483}" type="presOf" srcId="{B036FD06-5F80-4649-9E17-CA62A3CD1F7F}" destId="{44006E2C-F7EA-4F92-B923-5C232118C86D}" srcOrd="0" destOrd="0" presId="urn:microsoft.com/office/officeart/2005/8/layout/hList1"/>
    <dgm:cxn modelId="{383D9DE4-B452-4822-AAE4-AB51A6F09BF1}" srcId="{D14545E6-3ADF-4887-B36F-C68B29DFADDD}" destId="{18E6D6F4-DD04-4D52-9669-D118FCBC23AC}" srcOrd="3" destOrd="0" parTransId="{FE7E41D2-9667-4D77-8CD7-7C74F022A759}" sibTransId="{4797A392-83CC-4D99-A4D9-8A7794AC0AB7}"/>
    <dgm:cxn modelId="{1E961D9F-7297-45E1-990A-EA0162C4C87D}" type="presOf" srcId="{E26288F3-4928-4BB8-B370-5AC6C530E7A6}" destId="{44006E2C-F7EA-4F92-B923-5C232118C86D}" srcOrd="0" destOrd="1" presId="urn:microsoft.com/office/officeart/2005/8/layout/hList1"/>
    <dgm:cxn modelId="{E3C7D41F-BDA8-4774-8EF3-8ACE74FA301E}" srcId="{05DE18E6-26B3-49E5-B025-55AB1CB4BFDC}" destId="{2F016B31-8F30-4E35-AD16-535EF764DC8D}" srcOrd="1" destOrd="0" parTransId="{9432E1D9-374F-4648-B973-BE7BD4EC35CE}" sibTransId="{F5C30957-4F3F-40F2-B07D-4F2DE4EA6BA7}"/>
    <dgm:cxn modelId="{3061F80C-ECD3-4CBB-9BD9-AC612CABA96B}" type="presOf" srcId="{15B577F4-0B64-40B8-9003-3AD5EE621667}" destId="{466A12FE-6801-4607-A8E4-EA175F8B368A}" srcOrd="0" destOrd="7" presId="urn:microsoft.com/office/officeart/2005/8/layout/hList1"/>
    <dgm:cxn modelId="{AE79F3E9-316D-470D-A5B7-3FEC101EB328}" srcId="{F66F105E-93D3-4E63-AD6B-33474138C8BB}" destId="{D438AB16-4DDA-44E6-B9FD-F153BBAD2041}" srcOrd="3" destOrd="0" parTransId="{AF29EF0A-9FAA-4D74-8D50-F57FD9BE2DC9}" sibTransId="{055B1EE0-B473-4094-9C8D-18DAEA44C9EF}"/>
    <dgm:cxn modelId="{E2ABEDEC-60F5-4932-AEB4-07906CB32017}" type="presOf" srcId="{CBDD6686-39AF-491E-941E-12A926C7F83E}" destId="{466A12FE-6801-4607-A8E4-EA175F8B368A}" srcOrd="0" destOrd="3" presId="urn:microsoft.com/office/officeart/2005/8/layout/hList1"/>
    <dgm:cxn modelId="{D330DF5A-B343-42A9-8D6D-13C71673B868}" srcId="{D14545E6-3ADF-4887-B36F-C68B29DFADDD}" destId="{56F3952D-24AC-4351-8D01-F1784B59094C}" srcOrd="1" destOrd="0" parTransId="{A840061D-AD4B-473A-A2C2-6A6F6D688801}" sibTransId="{051528E2-3B58-41A4-8148-762F2F6E39B6}"/>
    <dgm:cxn modelId="{6F6172CF-9683-4494-9292-E96DD02A12E4}" type="presOf" srcId="{DC74F29D-C3E3-4E8B-9DC4-E9F3152DB2E0}" destId="{44006E2C-F7EA-4F92-B923-5C232118C86D}" srcOrd="0" destOrd="2" presId="urn:microsoft.com/office/officeart/2005/8/layout/hList1"/>
    <dgm:cxn modelId="{6A99293F-80FD-4AFD-9563-2FB7E7297CE6}" srcId="{05DE18E6-26B3-49E5-B025-55AB1CB4BFDC}" destId="{1D84ACE3-6DFF-4EEC-B44F-B1C5CDFCA47B}" srcOrd="6" destOrd="0" parTransId="{11A189F4-C88A-44BC-900C-541EF50F39A9}" sibTransId="{558AE5A5-8760-426B-94D9-38A6F481C153}"/>
    <dgm:cxn modelId="{46EE9794-D3D7-416A-B3B5-B216F8DE37F3}" srcId="{05DE18E6-26B3-49E5-B025-55AB1CB4BFDC}" destId="{5DEB9B88-DF8D-4822-AF7F-58ED2F7A66B9}" srcOrd="0" destOrd="0" parTransId="{838CAABE-32E8-4998-802F-D93E0AEA500E}" sibTransId="{4577D759-8B25-4AB7-A809-298726F4C3B8}"/>
    <dgm:cxn modelId="{EA8A82DD-901A-41F5-8562-8233E625529C}" srcId="{562FE13B-ED3F-489A-BB7A-EF9A9F8D2642}" destId="{F66F105E-93D3-4E63-AD6B-33474138C8BB}" srcOrd="1" destOrd="0" parTransId="{D403A1E6-2747-4286-80D4-C541585C3410}" sibTransId="{E640D463-1EFF-4D6F-A6B5-997DD0BAC961}"/>
    <dgm:cxn modelId="{6CA188AF-70B4-4522-B2F8-F6E32FBE2781}" srcId="{F66F105E-93D3-4E63-AD6B-33474138C8BB}" destId="{DC74F29D-C3E3-4E8B-9DC4-E9F3152DB2E0}" srcOrd="2" destOrd="0" parTransId="{1DDB5D59-F3B2-4A99-B4EA-F762BDD7F623}" sibTransId="{A2715CC1-F4B9-41B1-A747-C684C6C40093}"/>
    <dgm:cxn modelId="{1CD5863B-38EA-4C85-920D-DBF78E77F972}" srcId="{05DE18E6-26B3-49E5-B025-55AB1CB4BFDC}" destId="{98DFBD54-77E8-4CCB-848E-3DFC46954B14}" srcOrd="4" destOrd="0" parTransId="{A9988864-ACE6-4858-96CA-6FCCEABC628D}" sibTransId="{5E13C0C7-4959-4ED5-86FE-6E7C16AF4127}"/>
    <dgm:cxn modelId="{A5076F27-0578-4F65-B09B-AB5F6417DAFC}" type="presOf" srcId="{8DF10F2E-0B6B-49A0-86D7-38A4817CAAA0}" destId="{44006E2C-F7EA-4F92-B923-5C232118C86D}" srcOrd="0" destOrd="4" presId="urn:microsoft.com/office/officeart/2005/8/layout/hList1"/>
    <dgm:cxn modelId="{ED70D953-6EB0-44A3-8104-7ED90393FB3B}" srcId="{05DE18E6-26B3-49E5-B025-55AB1CB4BFDC}" destId="{2371B797-7286-43A4-9910-B498DEB546C0}" srcOrd="5" destOrd="0" parTransId="{083508D9-DA5A-4F87-B33A-90F8E429B419}" sibTransId="{08F19110-73A1-441A-9370-AE034EDAA1A4}"/>
    <dgm:cxn modelId="{448A209A-7DE8-4CBE-89C8-2948340DA6CA}" type="presOf" srcId="{F66F105E-93D3-4E63-AD6B-33474138C8BB}" destId="{F73A9D85-F3B8-4F22-9AA7-490ED18EA244}" srcOrd="0" destOrd="0" presId="urn:microsoft.com/office/officeart/2005/8/layout/hList1"/>
    <dgm:cxn modelId="{C6507926-85D9-472B-9AF0-29194BDE1870}" type="presOf" srcId="{562FE13B-ED3F-489A-BB7A-EF9A9F8D2642}" destId="{B3FEFCC7-46F9-456E-BB1C-A1E611BEFE5C}" srcOrd="0" destOrd="0" presId="urn:microsoft.com/office/officeart/2005/8/layout/hList1"/>
    <dgm:cxn modelId="{7041142B-D4BC-4862-BF8B-27E01E56CFC0}" srcId="{F66F105E-93D3-4E63-AD6B-33474138C8BB}" destId="{B036FD06-5F80-4649-9E17-CA62A3CD1F7F}" srcOrd="0" destOrd="0" parTransId="{1AC8AF49-F74F-4C15-9AFB-F24B79CDA6BE}" sibTransId="{2E01DE82-D0C4-4A05-9B28-6D7FB773E224}"/>
    <dgm:cxn modelId="{4459D911-D02E-43F7-9660-7CD9AB9860CB}" type="presOf" srcId="{292D1273-9D58-4667-9DE3-1A2799704444}" destId="{B28F9F26-BD16-4DD0-A8A8-98CC15164644}" srcOrd="0" destOrd="0" presId="urn:microsoft.com/office/officeart/2005/8/layout/hList1"/>
    <dgm:cxn modelId="{51D92176-E5B5-4CF0-BC9D-39E788D3BDE1}" type="presOf" srcId="{5DEB9B88-DF8D-4822-AF7F-58ED2F7A66B9}" destId="{466A12FE-6801-4607-A8E4-EA175F8B368A}" srcOrd="0" destOrd="0" presId="urn:microsoft.com/office/officeart/2005/8/layout/hList1"/>
    <dgm:cxn modelId="{4B81DAF9-6325-4347-8E6E-6951B0E810C0}" type="presParOf" srcId="{B3FEFCC7-46F9-456E-BB1C-A1E611BEFE5C}" destId="{5F41D4E9-D9BF-403D-93E4-4582CE5D76AB}" srcOrd="0" destOrd="0" presId="urn:microsoft.com/office/officeart/2005/8/layout/hList1"/>
    <dgm:cxn modelId="{2CE29E59-D271-4D8D-BDDA-488358F6858D}" type="presParOf" srcId="{5F41D4E9-D9BF-403D-93E4-4582CE5D76AB}" destId="{D0815709-42B1-4DB0-8B21-49FCDD1C1E9F}" srcOrd="0" destOrd="0" presId="urn:microsoft.com/office/officeart/2005/8/layout/hList1"/>
    <dgm:cxn modelId="{2D205B38-04AA-4A19-B82D-03EDE85D48C9}" type="presParOf" srcId="{5F41D4E9-D9BF-403D-93E4-4582CE5D76AB}" destId="{466A12FE-6801-4607-A8E4-EA175F8B368A}" srcOrd="1" destOrd="0" presId="urn:microsoft.com/office/officeart/2005/8/layout/hList1"/>
    <dgm:cxn modelId="{5768B6C6-73F6-4A2D-AE74-BD0E4134FC2A}" type="presParOf" srcId="{B3FEFCC7-46F9-456E-BB1C-A1E611BEFE5C}" destId="{41EA513A-6D29-458F-B143-2FAF0B3A4B93}" srcOrd="1" destOrd="0" presId="urn:microsoft.com/office/officeart/2005/8/layout/hList1"/>
    <dgm:cxn modelId="{1411A8F9-AB5E-4CDC-88F9-E605F97FEF05}" type="presParOf" srcId="{B3FEFCC7-46F9-456E-BB1C-A1E611BEFE5C}" destId="{F07425B4-9AB1-4312-8812-68752454346B}" srcOrd="2" destOrd="0" presId="urn:microsoft.com/office/officeart/2005/8/layout/hList1"/>
    <dgm:cxn modelId="{FB0B18DD-A72F-44BC-9AFA-1DE7CBAB3B2D}" type="presParOf" srcId="{F07425B4-9AB1-4312-8812-68752454346B}" destId="{F73A9D85-F3B8-4F22-9AA7-490ED18EA244}" srcOrd="0" destOrd="0" presId="urn:microsoft.com/office/officeart/2005/8/layout/hList1"/>
    <dgm:cxn modelId="{69F55933-101A-44E1-9A7F-4439C974CFB5}" type="presParOf" srcId="{F07425B4-9AB1-4312-8812-68752454346B}" destId="{44006E2C-F7EA-4F92-B923-5C232118C86D}" srcOrd="1" destOrd="0" presId="urn:microsoft.com/office/officeart/2005/8/layout/hList1"/>
    <dgm:cxn modelId="{974593CB-AB1B-4632-8493-E1AE050D7A38}" type="presParOf" srcId="{B3FEFCC7-46F9-456E-BB1C-A1E611BEFE5C}" destId="{CE7A5444-A0AC-4E43-88A5-C7173AFF50B7}" srcOrd="3" destOrd="0" presId="urn:microsoft.com/office/officeart/2005/8/layout/hList1"/>
    <dgm:cxn modelId="{41781A5C-7A97-4C61-91BE-893C9DB8716B}" type="presParOf" srcId="{B3FEFCC7-46F9-456E-BB1C-A1E611BEFE5C}" destId="{017758ED-EED4-4FCF-B879-41A3844F14D4}" srcOrd="4" destOrd="0" presId="urn:microsoft.com/office/officeart/2005/8/layout/hList1"/>
    <dgm:cxn modelId="{759ECFB9-90DD-4266-9687-4CC811BBD1D6}" type="presParOf" srcId="{017758ED-EED4-4FCF-B879-41A3844F14D4}" destId="{AC9226AD-D92C-4151-9611-69312EACD9B6}" srcOrd="0" destOrd="0" presId="urn:microsoft.com/office/officeart/2005/8/layout/hList1"/>
    <dgm:cxn modelId="{FA26EF42-7570-4036-BCC1-112A9145AA52}" type="presParOf" srcId="{017758ED-EED4-4FCF-B879-41A3844F14D4}" destId="{B28F9F26-BD16-4DD0-A8A8-98CC151646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692D7-CCCC-40BC-9BB4-17583C37D5E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7419A26-589E-435E-8D96-965D040D2E0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21 January</a:t>
          </a:r>
        </a:p>
      </dgm:t>
    </dgm:pt>
    <dgm:pt modelId="{ADF2F245-D5B0-49F6-A9E3-3372FE31EF70}" type="parTrans" cxnId="{7452A753-C673-4AEE-9FCA-897B3EE2A1A8}">
      <dgm:prSet/>
      <dgm:spPr/>
    </dgm:pt>
    <dgm:pt modelId="{95E05867-DC70-4F78-8652-1D3F88EA9AAE}" type="sibTrans" cxnId="{7452A753-C673-4AEE-9FCA-897B3EE2A1A8}">
      <dgm:prSet/>
      <dgm:spPr/>
    </dgm:pt>
    <dgm:pt modelId="{B814478F-5DEB-424C-AC76-FC4B7D5095D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TFWS Discovery</a:t>
          </a:r>
          <a:endParaRPr lang="en-US"/>
        </a:p>
      </dgm:t>
    </dgm:pt>
    <dgm:pt modelId="{F69E10C2-855A-4AAD-898A-0769260928F7}" type="parTrans" cxnId="{F17480A1-6F4C-4F81-95F7-D37E9C3A3548}">
      <dgm:prSet/>
      <dgm:spPr/>
    </dgm:pt>
    <dgm:pt modelId="{BDD20614-4206-4B51-B350-5FEB50EC20F1}" type="sibTrans" cxnId="{F17480A1-6F4C-4F81-95F7-D37E9C3A3548}">
      <dgm:prSet/>
      <dgm:spPr/>
    </dgm:pt>
    <dgm:pt modelId="{19094983-AA97-4637-BD40-BAC1D7FE840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25 February</a:t>
          </a:r>
          <a:endParaRPr lang="en-US"/>
        </a:p>
      </dgm:t>
    </dgm:pt>
    <dgm:pt modelId="{23F4274B-A6F2-4068-B340-9AD6EC863B45}" type="parTrans" cxnId="{0C8A29F7-92D2-45AE-9A43-37DBF302A378}">
      <dgm:prSet/>
      <dgm:spPr/>
    </dgm:pt>
    <dgm:pt modelId="{BE335D03-2169-4A1A-BD7F-D72B953A458A}" type="sibTrans" cxnId="{0C8A29F7-92D2-45AE-9A43-37DBF302A378}">
      <dgm:prSet/>
      <dgm:spPr/>
    </dgm:pt>
    <dgm:pt modelId="{BD494A7E-82FB-4DF7-921E-9A8C572B429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EDW Discovery</a:t>
          </a:r>
          <a:endParaRPr lang="en-US"/>
        </a:p>
      </dgm:t>
    </dgm:pt>
    <dgm:pt modelId="{65898437-B6DB-4E17-B5C6-A6E318650223}" type="parTrans" cxnId="{B79A9D12-184E-48BF-AE19-726608B4BECA}">
      <dgm:prSet/>
      <dgm:spPr/>
    </dgm:pt>
    <dgm:pt modelId="{AF62F661-3ED3-4A56-AF9E-3341F8EBEE7A}" type="sibTrans" cxnId="{B79A9D12-184E-48BF-AE19-726608B4BECA}">
      <dgm:prSet/>
      <dgm:spPr/>
    </dgm:pt>
    <dgm:pt modelId="{6AAC21F4-C08C-4EB4-A33A-AB3274AFBAC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Cell Broadcasting</a:t>
          </a:r>
        </a:p>
      </dgm:t>
    </dgm:pt>
    <dgm:pt modelId="{E68CCB0D-BCBF-4ED7-B94A-BB34575449BC}" type="parTrans" cxnId="{61BB5285-B088-4AB7-ADE1-DB377497A48A}">
      <dgm:prSet/>
      <dgm:spPr/>
    </dgm:pt>
    <dgm:pt modelId="{805632C4-1F31-4E01-A774-4A70F5AB70E2}" type="sibTrans" cxnId="{61BB5285-B088-4AB7-ADE1-DB377497A48A}">
      <dgm:prSet/>
      <dgm:spPr/>
    </dgm:pt>
    <dgm:pt modelId="{6D221309-1B4E-4D44-B435-319B6D2D2C0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24 March</a:t>
          </a:r>
        </a:p>
      </dgm:t>
    </dgm:pt>
    <dgm:pt modelId="{E3B71DC6-E55B-4AAD-88A4-243091A56778}" type="parTrans" cxnId="{D6A0C494-113C-439F-AD51-D558EF84ADAF}">
      <dgm:prSet/>
      <dgm:spPr/>
    </dgm:pt>
    <dgm:pt modelId="{917F8210-29AF-4ABA-A09D-EA0F8F369766}" type="sibTrans" cxnId="{D6A0C494-113C-439F-AD51-D558EF84ADAF}">
      <dgm:prSet/>
      <dgm:spPr/>
    </dgm:pt>
    <dgm:pt modelId="{6162C7D6-841E-4954-91EF-078AB350109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IVR Separation</a:t>
          </a:r>
        </a:p>
      </dgm:t>
    </dgm:pt>
    <dgm:pt modelId="{163D354C-59E9-4DF3-BD55-FD810BAED4F2}" type="parTrans" cxnId="{2268B190-2E34-4662-869D-038D9A1680DE}">
      <dgm:prSet/>
      <dgm:spPr/>
    </dgm:pt>
    <dgm:pt modelId="{F6CF5202-7D1E-4E73-80D6-FC797AC9AF14}" type="sibTrans" cxnId="{2268B190-2E34-4662-869D-038D9A1680DE}">
      <dgm:prSet/>
      <dgm:spPr/>
    </dgm:pt>
    <dgm:pt modelId="{5ACA2E81-6ADC-4173-B35D-043E5A9847D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 off to proceed to GDS Alpha Assessment</a:t>
          </a:r>
        </a:p>
      </dgm:t>
    </dgm:pt>
    <dgm:pt modelId="{2FA9F370-72E6-46A8-9EA9-22745CE682C3}" type="parTrans" cxnId="{9E58FE94-074B-46B8-9F09-A71EF4E1E323}">
      <dgm:prSet/>
      <dgm:spPr/>
    </dgm:pt>
    <dgm:pt modelId="{6EF0EE79-84E0-487E-B58B-E78855064F79}" type="sibTrans" cxnId="{9E58FE94-074B-46B8-9F09-A71EF4E1E323}">
      <dgm:prSet/>
      <dgm:spPr/>
    </dgm:pt>
    <dgm:pt modelId="{D99105DA-B396-43B7-83A1-229A9ED19FC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Review Draft Outline Business Case</a:t>
          </a:r>
        </a:p>
      </dgm:t>
    </dgm:pt>
    <dgm:pt modelId="{107421DE-13FE-41E1-A831-CB70AD076DAC}" type="parTrans" cxnId="{848A2258-04BE-4584-B373-3E8469E45979}">
      <dgm:prSet/>
      <dgm:spPr/>
    </dgm:pt>
    <dgm:pt modelId="{492F9F57-A3CC-4336-9047-AB6D111B977B}" type="sibTrans" cxnId="{848A2258-04BE-4584-B373-3E8469E45979}">
      <dgm:prSet/>
      <dgm:spPr/>
    </dgm:pt>
    <dgm:pt modelId="{82A6E622-1D7F-4D01-ADC1-4AB3B7D9BEF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Alpha assessment plan</a:t>
          </a:r>
        </a:p>
      </dgm:t>
    </dgm:pt>
    <dgm:pt modelId="{59D14991-2DCF-45E4-B26C-676B7CF1317F}" type="parTrans" cxnId="{FEEDD62A-0ED0-40DA-B13E-E2729E84101F}">
      <dgm:prSet/>
      <dgm:spPr/>
    </dgm:pt>
    <dgm:pt modelId="{89F0748E-D432-459E-8CCF-A881CDB39BDC}" type="sibTrans" cxnId="{FEEDD62A-0ED0-40DA-B13E-E2729E84101F}">
      <dgm:prSet/>
      <dgm:spPr/>
    </dgm:pt>
    <dgm:pt modelId="{F2808AF3-A551-44A4-8E39-2BBCC5CEBAFC}" type="pres">
      <dgm:prSet presAssocID="{977692D7-CCCC-40BC-9BB4-17583C37D5EE}" presName="Name0" presStyleCnt="0">
        <dgm:presLayoutVars>
          <dgm:dir/>
          <dgm:resizeHandles val="exact"/>
        </dgm:presLayoutVars>
      </dgm:prSet>
      <dgm:spPr/>
    </dgm:pt>
    <dgm:pt modelId="{00642B17-F565-4124-BD02-F2C102490D69}" type="pres">
      <dgm:prSet presAssocID="{977692D7-CCCC-40BC-9BB4-17583C37D5EE}" presName="arrow" presStyleLbl="bgShp" presStyleIdx="0" presStyleCnt="1"/>
      <dgm:spPr/>
    </dgm:pt>
    <dgm:pt modelId="{D1377726-369B-4E50-870F-1B7BA5A54D68}" type="pres">
      <dgm:prSet presAssocID="{977692D7-CCCC-40BC-9BB4-17583C37D5EE}" presName="points" presStyleCnt="0"/>
      <dgm:spPr/>
    </dgm:pt>
    <dgm:pt modelId="{25E0EB79-5DB9-4AF8-AEDF-8EF6D0CFA927}" type="pres">
      <dgm:prSet presAssocID="{87419A26-589E-435E-8D96-965D040D2E00}" presName="compositeA" presStyleCnt="0"/>
      <dgm:spPr/>
    </dgm:pt>
    <dgm:pt modelId="{2D6D9CA4-26DD-4DE9-A648-2C5CC9ADB4D2}" type="pres">
      <dgm:prSet presAssocID="{87419A26-589E-435E-8D96-965D040D2E0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3D90CE-9079-408B-8866-25379EC40919}" type="pres">
      <dgm:prSet presAssocID="{87419A26-589E-435E-8D96-965D040D2E00}" presName="circleA" presStyleLbl="node1" presStyleIdx="0" presStyleCnt="3"/>
      <dgm:spPr/>
    </dgm:pt>
    <dgm:pt modelId="{3E76306D-84D0-4AD2-A07F-5E84C8B1D8D0}" type="pres">
      <dgm:prSet presAssocID="{87419A26-589E-435E-8D96-965D040D2E00}" presName="spaceA" presStyleCnt="0"/>
      <dgm:spPr/>
    </dgm:pt>
    <dgm:pt modelId="{1F33558B-58C4-48E5-B9CB-D9D6924F49EB}" type="pres">
      <dgm:prSet presAssocID="{95E05867-DC70-4F78-8652-1D3F88EA9AAE}" presName="space" presStyleCnt="0"/>
      <dgm:spPr/>
    </dgm:pt>
    <dgm:pt modelId="{68B9D5CA-528C-4FDA-8094-512ADECED9C9}" type="pres">
      <dgm:prSet presAssocID="{19094983-AA97-4637-BD40-BAC1D7FE8402}" presName="compositeB" presStyleCnt="0"/>
      <dgm:spPr/>
    </dgm:pt>
    <dgm:pt modelId="{977595C2-B959-4750-AF16-B16766FF603D}" type="pres">
      <dgm:prSet presAssocID="{19094983-AA97-4637-BD40-BAC1D7FE8402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1D91EB-91FA-41F0-B6F4-8F6A0119CE11}" type="pres">
      <dgm:prSet presAssocID="{19094983-AA97-4637-BD40-BAC1D7FE8402}" presName="circleB" presStyleLbl="node1" presStyleIdx="1" presStyleCnt="3"/>
      <dgm:spPr/>
    </dgm:pt>
    <dgm:pt modelId="{51247556-CE88-470D-8797-0207B43B793D}" type="pres">
      <dgm:prSet presAssocID="{19094983-AA97-4637-BD40-BAC1D7FE8402}" presName="spaceB" presStyleCnt="0"/>
      <dgm:spPr/>
    </dgm:pt>
    <dgm:pt modelId="{8CD511DF-BE58-4C23-B39B-36932D67A87E}" type="pres">
      <dgm:prSet presAssocID="{BE335D03-2169-4A1A-BD7F-D72B953A458A}" presName="space" presStyleCnt="0"/>
      <dgm:spPr/>
    </dgm:pt>
    <dgm:pt modelId="{DDAD54DA-576E-44E8-BCC0-6FB15F4F5513}" type="pres">
      <dgm:prSet presAssocID="{6D221309-1B4E-4D44-B435-319B6D2D2C0E}" presName="compositeA" presStyleCnt="0"/>
      <dgm:spPr/>
    </dgm:pt>
    <dgm:pt modelId="{50137A89-5DE4-4D51-9738-34F1361384F5}" type="pres">
      <dgm:prSet presAssocID="{6D221309-1B4E-4D44-B435-319B6D2D2C0E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8B7026-D2FC-4F05-891D-433DB59A084D}" type="pres">
      <dgm:prSet presAssocID="{6D221309-1B4E-4D44-B435-319B6D2D2C0E}" presName="circleA" presStyleLbl="node1" presStyleIdx="2" presStyleCnt="3"/>
      <dgm:spPr/>
    </dgm:pt>
    <dgm:pt modelId="{FC1DDBD0-BBC0-4D4D-BD73-DA9D18651C78}" type="pres">
      <dgm:prSet presAssocID="{6D221309-1B4E-4D44-B435-319B6D2D2C0E}" presName="spaceA" presStyleCnt="0"/>
      <dgm:spPr/>
    </dgm:pt>
  </dgm:ptLst>
  <dgm:cxnLst>
    <dgm:cxn modelId="{3F93517C-083C-4039-8686-F6C20E2C906B}" type="presOf" srcId="{82A6E622-1D7F-4D01-ADC1-4AB3B7D9BEF6}" destId="{977595C2-B959-4750-AF16-B16766FF603D}" srcOrd="0" destOrd="3" presId="urn:microsoft.com/office/officeart/2005/8/layout/hProcess11"/>
    <dgm:cxn modelId="{AA7D8307-0461-4D11-838B-C52F7950A69C}" type="presOf" srcId="{D99105DA-B396-43B7-83A1-229A9ED19FC5}" destId="{50137A89-5DE4-4D51-9738-34F1361384F5}" srcOrd="0" destOrd="2" presId="urn:microsoft.com/office/officeart/2005/8/layout/hProcess11"/>
    <dgm:cxn modelId="{7452A753-C673-4AEE-9FCA-897B3EE2A1A8}" srcId="{977692D7-CCCC-40BC-9BB4-17583C37D5EE}" destId="{87419A26-589E-435E-8D96-965D040D2E00}" srcOrd="0" destOrd="0" parTransId="{ADF2F245-D5B0-49F6-A9E3-3372FE31EF70}" sibTransId="{95E05867-DC70-4F78-8652-1D3F88EA9AAE}"/>
    <dgm:cxn modelId="{77FA52AB-E7ED-4C0F-A607-14F450EE4D2B}" type="presOf" srcId="{87419A26-589E-435E-8D96-965D040D2E00}" destId="{2D6D9CA4-26DD-4DE9-A648-2C5CC9ADB4D2}" srcOrd="0" destOrd="0" presId="urn:microsoft.com/office/officeart/2005/8/layout/hProcess11"/>
    <dgm:cxn modelId="{FB892C0F-D190-4C17-A2D7-591436DBB74E}" type="presOf" srcId="{B814478F-5DEB-424C-AC76-FC4B7D5095DA}" destId="{2D6D9CA4-26DD-4DE9-A648-2C5CC9ADB4D2}" srcOrd="0" destOrd="2" presId="urn:microsoft.com/office/officeart/2005/8/layout/hProcess11"/>
    <dgm:cxn modelId="{706F134D-3AB8-40C1-80F1-542C44D3A093}" type="presOf" srcId="{6AAC21F4-C08C-4EB4-A33A-AB3274AFBACC}" destId="{977595C2-B959-4750-AF16-B16766FF603D}" srcOrd="0" destOrd="1" presId="urn:microsoft.com/office/officeart/2005/8/layout/hProcess11"/>
    <dgm:cxn modelId="{D6A0C494-113C-439F-AD51-D558EF84ADAF}" srcId="{977692D7-CCCC-40BC-9BB4-17583C37D5EE}" destId="{6D221309-1B4E-4D44-B435-319B6D2D2C0E}" srcOrd="2" destOrd="0" parTransId="{E3B71DC6-E55B-4AAD-88A4-243091A56778}" sibTransId="{917F8210-29AF-4ABA-A09D-EA0F8F369766}"/>
    <dgm:cxn modelId="{B79A9D12-184E-48BF-AE19-726608B4BECA}" srcId="{87419A26-589E-435E-8D96-965D040D2E00}" destId="{BD494A7E-82FB-4DF7-921E-9A8C572B4298}" srcOrd="0" destOrd="0" parTransId="{65898437-B6DB-4E17-B5C6-A6E318650223}" sibTransId="{AF62F661-3ED3-4A56-AF9E-3341F8EBEE7A}"/>
    <dgm:cxn modelId="{9E58FE94-074B-46B8-9F09-A71EF4E1E323}" srcId="{6D221309-1B4E-4D44-B435-319B6D2D2C0E}" destId="{5ACA2E81-6ADC-4173-B35D-043E5A9847D4}" srcOrd="0" destOrd="0" parTransId="{2FA9F370-72E6-46A8-9EA9-22745CE682C3}" sibTransId="{6EF0EE79-84E0-487E-B58B-E78855064F79}"/>
    <dgm:cxn modelId="{0C8A29F7-92D2-45AE-9A43-37DBF302A378}" srcId="{977692D7-CCCC-40BC-9BB4-17583C37D5EE}" destId="{19094983-AA97-4637-BD40-BAC1D7FE8402}" srcOrd="1" destOrd="0" parTransId="{23F4274B-A6F2-4068-B340-9AD6EC863B45}" sibTransId="{BE335D03-2169-4A1A-BD7F-D72B953A458A}"/>
    <dgm:cxn modelId="{2268B190-2E34-4662-869D-038D9A1680DE}" srcId="{19094983-AA97-4637-BD40-BAC1D7FE8402}" destId="{6162C7D6-841E-4954-91EF-078AB350109B}" srcOrd="1" destOrd="0" parTransId="{163D354C-59E9-4DF3-BD55-FD810BAED4F2}" sibTransId="{F6CF5202-7D1E-4E73-80D6-FC797AC9AF14}"/>
    <dgm:cxn modelId="{910D6020-F0FD-494B-9638-8589B70F2C46}" type="presOf" srcId="{5ACA2E81-6ADC-4173-B35D-043E5A9847D4}" destId="{50137A89-5DE4-4D51-9738-34F1361384F5}" srcOrd="0" destOrd="1" presId="urn:microsoft.com/office/officeart/2005/8/layout/hProcess11"/>
    <dgm:cxn modelId="{22A94510-F508-4D8F-A8CF-75F302738ED5}" type="presOf" srcId="{6D221309-1B4E-4D44-B435-319B6D2D2C0E}" destId="{50137A89-5DE4-4D51-9738-34F1361384F5}" srcOrd="0" destOrd="0" presId="urn:microsoft.com/office/officeart/2005/8/layout/hProcess11"/>
    <dgm:cxn modelId="{61BB5285-B088-4AB7-ADE1-DB377497A48A}" srcId="{19094983-AA97-4637-BD40-BAC1D7FE8402}" destId="{6AAC21F4-C08C-4EB4-A33A-AB3274AFBACC}" srcOrd="0" destOrd="0" parTransId="{E68CCB0D-BCBF-4ED7-B94A-BB34575449BC}" sibTransId="{805632C4-1F31-4E01-A774-4A70F5AB70E2}"/>
    <dgm:cxn modelId="{723CA2A5-0606-4708-B3F5-E294CB2A7496}" type="presOf" srcId="{6162C7D6-841E-4954-91EF-078AB350109B}" destId="{977595C2-B959-4750-AF16-B16766FF603D}" srcOrd="0" destOrd="2" presId="urn:microsoft.com/office/officeart/2005/8/layout/hProcess11"/>
    <dgm:cxn modelId="{848A2258-04BE-4584-B373-3E8469E45979}" srcId="{6D221309-1B4E-4D44-B435-319B6D2D2C0E}" destId="{D99105DA-B396-43B7-83A1-229A9ED19FC5}" srcOrd="1" destOrd="0" parTransId="{107421DE-13FE-41E1-A831-CB70AD076DAC}" sibTransId="{492F9F57-A3CC-4336-9047-AB6D111B977B}"/>
    <dgm:cxn modelId="{F17480A1-6F4C-4F81-95F7-D37E9C3A3548}" srcId="{87419A26-589E-435E-8D96-965D040D2E00}" destId="{B814478F-5DEB-424C-AC76-FC4B7D5095DA}" srcOrd="1" destOrd="0" parTransId="{F69E10C2-855A-4AAD-898A-0769260928F7}" sibTransId="{BDD20614-4206-4B51-B350-5FEB50EC20F1}"/>
    <dgm:cxn modelId="{FEEDD62A-0ED0-40DA-B13E-E2729E84101F}" srcId="{19094983-AA97-4637-BD40-BAC1D7FE8402}" destId="{82A6E622-1D7F-4D01-ADC1-4AB3B7D9BEF6}" srcOrd="2" destOrd="0" parTransId="{59D14991-2DCF-45E4-B26C-676B7CF1317F}" sibTransId="{89F0748E-D432-459E-8CCF-A881CDB39BDC}"/>
    <dgm:cxn modelId="{2A1CA6D0-F9CF-466B-B618-29BBD9A1FE3D}" type="presOf" srcId="{BD494A7E-82FB-4DF7-921E-9A8C572B4298}" destId="{2D6D9CA4-26DD-4DE9-A648-2C5CC9ADB4D2}" srcOrd="0" destOrd="1" presId="urn:microsoft.com/office/officeart/2005/8/layout/hProcess11"/>
    <dgm:cxn modelId="{C9428668-B64F-4960-91C7-A57C24C78E8C}" type="presOf" srcId="{977692D7-CCCC-40BC-9BB4-17583C37D5EE}" destId="{F2808AF3-A551-44A4-8E39-2BBCC5CEBAFC}" srcOrd="0" destOrd="0" presId="urn:microsoft.com/office/officeart/2005/8/layout/hProcess11"/>
    <dgm:cxn modelId="{0922AF46-F00F-4FD2-9304-5F0288412AD7}" type="presOf" srcId="{19094983-AA97-4637-BD40-BAC1D7FE8402}" destId="{977595C2-B959-4750-AF16-B16766FF603D}" srcOrd="0" destOrd="0" presId="urn:microsoft.com/office/officeart/2005/8/layout/hProcess11"/>
    <dgm:cxn modelId="{5F64389E-C31D-4643-BDD3-6189539F1A77}" type="presParOf" srcId="{F2808AF3-A551-44A4-8E39-2BBCC5CEBAFC}" destId="{00642B17-F565-4124-BD02-F2C102490D69}" srcOrd="0" destOrd="0" presId="urn:microsoft.com/office/officeart/2005/8/layout/hProcess11"/>
    <dgm:cxn modelId="{18CB7187-D4BF-45CF-B6D1-F8198F46D63B}" type="presParOf" srcId="{F2808AF3-A551-44A4-8E39-2BBCC5CEBAFC}" destId="{D1377726-369B-4E50-870F-1B7BA5A54D68}" srcOrd="1" destOrd="0" presId="urn:microsoft.com/office/officeart/2005/8/layout/hProcess11"/>
    <dgm:cxn modelId="{EEB72F0B-4F90-4EC2-A8F5-9D72F1EA6F4E}" type="presParOf" srcId="{D1377726-369B-4E50-870F-1B7BA5A54D68}" destId="{25E0EB79-5DB9-4AF8-AEDF-8EF6D0CFA927}" srcOrd="0" destOrd="0" presId="urn:microsoft.com/office/officeart/2005/8/layout/hProcess11"/>
    <dgm:cxn modelId="{94BDE2F3-3821-4DC3-8629-03493C3D5732}" type="presParOf" srcId="{25E0EB79-5DB9-4AF8-AEDF-8EF6D0CFA927}" destId="{2D6D9CA4-26DD-4DE9-A648-2C5CC9ADB4D2}" srcOrd="0" destOrd="0" presId="urn:microsoft.com/office/officeart/2005/8/layout/hProcess11"/>
    <dgm:cxn modelId="{8D4EB2FC-11F9-4587-A27B-1C02DA3326E7}" type="presParOf" srcId="{25E0EB79-5DB9-4AF8-AEDF-8EF6D0CFA927}" destId="{4F3D90CE-9079-408B-8866-25379EC40919}" srcOrd="1" destOrd="0" presId="urn:microsoft.com/office/officeart/2005/8/layout/hProcess11"/>
    <dgm:cxn modelId="{7091B299-5CFF-45A5-BD47-5E9A0A7B8E57}" type="presParOf" srcId="{25E0EB79-5DB9-4AF8-AEDF-8EF6D0CFA927}" destId="{3E76306D-84D0-4AD2-A07F-5E84C8B1D8D0}" srcOrd="2" destOrd="0" presId="urn:microsoft.com/office/officeart/2005/8/layout/hProcess11"/>
    <dgm:cxn modelId="{F634EB31-142A-4E31-9192-2E1F91B09CB1}" type="presParOf" srcId="{D1377726-369B-4E50-870F-1B7BA5A54D68}" destId="{1F33558B-58C4-48E5-B9CB-D9D6924F49EB}" srcOrd="1" destOrd="0" presId="urn:microsoft.com/office/officeart/2005/8/layout/hProcess11"/>
    <dgm:cxn modelId="{A5CD8EBA-7F38-4610-9929-600610031516}" type="presParOf" srcId="{D1377726-369B-4E50-870F-1B7BA5A54D68}" destId="{68B9D5CA-528C-4FDA-8094-512ADECED9C9}" srcOrd="2" destOrd="0" presId="urn:microsoft.com/office/officeart/2005/8/layout/hProcess11"/>
    <dgm:cxn modelId="{C8F4C531-7AB7-49E8-9159-8C2D25AFFCF2}" type="presParOf" srcId="{68B9D5CA-528C-4FDA-8094-512ADECED9C9}" destId="{977595C2-B959-4750-AF16-B16766FF603D}" srcOrd="0" destOrd="0" presId="urn:microsoft.com/office/officeart/2005/8/layout/hProcess11"/>
    <dgm:cxn modelId="{4D1C6DC9-B8BE-41AC-9B33-3F0634B12BA3}" type="presParOf" srcId="{68B9D5CA-528C-4FDA-8094-512ADECED9C9}" destId="{AC1D91EB-91FA-41F0-B6F4-8F6A0119CE11}" srcOrd="1" destOrd="0" presId="urn:microsoft.com/office/officeart/2005/8/layout/hProcess11"/>
    <dgm:cxn modelId="{3EA0A4F6-AC57-4EDD-89BC-5629000FC4FE}" type="presParOf" srcId="{68B9D5CA-528C-4FDA-8094-512ADECED9C9}" destId="{51247556-CE88-470D-8797-0207B43B793D}" srcOrd="2" destOrd="0" presId="urn:microsoft.com/office/officeart/2005/8/layout/hProcess11"/>
    <dgm:cxn modelId="{9E492B4A-7685-44E6-AF75-F7089BE39B2F}" type="presParOf" srcId="{D1377726-369B-4E50-870F-1B7BA5A54D68}" destId="{8CD511DF-BE58-4C23-B39B-36932D67A87E}" srcOrd="3" destOrd="0" presId="urn:microsoft.com/office/officeart/2005/8/layout/hProcess11"/>
    <dgm:cxn modelId="{A221245A-A5C2-4400-A3FC-D48873C617CB}" type="presParOf" srcId="{D1377726-369B-4E50-870F-1B7BA5A54D68}" destId="{DDAD54DA-576E-44E8-BCC0-6FB15F4F5513}" srcOrd="4" destOrd="0" presId="urn:microsoft.com/office/officeart/2005/8/layout/hProcess11"/>
    <dgm:cxn modelId="{FA1FBC56-735D-435E-9904-0DA5BD4298F0}" type="presParOf" srcId="{DDAD54DA-576E-44E8-BCC0-6FB15F4F5513}" destId="{50137A89-5DE4-4D51-9738-34F1361384F5}" srcOrd="0" destOrd="0" presId="urn:microsoft.com/office/officeart/2005/8/layout/hProcess11"/>
    <dgm:cxn modelId="{3A0FD364-D197-42E4-958B-9A47A9F76DFE}" type="presParOf" srcId="{DDAD54DA-576E-44E8-BCC0-6FB15F4F5513}" destId="{958B7026-D2FC-4F05-891D-433DB59A084D}" srcOrd="1" destOrd="0" presId="urn:microsoft.com/office/officeart/2005/8/layout/hProcess11"/>
    <dgm:cxn modelId="{115C8B33-B6FE-4A6E-ACE6-8029FFB80A5A}" type="presParOf" srcId="{DDAD54DA-576E-44E8-BCC0-6FB15F4F5513}" destId="{FC1DDBD0-BBC0-4D4D-BD73-DA9D18651C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15709-42B1-4DB0-8B21-49FCDD1C1E9F}">
      <dsp:nvSpPr>
        <dsp:cNvPr id="0" name=""/>
        <dsp:cNvSpPr/>
      </dsp:nvSpPr>
      <dsp:spPr>
        <a:xfrm>
          <a:off x="3613" y="219666"/>
          <a:ext cx="352354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solidFill>
                <a:schemeClr val="tx1"/>
              </a:solidFill>
              <a:latin typeface="Calibri Light" panose="020F0302020204030204"/>
            </a:rPr>
            <a:t>January</a:t>
          </a:r>
          <a:endParaRPr lang="en-US" sz="1700" kern="1200">
            <a:solidFill>
              <a:schemeClr val="tx1"/>
            </a:solidFill>
          </a:endParaRPr>
        </a:p>
      </dsp:txBody>
      <dsp:txXfrm>
        <a:off x="3613" y="219666"/>
        <a:ext cx="3523549" cy="489600"/>
      </dsp:txXfrm>
    </dsp:sp>
    <dsp:sp modelId="{466A12FE-6801-4607-A8E4-EA175F8B368A}">
      <dsp:nvSpPr>
        <dsp:cNvPr id="0" name=""/>
        <dsp:cNvSpPr/>
      </dsp:nvSpPr>
      <dsp:spPr>
        <a:xfrm>
          <a:off x="3613" y="709266"/>
          <a:ext cx="3523549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XWS Benefit Mapping Workshop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Scope </a:t>
          </a:r>
          <a:r>
            <a:rPr lang="en-US" sz="1700" kern="1200" err="1">
              <a:latin typeface="Arial"/>
              <a:cs typeface="Arial"/>
            </a:rPr>
            <a:t>prioritisation</a:t>
          </a:r>
          <a:r>
            <a:rPr lang="en-US" sz="1700" kern="1200">
              <a:latin typeface="Arial"/>
              <a:cs typeface="Arial"/>
            </a:rPr>
            <a:t> workshop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EA / SEPA  – SEPA to introduce their objectives &amp; timescales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EA / NRW – Answer NRW queries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Compile options evaluation matrix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Investigate 1 year contract extension as a contingency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Start drafting the OBC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>
            <a:latin typeface="Arial"/>
            <a:cs typeface="Arial"/>
          </a:endParaRPr>
        </a:p>
      </dsp:txBody>
      <dsp:txXfrm>
        <a:off x="3613" y="709266"/>
        <a:ext cx="3523549" cy="3266550"/>
      </dsp:txXfrm>
    </dsp:sp>
    <dsp:sp modelId="{F73A9D85-F3B8-4F22-9AA7-490ED18EA244}">
      <dsp:nvSpPr>
        <dsp:cNvPr id="0" name=""/>
        <dsp:cNvSpPr/>
      </dsp:nvSpPr>
      <dsp:spPr>
        <a:xfrm>
          <a:off x="4020459" y="219666"/>
          <a:ext cx="352354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solidFill>
                <a:schemeClr val="tx1"/>
              </a:solidFill>
              <a:latin typeface="Calibri Light" panose="020F0302020204030204"/>
            </a:rPr>
            <a:t>February</a:t>
          </a:r>
          <a:endParaRPr lang="en-US" sz="1700" kern="1200">
            <a:solidFill>
              <a:schemeClr val="tx1"/>
            </a:solidFill>
          </a:endParaRPr>
        </a:p>
      </dsp:txBody>
      <dsp:txXfrm>
        <a:off x="4020459" y="219666"/>
        <a:ext cx="3523549" cy="489600"/>
      </dsp:txXfrm>
    </dsp:sp>
    <dsp:sp modelId="{44006E2C-F7EA-4F92-B923-5C232118C86D}">
      <dsp:nvSpPr>
        <dsp:cNvPr id="0" name=""/>
        <dsp:cNvSpPr/>
      </dsp:nvSpPr>
      <dsp:spPr>
        <a:xfrm>
          <a:off x="4020459" y="709266"/>
          <a:ext cx="3523549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Evaluate the short list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DDTS cost estimation of short list options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Feasibility note on a 12-month contract extension with Fujitsu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Prepare for Alpha assessment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>
            <a:latin typeface="Arial"/>
            <a:cs typeface="Arial"/>
          </a:endParaRPr>
        </a:p>
      </dsp:txBody>
      <dsp:txXfrm>
        <a:off x="4020459" y="709266"/>
        <a:ext cx="3523549" cy="3266550"/>
      </dsp:txXfrm>
    </dsp:sp>
    <dsp:sp modelId="{AC9226AD-D92C-4151-9611-69312EACD9B6}">
      <dsp:nvSpPr>
        <dsp:cNvPr id="0" name=""/>
        <dsp:cNvSpPr/>
      </dsp:nvSpPr>
      <dsp:spPr>
        <a:xfrm>
          <a:off x="8037305" y="219666"/>
          <a:ext cx="352354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>
              <a:solidFill>
                <a:schemeClr val="tx1"/>
              </a:solidFill>
              <a:latin typeface="Calibri Light" panose="020F0302020204030204"/>
            </a:rPr>
            <a:t>March</a:t>
          </a:r>
          <a:endParaRPr lang="en-US" sz="1700" kern="1200">
            <a:solidFill>
              <a:schemeClr val="tx1"/>
            </a:solidFill>
          </a:endParaRPr>
        </a:p>
      </dsp:txBody>
      <dsp:txXfrm>
        <a:off x="8037305" y="219666"/>
        <a:ext cx="3523549" cy="489600"/>
      </dsp:txXfrm>
    </dsp:sp>
    <dsp:sp modelId="{B28F9F26-BD16-4DD0-A8A8-98CC15164644}">
      <dsp:nvSpPr>
        <dsp:cNvPr id="0" name=""/>
        <dsp:cNvSpPr/>
      </dsp:nvSpPr>
      <dsp:spPr>
        <a:xfrm>
          <a:off x="8037305" y="709266"/>
          <a:ext cx="3523549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Technical Alpha ends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Market comparison against DDTS price list for the preferred option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NRW &amp; SEPA decision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>
              <a:latin typeface="Arial"/>
              <a:cs typeface="Arial"/>
            </a:rPr>
            <a:t>Complete Outline Business Case</a:t>
          </a:r>
          <a:endParaRPr lang="en-US" sz="1700" kern="1200"/>
        </a:p>
      </dsp:txBody>
      <dsp:txXfrm>
        <a:off x="8037305" y="709266"/>
        <a:ext cx="3523549" cy="326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42B17-F565-4124-BD02-F2C102490D69}">
      <dsp:nvSpPr>
        <dsp:cNvPr id="0" name=""/>
        <dsp:cNvSpPr/>
      </dsp:nvSpPr>
      <dsp:spPr>
        <a:xfrm>
          <a:off x="0" y="1097279"/>
          <a:ext cx="11887200" cy="14630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D9CA4-26DD-4DE9-A648-2C5CC9ADB4D2}">
      <dsp:nvSpPr>
        <dsp:cNvPr id="0" name=""/>
        <dsp:cNvSpPr/>
      </dsp:nvSpPr>
      <dsp:spPr>
        <a:xfrm>
          <a:off x="5223" y="0"/>
          <a:ext cx="3447752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21 January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EDW Discovery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TFWS Discovery</a:t>
          </a:r>
          <a:endParaRPr lang="en-US" sz="1600" kern="1200"/>
        </a:p>
      </dsp:txBody>
      <dsp:txXfrm>
        <a:off x="5223" y="0"/>
        <a:ext cx="3447752" cy="1463040"/>
      </dsp:txXfrm>
    </dsp:sp>
    <dsp:sp modelId="{4F3D90CE-9079-408B-8866-25379EC40919}">
      <dsp:nvSpPr>
        <dsp:cNvPr id="0" name=""/>
        <dsp:cNvSpPr/>
      </dsp:nvSpPr>
      <dsp:spPr>
        <a:xfrm>
          <a:off x="1546220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595C2-B959-4750-AF16-B16766FF603D}">
      <dsp:nvSpPr>
        <dsp:cNvPr id="0" name=""/>
        <dsp:cNvSpPr/>
      </dsp:nvSpPr>
      <dsp:spPr>
        <a:xfrm>
          <a:off x="3625363" y="2194559"/>
          <a:ext cx="3447752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1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25 February</a:t>
          </a:r>
          <a:endParaRPr lang="en-US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Cell Broadcasting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IVR Separation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Alpha assessment plan</a:t>
          </a:r>
        </a:p>
      </dsp:txBody>
      <dsp:txXfrm>
        <a:off x="3625363" y="2194559"/>
        <a:ext cx="3447752" cy="1463040"/>
      </dsp:txXfrm>
    </dsp:sp>
    <dsp:sp modelId="{AC1D91EB-91FA-41F0-B6F4-8F6A0119CE11}">
      <dsp:nvSpPr>
        <dsp:cNvPr id="0" name=""/>
        <dsp:cNvSpPr/>
      </dsp:nvSpPr>
      <dsp:spPr>
        <a:xfrm>
          <a:off x="5166360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7A89-5DE4-4D51-9738-34F1361384F5}">
      <dsp:nvSpPr>
        <dsp:cNvPr id="0" name=""/>
        <dsp:cNvSpPr/>
      </dsp:nvSpPr>
      <dsp:spPr>
        <a:xfrm>
          <a:off x="7245503" y="0"/>
          <a:ext cx="3447752" cy="14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1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Calibri Light" panose="020F0302020204030204"/>
            </a:rPr>
            <a:t>24 March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Sign off to proceed to GDS Alpha Assessment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>
              <a:latin typeface="Calibri Light" panose="020F0302020204030204"/>
            </a:rPr>
            <a:t>Review Draft Outline Business Case</a:t>
          </a:r>
        </a:p>
      </dsp:txBody>
      <dsp:txXfrm>
        <a:off x="7245503" y="0"/>
        <a:ext cx="3447752" cy="1463040"/>
      </dsp:txXfrm>
    </dsp:sp>
    <dsp:sp modelId="{958B7026-D2FC-4F05-891D-433DB59A084D}">
      <dsp:nvSpPr>
        <dsp:cNvPr id="0" name=""/>
        <dsp:cNvSpPr/>
      </dsp:nvSpPr>
      <dsp:spPr>
        <a:xfrm>
          <a:off x="8786499" y="1645920"/>
          <a:ext cx="365760" cy="3657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41445-FE4B-4454-BF1D-5433A6523D80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E1A-DA89-42E6-AE87-C14EF78F8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4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service-manual/design/writing-for-user-interfaces#make-content-accessible" TargetMode="External"/><Relationship Id="rId3" Type="http://schemas.openxmlformats.org/officeDocument/2006/relationships/hyperlink" Target="https://www.gov.uk/service-manual/agile-delivery/create-agile-working-environment" TargetMode="External"/><Relationship Id="rId7" Type="http://schemas.openxmlformats.org/officeDocument/2006/relationships/hyperlink" Target="https://www.gov.uk/service-manual/user-centred-design/user-needs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ov.uk/service-manual/agile-delivery/writing-user-stories" TargetMode="External"/><Relationship Id="rId11" Type="http://schemas.openxmlformats.org/officeDocument/2006/relationships/hyperlink" Target="https://www.gov.uk/guidance/content-design/what-is-content-design" TargetMode="External"/><Relationship Id="rId5" Type="http://schemas.openxmlformats.org/officeDocument/2006/relationships/hyperlink" Target="https://www.gov.uk/service-manual/helping-people-to-use-your-service/making-your-service-accessible-an-introduction" TargetMode="External"/><Relationship Id="rId10" Type="http://schemas.openxmlformats.org/officeDocument/2006/relationships/hyperlink" Target="https://www.gov.uk/topic/government-digital-guidance/content-publishing" TargetMode="External"/><Relationship Id="rId4" Type="http://schemas.openxmlformats.org/officeDocument/2006/relationships/hyperlink" Target="https://www.gov.uk/service-manual/agile-delivery" TargetMode="External"/><Relationship Id="rId9" Type="http://schemas.openxmlformats.org/officeDocument/2006/relationships/hyperlink" Target="https://www.gov.uk/guidance/content-design/writing-for-gov-uk#plain-english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937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3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7B7F-A556-4F1A-9F92-0E2F93FABD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5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7B7F-A556-4F1A-9F92-0E2F93FABD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5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23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298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Mark &amp; Claire to present</a:t>
            </a:r>
            <a:endParaRPr lang="en-GB"/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Mark – What is Alpha</a:t>
            </a:r>
          </a:p>
          <a:p>
            <a:endParaRPr lang="en-GB"/>
          </a:p>
          <a:p>
            <a:r>
              <a:rPr lang="en-GB"/>
              <a:t>Mark - Delivery Manager 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hlinkClick r:id="rId3"/>
              </a:rPr>
              <a:t>setting up the agile environment</a:t>
            </a:r>
            <a:r>
              <a:rPr lang="en-GB"/>
              <a:t> your team needs to build and iterate a user-centred service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removing obstacles or ‘blockers’ to progress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helping your service team become better at autonomously organising their own work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making sure accessibility is factored into each feature or activity the team’s working on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Claire - Product Manager</a:t>
            </a:r>
          </a:p>
          <a:p>
            <a:pPr marL="171450" indent="-171450">
              <a:buFont typeface="Arial"/>
              <a:buChar char="•"/>
            </a:pPr>
            <a:r>
              <a:rPr lang="en-GB"/>
              <a:t>makes sure your service fits in with your organisation’s priorities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define what the future goal of the service is (often called the ‘product vision’ in </a:t>
            </a:r>
            <a:r>
              <a:rPr lang="en-GB">
                <a:hlinkClick r:id="rId4"/>
              </a:rPr>
              <a:t>agile project management</a:t>
            </a:r>
            <a:r>
              <a:rPr lang="en-GB"/>
              <a:t>)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make sure your service will meet user needs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make sure your service is </a:t>
            </a:r>
            <a:r>
              <a:rPr lang="en-GB">
                <a:hlinkClick r:id="rId5"/>
              </a:rPr>
              <a:t>accessible</a:t>
            </a:r>
            <a:r>
              <a:rPr lang="en-GB"/>
              <a:t> to everyone, including people who have a disability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prioritise </a:t>
            </a:r>
            <a:r>
              <a:rPr lang="en-GB">
                <a:hlinkClick r:id="rId6"/>
              </a:rPr>
              <a:t>user stories</a:t>
            </a:r>
            <a:r>
              <a:rPr lang="en-GB"/>
              <a:t> for each work sprint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comment on technical, content and design solutions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accept user stories when complete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Claire - User Researcher - Your</a:t>
            </a:r>
            <a:r>
              <a:rPr lang="en-GB"/>
              <a:t> user researcher helps your team learn about the people who will use your service. This will help you design and build a service that works well for all your users, including people with a disability and those who need support.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plan and carry out research using a range of methods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involve the team in user research to help everyone develop a deep understanding of your users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create clear findings that help your team continuously improve your service, based on data and evidence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Claire - Business Analyst</a:t>
            </a:r>
            <a:r>
              <a:rPr lang="en-GB"/>
              <a:t> - </a:t>
            </a:r>
            <a:r>
              <a:rPr lang="en-US"/>
              <a:t>Business analysts understand and </a:t>
            </a:r>
            <a:r>
              <a:rPr lang="en-US" err="1"/>
              <a:t>analyse</a:t>
            </a:r>
            <a:r>
              <a:rPr lang="en-US"/>
              <a:t> user and business needs</a:t>
            </a:r>
            <a:endParaRPr lang="en-GB"/>
          </a:p>
          <a:p>
            <a:pPr marL="171450" indent="-171450">
              <a:buFont typeface="Arial"/>
              <a:buChar char="•"/>
            </a:pPr>
            <a:r>
              <a:rPr lang="en-GB"/>
              <a:t>define what skills a service will need and map where these can be found (</a:t>
            </a:r>
            <a:r>
              <a:rPr lang="en-GB" err="1"/>
              <a:t>eg</a:t>
            </a:r>
            <a:r>
              <a:rPr lang="en-GB"/>
              <a:t> from an external contractor)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check there’s the budget to cover the proposed approach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analyse how much money your project needs for its ongoing running costs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analyse and map risks and propose solutions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Claire - Architect</a:t>
            </a:r>
            <a:endParaRPr lang="en-GB"/>
          </a:p>
          <a:p>
            <a:pPr>
              <a:buFont typeface="Arial"/>
              <a:buChar char="•"/>
            </a:pPr>
            <a:r>
              <a:rPr lang="en-GB"/>
              <a:t>work with delivery teams and third parties to decide on technical requirements and improvements for software development and web operation</a:t>
            </a:r>
            <a:endParaRPr lang="en-GB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/>
              <a:t>make sure that new and updated platforms, products, transactions and system architectures are robust, scalable, open and secure</a:t>
            </a:r>
            <a:endParaRPr lang="en-GB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Claire - User Experience Designer</a:t>
            </a:r>
          </a:p>
          <a:p>
            <a:pPr marL="171450" indent="-171450">
              <a:buFont typeface="Arial"/>
              <a:buChar char="•"/>
            </a:pPr>
            <a:r>
              <a:rPr lang="en-GB"/>
              <a:t>Designers help your team create user-focused, accessible services and a consistent user experience.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Claire - Developers</a:t>
            </a:r>
          </a:p>
          <a:p>
            <a:pPr marL="171450" indent="-171450">
              <a:buFont typeface="Arial"/>
              <a:buChar char="•"/>
            </a:pPr>
            <a:r>
              <a:rPr lang="en-GB"/>
              <a:t>build accessible software with a focus on what users need from your service and how they’ll use it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advise on the technical feasibility of designs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write, adapt, maintain and support code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continually improve the service with new tools and techniques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/>
              <a:t>solve technical problems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r>
              <a:rPr lang="en-GB">
                <a:cs typeface="Calibri" panose="020F0502020204030204"/>
              </a:rPr>
              <a:t>Claire – Content Designer</a:t>
            </a:r>
          </a:p>
          <a:p>
            <a:pPr>
              <a:buFont typeface="Arial"/>
              <a:buChar char="•"/>
            </a:pPr>
            <a:r>
              <a:rPr lang="en-GB"/>
              <a:t>A content designer is responsible for the content in your service. They contribute to service design by:</a:t>
            </a:r>
            <a:endParaRPr lang="en-GB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GB"/>
              <a:t>developing content plans and strategies based on </a:t>
            </a:r>
            <a:r>
              <a:rPr lang="en-GB">
                <a:hlinkClick r:id="rId7"/>
              </a:rPr>
              <a:t>user needs</a:t>
            </a:r>
            <a:endParaRPr lang="en-GB"/>
          </a:p>
          <a:p>
            <a:pPr>
              <a:buFont typeface="Arial"/>
              <a:buChar char="•"/>
            </a:pPr>
            <a:r>
              <a:rPr lang="en-GB"/>
              <a:t>writing clear, usable and </a:t>
            </a:r>
            <a:r>
              <a:rPr lang="en-GB">
                <a:hlinkClick r:id="rId8"/>
              </a:rPr>
              <a:t>accessible content</a:t>
            </a:r>
            <a:r>
              <a:rPr lang="en-GB"/>
              <a:t> in </a:t>
            </a:r>
            <a:r>
              <a:rPr lang="en-GB">
                <a:hlinkClick r:id="rId9"/>
              </a:rPr>
              <a:t>plain English</a:t>
            </a:r>
            <a:endParaRPr lang="en-GB"/>
          </a:p>
          <a:p>
            <a:pPr>
              <a:buFont typeface="Arial"/>
              <a:buChar char="•"/>
            </a:pPr>
            <a:r>
              <a:rPr lang="en-GB"/>
              <a:t>reviewing content to make sure it’s accurate, relevant, accessible and written in line with </a:t>
            </a:r>
            <a:r>
              <a:rPr lang="en-GB">
                <a:hlinkClick r:id="rId10"/>
              </a:rPr>
              <a:t>GOV.UK style</a:t>
            </a:r>
            <a:endParaRPr lang="en-GB"/>
          </a:p>
          <a:p>
            <a:pPr>
              <a:buFont typeface="Arial"/>
              <a:buChar char="•"/>
            </a:pPr>
            <a:r>
              <a:rPr lang="en-GB"/>
              <a:t>communicating the principles of </a:t>
            </a:r>
            <a:r>
              <a:rPr lang="en-GB">
                <a:hlinkClick r:id="rId11"/>
              </a:rPr>
              <a:t>content design</a:t>
            </a:r>
            <a:r>
              <a:rPr lang="en-GB"/>
              <a:t> to your service team and others across your organisation</a:t>
            </a:r>
            <a:endParaRPr lang="en-GB">
              <a:cs typeface="Calibri"/>
            </a:endParaRPr>
          </a:p>
          <a:p>
            <a:pPr>
              <a:buFont typeface="Arial"/>
              <a:buChar char="•"/>
            </a:pPr>
            <a:r>
              <a:rPr lang="en-GB"/>
              <a:t>advocating for users of your service by challenging requests that don’t support their needs</a:t>
            </a:r>
            <a:endParaRPr lang="en-GB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5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 &amp; Claire to present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Mark - Goals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Claire - User Research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Run 6 internal user sessions on the message sending prototype, we will be sharing a show and tell session with the minutes with the key findings from these initial sessions: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In these initial sessions we focused on: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Usability of the current system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Likes and dislikes of the current system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Potential improvements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Took users through the pages on the prototype to gather detailed feedback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Users liked the simplicity of prototype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Liked the concept of having the message building in the system &amp; advice section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What we learnt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Areas work in different ways in creating, reviewing and use of the current scripting tool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But general feedback was positive and it is simpler to use than the current system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Where we need to explore further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/>
              </a:rPr>
              <a:t>Extracting additional user needs</a:t>
            </a:r>
          </a:p>
          <a:p>
            <a:pPr marL="628650" lvl="1" indent="-171450">
              <a:buFont typeface="Arial"/>
              <a:buChar char="•"/>
            </a:pPr>
            <a:r>
              <a:rPr lang="en-GB" b="1">
                <a:cs typeface="Calibri"/>
              </a:rPr>
              <a:t>How the business is planning to work post XWS launch with roles &amp; responsibilities</a:t>
            </a:r>
          </a:p>
          <a:p>
            <a:pPr marL="628650" lvl="1" indent="-171450">
              <a:buFont typeface="Arial"/>
              <a:buChar char="•"/>
            </a:pPr>
            <a:endParaRPr lang="en-GB" b="1">
              <a:cs typeface="Calibri"/>
            </a:endParaRPr>
          </a:p>
          <a:p>
            <a:pPr indent="-171450"/>
            <a:r>
              <a:rPr lang="en-GB" b="1">
                <a:cs typeface="Calibri"/>
              </a:rPr>
              <a:t>Ask areas to help get external users to do user research</a:t>
            </a:r>
            <a:endParaRPr lang="en-GB">
              <a:cs typeface="Calibri" panose="020F0502020204030204"/>
            </a:endParaRP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AFCRM</a:t>
            </a:r>
          </a:p>
          <a:p>
            <a:pPr marL="628650" lvl="1" indent="-171450">
              <a:buFont typeface="Arial"/>
              <a:buChar char="•"/>
            </a:pPr>
            <a:r>
              <a:rPr lang="en-GB">
                <a:cs typeface="Calibri" panose="020F0502020204030204"/>
              </a:rPr>
              <a:t>FR TL</a:t>
            </a:r>
          </a:p>
          <a:p>
            <a:pPr marL="628650" lvl="1" indent="-171450">
              <a:buFont typeface="Arial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7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 to present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Non-functional requirements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Architecture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Conceptual solutions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Technical view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Deployment patterns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Environment definition &amp; purpose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Environment context &amp; costs</a:t>
            </a: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Learning the domain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Tuckman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4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34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95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71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5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24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69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7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0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7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4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7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3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Kate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3E1A-DA89-42E6-AE87-C14EF78F8F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1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367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6727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90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green t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24000" y="1700808"/>
            <a:ext cx="10944000" cy="1243417"/>
          </a:xfrm>
        </p:spPr>
        <p:txBody>
          <a:bodyPr anchor="t">
            <a:spAutoFit/>
          </a:bodyPr>
          <a:lstStyle>
            <a:lvl1pPr marL="0" indent="0">
              <a:lnSpc>
                <a:spcPct val="85000"/>
              </a:lnSpc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2995908"/>
            <a:ext cx="109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90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green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1143000" y="6196013"/>
            <a:ext cx="1441451" cy="38735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7295B5A-DBFF-4868-9A24-AC57907D57F2}" type="datetime1">
              <a:rPr lang="en-GB" smtClean="0">
                <a:solidFill>
                  <a:srgbClr val="2F2F2F"/>
                </a:solidFill>
              </a:rPr>
              <a:pPr>
                <a:defRPr/>
              </a:pPr>
              <a:t>23/12/2020</a:t>
            </a:fld>
            <a:endParaRPr lang="en-GB">
              <a:solidFill>
                <a:srgbClr val="2F2F2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24418" y="6196013"/>
            <a:ext cx="518583" cy="387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7A91DE-D07E-4F55-B6A0-E6FB5C42246F}" type="slidenum">
              <a:rPr lang="en-GB" smtClean="0">
                <a:solidFill>
                  <a:srgbClr val="2F2F2F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2F2F2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624418" y="1700808"/>
            <a:ext cx="10943167" cy="43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678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248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373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125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0579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6901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893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647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571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482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6973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202729"/>
                </a:solidFill>
              </a:rPr>
              <a:pPr/>
              <a:t>‹#›</a:t>
            </a:fld>
            <a:endParaRPr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331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179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193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17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039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54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686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30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FDB7-3175-4B77-A3A7-15854EE54403}" type="datetimeFigureOut">
              <a:rPr lang="en-GB" smtClean="0"/>
              <a:t>23/12/2020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8135-DB48-448E-887B-216818AE6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 kern="0">
                <a:solidFill>
                  <a:srgbClr val="202729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20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428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gov.uk/service-manual/the-team/what-each-role-does-in-service-team" TargetMode="External"/><Relationship Id="rId4" Type="http://schemas.openxmlformats.org/officeDocument/2006/relationships/hyperlink" Target="https://www.gov.uk/service-manual/agile-delivery/how-the-alpha-phase-work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rive.google.com/file/d/1EyheBi_RlMvy08JWkTCkzRKQpBPabRhZ/view?usp=sharing" TargetMode="External"/><Relationship Id="rId4" Type="http://schemas.openxmlformats.org/officeDocument/2006/relationships/hyperlink" Target="https://github.com/NeXt-Warning-System/project/blob/master/team-goals-xmas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UEItB1lseqjW9UD8jCM3C_lm99TFkxA1/view" TargetMode="External"/><Relationship Id="rId5" Type="http://schemas.openxmlformats.org/officeDocument/2006/relationships/hyperlink" Target="https://drive.google.com/file/d/1M_0TIZcFSIpefSLIvGGxSdnzHsVO7mA5/view?usp=sharing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ZVvGDBeEKRebPhtEAVJ-be71vIYYVTw_cD8pCHRYlNc/edit?usp=shar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1.jpg@01D01537.63EEBFC0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fra.sharepoint.com/:w:/s/pwa/NeXT%20Warning%20System%20(XWS)/EZs8FSpgQdRPvc7RqY1fWKQBG9HfbroDebe8-BJV63Y3Ew?e=Q7PPV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ctrTitle"/>
          </p:nvPr>
        </p:nvSpPr>
        <p:spPr>
          <a:xfrm>
            <a:off x="737567" y="1129633"/>
            <a:ext cx="10830800" cy="21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GB">
                <a:solidFill>
                  <a:srgbClr val="77AF91"/>
                </a:solidFill>
              </a:rPr>
              <a:t>NeXt Warning System</a:t>
            </a:r>
            <a:endParaRPr>
              <a:solidFill>
                <a:srgbClr val="77AF91"/>
              </a:solidFill>
            </a:endParaRPr>
          </a:p>
          <a:p>
            <a:r>
              <a:rPr lang="en-GB" sz="4500">
                <a:solidFill>
                  <a:srgbClr val="77AF91"/>
                </a:solidFill>
              </a:rPr>
              <a:t>Project Board</a:t>
            </a:r>
            <a:endParaRPr lang="en-US" sz="4533"/>
          </a:p>
        </p:txBody>
      </p:sp>
      <p:sp>
        <p:nvSpPr>
          <p:cNvPr id="196" name="Google Shape;196;p39"/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197" name="Google Shape;197;p39"/>
          <p:cNvGrpSpPr/>
          <p:nvPr/>
        </p:nvGrpSpPr>
        <p:grpSpPr>
          <a:xfrm>
            <a:off x="0" y="0"/>
            <a:ext cx="12192000" cy="609600"/>
            <a:chOff x="0" y="0"/>
            <a:chExt cx="9144000" cy="457200"/>
          </a:xfrm>
        </p:grpSpPr>
        <p:sp>
          <p:nvSpPr>
            <p:cNvPr id="198" name="Google Shape;198;p39"/>
            <p:cNvSpPr/>
            <p:nvPr/>
          </p:nvSpPr>
          <p:spPr>
            <a:xfrm>
              <a:off x="0" y="0"/>
              <a:ext cx="91440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pic>
          <p:nvPicPr>
            <p:cNvPr id="199" name="Google Shape;199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0" y="79994"/>
              <a:ext cx="1468517" cy="297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0" name="Google Shape;200;p39"/>
            <p:cNvCxnSpPr/>
            <p:nvPr/>
          </p:nvCxnSpPr>
          <p:spPr>
            <a:xfrm>
              <a:off x="2059200" y="79900"/>
              <a:ext cx="0" cy="28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1" name="Google Shape;201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39425" y="135887"/>
              <a:ext cx="1751451" cy="169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39"/>
          <p:cNvSpPr txBox="1"/>
          <p:nvPr/>
        </p:nvSpPr>
        <p:spPr>
          <a:xfrm>
            <a:off x="737567" y="4103567"/>
            <a:ext cx="5792800" cy="123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GB" sz="4000" kern="0">
                <a:solidFill>
                  <a:srgbClr val="77AF91"/>
                </a:solidFill>
                <a:latin typeface="Proxima Nova"/>
                <a:ea typeface="Proxima Nova"/>
                <a:cs typeface="Proxima Nova"/>
                <a:sym typeface="Proxima Nova"/>
              </a:rPr>
              <a:t>17 December 2020</a:t>
            </a:r>
            <a:endParaRPr lang="en-GB" sz="4000" ker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-GB" sz="4000" kern="0">
                <a:solidFill>
                  <a:srgbClr val="77AF91"/>
                </a:solidFill>
                <a:latin typeface="Proxima Nova"/>
                <a:ea typeface="Proxima Nova"/>
                <a:cs typeface="Proxima Nova"/>
              </a:rPr>
              <a:t>10am - 12pm</a:t>
            </a:r>
            <a:endParaRPr lang="en-GB" sz="4000" kern="0">
              <a:solidFill>
                <a:srgbClr val="FFFFFF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EB8E2C0-0DB8-4641-BE34-0B9BE9AE5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>
                <a:solidFill>
                  <a:srgbClr val="FFFFFF"/>
                </a:solidFill>
              </a:rPr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3: XWS Governance and Landscape</a:t>
            </a:r>
            <a:endParaRPr lang="en-US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ADB5025-ED4C-454C-B328-51C1A396BDD5}"/>
              </a:ext>
            </a:extLst>
          </p:cNvPr>
          <p:cNvSpPr>
            <a:spLocks noGrp="1"/>
          </p:cNvSpPr>
          <p:nvPr/>
        </p:nvSpPr>
        <p:spPr bwMode="auto">
          <a:xfrm>
            <a:off x="624000" y="1283866"/>
            <a:ext cx="10943584" cy="46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47700" indent="-2873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636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795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2954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77AF91"/>
                </a:solidFill>
                <a:latin typeface="Calibri"/>
                <a:cs typeface="Calibri"/>
              </a:rPr>
              <a:t>ACTION:</a:t>
            </a:r>
            <a:r>
              <a:rPr lang="en-US" sz="2000" b="1">
                <a:solidFill>
                  <a:schemeClr val="tx1"/>
                </a:solidFill>
                <a:latin typeface="Calibri"/>
                <a:cs typeface="Calibri"/>
              </a:rPr>
              <a:t> What are the XWS Board's views on: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Calibri"/>
                <a:cs typeface="Calibri"/>
              </a:rPr>
              <a:t>The proposed XWS Governance system</a:t>
            </a: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tx1"/>
                </a:solidFill>
                <a:latin typeface="Calibri"/>
                <a:cs typeface="Calibri"/>
              </a:rPr>
              <a:t>The landscape from 2020/21 - 2022/23</a:t>
            </a:r>
          </a:p>
        </p:txBody>
      </p:sp>
    </p:spTree>
    <p:extLst>
      <p:ext uri="{BB962C8B-B14F-4D97-AF65-F5344CB8AC3E}">
        <p14:creationId xmlns:p14="http://schemas.microsoft.com/office/powerpoint/2010/main" val="204998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0" y="1700808"/>
            <a:ext cx="10944000" cy="1138773"/>
          </a:xfrm>
        </p:spPr>
        <p:txBody>
          <a:bodyPr/>
          <a:lstStyle/>
          <a:p>
            <a:r>
              <a:rPr lang="en-GB" sz="4000">
                <a:solidFill>
                  <a:srgbClr val="77AF91"/>
                </a:solidFill>
                <a:latin typeface="+mn-lt"/>
                <a:ea typeface="+mn-ea"/>
                <a:cs typeface="Arial"/>
              </a:rPr>
              <a:t>Item 4 : Service Opportunities &amp; Implications from XWS (</a:t>
            </a:r>
            <a:r>
              <a:rPr lang="en-GB" sz="4000" err="1">
                <a:solidFill>
                  <a:srgbClr val="77AF91"/>
                </a:solidFill>
                <a:latin typeface="+mn-lt"/>
                <a:ea typeface="+mn-ea"/>
                <a:cs typeface="Arial"/>
              </a:rPr>
              <a:t>NeXt</a:t>
            </a:r>
            <a:r>
              <a:rPr lang="en-GB" sz="4000">
                <a:solidFill>
                  <a:srgbClr val="77AF91"/>
                </a:solidFill>
                <a:latin typeface="+mn-lt"/>
                <a:ea typeface="+mn-ea"/>
                <a:cs typeface="Arial"/>
              </a:rPr>
              <a:t> Flood Warning System)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152" y="3667937"/>
            <a:ext cx="10944000" cy="774571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GB" b="1">
                <a:solidFill>
                  <a:srgbClr val="77AF91"/>
                </a:solidFill>
                <a:cs typeface="Arial"/>
              </a:rPr>
              <a:t>Melissa Stannard </a:t>
            </a:r>
            <a:endParaRPr lang="en-GB" b="1">
              <a:solidFill>
                <a:srgbClr val="77AF91"/>
              </a:solidFill>
              <a:cs typeface="Arial" charset="0"/>
            </a:endParaRPr>
          </a:p>
          <a:p>
            <a:r>
              <a:rPr lang="en-GB" b="1">
                <a:solidFill>
                  <a:srgbClr val="77AF91"/>
                </a:solidFill>
                <a:cs typeface="Arial"/>
              </a:rPr>
              <a:t>Claire Kemp</a:t>
            </a:r>
          </a:p>
        </p:txBody>
      </p:sp>
    </p:spTree>
    <p:extLst>
      <p:ext uri="{BB962C8B-B14F-4D97-AF65-F5344CB8AC3E}">
        <p14:creationId xmlns:p14="http://schemas.microsoft.com/office/powerpoint/2010/main" val="267651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FIM Service Change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latin typeface="Arial"/>
                <a:ea typeface="+mn-lt"/>
                <a:cs typeface="Arial"/>
              </a:rPr>
              <a:t>FIM and XWS have worked closely together and have considered what the wider Policy and Service opportunities and challenges are in the light of the new IM/FCRM Strategies and what the new warning system enables us to do.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ea typeface="+mn-lt"/>
              <a:cs typeface="+mn-lt"/>
            </a:endParaRPr>
          </a:p>
          <a:p>
            <a:r>
              <a:rPr lang="en-US" sz="1600" b="1" i="1">
                <a:solidFill>
                  <a:srgbClr val="00AF41"/>
                </a:solidFill>
                <a:ea typeface="+mn-lt"/>
                <a:cs typeface="+mn-lt"/>
              </a:rPr>
              <a:t>“The Environment Agency will work with partners to transform its warning and informing services to better reach people living, working or travelling though flood risk areas”</a:t>
            </a:r>
            <a:endParaRPr lang="en-US" sz="1600">
              <a:ea typeface="+mn-lt"/>
              <a:cs typeface="+mn-lt"/>
            </a:endParaRPr>
          </a:p>
          <a:p>
            <a:r>
              <a:rPr lang="en-US" sz="1600" b="1" i="1">
                <a:solidFill>
                  <a:srgbClr val="00AF41"/>
                </a:solidFill>
                <a:ea typeface="+mn-lt"/>
                <a:cs typeface="+mn-lt"/>
              </a:rPr>
              <a:t>FCRM Strategy</a:t>
            </a:r>
            <a:endParaRPr lang="en-GB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We have currently identified our six priority topics for shaping and decisions;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Warning </a:t>
            </a:r>
            <a:r>
              <a:rPr lang="en-GB" sz="1600" b="1" u="sng">
                <a:ea typeface="+mn-lt"/>
                <a:cs typeface="+mn-lt"/>
              </a:rPr>
              <a:t>people</a:t>
            </a:r>
            <a:r>
              <a:rPr lang="en-GB" sz="1600" b="1">
                <a:ea typeface="+mn-lt"/>
                <a:cs typeface="+mn-lt"/>
              </a:rPr>
              <a:t>, rather than property &amp; performance measures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Local Emergency Alerts (Cell Broadcast)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How we communicate uncertainty in flood warnings &amp; use of the flood codes</a:t>
            </a:r>
            <a:endParaRPr lang="en-GB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Automation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Warning for wider hazards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600" b="1">
                <a:ea typeface="+mn-lt"/>
                <a:cs typeface="+mn-lt"/>
              </a:rPr>
              <a:t>Other changes including Targeted Flood Warning Service Charging and EDW messages</a:t>
            </a:r>
          </a:p>
          <a:p>
            <a:pPr marL="285750" indent="-285750">
              <a:buFont typeface="Arial"/>
              <a:buChar char="•"/>
            </a:pPr>
            <a:endParaRPr lang="en-GB" sz="16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GB" sz="1600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0FF330-F6F2-4E13-A874-06D60A916FE5}"/>
              </a:ext>
            </a:extLst>
          </p:cNvPr>
          <p:cNvSpPr txBox="1"/>
          <p:nvPr/>
        </p:nvSpPr>
        <p:spPr>
          <a:xfrm>
            <a:off x="666181" y="4641679"/>
            <a:ext cx="104164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000" b="1">
              <a:solidFill>
                <a:srgbClr val="77AF9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112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811458" y="1345840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8313" y="193213"/>
            <a:ext cx="11117551" cy="5539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77AF91"/>
                </a:solidFill>
                <a:latin typeface="Arial"/>
                <a:cs typeface="Arial"/>
              </a:rPr>
              <a:t>XWS Landscape - FIM Service Changes 2020/21 – 2021/22</a:t>
            </a:r>
            <a:endParaRPr lang="en-GB" sz="2000">
              <a:solidFill>
                <a:srgbClr val="77AF91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3649" y="1344032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923378" y="1344035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7490156" y="1344034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9049885" y="1344033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10609614" y="1344054"/>
            <a:ext cx="1214537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436867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Q4 20/21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25891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Q1 21/22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90156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Q2 21/22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04988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Q3 21/22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09614" y="892363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Q4 21/22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362391" y="5039874"/>
            <a:ext cx="1204974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TFWS charging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66160" y="5430922"/>
            <a:ext cx="1197435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EDW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16485" y="2099579"/>
            <a:ext cx="2754652" cy="34152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Agree business approach and engage with FCRM &amp; IMPB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923378" y="2099579"/>
            <a:ext cx="5900773" cy="34152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Implementation through the business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4348" y="2081483"/>
            <a:ext cx="2596579" cy="3609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Local Emergency Alerts (Cell Broadcast)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4349" y="1531344"/>
            <a:ext cx="2596578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Warning </a:t>
            </a:r>
            <a:r>
              <a:rPr lang="en-GB" sz="1200" b="1">
                <a:solidFill>
                  <a:schemeClr val="tx1"/>
                </a:solidFill>
              </a:rPr>
              <a:t>people</a:t>
            </a:r>
            <a:r>
              <a:rPr lang="en-GB" sz="1200">
                <a:solidFill>
                  <a:schemeClr val="tx1"/>
                </a:solidFill>
              </a:rPr>
              <a:t>, not properties &amp; performance measures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443900" y="2610471"/>
            <a:ext cx="2121721" cy="344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Working group exploring options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807060" y="5817477"/>
            <a:ext cx="2774267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operational messages in FWS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31126" y="5039874"/>
            <a:ext cx="2596579" cy="161619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Service Changes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81648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Q3 20/21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106526" y="1531343"/>
            <a:ext cx="3031388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Internal stakeholder engagement on proposals &amp; wider government links</a:t>
            </a:r>
            <a:endParaRPr lang="en-GB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34348" y="2619012"/>
            <a:ext cx="2596579" cy="73859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Communicating uncertainty in flood warnings &amp; use of flood codes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31127" y="3534144"/>
            <a:ext cx="2596579" cy="806798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1126" y="4517477"/>
            <a:ext cx="2596579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Warnings for wider hazards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363649" y="3602427"/>
            <a:ext cx="1207488" cy="344119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FWEP IT Discovery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43900" y="3013490"/>
            <a:ext cx="3701064" cy="344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XWS &amp; FWEP user research &amp; message content design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917862" y="2610471"/>
            <a:ext cx="5906289" cy="344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Message content improvements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497695" y="1531343"/>
            <a:ext cx="4326455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Develop and trial new flood warning performance measures</a:t>
            </a:r>
            <a:endParaRPr lang="en-GB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08790" y="3597366"/>
            <a:ext cx="5915360" cy="344119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System development on XWS, IMFS, FWEP &amp; </a:t>
            </a:r>
            <a:r>
              <a:rPr lang="en-GB" sz="1200" err="1">
                <a:solidFill>
                  <a:schemeClr val="tx1"/>
                </a:solidFill>
              </a:rPr>
              <a:t>FoNT</a:t>
            </a:r>
            <a:r>
              <a:rPr lang="en-GB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822118" y="3996822"/>
            <a:ext cx="2756068" cy="344119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Planning across FIM service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908790" y="4514697"/>
            <a:ext cx="1225601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E&amp;B Discovery ???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811458" y="4514696"/>
            <a:ext cx="2759680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Engagement with E&amp;B &amp; FCRM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480595" y="4513338"/>
            <a:ext cx="4343555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XWS Private Beta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923378" y="5425376"/>
            <a:ext cx="5900772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and decide EDW service changes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923378" y="5834504"/>
            <a:ext cx="2781315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and decide operational messages in XWS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9035298" y="5834504"/>
            <a:ext cx="2781315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XWS Private Beta</a:t>
            </a:r>
          </a:p>
        </p:txBody>
      </p:sp>
      <p:sp>
        <p:nvSpPr>
          <p:cNvPr id="40" name="Rounded Rectangle 21">
            <a:extLst>
              <a:ext uri="{FF2B5EF4-FFF2-40B4-BE49-F238E27FC236}">
                <a16:creationId xmlns:a16="http://schemas.microsoft.com/office/drawing/2014/main" xmlns="" id="{C94D3654-6016-4B58-B4B8-CC402063699A}"/>
              </a:ext>
            </a:extLst>
          </p:cNvPr>
          <p:cNvSpPr/>
          <p:nvPr/>
        </p:nvSpPr>
        <p:spPr>
          <a:xfrm>
            <a:off x="5922966" y="5039873"/>
            <a:ext cx="5904990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cs typeface="Arial"/>
              </a:rPr>
              <a:t>Transition FWS </a:t>
            </a:r>
            <a:r>
              <a:rPr lang="en-GB" sz="1200">
                <a:solidFill>
                  <a:schemeClr val="tx1"/>
                </a:solidFill>
                <a:ea typeface="+mn-lt"/>
                <a:cs typeface="+mn-lt"/>
              </a:rPr>
              <a:t>professional partners </a:t>
            </a:r>
            <a:r>
              <a:rPr lang="en-GB" sz="1200">
                <a:solidFill>
                  <a:schemeClr val="tx1"/>
                </a:solidFill>
                <a:cs typeface="Arial"/>
              </a:rPr>
              <a:t>to TFWS</a:t>
            </a:r>
          </a:p>
        </p:txBody>
      </p:sp>
      <p:sp>
        <p:nvSpPr>
          <p:cNvPr id="53" name="Rounded Rectangle 50">
            <a:extLst>
              <a:ext uri="{FF2B5EF4-FFF2-40B4-BE49-F238E27FC236}">
                <a16:creationId xmlns:a16="http://schemas.microsoft.com/office/drawing/2014/main" xmlns="" id="{10950D60-B025-48F4-B072-D7CE3FE3983F}"/>
              </a:ext>
            </a:extLst>
          </p:cNvPr>
          <p:cNvSpPr/>
          <p:nvPr/>
        </p:nvSpPr>
        <p:spPr>
          <a:xfrm>
            <a:off x="5923377" y="6252374"/>
            <a:ext cx="5903056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other potential service changes including frequency of message updates, optional messages, warnings for other languages and flood area definitions </a:t>
            </a:r>
          </a:p>
        </p:txBody>
      </p:sp>
      <p:sp>
        <p:nvSpPr>
          <p:cNvPr id="2" name="Rounded Rectangle 39"/>
          <p:cNvSpPr/>
          <p:nvPr/>
        </p:nvSpPr>
        <p:spPr>
          <a:xfrm>
            <a:off x="2805488" y="1540634"/>
            <a:ext cx="1227556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IMPB approval of approach</a:t>
            </a:r>
            <a:endParaRPr lang="en-GB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04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68313" y="193213"/>
            <a:ext cx="11117551" cy="5539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77AF91"/>
                </a:solidFill>
                <a:latin typeface="Arial"/>
                <a:cs typeface="Arial"/>
              </a:rPr>
              <a:t>XWS Landscape - FIM Service Changes 2022/23</a:t>
            </a:r>
            <a:endParaRPr lang="en-GB" sz="2000">
              <a:solidFill>
                <a:srgbClr val="77AF91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28761" y="1344032"/>
            <a:ext cx="1620000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358816" y="1344048"/>
            <a:ext cx="1620000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7258589" y="1344047"/>
            <a:ext cx="1620000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9153782" y="1344055"/>
            <a:ext cx="1620000" cy="48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533787" y="892341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Q1 22/23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61329" y="892354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Q2 22/23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258589" y="892354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Q3 22/23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53782" y="892363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Q4 22/23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348" y="4016216"/>
            <a:ext cx="2407635" cy="220256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Service Changes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4348" y="2174676"/>
            <a:ext cx="2596579" cy="344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Communicating uncertainty in flood warnings &amp; use of flood codes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2384" y="2788522"/>
            <a:ext cx="2596579" cy="344119"/>
          </a:xfrm>
          <a:prstGeom prst="roundRect">
            <a:avLst/>
          </a:prstGeom>
          <a:solidFill>
            <a:srgbClr val="A66BD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2384" y="3402368"/>
            <a:ext cx="2596579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Warnings for wider hazards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34349" y="1531344"/>
            <a:ext cx="2596578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Warning </a:t>
            </a:r>
            <a:r>
              <a:rPr lang="en-GB" sz="1200" b="1">
                <a:solidFill>
                  <a:schemeClr val="tx1"/>
                </a:solidFill>
              </a:rPr>
              <a:t>people</a:t>
            </a:r>
            <a:r>
              <a:rPr lang="en-GB" sz="1200">
                <a:solidFill>
                  <a:schemeClr val="tx1"/>
                </a:solidFill>
              </a:rPr>
              <a:t>, not properties &amp; performance measures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523735" y="2174676"/>
            <a:ext cx="1618036" cy="344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Message content improvements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530725" y="1529162"/>
            <a:ext cx="7243056" cy="37360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Communicate and engage with changes to flood warning performance measures</a:t>
            </a:r>
            <a:endParaRPr lang="en-GB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23734" y="2788522"/>
            <a:ext cx="7252790" cy="344119"/>
          </a:xfrm>
          <a:prstGeom prst="roundRect">
            <a:avLst/>
          </a:prstGeom>
          <a:solidFill>
            <a:srgbClr val="A66BD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System development on XWS, IMFS, FWEP &amp; </a:t>
            </a:r>
            <a:r>
              <a:rPr lang="en-GB" sz="1200" err="1">
                <a:solidFill>
                  <a:schemeClr val="tx1"/>
                </a:solidFill>
              </a:rPr>
              <a:t>FoNT</a:t>
            </a:r>
            <a:r>
              <a:rPr lang="en-GB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523734" y="3402368"/>
            <a:ext cx="1618037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XWS Private Beta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360778" y="3402368"/>
            <a:ext cx="5413003" cy="3441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XWS Public Beta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530726" y="4628623"/>
            <a:ext cx="3448090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Separate EDW from FWS go live with EDW service changes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511346" y="5229472"/>
            <a:ext cx="7250046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Manage operational message business change in area FR teams</a:t>
            </a:r>
          </a:p>
        </p:txBody>
      </p:sp>
      <p:sp>
        <p:nvSpPr>
          <p:cNvPr id="2" name="Rounded Rectangle 21">
            <a:extLst>
              <a:ext uri="{FF2B5EF4-FFF2-40B4-BE49-F238E27FC236}">
                <a16:creationId xmlns:a16="http://schemas.microsoft.com/office/drawing/2014/main" xmlns="" id="{16F7AA56-37B2-43FE-AB4B-6C2E0BFDA374}"/>
              </a:ext>
            </a:extLst>
          </p:cNvPr>
          <p:cNvSpPr/>
          <p:nvPr/>
        </p:nvSpPr>
        <p:spPr>
          <a:xfrm>
            <a:off x="3527238" y="4015745"/>
            <a:ext cx="7221726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cs typeface="Arial"/>
              </a:rPr>
              <a:t>Transition FWS professional partners to TFWS</a:t>
            </a:r>
          </a:p>
        </p:txBody>
      </p:sp>
      <p:sp>
        <p:nvSpPr>
          <p:cNvPr id="3" name="Rounded Rectangle 50">
            <a:extLst>
              <a:ext uri="{FF2B5EF4-FFF2-40B4-BE49-F238E27FC236}">
                <a16:creationId xmlns:a16="http://schemas.microsoft.com/office/drawing/2014/main" xmlns="" id="{B4DCE637-F20F-4B9E-BB7C-61C5B26467F5}"/>
              </a:ext>
            </a:extLst>
          </p:cNvPr>
          <p:cNvSpPr/>
          <p:nvPr/>
        </p:nvSpPr>
        <p:spPr>
          <a:xfrm>
            <a:off x="3539054" y="5871374"/>
            <a:ext cx="7254991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Review other potential service changes including frequency of message updates, optional messages, warnings for other languages and flood area definitions </a:t>
            </a:r>
          </a:p>
        </p:txBody>
      </p:sp>
    </p:spTree>
    <p:extLst>
      <p:ext uri="{BB962C8B-B14F-4D97-AF65-F5344CB8AC3E}">
        <p14:creationId xmlns:p14="http://schemas.microsoft.com/office/powerpoint/2010/main" val="212911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FIM Service Change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362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Warning </a:t>
            </a:r>
            <a:r>
              <a:rPr lang="en-GB" sz="1600" b="1" u="sng">
                <a:ea typeface="+mn-lt"/>
                <a:cs typeface="+mn-lt"/>
              </a:rPr>
              <a:t>people</a:t>
            </a:r>
            <a:r>
              <a:rPr lang="en-GB" sz="1600" b="1">
                <a:ea typeface="+mn-lt"/>
                <a:cs typeface="+mn-lt"/>
              </a:rPr>
              <a:t>, rather than property &amp; performance measures – XWS &amp; FIM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IMPB have given FIM and XWS the approval to move the service to a ‘contact first’ approach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Wider business engagement to ensure all implications considered, in particular with Defra and the Government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Meet with Defra to provide update on this and wider service changes in the new year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Cell Broadcasting – Digital Services</a:t>
            </a:r>
            <a:endParaRPr lang="en-GB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FIM and Digital Services (DS) working together to agree high level approach by the end of March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Attend FCRM Business Board and IMPB for approvals in Q4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How we communicate uncertainty in flood warnings &amp; use with existing flood codes – FIM (XWS &amp; FWEP)</a:t>
            </a:r>
            <a:endParaRPr lang="en-GB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Working group set up to look at uncertainty in flood warning messages and propose options in Q4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FIM, XWS &amp; FWEP gather user research based on these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FIM Service Change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496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Automation – FIM (FWEP, </a:t>
            </a:r>
            <a:r>
              <a:rPr lang="en-GB" sz="1600" b="1" err="1">
                <a:ea typeface="+mn-lt"/>
                <a:cs typeface="+mn-lt"/>
              </a:rPr>
              <a:t>FoNT</a:t>
            </a:r>
            <a:r>
              <a:rPr lang="en-GB" sz="1600" b="1">
                <a:ea typeface="+mn-lt"/>
                <a:cs typeface="+mn-lt"/>
              </a:rPr>
              <a:t>, IMFS &amp; XWS)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Between now and the end of March FIM will work with projects and agree </a:t>
            </a:r>
            <a:r>
              <a:rPr lang="en-US" sz="1600">
                <a:ea typeface="+mn-lt"/>
                <a:cs typeface="+mn-lt"/>
              </a:rPr>
              <a:t>a high level plan of how automation  will work across the FIM service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Warning for wider hazards</a:t>
            </a:r>
            <a:r>
              <a:rPr lang="en-GB" sz="1600" b="1">
                <a:latin typeface="Calibri"/>
                <a:cs typeface="Calibri"/>
              </a:rPr>
              <a:t>–</a:t>
            </a:r>
            <a:r>
              <a:rPr lang="en-GB" sz="1600" b="1">
                <a:ea typeface="+mn-lt"/>
                <a:cs typeface="+mn-lt"/>
              </a:rPr>
              <a:t>  XWS &amp; SSI</a:t>
            </a:r>
            <a:endParaRPr lang="en-GB" sz="1600">
              <a:ea typeface="+mn-lt"/>
              <a:cs typeface="+mn-lt"/>
            </a:endParaRPr>
          </a:p>
          <a:p>
            <a:pPr marL="800100" lvl="1" indent="-342900">
              <a:spcAft>
                <a:spcPts val="600"/>
              </a:spcAft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Aspiration that XWS will be a multi-hazard warning system, capable in principle to warn for any hazard including surface water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spcAft>
                <a:spcPts val="600"/>
              </a:spcAft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FIM</a:t>
            </a:r>
            <a:r>
              <a:rPr lang="en-GB" sz="1600">
                <a:latin typeface="Calibri"/>
                <a:cs typeface="Calibri"/>
              </a:rPr>
              <a:t> linking to Strategy and FCRM confirm agree steer on surface water flooding direction (</a:t>
            </a:r>
            <a:r>
              <a:rPr lang="en-GB" sz="1600" i="1">
                <a:latin typeface="Calibri"/>
                <a:cs typeface="Calibri"/>
              </a:rPr>
              <a:t>lean in but not step in at this stage</a:t>
            </a:r>
            <a:r>
              <a:rPr lang="en-GB" sz="1600">
                <a:latin typeface="Calibri"/>
                <a:cs typeface="Calibri"/>
              </a:rPr>
              <a:t>)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spcAft>
                <a:spcPts val="600"/>
              </a:spcAft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XWS engaging with E&amp;B to start discovering user needs</a:t>
            </a:r>
            <a:endParaRPr lang="en-US" sz="16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GB" sz="1600" b="1">
                <a:ea typeface="+mn-lt"/>
                <a:cs typeface="+mn-lt"/>
              </a:rPr>
              <a:t>Other changes – XWS</a:t>
            </a:r>
            <a:endParaRPr lang="en-GB" sz="160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DS review options for future TFWS charging and discover user needs for complex users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DS &amp; FIM discovering potential EDW service changes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DS &amp; FIM reviewing use of operational messages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,monospace"/>
              <a:buChar char="o"/>
            </a:pPr>
            <a:r>
              <a:rPr lang="en-GB" sz="1600">
                <a:ea typeface="+mn-lt"/>
                <a:cs typeface="+mn-lt"/>
              </a:rPr>
              <a:t>Review other potential warning service changes including frequency of message updates, optional messages, warnings for other languages and flood area definitions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81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4: Service Opportunities &amp; Implications from XWS</a:t>
            </a:r>
            <a:endParaRPr lang="en-US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1337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GB" sz="16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>
                <a:solidFill>
                  <a:srgbClr val="77AF91"/>
                </a:solidFill>
                <a:ea typeface="+mn-lt"/>
                <a:cs typeface="+mn-lt"/>
              </a:rPr>
              <a:t>ACTION : </a:t>
            </a:r>
            <a:r>
              <a:rPr lang="en-GB" sz="2000" b="1">
                <a:ea typeface="+mn-lt"/>
                <a:cs typeface="+mn-lt"/>
              </a:rPr>
              <a:t>XWS Board to note the priority service improvement areas and arrangements</a:t>
            </a:r>
            <a:br>
              <a:rPr lang="en-GB" sz="2000" b="1">
                <a:ea typeface="+mn-lt"/>
                <a:cs typeface="+mn-lt"/>
              </a:rPr>
            </a:br>
            <a:r>
              <a:rPr lang="en-GB" sz="2000" b="1">
                <a:ea typeface="+mn-lt"/>
                <a:cs typeface="+mn-lt"/>
              </a:rPr>
              <a:t>being put in place to address them.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72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5: XWS Alpha team 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107995" y="856677"/>
            <a:ext cx="1057020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What is </a:t>
            </a:r>
            <a:r>
              <a:rPr lang="en-US">
                <a:ea typeface="+mn-lt"/>
                <a:cs typeface="+mn-lt"/>
                <a:hlinkClick r:id="rId4"/>
              </a:rPr>
              <a:t>Alpha</a:t>
            </a:r>
            <a:r>
              <a:rPr lang="en-US">
                <a:ea typeface="+mn-lt"/>
                <a:cs typeface="+mn-lt"/>
              </a:rPr>
              <a:t>? Alpha is where you try out different solutions to the problems you learnt about during discovery. We now have a team that can: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explore ideas and build prototypes</a:t>
            </a: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solve the harder potential problems on the project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Calibri" panose="020F0502020204030204"/>
                <a:cs typeface="Calibri"/>
              </a:rPr>
              <a:t>Who is in our </a:t>
            </a:r>
            <a:r>
              <a:rPr lang="en-US">
                <a:latin typeface="Calibri" panose="020F0502020204030204"/>
                <a:cs typeface="Calibri"/>
                <a:hlinkClick r:id="rId5"/>
              </a:rPr>
              <a:t>Alpha team</a:t>
            </a:r>
            <a:r>
              <a:rPr lang="en-US">
                <a:latin typeface="Calibri" panose="020F0502020204030204"/>
                <a:cs typeface="Calibri"/>
              </a:rPr>
              <a:t>?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Mark Sherwood – Delivery Manager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Claire Kemp – Product Manager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Jacqueline Buckley – User Researcher</a:t>
            </a:r>
            <a:r>
              <a:rPr lang="en-US">
                <a:latin typeface="Calibri" panose="020F0502020204030204"/>
                <a:cs typeface="Calibri"/>
              </a:rPr>
              <a:t> - </a:t>
            </a:r>
            <a:r>
              <a:rPr lang="en-US">
                <a:ea typeface="+mn-lt"/>
                <a:cs typeface="+mn-lt"/>
              </a:rPr>
              <a:t>helps the team learn about the people who will use the service. This will help us design and build a service that works well for all users, including people with a disability and those who need support.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Zane Gulliford – Business Analyst - </a:t>
            </a:r>
            <a:r>
              <a:rPr lang="en-US">
                <a:ea typeface="+mn-lt"/>
                <a:cs typeface="+mn-lt"/>
              </a:rPr>
              <a:t>Business analyst understand business process and analysis user and business needs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Kevan O'Reilly – Architect</a:t>
            </a:r>
            <a:r>
              <a:rPr lang="en-US">
                <a:latin typeface="Calibri" panose="020F0502020204030204"/>
                <a:cs typeface="Calibri"/>
              </a:rPr>
              <a:t> - designs the infrastructure so that it hangs together to meet overarching Business Needs – Service Availability &amp; resilience, Security, Recovery Time Objectives </a:t>
            </a:r>
            <a:r>
              <a:rPr lang="en-US" err="1">
                <a:latin typeface="Calibri" panose="020F0502020204030204"/>
                <a:cs typeface="Calibri"/>
              </a:rPr>
              <a:t>etc</a:t>
            </a:r>
            <a:r>
              <a:rPr lang="en-US">
                <a:latin typeface="Calibri" panose="020F0502020204030204"/>
                <a:cs typeface="Calibri"/>
              </a:rPr>
              <a:t> </a:t>
            </a:r>
            <a:r>
              <a:rPr lang="en-US" err="1">
                <a:latin typeface="Calibri" panose="020F0502020204030204"/>
                <a:cs typeface="Calibri"/>
              </a:rPr>
              <a:t>etc</a:t>
            </a: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Christina Gyles – User Experience Designer</a:t>
            </a:r>
            <a:r>
              <a:rPr lang="en-US">
                <a:latin typeface="Calibri" panose="020F0502020204030204"/>
                <a:cs typeface="Calibri"/>
              </a:rPr>
              <a:t> - </a:t>
            </a:r>
            <a:r>
              <a:rPr lang="en-US">
                <a:ea typeface="+mn-lt"/>
                <a:cs typeface="+mn-lt"/>
              </a:rPr>
              <a:t>Designers help the team create user-focused, accessible services and a consistent user experience.</a:t>
            </a: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Neil Mclaughlin &amp; Dave Stone – Developers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latin typeface="Calibri" panose="020F0502020204030204"/>
                <a:cs typeface="Calibri"/>
              </a:rPr>
              <a:t>Content Designer * Starting in January </a:t>
            </a:r>
          </a:p>
          <a:p>
            <a:pPr marL="742950" lvl="1" indent="-285750">
              <a:buFont typeface="Arial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latin typeface="Calibri" panose="020F0502020204030204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Calibri"/>
            </a:endParaRPr>
          </a:p>
        </p:txBody>
      </p:sp>
      <p:pic>
        <p:nvPicPr>
          <p:cNvPr id="5" name="Picture 9" descr="A sign on the screen&#10;&#10;Description automatically generated">
            <a:extLst>
              <a:ext uri="{FF2B5EF4-FFF2-40B4-BE49-F238E27FC236}">
                <a16:creationId xmlns:a16="http://schemas.microsoft.com/office/drawing/2014/main" xmlns="" id="{23BCD1C7-DC97-4154-B404-34B6D388D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659" y="116076"/>
            <a:ext cx="2042726" cy="29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5: XWS Alpha plan &amp; progress – pre Christmas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Calibri"/>
                <a:cs typeface="Arial"/>
              </a:rPr>
              <a:t>Alpha team </a:t>
            </a:r>
            <a:r>
              <a:rPr lang="en-US">
                <a:latin typeface="Calibri"/>
                <a:cs typeface="Arial"/>
                <a:hlinkClick r:id="rId4"/>
              </a:rPr>
              <a:t>goals</a:t>
            </a:r>
            <a:r>
              <a:rPr lang="en-US">
                <a:latin typeface="Calibri"/>
                <a:cs typeface="Arial"/>
              </a:rPr>
              <a:t> </a:t>
            </a:r>
            <a:r>
              <a:rPr lang="en-US"/>
              <a:t>– Agree a validated architecture that covers:</a:t>
            </a:r>
            <a:endParaRPr lang="en-US">
              <a:latin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Online registration</a:t>
            </a:r>
            <a:r>
              <a:rPr lang="en-US">
                <a:ea typeface="+mn-lt"/>
                <a:cs typeface="+mn-lt"/>
              </a:rPr>
              <a:t> – a citizen (external user) can subscribe and unsubscribe cancel via Online registration service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Message sending – a duty officer can issue, re-issue and update warnings and these can be sent to users and systems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 citizen can receive a warning for an area(s) of interest that they have subscribed to via SMS/email/Phone call and can unsubscribe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alibri"/>
                <a:cs typeface="Arial"/>
              </a:rPr>
              <a:t>User research - recruiting, engaging and running sessions with </a:t>
            </a:r>
            <a:r>
              <a:rPr lang="en-US">
                <a:latin typeface="Calibri"/>
                <a:cs typeface="Calibri"/>
                <a:hlinkClick r:id="rId5"/>
              </a:rPr>
              <a:t>Internal Users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>
                <a:latin typeface="Calibri"/>
                <a:cs typeface="Arial"/>
              </a:rPr>
              <a:t>(6) on our message sending prototype and external user (3) on our Online registration prototype</a:t>
            </a:r>
            <a:endParaRPr lang="en-US">
              <a:latin typeface="Calibri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latin typeface="Arial"/>
              <a:cs typeface="Calibri"/>
            </a:endParaRPr>
          </a:p>
        </p:txBody>
      </p:sp>
      <p:pic>
        <p:nvPicPr>
          <p:cNvPr id="10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1BB804B-DE60-4919-A0A4-54B0AAFC4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55" y="3754945"/>
            <a:ext cx="3400425" cy="2066925"/>
          </a:xfrm>
          <a:prstGeom prst="rect">
            <a:avLst/>
          </a:prstGeom>
        </p:spPr>
      </p:pic>
      <p:pic>
        <p:nvPicPr>
          <p:cNvPr id="12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BAAF0B02-B1A7-4969-9BF5-D2FC4FB3B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926" y="3751897"/>
            <a:ext cx="2809875" cy="2219325"/>
          </a:xfrm>
          <a:prstGeom prst="rect">
            <a:avLst/>
          </a:prstGeo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E12801FA-EE3F-447A-ACA7-9609F37926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0100" y="3412236"/>
            <a:ext cx="297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160338"/>
            <a:ext cx="10515600" cy="799441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GB" sz="2800">
              <a:solidFill>
                <a:srgbClr val="77AF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8173"/>
              </p:ext>
            </p:extLst>
          </p:nvPr>
        </p:nvGraphicFramePr>
        <p:xfrm>
          <a:off x="503207" y="1049547"/>
          <a:ext cx="11180186" cy="478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15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32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32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19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7662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r>
                        <a:rPr lang="en-GB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Introductions and SRO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10:00 (15mins)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867">
                <a:tc>
                  <a:txBody>
                    <a:bodyPr/>
                    <a:lstStyle/>
                    <a:p>
                      <a:r>
                        <a:rPr lang="en-GB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Sign Off Terms of Reference and Roles &amp;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PB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10:15 (10mins)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PH / 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XWS Governance and landscape</a:t>
                      </a:r>
                      <a:endParaRPr lang="en-GB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PB Review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10:25 (25mins)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PH / KA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6777697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r>
                        <a:rPr lang="en-GB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>
                          <a:cs typeface="Calibri"/>
                        </a:rPr>
                        <a:t>FIM Service Challenges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PB</a:t>
                      </a:r>
                      <a:r>
                        <a:rPr lang="en-GB" b="1" baseline="0"/>
                        <a:t> Review</a:t>
                      </a: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10:40 (25mins)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SL/MS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r>
                        <a:rPr lang="en-GB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Alpha Plan and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PB Review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11:05 (10 mins)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CK /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867">
                <a:tc>
                  <a:txBody>
                    <a:bodyPr/>
                    <a:lstStyle/>
                    <a:p>
                      <a:r>
                        <a:rPr lang="en-GB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Project Update –Finance/Progress/ Risk and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b="1" baseline="0"/>
                        <a:t>PB Review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11:15 (20mins)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Forward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11:35 (10 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PH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474978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Action Review</a:t>
                      </a:r>
                      <a:endParaRPr lang="en-GB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latin typeface="Calibri"/>
                        </a:rPr>
                        <a:t>PB Review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11:45 (10 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718647"/>
                  </a:ext>
                </a:extLst>
              </a:tr>
              <a:tr h="419968">
                <a:tc>
                  <a:txBody>
                    <a:bodyPr/>
                    <a:lstStyle/>
                    <a:p>
                      <a:r>
                        <a:rPr lang="en-GB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AOB</a:t>
                      </a:r>
                      <a:endParaRPr lang="en-GB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11:55 (5mins)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F65BA74-0DE7-4825-B6B1-E47C4FD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871928C-59AD-4E87-9382-D0409DB1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66" y="864973"/>
            <a:ext cx="8288108" cy="5176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5: XWS Alpha plan &amp; progress – pre Christmas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147434" y="1058154"/>
            <a:ext cx="370793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alibri"/>
                <a:cs typeface="Calibri"/>
                <a:hlinkClick r:id="rId5"/>
              </a:rPr>
              <a:t>Non-Functional requirements</a:t>
            </a:r>
            <a:r>
              <a:rPr lang="en-US">
                <a:latin typeface="Calibri"/>
                <a:cs typeface="Calibri"/>
              </a:rPr>
              <a:t> of the Online Registration and Message Sending elements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alibri"/>
                <a:cs typeface="Calibri"/>
              </a:rPr>
              <a:t>Considering how to design the new warning engine including the </a:t>
            </a:r>
            <a:r>
              <a:rPr lang="en-US">
                <a:latin typeface="Calibri"/>
                <a:cs typeface="Calibri"/>
                <a:hlinkClick r:id="rId6"/>
              </a:rPr>
              <a:t>architecture</a:t>
            </a:r>
            <a:r>
              <a:rPr lang="en-US">
                <a:latin typeface="Calibri"/>
                <a:cs typeface="Calibri"/>
              </a:rPr>
              <a:t> of the service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alibri"/>
                <a:cs typeface="Calibri"/>
              </a:rPr>
              <a:t>Learning the domain through doing and going through the Tuckman (forming, storming, norming &amp; performing) team formation steps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11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5: XWS Alpha plan &amp; progress – pre Christmas</a:t>
            </a:r>
            <a:endParaRPr lang="en-GB" sz="2800">
              <a:solidFill>
                <a:srgbClr val="77AF91"/>
              </a:solidFill>
              <a:latin typeface="Arial"/>
              <a:ea typeface="+mj-lt"/>
              <a:cs typeface="Arial"/>
            </a:endParaRP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Not been focusing on: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1">
                <a:latin typeface="Arial"/>
                <a:cs typeface="Arial"/>
              </a:rPr>
              <a:t>Offline or Assisted Digital</a:t>
            </a:r>
            <a:r>
              <a:rPr lang="en-US">
                <a:latin typeface="Arial"/>
                <a:cs typeface="Arial"/>
              </a:rPr>
              <a:t> – we assume that Offline user will still contact </a:t>
            </a:r>
            <a:r>
              <a:rPr lang="en-US" err="1">
                <a:latin typeface="Arial"/>
                <a:cs typeface="Arial"/>
              </a:rPr>
              <a:t>Floodline</a:t>
            </a:r>
            <a:r>
              <a:rPr lang="en-US">
                <a:latin typeface="Arial"/>
                <a:cs typeface="Arial"/>
              </a:rPr>
              <a:t> or find information via other routes.  The new registration process is much easier than the existing method and therefore </a:t>
            </a:r>
            <a:r>
              <a:rPr lang="en-US" err="1">
                <a:latin typeface="Arial"/>
                <a:cs typeface="Arial"/>
              </a:rPr>
              <a:t>Floodline</a:t>
            </a:r>
            <a:r>
              <a:rPr lang="en-US">
                <a:latin typeface="Arial"/>
                <a:cs typeface="Arial"/>
              </a:rPr>
              <a:t> will talk AD user through the registration process if required to increase digital uptake as no account management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 b="1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1">
                <a:latin typeface="Arial"/>
                <a:cs typeface="Arial"/>
              </a:rPr>
              <a:t>Links to EDW</a:t>
            </a:r>
            <a:r>
              <a:rPr lang="en-US">
                <a:latin typeface="Arial"/>
                <a:cs typeface="Arial"/>
              </a:rPr>
              <a:t> – Separate to the core engine. Link to the EDW separation discovery in the new year </a:t>
            </a:r>
            <a:endParaRPr lang="en-US">
              <a:latin typeface="Arial"/>
              <a:ea typeface="+mn-lt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b="1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1">
                <a:latin typeface="Arial"/>
                <a:cs typeface="Arial"/>
              </a:rPr>
              <a:t>NRW</a:t>
            </a:r>
            <a:r>
              <a:rPr lang="en-US">
                <a:latin typeface="Arial"/>
                <a:cs typeface="Arial"/>
              </a:rPr>
              <a:t> – no decision as to whether in or out – risk that this will slow down delivery. NRW have confirmed they would require an "account management mechanism" </a:t>
            </a:r>
            <a:endParaRPr lang="en-US">
              <a:latin typeface="Arial"/>
              <a:ea typeface="+mn-lt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b="1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b="1">
                <a:latin typeface="Arial"/>
                <a:cs typeface="Arial"/>
              </a:rPr>
              <a:t>Admin/Reporting Aspects</a:t>
            </a:r>
            <a:r>
              <a:rPr lang="en-US">
                <a:latin typeface="Arial"/>
                <a:cs typeface="Arial"/>
              </a:rPr>
              <a:t> – not a critical thing to do, but recognise that it's important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endParaRPr lang="en-US" sz="2400" b="1">
              <a:latin typeface="Calibri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We will be running a Show &amp; Share on our progress in Alpha 17 December. This will be  shared with the minutes.</a:t>
            </a:r>
            <a:endParaRPr lang="en-US" sz="2400" b="1">
              <a:latin typeface="Arial"/>
              <a:cs typeface="Arial"/>
            </a:endParaRPr>
          </a:p>
          <a:p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77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5: XWS Alpha plan &amp; progress – post Christmas</a:t>
            </a:r>
            <a:endParaRPr lang="en-GB" sz="2800">
              <a:solidFill>
                <a:srgbClr val="77AF91"/>
              </a:solidFill>
              <a:latin typeface="Arial"/>
              <a:ea typeface="+mj-lt"/>
              <a:cs typeface="Arial"/>
            </a:endParaRP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Alpha Post Christmas </a:t>
            </a:r>
            <a:r>
              <a:rPr lang="en-US">
                <a:latin typeface="Calibri"/>
                <a:cs typeface="Calibri"/>
                <a:hlinkClick r:id="rId4"/>
              </a:rPr>
              <a:t>Goal Link</a:t>
            </a:r>
            <a:r>
              <a:rPr lang="en-US">
                <a:latin typeface="Calibri"/>
                <a:cs typeface="Calibri"/>
              </a:rPr>
              <a:t> (Work in Progress)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+mn-lt"/>
                <a:cs typeface="Arial"/>
              </a:rPr>
              <a:t>Defining our minimum viable product </a:t>
            </a:r>
            <a:r>
              <a:rPr lang="en-US" b="1">
                <a:latin typeface="Arial"/>
                <a:ea typeface="+mn-lt"/>
                <a:cs typeface="Arial"/>
              </a:rPr>
              <a:t>(MVP)</a:t>
            </a:r>
            <a:r>
              <a:rPr lang="en-US">
                <a:latin typeface="Arial"/>
                <a:ea typeface="+mn-lt"/>
                <a:cs typeface="Arial"/>
              </a:rPr>
              <a:t> and </a:t>
            </a:r>
            <a:r>
              <a:rPr lang="en-US" err="1">
                <a:latin typeface="Arial"/>
                <a:ea typeface="+mn-lt"/>
                <a:cs typeface="Arial"/>
              </a:rPr>
              <a:t>prioritise</a:t>
            </a:r>
            <a:r>
              <a:rPr lang="en-US">
                <a:latin typeface="Arial"/>
                <a:ea typeface="+mn-lt"/>
                <a:cs typeface="Arial"/>
              </a:rPr>
              <a:t> our user needs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Further engagement and research with</a:t>
            </a:r>
            <a:r>
              <a:rPr lang="en-US" b="1">
                <a:latin typeface="Arial"/>
                <a:cs typeface="Arial"/>
              </a:rPr>
              <a:t> internal and external users</a:t>
            </a:r>
            <a:r>
              <a:rPr lang="en-US">
                <a:latin typeface="Arial"/>
                <a:cs typeface="Arial"/>
              </a:rPr>
              <a:t> and iteration of prototypes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latin typeface="Arial"/>
                <a:cs typeface="Arial"/>
              </a:rPr>
              <a:t>Defined architecture &amp; technology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cs typeface="Arial"/>
              </a:rPr>
              <a:t>User </a:t>
            </a:r>
            <a:r>
              <a:rPr lang="en-US" b="1">
                <a:latin typeface="Arial"/>
                <a:cs typeface="Arial"/>
              </a:rPr>
              <a:t>Journey Mapping &amp; Event Storming</a:t>
            </a:r>
            <a:r>
              <a:rPr lang="en-US">
                <a:latin typeface="Arial"/>
                <a:cs typeface="Arial"/>
              </a:rPr>
              <a:t> (needs External Digital Services input)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latin typeface="Arial"/>
                <a:ea typeface="+mn-lt"/>
                <a:cs typeface="Arial"/>
              </a:rPr>
              <a:t>Alpha Assessment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28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5: XWS Alpha plan &amp; progress</a:t>
            </a:r>
            <a:endParaRPr lang="en-US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875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GB" sz="16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>
                <a:solidFill>
                  <a:srgbClr val="77AF91"/>
                </a:solidFill>
                <a:ea typeface="+mn-lt"/>
                <a:cs typeface="+mn-lt"/>
              </a:rPr>
              <a:t>ACTION : </a:t>
            </a:r>
            <a:r>
              <a:rPr lang="en-GB" sz="2000" b="1">
                <a:ea typeface="+mn-lt"/>
                <a:cs typeface="+mn-lt"/>
              </a:rPr>
              <a:t>Does the board have any questions on our Alpha goals pre &amp; post Christmas?</a:t>
            </a:r>
            <a:endParaRPr lang="en-GB" sz="20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01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Presentation Interval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After presenting three priority subjects for XWS, 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058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6: Project Plan Q4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25</a:t>
            </a:fld>
            <a:endParaRPr lang="en-US"/>
          </a:p>
        </p:txBody>
      </p:sp>
      <p:graphicFrame>
        <p:nvGraphicFramePr>
          <p:cNvPr id="5" name="Diagram 9">
            <a:extLst>
              <a:ext uri="{FF2B5EF4-FFF2-40B4-BE49-F238E27FC236}">
                <a16:creationId xmlns:a16="http://schemas.microsoft.com/office/drawing/2014/main" xmlns="" id="{3D012CB4-5329-4DE6-B039-FD587FA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350548"/>
              </p:ext>
            </p:extLst>
          </p:nvPr>
        </p:nvGraphicFramePr>
        <p:xfrm>
          <a:off x="367554" y="820269"/>
          <a:ext cx="11564469" cy="419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538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7: Forward Look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26</a:t>
            </a:fld>
            <a:endParaRPr lang="en-US"/>
          </a:p>
        </p:txBody>
      </p:sp>
      <p:graphicFrame>
        <p:nvGraphicFramePr>
          <p:cNvPr id="5" name="Diagram 9">
            <a:extLst>
              <a:ext uri="{FF2B5EF4-FFF2-40B4-BE49-F238E27FC236}">
                <a16:creationId xmlns:a16="http://schemas.microsoft.com/office/drawing/2014/main" xmlns="" id="{FF423202-A511-4AF8-B5D3-76F8D8404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468759"/>
              </p:ext>
            </p:extLst>
          </p:nvPr>
        </p:nvGraphicFramePr>
        <p:xfrm>
          <a:off x="152400" y="1385047"/>
          <a:ext cx="11887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557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8: Action Review 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3DB8F72-F785-47EF-A0A6-E6EF65CF3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8935"/>
              </p:ext>
            </p:extLst>
          </p:nvPr>
        </p:nvGraphicFramePr>
        <p:xfrm>
          <a:off x="1150188" y="948906"/>
          <a:ext cx="9606449" cy="4706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333">
                  <a:extLst>
                    <a:ext uri="{9D8B030D-6E8A-4147-A177-3AD203B41FA5}">
                      <a16:colId xmlns:a16="http://schemas.microsoft.com/office/drawing/2014/main" xmlns="" val="965615575"/>
                    </a:ext>
                  </a:extLst>
                </a:gridCol>
                <a:gridCol w="4099227">
                  <a:extLst>
                    <a:ext uri="{9D8B030D-6E8A-4147-A177-3AD203B41FA5}">
                      <a16:colId xmlns:a16="http://schemas.microsoft.com/office/drawing/2014/main" xmlns="" val="855100676"/>
                    </a:ext>
                  </a:extLst>
                </a:gridCol>
                <a:gridCol w="2339211">
                  <a:extLst>
                    <a:ext uri="{9D8B030D-6E8A-4147-A177-3AD203B41FA5}">
                      <a16:colId xmlns:a16="http://schemas.microsoft.com/office/drawing/2014/main" xmlns="" val="3468479592"/>
                    </a:ext>
                  </a:extLst>
                </a:gridCol>
                <a:gridCol w="2426678">
                  <a:extLst>
                    <a:ext uri="{9D8B030D-6E8A-4147-A177-3AD203B41FA5}">
                      <a16:colId xmlns:a16="http://schemas.microsoft.com/office/drawing/2014/main" xmlns="" val="426559604"/>
                    </a:ext>
                  </a:extLst>
                </a:gridCol>
              </a:tblGrid>
              <a:tr h="19121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9166639"/>
                  </a:ext>
                </a:extLst>
              </a:tr>
              <a:tr h="6861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Arrange a meeting for Frazer, Alex, Stefan and Karen to speak further on the blended approach that XWS is using (agile vs traditional approach).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TBC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96633269"/>
                  </a:ext>
                </a:extLst>
              </a:tr>
              <a:tr h="46115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Project board members to raise any changes to the </a:t>
                      </a:r>
                      <a:r>
                        <a:rPr lang="en-US" sz="1400" err="1">
                          <a:effectLst/>
                        </a:rPr>
                        <a:t>ToR</a:t>
                      </a:r>
                      <a:r>
                        <a:rPr lang="en-US" sz="1400">
                          <a:effectLst/>
                        </a:rPr>
                        <a:t> or Roles &amp; Responsibilities with Karen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Project 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14/10/20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03683844"/>
                  </a:ext>
                </a:extLst>
              </a:tr>
              <a:tr h="46115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Clarify what is in scope and what is for others following the Discovery Report findings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 (CK)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21/10/20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5899808"/>
                  </a:ext>
                </a:extLst>
              </a:tr>
              <a:tr h="3486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Agree at IMPB for Discovery report to be published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 (PH)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21/10/20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35367068"/>
                  </a:ext>
                </a:extLst>
              </a:tr>
              <a:tr h="79859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Revisit wording of objective 3 and 6 to ensure efficiency (reduced running costs) and resilient people are taken into account (see notes below).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TBC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102239"/>
                  </a:ext>
                </a:extLst>
              </a:tr>
              <a:tr h="19121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Set up benefits workshop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KA (PH)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30/11/20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13658132"/>
                  </a:ext>
                </a:extLst>
              </a:tr>
              <a:tr h="3486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Work up the service issue risk to clarify what will be delivered /timescales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20/11/20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5998476"/>
                  </a:ext>
                </a:extLst>
              </a:tr>
              <a:tr h="2249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Final comments from PB on the SOC by 14</a:t>
                      </a:r>
                      <a:r>
                        <a:rPr lang="en-US" sz="1400" baseline="30000">
                          <a:effectLst/>
                        </a:rPr>
                        <a:t>th</a:t>
                      </a:r>
                      <a:r>
                        <a:rPr lang="en-US" sz="1400">
                          <a:effectLst/>
                        </a:rPr>
                        <a:t> Oct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Project Board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14/10/20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06190115"/>
                  </a:ext>
                </a:extLst>
              </a:tr>
              <a:tr h="3486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effectLst/>
                        </a:rPr>
                        <a:t>Itemise</a:t>
                      </a:r>
                      <a:r>
                        <a:rPr lang="en-US" sz="1400">
                          <a:effectLst/>
                        </a:rPr>
                        <a:t> business change costs on a separate line in budget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 (KA)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TBC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20972077"/>
                  </a:ext>
                </a:extLst>
              </a:tr>
              <a:tr h="22495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Set up future project board meetings as agreed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PB (PSO)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TBC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545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53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9: Any Other Business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3958086"/>
            <a:ext cx="112216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Thank you for listening and engaging at the NeXt Warning System Project Board.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Any questions?</a:t>
            </a:r>
          </a:p>
        </p:txBody>
      </p:sp>
      <p:pic>
        <p:nvPicPr>
          <p:cNvPr id="5" name="Graphic 9" descr="Call center with solid fill">
            <a:extLst>
              <a:ext uri="{FF2B5EF4-FFF2-40B4-BE49-F238E27FC236}">
                <a16:creationId xmlns:a16="http://schemas.microsoft.com/office/drawing/2014/main" xmlns="" id="{253B5A3C-0C06-4C25-A79A-A621E3D53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10636" y="936812"/>
            <a:ext cx="3030070" cy="30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3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184605"/>
            <a:ext cx="10515600" cy="799441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Introductions - Who are we?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GB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Google Shape;283;p45"/>
          <p:cNvSpPr txBox="1">
            <a:spLocks noChangeAspect="1"/>
          </p:cNvSpPr>
          <p:nvPr/>
        </p:nvSpPr>
        <p:spPr>
          <a:xfrm>
            <a:off x="5874018" y="4234085"/>
            <a:ext cx="1852738" cy="6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77AF91"/>
                </a:solidFill>
                <a:latin typeface="Arial"/>
                <a:ea typeface="Arial"/>
                <a:cs typeface="Arial"/>
                <a:sym typeface="Arial"/>
              </a:rPr>
              <a:t>Kate Marks</a:t>
            </a:r>
            <a:endParaRPr lang="en-US" sz="1400" b="1" i="0" u="none" strike="noStrike" cap="none">
              <a:solidFill>
                <a:srgbClr val="77AF9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Google Shape;284;p45"/>
          <p:cNvSpPr txBox="1">
            <a:spLocks noChangeAspect="1"/>
          </p:cNvSpPr>
          <p:nvPr/>
        </p:nvSpPr>
        <p:spPr>
          <a:xfrm>
            <a:off x="5897621" y="2422401"/>
            <a:ext cx="2334147" cy="38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77AF91"/>
                </a:solidFill>
                <a:latin typeface="Arial"/>
                <a:ea typeface="Arial"/>
                <a:cs typeface="Arial"/>
                <a:sym typeface="Arial"/>
              </a:rPr>
              <a:t>Karen Alden</a:t>
            </a:r>
            <a:endParaRPr sz="1400" b="1" i="0" u="none" strike="noStrike" cap="none">
              <a:solidFill>
                <a:srgbClr val="77AF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86;p45"/>
          <p:cNvSpPr txBox="1">
            <a:spLocks noChangeAspect="1"/>
          </p:cNvSpPr>
          <p:nvPr/>
        </p:nvSpPr>
        <p:spPr>
          <a:xfrm>
            <a:off x="7863118" y="4205950"/>
            <a:ext cx="2334147" cy="8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400" b="1">
                <a:solidFill>
                  <a:srgbClr val="77AF91"/>
                </a:solidFill>
                <a:latin typeface="Arial"/>
                <a:ea typeface="Arial"/>
                <a:cs typeface="Arial"/>
                <a:sym typeface="Arial"/>
              </a:rPr>
              <a:t>Yvonne Moore</a:t>
            </a:r>
            <a:endParaRPr sz="1400" b="1" i="0" u="none" strike="noStrike" cap="none">
              <a:solidFill>
                <a:srgbClr val="77AF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88;p45"/>
          <p:cNvSpPr txBox="1">
            <a:spLocks noChangeAspect="1"/>
          </p:cNvSpPr>
          <p:nvPr/>
        </p:nvSpPr>
        <p:spPr>
          <a:xfrm>
            <a:off x="7784202" y="2418472"/>
            <a:ext cx="1875149" cy="8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>
                <a:solidFill>
                  <a:srgbClr val="77AF91"/>
                </a:solidFill>
                <a:latin typeface="Arial"/>
                <a:cs typeface="Arial"/>
              </a:rPr>
              <a:t>Claire Kemp</a:t>
            </a:r>
            <a:endParaRPr sz="1400" b="1" i="0" u="none" strike="noStrike" cap="none">
              <a:solidFill>
                <a:srgbClr val="77AF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89;p45"/>
          <p:cNvSpPr txBox="1">
            <a:spLocks noChangeAspect="1"/>
          </p:cNvSpPr>
          <p:nvPr/>
        </p:nvSpPr>
        <p:spPr>
          <a:xfrm>
            <a:off x="9481997" y="2435687"/>
            <a:ext cx="1875149" cy="8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>
                <a:solidFill>
                  <a:srgbClr val="77AF91"/>
                </a:solidFill>
                <a:latin typeface="Arial"/>
                <a:cs typeface="Arial"/>
              </a:rPr>
              <a:t>Peter Howe</a:t>
            </a:r>
            <a:endParaRPr sz="1400" b="1" i="0" u="none" strike="noStrike" cap="none">
              <a:solidFill>
                <a:srgbClr val="77AF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90;p4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648" y="1213687"/>
            <a:ext cx="973627" cy="1230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94856756-b1dd-45f0-8c5d-401c5dbecc7d" descr="cid:image001.jpg@01D01537.63EEBFC0"/>
          <p:cNvPicPr>
            <a:picLocks noChangeAspect="1"/>
          </p:cNvPicPr>
          <p:nvPr/>
        </p:nvPicPr>
        <p:blipFill rotWithShape="1">
          <a:blip r:embed="rId5" r:link="rId6" cstate="print"/>
          <a:srcRect l="23895" t="47472" r="5261" b="3522"/>
          <a:stretch/>
        </p:blipFill>
        <p:spPr bwMode="auto">
          <a:xfrm>
            <a:off x="6089963" y="1348423"/>
            <a:ext cx="900832" cy="963014"/>
          </a:xfrm>
          <a:prstGeom prst="ellipse">
            <a:avLst/>
          </a:prstGeom>
          <a:ln w="12700" cap="rnd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5206" y="3165932"/>
            <a:ext cx="894343" cy="96155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931" y="1202992"/>
            <a:ext cx="929107" cy="12388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83836" y="1052264"/>
            <a:ext cx="4327916" cy="5229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>
                <a:ea typeface="+mn-lt"/>
                <a:cs typeface="+mn-lt"/>
              </a:rPr>
              <a:t>Attendees</a:t>
            </a: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Kate Marks </a:t>
            </a:r>
            <a:r>
              <a:rPr lang="en-US" sz="1400">
                <a:ea typeface="+mn-lt"/>
                <a:cs typeface="+mn-lt"/>
              </a:rPr>
              <a:t>– Project Sponsor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Karen Alden</a:t>
            </a:r>
            <a:r>
              <a:rPr lang="en-US" sz="1400">
                <a:ea typeface="+mn-lt"/>
                <a:cs typeface="+mn-lt"/>
              </a:rPr>
              <a:t> – Project Executive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  <a:buSzPts val="1800"/>
            </a:pPr>
            <a:r>
              <a:rPr lang="en-US" sz="1400" b="1"/>
              <a:t>Claire Kemp</a:t>
            </a:r>
            <a:r>
              <a:rPr lang="en-US" sz="1400"/>
              <a:t> - Senior User / Product Manager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Peter Howe</a:t>
            </a:r>
            <a:r>
              <a:rPr lang="en-US" sz="1400">
                <a:ea typeface="+mn-lt"/>
                <a:cs typeface="+mn-lt"/>
              </a:rPr>
              <a:t> - Project Manager 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cs typeface="Calibri"/>
              </a:rPr>
              <a:t>Paul Brown </a:t>
            </a:r>
            <a:r>
              <a:rPr lang="en-US" sz="1400">
                <a:cs typeface="Calibri"/>
              </a:rPr>
              <a:t>– Project Support</a:t>
            </a: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Mark Sherwood</a:t>
            </a:r>
            <a:r>
              <a:rPr lang="en-US" sz="1400">
                <a:ea typeface="+mn-lt"/>
                <a:cs typeface="+mn-lt"/>
              </a:rPr>
              <a:t> – DDTS Delivery Manager</a:t>
            </a:r>
            <a:endParaRPr lang="en-US"/>
          </a:p>
          <a:p>
            <a:pPr>
              <a:lnSpc>
                <a:spcPct val="150000"/>
              </a:lnSpc>
              <a:buSzPts val="1800"/>
            </a:pPr>
            <a:endParaRPr lang="en-US" sz="1400">
              <a:cs typeface="Calibri"/>
            </a:endParaRPr>
          </a:p>
          <a:p>
            <a:pPr>
              <a:lnSpc>
                <a:spcPct val="150000"/>
              </a:lnSpc>
              <a:buSzPts val="1800"/>
            </a:pPr>
            <a:r>
              <a:rPr lang="en-US" sz="1400" b="1">
                <a:cs typeface="Calibri"/>
              </a:rPr>
              <a:t>Stefan Laeger</a:t>
            </a:r>
            <a:r>
              <a:rPr lang="en-US" sz="1400">
                <a:cs typeface="Calibri"/>
              </a:rPr>
              <a:t> – FIM Service Manager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  <a:buSzPts val="1800"/>
            </a:pPr>
            <a:r>
              <a:rPr lang="en-US" sz="1400" b="1">
                <a:cs typeface="Calibri"/>
              </a:rPr>
              <a:t>Melissa Stanard</a:t>
            </a:r>
            <a:r>
              <a:rPr lang="en-US" sz="1400">
                <a:cs typeface="Calibri"/>
              </a:rPr>
              <a:t> – FIM Service Team (item 4 only)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400" b="1">
                <a:cs typeface="Calibri"/>
              </a:rPr>
              <a:t>Lucy Jarvis</a:t>
            </a:r>
            <a:r>
              <a:rPr lang="en-US" sz="1400">
                <a:cs typeface="Calibri"/>
              </a:rPr>
              <a:t> – Area Flood Resilience TL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400" b="1">
                <a:cs typeface="Calibri"/>
              </a:rPr>
              <a:t>Stewart Mounsey</a:t>
            </a:r>
            <a:r>
              <a:rPr lang="en-US" sz="1400">
                <a:cs typeface="Calibri"/>
              </a:rPr>
              <a:t> – Area Flood &amp; Coastal Risk Manager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400" b="1">
                <a:cs typeface="Calibri"/>
              </a:rPr>
              <a:t>Steve White</a:t>
            </a:r>
            <a:r>
              <a:rPr lang="en-US" sz="1400">
                <a:cs typeface="Calibri"/>
              </a:rPr>
              <a:t> – FWS Product Manager in for YM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400" b="1" u="sng">
                <a:cs typeface="Calibri"/>
              </a:rPr>
              <a:t>Apologies</a:t>
            </a: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Yvonne Moore</a:t>
            </a:r>
            <a:r>
              <a:rPr lang="en-US" sz="1400">
                <a:ea typeface="+mn-lt"/>
                <a:cs typeface="+mn-lt"/>
              </a:rPr>
              <a:t> - Service Owner</a:t>
            </a:r>
            <a:endParaRPr lang="en-US" sz="140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ea typeface="+mn-lt"/>
                <a:cs typeface="+mn-lt"/>
              </a:rPr>
              <a:t>Alex Hincks</a:t>
            </a:r>
            <a:r>
              <a:rPr lang="en-US" sz="1400">
                <a:ea typeface="+mn-lt"/>
                <a:cs typeface="+mn-lt"/>
              </a:rPr>
              <a:t> – DDTS Senior Supplier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3</a:t>
            </a:fld>
            <a:endParaRPr lang="en-US"/>
          </a:p>
        </p:txBody>
      </p:sp>
      <p:pic>
        <p:nvPicPr>
          <p:cNvPr id="3" name="Picture 9" descr="A person wearing a hat and sunglasses&#10;&#10;Description automatically generated">
            <a:extLst>
              <a:ext uri="{FF2B5EF4-FFF2-40B4-BE49-F238E27FC236}">
                <a16:creationId xmlns:a16="http://schemas.microsoft.com/office/drawing/2014/main" xmlns="" id="{F1076B1B-40BC-409A-9418-9B485716D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8622" y="3058043"/>
            <a:ext cx="1074957" cy="1079689"/>
          </a:xfrm>
          <a:prstGeom prst="rect">
            <a:avLst/>
          </a:prstGeom>
        </p:spPr>
      </p:pic>
      <p:pic>
        <p:nvPicPr>
          <p:cNvPr id="10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76F62F7B-38C7-4D62-BED9-A8161075D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8317" y="3160788"/>
            <a:ext cx="958095" cy="973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366390-C1CC-49A0-A452-4C56DBFF42CA}"/>
              </a:ext>
            </a:extLst>
          </p:cNvPr>
          <p:cNvSpPr txBox="1"/>
          <p:nvPr/>
        </p:nvSpPr>
        <p:spPr>
          <a:xfrm>
            <a:off x="9651491" y="426254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77AF91"/>
                </a:solidFill>
                <a:latin typeface="Arial"/>
                <a:cs typeface="Arial"/>
              </a:rPr>
              <a:t>Paul Brown</a:t>
            </a:r>
          </a:p>
        </p:txBody>
      </p:sp>
      <p:pic>
        <p:nvPicPr>
          <p:cNvPr id="13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96AE189-CE1F-4ADE-AE1A-8A04E38EF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3990" y="4802561"/>
            <a:ext cx="1150845" cy="10292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F8579C3-34A6-4DA8-8F22-5ECEF7C10F46}"/>
              </a:ext>
            </a:extLst>
          </p:cNvPr>
          <p:cNvSpPr txBox="1"/>
          <p:nvPr/>
        </p:nvSpPr>
        <p:spPr>
          <a:xfrm>
            <a:off x="5729432" y="57977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77AF91"/>
                </a:solidFill>
                <a:latin typeface="Arial"/>
                <a:cs typeface="Arial"/>
              </a:rPr>
              <a:t>Mark Sherwood</a:t>
            </a:r>
          </a:p>
        </p:txBody>
      </p:sp>
    </p:spTree>
    <p:extLst>
      <p:ext uri="{BB962C8B-B14F-4D97-AF65-F5344CB8AC3E}">
        <p14:creationId xmlns:p14="http://schemas.microsoft.com/office/powerpoint/2010/main" val="225655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16" y="155668"/>
            <a:ext cx="11277235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2:  XWS Roles</a:t>
            </a:r>
            <a:endParaRPr lang="en-GB" sz="2800" b="1">
              <a:solidFill>
                <a:srgbClr val="77AF91"/>
              </a:solidFill>
              <a:latin typeface="Arial"/>
              <a:cs typeface="Arial"/>
            </a:endParaRP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Calibri"/>
              <a:cs typeface="Arial"/>
            </a:endParaRPr>
          </a:p>
          <a:p>
            <a:endParaRPr lang="en-US" sz="2000" b="1">
              <a:cs typeface="Arial"/>
            </a:endParaRPr>
          </a:p>
          <a:p>
            <a:endParaRPr lang="en-US" sz="2000" b="1">
              <a:cs typeface="Arial"/>
            </a:endParaRPr>
          </a:p>
          <a:p>
            <a:endParaRPr lang="en-US" sz="2000" b="1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ADB5025-ED4C-454C-B328-51C1A396BDD5}"/>
              </a:ext>
            </a:extLst>
          </p:cNvPr>
          <p:cNvSpPr>
            <a:spLocks noGrp="1"/>
          </p:cNvSpPr>
          <p:nvPr/>
        </p:nvSpPr>
        <p:spPr bwMode="auto">
          <a:xfrm>
            <a:off x="624000" y="1283866"/>
            <a:ext cx="10943584" cy="46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47700" indent="-2873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636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795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2954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tx1"/>
              </a:solidFill>
              <a:cs typeface="Calibri"/>
            </a:endParaRPr>
          </a:p>
          <a:p>
            <a:endParaRPr lang="en-US" sz="2000">
              <a:cs typeface="Arial"/>
            </a:endParaRP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xmlns="" id="{F58F9F15-4708-46F9-81DF-6EF50E0A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9" y="146821"/>
            <a:ext cx="10685929" cy="59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16" y="155668"/>
            <a:ext cx="11277235" cy="818732"/>
          </a:xfrm>
        </p:spPr>
        <p:txBody>
          <a:bodyPr>
            <a:normAutofit fontScale="90000"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2:  Sign off XWS Terms of Reference and Roles &amp; Responsibilities</a:t>
            </a:r>
            <a:endParaRPr lang="en-GB" sz="2800" b="1">
              <a:solidFill>
                <a:srgbClr val="77AF91"/>
              </a:solidFill>
              <a:latin typeface="Arial"/>
              <a:cs typeface="Arial"/>
            </a:endParaRP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Calibri"/>
              <a:cs typeface="Arial"/>
            </a:endParaRPr>
          </a:p>
          <a:p>
            <a:r>
              <a:rPr lang="en-US" sz="2000" b="1">
                <a:solidFill>
                  <a:srgbClr val="77AF91"/>
                </a:solidFill>
                <a:latin typeface="Calibri"/>
                <a:cs typeface="Arial"/>
              </a:rPr>
              <a:t>ACTION :</a:t>
            </a:r>
            <a:r>
              <a:rPr lang="en-US" sz="2000" b="1">
                <a:latin typeface="Calibri"/>
                <a:cs typeface="Arial"/>
              </a:rPr>
              <a:t> After careful review of the XWS </a:t>
            </a:r>
            <a:r>
              <a:rPr lang="en-US" sz="2000" b="1" err="1">
                <a:latin typeface="Calibri"/>
                <a:cs typeface="Arial"/>
              </a:rPr>
              <a:t>ToR</a:t>
            </a:r>
            <a:r>
              <a:rPr lang="en-US" sz="2000" b="1">
                <a:latin typeface="Calibri"/>
                <a:cs typeface="Arial"/>
              </a:rPr>
              <a:t> and Roles &amp;Responsibilities will the XWS Board support approval of V1.3?</a:t>
            </a:r>
          </a:p>
          <a:p>
            <a:r>
              <a:rPr lang="en-US" sz="2000">
                <a:cs typeface="Calibri"/>
              </a:rPr>
              <a:t>(attached to the appointment and located at the link below)</a:t>
            </a:r>
            <a:endParaRPr lang="en-US"/>
          </a:p>
          <a:p>
            <a:endParaRPr lang="en-US" sz="2000" b="1">
              <a:cs typeface="Arial"/>
            </a:endParaRPr>
          </a:p>
          <a:p>
            <a:r>
              <a:rPr lang="en-US" sz="2000">
                <a:cs typeface="Arial"/>
                <a:hlinkClick r:id="rId4"/>
              </a:rPr>
              <a:t>XWS Roles &amp; Responsibilities V1.3</a:t>
            </a:r>
            <a:endParaRPr lang="en-US" sz="2000">
              <a:cs typeface="Arial"/>
            </a:endParaRPr>
          </a:p>
          <a:p>
            <a:endParaRPr lang="en-US" sz="2000" b="1">
              <a:cs typeface="Arial"/>
            </a:endParaRPr>
          </a:p>
          <a:p>
            <a:endParaRPr lang="en-US" sz="2000" b="1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ADB5025-ED4C-454C-B328-51C1A396BDD5}"/>
              </a:ext>
            </a:extLst>
          </p:cNvPr>
          <p:cNvSpPr>
            <a:spLocks noGrp="1"/>
          </p:cNvSpPr>
          <p:nvPr/>
        </p:nvSpPr>
        <p:spPr bwMode="auto">
          <a:xfrm>
            <a:off x="624000" y="1283866"/>
            <a:ext cx="10943584" cy="46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47700" indent="-2873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636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795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2954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tx1"/>
              </a:solidFill>
              <a:cs typeface="Calibri"/>
            </a:endParaRPr>
          </a:p>
          <a:p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Item 3 : XWS Governance and Landscape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6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132E2F24-A749-42A5-890D-33F7A5BA6AB2}"/>
              </a:ext>
            </a:extLst>
          </p:cNvPr>
          <p:cNvSpPr>
            <a:spLocks noGrp="1"/>
          </p:cNvSpPr>
          <p:nvPr/>
        </p:nvSpPr>
        <p:spPr bwMode="auto">
          <a:xfrm>
            <a:off x="624000" y="1700809"/>
            <a:ext cx="10943584" cy="424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47700" indent="-2873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636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795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2954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5765B4F9-137A-4C2B-8357-1981DBB59C2F}"/>
              </a:ext>
            </a:extLst>
          </p:cNvPr>
          <p:cNvSpPr/>
          <p:nvPr/>
        </p:nvSpPr>
        <p:spPr>
          <a:xfrm>
            <a:off x="4077311" y="3000736"/>
            <a:ext cx="1601163" cy="29901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rgbClr val="000000"/>
                </a:solidFill>
                <a:cs typeface="Arial"/>
              </a:rPr>
              <a:t>IMFS Project Board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71A2AF6-22A7-4B38-8760-54F74A1426E2}"/>
              </a:ext>
            </a:extLst>
          </p:cNvPr>
          <p:cNvSpPr/>
          <p:nvPr/>
        </p:nvSpPr>
        <p:spPr>
          <a:xfrm>
            <a:off x="7843520" y="2980763"/>
            <a:ext cx="3891277" cy="2990126"/>
          </a:xfrm>
          <a:prstGeom prst="roundRect">
            <a:avLst/>
          </a:prstGeom>
          <a:solidFill>
            <a:srgbClr val="33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err="1">
                <a:solidFill>
                  <a:srgbClr val="000000"/>
                </a:solidFill>
                <a:cs typeface="Arial"/>
              </a:rPr>
              <a:t>NeXt</a:t>
            </a:r>
            <a:r>
              <a:rPr lang="en-US" sz="1500">
                <a:solidFill>
                  <a:srgbClr val="000000"/>
                </a:solidFill>
                <a:cs typeface="Arial"/>
              </a:rPr>
              <a:t> Warning System Project Board</a:t>
            </a: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  <a:p>
            <a:pPr algn="ctr"/>
            <a:endParaRPr lang="en-US" sz="140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0D612ED-BA5A-492A-AF76-5C746C923C07}"/>
              </a:ext>
            </a:extLst>
          </p:cNvPr>
          <p:cNvSpPr/>
          <p:nvPr/>
        </p:nvSpPr>
        <p:spPr>
          <a:xfrm>
            <a:off x="266217" y="2971798"/>
            <a:ext cx="1601163" cy="29901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rgbClr val="000000"/>
                </a:solidFill>
                <a:cs typeface="Arial"/>
              </a:rPr>
              <a:t>Future of National Telemetry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ECA77AB-E444-44B2-871C-1FE008FCA4CE}"/>
              </a:ext>
            </a:extLst>
          </p:cNvPr>
          <p:cNvSpPr/>
          <p:nvPr/>
        </p:nvSpPr>
        <p:spPr>
          <a:xfrm>
            <a:off x="2220182" y="2998694"/>
            <a:ext cx="1601163" cy="29811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rgbClr val="000000"/>
                </a:solidFill>
                <a:cs typeface="Arial"/>
              </a:rPr>
              <a:t>Flood Warning Expansion Project Board 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3BD6A87B-52B0-4EE3-A8A8-7F5DDB99BB00}"/>
              </a:ext>
            </a:extLst>
          </p:cNvPr>
          <p:cNvSpPr/>
          <p:nvPr/>
        </p:nvSpPr>
        <p:spPr>
          <a:xfrm>
            <a:off x="5936872" y="2989727"/>
            <a:ext cx="1601163" cy="29901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rgbClr val="000000"/>
                </a:solidFill>
                <a:cs typeface="Arial"/>
              </a:rPr>
              <a:t>FIM Service Improvements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B892417E-9675-4852-B64C-12D4A8D5970A}"/>
              </a:ext>
            </a:extLst>
          </p:cNvPr>
          <p:cNvSpPr/>
          <p:nvPr/>
        </p:nvSpPr>
        <p:spPr>
          <a:xfrm>
            <a:off x="8726904" y="3592417"/>
            <a:ext cx="2163700" cy="405238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XWS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0ECA2816-41EA-4B2B-BB3F-8912F1C01911}"/>
              </a:ext>
            </a:extLst>
          </p:cNvPr>
          <p:cNvSpPr/>
          <p:nvPr/>
        </p:nvSpPr>
        <p:spPr>
          <a:xfrm>
            <a:off x="8726904" y="4100372"/>
            <a:ext cx="2163700" cy="385824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FWS CI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F88E0259-EDA1-4D7A-BFC8-8B99E7FD7D14}"/>
              </a:ext>
            </a:extLst>
          </p:cNvPr>
          <p:cNvSpPr/>
          <p:nvPr/>
        </p:nvSpPr>
        <p:spPr>
          <a:xfrm>
            <a:off x="8725682" y="4584485"/>
            <a:ext cx="2163824" cy="395469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EDW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EA7D0930-49CD-4EBC-80F4-763AB6FBFB88}"/>
              </a:ext>
            </a:extLst>
          </p:cNvPr>
          <p:cNvSpPr/>
          <p:nvPr/>
        </p:nvSpPr>
        <p:spPr>
          <a:xfrm>
            <a:off x="8728855" y="5060442"/>
            <a:ext cx="2159339" cy="357498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TFWS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415BC21D-3CE7-4B0C-A7FF-5EFC0930752D}"/>
              </a:ext>
            </a:extLst>
          </p:cNvPr>
          <p:cNvSpPr/>
          <p:nvPr/>
        </p:nvSpPr>
        <p:spPr>
          <a:xfrm>
            <a:off x="2166394" y="1216305"/>
            <a:ext cx="9568404" cy="916329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rgbClr val="000000"/>
                </a:solidFill>
                <a:cs typeface="Arial"/>
              </a:rPr>
              <a:t>Incident Management Portfolio Board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801EF002-D4BE-4ED5-9C68-46F5E275C094}"/>
              </a:ext>
            </a:extLst>
          </p:cNvPr>
          <p:cNvSpPr/>
          <p:nvPr/>
        </p:nvSpPr>
        <p:spPr>
          <a:xfrm>
            <a:off x="266216" y="1216304"/>
            <a:ext cx="1601163" cy="91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000000"/>
                </a:solidFill>
                <a:cs typeface="Arial"/>
              </a:rPr>
              <a:t>Environment and Business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01B09B2-A7F9-4A92-BD0E-472625516626}"/>
              </a:ext>
            </a:extLst>
          </p:cNvPr>
          <p:cNvCxnSpPr/>
          <p:nvPr/>
        </p:nvCxnSpPr>
        <p:spPr>
          <a:xfrm>
            <a:off x="2016285" y="1220525"/>
            <a:ext cx="247" cy="4737952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Arrow: Up 26">
            <a:extLst>
              <a:ext uri="{FF2B5EF4-FFF2-40B4-BE49-F238E27FC236}">
                <a16:creationId xmlns:a16="http://schemas.microsoft.com/office/drawing/2014/main" xmlns="" id="{846353FD-5FED-4870-823E-1975C47BCBC5}"/>
              </a:ext>
            </a:extLst>
          </p:cNvPr>
          <p:cNvSpPr/>
          <p:nvPr/>
        </p:nvSpPr>
        <p:spPr>
          <a:xfrm>
            <a:off x="9578720" y="2178398"/>
            <a:ext cx="472633" cy="752354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xmlns="" id="{60D83AF8-7AE0-43CC-9F1F-E77BCADB89E5}"/>
              </a:ext>
            </a:extLst>
          </p:cNvPr>
          <p:cNvSpPr/>
          <p:nvPr/>
        </p:nvSpPr>
        <p:spPr>
          <a:xfrm>
            <a:off x="828944" y="2178398"/>
            <a:ext cx="472633" cy="7523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F0D2C0C3-A271-4ACE-B9AC-9BE8AB0F277E}"/>
              </a:ext>
            </a:extLst>
          </p:cNvPr>
          <p:cNvSpPr/>
          <p:nvPr/>
        </p:nvSpPr>
        <p:spPr>
          <a:xfrm>
            <a:off x="8728546" y="5494995"/>
            <a:ext cx="2160344" cy="367074"/>
          </a:xfrm>
          <a:prstGeom prst="roundRect">
            <a:avLst/>
          </a:prstGeom>
          <a:solidFill>
            <a:srgbClr val="00C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cs typeface="Arial"/>
              </a:rPr>
              <a:t>Cell Broadcasting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xmlns="" id="{9CF31F85-970C-4640-B2C2-3734301D86AC}"/>
              </a:ext>
            </a:extLst>
          </p:cNvPr>
          <p:cNvSpPr/>
          <p:nvPr/>
        </p:nvSpPr>
        <p:spPr>
          <a:xfrm>
            <a:off x="4639167" y="2178398"/>
            <a:ext cx="472633" cy="752354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xmlns="" id="{E7A3DC09-EA09-40CA-BDF8-AC16C9AF3E86}"/>
              </a:ext>
            </a:extLst>
          </p:cNvPr>
          <p:cNvSpPr/>
          <p:nvPr/>
        </p:nvSpPr>
        <p:spPr>
          <a:xfrm>
            <a:off x="6503825" y="2178397"/>
            <a:ext cx="472633" cy="752354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xmlns="" id="{DE077A9D-4B14-45DB-8CD0-D278375C67C3}"/>
              </a:ext>
            </a:extLst>
          </p:cNvPr>
          <p:cNvSpPr/>
          <p:nvPr/>
        </p:nvSpPr>
        <p:spPr>
          <a:xfrm>
            <a:off x="2783472" y="2178397"/>
            <a:ext cx="472633" cy="752354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4001DD6A-EAE6-4F50-AE9B-6523A9B9ADE0}"/>
              </a:ext>
            </a:extLst>
          </p:cNvPr>
          <p:cNvCxnSpPr/>
          <p:nvPr/>
        </p:nvCxnSpPr>
        <p:spPr>
          <a:xfrm flipV="1">
            <a:off x="7047051" y="3432855"/>
            <a:ext cx="808299" cy="19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01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ea typeface="+mj-lt"/>
                <a:cs typeface="Arial"/>
              </a:rPr>
              <a:t>Item 3: XWS Work Packages - Outcomes</a:t>
            </a:r>
            <a:endParaRPr lang="en-US"/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1D2F39-A9AE-4314-B202-0A51C81F3B27}"/>
              </a:ext>
            </a:extLst>
          </p:cNvPr>
          <p:cNvSpPr txBox="1"/>
          <p:nvPr/>
        </p:nvSpPr>
        <p:spPr>
          <a:xfrm>
            <a:off x="711843" y="1107310"/>
            <a:ext cx="11221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CADB5025-ED4C-454C-B328-51C1A396BDD5}"/>
              </a:ext>
            </a:extLst>
          </p:cNvPr>
          <p:cNvSpPr>
            <a:spLocks noGrp="1"/>
          </p:cNvSpPr>
          <p:nvPr/>
        </p:nvSpPr>
        <p:spPr bwMode="auto">
          <a:xfrm>
            <a:off x="624000" y="1283866"/>
            <a:ext cx="10943584" cy="46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8775" indent="-358775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47700" indent="-2873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636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795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295400" indent="-2159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Core XWS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– deliver replacement hazard alerting service to provide continuity of service from FWS by December 2022 making our service simpler, faster, more flexible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etc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Extended Direct Warnings (EDW) 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- separating EDW from our existing Flood Warning System (FWS), reviewing the service we currently provide and make improvements to meet our objectives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Targeted Flood Warning Service (TFWS)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- refresh the service ensuring it meets complex (e.g. professional partners) user needs and move existing complex users from FWS to TFWS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Interactive Voice Response (IVR) 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- separating IVR from FWS,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reviewing the service we currently provide and make improvements to meet our objectives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Local Emergency Alerts (Cell Broadcast) 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- implementing for our flood warning service, some Severe Flood Warnings will be sent to using cell broadcast technology so we can warn people on move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/>
                <a:cs typeface="Calibri"/>
              </a:rPr>
              <a:t>FIM Service Changes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- 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FIM and XWS will continue to work together to review the wider service opportunities and challenges in the light of the new IM/FCRM Strategies and what XWS will enable us to do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03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XWS Landscape: 2020/21 - 2021/22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8</a:t>
            </a:fld>
            <a:endParaRPr lang="en-US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xmlns="" id="{261CD1E2-4CBD-4A58-A797-DE2747D7303B}"/>
              </a:ext>
            </a:extLst>
          </p:cNvPr>
          <p:cNvSpPr/>
          <p:nvPr/>
        </p:nvSpPr>
        <p:spPr>
          <a:xfrm>
            <a:off x="2811458" y="1345840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xmlns="" id="{564E8E1F-94E8-40F0-B38C-FBAC060DF5E5}"/>
              </a:ext>
            </a:extLst>
          </p:cNvPr>
          <p:cNvSpPr/>
          <p:nvPr/>
        </p:nvSpPr>
        <p:spPr>
          <a:xfrm>
            <a:off x="4363649" y="1344032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xmlns="" id="{203580C1-1372-4FFA-B173-EBDE91903C5B}"/>
              </a:ext>
            </a:extLst>
          </p:cNvPr>
          <p:cNvSpPr/>
          <p:nvPr/>
        </p:nvSpPr>
        <p:spPr>
          <a:xfrm>
            <a:off x="5923378" y="1344035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xmlns="" id="{56DDE9F4-A26D-4FA8-8A3E-C7E0474C6709}"/>
              </a:ext>
            </a:extLst>
          </p:cNvPr>
          <p:cNvSpPr/>
          <p:nvPr/>
        </p:nvSpPr>
        <p:spPr>
          <a:xfrm>
            <a:off x="7490156" y="1344034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6" name="Rounded Rectangle 13">
            <a:extLst>
              <a:ext uri="{FF2B5EF4-FFF2-40B4-BE49-F238E27FC236}">
                <a16:creationId xmlns:a16="http://schemas.microsoft.com/office/drawing/2014/main" xmlns="" id="{4CD4C498-1981-4A8D-8F95-8F104C784872}"/>
              </a:ext>
            </a:extLst>
          </p:cNvPr>
          <p:cNvSpPr/>
          <p:nvPr/>
        </p:nvSpPr>
        <p:spPr>
          <a:xfrm>
            <a:off x="9049885" y="1344033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xmlns="" id="{D386890D-7F24-4F24-852F-0FD33404A7E6}"/>
              </a:ext>
            </a:extLst>
          </p:cNvPr>
          <p:cNvSpPr/>
          <p:nvPr/>
        </p:nvSpPr>
        <p:spPr>
          <a:xfrm>
            <a:off x="10609614" y="1344054"/>
            <a:ext cx="1214537" cy="47153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xmlns="" id="{886AFCC9-A7E3-4E77-8AF3-4B35A5136943}"/>
              </a:ext>
            </a:extLst>
          </p:cNvPr>
          <p:cNvSpPr/>
          <p:nvPr/>
        </p:nvSpPr>
        <p:spPr>
          <a:xfrm>
            <a:off x="436867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Q4 20/21</a:t>
            </a: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xmlns="" id="{AE20F6CD-5909-4B9C-9A74-1538246DBF87}"/>
              </a:ext>
            </a:extLst>
          </p:cNvPr>
          <p:cNvSpPr/>
          <p:nvPr/>
        </p:nvSpPr>
        <p:spPr>
          <a:xfrm>
            <a:off x="5925891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Q1 21/22</a:t>
            </a:r>
          </a:p>
        </p:txBody>
      </p:sp>
      <p:sp>
        <p:nvSpPr>
          <p:cNvPr id="20" name="Rounded Rectangle 18">
            <a:extLst>
              <a:ext uri="{FF2B5EF4-FFF2-40B4-BE49-F238E27FC236}">
                <a16:creationId xmlns:a16="http://schemas.microsoft.com/office/drawing/2014/main" xmlns="" id="{D4D358A9-D7A1-47BC-AD60-D5C4850EA577}"/>
              </a:ext>
            </a:extLst>
          </p:cNvPr>
          <p:cNvSpPr/>
          <p:nvPr/>
        </p:nvSpPr>
        <p:spPr>
          <a:xfrm>
            <a:off x="7490156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Q2 21/22</a:t>
            </a:r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xmlns="" id="{F9FE2F26-1F24-4CB6-9E7F-AD94E5CF2BBF}"/>
              </a:ext>
            </a:extLst>
          </p:cNvPr>
          <p:cNvSpPr/>
          <p:nvPr/>
        </p:nvSpPr>
        <p:spPr>
          <a:xfrm>
            <a:off x="904988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Q3 21/22</a:t>
            </a: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xmlns="" id="{73541DE2-F8D4-4806-AFE9-1E69EC6F9E56}"/>
              </a:ext>
            </a:extLst>
          </p:cNvPr>
          <p:cNvSpPr/>
          <p:nvPr/>
        </p:nvSpPr>
        <p:spPr>
          <a:xfrm>
            <a:off x="10609614" y="892363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Q4 21/22</a:t>
            </a:r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xmlns="" id="{CA8553A8-437A-439A-B6D0-AA6929D01030}"/>
              </a:ext>
            </a:extLst>
          </p:cNvPr>
          <p:cNvSpPr/>
          <p:nvPr/>
        </p:nvSpPr>
        <p:spPr>
          <a:xfrm>
            <a:off x="134349" y="1540634"/>
            <a:ext cx="2596578" cy="261026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Core XWS including Online Registration, Core Engine &amp; Issuing Warnings</a:t>
            </a:r>
          </a:p>
        </p:txBody>
      </p: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xmlns="" id="{E5F60265-EA05-4925-8DA1-A966C96F1E78}"/>
              </a:ext>
            </a:extLst>
          </p:cNvPr>
          <p:cNvSpPr/>
          <p:nvPr/>
        </p:nvSpPr>
        <p:spPr>
          <a:xfrm>
            <a:off x="2813206" y="5599492"/>
            <a:ext cx="1213397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chemeClr val="tx1"/>
                </a:solidFill>
                <a:cs typeface="Arial"/>
              </a:rPr>
              <a:t>Technical</a:t>
            </a:r>
            <a:r>
              <a:rPr lang="en-GB" sz="1200">
                <a:cs typeface="Arial"/>
              </a:rPr>
              <a:t> </a:t>
            </a:r>
            <a:r>
              <a:rPr lang="en-GB" sz="1200">
                <a:solidFill>
                  <a:schemeClr val="tx1"/>
                </a:solidFill>
                <a:cs typeface="Arial"/>
              </a:rPr>
              <a:t>Development</a:t>
            </a: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xmlns="" id="{21C66423-976A-44A0-B62E-0D4E43B386AD}"/>
              </a:ext>
            </a:extLst>
          </p:cNvPr>
          <p:cNvSpPr/>
          <p:nvPr/>
        </p:nvSpPr>
        <p:spPr>
          <a:xfrm>
            <a:off x="131126" y="5602324"/>
            <a:ext cx="2596579" cy="33800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Local Emergency Alerts (Cell Broadcast)</a:t>
            </a:r>
          </a:p>
        </p:txBody>
      </p:sp>
      <p:sp>
        <p:nvSpPr>
          <p:cNvPr id="27" name="Rounded Rectangle 33">
            <a:extLst>
              <a:ext uri="{FF2B5EF4-FFF2-40B4-BE49-F238E27FC236}">
                <a16:creationId xmlns:a16="http://schemas.microsoft.com/office/drawing/2014/main" xmlns="" id="{C83F0388-771E-422A-B446-CBC5B71C190F}"/>
              </a:ext>
            </a:extLst>
          </p:cNvPr>
          <p:cNvSpPr/>
          <p:nvPr/>
        </p:nvSpPr>
        <p:spPr>
          <a:xfrm>
            <a:off x="2816485" y="892341"/>
            <a:ext cx="1214537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Q3 20/21</a:t>
            </a:r>
          </a:p>
        </p:txBody>
      </p:sp>
      <p:sp>
        <p:nvSpPr>
          <p:cNvPr id="28" name="Rounded Rectangle 41">
            <a:extLst>
              <a:ext uri="{FF2B5EF4-FFF2-40B4-BE49-F238E27FC236}">
                <a16:creationId xmlns:a16="http://schemas.microsoft.com/office/drawing/2014/main" xmlns="" id="{1B040999-57CD-4EFC-9D08-BE4B6BF2DB1E}"/>
              </a:ext>
            </a:extLst>
          </p:cNvPr>
          <p:cNvSpPr/>
          <p:nvPr/>
        </p:nvSpPr>
        <p:spPr>
          <a:xfrm>
            <a:off x="2821922" y="4720786"/>
            <a:ext cx="2759967" cy="33797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User research on complex user needs &amp; Discovery</a:t>
            </a:r>
          </a:p>
        </p:txBody>
      </p:sp>
      <p:sp>
        <p:nvSpPr>
          <p:cNvPr id="29" name="Rounded Rectangle 45">
            <a:extLst>
              <a:ext uri="{FF2B5EF4-FFF2-40B4-BE49-F238E27FC236}">
                <a16:creationId xmlns:a16="http://schemas.microsoft.com/office/drawing/2014/main" xmlns="" id="{E440CEBB-DA9A-43F3-8400-C6036D68D7E3}"/>
              </a:ext>
            </a:extLst>
          </p:cNvPr>
          <p:cNvSpPr/>
          <p:nvPr/>
        </p:nvSpPr>
        <p:spPr>
          <a:xfrm>
            <a:off x="2809828" y="5151858"/>
            <a:ext cx="2756068" cy="337974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Add feedback to IVR</a:t>
            </a: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xmlns="" id="{E27574BD-45DA-4E99-A774-80942BBEF70D}"/>
              </a:ext>
            </a:extLst>
          </p:cNvPr>
          <p:cNvSpPr/>
          <p:nvPr/>
        </p:nvSpPr>
        <p:spPr>
          <a:xfrm>
            <a:off x="5922966" y="5596179"/>
            <a:ext cx="5904990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  <a:cs typeface="Arial"/>
              </a:rPr>
              <a:t>Business rollout &amp; live in FWS</a:t>
            </a: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xmlns="" id="{94C34627-4DF3-48A7-B888-68CC64128C6C}"/>
              </a:ext>
            </a:extLst>
          </p:cNvPr>
          <p:cNvSpPr/>
          <p:nvPr/>
        </p:nvSpPr>
        <p:spPr>
          <a:xfrm>
            <a:off x="2827421" y="1540633"/>
            <a:ext cx="2743715" cy="22800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Alpha</a:t>
            </a:r>
            <a:endParaRPr lang="en-GB" sz="1200">
              <a:solidFill>
                <a:prstClr val="black"/>
              </a:solidFill>
              <a:cs typeface="Arial"/>
            </a:endParaRPr>
          </a:p>
        </p:txBody>
      </p:sp>
      <p:sp>
        <p:nvSpPr>
          <p:cNvPr id="32" name="Rounded Rectangle 39">
            <a:extLst>
              <a:ext uri="{FF2B5EF4-FFF2-40B4-BE49-F238E27FC236}">
                <a16:creationId xmlns:a16="http://schemas.microsoft.com/office/drawing/2014/main" xmlns="" id="{41E2B525-8392-4BBD-B5E0-74190FCBB9DB}"/>
              </a:ext>
            </a:extLst>
          </p:cNvPr>
          <p:cNvSpPr/>
          <p:nvPr/>
        </p:nvSpPr>
        <p:spPr>
          <a:xfrm>
            <a:off x="2811458" y="1855855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User research on prototypes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xmlns="" id="{5EB40A84-97C2-403F-9076-472FDB1D2193}"/>
              </a:ext>
            </a:extLst>
          </p:cNvPr>
          <p:cNvSpPr/>
          <p:nvPr/>
        </p:nvSpPr>
        <p:spPr>
          <a:xfrm>
            <a:off x="5903763" y="1535708"/>
            <a:ext cx="5930420" cy="23293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Private Beta</a:t>
            </a:r>
            <a:endParaRPr lang="en-GB" sz="1200">
              <a:solidFill>
                <a:prstClr val="black"/>
              </a:solidFill>
              <a:cs typeface="Arial"/>
            </a:endParaRPr>
          </a:p>
        </p:txBody>
      </p:sp>
      <p:sp>
        <p:nvSpPr>
          <p:cNvPr id="34" name="Rounded Rectangle 39">
            <a:extLst>
              <a:ext uri="{FF2B5EF4-FFF2-40B4-BE49-F238E27FC236}">
                <a16:creationId xmlns:a16="http://schemas.microsoft.com/office/drawing/2014/main" xmlns="" id="{FB9CC0B1-14B3-4E05-8A0A-F4243179B0E7}"/>
              </a:ext>
            </a:extLst>
          </p:cNvPr>
          <p:cNvSpPr/>
          <p:nvPr/>
        </p:nvSpPr>
        <p:spPr>
          <a:xfrm>
            <a:off x="4371187" y="1851838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User research &amp; iterate prototypes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35" name="Rounded Rectangle 39">
            <a:extLst>
              <a:ext uri="{FF2B5EF4-FFF2-40B4-BE49-F238E27FC236}">
                <a16:creationId xmlns:a16="http://schemas.microsoft.com/office/drawing/2014/main" xmlns="" id="{FCB423B5-9B7B-4588-89E7-838CC6A1305E}"/>
              </a:ext>
            </a:extLst>
          </p:cNvPr>
          <p:cNvSpPr/>
          <p:nvPr/>
        </p:nvSpPr>
        <p:spPr>
          <a:xfrm>
            <a:off x="2818996" y="2452317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Create formal development environment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36" name="Rounded Rectangle 39">
            <a:extLst>
              <a:ext uri="{FF2B5EF4-FFF2-40B4-BE49-F238E27FC236}">
                <a16:creationId xmlns:a16="http://schemas.microsoft.com/office/drawing/2014/main" xmlns="" id="{F660574C-7609-4536-BC05-91601C22266C}"/>
              </a:ext>
            </a:extLst>
          </p:cNvPr>
          <p:cNvSpPr/>
          <p:nvPr/>
        </p:nvSpPr>
        <p:spPr>
          <a:xfrm>
            <a:off x="2816485" y="3048780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Considering architecture &amp; non-functional 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37" name="Rounded Rectangle 39">
            <a:extLst>
              <a:ext uri="{FF2B5EF4-FFF2-40B4-BE49-F238E27FC236}">
                <a16:creationId xmlns:a16="http://schemas.microsoft.com/office/drawing/2014/main" xmlns="" id="{14ECF4E2-DFB2-49E8-8FF4-63E65C9CCE66}"/>
              </a:ext>
            </a:extLst>
          </p:cNvPr>
          <p:cNvSpPr/>
          <p:nvPr/>
        </p:nvSpPr>
        <p:spPr>
          <a:xfrm>
            <a:off x="4375723" y="3050597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Defined MVP with prioritised user stories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38" name="Rounded Rectangle 39">
            <a:extLst>
              <a:ext uri="{FF2B5EF4-FFF2-40B4-BE49-F238E27FC236}">
                <a16:creationId xmlns:a16="http://schemas.microsoft.com/office/drawing/2014/main" xmlns="" id="{10BC3EB3-1226-41EF-A7B5-EF6F7D83BB26}"/>
              </a:ext>
            </a:extLst>
          </p:cNvPr>
          <p:cNvSpPr/>
          <p:nvPr/>
        </p:nvSpPr>
        <p:spPr>
          <a:xfrm>
            <a:off x="4380866" y="3648538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  <a:cs typeface="Arial"/>
              </a:rPr>
              <a:t>User journey mapping &amp; event storming</a:t>
            </a:r>
          </a:p>
        </p:txBody>
      </p:sp>
      <p:sp>
        <p:nvSpPr>
          <p:cNvPr id="39" name="Rounded Rectangle 60">
            <a:extLst>
              <a:ext uri="{FF2B5EF4-FFF2-40B4-BE49-F238E27FC236}">
                <a16:creationId xmlns:a16="http://schemas.microsoft.com/office/drawing/2014/main" xmlns="" id="{EA1B9C0C-A9B9-4947-BEE4-10F549612C7B}"/>
              </a:ext>
            </a:extLst>
          </p:cNvPr>
          <p:cNvSpPr/>
          <p:nvPr/>
        </p:nvSpPr>
        <p:spPr>
          <a:xfrm>
            <a:off x="2823534" y="4274200"/>
            <a:ext cx="2754652" cy="34152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Discovery &amp; Procurement </a:t>
            </a:r>
          </a:p>
        </p:txBody>
      </p:sp>
      <p:sp>
        <p:nvSpPr>
          <p:cNvPr id="40" name="Rounded Rectangle 62">
            <a:extLst>
              <a:ext uri="{FF2B5EF4-FFF2-40B4-BE49-F238E27FC236}">
                <a16:creationId xmlns:a16="http://schemas.microsoft.com/office/drawing/2014/main" xmlns="" id="{2BBB1782-96B7-460C-B86A-5EEA19D6F3EB}"/>
              </a:ext>
            </a:extLst>
          </p:cNvPr>
          <p:cNvSpPr/>
          <p:nvPr/>
        </p:nvSpPr>
        <p:spPr>
          <a:xfrm>
            <a:off x="136143" y="4254995"/>
            <a:ext cx="2596579" cy="3609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EDW Separation</a:t>
            </a:r>
          </a:p>
        </p:txBody>
      </p:sp>
      <p:sp>
        <p:nvSpPr>
          <p:cNvPr id="41" name="Rounded Rectangle 66">
            <a:extLst>
              <a:ext uri="{FF2B5EF4-FFF2-40B4-BE49-F238E27FC236}">
                <a16:creationId xmlns:a16="http://schemas.microsoft.com/office/drawing/2014/main" xmlns="" id="{FAC1FD01-2B4D-4F0A-9C2D-C335B424A596}"/>
              </a:ext>
            </a:extLst>
          </p:cNvPr>
          <p:cNvSpPr/>
          <p:nvPr/>
        </p:nvSpPr>
        <p:spPr>
          <a:xfrm>
            <a:off x="128842" y="4720089"/>
            <a:ext cx="2596579" cy="33557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TFWS Refresh</a:t>
            </a:r>
          </a:p>
        </p:txBody>
      </p:sp>
      <p:sp>
        <p:nvSpPr>
          <p:cNvPr id="42" name="Rounded Rectangle 67">
            <a:extLst>
              <a:ext uri="{FF2B5EF4-FFF2-40B4-BE49-F238E27FC236}">
                <a16:creationId xmlns:a16="http://schemas.microsoft.com/office/drawing/2014/main" xmlns="" id="{8C9EE5A8-C587-4592-A525-2701DD1E6AD7}"/>
              </a:ext>
            </a:extLst>
          </p:cNvPr>
          <p:cNvSpPr/>
          <p:nvPr/>
        </p:nvSpPr>
        <p:spPr>
          <a:xfrm>
            <a:off x="134988" y="5153007"/>
            <a:ext cx="2596579" cy="338006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IVR Separation</a:t>
            </a:r>
          </a:p>
        </p:txBody>
      </p:sp>
      <p:sp>
        <p:nvSpPr>
          <p:cNvPr id="43" name="Rounded Rectangle 39">
            <a:extLst>
              <a:ext uri="{FF2B5EF4-FFF2-40B4-BE49-F238E27FC236}">
                <a16:creationId xmlns:a16="http://schemas.microsoft.com/office/drawing/2014/main" xmlns="" id="{9274F594-CEC4-451E-8DC3-76C5603360A9}"/>
              </a:ext>
            </a:extLst>
          </p:cNvPr>
          <p:cNvSpPr/>
          <p:nvPr/>
        </p:nvSpPr>
        <p:spPr>
          <a:xfrm>
            <a:off x="4375723" y="2456133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Defined architecture &amp; technology 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44" name="5-Point Star 2">
            <a:extLst>
              <a:ext uri="{FF2B5EF4-FFF2-40B4-BE49-F238E27FC236}">
                <a16:creationId xmlns:a16="http://schemas.microsoft.com/office/drawing/2014/main" xmlns="" id="{C166D9FC-7533-43E4-B221-91F2B8E6DA36}"/>
              </a:ext>
            </a:extLst>
          </p:cNvPr>
          <p:cNvSpPr/>
          <p:nvPr/>
        </p:nvSpPr>
        <p:spPr>
          <a:xfrm>
            <a:off x="5450269" y="2535840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5" name="Rounded Rectangle 39">
            <a:extLst>
              <a:ext uri="{FF2B5EF4-FFF2-40B4-BE49-F238E27FC236}">
                <a16:creationId xmlns:a16="http://schemas.microsoft.com/office/drawing/2014/main" xmlns="" id="{E9D75C86-1147-4429-A152-BAFF02EDCD0F}"/>
              </a:ext>
            </a:extLst>
          </p:cNvPr>
          <p:cNvSpPr/>
          <p:nvPr/>
        </p:nvSpPr>
        <p:spPr>
          <a:xfrm>
            <a:off x="5925401" y="1855855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schemeClr val="tx1"/>
                </a:solidFill>
              </a:rPr>
              <a:t>Expand Delivery team</a:t>
            </a:r>
            <a:endParaRPr lang="en-GB" sz="1150">
              <a:solidFill>
                <a:schemeClr val="tx1"/>
              </a:solidFill>
              <a:cs typeface="Arial"/>
            </a:endParaRPr>
          </a:p>
        </p:txBody>
      </p:sp>
      <p:sp>
        <p:nvSpPr>
          <p:cNvPr id="46" name="Rounded Rectangle 39">
            <a:extLst>
              <a:ext uri="{FF2B5EF4-FFF2-40B4-BE49-F238E27FC236}">
                <a16:creationId xmlns:a16="http://schemas.microsoft.com/office/drawing/2014/main" xmlns="" id="{6B11CCD0-4E69-4321-AD06-266F918AA43C}"/>
              </a:ext>
            </a:extLst>
          </p:cNvPr>
          <p:cNvSpPr/>
          <p:nvPr/>
        </p:nvSpPr>
        <p:spPr>
          <a:xfrm>
            <a:off x="5925400" y="2452318"/>
            <a:ext cx="1206999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Secure resource to deliver change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47" name="Rounded Rectangle 39">
            <a:extLst>
              <a:ext uri="{FF2B5EF4-FFF2-40B4-BE49-F238E27FC236}">
                <a16:creationId xmlns:a16="http://schemas.microsoft.com/office/drawing/2014/main" xmlns="" id="{5B999C84-D5AC-4BAF-89C9-59C2EA816CA1}"/>
              </a:ext>
            </a:extLst>
          </p:cNvPr>
          <p:cNvSpPr/>
          <p:nvPr/>
        </p:nvSpPr>
        <p:spPr>
          <a:xfrm>
            <a:off x="5933199" y="3052488"/>
            <a:ext cx="5883414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srgbClr val="000000"/>
                </a:solidFill>
              </a:rPr>
              <a:t>User research &amp; build on end-to-end user journey</a:t>
            </a:r>
            <a:endParaRPr lang="en-GB" sz="1150">
              <a:solidFill>
                <a:srgbClr val="000000"/>
              </a:solidFill>
              <a:cs typeface="Arial"/>
            </a:endParaRPr>
          </a:p>
        </p:txBody>
      </p:sp>
      <p:sp>
        <p:nvSpPr>
          <p:cNvPr id="48" name="Rounded Rectangle 39">
            <a:extLst>
              <a:ext uri="{FF2B5EF4-FFF2-40B4-BE49-F238E27FC236}">
                <a16:creationId xmlns:a16="http://schemas.microsoft.com/office/drawing/2014/main" xmlns="" id="{6C38FBE9-3E2B-41FA-ACE4-7CB740496F05}"/>
              </a:ext>
            </a:extLst>
          </p:cNvPr>
          <p:cNvSpPr/>
          <p:nvPr/>
        </p:nvSpPr>
        <p:spPr>
          <a:xfrm>
            <a:off x="5925399" y="3650705"/>
            <a:ext cx="2777822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Build &amp; deploy Private Beta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xmlns="" id="{6474E386-7B47-47D1-9846-56A69C1A2616}"/>
              </a:ext>
            </a:extLst>
          </p:cNvPr>
          <p:cNvSpPr/>
          <p:nvPr/>
        </p:nvSpPr>
        <p:spPr>
          <a:xfrm>
            <a:off x="9052949" y="3647172"/>
            <a:ext cx="2768176" cy="50925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prstClr val="black"/>
                </a:solidFill>
              </a:rPr>
              <a:t>Launch Private Beta</a:t>
            </a:r>
            <a:endParaRPr lang="en-GB" sz="1150">
              <a:solidFill>
                <a:prstClr val="black"/>
              </a:solidFill>
              <a:cs typeface="Arial"/>
            </a:endParaRPr>
          </a:p>
        </p:txBody>
      </p:sp>
      <p:sp>
        <p:nvSpPr>
          <p:cNvPr id="50" name="Rounded Rectangle 76">
            <a:extLst>
              <a:ext uri="{FF2B5EF4-FFF2-40B4-BE49-F238E27FC236}">
                <a16:creationId xmlns:a16="http://schemas.microsoft.com/office/drawing/2014/main" xmlns="" id="{3E304159-56B0-4B9D-9357-6ED416DD88D6}"/>
              </a:ext>
            </a:extLst>
          </p:cNvPr>
          <p:cNvSpPr/>
          <p:nvPr/>
        </p:nvSpPr>
        <p:spPr>
          <a:xfrm>
            <a:off x="5925399" y="4270025"/>
            <a:ext cx="2778093" cy="34152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 Procurement, Commercial &amp; Alpha</a:t>
            </a:r>
          </a:p>
        </p:txBody>
      </p:sp>
      <p:sp>
        <p:nvSpPr>
          <p:cNvPr id="51" name="Rounded Rectangle 77">
            <a:extLst>
              <a:ext uri="{FF2B5EF4-FFF2-40B4-BE49-F238E27FC236}">
                <a16:creationId xmlns:a16="http://schemas.microsoft.com/office/drawing/2014/main" xmlns="" id="{47273DC3-F3E1-4AA4-8C1D-67AFA2D56BDE}"/>
              </a:ext>
            </a:extLst>
          </p:cNvPr>
          <p:cNvSpPr/>
          <p:nvPr/>
        </p:nvSpPr>
        <p:spPr>
          <a:xfrm>
            <a:off x="9048685" y="4279250"/>
            <a:ext cx="2767928" cy="34152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Beta</a:t>
            </a:r>
          </a:p>
        </p:txBody>
      </p:sp>
      <p:sp>
        <p:nvSpPr>
          <p:cNvPr id="52" name="Rounded Rectangle 41">
            <a:extLst>
              <a:ext uri="{FF2B5EF4-FFF2-40B4-BE49-F238E27FC236}">
                <a16:creationId xmlns:a16="http://schemas.microsoft.com/office/drawing/2014/main" xmlns="" id="{7FABA23B-5A40-4AC0-88A4-0779EEA6D39F}"/>
              </a:ext>
            </a:extLst>
          </p:cNvPr>
          <p:cNvSpPr/>
          <p:nvPr/>
        </p:nvSpPr>
        <p:spPr>
          <a:xfrm>
            <a:off x="5925228" y="4720785"/>
            <a:ext cx="1217532" cy="33797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Alpha</a:t>
            </a:r>
          </a:p>
        </p:txBody>
      </p:sp>
      <p:sp>
        <p:nvSpPr>
          <p:cNvPr id="53" name="Rounded Rectangle 41">
            <a:extLst>
              <a:ext uri="{FF2B5EF4-FFF2-40B4-BE49-F238E27FC236}">
                <a16:creationId xmlns:a16="http://schemas.microsoft.com/office/drawing/2014/main" xmlns="" id="{B9662E08-2298-46F9-A76F-65818BC2BAD9}"/>
              </a:ext>
            </a:extLst>
          </p:cNvPr>
          <p:cNvSpPr/>
          <p:nvPr/>
        </p:nvSpPr>
        <p:spPr>
          <a:xfrm>
            <a:off x="7492244" y="4720784"/>
            <a:ext cx="4320838" cy="33797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Beta</a:t>
            </a:r>
          </a:p>
        </p:txBody>
      </p:sp>
      <p:sp>
        <p:nvSpPr>
          <p:cNvPr id="54" name="Rounded Rectangle 39">
            <a:extLst>
              <a:ext uri="{FF2B5EF4-FFF2-40B4-BE49-F238E27FC236}">
                <a16:creationId xmlns:a16="http://schemas.microsoft.com/office/drawing/2014/main" xmlns="" id="{C9F5EE6F-07CA-47CB-B100-860BE5FA2213}"/>
              </a:ext>
            </a:extLst>
          </p:cNvPr>
          <p:cNvSpPr/>
          <p:nvPr/>
        </p:nvSpPr>
        <p:spPr>
          <a:xfrm>
            <a:off x="7487157" y="1849711"/>
            <a:ext cx="4325397" cy="510675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srgbClr val="000000"/>
                </a:solidFill>
              </a:rPr>
              <a:t>Data migration &amp; transition from FWS to XWS</a:t>
            </a:r>
            <a:endParaRPr lang="en-GB" sz="1150">
              <a:solidFill>
                <a:srgbClr val="000000"/>
              </a:solidFill>
              <a:cs typeface="Arial"/>
            </a:endParaRPr>
          </a:p>
        </p:txBody>
      </p:sp>
      <p:sp>
        <p:nvSpPr>
          <p:cNvPr id="55" name="Rounded Rectangle 45">
            <a:extLst>
              <a:ext uri="{FF2B5EF4-FFF2-40B4-BE49-F238E27FC236}">
                <a16:creationId xmlns:a16="http://schemas.microsoft.com/office/drawing/2014/main" xmlns="" id="{BF8B7EB6-4419-4C30-9D21-6C792E765C0C}"/>
              </a:ext>
            </a:extLst>
          </p:cNvPr>
          <p:cNvSpPr/>
          <p:nvPr/>
        </p:nvSpPr>
        <p:spPr>
          <a:xfrm>
            <a:off x="5925424" y="5151857"/>
            <a:ext cx="1213633" cy="337974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Discovery</a:t>
            </a:r>
          </a:p>
        </p:txBody>
      </p:sp>
      <p:sp>
        <p:nvSpPr>
          <p:cNvPr id="56" name="Rounded Rectangle 45">
            <a:extLst>
              <a:ext uri="{FF2B5EF4-FFF2-40B4-BE49-F238E27FC236}">
                <a16:creationId xmlns:a16="http://schemas.microsoft.com/office/drawing/2014/main" xmlns="" id="{A49481DD-99CF-48EF-B69C-719C1260EFD5}"/>
              </a:ext>
            </a:extLst>
          </p:cNvPr>
          <p:cNvSpPr/>
          <p:nvPr/>
        </p:nvSpPr>
        <p:spPr>
          <a:xfrm>
            <a:off x="7486294" y="5151856"/>
            <a:ext cx="1213633" cy="337974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Alpha</a:t>
            </a:r>
          </a:p>
        </p:txBody>
      </p:sp>
      <p:sp>
        <p:nvSpPr>
          <p:cNvPr id="57" name="Rounded Rectangle 45">
            <a:extLst>
              <a:ext uri="{FF2B5EF4-FFF2-40B4-BE49-F238E27FC236}">
                <a16:creationId xmlns:a16="http://schemas.microsoft.com/office/drawing/2014/main" xmlns="" id="{BD40B1D2-DBBC-475B-B146-A762A2C2BACD}"/>
              </a:ext>
            </a:extLst>
          </p:cNvPr>
          <p:cNvSpPr/>
          <p:nvPr/>
        </p:nvSpPr>
        <p:spPr>
          <a:xfrm>
            <a:off x="9047164" y="5151855"/>
            <a:ext cx="2762213" cy="337974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Beta</a:t>
            </a:r>
          </a:p>
        </p:txBody>
      </p:sp>
      <p:sp>
        <p:nvSpPr>
          <p:cNvPr id="58" name="Rounded Rectangle 28">
            <a:extLst>
              <a:ext uri="{FF2B5EF4-FFF2-40B4-BE49-F238E27FC236}">
                <a16:creationId xmlns:a16="http://schemas.microsoft.com/office/drawing/2014/main" xmlns="" id="{BE6D101F-2DA2-40A5-A4CF-7224285F6245}"/>
              </a:ext>
            </a:extLst>
          </p:cNvPr>
          <p:cNvSpPr/>
          <p:nvPr/>
        </p:nvSpPr>
        <p:spPr>
          <a:xfrm>
            <a:off x="4374076" y="5593346"/>
            <a:ext cx="1213397" cy="34152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chemeClr val="tx1"/>
                </a:solidFill>
                <a:cs typeface="Arial"/>
              </a:rPr>
              <a:t>Testing</a:t>
            </a:r>
          </a:p>
        </p:txBody>
      </p:sp>
      <p:sp>
        <p:nvSpPr>
          <p:cNvPr id="59" name="5-Point Star 2">
            <a:extLst>
              <a:ext uri="{FF2B5EF4-FFF2-40B4-BE49-F238E27FC236}">
                <a16:creationId xmlns:a16="http://schemas.microsoft.com/office/drawing/2014/main" xmlns="" id="{1FC2CD5C-36F5-42B0-98A3-6045DC54FDE9}"/>
              </a:ext>
            </a:extLst>
          </p:cNvPr>
          <p:cNvSpPr/>
          <p:nvPr/>
        </p:nvSpPr>
        <p:spPr>
          <a:xfrm>
            <a:off x="9764560" y="306779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Arial"/>
            </a:endParaRPr>
          </a:p>
        </p:txBody>
      </p:sp>
      <p:sp>
        <p:nvSpPr>
          <p:cNvPr id="60" name="TextBox 48">
            <a:extLst>
              <a:ext uri="{FF2B5EF4-FFF2-40B4-BE49-F238E27FC236}">
                <a16:creationId xmlns:a16="http://schemas.microsoft.com/office/drawing/2014/main" xmlns="" id="{AC66659C-5DA7-4332-88FD-2D354F5C830E}"/>
              </a:ext>
            </a:extLst>
          </p:cNvPr>
          <p:cNvSpPr txBox="1"/>
          <p:nvPr/>
        </p:nvSpPr>
        <p:spPr>
          <a:xfrm>
            <a:off x="10128953" y="307661"/>
            <a:ext cx="1329813" cy="2693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/>
              <a:t>GDS assessment</a:t>
            </a:r>
            <a:endParaRPr lang="en-US" sz="1150">
              <a:cs typeface="Arial"/>
            </a:endParaRPr>
          </a:p>
        </p:txBody>
      </p:sp>
      <p:sp>
        <p:nvSpPr>
          <p:cNvPr id="61" name="5-Point Star 2">
            <a:extLst>
              <a:ext uri="{FF2B5EF4-FFF2-40B4-BE49-F238E27FC236}">
                <a16:creationId xmlns:a16="http://schemas.microsoft.com/office/drawing/2014/main" xmlns="" id="{F5E0EECC-0795-464A-A2AA-71549F992796}"/>
              </a:ext>
            </a:extLst>
          </p:cNvPr>
          <p:cNvSpPr/>
          <p:nvPr/>
        </p:nvSpPr>
        <p:spPr>
          <a:xfrm>
            <a:off x="9499930" y="2535840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8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36" y="165314"/>
            <a:ext cx="11219726" cy="818732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77AF91"/>
                </a:solidFill>
                <a:latin typeface="Arial"/>
                <a:cs typeface="Arial"/>
              </a:rPr>
              <a:t>XWS Landscape: 2022/23</a:t>
            </a:r>
          </a:p>
        </p:txBody>
      </p:sp>
      <p:sp>
        <p:nvSpPr>
          <p:cNvPr id="6" name="AutoShape 3" descr="data:image/jpg;base64,%20/9j/4AAQSkZJRgABAQEAYABgAAD/2wBDAAUDBAQEAwUEBAQFBQUGBwwIBwcHBw8LCwkMEQ8SEhEPERETFhwXExQaFRERGCEYGh0dHx8fExciJCIeJBweHx7/2wBDAQUFBQcGBw4ICA4eFBEUHh4eHh4eHh4eHh4eHh4eHh4eHh4eHh4eHh4eHh4eHh4eHh4eHh4eHh4eHh4eHh4eHh7/wAARCAAZAP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vP2XvjxrfjXXrnw147ht7e+u2ll0S6ih8qO7jjYrJEOcF1Iz7jPoM+gfG3xtrnhPxT8OtP0d7dYNf8RRaffCWLeTC2MhT/CeeteKfBr4fTeOv2YIZtGn+xeKdE169v9CvVOGiuEkzsJ/uvjB7dD2q34s+IEXxEk+C2pTQfYtZsvGsVnrFi3D2t0mA6kdQD1HsfY0AfUmranpukWT32rahaWFon357mZYo1+rMQBUC69or6BNr8OqWdxpUMLzvdwzLJEEUZZtykjAANfN/xTvpPEf7Tl9o+s+BdW8caP4a0mCS00m0aLyVnmwzXEqSMoc4O0dcYrk/Gek+KtK0b4kXHhn4ca54L8Jap4XdruyuWi8lLuORd0kaxu23dDvBAx60Aeb/ABl+MPxK+L8/iC78MSX9l4P0ZRJJZ2cux/ILbRNMAdz579VXIz6nyv4XP49fxJnwFeanBqUMT3UklrcGIJGg3O8jEhQoA53cdB3qb4Kp4yf4i6cfAzeXqylmZ5MCBIcfvTPn5fJ253buMfhXrXxcOiXHw41f/hShsv7DS8LeL47JXE7Pn5HTcS32DdnaBwD97tQB9H/sj/HJvif4YvbDxLJbweIdGjEl1KMIlxAeBNjopB4btyDxnA674MfEp/GuqeMLXUJ9LhOleI7jTNPiglG6aCNVw/J+YkknI4/KvjL9g/T/AO1PjXc6bcWy3WmXWiXcOowuu6OSBwqlWHcElRX0V+yr4E8Gr4l8f6qvhrTFvtG8aX1tps4hG+1iUKFRD/CAGPHvQB6/8a9W8QaD8KvEOueFmiXVtPs2uofNi8xSE+ZwV/3Q1Qad49tpvgdF8RpmQR/2F/aUmBxuEW5lA/3gRiux1C0hv9PuLG5QPBcRNFIp6MrAgj8jXx1p+o33/DMh+EHnOdWPjP8A4RIA/f8AKa480sfQbMj6UAexfsofErxR8QNA1q38bRW8OvaZcws0cMXlj7PPCskJK5PJG79K2fh14317xR8afH2jFrceGvDht7SDbGN7XLLmQl+4GCMe9ctO1p8O/wBqeORsW+keJfCjD0HnWAyfxEIpf2XYLGH4F65408UGOCDxPfX+salJMSFEDkryeu3YpP8AwKgD2CPxZ4Wk1caPH4l0Z9SJwLNb6IzE/wC5u3fpWpPdW1u8ST3EUTSttjV3Clz6DPU18YfFb/hW978FtUvvAHwV12wtbWFLjT/E/wBgS2WMq64lEjv5rg9M4Oc/jXf/ALRWnjxRbfBHT9RubhV1PV4I7mWKQpIweBd+GHIJBIz70AfQVl4h0C+gmuLLXNMuYYZvs8skN2jrHL/cYg4Dcjg80lv4i8P3OsyaLb67pc2pxf6yzju42nT6oDuH5V4P+1n4R8O+GfgGNI8MaTaaJbTa7Y7lsohH8xcLv46tgDnrxVT9pP4b+DPAfw00nxL4R0O30jW9G1ixa21C3GLhy0oVvMfq+c5O7OTQB7Tqdx4yX4q6Ta2dzoS+FH0+Vr2GVj9uacE7TGO6fd/8e9q29T8ReH9LtZbrU9c0yygik8qSW4u0jRH/ALpLEAH2ryfxQc/ti+Cm7nwte/8Aodcj8Evh74R8WfFT4s6p4n0a21lrbxJJBbwXieZDEGGWYIeNx4G7GcDFAH0nZXVte2sd1Z3ENzbyrujlicOjj1BHBFUF8S+HW1eTR11/SjqUSlpLQXkfnIBySUzuAH0r5s8I3194C+Gvx60vwxJLBa+HdRuf7IiDFvsYeLJ2Z6BfvD6VvWvwb+G//DNQ1D+ybVtTk8OnUm1zP+ltcNB5hl8373LE8Zxg4oA+hraeG5gSe3mjmicZSSNgysPUEda8k+KvjrxdJ8UNI+FXw/k06x1i9sn1C91S/iMqWlup2jZHkb3JHfjp7kaP7Kn/ACbx4K/7Bw/9Dak+MHwmbxpr2leLfD3ia88K+LNJRorXUreMSK8TdY5EJAZeT37nOaAKOn6N8fNC1zTpH8ZeHPF+ly3CpfxXmmixlhiP3njaLIYj0I/+t6vHdWslzLax3ELzxAGSJXBdAemR1Ga+fPE/jf40fB1LLWfiFP4e8W+EmuY7a7vrCBra7t95wJGT7p+gB9MjNa3jlR4J/ad8JeNIfk0vxhatoGosOF+0D57dj7nAUey0Ae3C6tjdm0FxCbgJvMW8bwvrt6496zf+Ep8M/wBsnRf+Ej0f+0wcGz+2x+fn/czu/SvGvhRY3/jTX/iv8Q7C48i71WaXQtBuT0ihtkKB1Po0vzfVa828LWfw08I+DbLw38Zvg7q2k38Dhb3xG9g00E8xfPnfa4zvGTz7dKAPe/ix8RpfCXjbwN4ftZtNEeuao1vqDzyfPBCE3ZAyNuT3Negm/sRYHUDe2wswpc3Hmr5YUdTuzjFfPX7QvhHwZrHxT+E18+h6Zex6zqpgupjGHF3brADGrH+JQMYql+0JBa2Xj74efC/TPCF7qfhOOC51Gfw/pJSIXhjPyIQzKNitlyuec0AfReh65ouu27XGh6xp+qQo21pLO5SZQfQlSRmm6n4g0HS7ea41PW9NsYYHEcslxdJGsbHorFiACfQ187eGtI1iz+NXhXX/AAT8Hdc8D2LNJZ+IA32dLW4tmX5GZI3PzI3OcZqX4W+A/Cvi74+/F288UaRb6wtpqsMdvb3a+ZDGXi+Zwh43EADOMgdOpoA+gdR8SeHdN0+DUdR1/SrOyuMeRcT3kcccuem1icH8K0oJoriBJ4JUlikUMjowZWB6EEdRXzH+z18LvBOq+JviNZ63osOsWGh+IbjS9ItL8maGxt8lysStkLktyevAr5i8TfEzx14C8V674M8L+JL6x0TR9WvLSxtxISIoluHwuTQB98fs9eAdQ+G3w8HhrU761vbj7dcXPm24YJtkfIHzAHIrjfiF8AzrPx28O/Erw/qVtp0dtqEF7rFlIGxcyQsNsiBeN5XIOfr3Ne7UUAeV/Er4deJJ/H1n8R/h1rVjpfiSK0+w3tvfxM9pqFvncFfb8ysp6MPbpitbwRovxEvX1dviZqnh+7sb+2+zRaRpdq4hiU5DlpH+ZiwOCOld9RQB+dvxq+CvxK+E9xr1t4TTUb/wZrOFlnso97+SrblhnwNygE8n7rYGfQeW/DXTPiRH4lX/AIQbS9aOqSxvbkW1szBkcbXVwRt2kHndx37V+slUtJ6Tf9dDQB4v+yN8EZPhR4butQ1xopfE2qqoufLO5baIcrErdznliOCcDtk7Hw38CeO/BHxK8RzWl9oF34O8QaxPq84kWUX0Mkqn5Fx8hG4LyewPc167RQAV4XF8DdQT9pJ/iP8A2za/8I79qOorpYDeYLw24iMnTb1y3XvXulFAHkX7THwp1j4naNo48O6xa6Rq+mXErJczhsGGWIxyJlQTyMV1Ufw/01vg0nw1mkZLH+xhpbyxDB/1ewuPfPzV2dFAHzze/Cn4xa78Nm+F+ueLvDFv4dhtBax31nZym8ukjA8lHVjsQZVNxXJIBA65rqta+GnibW7L4VtqGqaUL7whew3WomJXCThECkRDHXjvj8OleuUUAeffHzwJqHxE8DReH9NvbWznTUra7MlwGK7Yn3EfKCcmn/HrwNf/ABE+Hz+G9NvLazna9trnzbgMUxFIHI+UZyQK76igDgNX8C3958c/D/j9L22Wy0zR57CS3IbzXeRshhxjH4034S+A9Q8HeIvHGpXt7a3MfiLWm1G3WENmJCuNrZHX6V6DRQB5n4O8BJ4Z1D4k6p4lurC60fxNfPeyRENtjt/KKusmR6Z6dq8R8V6b8MNF+FuqWunfHXUdR8KfZZjp3hqHUopPMkZW8uAFR5xQOR8nA45719Yax/yCLz/rg/8A6Ca/Of4Y/wDJ1Vv/ANf5/wDQqAPuL9nLSr/RPgZ4Q0vU7eS2vIdNj82GQYZC2WwR2OCOKqfEnwZ4+vPFlt4u8A+Ojpl5Db/ZpdJ1KIzafcJnOdq8o3+0MngdK9LooA8O134cfE74l3Fhp/xQ1nw3Z+GLS5S6n0zQ4pS986HKrJJJ91M9h/gRH+2Vq3hhvhPfaBNq0CeJhPazaNZQSj7X9p80CJkQHd/e59M17rXyJ8Tv+T/fDH/XrbfyagD6F+Hng2fwt8HNM8G6ffPp99Bpnkm8SNXaO5dSzy7Twx8xmbB61574h8DfHbxR4VuPAniLxX4Pl0W7QW95q8VnKL6aDPP7v/VhyB1r3iigDyb4rfDPW9R0vwNL4Fv7C21HwZcxyWUephmhnjWIR7XK8g4A5+vSpPiH8O/E3jDSfC/iKLWNP0P4heHmM1veW0bSWjM4xLCyt8xiYAD1H416rRQB5z4IsfjJL4og1Dxtrfha30mCF4207SLaRjcuRw7SScpjrhfcVL8NPAeoeFvH3j3xFd3trPB4lv4rq3jiDbolRCpD5GM89q9BooA4H4T+Br/wfrnje/vby2uU8Ra/LqlusIbMSOAArZH3uO3FfNPjz9jzxj4i8c6/4gt/Fegww6nqdzeRxyLLuRZJWcA4XGQGr7UooA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data:image/jpg;base64,%20/9j/4AAQSkZJRgABAQEAYABgAAD/2wBDAAUDBAQEAwUEBAQFBQUGBwwIBwcHBw8LCwkMEQ8SEhEPERETFhwXExQaFRERGCEYGh0dHx8fExciJCIeJBweHx7/2wBDAQUFBQcGBw4ICA4eFBEUHh4eHh4eHh4eHh4eHh4eHh4eHh4eHh4eHh4eHh4eHh4eHh4eHh4eHh4eHh4eHh4eHh7/wAARCAArAN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qK7E5tZhbMizlG8ouPlDY4z7ZqWsLxv4s0Pwb4ZuvEWvXRg060KiaRELlSSABgc9SKAPE/2WNS+KGo+N/FsHjLVbi8s9NlNpdpcSo6reh937gKBtj8sjg96+iQQc4IODg18nfAr4keDfB/ib4gahqM3ijyNb1s3NkZNMuHDwleH4Xg5JHPYCl/Z++JnhXwfY+LodevPFrtqWuXE9qZtPuZSLc/cYHb8pOTn8KAPq5pEVGkZ1CKCWYngY61X0vUtO1S3Nxpl/a3sIYqZLeVZFBHUZB618Z/A3wx4X8eWer+ENS8aePtN8RXs97NbWzXE0ULWu75JCrDDZBGRnmvoP9nr4VN8MtO1VZtZg1GbUpo2ZbW3EFvGI12DagJ+Y9WPc0Aep1wPxx+Jlr8LfDFprd1o93q32q8S0jgtnVXLsDjr9K76vnv9umRIvh74bkkdURPElqzMxwABnJNAGxpX7QllD4hsNH8b+B/EngsajIIrS71KIGB3PRSw6V6FpHi+e/8AiLq3hFvDuo28On20c66m+Ps9wX/hXvkf0NeG/tf+NPCPir4Z2ngnw3qljr3iTU7+3Wwt7GQTPGwblyVzt44/Gud8UTeKdP8AiH8XoNDuLptYtPBtksfksSwYKgkZB643HigD63W9s2Yqt3AzBtpAkBIPp9a89vPi1Z6Xo/jPWNe8O6tpdj4Yn8rzJQpN8OzRDIz2/OvlKZfhbb3fwgm8C6xcT+IbnVrU60n2qVmZty7jKpOA2/IHtW54v0qy1rwN8f59SWW4k0rXxcWRMzARP93OAcEYJ4PFAH2L4d16x1rw1Y69HIkNvd26TgSSL8gdQwBPTPNYfxa8f2Hw++Ht74yntZNTtbUoDHbyKC+5gvBPHevmfxRb/D3S/ht8OPCei+H7fWrnXiLkGbXpLayWfykEnnSBj/3xxiuHs7qWL9nn4xeH3u7UwafrFqbe1trxriCBTJhvKZjkpkYz7UAfdz63YweF/wDhIr2T7LZJZ/bJWf8A5Zx7N5z9BXitp+0fPe26a1p/wo8ZXnhiSTZHq0MIYOu7G8Rjkj8a9KluvDlx8GftGt3EUugPooW8kjbepi8rD4K5z36V8s3N+/w3+HjeJvhR8foL3RLT95aeH9RRJHbLf6kKfmB59BQB9oQ31u2nw30rG2ilRXAuP3bLuGQGB6H2qZpoVVWaVAr/AHSWGG+lfF/xV1zxB43+LfhSz8UaTYf2ddeGYb+30nVdWfT7R7iRcyEuvVh2U1j+KdI8R2/wU8OaFqniK0ubCfxxHb6dNpeqG6NtAw2tF5vUlGJxmgD7miuraV9kVxC7c8K4J461zXxL8YP4P8OPq1rod7r8yXEcLWdiVMoDnG456AV4N8XfCWj/AAL1nwB498NrfQ6NpeoPZ6ur3DytJFOD87FicnOfxIrz/wATw6jefs3+JfiVfT3Ed54t8WQ3EB3kFLVZSsYHoDz+lAH22byBLeKa4kS280AhZWCkEjp9alllihiMssiRxjkszAAfjXybf2HhLxp8fPGemfF3WJLSy0nTbf8AsO2mvmtolhMeXmTBG5gee/WsH4t3VvLcfC7wroeuN4k8Cz287RTavqr20F/MrEBJpwAQF4AH4UAfaCzRND5yyI0WM7wwK49c0lvcW9ym+3nimXON0bhh+lfGVt4Z8SR/CPxtoa+OPDOh6LNqtv8AYLeLX2uILeQkmS0M33lVxtx9K7n9lW+0XSviRrng8eEYdD1tdPjuJpNN1l7+xljBAyMkhGJOaAPpiiiigAooooA+TfiJr3/CaftUW/hLUJtfsdLhP9lC307U5LedpdvmfaiijmHHy5zVX41fCHwb4U+FfiLVtG8Z69ql3DfQu1vNrHmxq5lQFXQH5mGe/Ne66h8Uvhdp/wARpdBvtSsrbXYv9Hku5bfbGj7d3kmcjAbHO3NeBfG3wp8B7X4e+Jta8G6lpl54hfUY5SU1QyusrTLuCpuwRyexoA+hPiT4+/4V/wCEdDvk0K61u51G5t7C3tbeRUd5HXjluO1YWm/GDXF8Z6B4b8SfDHWfD39uXDW9tc3F5DIm9VLHhCT0FWfjX4T8TeKfB/hVvCcVjNqOk6paakIryUxxuI1PBIBPcVgz+Hfi94s+JHgzWvFeieGdM07w/fSXTmxv3lkfdGUxhlHrQBl/GTwzpviz9p3wvpOqalqGnW//AAjd1J51leG2kyJRxvHbnpXX+CW+HHwV8Cpa3HjkS6bdX8hju7+9ExaU/eRSuemOfzNcV8cNJ8G61+0x4Xs/HTWi6R/wjl02bm5MCeYJRj5gRz14zV7T/gj8JvF/geytPAevXNvYWN5clLzT7sTktKu2aMlwRgrge3WgD3mzube8tYrq1mjngmQPHIjZV1IyCD3FY3jLw74V8VWtvo3irTbDUoXkMkNtdAHc6jkqO5ANXfDGi2Ph3w7p+g6arJZ2FulvAGbcdqjAye5rhfjToPiXVr7Sbzw1DKbi0s9QUTRSBGikkhCxkE9ye9AHQeFPht4B8K3xv/DvhHSNNuyMedBbKHA9j1FLqfh/RWbXtc0OSw0rX7u2Ntcausau8RUcb8nB28HBrza78N+O9PvmtZP+El1Lw6k4dYbXU8XbSNbphvMZgdgl35GcAnOCKzfFfhX4gXVprNrcafrV3YXv2wWtvZ3yRuJnCCN5iCA6YDD6545oAk0P4FeItS8XaJrvjbxjpOpWOkXQvraDStIjtDcTDlXldfvdjXsC+E/B9t/alr/Y2mp/b7s+oRMg/wBNbHzFgfvcV4w/hf4uLNq0Ud/qsE32Ro7T7PIBA0WxBGikvhHXDchc5zyc1u2ngzxHafEXQ726j1m/0rTNWuBbSPfl2ihkt0wzZbLL5gfOc/lQB1rfDb4Uv4cn8MN4Z0FtKspjczWhUbbeQrkuecqSo9uBV3S/h18OV0i7g03wron9n6rbxxXCwwL5dxEv3AccEDqDXE6x8KrnXfFfjXVLqe9sIdTmRWiglAXU7dbdQIn/ALoEg68HGR0Nc1ZeHfipp8WjWWn6dqFitlpQs2EF5mJh9lZQSC+1WEu3gLnjOaAPevD+g6NoGhQ6Fo+nW9npkClI7aNfkVSSSMH1ya5eP4P/AAvj1wa0ngXQ1vxJ5glFqOH67tvTP4V5zr3hr4l2Wk3GmaautXkE0UEkc7akzTQ3P2c7yPnUlTJjOTtHXBrJvLj4jS+MrbSLW+1I+JJNzNKLtvs8Ef2T5UkixtBEvO/uSKAPdvGfgnwn4ytIbXxR4fsNWigO6IXEQJjP+yeoqBPh74ITRbDRU8L6WmnafcC6tLdYAEimHSQAfxe9eR6T4S+JV1plvBd6j4iiiH2mSSJrvynSYW+E+cOxZTLzjOPbFJq3hf4q29hFa2t9rUuns1tNdqLsyXDStbkSbDvU7RLgldwH4UAe4+KND0XxHos+k+IdPttQ06TDSwXC7kO05BP0xmsnWfDvgWTwPBpOq6fpH/CM2qxtFDNtFtGF+4R247V5q/g34hXPnS32p6zdTS3C2r7rzy43tGsirkxg7QTLjJHOal8QeE/EF38BPDfhe30nUY3haBdRjEiy3kAjyd8W9trHeF4J+6aAO78aeC/hv4rsrfV/FWiaJqVtaxAw3dyF2pH2+fP3fxxVi48NeAfF/hSHRn0rRNX0O3wsMEaI8MRHQLt+6fpXnun+HPG9/wDs+6r4S1TRYrLVE229lbRFWj8kOhUg5O44BJz3yOlY2s+CPiHpsuoLp73Lrc6mst5caYi2/wBogEG2HZEjLtZHzv5+bg8jigD1ZPh78O9L8I3Hh/8A4RbRLbQpGEk9u8CiJm7MxPf3zmpPAPhXwF4U8+28GaTpGntP80wtAu9wpxyepAPH1ryzUfD/AMTmvL+3VdW1NrixRGubq4WNEYKnCIrlGJIbOVBBycmqcnhP4mW1rfRaTZ3VlGs0vneXKoe4ia9aRvKIYHJjYdx3FAH0XRXhFp4V+JflreNqutyXNpBZfYBLc+WN32hzMJIwxDERlQdxOR71FeaH8Sm8MzQ28XiKPUxdRtq8r34dLxPMbd9lUMCvG3oV4460Ae+UVzfw+s9as/BmmW2sX1xPfJDiV7lB5p5OA2CeQMDqelFAHK+Ivgv8Nb3xdd+Ntb0xrhiWurm2nmZrNpAmDM0X3S+0da8W1Q/s0+L/AA1q+iaSumeBb65ZLm21K+sBC0i7+JYCx5Q7SOMfSvrSaKOaF4ZkV45FKurDIYHgg15x4C+E/wAOdEudTl0/wjpoaWYqfPUz7VHIVRIW2LknhcCgDyb4P3nxL+IN94ls9G+N0LWmhXy2kE0OlQSC4i2AiX2B5H4VN8JJviv4/j8RyQ/GiOAaLq0tgTHpML+YidJD6Z5/KvoHwx4R8M+GZr6bw/oVhpb38gkujbQhPNYDgnFO8NeFfDfhtb5dB0Wz04X85nuhBGF86Q9Wb1oA+bPhJpOi+OtM134q/FzxDbeK4/D5u9NjhntE8i3hibJl2qOWYcj612f7E19ov/Ct9Q0Sxtmsr+z1Oaa6tnhMbrHMxeBiD1Bj24+lesaZ4I8I6X4e1DQdO8P2FrpmomRry2jiwkxf7xYe9Znwj8E+F/BmjXMXhrSY7AXU5adhI8jSFeFyzknAHAGcCgDta8p+O+sapp+u+ErKy1KeztbyW6+0iPUFsg4WMFcysCBg9u9erVXvbGyvkVL2zt7lVOVE0QcA+2aAPIk8feKoNafTdKg02+0+G8i0u3kmleSaaWS181ZDIPlI3fKSBz1rKvvjBrV7Y2viDT9NEdnH9pjSJmZRLcQ22+VXGOVWT5R9DXucVlZwqqxWlvGFIZQsYGCBgEfhQbKz2BPslvtBYhfLGMnqfx70AeQXfxO8UaZq8dlf2+jyyQtaRzWsXmLPdm4Tf5kIP8EecHOc7W6VTsPil44uE0u1aw0RbzWFs5bWQCXy4EnaRSHHViPLB49a9qexsnuY7p7O3aeNSscpjBZFPYHqBSiztAUItYAUACERj5QOmPTGaAPCpPjJ4vtNGhubzR9MeXUIYZLZ4d+y1DTtCxl3EZHy5HI64q9afFLxpPKkj6RpEEFsll9qUyNI0puJmiDRspKgDaG6n0r2WSwsZIWhksrZ42TYyNEpUrnOMY6Z7UsdjZRxiOOzt0QBQFWIAAL0H4dqAPJNF8b69Z/AbUfEGp6hFqOti4uLO2+zREv5zTtHGhX+8CQcegFc7pvxT8S6H4Pj068mV9T0yW7ivdR1q2kjMoiQSQhlUZV5VbjPHymvfY7GzjUrHaW6AyeaQsYGX/vfX361i+MvDOh+III4dXsFuEMnzAOyb+MYbaRuGOMHNAHko+NnimWW8mg8O2XkW1l5hikl2ybvswmEoy2WQsduAvTnNaTfE/xVb3/9h6gPD1heCUF9SuDItmqG3ScJzzvO4r17E+1eux6TpcZRk020DRwiBG8lciMDATOOmO1SXGn6fcxmO4sbaZCwYrJErAkdDyOooA4Pwn461rV/iDL4TuNNtVNpAby5uYSxja3kVfIKE9SzF8+yV6LWRomiaXp2p6nqNnaLHd30oNzLuLM+0YUck4AycAYFa9ABRRRQAUUUUAFFFFABRRRQB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143998"/>
            <a:ext cx="4725388" cy="5733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6109494"/>
            <a:ext cx="12192000" cy="0"/>
          </a:xfrm>
          <a:prstGeom prst="line">
            <a:avLst/>
          </a:prstGeom>
          <a:ln w="28575">
            <a:solidFill>
              <a:srgbClr val="77AF9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Google Shape;196;p39">
            <a:extLst>
              <a:ext uri="{FF2B5EF4-FFF2-40B4-BE49-F238E27FC236}">
                <a16:creationId xmlns:a16="http://schemas.microsoft.com/office/drawing/2014/main" xmlns="" id="{0681C3B9-BB47-4CE4-9950-DB5DD7FAD843}"/>
              </a:ext>
            </a:extLst>
          </p:cNvPr>
          <p:cNvSpPr/>
          <p:nvPr/>
        </p:nvSpPr>
        <p:spPr>
          <a:xfrm>
            <a:off x="0" y="6741600"/>
            <a:ext cx="12192000" cy="116400"/>
          </a:xfrm>
          <a:prstGeom prst="rect">
            <a:avLst/>
          </a:prstGeom>
          <a:solidFill>
            <a:srgbClr val="77AF91"/>
          </a:solidFill>
          <a:ln>
            <a:solidFill>
              <a:srgbClr val="77AF9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1" name="AutoShape 16" descr="https://ukc-powerpoint.officeapps.live.com/pods/GetClipboardImage.ashx?Id=34414e5d-2439-4371-8206-a06a6ba1c1c7&amp;DC=GUK1&amp;wdoverrides=GetClipboardImageEnabled:true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14F67-1529-437B-A930-39DBB34D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F8135-DB48-448E-887B-216818AE65F2}" type="slidenum">
              <a:rPr lang="en-GB" smtClean="0"/>
              <a:t>9</a:t>
            </a:fld>
            <a:endParaRPr lang="en-US"/>
          </a:p>
        </p:txBody>
      </p:sp>
      <p:sp>
        <p:nvSpPr>
          <p:cNvPr id="59" name="5-Point Star 2">
            <a:extLst>
              <a:ext uri="{FF2B5EF4-FFF2-40B4-BE49-F238E27FC236}">
                <a16:creationId xmlns:a16="http://schemas.microsoft.com/office/drawing/2014/main" xmlns="" id="{1FC2CD5C-36F5-42B0-98A3-6045DC54FDE9}"/>
              </a:ext>
            </a:extLst>
          </p:cNvPr>
          <p:cNvSpPr/>
          <p:nvPr/>
        </p:nvSpPr>
        <p:spPr>
          <a:xfrm>
            <a:off x="9764560" y="306779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cs typeface="Arial"/>
            </a:endParaRPr>
          </a:p>
        </p:txBody>
      </p:sp>
      <p:sp>
        <p:nvSpPr>
          <p:cNvPr id="60" name="TextBox 48">
            <a:extLst>
              <a:ext uri="{FF2B5EF4-FFF2-40B4-BE49-F238E27FC236}">
                <a16:creationId xmlns:a16="http://schemas.microsoft.com/office/drawing/2014/main" xmlns="" id="{AC66659C-5DA7-4332-88FD-2D354F5C830E}"/>
              </a:ext>
            </a:extLst>
          </p:cNvPr>
          <p:cNvSpPr txBox="1"/>
          <p:nvPr/>
        </p:nvSpPr>
        <p:spPr>
          <a:xfrm>
            <a:off x="10128953" y="307661"/>
            <a:ext cx="1329813" cy="2693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/>
              <a:t>GDS assessment</a:t>
            </a:r>
            <a:endParaRPr lang="en-US" sz="1150">
              <a:cs typeface="Arial"/>
            </a:endParaRPr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xmlns="" id="{FE252E33-AB5E-4990-B585-F0E0698FA74C}"/>
              </a:ext>
            </a:extLst>
          </p:cNvPr>
          <p:cNvSpPr/>
          <p:nvPr/>
        </p:nvSpPr>
        <p:spPr>
          <a:xfrm>
            <a:off x="3528761" y="1344032"/>
            <a:ext cx="1620000" cy="46960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63" name="Rounded Rectangle 11">
            <a:extLst>
              <a:ext uri="{FF2B5EF4-FFF2-40B4-BE49-F238E27FC236}">
                <a16:creationId xmlns:a16="http://schemas.microsoft.com/office/drawing/2014/main" xmlns="" id="{3E8E833F-7865-405F-A11B-1956EA2BAE42}"/>
              </a:ext>
            </a:extLst>
          </p:cNvPr>
          <p:cNvSpPr/>
          <p:nvPr/>
        </p:nvSpPr>
        <p:spPr>
          <a:xfrm>
            <a:off x="5358816" y="1344048"/>
            <a:ext cx="1620000" cy="46960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xmlns="" id="{96052527-7148-4ED6-A5C1-745EE556AE37}"/>
              </a:ext>
            </a:extLst>
          </p:cNvPr>
          <p:cNvSpPr/>
          <p:nvPr/>
        </p:nvSpPr>
        <p:spPr>
          <a:xfrm>
            <a:off x="7258589" y="1344047"/>
            <a:ext cx="1620000" cy="46960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xmlns="" id="{BE94153D-7530-4DEC-AA52-F7D576288D58}"/>
              </a:ext>
            </a:extLst>
          </p:cNvPr>
          <p:cNvSpPr/>
          <p:nvPr/>
        </p:nvSpPr>
        <p:spPr>
          <a:xfrm>
            <a:off x="9153782" y="1344055"/>
            <a:ext cx="1620000" cy="46960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66" name="Rounded Rectangle 15">
            <a:extLst>
              <a:ext uri="{FF2B5EF4-FFF2-40B4-BE49-F238E27FC236}">
                <a16:creationId xmlns:a16="http://schemas.microsoft.com/office/drawing/2014/main" xmlns="" id="{210E5692-F928-4012-8E71-9F39087EFF51}"/>
              </a:ext>
            </a:extLst>
          </p:cNvPr>
          <p:cNvSpPr/>
          <p:nvPr/>
        </p:nvSpPr>
        <p:spPr>
          <a:xfrm>
            <a:off x="3533787" y="892341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Q1 22/23</a:t>
            </a:r>
          </a:p>
        </p:txBody>
      </p:sp>
      <p:sp>
        <p:nvSpPr>
          <p:cNvPr id="67" name="Rounded Rectangle 17">
            <a:extLst>
              <a:ext uri="{FF2B5EF4-FFF2-40B4-BE49-F238E27FC236}">
                <a16:creationId xmlns:a16="http://schemas.microsoft.com/office/drawing/2014/main" xmlns="" id="{2F585D2F-AA18-4600-ABA6-2912C426E487}"/>
              </a:ext>
            </a:extLst>
          </p:cNvPr>
          <p:cNvSpPr/>
          <p:nvPr/>
        </p:nvSpPr>
        <p:spPr>
          <a:xfrm>
            <a:off x="5361329" y="892354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Q2 22/23</a:t>
            </a:r>
          </a:p>
        </p:txBody>
      </p:sp>
      <p:sp>
        <p:nvSpPr>
          <p:cNvPr id="68" name="Rounded Rectangle 18">
            <a:extLst>
              <a:ext uri="{FF2B5EF4-FFF2-40B4-BE49-F238E27FC236}">
                <a16:creationId xmlns:a16="http://schemas.microsoft.com/office/drawing/2014/main" xmlns="" id="{8AA85D84-AFDA-4488-93A1-B929AFA5E0AE}"/>
              </a:ext>
            </a:extLst>
          </p:cNvPr>
          <p:cNvSpPr/>
          <p:nvPr/>
        </p:nvSpPr>
        <p:spPr>
          <a:xfrm>
            <a:off x="7258589" y="892354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Q3 22/23</a:t>
            </a:r>
          </a:p>
        </p:txBody>
      </p:sp>
      <p:sp>
        <p:nvSpPr>
          <p:cNvPr id="69" name="Rounded Rectangle 19">
            <a:extLst>
              <a:ext uri="{FF2B5EF4-FFF2-40B4-BE49-F238E27FC236}">
                <a16:creationId xmlns:a16="http://schemas.microsoft.com/office/drawing/2014/main" xmlns="" id="{6FB45D66-46D7-45AA-92FC-1A1624CC5191}"/>
              </a:ext>
            </a:extLst>
          </p:cNvPr>
          <p:cNvSpPr/>
          <p:nvPr/>
        </p:nvSpPr>
        <p:spPr>
          <a:xfrm>
            <a:off x="9153782" y="892363"/>
            <a:ext cx="1620000" cy="451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prstClr val="white"/>
                </a:solidFill>
              </a:rPr>
              <a:t>Q4 22/23</a:t>
            </a:r>
          </a:p>
        </p:txBody>
      </p:sp>
      <p:sp>
        <p:nvSpPr>
          <p:cNvPr id="70" name="Rounded Rectangle 35">
            <a:extLst>
              <a:ext uri="{FF2B5EF4-FFF2-40B4-BE49-F238E27FC236}">
                <a16:creationId xmlns:a16="http://schemas.microsoft.com/office/drawing/2014/main" xmlns="" id="{A8FFCECD-6FBF-422A-A275-DF3D8373DE0A}"/>
              </a:ext>
            </a:extLst>
          </p:cNvPr>
          <p:cNvSpPr/>
          <p:nvPr/>
        </p:nvSpPr>
        <p:spPr>
          <a:xfrm>
            <a:off x="128253" y="1537440"/>
            <a:ext cx="2590482" cy="87347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  <a:ea typeface="+mn-lt"/>
                <a:cs typeface="+mn-lt"/>
              </a:rPr>
              <a:t>Core XWS including Online Registration, Core Engine &amp; Issuing Warnings</a:t>
            </a:r>
            <a:endParaRPr lang="en-US"/>
          </a:p>
        </p:txBody>
      </p:sp>
      <p:sp>
        <p:nvSpPr>
          <p:cNvPr id="71" name="Rounded Rectangle 26">
            <a:extLst>
              <a:ext uri="{FF2B5EF4-FFF2-40B4-BE49-F238E27FC236}">
                <a16:creationId xmlns:a16="http://schemas.microsoft.com/office/drawing/2014/main" xmlns="" id="{6428D197-D4B9-4343-8DEC-E787DDC2CC9F}"/>
              </a:ext>
            </a:extLst>
          </p:cNvPr>
          <p:cNvSpPr/>
          <p:nvPr/>
        </p:nvSpPr>
        <p:spPr>
          <a:xfrm>
            <a:off x="128252" y="2581843"/>
            <a:ext cx="2590483" cy="33661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EDW Separation</a:t>
            </a:r>
            <a:endParaRPr lang="en-GB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72" name="Rounded Rectangle 28">
            <a:extLst>
              <a:ext uri="{FF2B5EF4-FFF2-40B4-BE49-F238E27FC236}">
                <a16:creationId xmlns:a16="http://schemas.microsoft.com/office/drawing/2014/main" xmlns="" id="{CDA1661E-E829-4AC8-931F-9DDC0D848A40}"/>
              </a:ext>
            </a:extLst>
          </p:cNvPr>
          <p:cNvSpPr/>
          <p:nvPr/>
        </p:nvSpPr>
        <p:spPr>
          <a:xfrm>
            <a:off x="128252" y="3094988"/>
            <a:ext cx="2590483" cy="33626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TFWS Refresh</a:t>
            </a: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xmlns="" id="{6DA28130-CB9B-4F1D-B911-5593E3E96E22}"/>
              </a:ext>
            </a:extLst>
          </p:cNvPr>
          <p:cNvSpPr/>
          <p:nvPr/>
        </p:nvSpPr>
        <p:spPr>
          <a:xfrm>
            <a:off x="131127" y="3607784"/>
            <a:ext cx="2596579" cy="337406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IVR Separation</a:t>
            </a:r>
            <a:endParaRPr lang="en-GB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74" name="Rounded Rectangle 39">
            <a:extLst>
              <a:ext uri="{FF2B5EF4-FFF2-40B4-BE49-F238E27FC236}">
                <a16:creationId xmlns:a16="http://schemas.microsoft.com/office/drawing/2014/main" xmlns="" id="{8112BDB3-7ADA-4263-BD08-312C2F759ACC}"/>
              </a:ext>
            </a:extLst>
          </p:cNvPr>
          <p:cNvSpPr/>
          <p:nvPr/>
        </p:nvSpPr>
        <p:spPr>
          <a:xfrm>
            <a:off x="5358816" y="1531344"/>
            <a:ext cx="5414966" cy="24933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Public Beta</a:t>
            </a:r>
            <a:endParaRPr lang="en-GB" sz="1200">
              <a:solidFill>
                <a:prstClr val="black"/>
              </a:solidFill>
              <a:cs typeface="Arial"/>
            </a:endParaRPr>
          </a:p>
        </p:txBody>
      </p:sp>
      <p:sp>
        <p:nvSpPr>
          <p:cNvPr id="75" name="Rounded Rectangle 39">
            <a:extLst>
              <a:ext uri="{FF2B5EF4-FFF2-40B4-BE49-F238E27FC236}">
                <a16:creationId xmlns:a16="http://schemas.microsoft.com/office/drawing/2014/main" xmlns="" id="{A906C191-1279-4E60-81C4-2CCE386DDFB9}"/>
              </a:ext>
            </a:extLst>
          </p:cNvPr>
          <p:cNvSpPr/>
          <p:nvPr/>
        </p:nvSpPr>
        <p:spPr>
          <a:xfrm>
            <a:off x="3528761" y="1535406"/>
            <a:ext cx="1620000" cy="24526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prstClr val="black"/>
                </a:solidFill>
              </a:rPr>
              <a:t>Private Beta</a:t>
            </a:r>
            <a:endParaRPr lang="en-GB" sz="1200">
              <a:solidFill>
                <a:prstClr val="black"/>
              </a:solidFill>
              <a:cs typeface="Arial"/>
            </a:endParaRPr>
          </a:p>
        </p:txBody>
      </p:sp>
      <p:sp>
        <p:nvSpPr>
          <p:cNvPr id="76" name="Rounded Rectangle 77">
            <a:extLst>
              <a:ext uri="{FF2B5EF4-FFF2-40B4-BE49-F238E27FC236}">
                <a16:creationId xmlns:a16="http://schemas.microsoft.com/office/drawing/2014/main" xmlns="" id="{ADE75015-9274-4429-818D-7023A4C322D6}"/>
              </a:ext>
            </a:extLst>
          </p:cNvPr>
          <p:cNvSpPr/>
          <p:nvPr/>
        </p:nvSpPr>
        <p:spPr>
          <a:xfrm>
            <a:off x="3531805" y="2584562"/>
            <a:ext cx="7236296" cy="35981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Detach EDW</a:t>
            </a:r>
          </a:p>
        </p:txBody>
      </p:sp>
      <p:sp>
        <p:nvSpPr>
          <p:cNvPr id="77" name="Rounded Rectangle 41">
            <a:extLst>
              <a:ext uri="{FF2B5EF4-FFF2-40B4-BE49-F238E27FC236}">
                <a16:creationId xmlns:a16="http://schemas.microsoft.com/office/drawing/2014/main" xmlns="" id="{A5619620-06F0-45F9-8A46-057F78E827FD}"/>
              </a:ext>
            </a:extLst>
          </p:cNvPr>
          <p:cNvSpPr/>
          <p:nvPr/>
        </p:nvSpPr>
        <p:spPr>
          <a:xfrm>
            <a:off x="3535596" y="3093153"/>
            <a:ext cx="7234284" cy="33187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TFWS Refreshed</a:t>
            </a:r>
          </a:p>
        </p:txBody>
      </p:sp>
      <p:sp>
        <p:nvSpPr>
          <p:cNvPr id="78" name="Rounded Rectangle 39">
            <a:extLst>
              <a:ext uri="{FF2B5EF4-FFF2-40B4-BE49-F238E27FC236}">
                <a16:creationId xmlns:a16="http://schemas.microsoft.com/office/drawing/2014/main" xmlns="" id="{9DA0DEF8-6BE1-4EAE-87FC-6A22AA2D4B56}"/>
              </a:ext>
            </a:extLst>
          </p:cNvPr>
          <p:cNvSpPr/>
          <p:nvPr/>
        </p:nvSpPr>
        <p:spPr>
          <a:xfrm>
            <a:off x="5358473" y="1855855"/>
            <a:ext cx="5407143" cy="5519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srgbClr val="000000"/>
                </a:solidFill>
              </a:rPr>
              <a:t>Dual running FWS &amp; XWS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9" name="Rounded Rectangle 39">
            <a:extLst>
              <a:ext uri="{FF2B5EF4-FFF2-40B4-BE49-F238E27FC236}">
                <a16:creationId xmlns:a16="http://schemas.microsoft.com/office/drawing/2014/main" xmlns="" id="{725AD099-1F7C-4E21-A39B-16514C78B496}"/>
              </a:ext>
            </a:extLst>
          </p:cNvPr>
          <p:cNvSpPr/>
          <p:nvPr/>
        </p:nvSpPr>
        <p:spPr>
          <a:xfrm>
            <a:off x="3529673" y="1855855"/>
            <a:ext cx="1621527" cy="5519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150">
                <a:solidFill>
                  <a:srgbClr val="000000"/>
                </a:solidFill>
              </a:rPr>
              <a:t>Data migration &amp; transition from FWS to XWS</a:t>
            </a:r>
            <a:endParaRPr lang="en-GB" sz="1150">
              <a:solidFill>
                <a:srgbClr val="000000"/>
              </a:solidFill>
              <a:cs typeface="Arial"/>
            </a:endParaRPr>
          </a:p>
        </p:txBody>
      </p:sp>
      <p:sp>
        <p:nvSpPr>
          <p:cNvPr id="80" name="Rounded Rectangle 45">
            <a:extLst>
              <a:ext uri="{FF2B5EF4-FFF2-40B4-BE49-F238E27FC236}">
                <a16:creationId xmlns:a16="http://schemas.microsoft.com/office/drawing/2014/main" xmlns="" id="{88DDD43E-86F0-4837-B29A-DEB310838615}"/>
              </a:ext>
            </a:extLst>
          </p:cNvPr>
          <p:cNvSpPr/>
          <p:nvPr/>
        </p:nvSpPr>
        <p:spPr>
          <a:xfrm>
            <a:off x="3530284" y="3609567"/>
            <a:ext cx="7236677" cy="331878"/>
          </a:xfrm>
          <a:prstGeom prst="roundRect">
            <a:avLst/>
          </a:prstGeom>
          <a:solidFill>
            <a:srgbClr val="A66BD3"/>
          </a:solidFill>
          <a:ln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solidFill>
                  <a:srgbClr val="000000"/>
                </a:solidFill>
              </a:rPr>
              <a:t>Beta</a:t>
            </a:r>
          </a:p>
        </p:txBody>
      </p:sp>
      <p:sp>
        <p:nvSpPr>
          <p:cNvPr id="81" name="5-Point Star 2">
            <a:extLst>
              <a:ext uri="{FF2B5EF4-FFF2-40B4-BE49-F238E27FC236}">
                <a16:creationId xmlns:a16="http://schemas.microsoft.com/office/drawing/2014/main" xmlns="" id="{C806D45E-48D3-4FD5-80B8-5514D5B2E988}"/>
              </a:ext>
            </a:extLst>
          </p:cNvPr>
          <p:cNvSpPr/>
          <p:nvPr/>
        </p:nvSpPr>
        <p:spPr>
          <a:xfrm>
            <a:off x="4993069" y="1950624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84" name="5-Point Star 2">
            <a:extLst>
              <a:ext uri="{FF2B5EF4-FFF2-40B4-BE49-F238E27FC236}">
                <a16:creationId xmlns:a16="http://schemas.microsoft.com/office/drawing/2014/main" xmlns="" id="{DD90602D-9944-4DCB-9A2B-8713FE2F5C49}"/>
              </a:ext>
            </a:extLst>
          </p:cNvPr>
          <p:cNvSpPr/>
          <p:nvPr/>
        </p:nvSpPr>
        <p:spPr>
          <a:xfrm>
            <a:off x="10613581" y="1950623"/>
            <a:ext cx="307922" cy="2826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9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1b87973-9b07-4134-8653-308e73942cb4">
      <UserInfo>
        <DisplayName>Marks, Kate</DisplayName>
        <AccountId>10210</AccountId>
        <AccountType/>
      </UserInfo>
      <UserInfo>
        <DisplayName>Rhodes, Frazer</DisplayName>
        <AccountId>611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F4542DA08CAB4D8AA43BFC934632AD" ma:contentTypeVersion="" ma:contentTypeDescription="Create a new document." ma:contentTypeScope="" ma:versionID="99fd6c0ff5f5c975fc3bee1ec0ca2c7f">
  <xsd:schema xmlns:xsd="http://www.w3.org/2001/XMLSchema" xmlns:xs="http://www.w3.org/2001/XMLSchema" xmlns:p="http://schemas.microsoft.com/office/2006/metadata/properties" xmlns:ns2="11b87973-9b07-4134-8653-308e73942cb4" xmlns:ns3="d5920620-ad89-404f-be09-ee5fb10bab54" targetNamespace="http://schemas.microsoft.com/office/2006/metadata/properties" ma:root="true" ma:fieldsID="7a2b386b80d48d43c0c37da4390a4bc4" ns2:_="" ns3:_="">
    <xsd:import namespace="11b87973-9b07-4134-8653-308e73942cb4"/>
    <xsd:import namespace="d5920620-ad89-404f-be09-ee5fb10bab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87973-9b07-4134-8653-308e73942c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20620-ad89-404f-be09-ee5fb10b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D76732-A80F-462E-9ED0-7B1711E1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9776E5-C72D-4901-B1F1-10F7AB83A9CF}">
  <ds:schemaRefs>
    <ds:schemaRef ds:uri="http://schemas.openxmlformats.org/package/2006/metadata/core-properties"/>
    <ds:schemaRef ds:uri="11b87973-9b07-4134-8653-308e73942cb4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d5920620-ad89-404f-be09-ee5fb10bab54"/>
  </ds:schemaRefs>
</ds:datastoreItem>
</file>

<file path=customXml/itemProps3.xml><?xml version="1.0" encoding="utf-8"?>
<ds:datastoreItem xmlns:ds="http://schemas.openxmlformats.org/officeDocument/2006/customXml" ds:itemID="{B1BDAE26-7F13-420F-A676-91C4302A944D}">
  <ds:schemaRefs>
    <ds:schemaRef ds:uri="11b87973-9b07-4134-8653-308e73942cb4"/>
    <ds:schemaRef ds:uri="d5920620-ad89-404f-be09-ee5fb10bab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1513</Words>
  <Application>Microsoft Office PowerPoint</Application>
  <PresentationFormat>Widescreen</PresentationFormat>
  <Paragraphs>578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Arial,Sans-Serif</vt:lpstr>
      <vt:lpstr>Calibri</vt:lpstr>
      <vt:lpstr>Calibri Light</vt:lpstr>
      <vt:lpstr>Courier New</vt:lpstr>
      <vt:lpstr>Courier New,monospace</vt:lpstr>
      <vt:lpstr>Proxima Nova</vt:lpstr>
      <vt:lpstr>Times New Roman</vt:lpstr>
      <vt:lpstr>Office Theme</vt:lpstr>
      <vt:lpstr>Spearmint</vt:lpstr>
      <vt:lpstr>NeXt Warning System Project Board</vt:lpstr>
      <vt:lpstr>Agenda</vt:lpstr>
      <vt:lpstr>Introductions - Who are we? </vt:lpstr>
      <vt:lpstr>Item 2:  XWS Roles</vt:lpstr>
      <vt:lpstr>Item 2:  Sign off XWS Terms of Reference and Roles &amp; Responsibilities</vt:lpstr>
      <vt:lpstr>Item 3 : XWS Governance and Landscape</vt:lpstr>
      <vt:lpstr>Item 3: XWS Work Packages - Outcomes</vt:lpstr>
      <vt:lpstr>XWS Landscape: 2020/21 - 2021/22</vt:lpstr>
      <vt:lpstr>XWS Landscape: 2022/23</vt:lpstr>
      <vt:lpstr>Item 3: XWS Governance and Landscape</vt:lpstr>
      <vt:lpstr>Item 4 : Service Opportunities &amp; Implications from XWS (NeXt Flood Warning System)</vt:lpstr>
      <vt:lpstr>FIM Service Change</vt:lpstr>
      <vt:lpstr>PowerPoint Presentation</vt:lpstr>
      <vt:lpstr>PowerPoint Presentation</vt:lpstr>
      <vt:lpstr>FIM Service Change</vt:lpstr>
      <vt:lpstr>FIM Service Change</vt:lpstr>
      <vt:lpstr>Item 4: Service Opportunities &amp; Implications from XWS</vt:lpstr>
      <vt:lpstr>Item 5: XWS Alpha team </vt:lpstr>
      <vt:lpstr>Item 5: XWS Alpha plan &amp; progress – pre Christmas</vt:lpstr>
      <vt:lpstr>Item 5: XWS Alpha plan &amp; progress – pre Christmas</vt:lpstr>
      <vt:lpstr>Item 5: XWS Alpha plan &amp; progress – pre Christmas</vt:lpstr>
      <vt:lpstr>Item 5: XWS Alpha plan &amp; progress – post Christmas</vt:lpstr>
      <vt:lpstr>Item 5: XWS Alpha plan &amp; progress</vt:lpstr>
      <vt:lpstr>Presentation Interval</vt:lpstr>
      <vt:lpstr>Item 6: Project Plan Q4</vt:lpstr>
      <vt:lpstr>Item 7: Forward Look</vt:lpstr>
      <vt:lpstr>Item 8: Action Review </vt:lpstr>
      <vt:lpstr>Item 9: Any Other Business</vt:lpstr>
    </vt:vector>
  </TitlesOfParts>
  <Company>Environment Agency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Howe, Peter</dc:creator>
  <cp:lastModifiedBy>Kemp, Claire</cp:lastModifiedBy>
  <cp:revision>2</cp:revision>
  <dcterms:created xsi:type="dcterms:W3CDTF">2020-10-01T13:52:06Z</dcterms:created>
  <dcterms:modified xsi:type="dcterms:W3CDTF">2020-12-23T16:06:52Z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0x010100A2F4542DA08CAB4D8AA43BFC934632AD</vt:lpwstr>
  </property>
</Properties>
</file>