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estSellersBooks/BestSeller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936158-2C7D-4032-B04A-0351A829CD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Best Sellers/Books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DC27AC0-6927-42C4-BFC1-226AAF65D5D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5/23/2023 6:51:10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Sellers" id="2" name="slide2">
            <a:extLst>
              <a:ext uri="{FF2B5EF4-FFF2-40B4-BE49-F238E27FC236}">
                <a16:creationId xmlns:a16="http://schemas.microsoft.com/office/drawing/2014/main" id="{C0C6112B-6C2C-4620-8F28-01AD9B3082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95" y="0"/>
            <a:ext cx="142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2023-05-23T06:51:12Z</dcterms:created>
  <dcterms:modified xsi:type="dcterms:W3CDTF">2023-05-23T06:51:12Z</dcterms:modified>
</cp:coreProperties>
</file>