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3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128" y="680"/>
      </p:cViewPr>
      <p:guideLst>
        <p:guide orient="horz" pos="3343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4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7DB0-2FAA-43E2-8061-44654342E43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9B88-B2A5-42B3-BA89-839715F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F6E1BA18-020E-499A-9D23-A76DC19A26F1}"/>
              </a:ext>
            </a:extLst>
          </p:cNvPr>
          <p:cNvGrpSpPr/>
          <p:nvPr/>
        </p:nvGrpSpPr>
        <p:grpSpPr>
          <a:xfrm>
            <a:off x="502453" y="5197078"/>
            <a:ext cx="321017" cy="322006"/>
            <a:chOff x="502453" y="5197078"/>
            <a:chExt cx="321017" cy="32200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C1465E0-7771-4F59-B971-DF25D9E4FDBB}"/>
                </a:ext>
              </a:extLst>
            </p:cNvPr>
            <p:cNvSpPr/>
            <p:nvPr/>
          </p:nvSpPr>
          <p:spPr>
            <a:xfrm>
              <a:off x="626092" y="5459307"/>
              <a:ext cx="71856" cy="26946"/>
            </a:xfrm>
            <a:custGeom>
              <a:avLst/>
              <a:gdLst>
                <a:gd name="connsiteX0" fmla="*/ 63457 w 71856"/>
                <a:gd name="connsiteY0" fmla="*/ 6782 h 26946"/>
                <a:gd name="connsiteX1" fmla="*/ 17559 w 71856"/>
                <a:gd name="connsiteY1" fmla="*/ 6782 h 26946"/>
                <a:gd name="connsiteX2" fmla="*/ 6782 w 71856"/>
                <a:gd name="connsiteY2" fmla="*/ 15674 h 26946"/>
                <a:gd name="connsiteX3" fmla="*/ 15677 w 71856"/>
                <a:gd name="connsiteY3" fmla="*/ 26453 h 26946"/>
                <a:gd name="connsiteX4" fmla="*/ 17559 w 71856"/>
                <a:gd name="connsiteY4" fmla="*/ 26453 h 26946"/>
                <a:gd name="connsiteX5" fmla="*/ 63457 w 71856"/>
                <a:gd name="connsiteY5" fmla="*/ 26453 h 26946"/>
                <a:gd name="connsiteX6" fmla="*/ 72351 w 71856"/>
                <a:gd name="connsiteY6" fmla="*/ 15674 h 26946"/>
                <a:gd name="connsiteX7" fmla="*/ 63457 w 71856"/>
                <a:gd name="connsiteY7" fmla="*/ 678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26946">
                  <a:moveTo>
                    <a:pt x="63457" y="6782"/>
                  </a:moveTo>
                  <a:lnTo>
                    <a:pt x="17559" y="6782"/>
                  </a:lnTo>
                  <a:cubicBezTo>
                    <a:pt x="12127" y="6262"/>
                    <a:pt x="7302" y="10240"/>
                    <a:pt x="6782" y="15674"/>
                  </a:cubicBezTo>
                  <a:cubicBezTo>
                    <a:pt x="6263" y="21109"/>
                    <a:pt x="10245" y="25932"/>
                    <a:pt x="15677" y="26453"/>
                  </a:cubicBezTo>
                  <a:cubicBezTo>
                    <a:pt x="16303" y="26516"/>
                    <a:pt x="16933" y="26516"/>
                    <a:pt x="17559" y="26453"/>
                  </a:cubicBezTo>
                  <a:lnTo>
                    <a:pt x="63457" y="26453"/>
                  </a:lnTo>
                  <a:cubicBezTo>
                    <a:pt x="68888" y="25932"/>
                    <a:pt x="72871" y="21109"/>
                    <a:pt x="72351" y="15674"/>
                  </a:cubicBezTo>
                  <a:cubicBezTo>
                    <a:pt x="71900" y="10968"/>
                    <a:pt x="68170" y="7231"/>
                    <a:pt x="63457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D6ADAD1-7126-4DDC-8167-D484BC0EABF4}"/>
                </a:ext>
              </a:extLst>
            </p:cNvPr>
            <p:cNvSpPr/>
            <p:nvPr/>
          </p:nvSpPr>
          <p:spPr>
            <a:xfrm>
              <a:off x="587037" y="5288869"/>
              <a:ext cx="152694" cy="170658"/>
            </a:xfrm>
            <a:custGeom>
              <a:avLst/>
              <a:gdLst>
                <a:gd name="connsiteX0" fmla="*/ 79517 w 152694"/>
                <a:gd name="connsiteY0" fmla="*/ 6743 h 170658"/>
                <a:gd name="connsiteX1" fmla="*/ 6742 w 152694"/>
                <a:gd name="connsiteY1" fmla="*/ 77665 h 170658"/>
                <a:gd name="connsiteX2" fmla="*/ 46733 w 152694"/>
                <a:gd name="connsiteY2" fmla="*/ 143000 h 170658"/>
                <a:gd name="connsiteX3" fmla="*/ 46733 w 152694"/>
                <a:gd name="connsiteY3" fmla="*/ 157550 h 170658"/>
                <a:gd name="connsiteX4" fmla="*/ 53290 w 152694"/>
                <a:gd name="connsiteY4" fmla="*/ 164107 h 170658"/>
                <a:gd name="connsiteX5" fmla="*/ 105745 w 152694"/>
                <a:gd name="connsiteY5" fmla="*/ 164107 h 170658"/>
                <a:gd name="connsiteX6" fmla="*/ 112302 w 152694"/>
                <a:gd name="connsiteY6" fmla="*/ 157550 h 170658"/>
                <a:gd name="connsiteX7" fmla="*/ 112302 w 152694"/>
                <a:gd name="connsiteY7" fmla="*/ 143000 h 170658"/>
                <a:gd name="connsiteX8" fmla="*/ 144849 w 152694"/>
                <a:gd name="connsiteY8" fmla="*/ 46730 h 170658"/>
                <a:gd name="connsiteX9" fmla="*/ 79517 w 152694"/>
                <a:gd name="connsiteY9" fmla="*/ 6743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694" h="170658">
                  <a:moveTo>
                    <a:pt x="79517" y="6743"/>
                  </a:moveTo>
                  <a:cubicBezTo>
                    <a:pt x="39836" y="6231"/>
                    <a:pt x="7254" y="37982"/>
                    <a:pt x="6742" y="77665"/>
                  </a:cubicBezTo>
                  <a:cubicBezTo>
                    <a:pt x="6387" y="105329"/>
                    <a:pt x="21939" y="130739"/>
                    <a:pt x="46733" y="143000"/>
                  </a:cubicBezTo>
                  <a:lnTo>
                    <a:pt x="46733" y="157550"/>
                  </a:lnTo>
                  <a:cubicBezTo>
                    <a:pt x="46733" y="161170"/>
                    <a:pt x="49668" y="164107"/>
                    <a:pt x="53290" y="164107"/>
                  </a:cubicBezTo>
                  <a:lnTo>
                    <a:pt x="105745" y="164107"/>
                  </a:lnTo>
                  <a:cubicBezTo>
                    <a:pt x="109366" y="164107"/>
                    <a:pt x="112302" y="161170"/>
                    <a:pt x="112302" y="157550"/>
                  </a:cubicBezTo>
                  <a:lnTo>
                    <a:pt x="112302" y="143000"/>
                  </a:lnTo>
                  <a:cubicBezTo>
                    <a:pt x="147873" y="125404"/>
                    <a:pt x="162445" y="82308"/>
                    <a:pt x="144849" y="46730"/>
                  </a:cubicBezTo>
                  <a:cubicBezTo>
                    <a:pt x="132584" y="21940"/>
                    <a:pt x="107177" y="6383"/>
                    <a:pt x="79517" y="674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4C1417D-CF5A-4F00-83E2-0201616D04F4}"/>
                </a:ext>
              </a:extLst>
            </p:cNvPr>
            <p:cNvSpPr/>
            <p:nvPr/>
          </p:nvSpPr>
          <p:spPr>
            <a:xfrm>
              <a:off x="646705" y="5197078"/>
              <a:ext cx="35928" cy="71856"/>
            </a:xfrm>
            <a:custGeom>
              <a:avLst/>
              <a:gdLst>
                <a:gd name="connsiteX0" fmla="*/ 19850 w 35928"/>
                <a:gd name="connsiteY0" fmla="*/ 72305 h 71856"/>
                <a:gd name="connsiteX1" fmla="*/ 32964 w 35928"/>
                <a:gd name="connsiteY1" fmla="*/ 59192 h 71856"/>
                <a:gd name="connsiteX2" fmla="*/ 32964 w 35928"/>
                <a:gd name="connsiteY2" fmla="*/ 19850 h 71856"/>
                <a:gd name="connsiteX3" fmla="*/ 19850 w 35928"/>
                <a:gd name="connsiteY3" fmla="*/ 6737 h 71856"/>
                <a:gd name="connsiteX4" fmla="*/ 6737 w 35928"/>
                <a:gd name="connsiteY4" fmla="*/ 19850 h 71856"/>
                <a:gd name="connsiteX5" fmla="*/ 6737 w 35928"/>
                <a:gd name="connsiteY5" fmla="*/ 59192 h 71856"/>
                <a:gd name="connsiteX6" fmla="*/ 19850 w 35928"/>
                <a:gd name="connsiteY6" fmla="*/ 72305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71856">
                  <a:moveTo>
                    <a:pt x="19850" y="72305"/>
                  </a:moveTo>
                  <a:cubicBezTo>
                    <a:pt x="27092" y="72305"/>
                    <a:pt x="32964" y="66431"/>
                    <a:pt x="32964" y="59192"/>
                  </a:cubicBezTo>
                  <a:lnTo>
                    <a:pt x="32964" y="19850"/>
                  </a:lnTo>
                  <a:cubicBezTo>
                    <a:pt x="32964" y="12611"/>
                    <a:pt x="27092" y="6737"/>
                    <a:pt x="19850" y="6737"/>
                  </a:cubicBezTo>
                  <a:cubicBezTo>
                    <a:pt x="12608" y="6737"/>
                    <a:pt x="6737" y="12611"/>
                    <a:pt x="6737" y="19850"/>
                  </a:cubicBezTo>
                  <a:lnTo>
                    <a:pt x="6737" y="59192"/>
                  </a:lnTo>
                  <a:cubicBezTo>
                    <a:pt x="6786" y="66413"/>
                    <a:pt x="12628" y="72261"/>
                    <a:pt x="19850" y="7230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9A4506-2DBB-4597-84A2-51E35DEBEA96}"/>
                </a:ext>
              </a:extLst>
            </p:cNvPr>
            <p:cNvSpPr/>
            <p:nvPr/>
          </p:nvSpPr>
          <p:spPr>
            <a:xfrm>
              <a:off x="502453" y="5341329"/>
              <a:ext cx="71856" cy="35928"/>
            </a:xfrm>
            <a:custGeom>
              <a:avLst/>
              <a:gdLst>
                <a:gd name="connsiteX0" fmla="*/ 59191 w 71856"/>
                <a:gd name="connsiteY0" fmla="*/ 6737 h 35928"/>
                <a:gd name="connsiteX1" fmla="*/ 19850 w 71856"/>
                <a:gd name="connsiteY1" fmla="*/ 6737 h 35928"/>
                <a:gd name="connsiteX2" fmla="*/ 6737 w 71856"/>
                <a:gd name="connsiteY2" fmla="*/ 19850 h 35928"/>
                <a:gd name="connsiteX3" fmla="*/ 19850 w 71856"/>
                <a:gd name="connsiteY3" fmla="*/ 32964 h 35928"/>
                <a:gd name="connsiteX4" fmla="*/ 59191 w 71856"/>
                <a:gd name="connsiteY4" fmla="*/ 32964 h 35928"/>
                <a:gd name="connsiteX5" fmla="*/ 72305 w 71856"/>
                <a:gd name="connsiteY5" fmla="*/ 19850 h 35928"/>
                <a:gd name="connsiteX6" fmla="*/ 59191 w 71856"/>
                <a:gd name="connsiteY6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35928">
                  <a:moveTo>
                    <a:pt x="59191" y="6737"/>
                  </a:moveTo>
                  <a:lnTo>
                    <a:pt x="19850" y="6737"/>
                  </a:lnTo>
                  <a:cubicBezTo>
                    <a:pt x="12608" y="6737"/>
                    <a:pt x="6737" y="12611"/>
                    <a:pt x="6737" y="19850"/>
                  </a:cubicBezTo>
                  <a:cubicBezTo>
                    <a:pt x="6737" y="27090"/>
                    <a:pt x="12608" y="32964"/>
                    <a:pt x="19850" y="32964"/>
                  </a:cubicBezTo>
                  <a:lnTo>
                    <a:pt x="59191" y="32964"/>
                  </a:lnTo>
                  <a:cubicBezTo>
                    <a:pt x="66434" y="32964"/>
                    <a:pt x="72305" y="27090"/>
                    <a:pt x="72305" y="19850"/>
                  </a:cubicBezTo>
                  <a:cubicBezTo>
                    <a:pt x="72305" y="12611"/>
                    <a:pt x="66434" y="6737"/>
                    <a:pt x="59191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BA9109D-84CC-47D6-AB4A-CF062A617029}"/>
                </a:ext>
              </a:extLst>
            </p:cNvPr>
            <p:cNvSpPr/>
            <p:nvPr/>
          </p:nvSpPr>
          <p:spPr>
            <a:xfrm>
              <a:off x="751614" y="5341329"/>
              <a:ext cx="71856" cy="35928"/>
            </a:xfrm>
            <a:custGeom>
              <a:avLst/>
              <a:gdLst>
                <a:gd name="connsiteX0" fmla="*/ 59191 w 71856"/>
                <a:gd name="connsiteY0" fmla="*/ 6737 h 35928"/>
                <a:gd name="connsiteX1" fmla="*/ 19850 w 71856"/>
                <a:gd name="connsiteY1" fmla="*/ 6737 h 35928"/>
                <a:gd name="connsiteX2" fmla="*/ 6737 w 71856"/>
                <a:gd name="connsiteY2" fmla="*/ 19850 h 35928"/>
                <a:gd name="connsiteX3" fmla="*/ 19850 w 71856"/>
                <a:gd name="connsiteY3" fmla="*/ 32964 h 35928"/>
                <a:gd name="connsiteX4" fmla="*/ 59191 w 71856"/>
                <a:gd name="connsiteY4" fmla="*/ 32964 h 35928"/>
                <a:gd name="connsiteX5" fmla="*/ 72305 w 71856"/>
                <a:gd name="connsiteY5" fmla="*/ 19850 h 35928"/>
                <a:gd name="connsiteX6" fmla="*/ 59191 w 71856"/>
                <a:gd name="connsiteY6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35928">
                  <a:moveTo>
                    <a:pt x="59191" y="6737"/>
                  </a:moveTo>
                  <a:lnTo>
                    <a:pt x="19850" y="6737"/>
                  </a:lnTo>
                  <a:cubicBezTo>
                    <a:pt x="12608" y="6737"/>
                    <a:pt x="6737" y="12611"/>
                    <a:pt x="6737" y="19850"/>
                  </a:cubicBezTo>
                  <a:cubicBezTo>
                    <a:pt x="6737" y="27090"/>
                    <a:pt x="12608" y="32964"/>
                    <a:pt x="19850" y="32964"/>
                  </a:cubicBezTo>
                  <a:lnTo>
                    <a:pt x="59191" y="32964"/>
                  </a:lnTo>
                  <a:cubicBezTo>
                    <a:pt x="66434" y="32964"/>
                    <a:pt x="72305" y="27090"/>
                    <a:pt x="72305" y="19850"/>
                  </a:cubicBezTo>
                  <a:cubicBezTo>
                    <a:pt x="72305" y="12611"/>
                    <a:pt x="66434" y="6737"/>
                    <a:pt x="59191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194B29-6F9B-437F-B344-8F522ECDE6F3}"/>
                </a:ext>
              </a:extLst>
            </p:cNvPr>
            <p:cNvSpPr/>
            <p:nvPr/>
          </p:nvSpPr>
          <p:spPr>
            <a:xfrm>
              <a:off x="545754" y="5232024"/>
              <a:ext cx="62874" cy="62874"/>
            </a:xfrm>
            <a:custGeom>
              <a:avLst/>
              <a:gdLst>
                <a:gd name="connsiteX0" fmla="*/ 54873 w 62874"/>
                <a:gd name="connsiteY0" fmla="*/ 42120 h 62874"/>
                <a:gd name="connsiteX1" fmla="*/ 30083 w 62874"/>
                <a:gd name="connsiteY1" fmla="*/ 11581 h 62874"/>
                <a:gd name="connsiteX2" fmla="*/ 11580 w 62874"/>
                <a:gd name="connsiteY2" fmla="*/ 9695 h 62874"/>
                <a:gd name="connsiteX3" fmla="*/ 9694 w 62874"/>
                <a:gd name="connsiteY3" fmla="*/ 28198 h 62874"/>
                <a:gd name="connsiteX4" fmla="*/ 34574 w 62874"/>
                <a:gd name="connsiteY4" fmla="*/ 58377 h 62874"/>
                <a:gd name="connsiteX5" fmla="*/ 52869 w 62874"/>
                <a:gd name="connsiteY5" fmla="*/ 61413 h 62874"/>
                <a:gd name="connsiteX6" fmla="*/ 55906 w 62874"/>
                <a:gd name="connsiteY6" fmla="*/ 43117 h 62874"/>
                <a:gd name="connsiteX7" fmla="*/ 54873 w 62874"/>
                <a:gd name="connsiteY7" fmla="*/ 41850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62874">
                  <a:moveTo>
                    <a:pt x="54873" y="42120"/>
                  </a:moveTo>
                  <a:lnTo>
                    <a:pt x="30083" y="11581"/>
                  </a:lnTo>
                  <a:cubicBezTo>
                    <a:pt x="25494" y="5949"/>
                    <a:pt x="17210" y="5105"/>
                    <a:pt x="11580" y="9695"/>
                  </a:cubicBezTo>
                  <a:cubicBezTo>
                    <a:pt x="5950" y="14285"/>
                    <a:pt x="5105" y="22566"/>
                    <a:pt x="9694" y="28198"/>
                  </a:cubicBezTo>
                  <a:lnTo>
                    <a:pt x="34574" y="58377"/>
                  </a:lnTo>
                  <a:cubicBezTo>
                    <a:pt x="38787" y="64269"/>
                    <a:pt x="46978" y="65626"/>
                    <a:pt x="52869" y="61413"/>
                  </a:cubicBezTo>
                  <a:cubicBezTo>
                    <a:pt x="58760" y="57201"/>
                    <a:pt x="60120" y="49009"/>
                    <a:pt x="55906" y="43117"/>
                  </a:cubicBezTo>
                  <a:cubicBezTo>
                    <a:pt x="55589" y="42677"/>
                    <a:pt x="55244" y="42255"/>
                    <a:pt x="54873" y="41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6CC97D-6855-4C30-AB81-0CA77A5A7BFE}"/>
                </a:ext>
              </a:extLst>
            </p:cNvPr>
            <p:cNvSpPr/>
            <p:nvPr/>
          </p:nvSpPr>
          <p:spPr>
            <a:xfrm>
              <a:off x="723699" y="5232090"/>
              <a:ext cx="62874" cy="62874"/>
            </a:xfrm>
            <a:custGeom>
              <a:avLst/>
              <a:gdLst>
                <a:gd name="connsiteX0" fmla="*/ 52077 w 62874"/>
                <a:gd name="connsiteY0" fmla="*/ 9629 h 62874"/>
                <a:gd name="connsiteX1" fmla="*/ 33664 w 62874"/>
                <a:gd name="connsiteY1" fmla="*/ 11515 h 62874"/>
                <a:gd name="connsiteX2" fmla="*/ 8783 w 62874"/>
                <a:gd name="connsiteY2" fmla="*/ 42054 h 62874"/>
                <a:gd name="connsiteX3" fmla="*/ 12819 w 62874"/>
                <a:gd name="connsiteY3" fmla="*/ 60153 h 62874"/>
                <a:gd name="connsiteX4" fmla="*/ 29173 w 62874"/>
                <a:gd name="connsiteY4" fmla="*/ 58311 h 62874"/>
                <a:gd name="connsiteX5" fmla="*/ 53963 w 62874"/>
                <a:gd name="connsiteY5" fmla="*/ 27862 h 62874"/>
                <a:gd name="connsiteX6" fmla="*/ 52077 w 62874"/>
                <a:gd name="connsiteY6" fmla="*/ 962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62874">
                  <a:moveTo>
                    <a:pt x="52077" y="9629"/>
                  </a:moveTo>
                  <a:cubicBezTo>
                    <a:pt x="46452" y="5128"/>
                    <a:pt x="38260" y="5973"/>
                    <a:pt x="33664" y="11515"/>
                  </a:cubicBezTo>
                  <a:lnTo>
                    <a:pt x="8783" y="42054"/>
                  </a:lnTo>
                  <a:cubicBezTo>
                    <a:pt x="4900" y="48170"/>
                    <a:pt x="6706" y="56272"/>
                    <a:pt x="12819" y="60153"/>
                  </a:cubicBezTo>
                  <a:cubicBezTo>
                    <a:pt x="18025" y="63467"/>
                    <a:pt x="24833" y="62694"/>
                    <a:pt x="29173" y="58311"/>
                  </a:cubicBezTo>
                  <a:lnTo>
                    <a:pt x="53963" y="27862"/>
                  </a:lnTo>
                  <a:cubicBezTo>
                    <a:pt x="58392" y="22284"/>
                    <a:pt x="57554" y="14182"/>
                    <a:pt x="52077" y="962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4B203D-C765-410D-A1C2-4D6A86DCE7E6}"/>
                </a:ext>
              </a:extLst>
            </p:cNvPr>
            <p:cNvSpPr/>
            <p:nvPr/>
          </p:nvSpPr>
          <p:spPr>
            <a:xfrm>
              <a:off x="633411" y="5492138"/>
              <a:ext cx="62874" cy="26946"/>
            </a:xfrm>
            <a:custGeom>
              <a:avLst/>
              <a:gdLst>
                <a:gd name="connsiteX0" fmla="*/ 52814 w 62874"/>
                <a:gd name="connsiteY0" fmla="*/ 6737 h 26946"/>
                <a:gd name="connsiteX1" fmla="*/ 13293 w 62874"/>
                <a:gd name="connsiteY1" fmla="*/ 6737 h 26946"/>
                <a:gd name="connsiteX2" fmla="*/ 6737 w 62874"/>
                <a:gd name="connsiteY2" fmla="*/ 13293 h 26946"/>
                <a:gd name="connsiteX3" fmla="*/ 19850 w 62874"/>
                <a:gd name="connsiteY3" fmla="*/ 26407 h 26946"/>
                <a:gd name="connsiteX4" fmla="*/ 46078 w 62874"/>
                <a:gd name="connsiteY4" fmla="*/ 26407 h 26946"/>
                <a:gd name="connsiteX5" fmla="*/ 59191 w 62874"/>
                <a:gd name="connsiteY5" fmla="*/ 13293 h 26946"/>
                <a:gd name="connsiteX6" fmla="*/ 52815 w 62874"/>
                <a:gd name="connsiteY6" fmla="*/ 6737 h 26946"/>
                <a:gd name="connsiteX7" fmla="*/ 52814 w 62874"/>
                <a:gd name="connsiteY7" fmla="*/ 6737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26946">
                  <a:moveTo>
                    <a:pt x="52814" y="6737"/>
                  </a:moveTo>
                  <a:lnTo>
                    <a:pt x="13293" y="6737"/>
                  </a:lnTo>
                  <a:cubicBezTo>
                    <a:pt x="9672" y="6737"/>
                    <a:pt x="6737" y="9673"/>
                    <a:pt x="6737" y="13293"/>
                  </a:cubicBezTo>
                  <a:cubicBezTo>
                    <a:pt x="6786" y="20515"/>
                    <a:pt x="12628" y="26362"/>
                    <a:pt x="19850" y="26407"/>
                  </a:cubicBezTo>
                  <a:lnTo>
                    <a:pt x="46078" y="26407"/>
                  </a:lnTo>
                  <a:cubicBezTo>
                    <a:pt x="53320" y="26407"/>
                    <a:pt x="59191" y="20532"/>
                    <a:pt x="59191" y="13293"/>
                  </a:cubicBezTo>
                  <a:cubicBezTo>
                    <a:pt x="59242" y="9718"/>
                    <a:pt x="56386" y="6790"/>
                    <a:pt x="52815" y="6737"/>
                  </a:cubicBezTo>
                  <a:cubicBezTo>
                    <a:pt x="52815" y="6737"/>
                    <a:pt x="52814" y="6737"/>
                    <a:pt x="5281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5BE5089E-9024-4E29-9DD4-414B52854B4A}"/>
              </a:ext>
            </a:extLst>
          </p:cNvPr>
          <p:cNvGrpSpPr/>
          <p:nvPr/>
        </p:nvGrpSpPr>
        <p:grpSpPr>
          <a:xfrm>
            <a:off x="6750876" y="5197931"/>
            <a:ext cx="287424" cy="325912"/>
            <a:chOff x="6750876" y="5197931"/>
            <a:chExt cx="287424" cy="32591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B82DC3-257B-4609-A51B-052F936E1942}"/>
                </a:ext>
              </a:extLst>
            </p:cNvPr>
            <p:cNvSpPr/>
            <p:nvPr/>
          </p:nvSpPr>
          <p:spPr>
            <a:xfrm>
              <a:off x="6750876" y="5236419"/>
              <a:ext cx="287424" cy="287424"/>
            </a:xfrm>
            <a:custGeom>
              <a:avLst/>
              <a:gdLst>
                <a:gd name="connsiteX0" fmla="*/ 269011 w 287424"/>
                <a:gd name="connsiteY0" fmla="*/ 6737 h 287424"/>
                <a:gd name="connsiteX1" fmla="*/ 236227 w 287424"/>
                <a:gd name="connsiteY1" fmla="*/ 6737 h 287424"/>
                <a:gd name="connsiteX2" fmla="*/ 236227 w 287424"/>
                <a:gd name="connsiteY2" fmla="*/ 23084 h 287424"/>
                <a:gd name="connsiteX3" fmla="*/ 214715 w 287424"/>
                <a:gd name="connsiteY3" fmla="*/ 47471 h 287424"/>
                <a:gd name="connsiteX4" fmla="*/ 190329 w 287424"/>
                <a:gd name="connsiteY4" fmla="*/ 25959 h 287424"/>
                <a:gd name="connsiteX5" fmla="*/ 190329 w 287424"/>
                <a:gd name="connsiteY5" fmla="*/ 23084 h 287424"/>
                <a:gd name="connsiteX6" fmla="*/ 190329 w 287424"/>
                <a:gd name="connsiteY6" fmla="*/ 6737 h 287424"/>
                <a:gd name="connsiteX7" fmla="*/ 105090 w 287424"/>
                <a:gd name="connsiteY7" fmla="*/ 6737 h 287424"/>
                <a:gd name="connsiteX8" fmla="*/ 105090 w 287424"/>
                <a:gd name="connsiteY8" fmla="*/ 23084 h 287424"/>
                <a:gd name="connsiteX9" fmla="*/ 83578 w 287424"/>
                <a:gd name="connsiteY9" fmla="*/ 47471 h 287424"/>
                <a:gd name="connsiteX10" fmla="*/ 59192 w 287424"/>
                <a:gd name="connsiteY10" fmla="*/ 25959 h 287424"/>
                <a:gd name="connsiteX11" fmla="*/ 59192 w 287424"/>
                <a:gd name="connsiteY11" fmla="*/ 23084 h 287424"/>
                <a:gd name="connsiteX12" fmla="*/ 59192 w 287424"/>
                <a:gd name="connsiteY12" fmla="*/ 6737 h 287424"/>
                <a:gd name="connsiteX13" fmla="*/ 19850 w 287424"/>
                <a:gd name="connsiteY13" fmla="*/ 6737 h 287424"/>
                <a:gd name="connsiteX14" fmla="*/ 6737 w 287424"/>
                <a:gd name="connsiteY14" fmla="*/ 19671 h 287424"/>
                <a:gd name="connsiteX15" fmla="*/ 6737 w 287424"/>
                <a:gd name="connsiteY15" fmla="*/ 19851 h 287424"/>
                <a:gd name="connsiteX16" fmla="*/ 6737 w 287424"/>
                <a:gd name="connsiteY16" fmla="*/ 269012 h 287424"/>
                <a:gd name="connsiteX17" fmla="*/ 19850 w 287424"/>
                <a:gd name="connsiteY17" fmla="*/ 282126 h 287424"/>
                <a:gd name="connsiteX18" fmla="*/ 269011 w 287424"/>
                <a:gd name="connsiteY18" fmla="*/ 282126 h 287424"/>
                <a:gd name="connsiteX19" fmla="*/ 282125 w 287424"/>
                <a:gd name="connsiteY19" fmla="*/ 269012 h 287424"/>
                <a:gd name="connsiteX20" fmla="*/ 282125 w 287424"/>
                <a:gd name="connsiteY20" fmla="*/ 19851 h 287424"/>
                <a:gd name="connsiteX21" fmla="*/ 269191 w 287424"/>
                <a:gd name="connsiteY21" fmla="*/ 6737 h 287424"/>
                <a:gd name="connsiteX22" fmla="*/ 269011 w 287424"/>
                <a:gd name="connsiteY22" fmla="*/ 6737 h 287424"/>
                <a:gd name="connsiteX23" fmla="*/ 255898 w 287424"/>
                <a:gd name="connsiteY23" fmla="*/ 255898 h 287424"/>
                <a:gd name="connsiteX24" fmla="*/ 32964 w 287424"/>
                <a:gd name="connsiteY24" fmla="*/ 255898 h 287424"/>
                <a:gd name="connsiteX25" fmla="*/ 32964 w 287424"/>
                <a:gd name="connsiteY25" fmla="*/ 85240 h 287424"/>
                <a:gd name="connsiteX26" fmla="*/ 255898 w 287424"/>
                <a:gd name="connsiteY26" fmla="*/ 85240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7424" h="287424">
                  <a:moveTo>
                    <a:pt x="269011" y="6737"/>
                  </a:moveTo>
                  <a:lnTo>
                    <a:pt x="236227" y="6737"/>
                  </a:lnTo>
                  <a:lnTo>
                    <a:pt x="236227" y="23084"/>
                  </a:lnTo>
                  <a:cubicBezTo>
                    <a:pt x="237017" y="35758"/>
                    <a:pt x="227389" y="46680"/>
                    <a:pt x="214715" y="47471"/>
                  </a:cubicBezTo>
                  <a:cubicBezTo>
                    <a:pt x="202041" y="48261"/>
                    <a:pt x="191119" y="38632"/>
                    <a:pt x="190329" y="25959"/>
                  </a:cubicBezTo>
                  <a:cubicBezTo>
                    <a:pt x="190266" y="24997"/>
                    <a:pt x="190266" y="24045"/>
                    <a:pt x="190329" y="23084"/>
                  </a:cubicBezTo>
                  <a:lnTo>
                    <a:pt x="190329" y="6737"/>
                  </a:lnTo>
                  <a:lnTo>
                    <a:pt x="105090" y="6737"/>
                  </a:lnTo>
                  <a:lnTo>
                    <a:pt x="105090" y="23084"/>
                  </a:lnTo>
                  <a:cubicBezTo>
                    <a:pt x="105880" y="35758"/>
                    <a:pt x="96251" y="46680"/>
                    <a:pt x="83578" y="47471"/>
                  </a:cubicBezTo>
                  <a:cubicBezTo>
                    <a:pt x="70904" y="48261"/>
                    <a:pt x="59982" y="38632"/>
                    <a:pt x="59192" y="25959"/>
                  </a:cubicBezTo>
                  <a:cubicBezTo>
                    <a:pt x="59129" y="24997"/>
                    <a:pt x="59129" y="24045"/>
                    <a:pt x="59192" y="23084"/>
                  </a:cubicBezTo>
                  <a:lnTo>
                    <a:pt x="59192" y="6737"/>
                  </a:lnTo>
                  <a:lnTo>
                    <a:pt x="19850" y="6737"/>
                  </a:lnTo>
                  <a:cubicBezTo>
                    <a:pt x="12656" y="6683"/>
                    <a:pt x="6791" y="12477"/>
                    <a:pt x="6737" y="19671"/>
                  </a:cubicBezTo>
                  <a:cubicBezTo>
                    <a:pt x="6737" y="19734"/>
                    <a:pt x="6737" y="19788"/>
                    <a:pt x="6737" y="19851"/>
                  </a:cubicBezTo>
                  <a:lnTo>
                    <a:pt x="6737" y="269012"/>
                  </a:lnTo>
                  <a:cubicBezTo>
                    <a:pt x="6737" y="276251"/>
                    <a:pt x="12611" y="282126"/>
                    <a:pt x="19850" y="282126"/>
                  </a:cubicBezTo>
                  <a:lnTo>
                    <a:pt x="269011" y="282126"/>
                  </a:lnTo>
                  <a:cubicBezTo>
                    <a:pt x="276251" y="282126"/>
                    <a:pt x="282125" y="276251"/>
                    <a:pt x="282125" y="269012"/>
                  </a:cubicBezTo>
                  <a:lnTo>
                    <a:pt x="282125" y="19851"/>
                  </a:lnTo>
                  <a:cubicBezTo>
                    <a:pt x="282179" y="12656"/>
                    <a:pt x="276385" y="6791"/>
                    <a:pt x="269191" y="6737"/>
                  </a:cubicBezTo>
                  <a:cubicBezTo>
                    <a:pt x="269128" y="6737"/>
                    <a:pt x="269074" y="6737"/>
                    <a:pt x="269011" y="6737"/>
                  </a:cubicBezTo>
                  <a:close/>
                  <a:moveTo>
                    <a:pt x="255898" y="255898"/>
                  </a:moveTo>
                  <a:lnTo>
                    <a:pt x="32964" y="255898"/>
                  </a:lnTo>
                  <a:lnTo>
                    <a:pt x="32964" y="85240"/>
                  </a:lnTo>
                  <a:lnTo>
                    <a:pt x="255898" y="85240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66ABFFC-0771-486C-9429-3A9412231765}"/>
                </a:ext>
              </a:extLst>
            </p:cNvPr>
            <p:cNvSpPr/>
            <p:nvPr/>
          </p:nvSpPr>
          <p:spPr>
            <a:xfrm>
              <a:off x="6816445" y="5197931"/>
              <a:ext cx="26946" cy="71856"/>
            </a:xfrm>
            <a:custGeom>
              <a:avLst/>
              <a:gdLst>
                <a:gd name="connsiteX0" fmla="*/ 16527 w 26946"/>
                <a:gd name="connsiteY0" fmla="*/ 71452 h 71856"/>
                <a:gd name="connsiteX1" fmla="*/ 26407 w 26946"/>
                <a:gd name="connsiteY1" fmla="*/ 61572 h 71856"/>
                <a:gd name="connsiteX2" fmla="*/ 26407 w 26946"/>
                <a:gd name="connsiteY2" fmla="*/ 15675 h 71856"/>
                <a:gd name="connsiteX3" fmla="*/ 15629 w 26946"/>
                <a:gd name="connsiteY3" fmla="*/ 6782 h 71856"/>
                <a:gd name="connsiteX4" fmla="*/ 6737 w 26946"/>
                <a:gd name="connsiteY4" fmla="*/ 15675 h 71856"/>
                <a:gd name="connsiteX5" fmla="*/ 6737 w 26946"/>
                <a:gd name="connsiteY5" fmla="*/ 61572 h 71856"/>
                <a:gd name="connsiteX6" fmla="*/ 16437 w 26946"/>
                <a:gd name="connsiteY6" fmla="*/ 71452 h 71856"/>
                <a:gd name="connsiteX7" fmla="*/ 16527 w 26946"/>
                <a:gd name="connsiteY7" fmla="*/ 71452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71856">
                  <a:moveTo>
                    <a:pt x="16527" y="71452"/>
                  </a:moveTo>
                  <a:cubicBezTo>
                    <a:pt x="21979" y="71452"/>
                    <a:pt x="26407" y="67024"/>
                    <a:pt x="26407" y="61572"/>
                  </a:cubicBezTo>
                  <a:lnTo>
                    <a:pt x="26407" y="15675"/>
                  </a:lnTo>
                  <a:cubicBezTo>
                    <a:pt x="25886" y="10240"/>
                    <a:pt x="21063" y="6261"/>
                    <a:pt x="15629" y="6782"/>
                  </a:cubicBezTo>
                  <a:cubicBezTo>
                    <a:pt x="10922" y="7231"/>
                    <a:pt x="7186" y="10959"/>
                    <a:pt x="6737" y="15675"/>
                  </a:cubicBezTo>
                  <a:lnTo>
                    <a:pt x="6737" y="61572"/>
                  </a:lnTo>
                  <a:cubicBezTo>
                    <a:pt x="6692" y="66980"/>
                    <a:pt x="11030" y="71399"/>
                    <a:pt x="16437" y="71452"/>
                  </a:cubicBezTo>
                  <a:cubicBezTo>
                    <a:pt x="16464" y="71452"/>
                    <a:pt x="16500" y="71452"/>
                    <a:pt x="16527" y="714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FADDDD-0046-4B56-9043-6364FF50EE11}"/>
                </a:ext>
              </a:extLst>
            </p:cNvPr>
            <p:cNvSpPr/>
            <p:nvPr/>
          </p:nvSpPr>
          <p:spPr>
            <a:xfrm>
              <a:off x="6947582" y="5197931"/>
              <a:ext cx="26946" cy="71856"/>
            </a:xfrm>
            <a:custGeom>
              <a:avLst/>
              <a:gdLst>
                <a:gd name="connsiteX0" fmla="*/ 16527 w 26946"/>
                <a:gd name="connsiteY0" fmla="*/ 71452 h 71856"/>
                <a:gd name="connsiteX1" fmla="*/ 26407 w 26946"/>
                <a:gd name="connsiteY1" fmla="*/ 61572 h 71856"/>
                <a:gd name="connsiteX2" fmla="*/ 26407 w 26946"/>
                <a:gd name="connsiteY2" fmla="*/ 15675 h 71856"/>
                <a:gd name="connsiteX3" fmla="*/ 15629 w 26946"/>
                <a:gd name="connsiteY3" fmla="*/ 6782 h 71856"/>
                <a:gd name="connsiteX4" fmla="*/ 6737 w 26946"/>
                <a:gd name="connsiteY4" fmla="*/ 15675 h 71856"/>
                <a:gd name="connsiteX5" fmla="*/ 6737 w 26946"/>
                <a:gd name="connsiteY5" fmla="*/ 61572 h 71856"/>
                <a:gd name="connsiteX6" fmla="*/ 16438 w 26946"/>
                <a:gd name="connsiteY6" fmla="*/ 71452 h 71856"/>
                <a:gd name="connsiteX7" fmla="*/ 16527 w 26946"/>
                <a:gd name="connsiteY7" fmla="*/ 71452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71856">
                  <a:moveTo>
                    <a:pt x="16527" y="71452"/>
                  </a:moveTo>
                  <a:cubicBezTo>
                    <a:pt x="21988" y="71452"/>
                    <a:pt x="26407" y="67024"/>
                    <a:pt x="26407" y="61572"/>
                  </a:cubicBezTo>
                  <a:lnTo>
                    <a:pt x="26407" y="15675"/>
                  </a:lnTo>
                  <a:cubicBezTo>
                    <a:pt x="25887" y="10240"/>
                    <a:pt x="21063" y="6261"/>
                    <a:pt x="15629" y="6782"/>
                  </a:cubicBezTo>
                  <a:cubicBezTo>
                    <a:pt x="10922" y="7231"/>
                    <a:pt x="7186" y="10959"/>
                    <a:pt x="6737" y="15675"/>
                  </a:cubicBezTo>
                  <a:lnTo>
                    <a:pt x="6737" y="61572"/>
                  </a:lnTo>
                  <a:cubicBezTo>
                    <a:pt x="6692" y="66980"/>
                    <a:pt x="11030" y="71399"/>
                    <a:pt x="16438" y="71452"/>
                  </a:cubicBezTo>
                  <a:cubicBezTo>
                    <a:pt x="16464" y="71452"/>
                    <a:pt x="16500" y="71452"/>
                    <a:pt x="16527" y="714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837419C-145B-4549-B5E4-3F7CB1FC10FB}"/>
                </a:ext>
              </a:extLst>
            </p:cNvPr>
            <p:cNvSpPr/>
            <p:nvPr/>
          </p:nvSpPr>
          <p:spPr>
            <a:xfrm>
              <a:off x="6835651" y="5347877"/>
              <a:ext cx="116766" cy="107784"/>
            </a:xfrm>
            <a:custGeom>
              <a:avLst/>
              <a:gdLst>
                <a:gd name="connsiteX0" fmla="*/ 44567 w 116766"/>
                <a:gd name="connsiteY0" fmla="*/ 55967 h 107784"/>
                <a:gd name="connsiteX1" fmla="*/ 9986 w 116766"/>
                <a:gd name="connsiteY1" fmla="*/ 88482 h 107784"/>
                <a:gd name="connsiteX2" fmla="*/ 6932 w 116766"/>
                <a:gd name="connsiteY2" fmla="*/ 95398 h 107784"/>
                <a:gd name="connsiteX3" fmla="*/ 9986 w 116766"/>
                <a:gd name="connsiteY3" fmla="*/ 102404 h 107784"/>
                <a:gd name="connsiteX4" fmla="*/ 24806 w 116766"/>
                <a:gd name="connsiteY4" fmla="*/ 102404 h 107784"/>
                <a:gd name="connsiteX5" fmla="*/ 59387 w 116766"/>
                <a:gd name="connsiteY5" fmla="*/ 69889 h 107784"/>
                <a:gd name="connsiteX6" fmla="*/ 93878 w 116766"/>
                <a:gd name="connsiteY6" fmla="*/ 102404 h 107784"/>
                <a:gd name="connsiteX7" fmla="*/ 101423 w 116766"/>
                <a:gd name="connsiteY7" fmla="*/ 105278 h 107784"/>
                <a:gd name="connsiteX8" fmla="*/ 108698 w 116766"/>
                <a:gd name="connsiteY8" fmla="*/ 102404 h 107784"/>
                <a:gd name="connsiteX9" fmla="*/ 109983 w 116766"/>
                <a:gd name="connsiteY9" fmla="*/ 89766 h 107784"/>
                <a:gd name="connsiteX10" fmla="*/ 108698 w 116766"/>
                <a:gd name="connsiteY10" fmla="*/ 88482 h 107784"/>
                <a:gd name="connsiteX11" fmla="*/ 74207 w 116766"/>
                <a:gd name="connsiteY11" fmla="*/ 55967 h 107784"/>
                <a:gd name="connsiteX12" fmla="*/ 108698 w 116766"/>
                <a:gd name="connsiteY12" fmla="*/ 23542 h 107784"/>
                <a:gd name="connsiteX13" fmla="*/ 109983 w 116766"/>
                <a:gd name="connsiteY13" fmla="*/ 10904 h 107784"/>
                <a:gd name="connsiteX14" fmla="*/ 108698 w 116766"/>
                <a:gd name="connsiteY14" fmla="*/ 9620 h 107784"/>
                <a:gd name="connsiteX15" fmla="*/ 93878 w 116766"/>
                <a:gd name="connsiteY15" fmla="*/ 9620 h 107784"/>
                <a:gd name="connsiteX16" fmla="*/ 59387 w 116766"/>
                <a:gd name="connsiteY16" fmla="*/ 42135 h 107784"/>
                <a:gd name="connsiteX17" fmla="*/ 24806 w 116766"/>
                <a:gd name="connsiteY17" fmla="*/ 9620 h 107784"/>
                <a:gd name="connsiteX18" fmla="*/ 9986 w 116766"/>
                <a:gd name="connsiteY18" fmla="*/ 9620 h 107784"/>
                <a:gd name="connsiteX19" fmla="*/ 8800 w 116766"/>
                <a:gd name="connsiteY19" fmla="*/ 22266 h 107784"/>
                <a:gd name="connsiteX20" fmla="*/ 9986 w 116766"/>
                <a:gd name="connsiteY20" fmla="*/ 23452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766" h="107784">
                  <a:moveTo>
                    <a:pt x="44567" y="55967"/>
                  </a:moveTo>
                  <a:lnTo>
                    <a:pt x="9986" y="88482"/>
                  </a:lnTo>
                  <a:cubicBezTo>
                    <a:pt x="8001" y="90224"/>
                    <a:pt x="6887" y="92757"/>
                    <a:pt x="6932" y="95398"/>
                  </a:cubicBezTo>
                  <a:cubicBezTo>
                    <a:pt x="6941" y="98057"/>
                    <a:pt x="8046" y="100590"/>
                    <a:pt x="9986" y="102404"/>
                  </a:cubicBezTo>
                  <a:cubicBezTo>
                    <a:pt x="14207" y="106167"/>
                    <a:pt x="20585" y="106167"/>
                    <a:pt x="24806" y="102404"/>
                  </a:cubicBezTo>
                  <a:lnTo>
                    <a:pt x="59387" y="69889"/>
                  </a:lnTo>
                  <a:lnTo>
                    <a:pt x="93878" y="102404"/>
                  </a:lnTo>
                  <a:cubicBezTo>
                    <a:pt x="95962" y="104245"/>
                    <a:pt x="98647" y="105260"/>
                    <a:pt x="101423" y="105278"/>
                  </a:cubicBezTo>
                  <a:cubicBezTo>
                    <a:pt x="104126" y="105296"/>
                    <a:pt x="106731" y="104263"/>
                    <a:pt x="108698" y="102404"/>
                  </a:cubicBezTo>
                  <a:cubicBezTo>
                    <a:pt x="112542" y="99269"/>
                    <a:pt x="113117" y="93610"/>
                    <a:pt x="109983" y="89766"/>
                  </a:cubicBezTo>
                  <a:cubicBezTo>
                    <a:pt x="109596" y="89299"/>
                    <a:pt x="109165" y="88868"/>
                    <a:pt x="108698" y="88482"/>
                  </a:cubicBezTo>
                  <a:lnTo>
                    <a:pt x="74207" y="55967"/>
                  </a:lnTo>
                  <a:lnTo>
                    <a:pt x="108698" y="23542"/>
                  </a:lnTo>
                  <a:cubicBezTo>
                    <a:pt x="112542" y="20407"/>
                    <a:pt x="113117" y="14749"/>
                    <a:pt x="109983" y="10904"/>
                  </a:cubicBezTo>
                  <a:cubicBezTo>
                    <a:pt x="109596" y="10437"/>
                    <a:pt x="109165" y="10006"/>
                    <a:pt x="108698" y="9620"/>
                  </a:cubicBezTo>
                  <a:cubicBezTo>
                    <a:pt x="104503" y="5775"/>
                    <a:pt x="98072" y="5775"/>
                    <a:pt x="93878" y="9620"/>
                  </a:cubicBezTo>
                  <a:lnTo>
                    <a:pt x="59387" y="42135"/>
                  </a:lnTo>
                  <a:lnTo>
                    <a:pt x="24806" y="9620"/>
                  </a:lnTo>
                  <a:cubicBezTo>
                    <a:pt x="20612" y="5775"/>
                    <a:pt x="14181" y="5775"/>
                    <a:pt x="9986" y="9620"/>
                  </a:cubicBezTo>
                  <a:cubicBezTo>
                    <a:pt x="6168" y="12782"/>
                    <a:pt x="5639" y="18449"/>
                    <a:pt x="8800" y="22266"/>
                  </a:cubicBezTo>
                  <a:cubicBezTo>
                    <a:pt x="9159" y="22698"/>
                    <a:pt x="9555" y="23093"/>
                    <a:pt x="9986" y="234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9B0480A6-E79D-452E-8C2A-43089D11DBB1}"/>
              </a:ext>
            </a:extLst>
          </p:cNvPr>
          <p:cNvGrpSpPr/>
          <p:nvPr/>
        </p:nvGrpSpPr>
        <p:grpSpPr>
          <a:xfrm>
            <a:off x="1282226" y="5197090"/>
            <a:ext cx="323352" cy="322891"/>
            <a:chOff x="1282226" y="5197090"/>
            <a:chExt cx="323352" cy="32289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3237F6-5A55-4132-82AF-96223A05D784}"/>
                </a:ext>
              </a:extLst>
            </p:cNvPr>
            <p:cNvSpPr/>
            <p:nvPr/>
          </p:nvSpPr>
          <p:spPr>
            <a:xfrm>
              <a:off x="1282226" y="5313395"/>
              <a:ext cx="323352" cy="206586"/>
            </a:xfrm>
            <a:custGeom>
              <a:avLst/>
              <a:gdLst>
                <a:gd name="connsiteX0" fmla="*/ 303906 w 323352"/>
                <a:gd name="connsiteY0" fmla="*/ 172365 h 206586"/>
                <a:gd name="connsiteX1" fmla="*/ 252799 w 323352"/>
                <a:gd name="connsiteY1" fmla="*/ 172365 h 206586"/>
                <a:gd name="connsiteX2" fmla="*/ 240673 w 323352"/>
                <a:gd name="connsiteY2" fmla="*/ 6737 h 206586"/>
                <a:gd name="connsiteX3" fmla="*/ 217769 w 323352"/>
                <a:gd name="connsiteY3" fmla="*/ 30000 h 206586"/>
                <a:gd name="connsiteX4" fmla="*/ 211571 w 323352"/>
                <a:gd name="connsiteY4" fmla="*/ 172365 h 206586"/>
                <a:gd name="connsiteX5" fmla="*/ 21961 w 323352"/>
                <a:gd name="connsiteY5" fmla="*/ 172365 h 206586"/>
                <a:gd name="connsiteX6" fmla="*/ 6781 w 323352"/>
                <a:gd name="connsiteY6" fmla="*/ 189970 h 206586"/>
                <a:gd name="connsiteX7" fmla="*/ 21961 w 323352"/>
                <a:gd name="connsiteY7" fmla="*/ 205149 h 206586"/>
                <a:gd name="connsiteX8" fmla="*/ 303906 w 323352"/>
                <a:gd name="connsiteY8" fmla="*/ 205149 h 206586"/>
                <a:gd name="connsiteX9" fmla="*/ 321511 w 323352"/>
                <a:gd name="connsiteY9" fmla="*/ 189970 h 206586"/>
                <a:gd name="connsiteX10" fmla="*/ 306331 w 323352"/>
                <a:gd name="connsiteY10" fmla="*/ 172365 h 206586"/>
                <a:gd name="connsiteX11" fmla="*/ 303906 w 323352"/>
                <a:gd name="connsiteY11" fmla="*/ 172365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352" h="206586">
                  <a:moveTo>
                    <a:pt x="303906" y="172365"/>
                  </a:moveTo>
                  <a:lnTo>
                    <a:pt x="252799" y="172365"/>
                  </a:lnTo>
                  <a:cubicBezTo>
                    <a:pt x="285646" y="120503"/>
                    <a:pt x="280724" y="53263"/>
                    <a:pt x="240673" y="6737"/>
                  </a:cubicBezTo>
                  <a:lnTo>
                    <a:pt x="217769" y="30000"/>
                  </a:lnTo>
                  <a:cubicBezTo>
                    <a:pt x="252332" y="72081"/>
                    <a:pt x="249664" y="133446"/>
                    <a:pt x="211571" y="172365"/>
                  </a:cubicBezTo>
                  <a:lnTo>
                    <a:pt x="21961" y="172365"/>
                  </a:lnTo>
                  <a:cubicBezTo>
                    <a:pt x="12907" y="173039"/>
                    <a:pt x="6117" y="180916"/>
                    <a:pt x="6781" y="189970"/>
                  </a:cubicBezTo>
                  <a:cubicBezTo>
                    <a:pt x="7383" y="198089"/>
                    <a:pt x="13841" y="204547"/>
                    <a:pt x="21961" y="205149"/>
                  </a:cubicBezTo>
                  <a:lnTo>
                    <a:pt x="303906" y="205149"/>
                  </a:lnTo>
                  <a:cubicBezTo>
                    <a:pt x="312960" y="205823"/>
                    <a:pt x="320846" y="199024"/>
                    <a:pt x="321511" y="189970"/>
                  </a:cubicBezTo>
                  <a:cubicBezTo>
                    <a:pt x="322185" y="180916"/>
                    <a:pt x="315385" y="173039"/>
                    <a:pt x="306331" y="172365"/>
                  </a:cubicBezTo>
                  <a:cubicBezTo>
                    <a:pt x="305523" y="172302"/>
                    <a:pt x="304715" y="172302"/>
                    <a:pt x="303906" y="17236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0942C8-316C-49AD-A0E8-4EDAE0C9517E}"/>
                </a:ext>
              </a:extLst>
            </p:cNvPr>
            <p:cNvSpPr/>
            <p:nvPr/>
          </p:nvSpPr>
          <p:spPr>
            <a:xfrm>
              <a:off x="1395211" y="5212527"/>
              <a:ext cx="161676" cy="161676"/>
            </a:xfrm>
            <a:custGeom>
              <a:avLst/>
              <a:gdLst>
                <a:gd name="connsiteX0" fmla="*/ 39216 w 161676"/>
                <a:gd name="connsiteY0" fmla="*/ 154670 h 161676"/>
                <a:gd name="connsiteX1" fmla="*/ 52554 w 161676"/>
                <a:gd name="connsiteY1" fmla="*/ 154895 h 161676"/>
                <a:gd name="connsiteX2" fmla="*/ 52779 w 161676"/>
                <a:gd name="connsiteY2" fmla="*/ 154670 h 161676"/>
                <a:gd name="connsiteX3" fmla="*/ 154724 w 161676"/>
                <a:gd name="connsiteY3" fmla="*/ 52725 h 161676"/>
                <a:gd name="connsiteX4" fmla="*/ 154823 w 161676"/>
                <a:gd name="connsiteY4" fmla="*/ 39260 h 161676"/>
                <a:gd name="connsiteX5" fmla="*/ 154724 w 161676"/>
                <a:gd name="connsiteY5" fmla="*/ 39162 h 161676"/>
                <a:gd name="connsiteX6" fmla="*/ 125084 w 161676"/>
                <a:gd name="connsiteY6" fmla="*/ 9431 h 161676"/>
                <a:gd name="connsiteX7" fmla="*/ 111521 w 161676"/>
                <a:gd name="connsiteY7" fmla="*/ 9431 h 161676"/>
                <a:gd name="connsiteX8" fmla="*/ 9575 w 161676"/>
                <a:gd name="connsiteY8" fmla="*/ 111467 h 161676"/>
                <a:gd name="connsiteX9" fmla="*/ 9476 w 161676"/>
                <a:gd name="connsiteY9" fmla="*/ 124931 h 161676"/>
                <a:gd name="connsiteX10" fmla="*/ 9575 w 161676"/>
                <a:gd name="connsiteY10" fmla="*/ 125030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676" h="161676">
                  <a:moveTo>
                    <a:pt x="39216" y="154670"/>
                  </a:moveTo>
                  <a:cubicBezTo>
                    <a:pt x="42835" y="158416"/>
                    <a:pt x="48809" y="158515"/>
                    <a:pt x="52554" y="154895"/>
                  </a:cubicBezTo>
                  <a:cubicBezTo>
                    <a:pt x="52626" y="154823"/>
                    <a:pt x="52707" y="154751"/>
                    <a:pt x="52779" y="154670"/>
                  </a:cubicBezTo>
                  <a:lnTo>
                    <a:pt x="154724" y="52725"/>
                  </a:lnTo>
                  <a:cubicBezTo>
                    <a:pt x="158470" y="49033"/>
                    <a:pt x="158515" y="43006"/>
                    <a:pt x="154823" y="39260"/>
                  </a:cubicBezTo>
                  <a:cubicBezTo>
                    <a:pt x="154787" y="39225"/>
                    <a:pt x="154760" y="39197"/>
                    <a:pt x="154724" y="39162"/>
                  </a:cubicBezTo>
                  <a:lnTo>
                    <a:pt x="125084" y="9431"/>
                  </a:lnTo>
                  <a:cubicBezTo>
                    <a:pt x="121275" y="5838"/>
                    <a:pt x="115329" y="5838"/>
                    <a:pt x="111521" y="9431"/>
                  </a:cubicBezTo>
                  <a:lnTo>
                    <a:pt x="9575" y="111467"/>
                  </a:lnTo>
                  <a:cubicBezTo>
                    <a:pt x="5830" y="115158"/>
                    <a:pt x="5785" y="121186"/>
                    <a:pt x="9476" y="124931"/>
                  </a:cubicBezTo>
                  <a:cubicBezTo>
                    <a:pt x="9512" y="124967"/>
                    <a:pt x="9539" y="124993"/>
                    <a:pt x="9575" y="12503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CCFB09A-2FF7-4B55-BC33-95A65D0AD007}"/>
                </a:ext>
              </a:extLst>
            </p:cNvPr>
            <p:cNvSpPr/>
            <p:nvPr/>
          </p:nvSpPr>
          <p:spPr>
            <a:xfrm>
              <a:off x="1528077" y="5197090"/>
              <a:ext cx="44910" cy="44910"/>
            </a:xfrm>
            <a:custGeom>
              <a:avLst/>
              <a:gdLst>
                <a:gd name="connsiteX0" fmla="*/ 23385 w 44910"/>
                <a:gd name="connsiteY0" fmla="*/ 37533 h 44910"/>
                <a:gd name="connsiteX1" fmla="*/ 30301 w 44910"/>
                <a:gd name="connsiteY1" fmla="*/ 40408 h 44910"/>
                <a:gd name="connsiteX2" fmla="*/ 34792 w 44910"/>
                <a:gd name="connsiteY2" fmla="*/ 39420 h 44910"/>
                <a:gd name="connsiteX3" fmla="*/ 37577 w 44910"/>
                <a:gd name="connsiteY3" fmla="*/ 37533 h 44910"/>
                <a:gd name="connsiteX4" fmla="*/ 37577 w 44910"/>
                <a:gd name="connsiteY4" fmla="*/ 23611 h 44910"/>
                <a:gd name="connsiteX5" fmla="*/ 23475 w 44910"/>
                <a:gd name="connsiteY5" fmla="*/ 9599 h 44910"/>
                <a:gd name="connsiteX6" fmla="*/ 9642 w 44910"/>
                <a:gd name="connsiteY6" fmla="*/ 9599 h 44910"/>
                <a:gd name="connsiteX7" fmla="*/ 7756 w 44910"/>
                <a:gd name="connsiteY7" fmla="*/ 12294 h 44910"/>
                <a:gd name="connsiteX8" fmla="*/ 9642 w 44910"/>
                <a:gd name="connsiteY8" fmla="*/ 2343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44910">
                  <a:moveTo>
                    <a:pt x="23385" y="37533"/>
                  </a:moveTo>
                  <a:cubicBezTo>
                    <a:pt x="25190" y="39402"/>
                    <a:pt x="27696" y="40444"/>
                    <a:pt x="30301" y="40408"/>
                  </a:cubicBezTo>
                  <a:cubicBezTo>
                    <a:pt x="31855" y="40426"/>
                    <a:pt x="33391" y="40094"/>
                    <a:pt x="34792" y="39420"/>
                  </a:cubicBezTo>
                  <a:cubicBezTo>
                    <a:pt x="35825" y="38961"/>
                    <a:pt x="36768" y="38324"/>
                    <a:pt x="37577" y="37533"/>
                  </a:cubicBezTo>
                  <a:cubicBezTo>
                    <a:pt x="41349" y="33662"/>
                    <a:pt x="41349" y="27483"/>
                    <a:pt x="37577" y="23611"/>
                  </a:cubicBezTo>
                  <a:lnTo>
                    <a:pt x="23475" y="9599"/>
                  </a:lnTo>
                  <a:cubicBezTo>
                    <a:pt x="19648" y="5782"/>
                    <a:pt x="13469" y="5782"/>
                    <a:pt x="9642" y="9599"/>
                  </a:cubicBezTo>
                  <a:cubicBezTo>
                    <a:pt x="8852" y="10372"/>
                    <a:pt x="8214" y="11288"/>
                    <a:pt x="7756" y="12294"/>
                  </a:cubicBezTo>
                  <a:cubicBezTo>
                    <a:pt x="5879" y="16022"/>
                    <a:pt x="6642" y="20530"/>
                    <a:pt x="9642" y="234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F74B18-A929-46E4-B0B6-5A8F5A364BCB}"/>
                </a:ext>
              </a:extLst>
            </p:cNvPr>
            <p:cNvSpPr/>
            <p:nvPr/>
          </p:nvSpPr>
          <p:spPr>
            <a:xfrm>
              <a:off x="1379433" y="5345756"/>
              <a:ext cx="44910" cy="44910"/>
            </a:xfrm>
            <a:custGeom>
              <a:avLst/>
              <a:gdLst>
                <a:gd name="connsiteX0" fmla="*/ 23647 w 44910"/>
                <a:gd name="connsiteY0" fmla="*/ 37250 h 44910"/>
                <a:gd name="connsiteX1" fmla="*/ 30563 w 44910"/>
                <a:gd name="connsiteY1" fmla="*/ 40034 h 44910"/>
                <a:gd name="connsiteX2" fmla="*/ 37569 w 44910"/>
                <a:gd name="connsiteY2" fmla="*/ 37250 h 44910"/>
                <a:gd name="connsiteX3" fmla="*/ 39724 w 44910"/>
                <a:gd name="connsiteY3" fmla="*/ 34466 h 44910"/>
                <a:gd name="connsiteX4" fmla="*/ 37569 w 44910"/>
                <a:gd name="connsiteY4" fmla="*/ 23777 h 44910"/>
                <a:gd name="connsiteX5" fmla="*/ 23467 w 44910"/>
                <a:gd name="connsiteY5" fmla="*/ 9765 h 44910"/>
                <a:gd name="connsiteX6" fmla="*/ 12778 w 44910"/>
                <a:gd name="connsiteY6" fmla="*/ 7520 h 44910"/>
                <a:gd name="connsiteX7" fmla="*/ 9635 w 44910"/>
                <a:gd name="connsiteY7" fmla="*/ 9675 h 44910"/>
                <a:gd name="connsiteX8" fmla="*/ 9518 w 44910"/>
                <a:gd name="connsiteY8" fmla="*/ 23391 h 44910"/>
                <a:gd name="connsiteX9" fmla="*/ 9635 w 44910"/>
                <a:gd name="connsiteY9" fmla="*/ 2350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44910">
                  <a:moveTo>
                    <a:pt x="23647" y="37250"/>
                  </a:moveTo>
                  <a:cubicBezTo>
                    <a:pt x="25506" y="39028"/>
                    <a:pt x="27985" y="40026"/>
                    <a:pt x="30563" y="40034"/>
                  </a:cubicBezTo>
                  <a:cubicBezTo>
                    <a:pt x="33177" y="40079"/>
                    <a:pt x="35701" y="39073"/>
                    <a:pt x="37569" y="37250"/>
                  </a:cubicBezTo>
                  <a:cubicBezTo>
                    <a:pt x="38467" y="36478"/>
                    <a:pt x="39194" y="35525"/>
                    <a:pt x="39724" y="34466"/>
                  </a:cubicBezTo>
                  <a:cubicBezTo>
                    <a:pt x="41269" y="30801"/>
                    <a:pt x="40407" y="26561"/>
                    <a:pt x="37569" y="23777"/>
                  </a:cubicBezTo>
                  <a:lnTo>
                    <a:pt x="23467" y="9765"/>
                  </a:lnTo>
                  <a:cubicBezTo>
                    <a:pt x="20745" y="6819"/>
                    <a:pt x="16452" y="5921"/>
                    <a:pt x="12778" y="7520"/>
                  </a:cubicBezTo>
                  <a:cubicBezTo>
                    <a:pt x="11593" y="8005"/>
                    <a:pt x="10515" y="8741"/>
                    <a:pt x="9635" y="9675"/>
                  </a:cubicBezTo>
                  <a:cubicBezTo>
                    <a:pt x="5817" y="13430"/>
                    <a:pt x="5763" y="19573"/>
                    <a:pt x="9518" y="23391"/>
                  </a:cubicBezTo>
                  <a:cubicBezTo>
                    <a:pt x="9554" y="23435"/>
                    <a:pt x="9599" y="23472"/>
                    <a:pt x="9635" y="2350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F8558B3-3897-4A41-B045-EAA491BE65C8}"/>
                </a:ext>
              </a:extLst>
            </p:cNvPr>
            <p:cNvSpPr/>
            <p:nvPr/>
          </p:nvSpPr>
          <p:spPr>
            <a:xfrm>
              <a:off x="1295070" y="5439635"/>
              <a:ext cx="134730" cy="26946"/>
            </a:xfrm>
            <a:custGeom>
              <a:avLst/>
              <a:gdLst>
                <a:gd name="connsiteX0" fmla="*/ 15674 w 134730"/>
                <a:gd name="connsiteY0" fmla="*/ 26454 h 26946"/>
                <a:gd name="connsiteX1" fmla="*/ 120584 w 134730"/>
                <a:gd name="connsiteY1" fmla="*/ 26454 h 26946"/>
                <a:gd name="connsiteX2" fmla="*/ 131363 w 134730"/>
                <a:gd name="connsiteY2" fmla="*/ 17562 h 26946"/>
                <a:gd name="connsiteX3" fmla="*/ 122471 w 134730"/>
                <a:gd name="connsiteY3" fmla="*/ 6784 h 26946"/>
                <a:gd name="connsiteX4" fmla="*/ 120584 w 134730"/>
                <a:gd name="connsiteY4" fmla="*/ 6784 h 26946"/>
                <a:gd name="connsiteX5" fmla="*/ 15674 w 134730"/>
                <a:gd name="connsiteY5" fmla="*/ 6784 h 26946"/>
                <a:gd name="connsiteX6" fmla="*/ 6782 w 134730"/>
                <a:gd name="connsiteY6" fmla="*/ 17562 h 26946"/>
                <a:gd name="connsiteX7" fmla="*/ 15674 w 13473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730" h="26946">
                  <a:moveTo>
                    <a:pt x="15674" y="26454"/>
                  </a:moveTo>
                  <a:lnTo>
                    <a:pt x="120584" y="26454"/>
                  </a:lnTo>
                  <a:cubicBezTo>
                    <a:pt x="126018" y="26975"/>
                    <a:pt x="130842" y="22987"/>
                    <a:pt x="131363" y="17562"/>
                  </a:cubicBezTo>
                  <a:cubicBezTo>
                    <a:pt x="131884" y="12128"/>
                    <a:pt x="127896" y="7305"/>
                    <a:pt x="122471" y="6784"/>
                  </a:cubicBezTo>
                  <a:cubicBezTo>
                    <a:pt x="121842" y="6721"/>
                    <a:pt x="121213" y="6721"/>
                    <a:pt x="120584" y="6784"/>
                  </a:cubicBezTo>
                  <a:lnTo>
                    <a:pt x="15674" y="6784"/>
                  </a:ln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E75D7CF9-D092-4FED-B8B0-DA2FB66F4D1D}"/>
              </a:ext>
            </a:extLst>
          </p:cNvPr>
          <p:cNvGrpSpPr/>
          <p:nvPr/>
        </p:nvGrpSpPr>
        <p:grpSpPr>
          <a:xfrm>
            <a:off x="892022" y="5249533"/>
            <a:ext cx="320818" cy="218476"/>
            <a:chOff x="892022" y="5249533"/>
            <a:chExt cx="320818" cy="21847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53FFBB6-8CEB-4659-87C5-877B68694CAF}"/>
                </a:ext>
              </a:extLst>
            </p:cNvPr>
            <p:cNvSpPr/>
            <p:nvPr/>
          </p:nvSpPr>
          <p:spPr>
            <a:xfrm>
              <a:off x="892022" y="5315315"/>
              <a:ext cx="107784" cy="152694"/>
            </a:xfrm>
            <a:custGeom>
              <a:avLst/>
              <a:gdLst>
                <a:gd name="connsiteX0" fmla="*/ 86478 w 107784"/>
                <a:gd name="connsiteY0" fmla="*/ 57900 h 152694"/>
                <a:gd name="connsiteX1" fmla="*/ 95460 w 107784"/>
                <a:gd name="connsiteY1" fmla="*/ 32661 h 152694"/>
                <a:gd name="connsiteX2" fmla="*/ 103814 w 107784"/>
                <a:gd name="connsiteY2" fmla="*/ 20805 h 152694"/>
                <a:gd name="connsiteX3" fmla="*/ 107317 w 107784"/>
                <a:gd name="connsiteY3" fmla="*/ 16942 h 152694"/>
                <a:gd name="connsiteX4" fmla="*/ 16940 w 107784"/>
                <a:gd name="connsiteY4" fmla="*/ 37134 h 152694"/>
                <a:gd name="connsiteX5" fmla="*/ 37131 w 107784"/>
                <a:gd name="connsiteY5" fmla="*/ 127502 h 152694"/>
                <a:gd name="connsiteX6" fmla="*/ 39053 w 107784"/>
                <a:gd name="connsiteY6" fmla="*/ 128678 h 152694"/>
                <a:gd name="connsiteX7" fmla="*/ 39053 w 107784"/>
                <a:gd name="connsiteY7" fmla="*/ 137660 h 152694"/>
                <a:gd name="connsiteX8" fmla="*/ 52167 w 107784"/>
                <a:gd name="connsiteY8" fmla="*/ 150774 h 152694"/>
                <a:gd name="connsiteX9" fmla="*/ 91508 w 107784"/>
                <a:gd name="connsiteY9" fmla="*/ 150774 h 152694"/>
                <a:gd name="connsiteX10" fmla="*/ 104972 w 107784"/>
                <a:gd name="connsiteY10" fmla="*/ 138029 h 152694"/>
                <a:gd name="connsiteX11" fmla="*/ 104981 w 107784"/>
                <a:gd name="connsiteY11" fmla="*/ 137660 h 152694"/>
                <a:gd name="connsiteX12" fmla="*/ 104981 w 107784"/>
                <a:gd name="connsiteY12" fmla="*/ 124008 h 152694"/>
                <a:gd name="connsiteX13" fmla="*/ 95999 w 107784"/>
                <a:gd name="connsiteY13" fmla="*/ 111433 h 152694"/>
                <a:gd name="connsiteX14" fmla="*/ 86478 w 107784"/>
                <a:gd name="connsiteY14" fmla="*/ 57900 h 152694"/>
                <a:gd name="connsiteX15" fmla="*/ 26119 w 107784"/>
                <a:gd name="connsiteY15" fmla="*/ 72092 h 152694"/>
                <a:gd name="connsiteX16" fmla="*/ 39323 w 107784"/>
                <a:gd name="connsiteY16" fmla="*/ 39757 h 152694"/>
                <a:gd name="connsiteX17" fmla="*/ 39323 w 107784"/>
                <a:gd name="connsiteY17" fmla="*/ 104338 h 152694"/>
                <a:gd name="connsiteX18" fmla="*/ 26119 w 107784"/>
                <a:gd name="connsiteY18" fmla="*/ 72092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784" h="152694">
                  <a:moveTo>
                    <a:pt x="86478" y="57900"/>
                  </a:moveTo>
                  <a:cubicBezTo>
                    <a:pt x="87951" y="49017"/>
                    <a:pt x="90996" y="40476"/>
                    <a:pt x="95460" y="32661"/>
                  </a:cubicBezTo>
                  <a:cubicBezTo>
                    <a:pt x="97841" y="28439"/>
                    <a:pt x="100643" y="24469"/>
                    <a:pt x="103814" y="20805"/>
                  </a:cubicBezTo>
                  <a:cubicBezTo>
                    <a:pt x="104909" y="19457"/>
                    <a:pt x="106077" y="18164"/>
                    <a:pt x="107317" y="16942"/>
                  </a:cubicBezTo>
                  <a:cubicBezTo>
                    <a:pt x="76787" y="-2441"/>
                    <a:pt x="36323" y="6604"/>
                    <a:pt x="16940" y="37134"/>
                  </a:cubicBezTo>
                  <a:cubicBezTo>
                    <a:pt x="-2437" y="67664"/>
                    <a:pt x="6601" y="108128"/>
                    <a:pt x="37131" y="127502"/>
                  </a:cubicBezTo>
                  <a:cubicBezTo>
                    <a:pt x="37769" y="127906"/>
                    <a:pt x="38407" y="128301"/>
                    <a:pt x="39053" y="128678"/>
                  </a:cubicBezTo>
                  <a:lnTo>
                    <a:pt x="39053" y="137660"/>
                  </a:lnTo>
                  <a:cubicBezTo>
                    <a:pt x="39098" y="144882"/>
                    <a:pt x="44946" y="150729"/>
                    <a:pt x="52167" y="150774"/>
                  </a:cubicBezTo>
                  <a:lnTo>
                    <a:pt x="91508" y="150774"/>
                  </a:lnTo>
                  <a:cubicBezTo>
                    <a:pt x="98748" y="150972"/>
                    <a:pt x="104775" y="145269"/>
                    <a:pt x="104972" y="138029"/>
                  </a:cubicBezTo>
                  <a:cubicBezTo>
                    <a:pt x="104981" y="137903"/>
                    <a:pt x="104981" y="137787"/>
                    <a:pt x="104981" y="137660"/>
                  </a:cubicBezTo>
                  <a:lnTo>
                    <a:pt x="104981" y="124008"/>
                  </a:lnTo>
                  <a:cubicBezTo>
                    <a:pt x="101568" y="120137"/>
                    <a:pt x="98559" y="115924"/>
                    <a:pt x="95999" y="111433"/>
                  </a:cubicBezTo>
                  <a:cubicBezTo>
                    <a:pt x="86586" y="95274"/>
                    <a:pt x="83218" y="76304"/>
                    <a:pt x="86478" y="57900"/>
                  </a:cubicBezTo>
                  <a:close/>
                  <a:moveTo>
                    <a:pt x="26119" y="72092"/>
                  </a:moveTo>
                  <a:cubicBezTo>
                    <a:pt x="26137" y="60002"/>
                    <a:pt x="30871" y="48397"/>
                    <a:pt x="39323" y="39757"/>
                  </a:cubicBezTo>
                  <a:lnTo>
                    <a:pt x="39323" y="104338"/>
                  </a:lnTo>
                  <a:cubicBezTo>
                    <a:pt x="30889" y="95724"/>
                    <a:pt x="26146" y="84155"/>
                    <a:pt x="26119" y="7209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BC238B-5BFC-4005-A924-BCBDA54F53DB}"/>
                </a:ext>
              </a:extLst>
            </p:cNvPr>
            <p:cNvSpPr/>
            <p:nvPr/>
          </p:nvSpPr>
          <p:spPr>
            <a:xfrm>
              <a:off x="931254" y="5249533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D195A7-3CBF-4E0F-B7BE-2E99EB7BFAFF}"/>
                </a:ext>
              </a:extLst>
            </p:cNvPr>
            <p:cNvSpPr/>
            <p:nvPr/>
          </p:nvSpPr>
          <p:spPr>
            <a:xfrm>
              <a:off x="1114757" y="5249533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3FE141-3F97-4587-8303-426D4A5F3D79}"/>
                </a:ext>
              </a:extLst>
            </p:cNvPr>
            <p:cNvSpPr/>
            <p:nvPr/>
          </p:nvSpPr>
          <p:spPr>
            <a:xfrm>
              <a:off x="1105056" y="5315101"/>
              <a:ext cx="107784" cy="152694"/>
            </a:xfrm>
            <a:custGeom>
              <a:avLst/>
              <a:gdLst>
                <a:gd name="connsiteX0" fmla="*/ 42665 w 107784"/>
                <a:gd name="connsiteY0" fmla="*/ 6738 h 152694"/>
                <a:gd name="connsiteX1" fmla="*/ 6737 w 107784"/>
                <a:gd name="connsiteY1" fmla="*/ 17247 h 152694"/>
                <a:gd name="connsiteX2" fmla="*/ 10329 w 107784"/>
                <a:gd name="connsiteY2" fmla="*/ 21289 h 152694"/>
                <a:gd name="connsiteX3" fmla="*/ 18683 w 107784"/>
                <a:gd name="connsiteY3" fmla="*/ 32965 h 152694"/>
                <a:gd name="connsiteX4" fmla="*/ 18683 w 107784"/>
                <a:gd name="connsiteY4" fmla="*/ 111558 h 152694"/>
                <a:gd name="connsiteX5" fmla="*/ 9701 w 107784"/>
                <a:gd name="connsiteY5" fmla="*/ 124043 h 152694"/>
                <a:gd name="connsiteX6" fmla="*/ 9701 w 107784"/>
                <a:gd name="connsiteY6" fmla="*/ 137875 h 152694"/>
                <a:gd name="connsiteX7" fmla="*/ 22814 w 107784"/>
                <a:gd name="connsiteY7" fmla="*/ 150989 h 152694"/>
                <a:gd name="connsiteX8" fmla="*/ 62605 w 107784"/>
                <a:gd name="connsiteY8" fmla="*/ 150989 h 152694"/>
                <a:gd name="connsiteX9" fmla="*/ 75718 w 107784"/>
                <a:gd name="connsiteY9" fmla="*/ 137875 h 152694"/>
                <a:gd name="connsiteX10" fmla="*/ 75718 w 107784"/>
                <a:gd name="connsiteY10" fmla="*/ 128893 h 152694"/>
                <a:gd name="connsiteX11" fmla="*/ 99602 w 107784"/>
                <a:gd name="connsiteY11" fmla="*/ 39423 h 152694"/>
                <a:gd name="connsiteX12" fmla="*/ 42934 w 107784"/>
                <a:gd name="connsiteY12" fmla="*/ 6738 h 152694"/>
                <a:gd name="connsiteX13" fmla="*/ 75449 w 107784"/>
                <a:gd name="connsiteY13" fmla="*/ 104552 h 152694"/>
                <a:gd name="connsiteX14" fmla="*/ 75449 w 107784"/>
                <a:gd name="connsiteY14" fmla="*/ 39971 h 152694"/>
                <a:gd name="connsiteX15" fmla="*/ 75449 w 107784"/>
                <a:gd name="connsiteY15" fmla="*/ 104552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784" h="152694">
                  <a:moveTo>
                    <a:pt x="42665" y="6738"/>
                  </a:moveTo>
                  <a:cubicBezTo>
                    <a:pt x="29919" y="6657"/>
                    <a:pt x="17425" y="10303"/>
                    <a:pt x="6737" y="17247"/>
                  </a:cubicBezTo>
                  <a:cubicBezTo>
                    <a:pt x="8030" y="18504"/>
                    <a:pt x="9225" y="19861"/>
                    <a:pt x="10329" y="21289"/>
                  </a:cubicBezTo>
                  <a:cubicBezTo>
                    <a:pt x="13473" y="24909"/>
                    <a:pt x="16266" y="28824"/>
                    <a:pt x="18683" y="32965"/>
                  </a:cubicBezTo>
                  <a:cubicBezTo>
                    <a:pt x="32703" y="57288"/>
                    <a:pt x="32703" y="87234"/>
                    <a:pt x="18683" y="111558"/>
                  </a:cubicBezTo>
                  <a:cubicBezTo>
                    <a:pt x="16087" y="115995"/>
                    <a:pt x="13078" y="120172"/>
                    <a:pt x="9701" y="124043"/>
                  </a:cubicBezTo>
                  <a:lnTo>
                    <a:pt x="9701" y="137875"/>
                  </a:lnTo>
                  <a:cubicBezTo>
                    <a:pt x="9745" y="145097"/>
                    <a:pt x="15593" y="150944"/>
                    <a:pt x="22814" y="150989"/>
                  </a:cubicBezTo>
                  <a:lnTo>
                    <a:pt x="62605" y="150989"/>
                  </a:lnTo>
                  <a:cubicBezTo>
                    <a:pt x="69826" y="150944"/>
                    <a:pt x="75673" y="145097"/>
                    <a:pt x="75718" y="137875"/>
                  </a:cubicBezTo>
                  <a:lnTo>
                    <a:pt x="75718" y="128893"/>
                  </a:lnTo>
                  <a:cubicBezTo>
                    <a:pt x="107021" y="110785"/>
                    <a:pt x="117718" y="70726"/>
                    <a:pt x="99602" y="39423"/>
                  </a:cubicBezTo>
                  <a:cubicBezTo>
                    <a:pt x="87898" y="19196"/>
                    <a:pt x="66305" y="6738"/>
                    <a:pt x="42934" y="6738"/>
                  </a:cubicBezTo>
                  <a:close/>
                  <a:moveTo>
                    <a:pt x="75449" y="104552"/>
                  </a:moveTo>
                  <a:lnTo>
                    <a:pt x="75449" y="39971"/>
                  </a:lnTo>
                  <a:cubicBezTo>
                    <a:pt x="93054" y="57899"/>
                    <a:pt x="93054" y="86624"/>
                    <a:pt x="75449" y="1045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576F11-B807-4101-9921-56A3C928C31A}"/>
                </a:ext>
              </a:extLst>
            </p:cNvPr>
            <p:cNvSpPr/>
            <p:nvPr/>
          </p:nvSpPr>
          <p:spPr>
            <a:xfrm>
              <a:off x="1022961" y="5249533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C63CC8-C3D3-4071-8576-15C13948EA62}"/>
                </a:ext>
              </a:extLst>
            </p:cNvPr>
            <p:cNvSpPr/>
            <p:nvPr/>
          </p:nvSpPr>
          <p:spPr>
            <a:xfrm>
              <a:off x="983650" y="5315102"/>
              <a:ext cx="143712" cy="152694"/>
            </a:xfrm>
            <a:custGeom>
              <a:avLst/>
              <a:gdLst>
                <a:gd name="connsiteX0" fmla="*/ 137753 w 143712"/>
                <a:gd name="connsiteY0" fmla="*/ 72305 h 152694"/>
                <a:gd name="connsiteX1" fmla="*/ 131286 w 143712"/>
                <a:gd name="connsiteY1" fmla="*/ 43832 h 152694"/>
                <a:gd name="connsiteX2" fmla="*/ 130029 w 143712"/>
                <a:gd name="connsiteY2" fmla="*/ 41407 h 152694"/>
                <a:gd name="connsiteX3" fmla="*/ 118172 w 143712"/>
                <a:gd name="connsiteY3" fmla="*/ 25509 h 152694"/>
                <a:gd name="connsiteX4" fmla="*/ 72274 w 143712"/>
                <a:gd name="connsiteY4" fmla="*/ 6737 h 152694"/>
                <a:gd name="connsiteX5" fmla="*/ 59879 w 143712"/>
                <a:gd name="connsiteY5" fmla="*/ 7814 h 152694"/>
                <a:gd name="connsiteX6" fmla="*/ 26287 w 143712"/>
                <a:gd name="connsiteY6" fmla="*/ 25778 h 152694"/>
                <a:gd name="connsiteX7" fmla="*/ 14430 w 143712"/>
                <a:gd name="connsiteY7" fmla="*/ 41677 h 152694"/>
                <a:gd name="connsiteX8" fmla="*/ 13263 w 143712"/>
                <a:gd name="connsiteY8" fmla="*/ 44012 h 152694"/>
                <a:gd name="connsiteX9" fmla="*/ 7784 w 143712"/>
                <a:gd name="connsiteY9" fmla="*/ 60718 h 152694"/>
                <a:gd name="connsiteX10" fmla="*/ 13352 w 143712"/>
                <a:gd name="connsiteY10" fmla="*/ 101048 h 152694"/>
                <a:gd name="connsiteX11" fmla="*/ 14610 w 143712"/>
                <a:gd name="connsiteY11" fmla="*/ 103473 h 152694"/>
                <a:gd name="connsiteX12" fmla="*/ 26466 w 143712"/>
                <a:gd name="connsiteY12" fmla="*/ 119281 h 152694"/>
                <a:gd name="connsiteX13" fmla="*/ 39580 w 143712"/>
                <a:gd name="connsiteY13" fmla="*/ 129251 h 152694"/>
                <a:gd name="connsiteX14" fmla="*/ 39580 w 143712"/>
                <a:gd name="connsiteY14" fmla="*/ 132305 h 152694"/>
                <a:gd name="connsiteX15" fmla="*/ 39580 w 143712"/>
                <a:gd name="connsiteY15" fmla="*/ 132844 h 152694"/>
                <a:gd name="connsiteX16" fmla="*/ 39580 w 143712"/>
                <a:gd name="connsiteY16" fmla="*/ 133383 h 152694"/>
                <a:gd name="connsiteX17" fmla="*/ 39580 w 143712"/>
                <a:gd name="connsiteY17" fmla="*/ 138233 h 152694"/>
                <a:gd name="connsiteX18" fmla="*/ 52694 w 143712"/>
                <a:gd name="connsiteY18" fmla="*/ 151347 h 152694"/>
                <a:gd name="connsiteX19" fmla="*/ 92035 w 143712"/>
                <a:gd name="connsiteY19" fmla="*/ 151347 h 152694"/>
                <a:gd name="connsiteX20" fmla="*/ 105149 w 143712"/>
                <a:gd name="connsiteY20" fmla="*/ 138233 h 152694"/>
                <a:gd name="connsiteX21" fmla="*/ 105149 w 143712"/>
                <a:gd name="connsiteY21" fmla="*/ 133383 h 152694"/>
                <a:gd name="connsiteX22" fmla="*/ 105149 w 143712"/>
                <a:gd name="connsiteY22" fmla="*/ 132844 h 152694"/>
                <a:gd name="connsiteX23" fmla="*/ 105149 w 143712"/>
                <a:gd name="connsiteY23" fmla="*/ 132305 h 152694"/>
                <a:gd name="connsiteX24" fmla="*/ 105149 w 143712"/>
                <a:gd name="connsiteY24" fmla="*/ 129251 h 152694"/>
                <a:gd name="connsiteX25" fmla="*/ 118262 w 143712"/>
                <a:gd name="connsiteY25" fmla="*/ 119281 h 152694"/>
                <a:gd name="connsiteX26" fmla="*/ 130119 w 143712"/>
                <a:gd name="connsiteY26" fmla="*/ 103473 h 152694"/>
                <a:gd name="connsiteX27" fmla="*/ 131376 w 143712"/>
                <a:gd name="connsiteY27" fmla="*/ 100958 h 152694"/>
                <a:gd name="connsiteX28" fmla="*/ 137753 w 143712"/>
                <a:gd name="connsiteY28" fmla="*/ 72305 h 152694"/>
                <a:gd name="connsiteX29" fmla="*/ 39490 w 143712"/>
                <a:gd name="connsiteY29" fmla="*/ 104461 h 152694"/>
                <a:gd name="connsiteX30" fmla="*/ 38322 w 143712"/>
                <a:gd name="connsiteY30" fmla="*/ 103113 h 152694"/>
                <a:gd name="connsiteX31" fmla="*/ 26376 w 143712"/>
                <a:gd name="connsiteY31" fmla="*/ 74641 h 152694"/>
                <a:gd name="connsiteX32" fmla="*/ 26376 w 143712"/>
                <a:gd name="connsiteY32" fmla="*/ 72305 h 152694"/>
                <a:gd name="connsiteX33" fmla="*/ 26376 w 143712"/>
                <a:gd name="connsiteY33" fmla="*/ 69880 h 152694"/>
                <a:gd name="connsiteX34" fmla="*/ 38322 w 143712"/>
                <a:gd name="connsiteY34" fmla="*/ 41317 h 152694"/>
                <a:gd name="connsiteX35" fmla="*/ 39490 w 143712"/>
                <a:gd name="connsiteY35" fmla="*/ 39970 h 152694"/>
                <a:gd name="connsiteX36" fmla="*/ 39490 w 143712"/>
                <a:gd name="connsiteY36" fmla="*/ 104461 h 152694"/>
                <a:gd name="connsiteX37" fmla="*/ 106226 w 143712"/>
                <a:gd name="connsiteY37" fmla="*/ 103113 h 152694"/>
                <a:gd name="connsiteX38" fmla="*/ 105059 w 143712"/>
                <a:gd name="connsiteY38" fmla="*/ 104461 h 152694"/>
                <a:gd name="connsiteX39" fmla="*/ 105059 w 143712"/>
                <a:gd name="connsiteY39" fmla="*/ 40060 h 152694"/>
                <a:gd name="connsiteX40" fmla="*/ 106226 w 143712"/>
                <a:gd name="connsiteY40" fmla="*/ 41407 h 152694"/>
                <a:gd name="connsiteX41" fmla="*/ 118083 w 143712"/>
                <a:gd name="connsiteY41" fmla="*/ 70509 h 152694"/>
                <a:gd name="connsiteX42" fmla="*/ 118083 w 143712"/>
                <a:gd name="connsiteY42" fmla="*/ 74102 h 152694"/>
                <a:gd name="connsiteX43" fmla="*/ 106226 w 143712"/>
                <a:gd name="connsiteY43" fmla="*/ 103113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3712" h="152694">
                  <a:moveTo>
                    <a:pt x="137753" y="72305"/>
                  </a:moveTo>
                  <a:cubicBezTo>
                    <a:pt x="137807" y="62443"/>
                    <a:pt x="135598" y="52698"/>
                    <a:pt x="131286" y="43832"/>
                  </a:cubicBezTo>
                  <a:cubicBezTo>
                    <a:pt x="131286" y="43024"/>
                    <a:pt x="130478" y="42216"/>
                    <a:pt x="130029" y="41407"/>
                  </a:cubicBezTo>
                  <a:cubicBezTo>
                    <a:pt x="126903" y="35542"/>
                    <a:pt x="122897" y="30179"/>
                    <a:pt x="118172" y="25509"/>
                  </a:cubicBezTo>
                  <a:cubicBezTo>
                    <a:pt x="105939" y="13455"/>
                    <a:pt x="89448" y="6718"/>
                    <a:pt x="72274" y="6737"/>
                  </a:cubicBezTo>
                  <a:cubicBezTo>
                    <a:pt x="68116" y="6745"/>
                    <a:pt x="63975" y="7105"/>
                    <a:pt x="59879" y="7814"/>
                  </a:cubicBezTo>
                  <a:cubicBezTo>
                    <a:pt x="47125" y="10267"/>
                    <a:pt x="35412" y="16527"/>
                    <a:pt x="26287" y="25778"/>
                  </a:cubicBezTo>
                  <a:cubicBezTo>
                    <a:pt x="21544" y="30440"/>
                    <a:pt x="17547" y="35803"/>
                    <a:pt x="14430" y="41677"/>
                  </a:cubicBezTo>
                  <a:lnTo>
                    <a:pt x="13263" y="44012"/>
                  </a:lnTo>
                  <a:cubicBezTo>
                    <a:pt x="10676" y="49302"/>
                    <a:pt x="8835" y="54925"/>
                    <a:pt x="7784" y="60718"/>
                  </a:cubicBezTo>
                  <a:cubicBezTo>
                    <a:pt x="5305" y="74416"/>
                    <a:pt x="7254" y="88536"/>
                    <a:pt x="13352" y="101048"/>
                  </a:cubicBezTo>
                  <a:cubicBezTo>
                    <a:pt x="13802" y="101856"/>
                    <a:pt x="14161" y="102754"/>
                    <a:pt x="14610" y="103473"/>
                  </a:cubicBezTo>
                  <a:cubicBezTo>
                    <a:pt x="17772" y="109293"/>
                    <a:pt x="21769" y="114619"/>
                    <a:pt x="26466" y="119281"/>
                  </a:cubicBezTo>
                  <a:cubicBezTo>
                    <a:pt x="30391" y="123152"/>
                    <a:pt x="34801" y="126502"/>
                    <a:pt x="39580" y="129251"/>
                  </a:cubicBezTo>
                  <a:lnTo>
                    <a:pt x="39580" y="132305"/>
                  </a:lnTo>
                  <a:cubicBezTo>
                    <a:pt x="39580" y="132305"/>
                    <a:pt x="39580" y="132305"/>
                    <a:pt x="39580" y="132844"/>
                  </a:cubicBezTo>
                  <a:cubicBezTo>
                    <a:pt x="39580" y="133383"/>
                    <a:pt x="39580" y="132844"/>
                    <a:pt x="39580" y="133383"/>
                  </a:cubicBezTo>
                  <a:lnTo>
                    <a:pt x="39580" y="138233"/>
                  </a:lnTo>
                  <a:cubicBezTo>
                    <a:pt x="39625" y="145454"/>
                    <a:pt x="45472" y="151302"/>
                    <a:pt x="52694" y="151347"/>
                  </a:cubicBezTo>
                  <a:lnTo>
                    <a:pt x="92035" y="151347"/>
                  </a:lnTo>
                  <a:cubicBezTo>
                    <a:pt x="99256" y="151302"/>
                    <a:pt x="105104" y="145454"/>
                    <a:pt x="105149" y="138233"/>
                  </a:cubicBezTo>
                  <a:lnTo>
                    <a:pt x="105149" y="133383"/>
                  </a:lnTo>
                  <a:cubicBezTo>
                    <a:pt x="105149" y="133383"/>
                    <a:pt x="105149" y="133383"/>
                    <a:pt x="105149" y="132844"/>
                  </a:cubicBezTo>
                  <a:cubicBezTo>
                    <a:pt x="105149" y="132305"/>
                    <a:pt x="105149" y="132844"/>
                    <a:pt x="105149" y="132305"/>
                  </a:cubicBezTo>
                  <a:lnTo>
                    <a:pt x="105149" y="129251"/>
                  </a:lnTo>
                  <a:cubicBezTo>
                    <a:pt x="109927" y="126502"/>
                    <a:pt x="114337" y="123152"/>
                    <a:pt x="118262" y="119281"/>
                  </a:cubicBezTo>
                  <a:cubicBezTo>
                    <a:pt x="122987" y="114637"/>
                    <a:pt x="126984" y="109311"/>
                    <a:pt x="130119" y="103473"/>
                  </a:cubicBezTo>
                  <a:lnTo>
                    <a:pt x="131376" y="100958"/>
                  </a:lnTo>
                  <a:cubicBezTo>
                    <a:pt x="135687" y="92029"/>
                    <a:pt x="137870" y="82221"/>
                    <a:pt x="137753" y="72305"/>
                  </a:cubicBezTo>
                  <a:close/>
                  <a:moveTo>
                    <a:pt x="39490" y="104461"/>
                  </a:moveTo>
                  <a:lnTo>
                    <a:pt x="38322" y="103113"/>
                  </a:lnTo>
                  <a:cubicBezTo>
                    <a:pt x="31101" y="95335"/>
                    <a:pt x="26870" y="85249"/>
                    <a:pt x="26376" y="74641"/>
                  </a:cubicBezTo>
                  <a:cubicBezTo>
                    <a:pt x="26466" y="73868"/>
                    <a:pt x="26466" y="73078"/>
                    <a:pt x="26376" y="72305"/>
                  </a:cubicBezTo>
                  <a:cubicBezTo>
                    <a:pt x="26466" y="71497"/>
                    <a:pt x="26466" y="70688"/>
                    <a:pt x="26376" y="69880"/>
                  </a:cubicBezTo>
                  <a:cubicBezTo>
                    <a:pt x="26843" y="59245"/>
                    <a:pt x="31083" y="49123"/>
                    <a:pt x="38322" y="41317"/>
                  </a:cubicBezTo>
                  <a:lnTo>
                    <a:pt x="39490" y="39970"/>
                  </a:lnTo>
                  <a:lnTo>
                    <a:pt x="39490" y="104461"/>
                  </a:lnTo>
                  <a:close/>
                  <a:moveTo>
                    <a:pt x="106226" y="103113"/>
                  </a:moveTo>
                  <a:cubicBezTo>
                    <a:pt x="105894" y="103607"/>
                    <a:pt x="105499" y="104057"/>
                    <a:pt x="105059" y="104461"/>
                  </a:cubicBezTo>
                  <a:lnTo>
                    <a:pt x="105059" y="40060"/>
                  </a:lnTo>
                  <a:cubicBezTo>
                    <a:pt x="105517" y="40446"/>
                    <a:pt x="105912" y="40895"/>
                    <a:pt x="106226" y="41407"/>
                  </a:cubicBezTo>
                  <a:cubicBezTo>
                    <a:pt x="113556" y="49365"/>
                    <a:pt x="117768" y="59694"/>
                    <a:pt x="118083" y="70509"/>
                  </a:cubicBezTo>
                  <a:lnTo>
                    <a:pt x="118083" y="74102"/>
                  </a:lnTo>
                  <a:cubicBezTo>
                    <a:pt x="117741" y="84880"/>
                    <a:pt x="113538" y="95182"/>
                    <a:pt x="106226" y="10311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19C9CC8E-C067-4EAE-A604-BD69BAF47BDA}"/>
              </a:ext>
            </a:extLst>
          </p:cNvPr>
          <p:cNvGrpSpPr/>
          <p:nvPr/>
        </p:nvGrpSpPr>
        <p:grpSpPr>
          <a:xfrm>
            <a:off x="1670384" y="5197078"/>
            <a:ext cx="320324" cy="325778"/>
            <a:chOff x="1670384" y="5197078"/>
            <a:chExt cx="320324" cy="32577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434559-EAF2-477F-8207-FA41AC5F478A}"/>
                </a:ext>
              </a:extLst>
            </p:cNvPr>
            <p:cNvSpPr/>
            <p:nvPr/>
          </p:nvSpPr>
          <p:spPr>
            <a:xfrm>
              <a:off x="1670384" y="5197078"/>
              <a:ext cx="233532" cy="170658"/>
            </a:xfrm>
            <a:custGeom>
              <a:avLst/>
              <a:gdLst>
                <a:gd name="connsiteX0" fmla="*/ 216556 w 233532"/>
                <a:gd name="connsiteY0" fmla="*/ 144431 h 170658"/>
                <a:gd name="connsiteX1" fmla="*/ 229670 w 233532"/>
                <a:gd name="connsiteY1" fmla="*/ 131317 h 170658"/>
                <a:gd name="connsiteX2" fmla="*/ 229670 w 233532"/>
                <a:gd name="connsiteY2" fmla="*/ 19850 h 170658"/>
                <a:gd name="connsiteX3" fmla="*/ 216556 w 233532"/>
                <a:gd name="connsiteY3" fmla="*/ 6737 h 170658"/>
                <a:gd name="connsiteX4" fmla="*/ 19850 w 233532"/>
                <a:gd name="connsiteY4" fmla="*/ 6737 h 170658"/>
                <a:gd name="connsiteX5" fmla="*/ 6737 w 233532"/>
                <a:gd name="connsiteY5" fmla="*/ 19850 h 170658"/>
                <a:gd name="connsiteX6" fmla="*/ 6737 w 233532"/>
                <a:gd name="connsiteY6" fmla="*/ 131317 h 170658"/>
                <a:gd name="connsiteX7" fmla="*/ 19850 w 233532"/>
                <a:gd name="connsiteY7" fmla="*/ 144431 h 170658"/>
                <a:gd name="connsiteX8" fmla="*/ 60539 w 233532"/>
                <a:gd name="connsiteY8" fmla="*/ 144431 h 170658"/>
                <a:gd name="connsiteX9" fmla="*/ 87485 w 233532"/>
                <a:gd name="connsiteY9" fmla="*/ 168952 h 170658"/>
                <a:gd name="connsiteX10" fmla="*/ 96736 w 233532"/>
                <a:gd name="connsiteY10" fmla="*/ 168332 h 170658"/>
                <a:gd name="connsiteX11" fmla="*/ 98353 w 233532"/>
                <a:gd name="connsiteY11" fmla="*/ 163832 h 170658"/>
                <a:gd name="connsiteX12" fmla="*/ 98353 w 233532"/>
                <a:gd name="connsiteY12" fmla="*/ 144431 h 170658"/>
                <a:gd name="connsiteX13" fmla="*/ 49311 w 233532"/>
                <a:gd name="connsiteY13" fmla="*/ 39431 h 170658"/>
                <a:gd name="connsiteX14" fmla="*/ 187005 w 233532"/>
                <a:gd name="connsiteY14" fmla="*/ 39431 h 170658"/>
                <a:gd name="connsiteX15" fmla="*/ 197784 w 233532"/>
                <a:gd name="connsiteY15" fmla="*/ 48323 h 170658"/>
                <a:gd name="connsiteX16" fmla="*/ 188892 w 233532"/>
                <a:gd name="connsiteY16" fmla="*/ 59102 h 170658"/>
                <a:gd name="connsiteX17" fmla="*/ 187005 w 233532"/>
                <a:gd name="connsiteY17" fmla="*/ 59102 h 170658"/>
                <a:gd name="connsiteX18" fmla="*/ 49311 w 233532"/>
                <a:gd name="connsiteY18" fmla="*/ 59102 h 170658"/>
                <a:gd name="connsiteX19" fmla="*/ 40419 w 233532"/>
                <a:gd name="connsiteY19" fmla="*/ 48323 h 170658"/>
                <a:gd name="connsiteX20" fmla="*/ 49311 w 233532"/>
                <a:gd name="connsiteY20" fmla="*/ 39431 h 170658"/>
                <a:gd name="connsiteX21" fmla="*/ 39521 w 233532"/>
                <a:gd name="connsiteY21" fmla="*/ 95120 h 170658"/>
                <a:gd name="connsiteX22" fmla="*/ 49311 w 233532"/>
                <a:gd name="connsiteY22" fmla="*/ 85329 h 170658"/>
                <a:gd name="connsiteX23" fmla="*/ 187005 w 233532"/>
                <a:gd name="connsiteY23" fmla="*/ 85329 h 170658"/>
                <a:gd name="connsiteX24" fmla="*/ 197784 w 233532"/>
                <a:gd name="connsiteY24" fmla="*/ 94221 h 170658"/>
                <a:gd name="connsiteX25" fmla="*/ 188892 w 233532"/>
                <a:gd name="connsiteY25" fmla="*/ 105000 h 170658"/>
                <a:gd name="connsiteX26" fmla="*/ 187005 w 233532"/>
                <a:gd name="connsiteY26" fmla="*/ 105000 h 170658"/>
                <a:gd name="connsiteX27" fmla="*/ 49311 w 233532"/>
                <a:gd name="connsiteY27" fmla="*/ 105000 h 170658"/>
                <a:gd name="connsiteX28" fmla="*/ 39521 w 233532"/>
                <a:gd name="connsiteY28" fmla="*/ 95210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3532" h="170658">
                  <a:moveTo>
                    <a:pt x="216556" y="144431"/>
                  </a:moveTo>
                  <a:cubicBezTo>
                    <a:pt x="223778" y="144386"/>
                    <a:pt x="229625" y="138539"/>
                    <a:pt x="229670" y="131317"/>
                  </a:cubicBezTo>
                  <a:lnTo>
                    <a:pt x="229670" y="19850"/>
                  </a:lnTo>
                  <a:cubicBezTo>
                    <a:pt x="229670" y="12611"/>
                    <a:pt x="223796" y="6737"/>
                    <a:pt x="216556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131317"/>
                  </a:lnTo>
                  <a:cubicBezTo>
                    <a:pt x="6737" y="138557"/>
                    <a:pt x="12611" y="144431"/>
                    <a:pt x="19850" y="144431"/>
                  </a:cubicBezTo>
                  <a:lnTo>
                    <a:pt x="60539" y="144431"/>
                  </a:lnTo>
                  <a:lnTo>
                    <a:pt x="87485" y="168952"/>
                  </a:lnTo>
                  <a:cubicBezTo>
                    <a:pt x="90215" y="171332"/>
                    <a:pt x="94356" y="171053"/>
                    <a:pt x="96736" y="168332"/>
                  </a:cubicBezTo>
                  <a:cubicBezTo>
                    <a:pt x="97823" y="167083"/>
                    <a:pt x="98398" y="165485"/>
                    <a:pt x="98353" y="163832"/>
                  </a:cubicBezTo>
                  <a:lnTo>
                    <a:pt x="98353" y="144431"/>
                  </a:lnTo>
                  <a:close/>
                  <a:moveTo>
                    <a:pt x="49311" y="39431"/>
                  </a:moveTo>
                  <a:lnTo>
                    <a:pt x="187005" y="39431"/>
                  </a:lnTo>
                  <a:cubicBezTo>
                    <a:pt x="192440" y="38910"/>
                    <a:pt x="197263" y="42889"/>
                    <a:pt x="197784" y="48323"/>
                  </a:cubicBezTo>
                  <a:cubicBezTo>
                    <a:pt x="198305" y="53757"/>
                    <a:pt x="194317" y="58581"/>
                    <a:pt x="188892" y="59102"/>
                  </a:cubicBezTo>
                  <a:cubicBezTo>
                    <a:pt x="188263" y="59165"/>
                    <a:pt x="187634" y="59165"/>
                    <a:pt x="187005" y="59102"/>
                  </a:cubicBezTo>
                  <a:lnTo>
                    <a:pt x="49311" y="59102"/>
                  </a:lnTo>
                  <a:cubicBezTo>
                    <a:pt x="43877" y="58581"/>
                    <a:pt x="39898" y="53757"/>
                    <a:pt x="40419" y="48323"/>
                  </a:cubicBezTo>
                  <a:cubicBezTo>
                    <a:pt x="40868" y="43617"/>
                    <a:pt x="44596" y="39880"/>
                    <a:pt x="49311" y="39431"/>
                  </a:cubicBezTo>
                  <a:close/>
                  <a:moveTo>
                    <a:pt x="39521" y="95120"/>
                  </a:moveTo>
                  <a:cubicBezTo>
                    <a:pt x="39521" y="89713"/>
                    <a:pt x="43904" y="85329"/>
                    <a:pt x="49311" y="85329"/>
                  </a:cubicBezTo>
                  <a:lnTo>
                    <a:pt x="187005" y="85329"/>
                  </a:lnTo>
                  <a:cubicBezTo>
                    <a:pt x="192440" y="84808"/>
                    <a:pt x="197263" y="88787"/>
                    <a:pt x="197784" y="94221"/>
                  </a:cubicBezTo>
                  <a:cubicBezTo>
                    <a:pt x="198305" y="99656"/>
                    <a:pt x="194317" y="104479"/>
                    <a:pt x="188892" y="105000"/>
                  </a:cubicBezTo>
                  <a:cubicBezTo>
                    <a:pt x="188263" y="105063"/>
                    <a:pt x="187634" y="105063"/>
                    <a:pt x="187005" y="105000"/>
                  </a:cubicBezTo>
                  <a:lnTo>
                    <a:pt x="49311" y="105000"/>
                  </a:lnTo>
                  <a:cubicBezTo>
                    <a:pt x="43904" y="105000"/>
                    <a:pt x="39521" y="100617"/>
                    <a:pt x="39521" y="9521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AFB792-DEC3-4BD3-8703-C0C929B9D8D9}"/>
                </a:ext>
              </a:extLst>
            </p:cNvPr>
            <p:cNvSpPr/>
            <p:nvPr/>
          </p:nvSpPr>
          <p:spPr>
            <a:xfrm>
              <a:off x="1784122" y="5361180"/>
              <a:ext cx="206586" cy="161676"/>
            </a:xfrm>
            <a:custGeom>
              <a:avLst/>
              <a:gdLst>
                <a:gd name="connsiteX0" fmla="*/ 189494 w 206586"/>
                <a:gd name="connsiteY0" fmla="*/ 24701 h 161676"/>
                <a:gd name="connsiteX1" fmla="*/ 145392 w 206586"/>
                <a:gd name="connsiteY1" fmla="*/ 6737 h 161676"/>
                <a:gd name="connsiteX2" fmla="*/ 66710 w 206586"/>
                <a:gd name="connsiteY2" fmla="*/ 6737 h 161676"/>
                <a:gd name="connsiteX3" fmla="*/ 6782 w 206586"/>
                <a:gd name="connsiteY3" fmla="*/ 71389 h 161676"/>
                <a:gd name="connsiteX4" fmla="*/ 66710 w 206586"/>
                <a:gd name="connsiteY4" fmla="*/ 131317 h 161676"/>
                <a:gd name="connsiteX5" fmla="*/ 109374 w 206586"/>
                <a:gd name="connsiteY5" fmla="*/ 131317 h 161676"/>
                <a:gd name="connsiteX6" fmla="*/ 109374 w 206586"/>
                <a:gd name="connsiteY6" fmla="*/ 150898 h 161676"/>
                <a:gd name="connsiteX7" fmla="*/ 115931 w 206586"/>
                <a:gd name="connsiteY7" fmla="*/ 157454 h 161676"/>
                <a:gd name="connsiteX8" fmla="*/ 120243 w 206586"/>
                <a:gd name="connsiteY8" fmla="*/ 155838 h 161676"/>
                <a:gd name="connsiteX9" fmla="*/ 148716 w 206586"/>
                <a:gd name="connsiteY9" fmla="*/ 131317 h 161676"/>
                <a:gd name="connsiteX10" fmla="*/ 155722 w 206586"/>
                <a:gd name="connsiteY10" fmla="*/ 130419 h 161676"/>
                <a:gd name="connsiteX11" fmla="*/ 155722 w 206586"/>
                <a:gd name="connsiteY11" fmla="*/ 130419 h 161676"/>
                <a:gd name="connsiteX12" fmla="*/ 206784 w 206586"/>
                <a:gd name="connsiteY12" fmla="*/ 58563 h 161676"/>
                <a:gd name="connsiteX13" fmla="*/ 189404 w 206586"/>
                <a:gd name="connsiteY13" fmla="*/ 24880 h 161676"/>
                <a:gd name="connsiteX14" fmla="*/ 158506 w 206586"/>
                <a:gd name="connsiteY14" fmla="*/ 98353 h 161676"/>
                <a:gd name="connsiteX15" fmla="*/ 53596 w 206586"/>
                <a:gd name="connsiteY15" fmla="*/ 98353 h 161676"/>
                <a:gd name="connsiteX16" fmla="*/ 44704 w 206586"/>
                <a:gd name="connsiteY16" fmla="*/ 87575 h 161676"/>
                <a:gd name="connsiteX17" fmla="*/ 53596 w 206586"/>
                <a:gd name="connsiteY17" fmla="*/ 78683 h 161676"/>
                <a:gd name="connsiteX18" fmla="*/ 158506 w 206586"/>
                <a:gd name="connsiteY18" fmla="*/ 78683 h 161676"/>
                <a:gd name="connsiteX19" fmla="*/ 169284 w 206586"/>
                <a:gd name="connsiteY19" fmla="*/ 87575 h 161676"/>
                <a:gd name="connsiteX20" fmla="*/ 160392 w 206586"/>
                <a:gd name="connsiteY20" fmla="*/ 98353 h 161676"/>
                <a:gd name="connsiteX21" fmla="*/ 158506 w 206586"/>
                <a:gd name="connsiteY21" fmla="*/ 98353 h 161676"/>
                <a:gd name="connsiteX22" fmla="*/ 158506 w 206586"/>
                <a:gd name="connsiteY22" fmla="*/ 59012 h 161676"/>
                <a:gd name="connsiteX23" fmla="*/ 53596 w 206586"/>
                <a:gd name="connsiteY23" fmla="*/ 59012 h 161676"/>
                <a:gd name="connsiteX24" fmla="*/ 44704 w 206586"/>
                <a:gd name="connsiteY24" fmla="*/ 48233 h 161676"/>
                <a:gd name="connsiteX25" fmla="*/ 53596 w 206586"/>
                <a:gd name="connsiteY25" fmla="*/ 39341 h 161676"/>
                <a:gd name="connsiteX26" fmla="*/ 158506 w 206586"/>
                <a:gd name="connsiteY26" fmla="*/ 39341 h 161676"/>
                <a:gd name="connsiteX27" fmla="*/ 169284 w 206586"/>
                <a:gd name="connsiteY27" fmla="*/ 48233 h 161676"/>
                <a:gd name="connsiteX28" fmla="*/ 160392 w 206586"/>
                <a:gd name="connsiteY28" fmla="*/ 59012 h 161676"/>
                <a:gd name="connsiteX29" fmla="*/ 158506 w 206586"/>
                <a:gd name="connsiteY29" fmla="*/ 59012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586" h="161676">
                  <a:moveTo>
                    <a:pt x="189494" y="24701"/>
                  </a:moveTo>
                  <a:cubicBezTo>
                    <a:pt x="177719" y="13158"/>
                    <a:pt x="161883" y="6710"/>
                    <a:pt x="145392" y="6737"/>
                  </a:cubicBezTo>
                  <a:lnTo>
                    <a:pt x="66710" y="6737"/>
                  </a:lnTo>
                  <a:cubicBezTo>
                    <a:pt x="32309" y="8039"/>
                    <a:pt x="5480" y="36988"/>
                    <a:pt x="6782" y="71389"/>
                  </a:cubicBezTo>
                  <a:cubicBezTo>
                    <a:pt x="8022" y="103958"/>
                    <a:pt x="34141" y="130077"/>
                    <a:pt x="66710" y="131317"/>
                  </a:cubicBezTo>
                  <a:lnTo>
                    <a:pt x="109374" y="131317"/>
                  </a:lnTo>
                  <a:lnTo>
                    <a:pt x="109374" y="150898"/>
                  </a:lnTo>
                  <a:cubicBezTo>
                    <a:pt x="109374" y="154518"/>
                    <a:pt x="112312" y="157454"/>
                    <a:pt x="115931" y="157454"/>
                  </a:cubicBezTo>
                  <a:cubicBezTo>
                    <a:pt x="117512" y="157454"/>
                    <a:pt x="119048" y="156880"/>
                    <a:pt x="120243" y="155838"/>
                  </a:cubicBezTo>
                  <a:lnTo>
                    <a:pt x="148716" y="131317"/>
                  </a:lnTo>
                  <a:cubicBezTo>
                    <a:pt x="151069" y="131147"/>
                    <a:pt x="153404" y="130850"/>
                    <a:pt x="155722" y="130419"/>
                  </a:cubicBezTo>
                  <a:lnTo>
                    <a:pt x="155722" y="130419"/>
                  </a:lnTo>
                  <a:cubicBezTo>
                    <a:pt x="189665" y="124679"/>
                    <a:pt x="212533" y="92506"/>
                    <a:pt x="206784" y="58563"/>
                  </a:cubicBezTo>
                  <a:cubicBezTo>
                    <a:pt x="204629" y="45799"/>
                    <a:pt x="198557" y="34033"/>
                    <a:pt x="189404" y="24880"/>
                  </a:cubicBezTo>
                  <a:close/>
                  <a:moveTo>
                    <a:pt x="158506" y="98353"/>
                  </a:moveTo>
                  <a:lnTo>
                    <a:pt x="53596" y="98353"/>
                  </a:lnTo>
                  <a:cubicBezTo>
                    <a:pt x="48162" y="97832"/>
                    <a:pt x="44183" y="93009"/>
                    <a:pt x="44704" y="87575"/>
                  </a:cubicBezTo>
                  <a:cubicBezTo>
                    <a:pt x="45153" y="82868"/>
                    <a:pt x="48881" y="79132"/>
                    <a:pt x="53596" y="78683"/>
                  </a:cubicBezTo>
                  <a:lnTo>
                    <a:pt x="158506" y="78683"/>
                  </a:lnTo>
                  <a:cubicBezTo>
                    <a:pt x="163940" y="78161"/>
                    <a:pt x="168763" y="82149"/>
                    <a:pt x="169284" y="87575"/>
                  </a:cubicBezTo>
                  <a:cubicBezTo>
                    <a:pt x="169805" y="93009"/>
                    <a:pt x="165817" y="97832"/>
                    <a:pt x="160392" y="98353"/>
                  </a:cubicBezTo>
                  <a:cubicBezTo>
                    <a:pt x="159764" y="98416"/>
                    <a:pt x="159135" y="98416"/>
                    <a:pt x="158506" y="98353"/>
                  </a:cubicBezTo>
                  <a:close/>
                  <a:moveTo>
                    <a:pt x="158506" y="59012"/>
                  </a:moveTo>
                  <a:lnTo>
                    <a:pt x="53596" y="59012"/>
                  </a:lnTo>
                  <a:cubicBezTo>
                    <a:pt x="48162" y="58491"/>
                    <a:pt x="44183" y="53667"/>
                    <a:pt x="44704" y="48233"/>
                  </a:cubicBezTo>
                  <a:cubicBezTo>
                    <a:pt x="45153" y="43527"/>
                    <a:pt x="48881" y="39790"/>
                    <a:pt x="53596" y="39341"/>
                  </a:cubicBezTo>
                  <a:lnTo>
                    <a:pt x="158506" y="39341"/>
                  </a:lnTo>
                  <a:cubicBezTo>
                    <a:pt x="163940" y="38821"/>
                    <a:pt x="168763" y="42808"/>
                    <a:pt x="169284" y="48233"/>
                  </a:cubicBezTo>
                  <a:cubicBezTo>
                    <a:pt x="169805" y="53667"/>
                    <a:pt x="165817" y="58491"/>
                    <a:pt x="160392" y="59012"/>
                  </a:cubicBezTo>
                  <a:cubicBezTo>
                    <a:pt x="159764" y="59074"/>
                    <a:pt x="159135" y="59074"/>
                    <a:pt x="158506" y="5901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6BF97970-CCDF-4BB0-9948-319A6E7ADE52}"/>
              </a:ext>
            </a:extLst>
          </p:cNvPr>
          <p:cNvGrpSpPr/>
          <p:nvPr/>
        </p:nvGrpSpPr>
        <p:grpSpPr>
          <a:xfrm>
            <a:off x="2501394" y="5197078"/>
            <a:ext cx="215568" cy="323352"/>
            <a:chOff x="2501394" y="5197078"/>
            <a:chExt cx="215568" cy="32335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B645312-1CB0-41BC-AEED-33C5C1F3C4F1}"/>
                </a:ext>
              </a:extLst>
            </p:cNvPr>
            <p:cNvSpPr/>
            <p:nvPr/>
          </p:nvSpPr>
          <p:spPr>
            <a:xfrm>
              <a:off x="2501394" y="5197078"/>
              <a:ext cx="215568" cy="323352"/>
            </a:xfrm>
            <a:custGeom>
              <a:avLst/>
              <a:gdLst>
                <a:gd name="connsiteX0" fmla="*/ 203448 w 215568"/>
                <a:gd name="connsiteY0" fmla="*/ 46078 h 323352"/>
                <a:gd name="connsiteX1" fmla="*/ 170663 w 215568"/>
                <a:gd name="connsiteY1" fmla="*/ 46078 h 323352"/>
                <a:gd name="connsiteX2" fmla="*/ 157550 w 215568"/>
                <a:gd name="connsiteY2" fmla="*/ 32964 h 323352"/>
                <a:gd name="connsiteX3" fmla="*/ 137879 w 215568"/>
                <a:gd name="connsiteY3" fmla="*/ 32964 h 323352"/>
                <a:gd name="connsiteX4" fmla="*/ 112011 w 215568"/>
                <a:gd name="connsiteY4" fmla="*/ 6737 h 323352"/>
                <a:gd name="connsiteX5" fmla="*/ 111652 w 215568"/>
                <a:gd name="connsiteY5" fmla="*/ 6737 h 323352"/>
                <a:gd name="connsiteX6" fmla="*/ 85424 w 215568"/>
                <a:gd name="connsiteY6" fmla="*/ 32964 h 323352"/>
                <a:gd name="connsiteX7" fmla="*/ 65754 w 215568"/>
                <a:gd name="connsiteY7" fmla="*/ 32964 h 323352"/>
                <a:gd name="connsiteX8" fmla="*/ 52640 w 215568"/>
                <a:gd name="connsiteY8" fmla="*/ 46078 h 323352"/>
                <a:gd name="connsiteX9" fmla="*/ 19856 w 215568"/>
                <a:gd name="connsiteY9" fmla="*/ 46078 h 323352"/>
                <a:gd name="connsiteX10" fmla="*/ 6742 w 215568"/>
                <a:gd name="connsiteY10" fmla="*/ 60090 h 323352"/>
                <a:gd name="connsiteX11" fmla="*/ 6742 w 215568"/>
                <a:gd name="connsiteY11" fmla="*/ 307365 h 323352"/>
                <a:gd name="connsiteX12" fmla="*/ 19856 w 215568"/>
                <a:gd name="connsiteY12" fmla="*/ 321466 h 323352"/>
                <a:gd name="connsiteX13" fmla="*/ 203448 w 215568"/>
                <a:gd name="connsiteY13" fmla="*/ 321466 h 323352"/>
                <a:gd name="connsiteX14" fmla="*/ 216562 w 215568"/>
                <a:gd name="connsiteY14" fmla="*/ 307365 h 323352"/>
                <a:gd name="connsiteX15" fmla="*/ 216562 w 215568"/>
                <a:gd name="connsiteY15" fmla="*/ 60090 h 323352"/>
                <a:gd name="connsiteX16" fmla="*/ 203448 w 215568"/>
                <a:gd name="connsiteY16" fmla="*/ 46078 h 323352"/>
                <a:gd name="connsiteX17" fmla="*/ 118209 w 215568"/>
                <a:gd name="connsiteY17" fmla="*/ 39521 h 323352"/>
                <a:gd name="connsiteX18" fmla="*/ 111652 w 215568"/>
                <a:gd name="connsiteY18" fmla="*/ 46078 h 323352"/>
                <a:gd name="connsiteX19" fmla="*/ 105095 w 215568"/>
                <a:gd name="connsiteY19" fmla="*/ 39521 h 323352"/>
                <a:gd name="connsiteX20" fmla="*/ 111652 w 215568"/>
                <a:gd name="connsiteY20" fmla="*/ 32964 h 323352"/>
                <a:gd name="connsiteX21" fmla="*/ 118209 w 215568"/>
                <a:gd name="connsiteY21" fmla="*/ 39431 h 323352"/>
                <a:gd name="connsiteX22" fmla="*/ 190065 w 215568"/>
                <a:gd name="connsiteY22" fmla="*/ 295239 h 323352"/>
                <a:gd name="connsiteX23" fmla="*/ 32969 w 215568"/>
                <a:gd name="connsiteY23" fmla="*/ 295239 h 323352"/>
                <a:gd name="connsiteX24" fmla="*/ 32969 w 215568"/>
                <a:gd name="connsiteY24" fmla="*/ 72305 h 323352"/>
                <a:gd name="connsiteX25" fmla="*/ 52640 w 215568"/>
                <a:gd name="connsiteY25" fmla="*/ 72305 h 323352"/>
                <a:gd name="connsiteX26" fmla="*/ 65754 w 215568"/>
                <a:gd name="connsiteY26" fmla="*/ 85419 h 323352"/>
                <a:gd name="connsiteX27" fmla="*/ 157280 w 215568"/>
                <a:gd name="connsiteY27" fmla="*/ 85419 h 323352"/>
                <a:gd name="connsiteX28" fmla="*/ 170394 w 215568"/>
                <a:gd name="connsiteY28" fmla="*/ 72305 h 323352"/>
                <a:gd name="connsiteX29" fmla="*/ 190065 w 215568"/>
                <a:gd name="connsiteY29" fmla="*/ 72305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5568" h="323352">
                  <a:moveTo>
                    <a:pt x="203448" y="46078"/>
                  </a:moveTo>
                  <a:lnTo>
                    <a:pt x="170663" y="46078"/>
                  </a:lnTo>
                  <a:cubicBezTo>
                    <a:pt x="170663" y="38839"/>
                    <a:pt x="164789" y="32964"/>
                    <a:pt x="157550" y="32964"/>
                  </a:cubicBezTo>
                  <a:lnTo>
                    <a:pt x="137879" y="32964"/>
                  </a:lnTo>
                  <a:cubicBezTo>
                    <a:pt x="137978" y="18575"/>
                    <a:pt x="126400" y="6835"/>
                    <a:pt x="112011" y="6737"/>
                  </a:cubicBezTo>
                  <a:cubicBezTo>
                    <a:pt x="111894" y="6737"/>
                    <a:pt x="111769" y="6737"/>
                    <a:pt x="111652" y="6737"/>
                  </a:cubicBezTo>
                  <a:cubicBezTo>
                    <a:pt x="97164" y="6737"/>
                    <a:pt x="85424" y="18476"/>
                    <a:pt x="85424" y="32964"/>
                  </a:cubicBezTo>
                  <a:lnTo>
                    <a:pt x="65754" y="32964"/>
                  </a:lnTo>
                  <a:cubicBezTo>
                    <a:pt x="58514" y="32964"/>
                    <a:pt x="52640" y="38839"/>
                    <a:pt x="52640" y="46078"/>
                  </a:cubicBezTo>
                  <a:lnTo>
                    <a:pt x="19856" y="46078"/>
                  </a:lnTo>
                  <a:cubicBezTo>
                    <a:pt x="12383" y="46374"/>
                    <a:pt x="6535" y="52617"/>
                    <a:pt x="6742" y="60090"/>
                  </a:cubicBezTo>
                  <a:lnTo>
                    <a:pt x="6742" y="307365"/>
                  </a:lnTo>
                  <a:cubicBezTo>
                    <a:pt x="6535" y="314855"/>
                    <a:pt x="12374" y="321125"/>
                    <a:pt x="19856" y="321466"/>
                  </a:cubicBezTo>
                  <a:lnTo>
                    <a:pt x="203448" y="321466"/>
                  </a:lnTo>
                  <a:cubicBezTo>
                    <a:pt x="210930" y="321125"/>
                    <a:pt x="216768" y="314855"/>
                    <a:pt x="216562" y="307365"/>
                  </a:cubicBezTo>
                  <a:lnTo>
                    <a:pt x="216562" y="60090"/>
                  </a:lnTo>
                  <a:cubicBezTo>
                    <a:pt x="216768" y="52617"/>
                    <a:pt x="210921" y="46374"/>
                    <a:pt x="203448" y="46078"/>
                  </a:cubicBezTo>
                  <a:close/>
                  <a:moveTo>
                    <a:pt x="118209" y="39521"/>
                  </a:moveTo>
                  <a:cubicBezTo>
                    <a:pt x="118209" y="43141"/>
                    <a:pt x="115271" y="46078"/>
                    <a:pt x="111652" y="46078"/>
                  </a:cubicBezTo>
                  <a:cubicBezTo>
                    <a:pt x="108032" y="46078"/>
                    <a:pt x="105095" y="43141"/>
                    <a:pt x="105095" y="39521"/>
                  </a:cubicBezTo>
                  <a:cubicBezTo>
                    <a:pt x="105095" y="35901"/>
                    <a:pt x="108032" y="32964"/>
                    <a:pt x="111652" y="32964"/>
                  </a:cubicBezTo>
                  <a:cubicBezTo>
                    <a:pt x="115236" y="32964"/>
                    <a:pt x="118164" y="35847"/>
                    <a:pt x="118209" y="39431"/>
                  </a:cubicBezTo>
                  <a:close/>
                  <a:moveTo>
                    <a:pt x="190065" y="295239"/>
                  </a:moveTo>
                  <a:lnTo>
                    <a:pt x="32969" y="295239"/>
                  </a:lnTo>
                  <a:lnTo>
                    <a:pt x="32969" y="72305"/>
                  </a:lnTo>
                  <a:lnTo>
                    <a:pt x="52640" y="72305"/>
                  </a:lnTo>
                  <a:cubicBezTo>
                    <a:pt x="52685" y="79527"/>
                    <a:pt x="58532" y="85374"/>
                    <a:pt x="65754" y="85419"/>
                  </a:cubicBezTo>
                  <a:lnTo>
                    <a:pt x="157280" y="85419"/>
                  </a:lnTo>
                  <a:cubicBezTo>
                    <a:pt x="164502" y="85374"/>
                    <a:pt x="170349" y="79527"/>
                    <a:pt x="170394" y="72305"/>
                  </a:cubicBezTo>
                  <a:lnTo>
                    <a:pt x="190065" y="72305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7608C43-5403-4128-B066-7D1CC41EEC36}"/>
                </a:ext>
              </a:extLst>
            </p:cNvPr>
            <p:cNvSpPr/>
            <p:nvPr/>
          </p:nvSpPr>
          <p:spPr>
            <a:xfrm>
              <a:off x="2591040" y="5429174"/>
              <a:ext cx="35928" cy="35928"/>
            </a:xfrm>
            <a:custGeom>
              <a:avLst/>
              <a:gdLst>
                <a:gd name="connsiteX0" fmla="*/ 21826 w 35928"/>
                <a:gd name="connsiteY0" fmla="*/ 6737 h 35928"/>
                <a:gd name="connsiteX1" fmla="*/ 6737 w 35928"/>
                <a:gd name="connsiteY1" fmla="*/ 21826 h 35928"/>
                <a:gd name="connsiteX2" fmla="*/ 21826 w 35928"/>
                <a:gd name="connsiteY2" fmla="*/ 36916 h 35928"/>
                <a:gd name="connsiteX3" fmla="*/ 36916 w 35928"/>
                <a:gd name="connsiteY3" fmla="*/ 21826 h 35928"/>
                <a:gd name="connsiteX4" fmla="*/ 21826 w 35928"/>
                <a:gd name="connsiteY4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21826" y="6737"/>
                  </a:moveTo>
                  <a:cubicBezTo>
                    <a:pt x="13491" y="6737"/>
                    <a:pt x="6737" y="13491"/>
                    <a:pt x="6737" y="21826"/>
                  </a:cubicBezTo>
                  <a:cubicBezTo>
                    <a:pt x="6737" y="30161"/>
                    <a:pt x="13491" y="36916"/>
                    <a:pt x="21826" y="36916"/>
                  </a:cubicBezTo>
                  <a:cubicBezTo>
                    <a:pt x="30162" y="36916"/>
                    <a:pt x="36916" y="30161"/>
                    <a:pt x="36916" y="21826"/>
                  </a:cubicBezTo>
                  <a:cubicBezTo>
                    <a:pt x="36916" y="13491"/>
                    <a:pt x="30162" y="6737"/>
                    <a:pt x="2182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37CE95-3714-434B-9CAE-417642CCB9AE}"/>
                </a:ext>
              </a:extLst>
            </p:cNvPr>
            <p:cNvSpPr/>
            <p:nvPr/>
          </p:nvSpPr>
          <p:spPr>
            <a:xfrm>
              <a:off x="2566339" y="5307562"/>
              <a:ext cx="89820" cy="116766"/>
            </a:xfrm>
            <a:custGeom>
              <a:avLst/>
              <a:gdLst>
                <a:gd name="connsiteX0" fmla="*/ 54611 w 89820"/>
                <a:gd name="connsiteY0" fmla="*/ 7540 h 116766"/>
                <a:gd name="connsiteX1" fmla="*/ 7276 w 89820"/>
                <a:gd name="connsiteY1" fmla="*/ 38259 h 116766"/>
                <a:gd name="connsiteX2" fmla="*/ 6737 w 89820"/>
                <a:gd name="connsiteY2" fmla="*/ 42391 h 116766"/>
                <a:gd name="connsiteX3" fmla="*/ 19761 w 89820"/>
                <a:gd name="connsiteY3" fmla="*/ 55594 h 116766"/>
                <a:gd name="connsiteX4" fmla="*/ 32874 w 89820"/>
                <a:gd name="connsiteY4" fmla="*/ 44007 h 116766"/>
                <a:gd name="connsiteX5" fmla="*/ 32874 w 89820"/>
                <a:gd name="connsiteY5" fmla="*/ 44007 h 116766"/>
                <a:gd name="connsiteX6" fmla="*/ 43383 w 89820"/>
                <a:gd name="connsiteY6" fmla="*/ 33588 h 116766"/>
                <a:gd name="connsiteX7" fmla="*/ 49222 w 89820"/>
                <a:gd name="connsiteY7" fmla="*/ 33588 h 116766"/>
                <a:gd name="connsiteX8" fmla="*/ 60090 w 89820"/>
                <a:gd name="connsiteY8" fmla="*/ 44277 h 116766"/>
                <a:gd name="connsiteX9" fmla="*/ 60090 w 89820"/>
                <a:gd name="connsiteY9" fmla="*/ 47331 h 116766"/>
                <a:gd name="connsiteX10" fmla="*/ 60090 w 89820"/>
                <a:gd name="connsiteY10" fmla="*/ 50115 h 116766"/>
                <a:gd name="connsiteX11" fmla="*/ 49401 w 89820"/>
                <a:gd name="connsiteY11" fmla="*/ 60983 h 116766"/>
                <a:gd name="connsiteX12" fmla="*/ 46437 w 89820"/>
                <a:gd name="connsiteY12" fmla="*/ 60983 h 116766"/>
                <a:gd name="connsiteX13" fmla="*/ 33323 w 89820"/>
                <a:gd name="connsiteY13" fmla="*/ 74097 h 116766"/>
                <a:gd name="connsiteX14" fmla="*/ 33323 w 89820"/>
                <a:gd name="connsiteY14" fmla="*/ 101043 h 116766"/>
                <a:gd name="connsiteX15" fmla="*/ 46437 w 89820"/>
                <a:gd name="connsiteY15" fmla="*/ 114157 h 116766"/>
                <a:gd name="connsiteX16" fmla="*/ 59551 w 89820"/>
                <a:gd name="connsiteY16" fmla="*/ 101043 h 116766"/>
                <a:gd name="connsiteX17" fmla="*/ 59551 w 89820"/>
                <a:gd name="connsiteY17" fmla="*/ 84965 h 116766"/>
                <a:gd name="connsiteX18" fmla="*/ 85778 w 89820"/>
                <a:gd name="connsiteY18" fmla="*/ 55145 h 116766"/>
                <a:gd name="connsiteX19" fmla="*/ 86587 w 89820"/>
                <a:gd name="connsiteY19" fmla="*/ 47061 h 116766"/>
                <a:gd name="connsiteX20" fmla="*/ 85778 w 89820"/>
                <a:gd name="connsiteY20" fmla="*/ 38798 h 116766"/>
                <a:gd name="connsiteX21" fmla="*/ 54611 w 89820"/>
                <a:gd name="connsiteY21" fmla="*/ 7540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820" h="116766">
                  <a:moveTo>
                    <a:pt x="54611" y="7540"/>
                  </a:moveTo>
                  <a:cubicBezTo>
                    <a:pt x="33099" y="3202"/>
                    <a:pt x="12072" y="16846"/>
                    <a:pt x="7276" y="38259"/>
                  </a:cubicBezTo>
                  <a:cubicBezTo>
                    <a:pt x="6916" y="39606"/>
                    <a:pt x="6737" y="40998"/>
                    <a:pt x="6737" y="42391"/>
                  </a:cubicBezTo>
                  <a:cubicBezTo>
                    <a:pt x="6692" y="49630"/>
                    <a:pt x="12521" y="55540"/>
                    <a:pt x="19761" y="55594"/>
                  </a:cubicBezTo>
                  <a:cubicBezTo>
                    <a:pt x="26443" y="55639"/>
                    <a:pt x="32093" y="50645"/>
                    <a:pt x="32874" y="44007"/>
                  </a:cubicBezTo>
                  <a:lnTo>
                    <a:pt x="32874" y="44007"/>
                  </a:lnTo>
                  <a:cubicBezTo>
                    <a:pt x="34132" y="38824"/>
                    <a:pt x="38192" y="34800"/>
                    <a:pt x="43383" y="33588"/>
                  </a:cubicBezTo>
                  <a:cubicBezTo>
                    <a:pt x="45315" y="33274"/>
                    <a:pt x="47290" y="33274"/>
                    <a:pt x="49222" y="33588"/>
                  </a:cubicBezTo>
                  <a:cubicBezTo>
                    <a:pt x="54584" y="34800"/>
                    <a:pt x="58788" y="38941"/>
                    <a:pt x="60090" y="44277"/>
                  </a:cubicBezTo>
                  <a:cubicBezTo>
                    <a:pt x="60180" y="45292"/>
                    <a:pt x="60180" y="46316"/>
                    <a:pt x="60090" y="47331"/>
                  </a:cubicBezTo>
                  <a:cubicBezTo>
                    <a:pt x="60189" y="48256"/>
                    <a:pt x="60189" y="49190"/>
                    <a:pt x="60090" y="50115"/>
                  </a:cubicBezTo>
                  <a:cubicBezTo>
                    <a:pt x="58877" y="55477"/>
                    <a:pt x="54737" y="59681"/>
                    <a:pt x="49401" y="60983"/>
                  </a:cubicBezTo>
                  <a:cubicBezTo>
                    <a:pt x="48413" y="61073"/>
                    <a:pt x="47425" y="61073"/>
                    <a:pt x="46437" y="60983"/>
                  </a:cubicBezTo>
                  <a:cubicBezTo>
                    <a:pt x="39198" y="60983"/>
                    <a:pt x="33323" y="66858"/>
                    <a:pt x="33323" y="74097"/>
                  </a:cubicBezTo>
                  <a:lnTo>
                    <a:pt x="33323" y="101043"/>
                  </a:lnTo>
                  <a:cubicBezTo>
                    <a:pt x="33323" y="108283"/>
                    <a:pt x="39198" y="114157"/>
                    <a:pt x="46437" y="114157"/>
                  </a:cubicBezTo>
                  <a:cubicBezTo>
                    <a:pt x="53677" y="114157"/>
                    <a:pt x="59551" y="108283"/>
                    <a:pt x="59551" y="101043"/>
                  </a:cubicBezTo>
                  <a:lnTo>
                    <a:pt x="59551" y="84965"/>
                  </a:lnTo>
                  <a:cubicBezTo>
                    <a:pt x="72934" y="80331"/>
                    <a:pt x="82895" y="69004"/>
                    <a:pt x="85778" y="55145"/>
                  </a:cubicBezTo>
                  <a:cubicBezTo>
                    <a:pt x="86317" y="52487"/>
                    <a:pt x="86587" y="49774"/>
                    <a:pt x="86587" y="47061"/>
                  </a:cubicBezTo>
                  <a:cubicBezTo>
                    <a:pt x="86587" y="44286"/>
                    <a:pt x="86317" y="41519"/>
                    <a:pt x="85778" y="38798"/>
                  </a:cubicBezTo>
                  <a:cubicBezTo>
                    <a:pt x="82500" y="23124"/>
                    <a:pt x="70276" y="10864"/>
                    <a:pt x="54611" y="754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94511E66-DCFA-42F0-97B4-847B3C13E14D}"/>
              </a:ext>
            </a:extLst>
          </p:cNvPr>
          <p:cNvGrpSpPr/>
          <p:nvPr/>
        </p:nvGrpSpPr>
        <p:grpSpPr>
          <a:xfrm>
            <a:off x="2852150" y="5210184"/>
            <a:ext cx="296367" cy="294888"/>
            <a:chOff x="2852150" y="5210184"/>
            <a:chExt cx="296367" cy="29488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EF9C37-93B6-4282-9350-E53FAEA1F8A7}"/>
                </a:ext>
              </a:extLst>
            </p:cNvPr>
            <p:cNvSpPr/>
            <p:nvPr/>
          </p:nvSpPr>
          <p:spPr>
            <a:xfrm>
              <a:off x="2870039" y="5348414"/>
              <a:ext cx="62874" cy="62874"/>
            </a:xfrm>
            <a:custGeom>
              <a:avLst/>
              <a:gdLst>
                <a:gd name="connsiteX0" fmla="*/ 48485 w 62874"/>
                <a:gd name="connsiteY0" fmla="*/ 39532 h 62874"/>
                <a:gd name="connsiteX1" fmla="*/ 59802 w 62874"/>
                <a:gd name="connsiteY1" fmla="*/ 28214 h 62874"/>
                <a:gd name="connsiteX2" fmla="*/ 63126 w 62874"/>
                <a:gd name="connsiteY2" fmla="*/ 21568 h 62874"/>
                <a:gd name="connsiteX3" fmla="*/ 59443 w 62874"/>
                <a:gd name="connsiteY3" fmla="*/ 10340 h 62874"/>
                <a:gd name="connsiteX4" fmla="*/ 53156 w 62874"/>
                <a:gd name="connsiteY4" fmla="*/ 6837 h 62874"/>
                <a:gd name="connsiteX5" fmla="*/ 50191 w 62874"/>
                <a:gd name="connsiteY5" fmla="*/ 6837 h 62874"/>
                <a:gd name="connsiteX6" fmla="*/ 41209 w 62874"/>
                <a:gd name="connsiteY6" fmla="*/ 10340 h 62874"/>
                <a:gd name="connsiteX7" fmla="*/ 23964 w 62874"/>
                <a:gd name="connsiteY7" fmla="*/ 27586 h 62874"/>
                <a:gd name="connsiteX8" fmla="*/ 10401 w 62874"/>
                <a:gd name="connsiteY8" fmla="*/ 40789 h 62874"/>
                <a:gd name="connsiteX9" fmla="*/ 10401 w 62874"/>
                <a:gd name="connsiteY9" fmla="*/ 58754 h 62874"/>
                <a:gd name="connsiteX10" fmla="*/ 19383 w 62874"/>
                <a:gd name="connsiteY10" fmla="*/ 62616 h 62874"/>
                <a:gd name="connsiteX11" fmla="*/ 28365 w 62874"/>
                <a:gd name="connsiteY11" fmla="*/ 59113 h 62874"/>
                <a:gd name="connsiteX12" fmla="*/ 48215 w 62874"/>
                <a:gd name="connsiteY12" fmla="*/ 39263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74" h="62874">
                  <a:moveTo>
                    <a:pt x="48485" y="39532"/>
                  </a:moveTo>
                  <a:lnTo>
                    <a:pt x="59802" y="28214"/>
                  </a:lnTo>
                  <a:cubicBezTo>
                    <a:pt x="61617" y="26427"/>
                    <a:pt x="62784" y="24092"/>
                    <a:pt x="63126" y="21568"/>
                  </a:cubicBezTo>
                  <a:cubicBezTo>
                    <a:pt x="63745" y="17454"/>
                    <a:pt x="62380" y="13286"/>
                    <a:pt x="59443" y="10340"/>
                  </a:cubicBezTo>
                  <a:cubicBezTo>
                    <a:pt x="57709" y="8625"/>
                    <a:pt x="55536" y="7412"/>
                    <a:pt x="53156" y="6837"/>
                  </a:cubicBezTo>
                  <a:cubicBezTo>
                    <a:pt x="52167" y="6703"/>
                    <a:pt x="51171" y="6703"/>
                    <a:pt x="50191" y="6837"/>
                  </a:cubicBezTo>
                  <a:cubicBezTo>
                    <a:pt x="46841" y="6739"/>
                    <a:pt x="43599" y="7996"/>
                    <a:pt x="41209" y="10340"/>
                  </a:cubicBezTo>
                  <a:lnTo>
                    <a:pt x="23964" y="27586"/>
                  </a:lnTo>
                  <a:lnTo>
                    <a:pt x="10401" y="40789"/>
                  </a:lnTo>
                  <a:cubicBezTo>
                    <a:pt x="5515" y="45784"/>
                    <a:pt x="5515" y="53759"/>
                    <a:pt x="10401" y="58754"/>
                  </a:cubicBezTo>
                  <a:cubicBezTo>
                    <a:pt x="12808" y="61116"/>
                    <a:pt x="16015" y="62490"/>
                    <a:pt x="19383" y="62616"/>
                  </a:cubicBezTo>
                  <a:cubicBezTo>
                    <a:pt x="22733" y="62759"/>
                    <a:pt x="25994" y="61493"/>
                    <a:pt x="28365" y="59113"/>
                  </a:cubicBezTo>
                  <a:lnTo>
                    <a:pt x="48215" y="39263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170C25-8BE6-42AF-B23B-4403D3F88944}"/>
                </a:ext>
              </a:extLst>
            </p:cNvPr>
            <p:cNvSpPr/>
            <p:nvPr/>
          </p:nvSpPr>
          <p:spPr>
            <a:xfrm>
              <a:off x="2852150" y="5210483"/>
              <a:ext cx="260478" cy="269460"/>
            </a:xfrm>
            <a:custGeom>
              <a:avLst/>
              <a:gdLst>
                <a:gd name="connsiteX0" fmla="*/ 153768 w 260478"/>
                <a:gd name="connsiteY0" fmla="*/ 76236 h 269460"/>
                <a:gd name="connsiteX1" fmla="*/ 152061 w 260478"/>
                <a:gd name="connsiteY1" fmla="*/ 77943 h 269460"/>
                <a:gd name="connsiteX2" fmla="*/ 128079 w 260478"/>
                <a:gd name="connsiteY2" fmla="*/ 101925 h 269460"/>
                <a:gd name="connsiteX3" fmla="*/ 127181 w 260478"/>
                <a:gd name="connsiteY3" fmla="*/ 102823 h 269460"/>
                <a:gd name="connsiteX4" fmla="*/ 118199 w 260478"/>
                <a:gd name="connsiteY4" fmla="*/ 111805 h 269460"/>
                <a:gd name="connsiteX5" fmla="*/ 100235 w 260478"/>
                <a:gd name="connsiteY5" fmla="*/ 119080 h 269460"/>
                <a:gd name="connsiteX6" fmla="*/ 97092 w 260478"/>
                <a:gd name="connsiteY6" fmla="*/ 119080 h 269460"/>
                <a:gd name="connsiteX7" fmla="*/ 75319 w 260478"/>
                <a:gd name="connsiteY7" fmla="*/ 91119 h 269460"/>
                <a:gd name="connsiteX8" fmla="*/ 82451 w 260478"/>
                <a:gd name="connsiteY8" fmla="*/ 76505 h 269460"/>
                <a:gd name="connsiteX9" fmla="*/ 135804 w 260478"/>
                <a:gd name="connsiteY9" fmla="*/ 23242 h 269460"/>
                <a:gd name="connsiteX10" fmla="*/ 139846 w 260478"/>
                <a:gd name="connsiteY10" fmla="*/ 19380 h 269460"/>
                <a:gd name="connsiteX11" fmla="*/ 19370 w 260478"/>
                <a:gd name="connsiteY11" fmla="*/ 49155 h 269460"/>
                <a:gd name="connsiteX12" fmla="*/ 32062 w 260478"/>
                <a:gd name="connsiteY12" fmla="*/ 156176 h 269460"/>
                <a:gd name="connsiteX13" fmla="*/ 32780 w 260478"/>
                <a:gd name="connsiteY13" fmla="*/ 156984 h 269460"/>
                <a:gd name="connsiteX14" fmla="*/ 50744 w 260478"/>
                <a:gd name="connsiteY14" fmla="*/ 139020 h 269460"/>
                <a:gd name="connsiteX15" fmla="*/ 68259 w 260478"/>
                <a:gd name="connsiteY15" fmla="*/ 131835 h 269460"/>
                <a:gd name="connsiteX16" fmla="*/ 80924 w 260478"/>
                <a:gd name="connsiteY16" fmla="*/ 135158 h 269460"/>
                <a:gd name="connsiteX17" fmla="*/ 86493 w 260478"/>
                <a:gd name="connsiteY17" fmla="*/ 139379 h 269460"/>
                <a:gd name="connsiteX18" fmla="*/ 93229 w 260478"/>
                <a:gd name="connsiteY18" fmla="*/ 151146 h 269460"/>
                <a:gd name="connsiteX19" fmla="*/ 94038 w 260478"/>
                <a:gd name="connsiteY19" fmla="*/ 157074 h 269460"/>
                <a:gd name="connsiteX20" fmla="*/ 93140 w 260478"/>
                <a:gd name="connsiteY20" fmla="*/ 164080 h 269460"/>
                <a:gd name="connsiteX21" fmla="*/ 99607 w 260478"/>
                <a:gd name="connsiteY21" fmla="*/ 163182 h 269460"/>
                <a:gd name="connsiteX22" fmla="*/ 117571 w 260478"/>
                <a:gd name="connsiteY22" fmla="*/ 170726 h 269460"/>
                <a:gd name="connsiteX23" fmla="*/ 125115 w 260478"/>
                <a:gd name="connsiteY23" fmla="*/ 188691 h 269460"/>
                <a:gd name="connsiteX24" fmla="*/ 124217 w 260478"/>
                <a:gd name="connsiteY24" fmla="*/ 195697 h 269460"/>
                <a:gd name="connsiteX25" fmla="*/ 130684 w 260478"/>
                <a:gd name="connsiteY25" fmla="*/ 194798 h 269460"/>
                <a:gd name="connsiteX26" fmla="*/ 148648 w 260478"/>
                <a:gd name="connsiteY26" fmla="*/ 202343 h 269460"/>
                <a:gd name="connsiteX27" fmla="*/ 156193 w 260478"/>
                <a:gd name="connsiteY27" fmla="*/ 220307 h 269460"/>
                <a:gd name="connsiteX28" fmla="*/ 155295 w 260478"/>
                <a:gd name="connsiteY28" fmla="*/ 227313 h 269460"/>
                <a:gd name="connsiteX29" fmla="*/ 161762 w 260478"/>
                <a:gd name="connsiteY29" fmla="*/ 226505 h 269460"/>
                <a:gd name="connsiteX30" fmla="*/ 179726 w 260478"/>
                <a:gd name="connsiteY30" fmla="*/ 233960 h 269460"/>
                <a:gd name="connsiteX31" fmla="*/ 185026 w 260478"/>
                <a:gd name="connsiteY31" fmla="*/ 262702 h 269460"/>
                <a:gd name="connsiteX32" fmla="*/ 192211 w 260478"/>
                <a:gd name="connsiteY32" fmla="*/ 264140 h 269460"/>
                <a:gd name="connsiteX33" fmla="*/ 211037 w 260478"/>
                <a:gd name="connsiteY33" fmla="*/ 245421 h 269460"/>
                <a:gd name="connsiteX34" fmla="*/ 208648 w 260478"/>
                <a:gd name="connsiteY34" fmla="*/ 236206 h 269460"/>
                <a:gd name="connsiteX35" fmla="*/ 234552 w 260478"/>
                <a:gd name="connsiteY35" fmla="*/ 229828 h 269460"/>
                <a:gd name="connsiteX36" fmla="*/ 234516 w 260478"/>
                <a:gd name="connsiteY36" fmla="*/ 210248 h 269460"/>
                <a:gd name="connsiteX37" fmla="*/ 243498 w 260478"/>
                <a:gd name="connsiteY37" fmla="*/ 212762 h 269460"/>
                <a:gd name="connsiteX38" fmla="*/ 262271 w 260478"/>
                <a:gd name="connsiteY38" fmla="*/ 193810 h 269460"/>
                <a:gd name="connsiteX39" fmla="*/ 256792 w 260478"/>
                <a:gd name="connsiteY39" fmla="*/ 180607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0478" h="269460">
                  <a:moveTo>
                    <a:pt x="153768" y="76236"/>
                  </a:moveTo>
                  <a:lnTo>
                    <a:pt x="152061" y="77943"/>
                  </a:lnTo>
                  <a:lnTo>
                    <a:pt x="128079" y="101925"/>
                  </a:lnTo>
                  <a:lnTo>
                    <a:pt x="127181" y="102823"/>
                  </a:lnTo>
                  <a:lnTo>
                    <a:pt x="118199" y="111805"/>
                  </a:lnTo>
                  <a:cubicBezTo>
                    <a:pt x="113457" y="116583"/>
                    <a:pt x="106963" y="119215"/>
                    <a:pt x="100235" y="119080"/>
                  </a:cubicBezTo>
                  <a:lnTo>
                    <a:pt x="97092" y="119080"/>
                  </a:lnTo>
                  <a:cubicBezTo>
                    <a:pt x="83358" y="117373"/>
                    <a:pt x="73613" y="104853"/>
                    <a:pt x="75319" y="91119"/>
                  </a:cubicBezTo>
                  <a:cubicBezTo>
                    <a:pt x="76002" y="85586"/>
                    <a:pt x="78517" y="80449"/>
                    <a:pt x="82451" y="76505"/>
                  </a:cubicBezTo>
                  <a:lnTo>
                    <a:pt x="135804" y="23242"/>
                  </a:lnTo>
                  <a:cubicBezTo>
                    <a:pt x="137151" y="21895"/>
                    <a:pt x="138499" y="20548"/>
                    <a:pt x="139846" y="19380"/>
                  </a:cubicBezTo>
                  <a:cubicBezTo>
                    <a:pt x="98358" y="-5671"/>
                    <a:pt x="44412" y="7658"/>
                    <a:pt x="19370" y="49155"/>
                  </a:cubicBezTo>
                  <a:cubicBezTo>
                    <a:pt x="-1387" y="83529"/>
                    <a:pt x="3840" y="127604"/>
                    <a:pt x="32062" y="156176"/>
                  </a:cubicBezTo>
                  <a:lnTo>
                    <a:pt x="32780" y="156984"/>
                  </a:lnTo>
                  <a:lnTo>
                    <a:pt x="50744" y="139020"/>
                  </a:lnTo>
                  <a:cubicBezTo>
                    <a:pt x="55388" y="134376"/>
                    <a:pt x="61693" y="131790"/>
                    <a:pt x="68259" y="131835"/>
                  </a:cubicBezTo>
                  <a:cubicBezTo>
                    <a:pt x="72696" y="131835"/>
                    <a:pt x="77062" y="132984"/>
                    <a:pt x="80924" y="135158"/>
                  </a:cubicBezTo>
                  <a:cubicBezTo>
                    <a:pt x="82954" y="136326"/>
                    <a:pt x="84822" y="137745"/>
                    <a:pt x="86493" y="139379"/>
                  </a:cubicBezTo>
                  <a:cubicBezTo>
                    <a:pt x="89708" y="142667"/>
                    <a:pt x="92026" y="146718"/>
                    <a:pt x="93229" y="151146"/>
                  </a:cubicBezTo>
                  <a:cubicBezTo>
                    <a:pt x="93678" y="153095"/>
                    <a:pt x="93948" y="155080"/>
                    <a:pt x="94038" y="157074"/>
                  </a:cubicBezTo>
                  <a:cubicBezTo>
                    <a:pt x="94110" y="159445"/>
                    <a:pt x="93804" y="161808"/>
                    <a:pt x="93140" y="164080"/>
                  </a:cubicBezTo>
                  <a:cubicBezTo>
                    <a:pt x="95241" y="163460"/>
                    <a:pt x="97415" y="163164"/>
                    <a:pt x="99607" y="163182"/>
                  </a:cubicBezTo>
                  <a:cubicBezTo>
                    <a:pt x="106352" y="163227"/>
                    <a:pt x="112810" y="165939"/>
                    <a:pt x="117571" y="170726"/>
                  </a:cubicBezTo>
                  <a:cubicBezTo>
                    <a:pt x="122295" y="175523"/>
                    <a:pt x="124999" y="181954"/>
                    <a:pt x="125115" y="188691"/>
                  </a:cubicBezTo>
                  <a:cubicBezTo>
                    <a:pt x="125232" y="191062"/>
                    <a:pt x="124927" y="193433"/>
                    <a:pt x="124217" y="195697"/>
                  </a:cubicBezTo>
                  <a:cubicBezTo>
                    <a:pt x="126319" y="195086"/>
                    <a:pt x="128493" y="194781"/>
                    <a:pt x="130684" y="194798"/>
                  </a:cubicBezTo>
                  <a:cubicBezTo>
                    <a:pt x="137430" y="194852"/>
                    <a:pt x="143888" y="197556"/>
                    <a:pt x="148648" y="202343"/>
                  </a:cubicBezTo>
                  <a:cubicBezTo>
                    <a:pt x="153373" y="207140"/>
                    <a:pt x="156076" y="213571"/>
                    <a:pt x="156193" y="220307"/>
                  </a:cubicBezTo>
                  <a:cubicBezTo>
                    <a:pt x="156310" y="222678"/>
                    <a:pt x="156005" y="225050"/>
                    <a:pt x="155295" y="227313"/>
                  </a:cubicBezTo>
                  <a:cubicBezTo>
                    <a:pt x="157397" y="226729"/>
                    <a:pt x="159579" y="226460"/>
                    <a:pt x="161762" y="226505"/>
                  </a:cubicBezTo>
                  <a:cubicBezTo>
                    <a:pt x="168490" y="226559"/>
                    <a:pt x="174939" y="229236"/>
                    <a:pt x="179726" y="233960"/>
                  </a:cubicBezTo>
                  <a:cubicBezTo>
                    <a:pt x="187280" y="241523"/>
                    <a:pt x="189382" y="252948"/>
                    <a:pt x="185026" y="262702"/>
                  </a:cubicBezTo>
                  <a:cubicBezTo>
                    <a:pt x="187298" y="263673"/>
                    <a:pt x="189741" y="264158"/>
                    <a:pt x="192211" y="264140"/>
                  </a:cubicBezTo>
                  <a:cubicBezTo>
                    <a:pt x="202576" y="264166"/>
                    <a:pt x="211010" y="255786"/>
                    <a:pt x="211037" y="245421"/>
                  </a:cubicBezTo>
                  <a:cubicBezTo>
                    <a:pt x="211046" y="242197"/>
                    <a:pt x="210220" y="239026"/>
                    <a:pt x="208648" y="236206"/>
                  </a:cubicBezTo>
                  <a:cubicBezTo>
                    <a:pt x="217558" y="241595"/>
                    <a:pt x="229154" y="238747"/>
                    <a:pt x="234552" y="229828"/>
                  </a:cubicBezTo>
                  <a:cubicBezTo>
                    <a:pt x="238190" y="223810"/>
                    <a:pt x="238181" y="216257"/>
                    <a:pt x="234516" y="210248"/>
                  </a:cubicBezTo>
                  <a:cubicBezTo>
                    <a:pt x="237238" y="211864"/>
                    <a:pt x="240337" y="212735"/>
                    <a:pt x="243498" y="212762"/>
                  </a:cubicBezTo>
                  <a:cubicBezTo>
                    <a:pt x="253917" y="212717"/>
                    <a:pt x="262325" y="204230"/>
                    <a:pt x="262271" y="193810"/>
                  </a:cubicBezTo>
                  <a:cubicBezTo>
                    <a:pt x="262253" y="188862"/>
                    <a:pt x="260277" y="184119"/>
                    <a:pt x="256792" y="1806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8F1747-7054-4A91-9C1E-F07C7BD95AA9}"/>
                </a:ext>
              </a:extLst>
            </p:cNvPr>
            <p:cNvSpPr/>
            <p:nvPr/>
          </p:nvSpPr>
          <p:spPr>
            <a:xfrm>
              <a:off x="2964047" y="5442198"/>
              <a:ext cx="62874" cy="62874"/>
            </a:xfrm>
            <a:custGeom>
              <a:avLst/>
              <a:gdLst>
                <a:gd name="connsiteX0" fmla="*/ 50225 w 62874"/>
                <a:gd name="connsiteY0" fmla="*/ 6737 h 62874"/>
                <a:gd name="connsiteX1" fmla="*/ 48249 w 62874"/>
                <a:gd name="connsiteY1" fmla="*/ 6737 h 62874"/>
                <a:gd name="connsiteX2" fmla="*/ 41603 w 62874"/>
                <a:gd name="connsiteY2" fmla="*/ 10060 h 62874"/>
                <a:gd name="connsiteX3" fmla="*/ 10435 w 62874"/>
                <a:gd name="connsiteY3" fmla="*/ 41227 h 62874"/>
                <a:gd name="connsiteX4" fmla="*/ 10435 w 62874"/>
                <a:gd name="connsiteY4" fmla="*/ 59191 h 62874"/>
                <a:gd name="connsiteX5" fmla="*/ 19417 w 62874"/>
                <a:gd name="connsiteY5" fmla="*/ 63053 h 62874"/>
                <a:gd name="connsiteX6" fmla="*/ 28399 w 62874"/>
                <a:gd name="connsiteY6" fmla="*/ 59551 h 62874"/>
                <a:gd name="connsiteX7" fmla="*/ 59567 w 62874"/>
                <a:gd name="connsiteY7" fmla="*/ 28383 h 62874"/>
                <a:gd name="connsiteX8" fmla="*/ 62890 w 62874"/>
                <a:gd name="connsiteY8" fmla="*/ 21736 h 62874"/>
                <a:gd name="connsiteX9" fmla="*/ 59117 w 62874"/>
                <a:gd name="connsiteY9" fmla="*/ 10509 h 62874"/>
                <a:gd name="connsiteX10" fmla="*/ 50225 w 62874"/>
                <a:gd name="connsiteY10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74" h="62874">
                  <a:moveTo>
                    <a:pt x="50225" y="6737"/>
                  </a:moveTo>
                  <a:lnTo>
                    <a:pt x="48249" y="6737"/>
                  </a:lnTo>
                  <a:cubicBezTo>
                    <a:pt x="45743" y="7131"/>
                    <a:pt x="43426" y="8290"/>
                    <a:pt x="41603" y="10060"/>
                  </a:cubicBezTo>
                  <a:lnTo>
                    <a:pt x="10435" y="41227"/>
                  </a:lnTo>
                  <a:cubicBezTo>
                    <a:pt x="5504" y="46203"/>
                    <a:pt x="5504" y="54215"/>
                    <a:pt x="10435" y="59191"/>
                  </a:cubicBezTo>
                  <a:cubicBezTo>
                    <a:pt x="12824" y="61580"/>
                    <a:pt x="16040" y="62963"/>
                    <a:pt x="19417" y="63053"/>
                  </a:cubicBezTo>
                  <a:cubicBezTo>
                    <a:pt x="22767" y="63153"/>
                    <a:pt x="26010" y="61895"/>
                    <a:pt x="28399" y="59551"/>
                  </a:cubicBezTo>
                  <a:lnTo>
                    <a:pt x="59567" y="28383"/>
                  </a:lnTo>
                  <a:cubicBezTo>
                    <a:pt x="61318" y="26551"/>
                    <a:pt x="62468" y="24233"/>
                    <a:pt x="62890" y="21736"/>
                  </a:cubicBezTo>
                  <a:cubicBezTo>
                    <a:pt x="63519" y="17604"/>
                    <a:pt x="62117" y="13419"/>
                    <a:pt x="59117" y="10509"/>
                  </a:cubicBezTo>
                  <a:cubicBezTo>
                    <a:pt x="56737" y="8173"/>
                    <a:pt x="53557" y="6826"/>
                    <a:pt x="50225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648A47-0B08-4A24-98F4-D14FB4042333}"/>
                </a:ext>
              </a:extLst>
            </p:cNvPr>
            <p:cNvSpPr/>
            <p:nvPr/>
          </p:nvSpPr>
          <p:spPr>
            <a:xfrm>
              <a:off x="2901655" y="5379435"/>
              <a:ext cx="62874" cy="62874"/>
            </a:xfrm>
            <a:custGeom>
              <a:avLst/>
              <a:gdLst>
                <a:gd name="connsiteX0" fmla="*/ 62856 w 62874"/>
                <a:gd name="connsiteY0" fmla="*/ 21894 h 62874"/>
                <a:gd name="connsiteX1" fmla="*/ 59174 w 62874"/>
                <a:gd name="connsiteY1" fmla="*/ 10666 h 62874"/>
                <a:gd name="connsiteX2" fmla="*/ 50192 w 62874"/>
                <a:gd name="connsiteY2" fmla="*/ 6804 h 62874"/>
                <a:gd name="connsiteX3" fmla="*/ 48216 w 62874"/>
                <a:gd name="connsiteY3" fmla="*/ 6804 h 62874"/>
                <a:gd name="connsiteX4" fmla="*/ 41569 w 62874"/>
                <a:gd name="connsiteY4" fmla="*/ 10127 h 62874"/>
                <a:gd name="connsiteX5" fmla="*/ 10401 w 62874"/>
                <a:gd name="connsiteY5" fmla="*/ 41295 h 62874"/>
                <a:gd name="connsiteX6" fmla="*/ 10401 w 62874"/>
                <a:gd name="connsiteY6" fmla="*/ 59259 h 62874"/>
                <a:gd name="connsiteX7" fmla="*/ 19383 w 62874"/>
                <a:gd name="connsiteY7" fmla="*/ 63121 h 62874"/>
                <a:gd name="connsiteX8" fmla="*/ 27916 w 62874"/>
                <a:gd name="connsiteY8" fmla="*/ 59618 h 62874"/>
                <a:gd name="connsiteX9" fmla="*/ 59084 w 62874"/>
                <a:gd name="connsiteY9" fmla="*/ 28451 h 62874"/>
                <a:gd name="connsiteX10" fmla="*/ 62856 w 62874"/>
                <a:gd name="connsiteY10" fmla="*/ 2189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74" h="62874">
                  <a:moveTo>
                    <a:pt x="62856" y="21894"/>
                  </a:moveTo>
                  <a:cubicBezTo>
                    <a:pt x="63476" y="17780"/>
                    <a:pt x="62111" y="13612"/>
                    <a:pt x="59174" y="10666"/>
                  </a:cubicBezTo>
                  <a:cubicBezTo>
                    <a:pt x="56802" y="8241"/>
                    <a:pt x="53578" y="6858"/>
                    <a:pt x="50192" y="6804"/>
                  </a:cubicBezTo>
                  <a:cubicBezTo>
                    <a:pt x="49536" y="6714"/>
                    <a:pt x="48871" y="6714"/>
                    <a:pt x="48216" y="6804"/>
                  </a:cubicBezTo>
                  <a:cubicBezTo>
                    <a:pt x="45709" y="7199"/>
                    <a:pt x="43392" y="8358"/>
                    <a:pt x="41569" y="10127"/>
                  </a:cubicBezTo>
                  <a:lnTo>
                    <a:pt x="10401" y="41295"/>
                  </a:lnTo>
                  <a:cubicBezTo>
                    <a:pt x="5515" y="46289"/>
                    <a:pt x="5515" y="54265"/>
                    <a:pt x="10401" y="59259"/>
                  </a:cubicBezTo>
                  <a:cubicBezTo>
                    <a:pt x="12808" y="61621"/>
                    <a:pt x="16015" y="62996"/>
                    <a:pt x="19383" y="63121"/>
                  </a:cubicBezTo>
                  <a:cubicBezTo>
                    <a:pt x="22581" y="63139"/>
                    <a:pt x="25653" y="61882"/>
                    <a:pt x="27916" y="59618"/>
                  </a:cubicBezTo>
                  <a:lnTo>
                    <a:pt x="59084" y="28451"/>
                  </a:lnTo>
                  <a:cubicBezTo>
                    <a:pt x="61042" y="26753"/>
                    <a:pt x="62371" y="24445"/>
                    <a:pt x="62856" y="218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6F5A7F-74B1-442E-ACA3-802D2D439A67}"/>
                </a:ext>
              </a:extLst>
            </p:cNvPr>
            <p:cNvSpPr/>
            <p:nvPr/>
          </p:nvSpPr>
          <p:spPr>
            <a:xfrm>
              <a:off x="2932917" y="5410783"/>
              <a:ext cx="62874" cy="62874"/>
            </a:xfrm>
            <a:custGeom>
              <a:avLst/>
              <a:gdLst>
                <a:gd name="connsiteX0" fmla="*/ 62942 w 62874"/>
                <a:gd name="connsiteY0" fmla="*/ 21894 h 62874"/>
                <a:gd name="connsiteX1" fmla="*/ 59259 w 62874"/>
                <a:gd name="connsiteY1" fmla="*/ 10666 h 62874"/>
                <a:gd name="connsiteX2" fmla="*/ 50277 w 62874"/>
                <a:gd name="connsiteY2" fmla="*/ 6804 h 62874"/>
                <a:gd name="connsiteX3" fmla="*/ 48301 w 62874"/>
                <a:gd name="connsiteY3" fmla="*/ 6804 h 62874"/>
                <a:gd name="connsiteX4" fmla="*/ 41655 w 62874"/>
                <a:gd name="connsiteY4" fmla="*/ 10127 h 62874"/>
                <a:gd name="connsiteX5" fmla="*/ 10218 w 62874"/>
                <a:gd name="connsiteY5" fmla="*/ 41295 h 62874"/>
                <a:gd name="connsiteX6" fmla="*/ 10667 w 62874"/>
                <a:gd name="connsiteY6" fmla="*/ 59259 h 62874"/>
                <a:gd name="connsiteX7" fmla="*/ 19649 w 62874"/>
                <a:gd name="connsiteY7" fmla="*/ 63121 h 62874"/>
                <a:gd name="connsiteX8" fmla="*/ 28631 w 62874"/>
                <a:gd name="connsiteY8" fmla="*/ 59618 h 62874"/>
                <a:gd name="connsiteX9" fmla="*/ 59708 w 62874"/>
                <a:gd name="connsiteY9" fmla="*/ 28450 h 62874"/>
                <a:gd name="connsiteX10" fmla="*/ 62942 w 62874"/>
                <a:gd name="connsiteY10" fmla="*/ 2189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74" h="62874">
                  <a:moveTo>
                    <a:pt x="62942" y="21894"/>
                  </a:moveTo>
                  <a:cubicBezTo>
                    <a:pt x="63562" y="17780"/>
                    <a:pt x="62197" y="13612"/>
                    <a:pt x="59259" y="10666"/>
                  </a:cubicBezTo>
                  <a:cubicBezTo>
                    <a:pt x="56888" y="8241"/>
                    <a:pt x="53664" y="6858"/>
                    <a:pt x="50277" y="6804"/>
                  </a:cubicBezTo>
                  <a:cubicBezTo>
                    <a:pt x="49622" y="6714"/>
                    <a:pt x="48957" y="6714"/>
                    <a:pt x="48301" y="6804"/>
                  </a:cubicBezTo>
                  <a:cubicBezTo>
                    <a:pt x="45796" y="7199"/>
                    <a:pt x="43478" y="8358"/>
                    <a:pt x="41655" y="10127"/>
                  </a:cubicBezTo>
                  <a:lnTo>
                    <a:pt x="10218" y="41295"/>
                  </a:lnTo>
                  <a:cubicBezTo>
                    <a:pt x="5403" y="46388"/>
                    <a:pt x="5610" y="54409"/>
                    <a:pt x="10667" y="59259"/>
                  </a:cubicBezTo>
                  <a:cubicBezTo>
                    <a:pt x="13056" y="61648"/>
                    <a:pt x="16271" y="63031"/>
                    <a:pt x="19649" y="63121"/>
                  </a:cubicBezTo>
                  <a:cubicBezTo>
                    <a:pt x="22990" y="63220"/>
                    <a:pt x="26242" y="61963"/>
                    <a:pt x="28631" y="59618"/>
                  </a:cubicBezTo>
                  <a:lnTo>
                    <a:pt x="59708" y="28450"/>
                  </a:lnTo>
                  <a:cubicBezTo>
                    <a:pt x="61469" y="26672"/>
                    <a:pt x="62610" y="24373"/>
                    <a:pt x="62942" y="218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EBBF1A-DF45-4C39-8F27-BB271C08DFAD}"/>
                </a:ext>
              </a:extLst>
            </p:cNvPr>
            <p:cNvSpPr/>
            <p:nvPr/>
          </p:nvSpPr>
          <p:spPr>
            <a:xfrm>
              <a:off x="2932949" y="5210184"/>
              <a:ext cx="215568" cy="161676"/>
            </a:xfrm>
            <a:custGeom>
              <a:avLst/>
              <a:gdLst>
                <a:gd name="connsiteX0" fmla="*/ 187939 w 215568"/>
                <a:gd name="connsiteY0" fmla="*/ 32434 h 161676"/>
                <a:gd name="connsiteX1" fmla="*/ 92820 w 215568"/>
                <a:gd name="connsiteY1" fmla="*/ 13212 h 161676"/>
                <a:gd name="connsiteX2" fmla="*/ 69377 w 215568"/>
                <a:gd name="connsiteY2" fmla="*/ 27314 h 161676"/>
                <a:gd name="connsiteX3" fmla="*/ 63808 w 215568"/>
                <a:gd name="connsiteY3" fmla="*/ 32434 h 161676"/>
                <a:gd name="connsiteX4" fmla="*/ 10455 w 215568"/>
                <a:gd name="connsiteY4" fmla="*/ 85697 h 161676"/>
                <a:gd name="connsiteX5" fmla="*/ 10455 w 215568"/>
                <a:gd name="connsiteY5" fmla="*/ 103661 h 161676"/>
                <a:gd name="connsiteX6" fmla="*/ 28419 w 215568"/>
                <a:gd name="connsiteY6" fmla="*/ 103661 h 161676"/>
                <a:gd name="connsiteX7" fmla="*/ 74586 w 215568"/>
                <a:gd name="connsiteY7" fmla="*/ 57493 h 161676"/>
                <a:gd name="connsiteX8" fmla="*/ 90574 w 215568"/>
                <a:gd name="connsiteY8" fmla="*/ 73392 h 161676"/>
                <a:gd name="connsiteX9" fmla="*/ 180394 w 215568"/>
                <a:gd name="connsiteY9" fmla="*/ 163212 h 161676"/>
                <a:gd name="connsiteX10" fmla="*/ 195251 w 215568"/>
                <a:gd name="connsiteY10" fmla="*/ 40643 h 161676"/>
                <a:gd name="connsiteX11" fmla="*/ 187939 w 215568"/>
                <a:gd name="connsiteY11" fmla="*/ 32434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68" h="161676">
                  <a:moveTo>
                    <a:pt x="187939" y="32434"/>
                  </a:moveTo>
                  <a:cubicBezTo>
                    <a:pt x="162978" y="7481"/>
                    <a:pt x="125506" y="-90"/>
                    <a:pt x="92820" y="13212"/>
                  </a:cubicBezTo>
                  <a:cubicBezTo>
                    <a:pt x="84305" y="16634"/>
                    <a:pt x="76392" y="21395"/>
                    <a:pt x="69377" y="27314"/>
                  </a:cubicBezTo>
                  <a:cubicBezTo>
                    <a:pt x="67491" y="28930"/>
                    <a:pt x="65604" y="30637"/>
                    <a:pt x="63808" y="32434"/>
                  </a:cubicBezTo>
                  <a:lnTo>
                    <a:pt x="10455" y="85697"/>
                  </a:lnTo>
                  <a:cubicBezTo>
                    <a:pt x="5497" y="90655"/>
                    <a:pt x="5497" y="98703"/>
                    <a:pt x="10455" y="103661"/>
                  </a:cubicBezTo>
                  <a:cubicBezTo>
                    <a:pt x="15413" y="108619"/>
                    <a:pt x="23461" y="108619"/>
                    <a:pt x="28419" y="103661"/>
                  </a:cubicBezTo>
                  <a:lnTo>
                    <a:pt x="74586" y="57493"/>
                  </a:lnTo>
                  <a:lnTo>
                    <a:pt x="90574" y="73392"/>
                  </a:lnTo>
                  <a:lnTo>
                    <a:pt x="180394" y="163212"/>
                  </a:lnTo>
                  <a:cubicBezTo>
                    <a:pt x="218344" y="133463"/>
                    <a:pt x="224999" y="78592"/>
                    <a:pt x="195251" y="40643"/>
                  </a:cubicBezTo>
                  <a:cubicBezTo>
                    <a:pt x="192987" y="37751"/>
                    <a:pt x="190544" y="35011"/>
                    <a:pt x="187939" y="3243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3AE7BEA0-5AA0-444B-B3D5-3C87A024124B}"/>
              </a:ext>
            </a:extLst>
          </p:cNvPr>
          <p:cNvGrpSpPr/>
          <p:nvPr/>
        </p:nvGrpSpPr>
        <p:grpSpPr>
          <a:xfrm>
            <a:off x="3616794" y="5196998"/>
            <a:ext cx="319750" cy="319310"/>
            <a:chOff x="3616794" y="5196998"/>
            <a:chExt cx="319750" cy="31931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457B95-9AD5-446D-A861-DFCD4176B451}"/>
                </a:ext>
              </a:extLst>
            </p:cNvPr>
            <p:cNvSpPr/>
            <p:nvPr/>
          </p:nvSpPr>
          <p:spPr>
            <a:xfrm>
              <a:off x="3623351" y="5426488"/>
              <a:ext cx="98802" cy="89820"/>
            </a:xfrm>
            <a:custGeom>
              <a:avLst/>
              <a:gdLst>
                <a:gd name="connsiteX0" fmla="*/ 88194 w 98802"/>
                <a:gd name="connsiteY0" fmla="*/ 10590 h 89820"/>
                <a:gd name="connsiteX1" fmla="*/ 69602 w 98802"/>
                <a:gd name="connsiteY1" fmla="*/ 10590 h 89820"/>
                <a:gd name="connsiteX2" fmla="*/ 49392 w 98802"/>
                <a:gd name="connsiteY2" fmla="*/ 30889 h 89820"/>
                <a:gd name="connsiteX3" fmla="*/ 29183 w 98802"/>
                <a:gd name="connsiteY3" fmla="*/ 10590 h 89820"/>
                <a:gd name="connsiteX4" fmla="*/ 10590 w 98802"/>
                <a:gd name="connsiteY4" fmla="*/ 10590 h 89820"/>
                <a:gd name="connsiteX5" fmla="*/ 10590 w 98802"/>
                <a:gd name="connsiteY5" fmla="*/ 29183 h 89820"/>
                <a:gd name="connsiteX6" fmla="*/ 30889 w 98802"/>
                <a:gd name="connsiteY6" fmla="*/ 49392 h 89820"/>
                <a:gd name="connsiteX7" fmla="*/ 10590 w 98802"/>
                <a:gd name="connsiteY7" fmla="*/ 69602 h 89820"/>
                <a:gd name="connsiteX8" fmla="*/ 10590 w 98802"/>
                <a:gd name="connsiteY8" fmla="*/ 88194 h 89820"/>
                <a:gd name="connsiteX9" fmla="*/ 29138 w 98802"/>
                <a:gd name="connsiteY9" fmla="*/ 88239 h 89820"/>
                <a:gd name="connsiteX10" fmla="*/ 29183 w 98802"/>
                <a:gd name="connsiteY10" fmla="*/ 88194 h 89820"/>
                <a:gd name="connsiteX11" fmla="*/ 49392 w 98802"/>
                <a:gd name="connsiteY11" fmla="*/ 67895 h 89820"/>
                <a:gd name="connsiteX12" fmla="*/ 69602 w 98802"/>
                <a:gd name="connsiteY12" fmla="*/ 88194 h 89820"/>
                <a:gd name="connsiteX13" fmla="*/ 88149 w 98802"/>
                <a:gd name="connsiteY13" fmla="*/ 88239 h 89820"/>
                <a:gd name="connsiteX14" fmla="*/ 88194 w 98802"/>
                <a:gd name="connsiteY14" fmla="*/ 88194 h 89820"/>
                <a:gd name="connsiteX15" fmla="*/ 88194 w 98802"/>
                <a:gd name="connsiteY15" fmla="*/ 69602 h 89820"/>
                <a:gd name="connsiteX16" fmla="*/ 68254 w 98802"/>
                <a:gd name="connsiteY16" fmla="*/ 49392 h 89820"/>
                <a:gd name="connsiteX17" fmla="*/ 88554 w 98802"/>
                <a:gd name="connsiteY17" fmla="*/ 29183 h 89820"/>
                <a:gd name="connsiteX18" fmla="*/ 88194 w 98802"/>
                <a:gd name="connsiteY18" fmla="*/ 10590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802" h="89820">
                  <a:moveTo>
                    <a:pt x="88194" y="10590"/>
                  </a:moveTo>
                  <a:cubicBezTo>
                    <a:pt x="83048" y="5488"/>
                    <a:pt x="74748" y="5488"/>
                    <a:pt x="69602" y="10590"/>
                  </a:cubicBezTo>
                  <a:lnTo>
                    <a:pt x="49392" y="30889"/>
                  </a:lnTo>
                  <a:lnTo>
                    <a:pt x="29183" y="10590"/>
                  </a:lnTo>
                  <a:cubicBezTo>
                    <a:pt x="24045" y="5452"/>
                    <a:pt x="15728" y="5452"/>
                    <a:pt x="10590" y="10590"/>
                  </a:cubicBezTo>
                  <a:cubicBezTo>
                    <a:pt x="5452" y="15727"/>
                    <a:pt x="5452" y="24045"/>
                    <a:pt x="10590" y="29183"/>
                  </a:cubicBezTo>
                  <a:lnTo>
                    <a:pt x="30889" y="49392"/>
                  </a:lnTo>
                  <a:lnTo>
                    <a:pt x="10590" y="69602"/>
                  </a:lnTo>
                  <a:cubicBezTo>
                    <a:pt x="5488" y="74748"/>
                    <a:pt x="5488" y="83047"/>
                    <a:pt x="10590" y="88194"/>
                  </a:cubicBezTo>
                  <a:cubicBezTo>
                    <a:pt x="15700" y="93332"/>
                    <a:pt x="24000" y="93350"/>
                    <a:pt x="29138" y="88239"/>
                  </a:cubicBezTo>
                  <a:cubicBezTo>
                    <a:pt x="29156" y="88230"/>
                    <a:pt x="29165" y="88212"/>
                    <a:pt x="29183" y="88194"/>
                  </a:cubicBezTo>
                  <a:lnTo>
                    <a:pt x="49392" y="67895"/>
                  </a:lnTo>
                  <a:lnTo>
                    <a:pt x="69602" y="88194"/>
                  </a:lnTo>
                  <a:cubicBezTo>
                    <a:pt x="74712" y="93332"/>
                    <a:pt x="83012" y="93350"/>
                    <a:pt x="88149" y="88239"/>
                  </a:cubicBezTo>
                  <a:cubicBezTo>
                    <a:pt x="88168" y="88221"/>
                    <a:pt x="88176" y="88212"/>
                    <a:pt x="88194" y="88194"/>
                  </a:cubicBezTo>
                  <a:cubicBezTo>
                    <a:pt x="93296" y="83047"/>
                    <a:pt x="93296" y="74748"/>
                    <a:pt x="88194" y="69602"/>
                  </a:cubicBezTo>
                  <a:lnTo>
                    <a:pt x="68254" y="49392"/>
                  </a:lnTo>
                  <a:lnTo>
                    <a:pt x="88554" y="29183"/>
                  </a:lnTo>
                  <a:cubicBezTo>
                    <a:pt x="93557" y="23937"/>
                    <a:pt x="93395" y="15638"/>
                    <a:pt x="88194" y="105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297B1B-442C-42E6-A8B8-B31DB5C87C3B}"/>
                </a:ext>
              </a:extLst>
            </p:cNvPr>
            <p:cNvSpPr/>
            <p:nvPr/>
          </p:nvSpPr>
          <p:spPr>
            <a:xfrm>
              <a:off x="3616794" y="5308464"/>
              <a:ext cx="116766" cy="89820"/>
            </a:xfrm>
            <a:custGeom>
              <a:avLst/>
              <a:gdLst>
                <a:gd name="connsiteX0" fmla="*/ 89272 w 116766"/>
                <a:gd name="connsiteY0" fmla="*/ 10590 h 89820"/>
                <a:gd name="connsiteX1" fmla="*/ 46068 w 116766"/>
                <a:gd name="connsiteY1" fmla="*/ 53793 h 89820"/>
                <a:gd name="connsiteX2" fmla="*/ 29183 w 116766"/>
                <a:gd name="connsiteY2" fmla="*/ 36817 h 89820"/>
                <a:gd name="connsiteX3" fmla="*/ 10590 w 116766"/>
                <a:gd name="connsiteY3" fmla="*/ 36817 h 89820"/>
                <a:gd name="connsiteX4" fmla="*/ 10590 w 116766"/>
                <a:gd name="connsiteY4" fmla="*/ 55410 h 89820"/>
                <a:gd name="connsiteX5" fmla="*/ 36817 w 116766"/>
                <a:gd name="connsiteY5" fmla="*/ 81637 h 89820"/>
                <a:gd name="connsiteX6" fmla="*/ 55365 w 116766"/>
                <a:gd name="connsiteY6" fmla="*/ 81682 h 89820"/>
                <a:gd name="connsiteX7" fmla="*/ 55410 w 116766"/>
                <a:gd name="connsiteY7" fmla="*/ 81637 h 89820"/>
                <a:gd name="connsiteX8" fmla="*/ 107865 w 116766"/>
                <a:gd name="connsiteY8" fmla="*/ 29183 h 89820"/>
                <a:gd name="connsiteX9" fmla="*/ 107865 w 116766"/>
                <a:gd name="connsiteY9" fmla="*/ 10590 h 89820"/>
                <a:gd name="connsiteX10" fmla="*/ 89272 w 116766"/>
                <a:gd name="connsiteY10" fmla="*/ 10590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66" h="89820">
                  <a:moveTo>
                    <a:pt x="89272" y="10590"/>
                  </a:moveTo>
                  <a:lnTo>
                    <a:pt x="46068" y="53793"/>
                  </a:lnTo>
                  <a:lnTo>
                    <a:pt x="29183" y="36817"/>
                  </a:lnTo>
                  <a:cubicBezTo>
                    <a:pt x="24045" y="31680"/>
                    <a:pt x="15727" y="31680"/>
                    <a:pt x="10590" y="36817"/>
                  </a:cubicBezTo>
                  <a:cubicBezTo>
                    <a:pt x="5452" y="41955"/>
                    <a:pt x="5452" y="50272"/>
                    <a:pt x="10590" y="55410"/>
                  </a:cubicBezTo>
                  <a:lnTo>
                    <a:pt x="36817" y="81637"/>
                  </a:lnTo>
                  <a:cubicBezTo>
                    <a:pt x="41928" y="86775"/>
                    <a:pt x="50227" y="86793"/>
                    <a:pt x="55365" y="81682"/>
                  </a:cubicBezTo>
                  <a:cubicBezTo>
                    <a:pt x="55383" y="81665"/>
                    <a:pt x="55392" y="81655"/>
                    <a:pt x="55410" y="81637"/>
                  </a:cubicBezTo>
                  <a:lnTo>
                    <a:pt x="107865" y="29183"/>
                  </a:lnTo>
                  <a:cubicBezTo>
                    <a:pt x="113003" y="24045"/>
                    <a:pt x="113003" y="15728"/>
                    <a:pt x="107865" y="10590"/>
                  </a:cubicBezTo>
                  <a:cubicBezTo>
                    <a:pt x="102727" y="5452"/>
                    <a:pt x="94410" y="5452"/>
                    <a:pt x="89272" y="105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587EB1F-0E8A-4CFF-8052-62FE5B4DD6CD}"/>
                </a:ext>
              </a:extLst>
            </p:cNvPr>
            <p:cNvSpPr/>
            <p:nvPr/>
          </p:nvSpPr>
          <p:spPr>
            <a:xfrm>
              <a:off x="3747922" y="5341329"/>
              <a:ext cx="188622" cy="44910"/>
            </a:xfrm>
            <a:custGeom>
              <a:avLst/>
              <a:gdLst>
                <a:gd name="connsiteX0" fmla="*/ 170658 w 188622"/>
                <a:gd name="connsiteY0" fmla="*/ 6737 h 44910"/>
                <a:gd name="connsiteX1" fmla="*/ 26407 w 188622"/>
                <a:gd name="connsiteY1" fmla="*/ 6737 h 44910"/>
                <a:gd name="connsiteX2" fmla="*/ 6737 w 188622"/>
                <a:gd name="connsiteY2" fmla="*/ 26407 h 44910"/>
                <a:gd name="connsiteX3" fmla="*/ 26407 w 188622"/>
                <a:gd name="connsiteY3" fmla="*/ 46078 h 44910"/>
                <a:gd name="connsiteX4" fmla="*/ 170658 w 188622"/>
                <a:gd name="connsiteY4" fmla="*/ 46078 h 44910"/>
                <a:gd name="connsiteX5" fmla="*/ 190329 w 188622"/>
                <a:gd name="connsiteY5" fmla="*/ 26407 h 44910"/>
                <a:gd name="connsiteX6" fmla="*/ 170658 w 188622"/>
                <a:gd name="connsiteY6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622" h="44910">
                  <a:moveTo>
                    <a:pt x="170658" y="6737"/>
                  </a:move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cubicBezTo>
                    <a:pt x="6737" y="37276"/>
                    <a:pt x="15539" y="46078"/>
                    <a:pt x="26407" y="46078"/>
                  </a:cubicBezTo>
                  <a:lnTo>
                    <a:pt x="170658" y="46078"/>
                  </a:lnTo>
                  <a:cubicBezTo>
                    <a:pt x="181518" y="46078"/>
                    <a:pt x="190329" y="37276"/>
                    <a:pt x="190329" y="26407"/>
                  </a:cubicBezTo>
                  <a:cubicBezTo>
                    <a:pt x="190329" y="15539"/>
                    <a:pt x="181518" y="6737"/>
                    <a:pt x="170658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5D6966C-E4FE-49AF-B1EA-CBB5260A6A2A}"/>
                </a:ext>
              </a:extLst>
            </p:cNvPr>
            <p:cNvSpPr/>
            <p:nvPr/>
          </p:nvSpPr>
          <p:spPr>
            <a:xfrm>
              <a:off x="3616794" y="5196998"/>
              <a:ext cx="116766" cy="89820"/>
            </a:xfrm>
            <a:custGeom>
              <a:avLst/>
              <a:gdLst>
                <a:gd name="connsiteX0" fmla="*/ 89272 w 116766"/>
                <a:gd name="connsiteY0" fmla="*/ 10590 h 89820"/>
                <a:gd name="connsiteX1" fmla="*/ 46068 w 116766"/>
                <a:gd name="connsiteY1" fmla="*/ 53793 h 89820"/>
                <a:gd name="connsiteX2" fmla="*/ 29183 w 116766"/>
                <a:gd name="connsiteY2" fmla="*/ 36817 h 89820"/>
                <a:gd name="connsiteX3" fmla="*/ 10590 w 116766"/>
                <a:gd name="connsiteY3" fmla="*/ 36817 h 89820"/>
                <a:gd name="connsiteX4" fmla="*/ 10590 w 116766"/>
                <a:gd name="connsiteY4" fmla="*/ 55410 h 89820"/>
                <a:gd name="connsiteX5" fmla="*/ 36817 w 116766"/>
                <a:gd name="connsiteY5" fmla="*/ 81637 h 89820"/>
                <a:gd name="connsiteX6" fmla="*/ 55365 w 116766"/>
                <a:gd name="connsiteY6" fmla="*/ 81682 h 89820"/>
                <a:gd name="connsiteX7" fmla="*/ 55410 w 116766"/>
                <a:gd name="connsiteY7" fmla="*/ 81637 h 89820"/>
                <a:gd name="connsiteX8" fmla="*/ 107865 w 116766"/>
                <a:gd name="connsiteY8" fmla="*/ 29182 h 89820"/>
                <a:gd name="connsiteX9" fmla="*/ 107865 w 116766"/>
                <a:gd name="connsiteY9" fmla="*/ 10590 h 89820"/>
                <a:gd name="connsiteX10" fmla="*/ 89272 w 116766"/>
                <a:gd name="connsiteY10" fmla="*/ 10590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66" h="89820">
                  <a:moveTo>
                    <a:pt x="89272" y="10590"/>
                  </a:moveTo>
                  <a:lnTo>
                    <a:pt x="46068" y="53793"/>
                  </a:lnTo>
                  <a:lnTo>
                    <a:pt x="29183" y="36817"/>
                  </a:lnTo>
                  <a:cubicBezTo>
                    <a:pt x="24045" y="31679"/>
                    <a:pt x="15727" y="31679"/>
                    <a:pt x="10590" y="36817"/>
                  </a:cubicBezTo>
                  <a:cubicBezTo>
                    <a:pt x="5452" y="41955"/>
                    <a:pt x="5452" y="50272"/>
                    <a:pt x="10590" y="55410"/>
                  </a:cubicBezTo>
                  <a:lnTo>
                    <a:pt x="36817" y="81637"/>
                  </a:lnTo>
                  <a:cubicBezTo>
                    <a:pt x="41928" y="86775"/>
                    <a:pt x="50227" y="86793"/>
                    <a:pt x="55365" y="81682"/>
                  </a:cubicBezTo>
                  <a:cubicBezTo>
                    <a:pt x="55383" y="81664"/>
                    <a:pt x="55392" y="81655"/>
                    <a:pt x="55410" y="81637"/>
                  </a:cubicBezTo>
                  <a:lnTo>
                    <a:pt x="107865" y="29182"/>
                  </a:lnTo>
                  <a:cubicBezTo>
                    <a:pt x="113003" y="24045"/>
                    <a:pt x="113003" y="15727"/>
                    <a:pt x="107865" y="10590"/>
                  </a:cubicBezTo>
                  <a:cubicBezTo>
                    <a:pt x="102727" y="5452"/>
                    <a:pt x="94410" y="5452"/>
                    <a:pt x="89272" y="105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05170DE-15E2-45DD-9123-E3CCCAF39B62}"/>
                </a:ext>
              </a:extLst>
            </p:cNvPr>
            <p:cNvSpPr/>
            <p:nvPr/>
          </p:nvSpPr>
          <p:spPr>
            <a:xfrm>
              <a:off x="3747922" y="5229863"/>
              <a:ext cx="188622" cy="44910"/>
            </a:xfrm>
            <a:custGeom>
              <a:avLst/>
              <a:gdLst>
                <a:gd name="connsiteX0" fmla="*/ 26407 w 188622"/>
                <a:gd name="connsiteY0" fmla="*/ 46078 h 44910"/>
                <a:gd name="connsiteX1" fmla="*/ 170658 w 188622"/>
                <a:gd name="connsiteY1" fmla="*/ 46078 h 44910"/>
                <a:gd name="connsiteX2" fmla="*/ 190329 w 188622"/>
                <a:gd name="connsiteY2" fmla="*/ 26407 h 44910"/>
                <a:gd name="connsiteX3" fmla="*/ 170658 w 188622"/>
                <a:gd name="connsiteY3" fmla="*/ 6737 h 44910"/>
                <a:gd name="connsiteX4" fmla="*/ 26407 w 188622"/>
                <a:gd name="connsiteY4" fmla="*/ 6737 h 44910"/>
                <a:gd name="connsiteX5" fmla="*/ 6737 w 188622"/>
                <a:gd name="connsiteY5" fmla="*/ 26407 h 44910"/>
                <a:gd name="connsiteX6" fmla="*/ 26407 w 188622"/>
                <a:gd name="connsiteY6" fmla="*/ 4607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622" h="44910">
                  <a:moveTo>
                    <a:pt x="26407" y="46078"/>
                  </a:moveTo>
                  <a:lnTo>
                    <a:pt x="170658" y="46078"/>
                  </a:lnTo>
                  <a:cubicBezTo>
                    <a:pt x="181518" y="46078"/>
                    <a:pt x="190329" y="37275"/>
                    <a:pt x="190329" y="26407"/>
                  </a:cubicBezTo>
                  <a:cubicBezTo>
                    <a:pt x="190329" y="15539"/>
                    <a:pt x="181518" y="6737"/>
                    <a:pt x="170658" y="6737"/>
                  </a:cubicBez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cubicBezTo>
                    <a:pt x="6737" y="37275"/>
                    <a:pt x="15539" y="46078"/>
                    <a:pt x="26407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4F76B3-7933-4307-BDD0-73279BA688FC}"/>
                </a:ext>
              </a:extLst>
            </p:cNvPr>
            <p:cNvSpPr/>
            <p:nvPr/>
          </p:nvSpPr>
          <p:spPr>
            <a:xfrm>
              <a:off x="3747922" y="5452796"/>
              <a:ext cx="188622" cy="44910"/>
            </a:xfrm>
            <a:custGeom>
              <a:avLst/>
              <a:gdLst>
                <a:gd name="connsiteX0" fmla="*/ 170658 w 188622"/>
                <a:gd name="connsiteY0" fmla="*/ 6737 h 44910"/>
                <a:gd name="connsiteX1" fmla="*/ 26407 w 188622"/>
                <a:gd name="connsiteY1" fmla="*/ 6737 h 44910"/>
                <a:gd name="connsiteX2" fmla="*/ 6737 w 188622"/>
                <a:gd name="connsiteY2" fmla="*/ 26407 h 44910"/>
                <a:gd name="connsiteX3" fmla="*/ 26407 w 188622"/>
                <a:gd name="connsiteY3" fmla="*/ 46078 h 44910"/>
                <a:gd name="connsiteX4" fmla="*/ 170658 w 188622"/>
                <a:gd name="connsiteY4" fmla="*/ 46078 h 44910"/>
                <a:gd name="connsiteX5" fmla="*/ 190329 w 188622"/>
                <a:gd name="connsiteY5" fmla="*/ 26407 h 44910"/>
                <a:gd name="connsiteX6" fmla="*/ 170658 w 188622"/>
                <a:gd name="connsiteY6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622" h="44910">
                  <a:moveTo>
                    <a:pt x="170658" y="6737"/>
                  </a:move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cubicBezTo>
                    <a:pt x="6737" y="37275"/>
                    <a:pt x="15539" y="46078"/>
                    <a:pt x="26407" y="46078"/>
                  </a:cubicBezTo>
                  <a:lnTo>
                    <a:pt x="170658" y="46078"/>
                  </a:lnTo>
                  <a:cubicBezTo>
                    <a:pt x="181518" y="46078"/>
                    <a:pt x="190329" y="37275"/>
                    <a:pt x="190329" y="26407"/>
                  </a:cubicBezTo>
                  <a:cubicBezTo>
                    <a:pt x="190329" y="15539"/>
                    <a:pt x="181518" y="6737"/>
                    <a:pt x="170658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194280E3-D876-4FD2-B203-3FEB650D6017}"/>
              </a:ext>
            </a:extLst>
          </p:cNvPr>
          <p:cNvGrpSpPr/>
          <p:nvPr/>
        </p:nvGrpSpPr>
        <p:grpSpPr>
          <a:xfrm>
            <a:off x="4395522" y="5197078"/>
            <a:ext cx="325470" cy="326765"/>
            <a:chOff x="4395522" y="5197078"/>
            <a:chExt cx="325470" cy="3267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FF9A05-F8DD-401F-A462-DF53A4202A33}"/>
                </a:ext>
              </a:extLst>
            </p:cNvPr>
            <p:cNvSpPr/>
            <p:nvPr/>
          </p:nvSpPr>
          <p:spPr>
            <a:xfrm>
              <a:off x="4395522" y="5236419"/>
              <a:ext cx="206586" cy="287424"/>
            </a:xfrm>
            <a:custGeom>
              <a:avLst/>
              <a:gdLst>
                <a:gd name="connsiteX0" fmla="*/ 180810 w 206586"/>
                <a:gd name="connsiteY0" fmla="*/ 155479 h 287424"/>
                <a:gd name="connsiteX1" fmla="*/ 140391 w 206586"/>
                <a:gd name="connsiteY1" fmla="*/ 166706 h 287424"/>
                <a:gd name="connsiteX2" fmla="*/ 136529 w 206586"/>
                <a:gd name="connsiteY2" fmla="*/ 167245 h 287424"/>
                <a:gd name="connsiteX3" fmla="*/ 124763 w 206586"/>
                <a:gd name="connsiteY3" fmla="*/ 161407 h 287424"/>
                <a:gd name="connsiteX4" fmla="*/ 122697 w 206586"/>
                <a:gd name="connsiteY4" fmla="*/ 157545 h 287424"/>
                <a:gd name="connsiteX5" fmla="*/ 46080 w 206586"/>
                <a:gd name="connsiteY5" fmla="*/ 157545 h 287424"/>
                <a:gd name="connsiteX6" fmla="*/ 39523 w 206586"/>
                <a:gd name="connsiteY6" fmla="*/ 150988 h 287424"/>
                <a:gd name="connsiteX7" fmla="*/ 46080 w 206586"/>
                <a:gd name="connsiteY7" fmla="*/ 144431 h 287424"/>
                <a:gd name="connsiteX8" fmla="*/ 123326 w 206586"/>
                <a:gd name="connsiteY8" fmla="*/ 144431 h 287424"/>
                <a:gd name="connsiteX9" fmla="*/ 130601 w 206586"/>
                <a:gd name="connsiteY9" fmla="*/ 118204 h 287424"/>
                <a:gd name="connsiteX10" fmla="*/ 46080 w 206586"/>
                <a:gd name="connsiteY10" fmla="*/ 118204 h 287424"/>
                <a:gd name="connsiteX11" fmla="*/ 39523 w 206586"/>
                <a:gd name="connsiteY11" fmla="*/ 111646 h 287424"/>
                <a:gd name="connsiteX12" fmla="*/ 46080 w 206586"/>
                <a:gd name="connsiteY12" fmla="*/ 105090 h 287424"/>
                <a:gd name="connsiteX13" fmla="*/ 134643 w 206586"/>
                <a:gd name="connsiteY13" fmla="*/ 105090 h 287424"/>
                <a:gd name="connsiteX14" fmla="*/ 138505 w 206586"/>
                <a:gd name="connsiteY14" fmla="*/ 99431 h 287424"/>
                <a:gd name="connsiteX15" fmla="*/ 159074 w 206586"/>
                <a:gd name="connsiteY15" fmla="*/ 78862 h 287424"/>
                <a:gd name="connsiteX16" fmla="*/ 46080 w 206586"/>
                <a:gd name="connsiteY16" fmla="*/ 78862 h 287424"/>
                <a:gd name="connsiteX17" fmla="*/ 39523 w 206586"/>
                <a:gd name="connsiteY17" fmla="*/ 72305 h 287424"/>
                <a:gd name="connsiteX18" fmla="*/ 46080 w 206586"/>
                <a:gd name="connsiteY18" fmla="*/ 65748 h 287424"/>
                <a:gd name="connsiteX19" fmla="*/ 171828 w 206586"/>
                <a:gd name="connsiteY19" fmla="*/ 65748 h 287424"/>
                <a:gd name="connsiteX20" fmla="*/ 203086 w 206586"/>
                <a:gd name="connsiteY20" fmla="*/ 34491 h 287424"/>
                <a:gd name="connsiteX21" fmla="*/ 203086 w 206586"/>
                <a:gd name="connsiteY21" fmla="*/ 13293 h 287424"/>
                <a:gd name="connsiteX22" fmla="*/ 196897 w 206586"/>
                <a:gd name="connsiteY22" fmla="*/ 6737 h 287424"/>
                <a:gd name="connsiteX23" fmla="*/ 196888 w 206586"/>
                <a:gd name="connsiteY23" fmla="*/ 6737 h 287424"/>
                <a:gd name="connsiteX24" fmla="*/ 12847 w 206586"/>
                <a:gd name="connsiteY24" fmla="*/ 6737 h 287424"/>
                <a:gd name="connsiteX25" fmla="*/ 6739 w 206586"/>
                <a:gd name="connsiteY25" fmla="*/ 13195 h 287424"/>
                <a:gd name="connsiteX26" fmla="*/ 6739 w 206586"/>
                <a:gd name="connsiteY26" fmla="*/ 13293 h 287424"/>
                <a:gd name="connsiteX27" fmla="*/ 6739 w 206586"/>
                <a:gd name="connsiteY27" fmla="*/ 275568 h 287424"/>
                <a:gd name="connsiteX28" fmla="*/ 12847 w 206586"/>
                <a:gd name="connsiteY28" fmla="*/ 282125 h 287424"/>
                <a:gd name="connsiteX29" fmla="*/ 144433 w 206586"/>
                <a:gd name="connsiteY29" fmla="*/ 282125 h 287424"/>
                <a:gd name="connsiteX30" fmla="*/ 144433 w 206586"/>
                <a:gd name="connsiteY30" fmla="*/ 242604 h 287424"/>
                <a:gd name="connsiteX31" fmla="*/ 164104 w 206586"/>
                <a:gd name="connsiteY31" fmla="*/ 222934 h 287424"/>
                <a:gd name="connsiteX32" fmla="*/ 203265 w 206586"/>
                <a:gd name="connsiteY32" fmla="*/ 222934 h 287424"/>
                <a:gd name="connsiteX33" fmla="*/ 203265 w 206586"/>
                <a:gd name="connsiteY33" fmla="*/ 136347 h 287424"/>
                <a:gd name="connsiteX34" fmla="*/ 189343 w 206586"/>
                <a:gd name="connsiteY34" fmla="*/ 150269 h 287424"/>
                <a:gd name="connsiteX35" fmla="*/ 180810 w 206586"/>
                <a:gd name="connsiteY35" fmla="*/ 155479 h 287424"/>
                <a:gd name="connsiteX36" fmla="*/ 91978 w 206586"/>
                <a:gd name="connsiteY36" fmla="*/ 196885 h 287424"/>
                <a:gd name="connsiteX37" fmla="*/ 46080 w 206586"/>
                <a:gd name="connsiteY37" fmla="*/ 196885 h 287424"/>
                <a:gd name="connsiteX38" fmla="*/ 39523 w 206586"/>
                <a:gd name="connsiteY38" fmla="*/ 190329 h 287424"/>
                <a:gd name="connsiteX39" fmla="*/ 46080 w 206586"/>
                <a:gd name="connsiteY39" fmla="*/ 183772 h 287424"/>
                <a:gd name="connsiteX40" fmla="*/ 91978 w 206586"/>
                <a:gd name="connsiteY40" fmla="*/ 183772 h 287424"/>
                <a:gd name="connsiteX41" fmla="*/ 98535 w 206586"/>
                <a:gd name="connsiteY41" fmla="*/ 190329 h 287424"/>
                <a:gd name="connsiteX42" fmla="*/ 91978 w 206586"/>
                <a:gd name="connsiteY42" fmla="*/ 196885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586" h="287424">
                  <a:moveTo>
                    <a:pt x="180810" y="155479"/>
                  </a:moveTo>
                  <a:lnTo>
                    <a:pt x="140391" y="166706"/>
                  </a:lnTo>
                  <a:cubicBezTo>
                    <a:pt x="139143" y="167101"/>
                    <a:pt x="137841" y="167290"/>
                    <a:pt x="136529" y="167245"/>
                  </a:cubicBezTo>
                  <a:cubicBezTo>
                    <a:pt x="131903" y="167263"/>
                    <a:pt x="127547" y="165098"/>
                    <a:pt x="124763" y="161407"/>
                  </a:cubicBezTo>
                  <a:cubicBezTo>
                    <a:pt x="123865" y="160239"/>
                    <a:pt x="123173" y="158937"/>
                    <a:pt x="122697" y="157545"/>
                  </a:cubicBezTo>
                  <a:lnTo>
                    <a:pt x="46080" y="157545"/>
                  </a:lnTo>
                  <a:cubicBezTo>
                    <a:pt x="42460" y="157545"/>
                    <a:pt x="39523" y="154607"/>
                    <a:pt x="39523" y="150988"/>
                  </a:cubicBezTo>
                  <a:cubicBezTo>
                    <a:pt x="39523" y="147368"/>
                    <a:pt x="42460" y="144431"/>
                    <a:pt x="46080" y="144431"/>
                  </a:cubicBezTo>
                  <a:lnTo>
                    <a:pt x="123326" y="144431"/>
                  </a:lnTo>
                  <a:lnTo>
                    <a:pt x="130601" y="118204"/>
                  </a:lnTo>
                  <a:lnTo>
                    <a:pt x="46080" y="118204"/>
                  </a:lnTo>
                  <a:cubicBezTo>
                    <a:pt x="42460" y="118204"/>
                    <a:pt x="39523" y="115266"/>
                    <a:pt x="39523" y="111646"/>
                  </a:cubicBezTo>
                  <a:cubicBezTo>
                    <a:pt x="39523" y="108027"/>
                    <a:pt x="42460" y="105090"/>
                    <a:pt x="46080" y="105090"/>
                  </a:cubicBezTo>
                  <a:lnTo>
                    <a:pt x="134643" y="105090"/>
                  </a:lnTo>
                  <a:cubicBezTo>
                    <a:pt x="135559" y="102970"/>
                    <a:pt x="136870" y="101048"/>
                    <a:pt x="138505" y="99431"/>
                  </a:cubicBezTo>
                  <a:lnTo>
                    <a:pt x="159074" y="78862"/>
                  </a:lnTo>
                  <a:lnTo>
                    <a:pt x="46080" y="78862"/>
                  </a:lnTo>
                  <a:cubicBezTo>
                    <a:pt x="42460" y="78862"/>
                    <a:pt x="39523" y="75925"/>
                    <a:pt x="39523" y="72305"/>
                  </a:cubicBezTo>
                  <a:cubicBezTo>
                    <a:pt x="39523" y="68686"/>
                    <a:pt x="42460" y="65748"/>
                    <a:pt x="46080" y="65748"/>
                  </a:cubicBezTo>
                  <a:lnTo>
                    <a:pt x="171828" y="65748"/>
                  </a:lnTo>
                  <a:lnTo>
                    <a:pt x="203086" y="34491"/>
                  </a:lnTo>
                  <a:lnTo>
                    <a:pt x="203086" y="13293"/>
                  </a:lnTo>
                  <a:cubicBezTo>
                    <a:pt x="203185" y="9773"/>
                    <a:pt x="200418" y="6835"/>
                    <a:pt x="196897" y="6737"/>
                  </a:cubicBezTo>
                  <a:cubicBezTo>
                    <a:pt x="196888" y="6737"/>
                    <a:pt x="196888" y="6737"/>
                    <a:pt x="196888" y="6737"/>
                  </a:cubicBezTo>
                  <a:lnTo>
                    <a:pt x="12847" y="6737"/>
                  </a:lnTo>
                  <a:cubicBezTo>
                    <a:pt x="9380" y="6835"/>
                    <a:pt x="6640" y="9728"/>
                    <a:pt x="6739" y="13195"/>
                  </a:cubicBezTo>
                  <a:cubicBezTo>
                    <a:pt x="6739" y="13231"/>
                    <a:pt x="6739" y="13258"/>
                    <a:pt x="6739" y="13293"/>
                  </a:cubicBezTo>
                  <a:lnTo>
                    <a:pt x="6739" y="275568"/>
                  </a:lnTo>
                  <a:cubicBezTo>
                    <a:pt x="6640" y="279053"/>
                    <a:pt x="9362" y="281981"/>
                    <a:pt x="12847" y="282125"/>
                  </a:cubicBezTo>
                  <a:lnTo>
                    <a:pt x="144433" y="282125"/>
                  </a:lnTo>
                  <a:lnTo>
                    <a:pt x="144433" y="242604"/>
                  </a:lnTo>
                  <a:cubicBezTo>
                    <a:pt x="144433" y="231736"/>
                    <a:pt x="153245" y="222934"/>
                    <a:pt x="164104" y="222934"/>
                  </a:cubicBezTo>
                  <a:lnTo>
                    <a:pt x="203265" y="222934"/>
                  </a:lnTo>
                  <a:lnTo>
                    <a:pt x="203265" y="136347"/>
                  </a:lnTo>
                  <a:lnTo>
                    <a:pt x="189343" y="150269"/>
                  </a:lnTo>
                  <a:cubicBezTo>
                    <a:pt x="186999" y="152721"/>
                    <a:pt x="184062" y="154518"/>
                    <a:pt x="180810" y="155479"/>
                  </a:cubicBezTo>
                  <a:close/>
                  <a:moveTo>
                    <a:pt x="91978" y="196885"/>
                  </a:moveTo>
                  <a:lnTo>
                    <a:pt x="46080" y="196885"/>
                  </a:lnTo>
                  <a:cubicBezTo>
                    <a:pt x="42460" y="196885"/>
                    <a:pt x="39523" y="193949"/>
                    <a:pt x="39523" y="190329"/>
                  </a:cubicBezTo>
                  <a:cubicBezTo>
                    <a:pt x="39523" y="186709"/>
                    <a:pt x="42460" y="183772"/>
                    <a:pt x="46080" y="183772"/>
                  </a:cubicBezTo>
                  <a:lnTo>
                    <a:pt x="91978" y="183772"/>
                  </a:lnTo>
                  <a:cubicBezTo>
                    <a:pt x="95598" y="183772"/>
                    <a:pt x="98535" y="186709"/>
                    <a:pt x="98535" y="190329"/>
                  </a:cubicBezTo>
                  <a:cubicBezTo>
                    <a:pt x="98535" y="193949"/>
                    <a:pt x="95598" y="196885"/>
                    <a:pt x="91978" y="19688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EF7CAEA-FC44-4BF2-A765-7568B2BAD12E}"/>
                </a:ext>
              </a:extLst>
            </p:cNvPr>
            <p:cNvSpPr/>
            <p:nvPr/>
          </p:nvSpPr>
          <p:spPr>
            <a:xfrm>
              <a:off x="4546333" y="5465909"/>
              <a:ext cx="53892" cy="53892"/>
            </a:xfrm>
            <a:custGeom>
              <a:avLst/>
              <a:gdLst>
                <a:gd name="connsiteX0" fmla="*/ 13293 w 53892"/>
                <a:gd name="connsiteY0" fmla="*/ 6737 h 53892"/>
                <a:gd name="connsiteX1" fmla="*/ 6737 w 53892"/>
                <a:gd name="connsiteY1" fmla="*/ 13115 h 53892"/>
                <a:gd name="connsiteX2" fmla="*/ 6737 w 53892"/>
                <a:gd name="connsiteY2" fmla="*/ 13294 h 53892"/>
                <a:gd name="connsiteX3" fmla="*/ 6737 w 53892"/>
                <a:gd name="connsiteY3" fmla="*/ 52636 h 53892"/>
                <a:gd name="connsiteX4" fmla="*/ 52635 w 53892"/>
                <a:gd name="connsiteY4" fmla="*/ 6737 h 53892"/>
                <a:gd name="connsiteX5" fmla="*/ 13293 w 53892"/>
                <a:gd name="connsiteY5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92" h="53892">
                  <a:moveTo>
                    <a:pt x="13293" y="6737"/>
                  </a:moveTo>
                  <a:cubicBezTo>
                    <a:pt x="9719" y="6684"/>
                    <a:pt x="6790" y="9540"/>
                    <a:pt x="6737" y="13115"/>
                  </a:cubicBezTo>
                  <a:cubicBezTo>
                    <a:pt x="6737" y="13178"/>
                    <a:pt x="6737" y="13231"/>
                    <a:pt x="6737" y="13294"/>
                  </a:cubicBezTo>
                  <a:lnTo>
                    <a:pt x="6737" y="52636"/>
                  </a:lnTo>
                  <a:lnTo>
                    <a:pt x="52635" y="6737"/>
                  </a:lnTo>
                  <a:lnTo>
                    <a:pt x="13293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800C4D-5528-4A10-A981-D75190CC5008}"/>
                </a:ext>
              </a:extLst>
            </p:cNvPr>
            <p:cNvSpPr/>
            <p:nvPr/>
          </p:nvSpPr>
          <p:spPr>
            <a:xfrm>
              <a:off x="4523388" y="5197078"/>
              <a:ext cx="197604" cy="197604"/>
            </a:xfrm>
            <a:custGeom>
              <a:avLst/>
              <a:gdLst>
                <a:gd name="connsiteX0" fmla="*/ 187855 w 197604"/>
                <a:gd name="connsiteY0" fmla="*/ 14282 h 197604"/>
                <a:gd name="connsiteX1" fmla="*/ 170789 w 197604"/>
                <a:gd name="connsiteY1" fmla="*/ 6737 h 197604"/>
                <a:gd name="connsiteX2" fmla="*/ 154531 w 197604"/>
                <a:gd name="connsiteY2" fmla="*/ 13473 h 197604"/>
                <a:gd name="connsiteX3" fmla="*/ 75400 w 197604"/>
                <a:gd name="connsiteY3" fmla="*/ 92426 h 197604"/>
                <a:gd name="connsiteX4" fmla="*/ 55639 w 197604"/>
                <a:gd name="connsiteY4" fmla="*/ 112096 h 197604"/>
                <a:gd name="connsiteX5" fmla="*/ 49622 w 197604"/>
                <a:gd name="connsiteY5" fmla="*/ 118114 h 197604"/>
                <a:gd name="connsiteX6" fmla="*/ 19711 w 197604"/>
                <a:gd name="connsiteY6" fmla="*/ 148024 h 197604"/>
                <a:gd name="connsiteX7" fmla="*/ 18095 w 197604"/>
                <a:gd name="connsiteY7" fmla="*/ 150988 h 197604"/>
                <a:gd name="connsiteX8" fmla="*/ 8304 w 197604"/>
                <a:gd name="connsiteY8" fmla="*/ 186108 h 197604"/>
                <a:gd name="connsiteX9" fmla="*/ 6777 w 197604"/>
                <a:gd name="connsiteY9" fmla="*/ 191497 h 197604"/>
                <a:gd name="connsiteX10" fmla="*/ 7990 w 197604"/>
                <a:gd name="connsiteY10" fmla="*/ 193437 h 197604"/>
                <a:gd name="connsiteX11" fmla="*/ 8394 w 197604"/>
                <a:gd name="connsiteY11" fmla="*/ 193473 h 197604"/>
                <a:gd name="connsiteX12" fmla="*/ 9023 w 197604"/>
                <a:gd name="connsiteY12" fmla="*/ 193473 h 197604"/>
                <a:gd name="connsiteX13" fmla="*/ 49352 w 197604"/>
                <a:gd name="connsiteY13" fmla="*/ 182246 h 197604"/>
                <a:gd name="connsiteX14" fmla="*/ 52137 w 197604"/>
                <a:gd name="connsiteY14" fmla="*/ 180628 h 197604"/>
                <a:gd name="connsiteX15" fmla="*/ 75400 w 197604"/>
                <a:gd name="connsiteY15" fmla="*/ 157365 h 197604"/>
                <a:gd name="connsiteX16" fmla="*/ 185878 w 197604"/>
                <a:gd name="connsiteY16" fmla="*/ 46887 h 197604"/>
                <a:gd name="connsiteX17" fmla="*/ 187855 w 197604"/>
                <a:gd name="connsiteY17" fmla="*/ 14282 h 19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604" h="197604">
                  <a:moveTo>
                    <a:pt x="187855" y="14282"/>
                  </a:moveTo>
                  <a:cubicBezTo>
                    <a:pt x="183498" y="9459"/>
                    <a:pt x="177292" y="6719"/>
                    <a:pt x="170789" y="6737"/>
                  </a:cubicBezTo>
                  <a:cubicBezTo>
                    <a:pt x="164681" y="6701"/>
                    <a:pt x="158816" y="9126"/>
                    <a:pt x="154531" y="13473"/>
                  </a:cubicBezTo>
                  <a:lnTo>
                    <a:pt x="75400" y="92426"/>
                  </a:lnTo>
                  <a:lnTo>
                    <a:pt x="55639" y="112096"/>
                  </a:lnTo>
                  <a:lnTo>
                    <a:pt x="49622" y="118114"/>
                  </a:lnTo>
                  <a:lnTo>
                    <a:pt x="19711" y="148024"/>
                  </a:lnTo>
                  <a:cubicBezTo>
                    <a:pt x="18903" y="148842"/>
                    <a:pt x="18337" y="149865"/>
                    <a:pt x="18095" y="150988"/>
                  </a:cubicBezTo>
                  <a:lnTo>
                    <a:pt x="8304" y="186108"/>
                  </a:lnTo>
                  <a:lnTo>
                    <a:pt x="6777" y="191497"/>
                  </a:lnTo>
                  <a:cubicBezTo>
                    <a:pt x="6580" y="192368"/>
                    <a:pt x="7119" y="193230"/>
                    <a:pt x="7990" y="193437"/>
                  </a:cubicBezTo>
                  <a:cubicBezTo>
                    <a:pt x="8125" y="193464"/>
                    <a:pt x="8259" y="193473"/>
                    <a:pt x="8394" y="193473"/>
                  </a:cubicBezTo>
                  <a:lnTo>
                    <a:pt x="9023" y="193473"/>
                  </a:lnTo>
                  <a:lnTo>
                    <a:pt x="49352" y="182246"/>
                  </a:lnTo>
                  <a:cubicBezTo>
                    <a:pt x="50385" y="181922"/>
                    <a:pt x="51337" y="181365"/>
                    <a:pt x="52137" y="180628"/>
                  </a:cubicBezTo>
                  <a:lnTo>
                    <a:pt x="75400" y="157365"/>
                  </a:lnTo>
                  <a:lnTo>
                    <a:pt x="185878" y="46887"/>
                  </a:lnTo>
                  <a:cubicBezTo>
                    <a:pt x="195022" y="38237"/>
                    <a:pt x="195885" y="23973"/>
                    <a:pt x="187855" y="142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CB52EB0-50D0-40CC-9B69-02CF816F2B9C}"/>
              </a:ext>
            </a:extLst>
          </p:cNvPr>
          <p:cNvGrpSpPr/>
          <p:nvPr/>
        </p:nvGrpSpPr>
        <p:grpSpPr>
          <a:xfrm>
            <a:off x="4784669" y="5197042"/>
            <a:ext cx="323394" cy="324341"/>
            <a:chOff x="4784669" y="5197042"/>
            <a:chExt cx="323394" cy="32434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EF72444-FCFB-49C7-8280-38BE56F582FB}"/>
                </a:ext>
              </a:extLst>
            </p:cNvPr>
            <p:cNvSpPr/>
            <p:nvPr/>
          </p:nvSpPr>
          <p:spPr>
            <a:xfrm>
              <a:off x="4784711" y="5197042"/>
              <a:ext cx="323352" cy="179640"/>
            </a:xfrm>
            <a:custGeom>
              <a:avLst/>
              <a:gdLst>
                <a:gd name="connsiteX0" fmla="*/ 23088 w 323352"/>
                <a:gd name="connsiteY0" fmla="*/ 177251 h 179640"/>
                <a:gd name="connsiteX1" fmla="*/ 39524 w 323352"/>
                <a:gd name="connsiteY1" fmla="*/ 160814 h 179640"/>
                <a:gd name="connsiteX2" fmla="*/ 115746 w 323352"/>
                <a:gd name="connsiteY2" fmla="*/ 85428 h 179640"/>
                <a:gd name="connsiteX3" fmla="*/ 117489 w 323352"/>
                <a:gd name="connsiteY3" fmla="*/ 85455 h 179640"/>
                <a:gd name="connsiteX4" fmla="*/ 265512 w 323352"/>
                <a:gd name="connsiteY4" fmla="*/ 85455 h 179640"/>
                <a:gd name="connsiteX5" fmla="*/ 247548 w 323352"/>
                <a:gd name="connsiteY5" fmla="*/ 103419 h 179640"/>
                <a:gd name="connsiteX6" fmla="*/ 247548 w 323352"/>
                <a:gd name="connsiteY6" fmla="*/ 126593 h 179640"/>
                <a:gd name="connsiteX7" fmla="*/ 270722 w 323352"/>
                <a:gd name="connsiteY7" fmla="*/ 126593 h 179640"/>
                <a:gd name="connsiteX8" fmla="*/ 316620 w 323352"/>
                <a:gd name="connsiteY8" fmla="*/ 80605 h 179640"/>
                <a:gd name="connsiteX9" fmla="*/ 321470 w 323352"/>
                <a:gd name="connsiteY9" fmla="*/ 69018 h 179640"/>
                <a:gd name="connsiteX10" fmla="*/ 317069 w 323352"/>
                <a:gd name="connsiteY10" fmla="*/ 57431 h 179640"/>
                <a:gd name="connsiteX11" fmla="*/ 271171 w 323352"/>
                <a:gd name="connsiteY11" fmla="*/ 11533 h 179640"/>
                <a:gd name="connsiteX12" fmla="*/ 247997 w 323352"/>
                <a:gd name="connsiteY12" fmla="*/ 11533 h 179640"/>
                <a:gd name="connsiteX13" fmla="*/ 247997 w 323352"/>
                <a:gd name="connsiteY13" fmla="*/ 34706 h 179640"/>
                <a:gd name="connsiteX14" fmla="*/ 265961 w 323352"/>
                <a:gd name="connsiteY14" fmla="*/ 52670 h 179640"/>
                <a:gd name="connsiteX15" fmla="*/ 117489 w 323352"/>
                <a:gd name="connsiteY15" fmla="*/ 52670 h 179640"/>
                <a:gd name="connsiteX16" fmla="*/ 6767 w 323352"/>
                <a:gd name="connsiteY16" fmla="*/ 158542 h 179640"/>
                <a:gd name="connsiteX17" fmla="*/ 6740 w 323352"/>
                <a:gd name="connsiteY17" fmla="*/ 160454 h 179640"/>
                <a:gd name="connsiteX18" fmla="*/ 22818 w 323352"/>
                <a:gd name="connsiteY18" fmla="*/ 177251 h 179640"/>
                <a:gd name="connsiteX19" fmla="*/ 23088 w 323352"/>
                <a:gd name="connsiteY19" fmla="*/ 177251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179640">
                  <a:moveTo>
                    <a:pt x="23088" y="177251"/>
                  </a:moveTo>
                  <a:cubicBezTo>
                    <a:pt x="32168" y="177251"/>
                    <a:pt x="39524" y="169895"/>
                    <a:pt x="39524" y="160814"/>
                  </a:cubicBezTo>
                  <a:cubicBezTo>
                    <a:pt x="39758" y="118949"/>
                    <a:pt x="73881" y="85194"/>
                    <a:pt x="115746" y="85428"/>
                  </a:cubicBezTo>
                  <a:cubicBezTo>
                    <a:pt x="116330" y="85428"/>
                    <a:pt x="116914" y="85437"/>
                    <a:pt x="117489" y="85455"/>
                  </a:cubicBezTo>
                  <a:lnTo>
                    <a:pt x="265512" y="85455"/>
                  </a:lnTo>
                  <a:lnTo>
                    <a:pt x="247548" y="103419"/>
                  </a:lnTo>
                  <a:cubicBezTo>
                    <a:pt x="241153" y="109814"/>
                    <a:pt x="241153" y="120197"/>
                    <a:pt x="247548" y="126593"/>
                  </a:cubicBezTo>
                  <a:cubicBezTo>
                    <a:pt x="253943" y="132988"/>
                    <a:pt x="264326" y="132988"/>
                    <a:pt x="270722" y="126593"/>
                  </a:cubicBezTo>
                  <a:lnTo>
                    <a:pt x="316620" y="80605"/>
                  </a:lnTo>
                  <a:cubicBezTo>
                    <a:pt x="319745" y="77569"/>
                    <a:pt x="321506" y="73383"/>
                    <a:pt x="321470" y="69018"/>
                  </a:cubicBezTo>
                  <a:cubicBezTo>
                    <a:pt x="321578" y="64725"/>
                    <a:pt x="319997" y="60566"/>
                    <a:pt x="317069" y="57431"/>
                  </a:cubicBezTo>
                  <a:lnTo>
                    <a:pt x="271171" y="11533"/>
                  </a:lnTo>
                  <a:cubicBezTo>
                    <a:pt x="264775" y="5138"/>
                    <a:pt x="254392" y="5138"/>
                    <a:pt x="247997" y="11533"/>
                  </a:cubicBezTo>
                  <a:cubicBezTo>
                    <a:pt x="241602" y="17928"/>
                    <a:pt x="241602" y="28311"/>
                    <a:pt x="247997" y="34706"/>
                  </a:cubicBezTo>
                  <a:lnTo>
                    <a:pt x="265961" y="52670"/>
                  </a:lnTo>
                  <a:lnTo>
                    <a:pt x="117489" y="52670"/>
                  </a:lnTo>
                  <a:cubicBezTo>
                    <a:pt x="57677" y="51332"/>
                    <a:pt x="8106" y="98731"/>
                    <a:pt x="6767" y="158542"/>
                  </a:cubicBezTo>
                  <a:cubicBezTo>
                    <a:pt x="6749" y="159179"/>
                    <a:pt x="6740" y="159817"/>
                    <a:pt x="6740" y="160454"/>
                  </a:cubicBezTo>
                  <a:cubicBezTo>
                    <a:pt x="6543" y="169526"/>
                    <a:pt x="13737" y="177045"/>
                    <a:pt x="22818" y="177251"/>
                  </a:cubicBezTo>
                  <a:cubicBezTo>
                    <a:pt x="22908" y="177251"/>
                    <a:pt x="22998" y="177251"/>
                    <a:pt x="23088" y="17725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5044F04-D1D8-444C-90E8-31D1D1CBC295}"/>
                </a:ext>
              </a:extLst>
            </p:cNvPr>
            <p:cNvSpPr/>
            <p:nvPr/>
          </p:nvSpPr>
          <p:spPr>
            <a:xfrm>
              <a:off x="4784669" y="5341743"/>
              <a:ext cx="323352" cy="179640"/>
            </a:xfrm>
            <a:custGeom>
              <a:avLst/>
              <a:gdLst>
                <a:gd name="connsiteX0" fmla="*/ 270764 w 323352"/>
                <a:gd name="connsiteY0" fmla="*/ 11533 h 179640"/>
                <a:gd name="connsiteX1" fmla="*/ 247590 w 323352"/>
                <a:gd name="connsiteY1" fmla="*/ 11533 h 179640"/>
                <a:gd name="connsiteX2" fmla="*/ 247590 w 323352"/>
                <a:gd name="connsiteY2" fmla="*/ 34706 h 179640"/>
                <a:gd name="connsiteX3" fmla="*/ 265554 w 323352"/>
                <a:gd name="connsiteY3" fmla="*/ 52670 h 179640"/>
                <a:gd name="connsiteX4" fmla="*/ 117531 w 323352"/>
                <a:gd name="connsiteY4" fmla="*/ 52670 h 179640"/>
                <a:gd name="connsiteX5" fmla="*/ 6809 w 323352"/>
                <a:gd name="connsiteY5" fmla="*/ 158541 h 179640"/>
                <a:gd name="connsiteX6" fmla="*/ 6783 w 323352"/>
                <a:gd name="connsiteY6" fmla="*/ 160455 h 179640"/>
                <a:gd name="connsiteX7" fmla="*/ 21962 w 323352"/>
                <a:gd name="connsiteY7" fmla="*/ 178059 h 179640"/>
                <a:gd name="connsiteX8" fmla="*/ 39567 w 323352"/>
                <a:gd name="connsiteY8" fmla="*/ 162879 h 179640"/>
                <a:gd name="connsiteX9" fmla="*/ 39567 w 323352"/>
                <a:gd name="connsiteY9" fmla="*/ 160455 h 179640"/>
                <a:gd name="connsiteX10" fmla="*/ 115797 w 323352"/>
                <a:gd name="connsiteY10" fmla="*/ 85069 h 179640"/>
                <a:gd name="connsiteX11" fmla="*/ 117531 w 323352"/>
                <a:gd name="connsiteY11" fmla="*/ 85095 h 179640"/>
                <a:gd name="connsiteX12" fmla="*/ 265554 w 323352"/>
                <a:gd name="connsiteY12" fmla="*/ 85095 h 179640"/>
                <a:gd name="connsiteX13" fmla="*/ 247590 w 323352"/>
                <a:gd name="connsiteY13" fmla="*/ 103059 h 179640"/>
                <a:gd name="connsiteX14" fmla="*/ 247590 w 323352"/>
                <a:gd name="connsiteY14" fmla="*/ 126233 h 179640"/>
                <a:gd name="connsiteX15" fmla="*/ 270764 w 323352"/>
                <a:gd name="connsiteY15" fmla="*/ 126233 h 179640"/>
                <a:gd name="connsiteX16" fmla="*/ 316662 w 323352"/>
                <a:gd name="connsiteY16" fmla="*/ 80245 h 179640"/>
                <a:gd name="connsiteX17" fmla="*/ 321512 w 323352"/>
                <a:gd name="connsiteY17" fmla="*/ 68658 h 179640"/>
                <a:gd name="connsiteX18" fmla="*/ 316662 w 323352"/>
                <a:gd name="connsiteY18" fmla="*/ 57072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352" h="179640">
                  <a:moveTo>
                    <a:pt x="270764" y="11533"/>
                  </a:moveTo>
                  <a:cubicBezTo>
                    <a:pt x="264368" y="5138"/>
                    <a:pt x="253985" y="5138"/>
                    <a:pt x="247590" y="11533"/>
                  </a:cubicBezTo>
                  <a:cubicBezTo>
                    <a:pt x="241195" y="17928"/>
                    <a:pt x="241195" y="28311"/>
                    <a:pt x="247590" y="34706"/>
                  </a:cubicBezTo>
                  <a:lnTo>
                    <a:pt x="265554" y="52670"/>
                  </a:lnTo>
                  <a:lnTo>
                    <a:pt x="117531" y="52670"/>
                  </a:lnTo>
                  <a:cubicBezTo>
                    <a:pt x="57719" y="51332"/>
                    <a:pt x="8148" y="98730"/>
                    <a:pt x="6809" y="158541"/>
                  </a:cubicBezTo>
                  <a:cubicBezTo>
                    <a:pt x="6791" y="159179"/>
                    <a:pt x="6783" y="159816"/>
                    <a:pt x="6783" y="160455"/>
                  </a:cubicBezTo>
                  <a:cubicBezTo>
                    <a:pt x="6109" y="169508"/>
                    <a:pt x="12908" y="177395"/>
                    <a:pt x="21962" y="178059"/>
                  </a:cubicBezTo>
                  <a:cubicBezTo>
                    <a:pt x="31016" y="178733"/>
                    <a:pt x="38893" y="171933"/>
                    <a:pt x="39567" y="162879"/>
                  </a:cubicBezTo>
                  <a:cubicBezTo>
                    <a:pt x="39630" y="162071"/>
                    <a:pt x="39630" y="161263"/>
                    <a:pt x="39567" y="160455"/>
                  </a:cubicBezTo>
                  <a:cubicBezTo>
                    <a:pt x="39800" y="118589"/>
                    <a:pt x="73923" y="84835"/>
                    <a:pt x="115797" y="85069"/>
                  </a:cubicBezTo>
                  <a:cubicBezTo>
                    <a:pt x="116372" y="85069"/>
                    <a:pt x="116956" y="85077"/>
                    <a:pt x="117531" y="85095"/>
                  </a:cubicBezTo>
                  <a:lnTo>
                    <a:pt x="265554" y="85095"/>
                  </a:lnTo>
                  <a:lnTo>
                    <a:pt x="247590" y="103059"/>
                  </a:lnTo>
                  <a:cubicBezTo>
                    <a:pt x="241195" y="109454"/>
                    <a:pt x="241195" y="119838"/>
                    <a:pt x="247590" y="126233"/>
                  </a:cubicBezTo>
                  <a:cubicBezTo>
                    <a:pt x="253985" y="132628"/>
                    <a:pt x="264368" y="132628"/>
                    <a:pt x="270764" y="126233"/>
                  </a:cubicBezTo>
                  <a:lnTo>
                    <a:pt x="316662" y="80245"/>
                  </a:lnTo>
                  <a:cubicBezTo>
                    <a:pt x="319787" y="77209"/>
                    <a:pt x="321548" y="73024"/>
                    <a:pt x="321512" y="68658"/>
                  </a:cubicBezTo>
                  <a:cubicBezTo>
                    <a:pt x="321503" y="64302"/>
                    <a:pt x="319760" y="60134"/>
                    <a:pt x="316662" y="570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8605F9D5-5721-4874-ABD4-CA1DB7D0B664}"/>
              </a:ext>
            </a:extLst>
          </p:cNvPr>
          <p:cNvGrpSpPr/>
          <p:nvPr/>
        </p:nvGrpSpPr>
        <p:grpSpPr>
          <a:xfrm>
            <a:off x="5173992" y="5197078"/>
            <a:ext cx="327394" cy="324430"/>
            <a:chOff x="5173992" y="5197078"/>
            <a:chExt cx="327394" cy="32443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BD36157-421F-4853-9C78-56DA65AEFA3A}"/>
                </a:ext>
              </a:extLst>
            </p:cNvPr>
            <p:cNvSpPr/>
            <p:nvPr/>
          </p:nvSpPr>
          <p:spPr>
            <a:xfrm>
              <a:off x="5357674" y="5282317"/>
              <a:ext cx="143712" cy="179640"/>
            </a:xfrm>
            <a:custGeom>
              <a:avLst/>
              <a:gdLst>
                <a:gd name="connsiteX0" fmla="*/ 115422 w 143712"/>
                <a:gd name="connsiteY0" fmla="*/ 102305 h 179640"/>
                <a:gd name="connsiteX1" fmla="*/ 85422 w 143712"/>
                <a:gd name="connsiteY1" fmla="*/ 132395 h 179640"/>
                <a:gd name="connsiteX2" fmla="*/ 85422 w 143712"/>
                <a:gd name="connsiteY2" fmla="*/ 19850 h 179640"/>
                <a:gd name="connsiteX3" fmla="*/ 72308 w 143712"/>
                <a:gd name="connsiteY3" fmla="*/ 6737 h 179640"/>
                <a:gd name="connsiteX4" fmla="*/ 59195 w 143712"/>
                <a:gd name="connsiteY4" fmla="*/ 19850 h 179640"/>
                <a:gd name="connsiteX5" fmla="*/ 59195 w 143712"/>
                <a:gd name="connsiteY5" fmla="*/ 132395 h 179640"/>
                <a:gd name="connsiteX6" fmla="*/ 29105 w 143712"/>
                <a:gd name="connsiteY6" fmla="*/ 102305 h 179640"/>
                <a:gd name="connsiteX7" fmla="*/ 10557 w 143712"/>
                <a:gd name="connsiteY7" fmla="*/ 102350 h 179640"/>
                <a:gd name="connsiteX8" fmla="*/ 10602 w 143712"/>
                <a:gd name="connsiteY8" fmla="*/ 120898 h 179640"/>
                <a:gd name="connsiteX9" fmla="*/ 63057 w 143712"/>
                <a:gd name="connsiteY9" fmla="*/ 173353 h 179640"/>
                <a:gd name="connsiteX10" fmla="*/ 81479 w 143712"/>
                <a:gd name="connsiteY10" fmla="*/ 173434 h 179640"/>
                <a:gd name="connsiteX11" fmla="*/ 81560 w 143712"/>
                <a:gd name="connsiteY11" fmla="*/ 173353 h 179640"/>
                <a:gd name="connsiteX12" fmla="*/ 134015 w 143712"/>
                <a:gd name="connsiteY12" fmla="*/ 120898 h 179640"/>
                <a:gd name="connsiteX13" fmla="*/ 134060 w 143712"/>
                <a:gd name="connsiteY13" fmla="*/ 102350 h 179640"/>
                <a:gd name="connsiteX14" fmla="*/ 115512 w 143712"/>
                <a:gd name="connsiteY14" fmla="*/ 102305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712" h="179640">
                  <a:moveTo>
                    <a:pt x="115422" y="102305"/>
                  </a:moveTo>
                  <a:lnTo>
                    <a:pt x="85422" y="132395"/>
                  </a:lnTo>
                  <a:lnTo>
                    <a:pt x="85422" y="19850"/>
                  </a:lnTo>
                  <a:cubicBezTo>
                    <a:pt x="85422" y="12611"/>
                    <a:pt x="79548" y="6737"/>
                    <a:pt x="72308" y="6737"/>
                  </a:cubicBezTo>
                  <a:cubicBezTo>
                    <a:pt x="65069" y="6737"/>
                    <a:pt x="59195" y="12611"/>
                    <a:pt x="59195" y="19850"/>
                  </a:cubicBezTo>
                  <a:lnTo>
                    <a:pt x="59195" y="132395"/>
                  </a:lnTo>
                  <a:lnTo>
                    <a:pt x="29105" y="102305"/>
                  </a:lnTo>
                  <a:cubicBezTo>
                    <a:pt x="23968" y="97195"/>
                    <a:pt x="15668" y="97212"/>
                    <a:pt x="10557" y="102350"/>
                  </a:cubicBezTo>
                  <a:cubicBezTo>
                    <a:pt x="5447" y="107488"/>
                    <a:pt x="5465" y="115788"/>
                    <a:pt x="10602" y="120898"/>
                  </a:cubicBezTo>
                  <a:lnTo>
                    <a:pt x="63057" y="173353"/>
                  </a:lnTo>
                  <a:cubicBezTo>
                    <a:pt x="68123" y="178464"/>
                    <a:pt x="76368" y="178500"/>
                    <a:pt x="81479" y="173434"/>
                  </a:cubicBezTo>
                  <a:cubicBezTo>
                    <a:pt x="81506" y="173407"/>
                    <a:pt x="81533" y="173380"/>
                    <a:pt x="81560" y="173353"/>
                  </a:cubicBezTo>
                  <a:lnTo>
                    <a:pt x="134015" y="120898"/>
                  </a:lnTo>
                  <a:cubicBezTo>
                    <a:pt x="139153" y="115788"/>
                    <a:pt x="139171" y="107488"/>
                    <a:pt x="134060" y="102350"/>
                  </a:cubicBezTo>
                  <a:cubicBezTo>
                    <a:pt x="128949" y="97212"/>
                    <a:pt x="120650" y="97195"/>
                    <a:pt x="115512" y="10230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59E836A-7517-456A-B2C2-1EC25EB709D1}"/>
                </a:ext>
              </a:extLst>
            </p:cNvPr>
            <p:cNvSpPr/>
            <p:nvPr/>
          </p:nvSpPr>
          <p:spPr>
            <a:xfrm>
              <a:off x="5173992" y="5282317"/>
              <a:ext cx="143712" cy="179640"/>
            </a:xfrm>
            <a:custGeom>
              <a:avLst/>
              <a:gdLst>
                <a:gd name="connsiteX0" fmla="*/ 72309 w 143712"/>
                <a:gd name="connsiteY0" fmla="*/ 6737 h 179640"/>
                <a:gd name="connsiteX1" fmla="*/ 59195 w 143712"/>
                <a:gd name="connsiteY1" fmla="*/ 19850 h 179640"/>
                <a:gd name="connsiteX2" fmla="*/ 59195 w 143712"/>
                <a:gd name="connsiteY2" fmla="*/ 132395 h 179640"/>
                <a:gd name="connsiteX3" fmla="*/ 29105 w 143712"/>
                <a:gd name="connsiteY3" fmla="*/ 102305 h 179640"/>
                <a:gd name="connsiteX4" fmla="*/ 10557 w 143712"/>
                <a:gd name="connsiteY4" fmla="*/ 102350 h 179640"/>
                <a:gd name="connsiteX5" fmla="*/ 10602 w 143712"/>
                <a:gd name="connsiteY5" fmla="*/ 120898 h 179640"/>
                <a:gd name="connsiteX6" fmla="*/ 63057 w 143712"/>
                <a:gd name="connsiteY6" fmla="*/ 173353 h 179640"/>
                <a:gd name="connsiteX7" fmla="*/ 81479 w 143712"/>
                <a:gd name="connsiteY7" fmla="*/ 173434 h 179640"/>
                <a:gd name="connsiteX8" fmla="*/ 81560 w 143712"/>
                <a:gd name="connsiteY8" fmla="*/ 173353 h 179640"/>
                <a:gd name="connsiteX9" fmla="*/ 134015 w 143712"/>
                <a:gd name="connsiteY9" fmla="*/ 120898 h 179640"/>
                <a:gd name="connsiteX10" fmla="*/ 134060 w 143712"/>
                <a:gd name="connsiteY10" fmla="*/ 102350 h 179640"/>
                <a:gd name="connsiteX11" fmla="*/ 115512 w 143712"/>
                <a:gd name="connsiteY11" fmla="*/ 102305 h 179640"/>
                <a:gd name="connsiteX12" fmla="*/ 85422 w 143712"/>
                <a:gd name="connsiteY12" fmla="*/ 132395 h 179640"/>
                <a:gd name="connsiteX13" fmla="*/ 85422 w 143712"/>
                <a:gd name="connsiteY13" fmla="*/ 19850 h 179640"/>
                <a:gd name="connsiteX14" fmla="*/ 72309 w 143712"/>
                <a:gd name="connsiteY14" fmla="*/ 6737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712" h="179640">
                  <a:moveTo>
                    <a:pt x="72309" y="6737"/>
                  </a:moveTo>
                  <a:cubicBezTo>
                    <a:pt x="65069" y="6737"/>
                    <a:pt x="59195" y="12611"/>
                    <a:pt x="59195" y="19850"/>
                  </a:cubicBezTo>
                  <a:lnTo>
                    <a:pt x="59195" y="132395"/>
                  </a:lnTo>
                  <a:lnTo>
                    <a:pt x="29105" y="102305"/>
                  </a:lnTo>
                  <a:cubicBezTo>
                    <a:pt x="23967" y="97195"/>
                    <a:pt x="15668" y="97212"/>
                    <a:pt x="10557" y="102350"/>
                  </a:cubicBezTo>
                  <a:cubicBezTo>
                    <a:pt x="5446" y="107488"/>
                    <a:pt x="5465" y="115788"/>
                    <a:pt x="10602" y="120898"/>
                  </a:cubicBezTo>
                  <a:lnTo>
                    <a:pt x="63057" y="173353"/>
                  </a:lnTo>
                  <a:cubicBezTo>
                    <a:pt x="68123" y="178464"/>
                    <a:pt x="76368" y="178500"/>
                    <a:pt x="81479" y="173434"/>
                  </a:cubicBezTo>
                  <a:cubicBezTo>
                    <a:pt x="81506" y="173407"/>
                    <a:pt x="81533" y="173380"/>
                    <a:pt x="81560" y="173353"/>
                  </a:cubicBezTo>
                  <a:lnTo>
                    <a:pt x="134015" y="120898"/>
                  </a:lnTo>
                  <a:cubicBezTo>
                    <a:pt x="139152" y="115788"/>
                    <a:pt x="139171" y="107488"/>
                    <a:pt x="134060" y="102350"/>
                  </a:cubicBezTo>
                  <a:cubicBezTo>
                    <a:pt x="128949" y="97212"/>
                    <a:pt x="120650" y="97195"/>
                    <a:pt x="115512" y="102305"/>
                  </a:cubicBezTo>
                  <a:lnTo>
                    <a:pt x="85422" y="132395"/>
                  </a:lnTo>
                  <a:lnTo>
                    <a:pt x="85422" y="19850"/>
                  </a:lnTo>
                  <a:cubicBezTo>
                    <a:pt x="85422" y="12611"/>
                    <a:pt x="79548" y="6737"/>
                    <a:pt x="7230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73B7F2-A25A-4EAF-A61D-2F665AA94552}"/>
                </a:ext>
              </a:extLst>
            </p:cNvPr>
            <p:cNvSpPr/>
            <p:nvPr/>
          </p:nvSpPr>
          <p:spPr>
            <a:xfrm>
              <a:off x="5173995" y="5485580"/>
              <a:ext cx="323352" cy="35928"/>
            </a:xfrm>
            <a:custGeom>
              <a:avLst/>
              <a:gdLst>
                <a:gd name="connsiteX0" fmla="*/ 314909 w 323352"/>
                <a:gd name="connsiteY0" fmla="*/ 6736 h 35928"/>
                <a:gd name="connsiteX1" fmla="*/ 321466 w 323352"/>
                <a:gd name="connsiteY1" fmla="*/ 6736 h 35928"/>
                <a:gd name="connsiteX2" fmla="*/ 321466 w 323352"/>
                <a:gd name="connsiteY2" fmla="*/ 32964 h 35928"/>
                <a:gd name="connsiteX3" fmla="*/ 314909 w 323352"/>
                <a:gd name="connsiteY3" fmla="*/ 32964 h 35928"/>
                <a:gd name="connsiteX4" fmla="*/ 13293 w 323352"/>
                <a:gd name="connsiteY4" fmla="*/ 32964 h 35928"/>
                <a:gd name="connsiteX5" fmla="*/ 13293 w 323352"/>
                <a:gd name="connsiteY5" fmla="*/ 6736 h 35928"/>
                <a:gd name="connsiteX6" fmla="*/ 6736 w 323352"/>
                <a:gd name="connsiteY6" fmla="*/ 6736 h 35928"/>
                <a:gd name="connsiteX7" fmla="*/ 13293 w 323352"/>
                <a:gd name="connsiteY7" fmla="*/ 6736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35928">
                  <a:moveTo>
                    <a:pt x="314909" y="6736"/>
                  </a:moveTo>
                  <a:cubicBezTo>
                    <a:pt x="318530" y="6736"/>
                    <a:pt x="321466" y="6736"/>
                    <a:pt x="321466" y="6736"/>
                  </a:cubicBezTo>
                  <a:lnTo>
                    <a:pt x="321466" y="32964"/>
                  </a:lnTo>
                  <a:cubicBezTo>
                    <a:pt x="321466" y="32964"/>
                    <a:pt x="318530" y="32964"/>
                    <a:pt x="314909" y="32964"/>
                  </a:cubicBezTo>
                  <a:lnTo>
                    <a:pt x="13293" y="32964"/>
                  </a:lnTo>
                  <a:lnTo>
                    <a:pt x="13293" y="6736"/>
                  </a:lnTo>
                  <a:cubicBezTo>
                    <a:pt x="9671" y="6736"/>
                    <a:pt x="6736" y="6736"/>
                    <a:pt x="6736" y="6736"/>
                  </a:cubicBezTo>
                  <a:cubicBezTo>
                    <a:pt x="6736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6FA9F41-AC01-4321-9BEE-14E744E8BEC3}"/>
                </a:ext>
              </a:extLst>
            </p:cNvPr>
            <p:cNvSpPr/>
            <p:nvPr/>
          </p:nvSpPr>
          <p:spPr>
            <a:xfrm>
              <a:off x="5173995" y="5197078"/>
              <a:ext cx="323352" cy="71856"/>
            </a:xfrm>
            <a:custGeom>
              <a:avLst/>
              <a:gdLst>
                <a:gd name="connsiteX0" fmla="*/ 314909 w 323352"/>
                <a:gd name="connsiteY0" fmla="*/ 6736 h 71856"/>
                <a:gd name="connsiteX1" fmla="*/ 321466 w 323352"/>
                <a:gd name="connsiteY1" fmla="*/ 6736 h 71856"/>
                <a:gd name="connsiteX2" fmla="*/ 321466 w 323352"/>
                <a:gd name="connsiteY2" fmla="*/ 72305 h 71856"/>
                <a:gd name="connsiteX3" fmla="*/ 314909 w 323352"/>
                <a:gd name="connsiteY3" fmla="*/ 72305 h 71856"/>
                <a:gd name="connsiteX4" fmla="*/ 13293 w 323352"/>
                <a:gd name="connsiteY4" fmla="*/ 72305 h 71856"/>
                <a:gd name="connsiteX5" fmla="*/ 13293 w 323352"/>
                <a:gd name="connsiteY5" fmla="*/ 6736 h 71856"/>
                <a:gd name="connsiteX6" fmla="*/ 6736 w 323352"/>
                <a:gd name="connsiteY6" fmla="*/ 6736 h 71856"/>
                <a:gd name="connsiteX7" fmla="*/ 13293 w 323352"/>
                <a:gd name="connsiteY7" fmla="*/ 6736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71856">
                  <a:moveTo>
                    <a:pt x="314909" y="6736"/>
                  </a:moveTo>
                  <a:cubicBezTo>
                    <a:pt x="318530" y="6736"/>
                    <a:pt x="321466" y="6736"/>
                    <a:pt x="321466" y="6736"/>
                  </a:cubicBezTo>
                  <a:lnTo>
                    <a:pt x="321466" y="72305"/>
                  </a:lnTo>
                  <a:cubicBezTo>
                    <a:pt x="321466" y="72305"/>
                    <a:pt x="318530" y="72305"/>
                    <a:pt x="314909" y="72305"/>
                  </a:cubicBezTo>
                  <a:lnTo>
                    <a:pt x="13293" y="72305"/>
                  </a:lnTo>
                  <a:lnTo>
                    <a:pt x="13293" y="6736"/>
                  </a:lnTo>
                  <a:cubicBezTo>
                    <a:pt x="9671" y="6736"/>
                    <a:pt x="6736" y="6736"/>
                    <a:pt x="6736" y="6736"/>
                  </a:cubicBezTo>
                  <a:cubicBezTo>
                    <a:pt x="6736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2EBD2FF-5437-4EC8-9511-D725704AECFE}"/>
              </a:ext>
            </a:extLst>
          </p:cNvPr>
          <p:cNvGrpSpPr/>
          <p:nvPr/>
        </p:nvGrpSpPr>
        <p:grpSpPr>
          <a:xfrm>
            <a:off x="5562733" y="5197078"/>
            <a:ext cx="327843" cy="324430"/>
            <a:chOff x="5562733" y="5197078"/>
            <a:chExt cx="327843" cy="32443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7E7292-4B46-4FF0-9BC4-2075DF4991D4}"/>
                </a:ext>
              </a:extLst>
            </p:cNvPr>
            <p:cNvSpPr/>
            <p:nvPr/>
          </p:nvSpPr>
          <p:spPr>
            <a:xfrm>
              <a:off x="5562733" y="5282233"/>
              <a:ext cx="143712" cy="179640"/>
            </a:xfrm>
            <a:custGeom>
              <a:avLst/>
              <a:gdLst>
                <a:gd name="connsiteX0" fmla="*/ 72847 w 143712"/>
                <a:gd name="connsiteY0" fmla="*/ 177299 h 179640"/>
                <a:gd name="connsiteX1" fmla="*/ 85961 w 143712"/>
                <a:gd name="connsiteY1" fmla="*/ 164186 h 179640"/>
                <a:gd name="connsiteX2" fmla="*/ 85961 w 143712"/>
                <a:gd name="connsiteY2" fmla="*/ 51551 h 179640"/>
                <a:gd name="connsiteX3" fmla="*/ 116051 w 143712"/>
                <a:gd name="connsiteY3" fmla="*/ 81641 h 179640"/>
                <a:gd name="connsiteX4" fmla="*/ 125033 w 143712"/>
                <a:gd name="connsiteY4" fmla="*/ 85503 h 179640"/>
                <a:gd name="connsiteX5" fmla="*/ 137796 w 143712"/>
                <a:gd name="connsiteY5" fmla="*/ 71878 h 179640"/>
                <a:gd name="connsiteX6" fmla="*/ 134015 w 143712"/>
                <a:gd name="connsiteY6" fmla="*/ 63048 h 179640"/>
                <a:gd name="connsiteX7" fmla="*/ 81560 w 143712"/>
                <a:gd name="connsiteY7" fmla="*/ 10593 h 179640"/>
                <a:gd name="connsiteX8" fmla="*/ 63138 w 143712"/>
                <a:gd name="connsiteY8" fmla="*/ 10512 h 179640"/>
                <a:gd name="connsiteX9" fmla="*/ 63057 w 143712"/>
                <a:gd name="connsiteY9" fmla="*/ 10593 h 179640"/>
                <a:gd name="connsiteX10" fmla="*/ 10602 w 143712"/>
                <a:gd name="connsiteY10" fmla="*/ 63048 h 179640"/>
                <a:gd name="connsiteX11" fmla="*/ 10557 w 143712"/>
                <a:gd name="connsiteY11" fmla="*/ 81596 h 179640"/>
                <a:gd name="connsiteX12" fmla="*/ 29105 w 143712"/>
                <a:gd name="connsiteY12" fmla="*/ 81641 h 179640"/>
                <a:gd name="connsiteX13" fmla="*/ 59195 w 143712"/>
                <a:gd name="connsiteY13" fmla="*/ 51551 h 179640"/>
                <a:gd name="connsiteX14" fmla="*/ 59195 w 143712"/>
                <a:gd name="connsiteY14" fmla="*/ 164186 h 179640"/>
                <a:gd name="connsiteX15" fmla="*/ 72479 w 143712"/>
                <a:gd name="connsiteY15" fmla="*/ 177308 h 179640"/>
                <a:gd name="connsiteX16" fmla="*/ 72847 w 143712"/>
                <a:gd name="connsiteY16" fmla="*/ 177299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79640">
                  <a:moveTo>
                    <a:pt x="72847" y="177299"/>
                  </a:moveTo>
                  <a:cubicBezTo>
                    <a:pt x="80087" y="177299"/>
                    <a:pt x="85961" y="171425"/>
                    <a:pt x="85961" y="164186"/>
                  </a:cubicBezTo>
                  <a:lnTo>
                    <a:pt x="85961" y="51551"/>
                  </a:lnTo>
                  <a:lnTo>
                    <a:pt x="116051" y="81641"/>
                  </a:lnTo>
                  <a:cubicBezTo>
                    <a:pt x="118449" y="84012"/>
                    <a:pt x="121656" y="85396"/>
                    <a:pt x="125033" y="85503"/>
                  </a:cubicBezTo>
                  <a:cubicBezTo>
                    <a:pt x="132318" y="85261"/>
                    <a:pt x="138039" y="79162"/>
                    <a:pt x="137796" y="71878"/>
                  </a:cubicBezTo>
                  <a:cubicBezTo>
                    <a:pt x="137688" y="68563"/>
                    <a:pt x="136342" y="65410"/>
                    <a:pt x="134015" y="63048"/>
                  </a:cubicBezTo>
                  <a:lnTo>
                    <a:pt x="81560" y="10593"/>
                  </a:lnTo>
                  <a:cubicBezTo>
                    <a:pt x="76494" y="5482"/>
                    <a:pt x="68249" y="5447"/>
                    <a:pt x="63138" y="10512"/>
                  </a:cubicBezTo>
                  <a:cubicBezTo>
                    <a:pt x="63111" y="10539"/>
                    <a:pt x="63084" y="10567"/>
                    <a:pt x="63057" y="10593"/>
                  </a:cubicBezTo>
                  <a:lnTo>
                    <a:pt x="10602" y="63048"/>
                  </a:lnTo>
                  <a:cubicBezTo>
                    <a:pt x="5464" y="68159"/>
                    <a:pt x="5447" y="76459"/>
                    <a:pt x="10557" y="81596"/>
                  </a:cubicBezTo>
                  <a:cubicBezTo>
                    <a:pt x="15668" y="86734"/>
                    <a:pt x="23967" y="86752"/>
                    <a:pt x="29105" y="81641"/>
                  </a:cubicBezTo>
                  <a:lnTo>
                    <a:pt x="59195" y="51551"/>
                  </a:lnTo>
                  <a:lnTo>
                    <a:pt x="59195" y="164186"/>
                  </a:lnTo>
                  <a:cubicBezTo>
                    <a:pt x="59240" y="171479"/>
                    <a:pt x="65186" y="177353"/>
                    <a:pt x="72479" y="177308"/>
                  </a:cubicBezTo>
                  <a:cubicBezTo>
                    <a:pt x="72605" y="177308"/>
                    <a:pt x="72722" y="177299"/>
                    <a:pt x="72847" y="17729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3533379-657C-4113-893A-4B2D5BC623B8}"/>
                </a:ext>
              </a:extLst>
            </p:cNvPr>
            <p:cNvSpPr/>
            <p:nvPr/>
          </p:nvSpPr>
          <p:spPr>
            <a:xfrm>
              <a:off x="5746864" y="5282233"/>
              <a:ext cx="143712" cy="179640"/>
            </a:xfrm>
            <a:custGeom>
              <a:avLst/>
              <a:gdLst>
                <a:gd name="connsiteX0" fmla="*/ 81560 w 143712"/>
                <a:gd name="connsiteY0" fmla="*/ 10593 h 179640"/>
                <a:gd name="connsiteX1" fmla="*/ 63138 w 143712"/>
                <a:gd name="connsiteY1" fmla="*/ 10512 h 179640"/>
                <a:gd name="connsiteX2" fmla="*/ 63057 w 143712"/>
                <a:gd name="connsiteY2" fmla="*/ 10593 h 179640"/>
                <a:gd name="connsiteX3" fmla="*/ 10602 w 143712"/>
                <a:gd name="connsiteY3" fmla="*/ 63048 h 179640"/>
                <a:gd name="connsiteX4" fmla="*/ 10557 w 143712"/>
                <a:gd name="connsiteY4" fmla="*/ 81596 h 179640"/>
                <a:gd name="connsiteX5" fmla="*/ 29105 w 143712"/>
                <a:gd name="connsiteY5" fmla="*/ 81641 h 179640"/>
                <a:gd name="connsiteX6" fmla="*/ 59195 w 143712"/>
                <a:gd name="connsiteY6" fmla="*/ 51551 h 179640"/>
                <a:gd name="connsiteX7" fmla="*/ 59195 w 143712"/>
                <a:gd name="connsiteY7" fmla="*/ 164186 h 179640"/>
                <a:gd name="connsiteX8" fmla="*/ 72309 w 143712"/>
                <a:gd name="connsiteY8" fmla="*/ 177299 h 179640"/>
                <a:gd name="connsiteX9" fmla="*/ 85422 w 143712"/>
                <a:gd name="connsiteY9" fmla="*/ 164186 h 179640"/>
                <a:gd name="connsiteX10" fmla="*/ 85422 w 143712"/>
                <a:gd name="connsiteY10" fmla="*/ 51551 h 179640"/>
                <a:gd name="connsiteX11" fmla="*/ 115512 w 143712"/>
                <a:gd name="connsiteY11" fmla="*/ 81641 h 179640"/>
                <a:gd name="connsiteX12" fmla="*/ 124494 w 143712"/>
                <a:gd name="connsiteY12" fmla="*/ 85503 h 179640"/>
                <a:gd name="connsiteX13" fmla="*/ 137258 w 143712"/>
                <a:gd name="connsiteY13" fmla="*/ 71878 h 179640"/>
                <a:gd name="connsiteX14" fmla="*/ 133476 w 143712"/>
                <a:gd name="connsiteY14" fmla="*/ 63048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712" h="179640">
                  <a:moveTo>
                    <a:pt x="81560" y="10593"/>
                  </a:moveTo>
                  <a:cubicBezTo>
                    <a:pt x="76494" y="5482"/>
                    <a:pt x="68249" y="5447"/>
                    <a:pt x="63138" y="10512"/>
                  </a:cubicBezTo>
                  <a:cubicBezTo>
                    <a:pt x="63111" y="10539"/>
                    <a:pt x="63084" y="10567"/>
                    <a:pt x="63057" y="10593"/>
                  </a:cubicBezTo>
                  <a:lnTo>
                    <a:pt x="10602" y="63048"/>
                  </a:lnTo>
                  <a:cubicBezTo>
                    <a:pt x="5464" y="68159"/>
                    <a:pt x="5447" y="76459"/>
                    <a:pt x="10557" y="81596"/>
                  </a:cubicBezTo>
                  <a:cubicBezTo>
                    <a:pt x="15668" y="86734"/>
                    <a:pt x="23967" y="86752"/>
                    <a:pt x="29105" y="81641"/>
                  </a:cubicBezTo>
                  <a:lnTo>
                    <a:pt x="59195" y="51551"/>
                  </a:lnTo>
                  <a:lnTo>
                    <a:pt x="59195" y="164186"/>
                  </a:lnTo>
                  <a:cubicBezTo>
                    <a:pt x="59195" y="171425"/>
                    <a:pt x="65069" y="177299"/>
                    <a:pt x="72309" y="177299"/>
                  </a:cubicBezTo>
                  <a:cubicBezTo>
                    <a:pt x="79548" y="177299"/>
                    <a:pt x="85422" y="171425"/>
                    <a:pt x="85422" y="164186"/>
                  </a:cubicBezTo>
                  <a:lnTo>
                    <a:pt x="85422" y="51551"/>
                  </a:lnTo>
                  <a:lnTo>
                    <a:pt x="115512" y="81641"/>
                  </a:lnTo>
                  <a:cubicBezTo>
                    <a:pt x="117910" y="84012"/>
                    <a:pt x="121117" y="85396"/>
                    <a:pt x="124494" y="85503"/>
                  </a:cubicBezTo>
                  <a:cubicBezTo>
                    <a:pt x="131779" y="85261"/>
                    <a:pt x="137500" y="79162"/>
                    <a:pt x="137258" y="71878"/>
                  </a:cubicBezTo>
                  <a:cubicBezTo>
                    <a:pt x="137150" y="68563"/>
                    <a:pt x="135803" y="65410"/>
                    <a:pt x="133476" y="630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341A5CC-BA8F-478A-8A2F-30EF9C133460}"/>
                </a:ext>
              </a:extLst>
            </p:cNvPr>
            <p:cNvSpPr/>
            <p:nvPr/>
          </p:nvSpPr>
          <p:spPr>
            <a:xfrm>
              <a:off x="5563276" y="5485580"/>
              <a:ext cx="323352" cy="35928"/>
            </a:xfrm>
            <a:custGeom>
              <a:avLst/>
              <a:gdLst>
                <a:gd name="connsiteX0" fmla="*/ 314909 w 323352"/>
                <a:gd name="connsiteY0" fmla="*/ 6736 h 35928"/>
                <a:gd name="connsiteX1" fmla="*/ 321466 w 323352"/>
                <a:gd name="connsiteY1" fmla="*/ 6736 h 35928"/>
                <a:gd name="connsiteX2" fmla="*/ 321466 w 323352"/>
                <a:gd name="connsiteY2" fmla="*/ 32964 h 35928"/>
                <a:gd name="connsiteX3" fmla="*/ 314909 w 323352"/>
                <a:gd name="connsiteY3" fmla="*/ 32964 h 35928"/>
                <a:gd name="connsiteX4" fmla="*/ 13293 w 323352"/>
                <a:gd name="connsiteY4" fmla="*/ 32964 h 35928"/>
                <a:gd name="connsiteX5" fmla="*/ 13293 w 323352"/>
                <a:gd name="connsiteY5" fmla="*/ 6736 h 35928"/>
                <a:gd name="connsiteX6" fmla="*/ 6737 w 323352"/>
                <a:gd name="connsiteY6" fmla="*/ 6736 h 35928"/>
                <a:gd name="connsiteX7" fmla="*/ 13293 w 323352"/>
                <a:gd name="connsiteY7" fmla="*/ 6736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35928">
                  <a:moveTo>
                    <a:pt x="314909" y="6736"/>
                  </a:moveTo>
                  <a:cubicBezTo>
                    <a:pt x="318531" y="6736"/>
                    <a:pt x="321466" y="6736"/>
                    <a:pt x="321466" y="6736"/>
                  </a:cubicBezTo>
                  <a:lnTo>
                    <a:pt x="321466" y="32964"/>
                  </a:lnTo>
                  <a:cubicBezTo>
                    <a:pt x="321466" y="32964"/>
                    <a:pt x="318530" y="32964"/>
                    <a:pt x="314909" y="32964"/>
                  </a:cubicBezTo>
                  <a:lnTo>
                    <a:pt x="13293" y="32964"/>
                  </a:lnTo>
                  <a:lnTo>
                    <a:pt x="13293" y="6736"/>
                  </a:lnTo>
                  <a:cubicBezTo>
                    <a:pt x="9672" y="6736"/>
                    <a:pt x="6737" y="6736"/>
                    <a:pt x="6737" y="6736"/>
                  </a:cubicBezTo>
                  <a:cubicBezTo>
                    <a:pt x="6737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0906C4C-5466-414D-9DED-AB3E4DDEA018}"/>
                </a:ext>
              </a:extLst>
            </p:cNvPr>
            <p:cNvSpPr/>
            <p:nvPr/>
          </p:nvSpPr>
          <p:spPr>
            <a:xfrm>
              <a:off x="5563276" y="5197078"/>
              <a:ext cx="323352" cy="71856"/>
            </a:xfrm>
            <a:custGeom>
              <a:avLst/>
              <a:gdLst>
                <a:gd name="connsiteX0" fmla="*/ 314909 w 323352"/>
                <a:gd name="connsiteY0" fmla="*/ 6736 h 71856"/>
                <a:gd name="connsiteX1" fmla="*/ 321466 w 323352"/>
                <a:gd name="connsiteY1" fmla="*/ 6736 h 71856"/>
                <a:gd name="connsiteX2" fmla="*/ 321466 w 323352"/>
                <a:gd name="connsiteY2" fmla="*/ 72305 h 71856"/>
                <a:gd name="connsiteX3" fmla="*/ 314909 w 323352"/>
                <a:gd name="connsiteY3" fmla="*/ 72305 h 71856"/>
                <a:gd name="connsiteX4" fmla="*/ 13293 w 323352"/>
                <a:gd name="connsiteY4" fmla="*/ 72305 h 71856"/>
                <a:gd name="connsiteX5" fmla="*/ 13293 w 323352"/>
                <a:gd name="connsiteY5" fmla="*/ 6736 h 71856"/>
                <a:gd name="connsiteX6" fmla="*/ 6737 w 323352"/>
                <a:gd name="connsiteY6" fmla="*/ 6736 h 71856"/>
                <a:gd name="connsiteX7" fmla="*/ 13293 w 323352"/>
                <a:gd name="connsiteY7" fmla="*/ 6736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71856">
                  <a:moveTo>
                    <a:pt x="314909" y="6736"/>
                  </a:moveTo>
                  <a:cubicBezTo>
                    <a:pt x="318531" y="6736"/>
                    <a:pt x="321466" y="6736"/>
                    <a:pt x="321466" y="6736"/>
                  </a:cubicBezTo>
                  <a:lnTo>
                    <a:pt x="321466" y="72305"/>
                  </a:lnTo>
                  <a:cubicBezTo>
                    <a:pt x="321466" y="72305"/>
                    <a:pt x="318530" y="72305"/>
                    <a:pt x="314909" y="72305"/>
                  </a:cubicBezTo>
                  <a:lnTo>
                    <a:pt x="13293" y="72305"/>
                  </a:lnTo>
                  <a:lnTo>
                    <a:pt x="13293" y="6736"/>
                  </a:lnTo>
                  <a:cubicBezTo>
                    <a:pt x="9672" y="6736"/>
                    <a:pt x="6737" y="6736"/>
                    <a:pt x="6737" y="6736"/>
                  </a:cubicBezTo>
                  <a:cubicBezTo>
                    <a:pt x="6737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CA86B530-C0CA-4B2E-A823-3E44A34F29B2}"/>
              </a:ext>
            </a:extLst>
          </p:cNvPr>
          <p:cNvGrpSpPr/>
          <p:nvPr/>
        </p:nvGrpSpPr>
        <p:grpSpPr>
          <a:xfrm>
            <a:off x="5952599" y="5197045"/>
            <a:ext cx="323352" cy="325316"/>
            <a:chOff x="5952599" y="5197045"/>
            <a:chExt cx="323352" cy="32531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A92FC9D-85CB-40A7-93EF-C59B7AAD4A67}"/>
                </a:ext>
              </a:extLst>
            </p:cNvPr>
            <p:cNvSpPr/>
            <p:nvPr/>
          </p:nvSpPr>
          <p:spPr>
            <a:xfrm>
              <a:off x="5952614" y="5360685"/>
              <a:ext cx="161676" cy="161676"/>
            </a:xfrm>
            <a:custGeom>
              <a:avLst/>
              <a:gdLst>
                <a:gd name="connsiteX0" fmla="*/ 110780 w 161676"/>
                <a:gd name="connsiteY0" fmla="*/ 9566 h 161676"/>
                <a:gd name="connsiteX1" fmla="*/ 96858 w 161676"/>
                <a:gd name="connsiteY1" fmla="*/ 9566 h 161676"/>
                <a:gd name="connsiteX2" fmla="*/ 18175 w 161676"/>
                <a:gd name="connsiteY2" fmla="*/ 88249 h 161676"/>
                <a:gd name="connsiteX3" fmla="*/ 18175 w 161676"/>
                <a:gd name="connsiteY3" fmla="*/ 143937 h 161676"/>
                <a:gd name="connsiteX4" fmla="*/ 20600 w 161676"/>
                <a:gd name="connsiteY4" fmla="*/ 146362 h 161676"/>
                <a:gd name="connsiteX5" fmla="*/ 76288 w 161676"/>
                <a:gd name="connsiteY5" fmla="*/ 146362 h 161676"/>
                <a:gd name="connsiteX6" fmla="*/ 154971 w 161676"/>
                <a:gd name="connsiteY6" fmla="*/ 67679 h 161676"/>
                <a:gd name="connsiteX7" fmla="*/ 154971 w 161676"/>
                <a:gd name="connsiteY7" fmla="*/ 53757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676" h="161676">
                  <a:moveTo>
                    <a:pt x="110780" y="9566"/>
                  </a:moveTo>
                  <a:cubicBezTo>
                    <a:pt x="106909" y="5793"/>
                    <a:pt x="100729" y="5793"/>
                    <a:pt x="96858" y="9566"/>
                  </a:cubicBezTo>
                  <a:lnTo>
                    <a:pt x="18175" y="88249"/>
                  </a:lnTo>
                  <a:cubicBezTo>
                    <a:pt x="2924" y="103679"/>
                    <a:pt x="2924" y="128506"/>
                    <a:pt x="18175" y="143937"/>
                  </a:cubicBezTo>
                  <a:lnTo>
                    <a:pt x="20600" y="146362"/>
                  </a:lnTo>
                  <a:cubicBezTo>
                    <a:pt x="36031" y="161613"/>
                    <a:pt x="60858" y="161613"/>
                    <a:pt x="76288" y="146362"/>
                  </a:cubicBezTo>
                  <a:lnTo>
                    <a:pt x="154971" y="67679"/>
                  </a:lnTo>
                  <a:cubicBezTo>
                    <a:pt x="158744" y="63808"/>
                    <a:pt x="158744" y="57629"/>
                    <a:pt x="154971" y="5375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7AA3A83-E177-49D3-B942-140DF73E11FC}"/>
                </a:ext>
              </a:extLst>
            </p:cNvPr>
            <p:cNvSpPr/>
            <p:nvPr/>
          </p:nvSpPr>
          <p:spPr>
            <a:xfrm>
              <a:off x="6129411" y="5197223"/>
              <a:ext cx="143712" cy="143712"/>
            </a:xfrm>
            <a:custGeom>
              <a:avLst/>
              <a:gdLst>
                <a:gd name="connsiteX0" fmla="*/ 29641 w 143712"/>
                <a:gd name="connsiteY0" fmla="*/ 144645 h 143712"/>
                <a:gd name="connsiteX1" fmla="*/ 81737 w 143712"/>
                <a:gd name="connsiteY1" fmla="*/ 92639 h 143712"/>
                <a:gd name="connsiteX2" fmla="*/ 117665 w 143712"/>
                <a:gd name="connsiteY2" fmla="*/ 87699 h 143712"/>
                <a:gd name="connsiteX3" fmla="*/ 126647 w 143712"/>
                <a:gd name="connsiteY3" fmla="*/ 81322 h 143712"/>
                <a:gd name="connsiteX4" fmla="*/ 143443 w 143712"/>
                <a:gd name="connsiteY4" fmla="*/ 48358 h 143712"/>
                <a:gd name="connsiteX5" fmla="*/ 141287 w 143712"/>
                <a:gd name="connsiteY5" fmla="*/ 34615 h 143712"/>
                <a:gd name="connsiteX6" fmla="*/ 116856 w 143712"/>
                <a:gd name="connsiteY6" fmla="*/ 10185 h 143712"/>
                <a:gd name="connsiteX7" fmla="*/ 103114 w 143712"/>
                <a:gd name="connsiteY7" fmla="*/ 8029 h 143712"/>
                <a:gd name="connsiteX8" fmla="*/ 70149 w 143712"/>
                <a:gd name="connsiteY8" fmla="*/ 24825 h 143712"/>
                <a:gd name="connsiteX9" fmla="*/ 63773 w 143712"/>
                <a:gd name="connsiteY9" fmla="*/ 33807 h 143712"/>
                <a:gd name="connsiteX10" fmla="*/ 58833 w 143712"/>
                <a:gd name="connsiteY10" fmla="*/ 69735 h 143712"/>
                <a:gd name="connsiteX11" fmla="*/ 6737 w 143712"/>
                <a:gd name="connsiteY11" fmla="*/ 12174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12" h="143712">
                  <a:moveTo>
                    <a:pt x="29641" y="144645"/>
                  </a:moveTo>
                  <a:lnTo>
                    <a:pt x="81737" y="92639"/>
                  </a:lnTo>
                  <a:lnTo>
                    <a:pt x="117665" y="87699"/>
                  </a:lnTo>
                  <a:cubicBezTo>
                    <a:pt x="121527" y="87196"/>
                    <a:pt x="124895" y="84807"/>
                    <a:pt x="126647" y="81322"/>
                  </a:cubicBezTo>
                  <a:lnTo>
                    <a:pt x="143443" y="48358"/>
                  </a:lnTo>
                  <a:cubicBezTo>
                    <a:pt x="145769" y="43795"/>
                    <a:pt x="144898" y="38253"/>
                    <a:pt x="141287" y="34615"/>
                  </a:cubicBezTo>
                  <a:lnTo>
                    <a:pt x="116856" y="10185"/>
                  </a:lnTo>
                  <a:cubicBezTo>
                    <a:pt x="113219" y="6574"/>
                    <a:pt x="107677" y="5702"/>
                    <a:pt x="103114" y="8029"/>
                  </a:cubicBezTo>
                  <a:lnTo>
                    <a:pt x="70149" y="24825"/>
                  </a:lnTo>
                  <a:cubicBezTo>
                    <a:pt x="66647" y="26550"/>
                    <a:pt x="64248" y="29927"/>
                    <a:pt x="63773" y="33807"/>
                  </a:cubicBezTo>
                  <a:lnTo>
                    <a:pt x="58833" y="69735"/>
                  </a:lnTo>
                  <a:lnTo>
                    <a:pt x="6737" y="12174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F77BED-6F45-4AB5-8E2E-7D9340782259}"/>
                </a:ext>
              </a:extLst>
            </p:cNvPr>
            <p:cNvSpPr/>
            <p:nvPr/>
          </p:nvSpPr>
          <p:spPr>
            <a:xfrm>
              <a:off x="5952599" y="5197045"/>
              <a:ext cx="323352" cy="323352"/>
            </a:xfrm>
            <a:custGeom>
              <a:avLst/>
              <a:gdLst>
                <a:gd name="connsiteX0" fmla="*/ 242111 w 323352"/>
                <a:gd name="connsiteY0" fmla="*/ 206979 h 323352"/>
                <a:gd name="connsiteX1" fmla="*/ 121124 w 323352"/>
                <a:gd name="connsiteY1" fmla="*/ 85991 h 323352"/>
                <a:gd name="connsiteX2" fmla="*/ 85717 w 323352"/>
                <a:gd name="connsiteY2" fmla="*/ 10282 h 323352"/>
                <a:gd name="connsiteX3" fmla="*/ 57351 w 323352"/>
                <a:gd name="connsiteY3" fmla="*/ 7309 h 323352"/>
                <a:gd name="connsiteX4" fmla="*/ 51800 w 323352"/>
                <a:gd name="connsiteY4" fmla="*/ 14737 h 323352"/>
                <a:gd name="connsiteX5" fmla="*/ 53669 w 323352"/>
                <a:gd name="connsiteY5" fmla="*/ 18447 h 323352"/>
                <a:gd name="connsiteX6" fmla="*/ 78998 w 323352"/>
                <a:gd name="connsiteY6" fmla="*/ 43776 h 323352"/>
                <a:gd name="connsiteX7" fmla="*/ 78998 w 323352"/>
                <a:gd name="connsiteY7" fmla="*/ 77638 h 323352"/>
                <a:gd name="connsiteX8" fmla="*/ 77561 w 323352"/>
                <a:gd name="connsiteY8" fmla="*/ 79075 h 323352"/>
                <a:gd name="connsiteX9" fmla="*/ 43699 w 323352"/>
                <a:gd name="connsiteY9" fmla="*/ 79075 h 323352"/>
                <a:gd name="connsiteX10" fmla="*/ 18459 w 323352"/>
                <a:gd name="connsiteY10" fmla="*/ 53836 h 323352"/>
                <a:gd name="connsiteX11" fmla="*/ 9190 w 323352"/>
                <a:gd name="connsiteY11" fmla="*/ 53809 h 323352"/>
                <a:gd name="connsiteX12" fmla="*/ 7321 w 323352"/>
                <a:gd name="connsiteY12" fmla="*/ 57519 h 323352"/>
                <a:gd name="connsiteX13" fmla="*/ 57441 w 323352"/>
                <a:gd name="connsiteY13" fmla="*/ 124093 h 323352"/>
                <a:gd name="connsiteX14" fmla="*/ 85825 w 323352"/>
                <a:gd name="connsiteY14" fmla="*/ 121111 h 323352"/>
                <a:gd name="connsiteX15" fmla="*/ 206992 w 323352"/>
                <a:gd name="connsiteY15" fmla="*/ 242279 h 323352"/>
                <a:gd name="connsiteX16" fmla="*/ 242282 w 323352"/>
                <a:gd name="connsiteY16" fmla="*/ 317907 h 323352"/>
                <a:gd name="connsiteX17" fmla="*/ 270764 w 323352"/>
                <a:gd name="connsiteY17" fmla="*/ 320871 h 323352"/>
                <a:gd name="connsiteX18" fmla="*/ 276279 w 323352"/>
                <a:gd name="connsiteY18" fmla="*/ 313254 h 323352"/>
                <a:gd name="connsiteX19" fmla="*/ 274447 w 323352"/>
                <a:gd name="connsiteY19" fmla="*/ 309644 h 323352"/>
                <a:gd name="connsiteX20" fmla="*/ 252081 w 323352"/>
                <a:gd name="connsiteY20" fmla="*/ 287279 h 323352"/>
                <a:gd name="connsiteX21" fmla="*/ 252027 w 323352"/>
                <a:gd name="connsiteY21" fmla="*/ 254638 h 323352"/>
                <a:gd name="connsiteX22" fmla="*/ 252081 w 323352"/>
                <a:gd name="connsiteY22" fmla="*/ 254584 h 323352"/>
                <a:gd name="connsiteX23" fmla="*/ 254506 w 323352"/>
                <a:gd name="connsiteY23" fmla="*/ 252069 h 323352"/>
                <a:gd name="connsiteX24" fmla="*/ 287201 w 323352"/>
                <a:gd name="connsiteY24" fmla="*/ 252069 h 323352"/>
                <a:gd name="connsiteX25" fmla="*/ 309656 w 323352"/>
                <a:gd name="connsiteY25" fmla="*/ 274524 h 323352"/>
                <a:gd name="connsiteX26" fmla="*/ 319060 w 323352"/>
                <a:gd name="connsiteY26" fmla="*/ 274452 h 323352"/>
                <a:gd name="connsiteX27" fmla="*/ 320884 w 323352"/>
                <a:gd name="connsiteY27" fmla="*/ 270841 h 323352"/>
                <a:gd name="connsiteX28" fmla="*/ 270719 w 323352"/>
                <a:gd name="connsiteY28" fmla="*/ 203988 h 323352"/>
                <a:gd name="connsiteX29" fmla="*/ 242111 w 323352"/>
                <a:gd name="connsiteY29" fmla="*/ 20697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23352" h="323352">
                  <a:moveTo>
                    <a:pt x="242111" y="206979"/>
                  </a:moveTo>
                  <a:lnTo>
                    <a:pt x="121124" y="85991"/>
                  </a:lnTo>
                  <a:cubicBezTo>
                    <a:pt x="132252" y="55309"/>
                    <a:pt x="116408" y="21411"/>
                    <a:pt x="85717" y="10282"/>
                  </a:cubicBezTo>
                  <a:cubicBezTo>
                    <a:pt x="76645" y="6986"/>
                    <a:pt x="66908" y="5971"/>
                    <a:pt x="57351" y="7309"/>
                  </a:cubicBezTo>
                  <a:cubicBezTo>
                    <a:pt x="53767" y="7830"/>
                    <a:pt x="51280" y="11154"/>
                    <a:pt x="51800" y="14737"/>
                  </a:cubicBezTo>
                  <a:cubicBezTo>
                    <a:pt x="52007" y="16147"/>
                    <a:pt x="52663" y="17450"/>
                    <a:pt x="53669" y="18447"/>
                  </a:cubicBezTo>
                  <a:lnTo>
                    <a:pt x="78998" y="43776"/>
                  </a:lnTo>
                  <a:cubicBezTo>
                    <a:pt x="88330" y="53135"/>
                    <a:pt x="88330" y="68279"/>
                    <a:pt x="78998" y="77638"/>
                  </a:cubicBezTo>
                  <a:lnTo>
                    <a:pt x="77561" y="79075"/>
                  </a:lnTo>
                  <a:cubicBezTo>
                    <a:pt x="68202" y="88407"/>
                    <a:pt x="53058" y="88407"/>
                    <a:pt x="43699" y="79075"/>
                  </a:cubicBezTo>
                  <a:lnTo>
                    <a:pt x="18459" y="53836"/>
                  </a:lnTo>
                  <a:cubicBezTo>
                    <a:pt x="15908" y="51267"/>
                    <a:pt x="11759" y="51258"/>
                    <a:pt x="9190" y="53809"/>
                  </a:cubicBezTo>
                  <a:cubicBezTo>
                    <a:pt x="8184" y="54815"/>
                    <a:pt x="7528" y="56117"/>
                    <a:pt x="7321" y="57519"/>
                  </a:cubicBezTo>
                  <a:cubicBezTo>
                    <a:pt x="2777" y="89746"/>
                    <a:pt x="25214" y="119548"/>
                    <a:pt x="57441" y="124093"/>
                  </a:cubicBezTo>
                  <a:cubicBezTo>
                    <a:pt x="67007" y="125441"/>
                    <a:pt x="76753" y="124417"/>
                    <a:pt x="85825" y="121111"/>
                  </a:cubicBezTo>
                  <a:lnTo>
                    <a:pt x="206992" y="242279"/>
                  </a:lnTo>
                  <a:cubicBezTo>
                    <a:pt x="195854" y="272907"/>
                    <a:pt x="211653" y="306769"/>
                    <a:pt x="242282" y="317907"/>
                  </a:cubicBezTo>
                  <a:cubicBezTo>
                    <a:pt x="251390" y="321221"/>
                    <a:pt x="261171" y="322236"/>
                    <a:pt x="270764" y="320871"/>
                  </a:cubicBezTo>
                  <a:cubicBezTo>
                    <a:pt x="274392" y="320287"/>
                    <a:pt x="276853" y="316883"/>
                    <a:pt x="276279" y="313254"/>
                  </a:cubicBezTo>
                  <a:cubicBezTo>
                    <a:pt x="276054" y="311889"/>
                    <a:pt x="275417" y="310632"/>
                    <a:pt x="274447" y="309644"/>
                  </a:cubicBezTo>
                  <a:lnTo>
                    <a:pt x="252081" y="287279"/>
                  </a:lnTo>
                  <a:cubicBezTo>
                    <a:pt x="243054" y="278278"/>
                    <a:pt x="243027" y="263665"/>
                    <a:pt x="252027" y="254638"/>
                  </a:cubicBezTo>
                  <a:cubicBezTo>
                    <a:pt x="252045" y="254620"/>
                    <a:pt x="252063" y="254602"/>
                    <a:pt x="252081" y="254584"/>
                  </a:cubicBezTo>
                  <a:lnTo>
                    <a:pt x="254506" y="252069"/>
                  </a:lnTo>
                  <a:cubicBezTo>
                    <a:pt x="263551" y="243069"/>
                    <a:pt x="278156" y="243069"/>
                    <a:pt x="287201" y="252069"/>
                  </a:cubicBezTo>
                  <a:lnTo>
                    <a:pt x="309656" y="274524"/>
                  </a:lnTo>
                  <a:cubicBezTo>
                    <a:pt x="312270" y="277101"/>
                    <a:pt x="316482" y="277066"/>
                    <a:pt x="319060" y="274452"/>
                  </a:cubicBezTo>
                  <a:cubicBezTo>
                    <a:pt x="320030" y="273473"/>
                    <a:pt x="320668" y="272206"/>
                    <a:pt x="320884" y="270841"/>
                  </a:cubicBezTo>
                  <a:cubicBezTo>
                    <a:pt x="325491" y="238524"/>
                    <a:pt x="303027" y="208596"/>
                    <a:pt x="270719" y="203988"/>
                  </a:cubicBezTo>
                  <a:cubicBezTo>
                    <a:pt x="261081" y="202614"/>
                    <a:pt x="251255" y="203647"/>
                    <a:pt x="242111" y="20697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3E379F79-124E-4BEF-BDE1-68C08F53D5AD}"/>
              </a:ext>
            </a:extLst>
          </p:cNvPr>
          <p:cNvGrpSpPr/>
          <p:nvPr/>
        </p:nvGrpSpPr>
        <p:grpSpPr>
          <a:xfrm>
            <a:off x="6341926" y="5197078"/>
            <a:ext cx="325867" cy="325868"/>
            <a:chOff x="6341926" y="5197078"/>
            <a:chExt cx="325867" cy="325868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1395DCD-A21B-439E-AA8A-3ADB18EA725D}"/>
                </a:ext>
              </a:extLst>
            </p:cNvPr>
            <p:cNvSpPr/>
            <p:nvPr/>
          </p:nvSpPr>
          <p:spPr>
            <a:xfrm>
              <a:off x="6368153" y="5308635"/>
              <a:ext cx="269460" cy="98802"/>
            </a:xfrm>
            <a:custGeom>
              <a:avLst/>
              <a:gdLst>
                <a:gd name="connsiteX0" fmla="*/ 19850 w 269460"/>
                <a:gd name="connsiteY0" fmla="*/ 98532 h 98802"/>
                <a:gd name="connsiteX1" fmla="*/ 32964 w 269460"/>
                <a:gd name="connsiteY1" fmla="*/ 85418 h 98802"/>
                <a:gd name="connsiteX2" fmla="*/ 32964 w 269460"/>
                <a:gd name="connsiteY2" fmla="*/ 65748 h 98802"/>
                <a:gd name="connsiteX3" fmla="*/ 124760 w 269460"/>
                <a:gd name="connsiteY3" fmla="*/ 65748 h 98802"/>
                <a:gd name="connsiteX4" fmla="*/ 124760 w 269460"/>
                <a:gd name="connsiteY4" fmla="*/ 85418 h 98802"/>
                <a:gd name="connsiteX5" fmla="*/ 137874 w 269460"/>
                <a:gd name="connsiteY5" fmla="*/ 98532 h 98802"/>
                <a:gd name="connsiteX6" fmla="*/ 150988 w 269460"/>
                <a:gd name="connsiteY6" fmla="*/ 85418 h 98802"/>
                <a:gd name="connsiteX7" fmla="*/ 150988 w 269460"/>
                <a:gd name="connsiteY7" fmla="*/ 65748 h 98802"/>
                <a:gd name="connsiteX8" fmla="*/ 242604 w 269460"/>
                <a:gd name="connsiteY8" fmla="*/ 65748 h 98802"/>
                <a:gd name="connsiteX9" fmla="*/ 242604 w 269460"/>
                <a:gd name="connsiteY9" fmla="*/ 85418 h 98802"/>
                <a:gd name="connsiteX10" fmla="*/ 255718 w 269460"/>
                <a:gd name="connsiteY10" fmla="*/ 98532 h 98802"/>
                <a:gd name="connsiteX11" fmla="*/ 268831 w 269460"/>
                <a:gd name="connsiteY11" fmla="*/ 85418 h 98802"/>
                <a:gd name="connsiteX12" fmla="*/ 268831 w 269460"/>
                <a:gd name="connsiteY12" fmla="*/ 52634 h 98802"/>
                <a:gd name="connsiteX13" fmla="*/ 255718 w 269460"/>
                <a:gd name="connsiteY13" fmla="*/ 39521 h 98802"/>
                <a:gd name="connsiteX14" fmla="*/ 150988 w 269460"/>
                <a:gd name="connsiteY14" fmla="*/ 39521 h 98802"/>
                <a:gd name="connsiteX15" fmla="*/ 150988 w 269460"/>
                <a:gd name="connsiteY15" fmla="*/ 19850 h 98802"/>
                <a:gd name="connsiteX16" fmla="*/ 137874 w 269460"/>
                <a:gd name="connsiteY16" fmla="*/ 6737 h 98802"/>
                <a:gd name="connsiteX17" fmla="*/ 124760 w 269460"/>
                <a:gd name="connsiteY17" fmla="*/ 19850 h 98802"/>
                <a:gd name="connsiteX18" fmla="*/ 124760 w 269460"/>
                <a:gd name="connsiteY18" fmla="*/ 39521 h 98802"/>
                <a:gd name="connsiteX19" fmla="*/ 19850 w 269460"/>
                <a:gd name="connsiteY19" fmla="*/ 39521 h 98802"/>
                <a:gd name="connsiteX20" fmla="*/ 6737 w 269460"/>
                <a:gd name="connsiteY20" fmla="*/ 52634 h 98802"/>
                <a:gd name="connsiteX21" fmla="*/ 6737 w 269460"/>
                <a:gd name="connsiteY21" fmla="*/ 85418 h 98802"/>
                <a:gd name="connsiteX22" fmla="*/ 19850 w 269460"/>
                <a:gd name="connsiteY22" fmla="*/ 98532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460" h="98802">
                  <a:moveTo>
                    <a:pt x="19850" y="98532"/>
                  </a:moveTo>
                  <a:cubicBezTo>
                    <a:pt x="27072" y="98487"/>
                    <a:pt x="32919" y="92640"/>
                    <a:pt x="32964" y="85418"/>
                  </a:cubicBezTo>
                  <a:lnTo>
                    <a:pt x="32964" y="65748"/>
                  </a:lnTo>
                  <a:lnTo>
                    <a:pt x="124760" y="65748"/>
                  </a:lnTo>
                  <a:lnTo>
                    <a:pt x="124760" y="85418"/>
                  </a:lnTo>
                  <a:cubicBezTo>
                    <a:pt x="124760" y="92658"/>
                    <a:pt x="130634" y="98532"/>
                    <a:pt x="137874" y="98532"/>
                  </a:cubicBezTo>
                  <a:cubicBezTo>
                    <a:pt x="145113" y="98532"/>
                    <a:pt x="150988" y="92658"/>
                    <a:pt x="150988" y="85418"/>
                  </a:cubicBezTo>
                  <a:lnTo>
                    <a:pt x="150988" y="65748"/>
                  </a:lnTo>
                  <a:lnTo>
                    <a:pt x="242604" y="65748"/>
                  </a:lnTo>
                  <a:lnTo>
                    <a:pt x="242604" y="85418"/>
                  </a:lnTo>
                  <a:cubicBezTo>
                    <a:pt x="242604" y="92658"/>
                    <a:pt x="248478" y="98532"/>
                    <a:pt x="255718" y="98532"/>
                  </a:cubicBezTo>
                  <a:cubicBezTo>
                    <a:pt x="262957" y="98532"/>
                    <a:pt x="268831" y="92658"/>
                    <a:pt x="268831" y="85418"/>
                  </a:cubicBezTo>
                  <a:lnTo>
                    <a:pt x="268831" y="52634"/>
                  </a:lnTo>
                  <a:cubicBezTo>
                    <a:pt x="268831" y="45395"/>
                    <a:pt x="262957" y="39521"/>
                    <a:pt x="255718" y="39521"/>
                  </a:cubicBezTo>
                  <a:lnTo>
                    <a:pt x="150988" y="39521"/>
                  </a:lnTo>
                  <a:lnTo>
                    <a:pt x="150988" y="19850"/>
                  </a:lnTo>
                  <a:cubicBezTo>
                    <a:pt x="150988" y="12611"/>
                    <a:pt x="145113" y="6737"/>
                    <a:pt x="137874" y="6737"/>
                  </a:cubicBezTo>
                  <a:cubicBezTo>
                    <a:pt x="130634" y="6737"/>
                    <a:pt x="124760" y="12611"/>
                    <a:pt x="124760" y="19850"/>
                  </a:cubicBezTo>
                  <a:lnTo>
                    <a:pt x="124760" y="39521"/>
                  </a:lnTo>
                  <a:lnTo>
                    <a:pt x="19850" y="39521"/>
                  </a:lnTo>
                  <a:cubicBezTo>
                    <a:pt x="12611" y="39521"/>
                    <a:pt x="6737" y="45395"/>
                    <a:pt x="6737" y="52634"/>
                  </a:cubicBezTo>
                  <a:lnTo>
                    <a:pt x="6737" y="85418"/>
                  </a:lnTo>
                  <a:cubicBezTo>
                    <a:pt x="6737" y="92658"/>
                    <a:pt x="12611" y="98532"/>
                    <a:pt x="19850" y="985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2EF14F7-CE91-40FD-B394-E7003D20C5B0}"/>
                </a:ext>
              </a:extLst>
            </p:cNvPr>
            <p:cNvSpPr/>
            <p:nvPr/>
          </p:nvSpPr>
          <p:spPr>
            <a:xfrm>
              <a:off x="6341926" y="5433126"/>
              <a:ext cx="89820" cy="89820"/>
            </a:xfrm>
            <a:custGeom>
              <a:avLst/>
              <a:gdLst>
                <a:gd name="connsiteX0" fmla="*/ 85419 w 89820"/>
                <a:gd name="connsiteY0" fmla="*/ 46078 h 89820"/>
                <a:gd name="connsiteX1" fmla="*/ 46078 w 89820"/>
                <a:gd name="connsiteY1" fmla="*/ 85419 h 89820"/>
                <a:gd name="connsiteX2" fmla="*/ 6737 w 89820"/>
                <a:gd name="connsiteY2" fmla="*/ 46078 h 89820"/>
                <a:gd name="connsiteX3" fmla="*/ 46078 w 89820"/>
                <a:gd name="connsiteY3" fmla="*/ 6737 h 89820"/>
                <a:gd name="connsiteX4" fmla="*/ 85419 w 89820"/>
                <a:gd name="connsiteY4" fmla="*/ 4607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0" h="89820">
                  <a:moveTo>
                    <a:pt x="85419" y="46078"/>
                  </a:moveTo>
                  <a:cubicBezTo>
                    <a:pt x="85419" y="67805"/>
                    <a:pt x="67805" y="85419"/>
                    <a:pt x="46078" y="85419"/>
                  </a:cubicBezTo>
                  <a:cubicBezTo>
                    <a:pt x="24350" y="85419"/>
                    <a:pt x="6737" y="67805"/>
                    <a:pt x="6737" y="46078"/>
                  </a:cubicBezTo>
                  <a:cubicBezTo>
                    <a:pt x="6737" y="24350"/>
                    <a:pt x="24350" y="6737"/>
                    <a:pt x="46078" y="6737"/>
                  </a:cubicBezTo>
                  <a:cubicBezTo>
                    <a:pt x="67805" y="6737"/>
                    <a:pt x="85419" y="24350"/>
                    <a:pt x="85419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70838F-D9A6-4E54-BC5C-35EAE34C5FAF}"/>
                </a:ext>
              </a:extLst>
            </p:cNvPr>
            <p:cNvSpPr/>
            <p:nvPr/>
          </p:nvSpPr>
          <p:spPr>
            <a:xfrm>
              <a:off x="6577973" y="5433126"/>
              <a:ext cx="89820" cy="89820"/>
            </a:xfrm>
            <a:custGeom>
              <a:avLst/>
              <a:gdLst>
                <a:gd name="connsiteX0" fmla="*/ 85419 w 89820"/>
                <a:gd name="connsiteY0" fmla="*/ 46078 h 89820"/>
                <a:gd name="connsiteX1" fmla="*/ 46078 w 89820"/>
                <a:gd name="connsiteY1" fmla="*/ 85419 h 89820"/>
                <a:gd name="connsiteX2" fmla="*/ 6736 w 89820"/>
                <a:gd name="connsiteY2" fmla="*/ 46078 h 89820"/>
                <a:gd name="connsiteX3" fmla="*/ 46078 w 89820"/>
                <a:gd name="connsiteY3" fmla="*/ 6737 h 89820"/>
                <a:gd name="connsiteX4" fmla="*/ 85419 w 89820"/>
                <a:gd name="connsiteY4" fmla="*/ 4607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0" h="89820">
                  <a:moveTo>
                    <a:pt x="85419" y="46078"/>
                  </a:moveTo>
                  <a:cubicBezTo>
                    <a:pt x="85419" y="67805"/>
                    <a:pt x="67805" y="85419"/>
                    <a:pt x="46078" y="85419"/>
                  </a:cubicBezTo>
                  <a:cubicBezTo>
                    <a:pt x="24350" y="85419"/>
                    <a:pt x="6736" y="67805"/>
                    <a:pt x="6736" y="46078"/>
                  </a:cubicBezTo>
                  <a:cubicBezTo>
                    <a:pt x="6736" y="24350"/>
                    <a:pt x="24350" y="6737"/>
                    <a:pt x="46078" y="6737"/>
                  </a:cubicBezTo>
                  <a:cubicBezTo>
                    <a:pt x="67805" y="6737"/>
                    <a:pt x="85419" y="24350"/>
                    <a:pt x="85419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F755E5B-C924-42C3-B6E3-EDF8F55AA2F8}"/>
                </a:ext>
              </a:extLst>
            </p:cNvPr>
            <p:cNvSpPr/>
            <p:nvPr/>
          </p:nvSpPr>
          <p:spPr>
            <a:xfrm>
              <a:off x="6459949" y="5433126"/>
              <a:ext cx="89820" cy="89820"/>
            </a:xfrm>
            <a:custGeom>
              <a:avLst/>
              <a:gdLst>
                <a:gd name="connsiteX0" fmla="*/ 85419 w 89820"/>
                <a:gd name="connsiteY0" fmla="*/ 46078 h 89820"/>
                <a:gd name="connsiteX1" fmla="*/ 46077 w 89820"/>
                <a:gd name="connsiteY1" fmla="*/ 85419 h 89820"/>
                <a:gd name="connsiteX2" fmla="*/ 6736 w 89820"/>
                <a:gd name="connsiteY2" fmla="*/ 46078 h 89820"/>
                <a:gd name="connsiteX3" fmla="*/ 46077 w 89820"/>
                <a:gd name="connsiteY3" fmla="*/ 6737 h 89820"/>
                <a:gd name="connsiteX4" fmla="*/ 85419 w 89820"/>
                <a:gd name="connsiteY4" fmla="*/ 4607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0" h="89820">
                  <a:moveTo>
                    <a:pt x="85419" y="46078"/>
                  </a:moveTo>
                  <a:cubicBezTo>
                    <a:pt x="85419" y="67805"/>
                    <a:pt x="67805" y="85419"/>
                    <a:pt x="46077" y="85419"/>
                  </a:cubicBezTo>
                  <a:cubicBezTo>
                    <a:pt x="24350" y="85419"/>
                    <a:pt x="6736" y="67805"/>
                    <a:pt x="6736" y="46078"/>
                  </a:cubicBezTo>
                  <a:cubicBezTo>
                    <a:pt x="6736" y="24350"/>
                    <a:pt x="24350" y="6737"/>
                    <a:pt x="46077" y="6737"/>
                  </a:cubicBezTo>
                  <a:cubicBezTo>
                    <a:pt x="67805" y="6737"/>
                    <a:pt x="85419" y="24350"/>
                    <a:pt x="85419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9D728FF-A585-4EA0-8150-2E6EE4FA5F17}"/>
                </a:ext>
              </a:extLst>
            </p:cNvPr>
            <p:cNvSpPr/>
            <p:nvPr/>
          </p:nvSpPr>
          <p:spPr>
            <a:xfrm>
              <a:off x="6459949" y="5197078"/>
              <a:ext cx="89820" cy="89820"/>
            </a:xfrm>
            <a:custGeom>
              <a:avLst/>
              <a:gdLst>
                <a:gd name="connsiteX0" fmla="*/ 85419 w 89820"/>
                <a:gd name="connsiteY0" fmla="*/ 46078 h 89820"/>
                <a:gd name="connsiteX1" fmla="*/ 46077 w 89820"/>
                <a:gd name="connsiteY1" fmla="*/ 85419 h 89820"/>
                <a:gd name="connsiteX2" fmla="*/ 6736 w 89820"/>
                <a:gd name="connsiteY2" fmla="*/ 46078 h 89820"/>
                <a:gd name="connsiteX3" fmla="*/ 46077 w 89820"/>
                <a:gd name="connsiteY3" fmla="*/ 6736 h 89820"/>
                <a:gd name="connsiteX4" fmla="*/ 85419 w 89820"/>
                <a:gd name="connsiteY4" fmla="*/ 4607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0" h="89820">
                  <a:moveTo>
                    <a:pt x="85419" y="46078"/>
                  </a:moveTo>
                  <a:cubicBezTo>
                    <a:pt x="85419" y="67805"/>
                    <a:pt x="67805" y="85419"/>
                    <a:pt x="46077" y="85419"/>
                  </a:cubicBezTo>
                  <a:cubicBezTo>
                    <a:pt x="24350" y="85419"/>
                    <a:pt x="6736" y="67805"/>
                    <a:pt x="6736" y="46078"/>
                  </a:cubicBezTo>
                  <a:cubicBezTo>
                    <a:pt x="6736" y="24350"/>
                    <a:pt x="24350" y="6736"/>
                    <a:pt x="46077" y="6736"/>
                  </a:cubicBezTo>
                  <a:cubicBezTo>
                    <a:pt x="67805" y="6736"/>
                    <a:pt x="85419" y="24350"/>
                    <a:pt x="85419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858EEC3-6A33-42DF-A340-00CC19D79917}"/>
              </a:ext>
            </a:extLst>
          </p:cNvPr>
          <p:cNvGrpSpPr/>
          <p:nvPr/>
        </p:nvGrpSpPr>
        <p:grpSpPr>
          <a:xfrm>
            <a:off x="3227772" y="5216749"/>
            <a:ext cx="324340" cy="287424"/>
            <a:chOff x="3227772" y="5216749"/>
            <a:chExt cx="324340" cy="28742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93A425B-2F84-48A5-867B-6AFFCEE57342}"/>
                </a:ext>
              </a:extLst>
            </p:cNvPr>
            <p:cNvSpPr/>
            <p:nvPr/>
          </p:nvSpPr>
          <p:spPr>
            <a:xfrm>
              <a:off x="3345526" y="5216749"/>
              <a:ext cx="206586" cy="287424"/>
            </a:xfrm>
            <a:custGeom>
              <a:avLst/>
              <a:gdLst>
                <a:gd name="connsiteX0" fmla="*/ 197517 w 206586"/>
                <a:gd name="connsiteY0" fmla="*/ 6737 h 287424"/>
                <a:gd name="connsiteX1" fmla="*/ 13116 w 206586"/>
                <a:gd name="connsiteY1" fmla="*/ 6737 h 287424"/>
                <a:gd name="connsiteX2" fmla="*/ 7009 w 206586"/>
                <a:gd name="connsiteY2" fmla="*/ 13195 h 287424"/>
                <a:gd name="connsiteX3" fmla="*/ 7009 w 206586"/>
                <a:gd name="connsiteY3" fmla="*/ 13294 h 287424"/>
                <a:gd name="connsiteX4" fmla="*/ 7009 w 206586"/>
                <a:gd name="connsiteY4" fmla="*/ 42934 h 287424"/>
                <a:gd name="connsiteX5" fmla="*/ 13116 w 206586"/>
                <a:gd name="connsiteY5" fmla="*/ 44191 h 287424"/>
                <a:gd name="connsiteX6" fmla="*/ 32967 w 206586"/>
                <a:gd name="connsiteY6" fmla="*/ 68533 h 287424"/>
                <a:gd name="connsiteX7" fmla="*/ 32967 w 206586"/>
                <a:gd name="connsiteY7" fmla="*/ 147484 h 287424"/>
                <a:gd name="connsiteX8" fmla="*/ 10332 w 206586"/>
                <a:gd name="connsiteY8" fmla="*/ 209460 h 287424"/>
                <a:gd name="connsiteX9" fmla="*/ 6739 w 206586"/>
                <a:gd name="connsiteY9" fmla="*/ 213413 h 287424"/>
                <a:gd name="connsiteX10" fmla="*/ 6739 w 206586"/>
                <a:gd name="connsiteY10" fmla="*/ 275568 h 287424"/>
                <a:gd name="connsiteX11" fmla="*/ 12847 w 206586"/>
                <a:gd name="connsiteY11" fmla="*/ 282125 h 287424"/>
                <a:gd name="connsiteX12" fmla="*/ 144433 w 206586"/>
                <a:gd name="connsiteY12" fmla="*/ 282125 h 287424"/>
                <a:gd name="connsiteX13" fmla="*/ 144433 w 206586"/>
                <a:gd name="connsiteY13" fmla="*/ 242784 h 287424"/>
                <a:gd name="connsiteX14" fmla="*/ 164104 w 206586"/>
                <a:gd name="connsiteY14" fmla="*/ 223113 h 287424"/>
                <a:gd name="connsiteX15" fmla="*/ 203445 w 206586"/>
                <a:gd name="connsiteY15" fmla="*/ 223113 h 287424"/>
                <a:gd name="connsiteX16" fmla="*/ 203445 w 206586"/>
                <a:gd name="connsiteY16" fmla="*/ 13294 h 287424"/>
                <a:gd name="connsiteX17" fmla="*/ 197517 w 206586"/>
                <a:gd name="connsiteY17" fmla="*/ 6737 h 287424"/>
                <a:gd name="connsiteX18" fmla="*/ 150990 w 206586"/>
                <a:gd name="connsiteY18" fmla="*/ 196885 h 287424"/>
                <a:gd name="connsiteX19" fmla="*/ 59643 w 206586"/>
                <a:gd name="connsiteY19" fmla="*/ 196885 h 287424"/>
                <a:gd name="connsiteX20" fmla="*/ 53086 w 206586"/>
                <a:gd name="connsiteY20" fmla="*/ 190329 h 287424"/>
                <a:gd name="connsiteX21" fmla="*/ 59643 w 206586"/>
                <a:gd name="connsiteY21" fmla="*/ 183772 h 287424"/>
                <a:gd name="connsiteX22" fmla="*/ 150990 w 206586"/>
                <a:gd name="connsiteY22" fmla="*/ 183772 h 287424"/>
                <a:gd name="connsiteX23" fmla="*/ 157547 w 206586"/>
                <a:gd name="connsiteY23" fmla="*/ 190329 h 287424"/>
                <a:gd name="connsiteX24" fmla="*/ 150990 w 206586"/>
                <a:gd name="connsiteY24" fmla="*/ 196885 h 287424"/>
                <a:gd name="connsiteX25" fmla="*/ 150990 w 206586"/>
                <a:gd name="connsiteY25" fmla="*/ 157545 h 287424"/>
                <a:gd name="connsiteX26" fmla="*/ 59643 w 206586"/>
                <a:gd name="connsiteY26" fmla="*/ 157545 h 287424"/>
                <a:gd name="connsiteX27" fmla="*/ 53086 w 206586"/>
                <a:gd name="connsiteY27" fmla="*/ 150988 h 287424"/>
                <a:gd name="connsiteX28" fmla="*/ 59643 w 206586"/>
                <a:gd name="connsiteY28" fmla="*/ 144431 h 287424"/>
                <a:gd name="connsiteX29" fmla="*/ 150990 w 206586"/>
                <a:gd name="connsiteY29" fmla="*/ 144431 h 287424"/>
                <a:gd name="connsiteX30" fmla="*/ 157547 w 206586"/>
                <a:gd name="connsiteY30" fmla="*/ 150988 h 287424"/>
                <a:gd name="connsiteX31" fmla="*/ 150990 w 206586"/>
                <a:gd name="connsiteY31" fmla="*/ 157545 h 287424"/>
                <a:gd name="connsiteX32" fmla="*/ 150990 w 206586"/>
                <a:gd name="connsiteY32" fmla="*/ 118204 h 287424"/>
                <a:gd name="connsiteX33" fmla="*/ 59643 w 206586"/>
                <a:gd name="connsiteY33" fmla="*/ 118204 h 287424"/>
                <a:gd name="connsiteX34" fmla="*/ 53086 w 206586"/>
                <a:gd name="connsiteY34" fmla="*/ 111646 h 287424"/>
                <a:gd name="connsiteX35" fmla="*/ 59643 w 206586"/>
                <a:gd name="connsiteY35" fmla="*/ 105090 h 287424"/>
                <a:gd name="connsiteX36" fmla="*/ 150990 w 206586"/>
                <a:gd name="connsiteY36" fmla="*/ 105090 h 287424"/>
                <a:gd name="connsiteX37" fmla="*/ 157547 w 206586"/>
                <a:gd name="connsiteY37" fmla="*/ 111646 h 287424"/>
                <a:gd name="connsiteX38" fmla="*/ 150990 w 206586"/>
                <a:gd name="connsiteY38" fmla="*/ 118204 h 287424"/>
                <a:gd name="connsiteX39" fmla="*/ 150990 w 206586"/>
                <a:gd name="connsiteY39" fmla="*/ 78862 h 287424"/>
                <a:gd name="connsiteX40" fmla="*/ 59643 w 206586"/>
                <a:gd name="connsiteY40" fmla="*/ 78862 h 287424"/>
                <a:gd name="connsiteX41" fmla="*/ 53086 w 206586"/>
                <a:gd name="connsiteY41" fmla="*/ 72305 h 287424"/>
                <a:gd name="connsiteX42" fmla="*/ 59643 w 206586"/>
                <a:gd name="connsiteY42" fmla="*/ 65748 h 287424"/>
                <a:gd name="connsiteX43" fmla="*/ 150990 w 206586"/>
                <a:gd name="connsiteY43" fmla="*/ 65748 h 287424"/>
                <a:gd name="connsiteX44" fmla="*/ 157547 w 206586"/>
                <a:gd name="connsiteY44" fmla="*/ 72305 h 287424"/>
                <a:gd name="connsiteX45" fmla="*/ 150990 w 206586"/>
                <a:gd name="connsiteY45" fmla="*/ 78862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586" h="287424">
                  <a:moveTo>
                    <a:pt x="197517" y="6737"/>
                  </a:moveTo>
                  <a:lnTo>
                    <a:pt x="13116" y="6737"/>
                  </a:lnTo>
                  <a:cubicBezTo>
                    <a:pt x="9649" y="6835"/>
                    <a:pt x="6910" y="9728"/>
                    <a:pt x="7009" y="13195"/>
                  </a:cubicBezTo>
                  <a:cubicBezTo>
                    <a:pt x="7009" y="13231"/>
                    <a:pt x="7009" y="13258"/>
                    <a:pt x="7009" y="13294"/>
                  </a:cubicBezTo>
                  <a:lnTo>
                    <a:pt x="7009" y="42934"/>
                  </a:lnTo>
                  <a:lnTo>
                    <a:pt x="13116" y="44191"/>
                  </a:lnTo>
                  <a:cubicBezTo>
                    <a:pt x="24667" y="46572"/>
                    <a:pt x="32958" y="56739"/>
                    <a:pt x="32967" y="68533"/>
                  </a:cubicBezTo>
                  <a:lnTo>
                    <a:pt x="32967" y="147484"/>
                  </a:lnTo>
                  <a:cubicBezTo>
                    <a:pt x="33191" y="170200"/>
                    <a:pt x="25143" y="192233"/>
                    <a:pt x="10332" y="209460"/>
                  </a:cubicBezTo>
                  <a:cubicBezTo>
                    <a:pt x="9164" y="210898"/>
                    <a:pt x="7907" y="212155"/>
                    <a:pt x="6739" y="213413"/>
                  </a:cubicBezTo>
                  <a:lnTo>
                    <a:pt x="6739" y="275568"/>
                  </a:lnTo>
                  <a:cubicBezTo>
                    <a:pt x="6640" y="279053"/>
                    <a:pt x="9362" y="281981"/>
                    <a:pt x="12847" y="282125"/>
                  </a:cubicBezTo>
                  <a:lnTo>
                    <a:pt x="144433" y="282125"/>
                  </a:lnTo>
                  <a:lnTo>
                    <a:pt x="144433" y="242784"/>
                  </a:lnTo>
                  <a:cubicBezTo>
                    <a:pt x="144433" y="231916"/>
                    <a:pt x="153236" y="223113"/>
                    <a:pt x="164104" y="223113"/>
                  </a:cubicBezTo>
                  <a:lnTo>
                    <a:pt x="203445" y="223113"/>
                  </a:lnTo>
                  <a:lnTo>
                    <a:pt x="203445" y="13294"/>
                  </a:lnTo>
                  <a:cubicBezTo>
                    <a:pt x="203553" y="9871"/>
                    <a:pt x="200930" y="6979"/>
                    <a:pt x="197517" y="6737"/>
                  </a:cubicBezTo>
                  <a:close/>
                  <a:moveTo>
                    <a:pt x="150990" y="196885"/>
                  </a:moveTo>
                  <a:lnTo>
                    <a:pt x="59643" y="196885"/>
                  </a:lnTo>
                  <a:cubicBezTo>
                    <a:pt x="56023" y="196885"/>
                    <a:pt x="53086" y="193949"/>
                    <a:pt x="53086" y="190329"/>
                  </a:cubicBezTo>
                  <a:cubicBezTo>
                    <a:pt x="53086" y="186709"/>
                    <a:pt x="56023" y="183772"/>
                    <a:pt x="59643" y="183772"/>
                  </a:cubicBezTo>
                  <a:lnTo>
                    <a:pt x="150990" y="183772"/>
                  </a:lnTo>
                  <a:cubicBezTo>
                    <a:pt x="154610" y="183772"/>
                    <a:pt x="157547" y="186709"/>
                    <a:pt x="157547" y="190329"/>
                  </a:cubicBezTo>
                  <a:cubicBezTo>
                    <a:pt x="157547" y="193949"/>
                    <a:pt x="154610" y="196885"/>
                    <a:pt x="150990" y="196885"/>
                  </a:cubicBezTo>
                  <a:close/>
                  <a:moveTo>
                    <a:pt x="150990" y="157545"/>
                  </a:moveTo>
                  <a:lnTo>
                    <a:pt x="59643" y="157545"/>
                  </a:lnTo>
                  <a:cubicBezTo>
                    <a:pt x="56023" y="157545"/>
                    <a:pt x="53086" y="154607"/>
                    <a:pt x="53086" y="150988"/>
                  </a:cubicBezTo>
                  <a:cubicBezTo>
                    <a:pt x="53086" y="147368"/>
                    <a:pt x="56023" y="144431"/>
                    <a:pt x="59643" y="144431"/>
                  </a:cubicBezTo>
                  <a:lnTo>
                    <a:pt x="150990" y="144431"/>
                  </a:lnTo>
                  <a:cubicBezTo>
                    <a:pt x="154610" y="144431"/>
                    <a:pt x="157547" y="147368"/>
                    <a:pt x="157547" y="150988"/>
                  </a:cubicBezTo>
                  <a:cubicBezTo>
                    <a:pt x="157547" y="154607"/>
                    <a:pt x="154610" y="157545"/>
                    <a:pt x="150990" y="157545"/>
                  </a:cubicBezTo>
                  <a:close/>
                  <a:moveTo>
                    <a:pt x="150990" y="118204"/>
                  </a:moveTo>
                  <a:lnTo>
                    <a:pt x="59643" y="118204"/>
                  </a:lnTo>
                  <a:cubicBezTo>
                    <a:pt x="56023" y="118204"/>
                    <a:pt x="53086" y="115266"/>
                    <a:pt x="53086" y="111646"/>
                  </a:cubicBezTo>
                  <a:cubicBezTo>
                    <a:pt x="53086" y="108027"/>
                    <a:pt x="56023" y="105090"/>
                    <a:pt x="59643" y="105090"/>
                  </a:cubicBezTo>
                  <a:lnTo>
                    <a:pt x="150990" y="105090"/>
                  </a:lnTo>
                  <a:cubicBezTo>
                    <a:pt x="154610" y="105090"/>
                    <a:pt x="157547" y="108027"/>
                    <a:pt x="157547" y="111646"/>
                  </a:cubicBezTo>
                  <a:cubicBezTo>
                    <a:pt x="157547" y="115266"/>
                    <a:pt x="154610" y="118204"/>
                    <a:pt x="150990" y="118204"/>
                  </a:cubicBezTo>
                  <a:close/>
                  <a:moveTo>
                    <a:pt x="150990" y="78862"/>
                  </a:moveTo>
                  <a:lnTo>
                    <a:pt x="59643" y="78862"/>
                  </a:lnTo>
                  <a:cubicBezTo>
                    <a:pt x="56023" y="78862"/>
                    <a:pt x="53086" y="75925"/>
                    <a:pt x="53086" y="72305"/>
                  </a:cubicBezTo>
                  <a:cubicBezTo>
                    <a:pt x="53086" y="68686"/>
                    <a:pt x="56023" y="65748"/>
                    <a:pt x="59643" y="65748"/>
                  </a:cubicBezTo>
                  <a:lnTo>
                    <a:pt x="150990" y="65748"/>
                  </a:lnTo>
                  <a:cubicBezTo>
                    <a:pt x="154610" y="65748"/>
                    <a:pt x="157547" y="68686"/>
                    <a:pt x="157547" y="72305"/>
                  </a:cubicBezTo>
                  <a:cubicBezTo>
                    <a:pt x="157547" y="75925"/>
                    <a:pt x="154610" y="78862"/>
                    <a:pt x="150990" y="788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9F3CED-C1F0-4C94-A791-13736097F2F0}"/>
                </a:ext>
              </a:extLst>
            </p:cNvPr>
            <p:cNvSpPr/>
            <p:nvPr/>
          </p:nvSpPr>
          <p:spPr>
            <a:xfrm>
              <a:off x="3496606" y="5446238"/>
              <a:ext cx="53892" cy="53892"/>
            </a:xfrm>
            <a:custGeom>
              <a:avLst/>
              <a:gdLst>
                <a:gd name="connsiteX0" fmla="*/ 13293 w 53892"/>
                <a:gd name="connsiteY0" fmla="*/ 6737 h 53892"/>
                <a:gd name="connsiteX1" fmla="*/ 6737 w 53892"/>
                <a:gd name="connsiteY1" fmla="*/ 13115 h 53892"/>
                <a:gd name="connsiteX2" fmla="*/ 6737 w 53892"/>
                <a:gd name="connsiteY2" fmla="*/ 13294 h 53892"/>
                <a:gd name="connsiteX3" fmla="*/ 6737 w 53892"/>
                <a:gd name="connsiteY3" fmla="*/ 52636 h 53892"/>
                <a:gd name="connsiteX4" fmla="*/ 52634 w 53892"/>
                <a:gd name="connsiteY4" fmla="*/ 6737 h 53892"/>
                <a:gd name="connsiteX5" fmla="*/ 13293 w 53892"/>
                <a:gd name="connsiteY5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92" h="53892">
                  <a:moveTo>
                    <a:pt x="13293" y="6737"/>
                  </a:moveTo>
                  <a:cubicBezTo>
                    <a:pt x="9719" y="6684"/>
                    <a:pt x="6790" y="9540"/>
                    <a:pt x="6737" y="13115"/>
                  </a:cubicBezTo>
                  <a:cubicBezTo>
                    <a:pt x="6737" y="13178"/>
                    <a:pt x="6737" y="13231"/>
                    <a:pt x="6737" y="13294"/>
                  </a:cubicBezTo>
                  <a:lnTo>
                    <a:pt x="6737" y="52636"/>
                  </a:lnTo>
                  <a:lnTo>
                    <a:pt x="52634" y="6737"/>
                  </a:lnTo>
                  <a:lnTo>
                    <a:pt x="13293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C57EFB9-12A2-4D6F-9E56-01B41D905BE3}"/>
                </a:ext>
              </a:extLst>
            </p:cNvPr>
            <p:cNvSpPr/>
            <p:nvPr/>
          </p:nvSpPr>
          <p:spPr>
            <a:xfrm>
              <a:off x="3227772" y="5256651"/>
              <a:ext cx="143712" cy="188622"/>
            </a:xfrm>
            <a:custGeom>
              <a:avLst/>
              <a:gdLst>
                <a:gd name="connsiteX0" fmla="*/ 137876 w 143712"/>
                <a:gd name="connsiteY0" fmla="*/ 107672 h 188622"/>
                <a:gd name="connsiteX1" fmla="*/ 137876 w 143712"/>
                <a:gd name="connsiteY1" fmla="*/ 28630 h 188622"/>
                <a:gd name="connsiteX2" fmla="*/ 128894 w 143712"/>
                <a:gd name="connsiteY2" fmla="*/ 17133 h 188622"/>
                <a:gd name="connsiteX3" fmla="*/ 125301 w 143712"/>
                <a:gd name="connsiteY3" fmla="*/ 16415 h 188622"/>
                <a:gd name="connsiteX4" fmla="*/ 74103 w 143712"/>
                <a:gd name="connsiteY4" fmla="*/ 6804 h 188622"/>
                <a:gd name="connsiteX5" fmla="*/ 71858 w 143712"/>
                <a:gd name="connsiteY5" fmla="*/ 6804 h 188622"/>
                <a:gd name="connsiteX6" fmla="*/ 69612 w 143712"/>
                <a:gd name="connsiteY6" fmla="*/ 6804 h 188622"/>
                <a:gd name="connsiteX7" fmla="*/ 15720 w 143712"/>
                <a:gd name="connsiteY7" fmla="*/ 17942 h 188622"/>
                <a:gd name="connsiteX8" fmla="*/ 6738 w 143712"/>
                <a:gd name="connsiteY8" fmla="*/ 29439 h 188622"/>
                <a:gd name="connsiteX9" fmla="*/ 6738 w 143712"/>
                <a:gd name="connsiteY9" fmla="*/ 108480 h 188622"/>
                <a:gd name="connsiteX10" fmla="*/ 72487 w 143712"/>
                <a:gd name="connsiteY10" fmla="*/ 183660 h 188622"/>
                <a:gd name="connsiteX11" fmla="*/ 72487 w 143712"/>
                <a:gd name="connsiteY11" fmla="*/ 183660 h 188622"/>
                <a:gd name="connsiteX12" fmla="*/ 124852 w 143712"/>
                <a:gd name="connsiteY12" fmla="*/ 153121 h 188622"/>
                <a:gd name="connsiteX13" fmla="*/ 137876 w 143712"/>
                <a:gd name="connsiteY13" fmla="*/ 107672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712" h="188622">
                  <a:moveTo>
                    <a:pt x="137876" y="107672"/>
                  </a:moveTo>
                  <a:lnTo>
                    <a:pt x="137876" y="28630"/>
                  </a:lnTo>
                  <a:cubicBezTo>
                    <a:pt x="137939" y="23169"/>
                    <a:pt x="134211" y="18391"/>
                    <a:pt x="128894" y="17133"/>
                  </a:cubicBezTo>
                  <a:lnTo>
                    <a:pt x="125301" y="16415"/>
                  </a:lnTo>
                  <a:lnTo>
                    <a:pt x="74103" y="6804"/>
                  </a:lnTo>
                  <a:cubicBezTo>
                    <a:pt x="73358" y="6714"/>
                    <a:pt x="72604" y="6714"/>
                    <a:pt x="71858" y="6804"/>
                  </a:cubicBezTo>
                  <a:cubicBezTo>
                    <a:pt x="71113" y="6714"/>
                    <a:pt x="70358" y="6714"/>
                    <a:pt x="69612" y="6804"/>
                  </a:cubicBezTo>
                  <a:lnTo>
                    <a:pt x="15720" y="17942"/>
                  </a:lnTo>
                  <a:cubicBezTo>
                    <a:pt x="10385" y="19172"/>
                    <a:pt x="6640" y="23969"/>
                    <a:pt x="6738" y="29439"/>
                  </a:cubicBezTo>
                  <a:lnTo>
                    <a:pt x="6738" y="108480"/>
                  </a:lnTo>
                  <a:cubicBezTo>
                    <a:pt x="6738" y="150067"/>
                    <a:pt x="36828" y="183660"/>
                    <a:pt x="72487" y="183660"/>
                  </a:cubicBezTo>
                  <a:lnTo>
                    <a:pt x="72487" y="183660"/>
                  </a:lnTo>
                  <a:cubicBezTo>
                    <a:pt x="93972" y="182959"/>
                    <a:pt x="113660" y="171480"/>
                    <a:pt x="124852" y="153121"/>
                  </a:cubicBezTo>
                  <a:cubicBezTo>
                    <a:pt x="133573" y="139585"/>
                    <a:pt x="138109" y="123777"/>
                    <a:pt x="137876" y="1076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44E5F7A-4408-4CCB-8D40-2F46779B664E}"/>
              </a:ext>
            </a:extLst>
          </p:cNvPr>
          <p:cNvSpPr/>
          <p:nvPr/>
        </p:nvSpPr>
        <p:spPr>
          <a:xfrm>
            <a:off x="554459" y="3421672"/>
            <a:ext cx="215568" cy="287424"/>
          </a:xfrm>
          <a:custGeom>
            <a:avLst/>
            <a:gdLst>
              <a:gd name="connsiteX0" fmla="*/ 211706 w 215568"/>
              <a:gd name="connsiteY0" fmla="*/ 26250 h 287424"/>
              <a:gd name="connsiteX1" fmla="*/ 112904 w 215568"/>
              <a:gd name="connsiteY1" fmla="*/ 6939 h 287424"/>
              <a:gd name="connsiteX2" fmla="*/ 110389 w 215568"/>
              <a:gd name="connsiteY2" fmla="*/ 6939 h 287424"/>
              <a:gd name="connsiteX3" fmla="*/ 12036 w 215568"/>
              <a:gd name="connsiteY3" fmla="*/ 26250 h 287424"/>
              <a:gd name="connsiteX4" fmla="*/ 6737 w 215568"/>
              <a:gd name="connsiteY4" fmla="*/ 32627 h 287424"/>
              <a:gd name="connsiteX5" fmla="*/ 6737 w 215568"/>
              <a:gd name="connsiteY5" fmla="*/ 165022 h 287424"/>
              <a:gd name="connsiteX6" fmla="*/ 111646 w 215568"/>
              <a:gd name="connsiteY6" fmla="*/ 281788 h 287424"/>
              <a:gd name="connsiteX7" fmla="*/ 216556 w 215568"/>
              <a:gd name="connsiteY7" fmla="*/ 165022 h 287424"/>
              <a:gd name="connsiteX8" fmla="*/ 216556 w 215568"/>
              <a:gd name="connsiteY8" fmla="*/ 32627 h 287424"/>
              <a:gd name="connsiteX9" fmla="*/ 211706 w 215568"/>
              <a:gd name="connsiteY9" fmla="*/ 26250 h 287424"/>
              <a:gd name="connsiteX10" fmla="*/ 155928 w 215568"/>
              <a:gd name="connsiteY10" fmla="*/ 146250 h 287424"/>
              <a:gd name="connsiteX11" fmla="*/ 151347 w 215568"/>
              <a:gd name="connsiteY11" fmla="*/ 150741 h 287424"/>
              <a:gd name="connsiteX12" fmla="*/ 114521 w 215568"/>
              <a:gd name="connsiteY12" fmla="*/ 189094 h 287424"/>
              <a:gd name="connsiteX13" fmla="*/ 109760 w 215568"/>
              <a:gd name="connsiteY13" fmla="*/ 189094 h 287424"/>
              <a:gd name="connsiteX14" fmla="*/ 72934 w 215568"/>
              <a:gd name="connsiteY14" fmla="*/ 150561 h 287424"/>
              <a:gd name="connsiteX15" fmla="*/ 68353 w 215568"/>
              <a:gd name="connsiteY15" fmla="*/ 146070 h 287424"/>
              <a:gd name="connsiteX16" fmla="*/ 68111 w 215568"/>
              <a:gd name="connsiteY16" fmla="*/ 105803 h 287424"/>
              <a:gd name="connsiteX17" fmla="*/ 68353 w 215568"/>
              <a:gd name="connsiteY17" fmla="*/ 105561 h 287424"/>
              <a:gd name="connsiteX18" fmla="*/ 106976 w 215568"/>
              <a:gd name="connsiteY18" fmla="*/ 106190 h 287424"/>
              <a:gd name="connsiteX19" fmla="*/ 112545 w 215568"/>
              <a:gd name="connsiteY19" fmla="*/ 111399 h 287424"/>
              <a:gd name="connsiteX20" fmla="*/ 118203 w 215568"/>
              <a:gd name="connsiteY20" fmla="*/ 106190 h 287424"/>
              <a:gd name="connsiteX21" fmla="*/ 156736 w 215568"/>
              <a:gd name="connsiteY21" fmla="*/ 105561 h 287424"/>
              <a:gd name="connsiteX22" fmla="*/ 156368 w 215568"/>
              <a:gd name="connsiteY22" fmla="*/ 145827 h 287424"/>
              <a:gd name="connsiteX23" fmla="*/ 155928 w 215568"/>
              <a:gd name="connsiteY23" fmla="*/ 146250 h 2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5568" h="287424">
                <a:moveTo>
                  <a:pt x="211706" y="26250"/>
                </a:moveTo>
                <a:lnTo>
                  <a:pt x="112904" y="6939"/>
                </a:lnTo>
                <a:cubicBezTo>
                  <a:pt x="112086" y="6669"/>
                  <a:pt x="111206" y="6669"/>
                  <a:pt x="110389" y="6939"/>
                </a:cubicBezTo>
                <a:lnTo>
                  <a:pt x="12036" y="26250"/>
                </a:lnTo>
                <a:cubicBezTo>
                  <a:pt x="8960" y="26816"/>
                  <a:pt x="6728" y="29501"/>
                  <a:pt x="6737" y="32627"/>
                </a:cubicBezTo>
                <a:lnTo>
                  <a:pt x="6737" y="165022"/>
                </a:lnTo>
                <a:cubicBezTo>
                  <a:pt x="6737" y="229603"/>
                  <a:pt x="54611" y="281788"/>
                  <a:pt x="111646" y="281788"/>
                </a:cubicBezTo>
                <a:cubicBezTo>
                  <a:pt x="168682" y="281788"/>
                  <a:pt x="216556" y="229333"/>
                  <a:pt x="216556" y="165022"/>
                </a:cubicBezTo>
                <a:lnTo>
                  <a:pt x="216556" y="32627"/>
                </a:lnTo>
                <a:cubicBezTo>
                  <a:pt x="216609" y="29636"/>
                  <a:pt x="214604" y="26995"/>
                  <a:pt x="211706" y="26250"/>
                </a:cubicBezTo>
                <a:close/>
                <a:moveTo>
                  <a:pt x="155928" y="146250"/>
                </a:moveTo>
                <a:lnTo>
                  <a:pt x="151347" y="150741"/>
                </a:lnTo>
                <a:lnTo>
                  <a:pt x="114521" y="189094"/>
                </a:lnTo>
                <a:cubicBezTo>
                  <a:pt x="113178" y="190333"/>
                  <a:pt x="111103" y="190333"/>
                  <a:pt x="109760" y="189094"/>
                </a:cubicBezTo>
                <a:lnTo>
                  <a:pt x="72934" y="150561"/>
                </a:lnTo>
                <a:lnTo>
                  <a:pt x="68353" y="146070"/>
                </a:lnTo>
                <a:cubicBezTo>
                  <a:pt x="57167" y="135022"/>
                  <a:pt x="57058" y="116986"/>
                  <a:pt x="68111" y="105803"/>
                </a:cubicBezTo>
                <a:cubicBezTo>
                  <a:pt x="68191" y="105723"/>
                  <a:pt x="68271" y="105642"/>
                  <a:pt x="68353" y="105561"/>
                </a:cubicBezTo>
                <a:cubicBezTo>
                  <a:pt x="79356" y="95492"/>
                  <a:pt x="96306" y="95771"/>
                  <a:pt x="106976" y="106190"/>
                </a:cubicBezTo>
                <a:lnTo>
                  <a:pt x="112545" y="111399"/>
                </a:lnTo>
                <a:lnTo>
                  <a:pt x="118203" y="106190"/>
                </a:lnTo>
                <a:cubicBezTo>
                  <a:pt x="128842" y="95780"/>
                  <a:pt x="145763" y="95501"/>
                  <a:pt x="156736" y="105561"/>
                </a:cubicBezTo>
                <a:cubicBezTo>
                  <a:pt x="167753" y="116780"/>
                  <a:pt x="167589" y="134806"/>
                  <a:pt x="156368" y="145827"/>
                </a:cubicBezTo>
                <a:cubicBezTo>
                  <a:pt x="156223" y="145971"/>
                  <a:pt x="156076" y="146106"/>
                  <a:pt x="155928" y="146250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A782998-1BA3-4D66-9A3C-442DE70C4151}"/>
              </a:ext>
            </a:extLst>
          </p:cNvPr>
          <p:cNvGrpSpPr/>
          <p:nvPr/>
        </p:nvGrpSpPr>
        <p:grpSpPr>
          <a:xfrm>
            <a:off x="2060516" y="3402787"/>
            <a:ext cx="323623" cy="326900"/>
            <a:chOff x="2060516" y="3402787"/>
            <a:chExt cx="323623" cy="3269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DE85B5-D437-47F4-9030-EB359C50AD92}"/>
                </a:ext>
              </a:extLst>
            </p:cNvPr>
            <p:cNvSpPr/>
            <p:nvPr/>
          </p:nvSpPr>
          <p:spPr>
            <a:xfrm>
              <a:off x="2060787" y="3487173"/>
              <a:ext cx="323352" cy="242514"/>
            </a:xfrm>
            <a:custGeom>
              <a:avLst/>
              <a:gdLst>
                <a:gd name="connsiteX0" fmla="*/ 303906 w 323352"/>
                <a:gd name="connsiteY0" fmla="*/ 203443 h 242514"/>
                <a:gd name="connsiteX1" fmla="*/ 235104 w 323352"/>
                <a:gd name="connsiteY1" fmla="*/ 203443 h 242514"/>
                <a:gd name="connsiteX2" fmla="*/ 235104 w 323352"/>
                <a:gd name="connsiteY2" fmla="*/ 52275 h 242514"/>
                <a:gd name="connsiteX3" fmla="*/ 261601 w 323352"/>
                <a:gd name="connsiteY3" fmla="*/ 26407 h 242514"/>
                <a:gd name="connsiteX4" fmla="*/ 287559 w 323352"/>
                <a:gd name="connsiteY4" fmla="*/ 52275 h 242514"/>
                <a:gd name="connsiteX5" fmla="*/ 287559 w 323352"/>
                <a:gd name="connsiteY5" fmla="*/ 52275 h 242514"/>
                <a:gd name="connsiteX6" fmla="*/ 287559 w 323352"/>
                <a:gd name="connsiteY6" fmla="*/ 52275 h 242514"/>
                <a:gd name="connsiteX7" fmla="*/ 287559 w 323352"/>
                <a:gd name="connsiteY7" fmla="*/ 56766 h 242514"/>
                <a:gd name="connsiteX8" fmla="*/ 274445 w 323352"/>
                <a:gd name="connsiteY8" fmla="*/ 77425 h 242514"/>
                <a:gd name="connsiteX9" fmla="*/ 296811 w 323352"/>
                <a:gd name="connsiteY9" fmla="*/ 117485 h 242514"/>
                <a:gd name="connsiteX10" fmla="*/ 297817 w 323352"/>
                <a:gd name="connsiteY10" fmla="*/ 117647 h 242514"/>
                <a:gd name="connsiteX11" fmla="*/ 297978 w 323352"/>
                <a:gd name="connsiteY11" fmla="*/ 117485 h 242514"/>
                <a:gd name="connsiteX12" fmla="*/ 320343 w 323352"/>
                <a:gd name="connsiteY12" fmla="*/ 77425 h 242514"/>
                <a:gd name="connsiteX13" fmla="*/ 307230 w 323352"/>
                <a:gd name="connsiteY13" fmla="*/ 56766 h 242514"/>
                <a:gd name="connsiteX14" fmla="*/ 307230 w 323352"/>
                <a:gd name="connsiteY14" fmla="*/ 52275 h 242514"/>
                <a:gd name="connsiteX15" fmla="*/ 307230 w 323352"/>
                <a:gd name="connsiteY15" fmla="*/ 52275 h 242514"/>
                <a:gd name="connsiteX16" fmla="*/ 307230 w 323352"/>
                <a:gd name="connsiteY16" fmla="*/ 52275 h 242514"/>
                <a:gd name="connsiteX17" fmla="*/ 261601 w 323352"/>
                <a:gd name="connsiteY17" fmla="*/ 6737 h 242514"/>
                <a:gd name="connsiteX18" fmla="*/ 215433 w 323352"/>
                <a:gd name="connsiteY18" fmla="*/ 52275 h 242514"/>
                <a:gd name="connsiteX19" fmla="*/ 215433 w 323352"/>
                <a:gd name="connsiteY19" fmla="*/ 85419 h 242514"/>
                <a:gd name="connsiteX20" fmla="*/ 198996 w 323352"/>
                <a:gd name="connsiteY20" fmla="*/ 85419 h 242514"/>
                <a:gd name="connsiteX21" fmla="*/ 195763 w 323352"/>
                <a:gd name="connsiteY21" fmla="*/ 85419 h 242514"/>
                <a:gd name="connsiteX22" fmla="*/ 182649 w 323352"/>
                <a:gd name="connsiteY22" fmla="*/ 89281 h 242514"/>
                <a:gd name="connsiteX23" fmla="*/ 163158 w 323352"/>
                <a:gd name="connsiteY23" fmla="*/ 118024 h 242514"/>
                <a:gd name="connsiteX24" fmla="*/ 163158 w 323352"/>
                <a:gd name="connsiteY24" fmla="*/ 121257 h 242514"/>
                <a:gd name="connsiteX25" fmla="*/ 163158 w 323352"/>
                <a:gd name="connsiteY25" fmla="*/ 129072 h 242514"/>
                <a:gd name="connsiteX26" fmla="*/ 150044 w 323352"/>
                <a:gd name="connsiteY26" fmla="*/ 149730 h 242514"/>
                <a:gd name="connsiteX27" fmla="*/ 172410 w 323352"/>
                <a:gd name="connsiteY27" fmla="*/ 189790 h 242514"/>
                <a:gd name="connsiteX28" fmla="*/ 173416 w 323352"/>
                <a:gd name="connsiteY28" fmla="*/ 189952 h 242514"/>
                <a:gd name="connsiteX29" fmla="*/ 173577 w 323352"/>
                <a:gd name="connsiteY29" fmla="*/ 189790 h 242514"/>
                <a:gd name="connsiteX30" fmla="*/ 195942 w 323352"/>
                <a:gd name="connsiteY30" fmla="*/ 149730 h 242514"/>
                <a:gd name="connsiteX31" fmla="*/ 182829 w 323352"/>
                <a:gd name="connsiteY31" fmla="*/ 129072 h 242514"/>
                <a:gd name="connsiteX32" fmla="*/ 182829 w 323352"/>
                <a:gd name="connsiteY32" fmla="*/ 121257 h 242514"/>
                <a:gd name="connsiteX33" fmla="*/ 199176 w 323352"/>
                <a:gd name="connsiteY33" fmla="*/ 104910 h 242514"/>
                <a:gd name="connsiteX34" fmla="*/ 215613 w 323352"/>
                <a:gd name="connsiteY34" fmla="*/ 104910 h 242514"/>
                <a:gd name="connsiteX35" fmla="*/ 215613 w 323352"/>
                <a:gd name="connsiteY35" fmla="*/ 203263 h 242514"/>
                <a:gd name="connsiteX36" fmla="*/ 21961 w 323352"/>
                <a:gd name="connsiteY36" fmla="*/ 203263 h 242514"/>
                <a:gd name="connsiteX37" fmla="*/ 6781 w 323352"/>
                <a:gd name="connsiteY37" fmla="*/ 220868 h 242514"/>
                <a:gd name="connsiteX38" fmla="*/ 21961 w 323352"/>
                <a:gd name="connsiteY38" fmla="*/ 236047 h 242514"/>
                <a:gd name="connsiteX39" fmla="*/ 303906 w 323352"/>
                <a:gd name="connsiteY39" fmla="*/ 236047 h 242514"/>
                <a:gd name="connsiteX40" fmla="*/ 321511 w 323352"/>
                <a:gd name="connsiteY40" fmla="*/ 220868 h 242514"/>
                <a:gd name="connsiteX41" fmla="*/ 306331 w 323352"/>
                <a:gd name="connsiteY41" fmla="*/ 203263 h 242514"/>
                <a:gd name="connsiteX42" fmla="*/ 303906 w 323352"/>
                <a:gd name="connsiteY42" fmla="*/ 203263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3352" h="242514">
                  <a:moveTo>
                    <a:pt x="303906" y="203443"/>
                  </a:moveTo>
                  <a:lnTo>
                    <a:pt x="235104" y="203443"/>
                  </a:lnTo>
                  <a:lnTo>
                    <a:pt x="235104" y="52275"/>
                  </a:lnTo>
                  <a:cubicBezTo>
                    <a:pt x="235400" y="37868"/>
                    <a:pt x="247194" y="26354"/>
                    <a:pt x="261601" y="26407"/>
                  </a:cubicBezTo>
                  <a:cubicBezTo>
                    <a:pt x="275900" y="26407"/>
                    <a:pt x="287505" y="37976"/>
                    <a:pt x="287559" y="52275"/>
                  </a:cubicBezTo>
                  <a:lnTo>
                    <a:pt x="287559" y="52275"/>
                  </a:lnTo>
                  <a:lnTo>
                    <a:pt x="287559" y="52275"/>
                  </a:lnTo>
                  <a:lnTo>
                    <a:pt x="287559" y="56766"/>
                  </a:lnTo>
                  <a:cubicBezTo>
                    <a:pt x="279565" y="60548"/>
                    <a:pt x="274463" y="68587"/>
                    <a:pt x="274445" y="77425"/>
                  </a:cubicBezTo>
                  <a:cubicBezTo>
                    <a:pt x="274445" y="88922"/>
                    <a:pt x="293218" y="113353"/>
                    <a:pt x="296811" y="117485"/>
                  </a:cubicBezTo>
                  <a:cubicBezTo>
                    <a:pt x="297044" y="117808"/>
                    <a:pt x="297493" y="117880"/>
                    <a:pt x="297817" y="117647"/>
                  </a:cubicBezTo>
                  <a:cubicBezTo>
                    <a:pt x="297879" y="117602"/>
                    <a:pt x="297933" y="117548"/>
                    <a:pt x="297978" y="117485"/>
                  </a:cubicBezTo>
                  <a:cubicBezTo>
                    <a:pt x="301571" y="113084"/>
                    <a:pt x="320343" y="88922"/>
                    <a:pt x="320343" y="77425"/>
                  </a:cubicBezTo>
                  <a:cubicBezTo>
                    <a:pt x="320325" y="68587"/>
                    <a:pt x="315224" y="60548"/>
                    <a:pt x="307230" y="56766"/>
                  </a:cubicBezTo>
                  <a:lnTo>
                    <a:pt x="307230" y="52275"/>
                  </a:lnTo>
                  <a:lnTo>
                    <a:pt x="307230" y="52275"/>
                  </a:lnTo>
                  <a:lnTo>
                    <a:pt x="307230" y="52275"/>
                  </a:lnTo>
                  <a:cubicBezTo>
                    <a:pt x="307176" y="27108"/>
                    <a:pt x="286769" y="6737"/>
                    <a:pt x="261601" y="6737"/>
                  </a:cubicBezTo>
                  <a:cubicBezTo>
                    <a:pt x="236326" y="6683"/>
                    <a:pt x="215730" y="27000"/>
                    <a:pt x="215433" y="52275"/>
                  </a:cubicBezTo>
                  <a:lnTo>
                    <a:pt x="215433" y="85419"/>
                  </a:lnTo>
                  <a:lnTo>
                    <a:pt x="198996" y="85419"/>
                  </a:lnTo>
                  <a:cubicBezTo>
                    <a:pt x="197919" y="85329"/>
                    <a:pt x="196841" y="85329"/>
                    <a:pt x="195763" y="85419"/>
                  </a:cubicBezTo>
                  <a:cubicBezTo>
                    <a:pt x="191173" y="85796"/>
                    <a:pt x="186709" y="87117"/>
                    <a:pt x="182649" y="89281"/>
                  </a:cubicBezTo>
                  <a:cubicBezTo>
                    <a:pt x="171646" y="94877"/>
                    <a:pt x="164290" y="105727"/>
                    <a:pt x="163158" y="118024"/>
                  </a:cubicBezTo>
                  <a:cubicBezTo>
                    <a:pt x="163158" y="119012"/>
                    <a:pt x="163158" y="120179"/>
                    <a:pt x="163158" y="121257"/>
                  </a:cubicBezTo>
                  <a:lnTo>
                    <a:pt x="163158" y="129072"/>
                  </a:lnTo>
                  <a:cubicBezTo>
                    <a:pt x="155164" y="132853"/>
                    <a:pt x="150062" y="140892"/>
                    <a:pt x="150044" y="149730"/>
                  </a:cubicBezTo>
                  <a:cubicBezTo>
                    <a:pt x="150044" y="161227"/>
                    <a:pt x="168817" y="185658"/>
                    <a:pt x="172410" y="189790"/>
                  </a:cubicBezTo>
                  <a:cubicBezTo>
                    <a:pt x="172643" y="190113"/>
                    <a:pt x="173092" y="190185"/>
                    <a:pt x="173416" y="189952"/>
                  </a:cubicBezTo>
                  <a:cubicBezTo>
                    <a:pt x="173478" y="189907"/>
                    <a:pt x="173532" y="189853"/>
                    <a:pt x="173577" y="189790"/>
                  </a:cubicBezTo>
                  <a:cubicBezTo>
                    <a:pt x="177170" y="185389"/>
                    <a:pt x="195942" y="161227"/>
                    <a:pt x="195942" y="149730"/>
                  </a:cubicBezTo>
                  <a:cubicBezTo>
                    <a:pt x="195925" y="140892"/>
                    <a:pt x="190823" y="132853"/>
                    <a:pt x="182829" y="129072"/>
                  </a:cubicBezTo>
                  <a:lnTo>
                    <a:pt x="182829" y="121257"/>
                  </a:lnTo>
                  <a:cubicBezTo>
                    <a:pt x="182829" y="112230"/>
                    <a:pt x="190149" y="104910"/>
                    <a:pt x="199176" y="104910"/>
                  </a:cubicBezTo>
                  <a:lnTo>
                    <a:pt x="215613" y="104910"/>
                  </a:lnTo>
                  <a:lnTo>
                    <a:pt x="215613" y="203263"/>
                  </a:lnTo>
                  <a:lnTo>
                    <a:pt x="21961" y="203263"/>
                  </a:lnTo>
                  <a:cubicBezTo>
                    <a:pt x="12907" y="203937"/>
                    <a:pt x="6117" y="211814"/>
                    <a:pt x="6781" y="220868"/>
                  </a:cubicBezTo>
                  <a:cubicBezTo>
                    <a:pt x="7383" y="228988"/>
                    <a:pt x="13841" y="235446"/>
                    <a:pt x="21961" y="236047"/>
                  </a:cubicBezTo>
                  <a:lnTo>
                    <a:pt x="303906" y="236047"/>
                  </a:lnTo>
                  <a:cubicBezTo>
                    <a:pt x="312960" y="236721"/>
                    <a:pt x="320846" y="229922"/>
                    <a:pt x="321511" y="220868"/>
                  </a:cubicBezTo>
                  <a:cubicBezTo>
                    <a:pt x="322185" y="211814"/>
                    <a:pt x="315385" y="203937"/>
                    <a:pt x="306331" y="203263"/>
                  </a:cubicBezTo>
                  <a:cubicBezTo>
                    <a:pt x="305523" y="203200"/>
                    <a:pt x="304714" y="203200"/>
                    <a:pt x="303906" y="20326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45323E-9F3C-4FD8-A414-6F50D87D64EB}"/>
                </a:ext>
              </a:extLst>
            </p:cNvPr>
            <p:cNvSpPr/>
            <p:nvPr/>
          </p:nvSpPr>
          <p:spPr>
            <a:xfrm>
              <a:off x="2131789" y="3402787"/>
              <a:ext cx="26946" cy="44910"/>
            </a:xfrm>
            <a:custGeom>
              <a:avLst/>
              <a:gdLst>
                <a:gd name="connsiteX0" fmla="*/ 16527 w 26946"/>
                <a:gd name="connsiteY0" fmla="*/ 45225 h 44910"/>
                <a:gd name="connsiteX1" fmla="*/ 26408 w 26946"/>
                <a:gd name="connsiteY1" fmla="*/ 35345 h 44910"/>
                <a:gd name="connsiteX2" fmla="*/ 26408 w 26946"/>
                <a:gd name="connsiteY2" fmla="*/ 15674 h 44910"/>
                <a:gd name="connsiteX3" fmla="*/ 15629 w 26946"/>
                <a:gd name="connsiteY3" fmla="*/ 6782 h 44910"/>
                <a:gd name="connsiteX4" fmla="*/ 6737 w 26946"/>
                <a:gd name="connsiteY4" fmla="*/ 15674 h 44910"/>
                <a:gd name="connsiteX5" fmla="*/ 6737 w 26946"/>
                <a:gd name="connsiteY5" fmla="*/ 35345 h 44910"/>
                <a:gd name="connsiteX6" fmla="*/ 16438 w 26946"/>
                <a:gd name="connsiteY6" fmla="*/ 45225 h 44910"/>
                <a:gd name="connsiteX7" fmla="*/ 16527 w 26946"/>
                <a:gd name="connsiteY7" fmla="*/ 45225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44910">
                  <a:moveTo>
                    <a:pt x="16527" y="45225"/>
                  </a:moveTo>
                  <a:cubicBezTo>
                    <a:pt x="21988" y="45225"/>
                    <a:pt x="26408" y="40806"/>
                    <a:pt x="26408" y="35345"/>
                  </a:cubicBezTo>
                  <a:lnTo>
                    <a:pt x="26408" y="15674"/>
                  </a:lnTo>
                  <a:cubicBezTo>
                    <a:pt x="25887" y="10240"/>
                    <a:pt x="21063" y="6261"/>
                    <a:pt x="15629" y="6782"/>
                  </a:cubicBezTo>
                  <a:cubicBezTo>
                    <a:pt x="10923" y="7231"/>
                    <a:pt x="7186" y="10959"/>
                    <a:pt x="6737" y="15674"/>
                  </a:cubicBezTo>
                  <a:lnTo>
                    <a:pt x="6737" y="35345"/>
                  </a:lnTo>
                  <a:cubicBezTo>
                    <a:pt x="6683" y="40752"/>
                    <a:pt x="11030" y="45171"/>
                    <a:pt x="16438" y="45225"/>
                  </a:cubicBezTo>
                  <a:cubicBezTo>
                    <a:pt x="16465" y="45225"/>
                    <a:pt x="16500" y="45225"/>
                    <a:pt x="16527" y="4522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4EDB9E-3AE9-4030-B5BA-9ACA6FDE4983}"/>
                </a:ext>
              </a:extLst>
            </p:cNvPr>
            <p:cNvSpPr/>
            <p:nvPr/>
          </p:nvSpPr>
          <p:spPr>
            <a:xfrm>
              <a:off x="2131744" y="3527367"/>
              <a:ext cx="26946" cy="44910"/>
            </a:xfrm>
            <a:custGeom>
              <a:avLst/>
              <a:gdLst>
                <a:gd name="connsiteX0" fmla="*/ 6782 w 26946"/>
                <a:gd name="connsiteY0" fmla="*/ 15674 h 44910"/>
                <a:gd name="connsiteX1" fmla="*/ 6782 w 26946"/>
                <a:gd name="connsiteY1" fmla="*/ 35345 h 44910"/>
                <a:gd name="connsiteX2" fmla="*/ 15675 w 26946"/>
                <a:gd name="connsiteY2" fmla="*/ 46124 h 44910"/>
                <a:gd name="connsiteX3" fmla="*/ 26453 w 26946"/>
                <a:gd name="connsiteY3" fmla="*/ 37231 h 44910"/>
                <a:gd name="connsiteX4" fmla="*/ 26453 w 26946"/>
                <a:gd name="connsiteY4" fmla="*/ 35345 h 44910"/>
                <a:gd name="connsiteX5" fmla="*/ 26453 w 26946"/>
                <a:gd name="connsiteY5" fmla="*/ 15674 h 44910"/>
                <a:gd name="connsiteX6" fmla="*/ 15675 w 26946"/>
                <a:gd name="connsiteY6" fmla="*/ 6782 h 44910"/>
                <a:gd name="connsiteX7" fmla="*/ 6782 w 26946"/>
                <a:gd name="connsiteY7" fmla="*/ 1567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44910">
                  <a:moveTo>
                    <a:pt x="6782" y="15674"/>
                  </a:moveTo>
                  <a:lnTo>
                    <a:pt x="6782" y="35345"/>
                  </a:lnTo>
                  <a:cubicBezTo>
                    <a:pt x="6261" y="40779"/>
                    <a:pt x="10241" y="45603"/>
                    <a:pt x="15675" y="46124"/>
                  </a:cubicBezTo>
                  <a:cubicBezTo>
                    <a:pt x="21109" y="46644"/>
                    <a:pt x="25932" y="42656"/>
                    <a:pt x="26453" y="37231"/>
                  </a:cubicBezTo>
                  <a:cubicBezTo>
                    <a:pt x="26516" y="36603"/>
                    <a:pt x="26516" y="35974"/>
                    <a:pt x="26453" y="35345"/>
                  </a:cubicBezTo>
                  <a:lnTo>
                    <a:pt x="26453" y="15674"/>
                  </a:lnTo>
                  <a:cubicBezTo>
                    <a:pt x="25932" y="10241"/>
                    <a:pt x="21109" y="6261"/>
                    <a:pt x="15675" y="6782"/>
                  </a:cubicBezTo>
                  <a:cubicBezTo>
                    <a:pt x="10968" y="7231"/>
                    <a:pt x="7231" y="10959"/>
                    <a:pt x="6782" y="156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124F4F-063A-4E8B-A1F7-32AF3D71F85E}"/>
                </a:ext>
              </a:extLst>
            </p:cNvPr>
            <p:cNvSpPr/>
            <p:nvPr/>
          </p:nvSpPr>
          <p:spPr>
            <a:xfrm>
              <a:off x="2168853" y="3423009"/>
              <a:ext cx="44910" cy="44910"/>
            </a:xfrm>
            <a:custGeom>
              <a:avLst/>
              <a:gdLst>
                <a:gd name="connsiteX0" fmla="*/ 23566 w 44910"/>
                <a:gd name="connsiteY0" fmla="*/ 37488 h 44910"/>
                <a:gd name="connsiteX1" fmla="*/ 37488 w 44910"/>
                <a:gd name="connsiteY1" fmla="*/ 23566 h 44910"/>
                <a:gd name="connsiteX2" fmla="*/ 37488 w 44910"/>
                <a:gd name="connsiteY2" fmla="*/ 9644 h 44910"/>
                <a:gd name="connsiteX3" fmla="*/ 23646 w 44910"/>
                <a:gd name="connsiteY3" fmla="*/ 9563 h 44910"/>
                <a:gd name="connsiteX4" fmla="*/ 23566 w 44910"/>
                <a:gd name="connsiteY4" fmla="*/ 9644 h 44910"/>
                <a:gd name="connsiteX5" fmla="*/ 9643 w 44910"/>
                <a:gd name="connsiteY5" fmla="*/ 23566 h 44910"/>
                <a:gd name="connsiteX6" fmla="*/ 9563 w 44910"/>
                <a:gd name="connsiteY6" fmla="*/ 37407 h 44910"/>
                <a:gd name="connsiteX7" fmla="*/ 9643 w 44910"/>
                <a:gd name="connsiteY7" fmla="*/ 37488 h 44910"/>
                <a:gd name="connsiteX8" fmla="*/ 23566 w 44910"/>
                <a:gd name="connsiteY8" fmla="*/ 3748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44910">
                  <a:moveTo>
                    <a:pt x="23566" y="37488"/>
                  </a:moveTo>
                  <a:lnTo>
                    <a:pt x="37488" y="23566"/>
                  </a:lnTo>
                  <a:cubicBezTo>
                    <a:pt x="41260" y="19694"/>
                    <a:pt x="41260" y="13515"/>
                    <a:pt x="37488" y="9644"/>
                  </a:cubicBezTo>
                  <a:cubicBezTo>
                    <a:pt x="33688" y="5799"/>
                    <a:pt x="27491" y="5763"/>
                    <a:pt x="23646" y="9563"/>
                  </a:cubicBezTo>
                  <a:cubicBezTo>
                    <a:pt x="23619" y="9590"/>
                    <a:pt x="23593" y="9616"/>
                    <a:pt x="23566" y="9644"/>
                  </a:cubicBezTo>
                  <a:lnTo>
                    <a:pt x="9643" y="23566"/>
                  </a:lnTo>
                  <a:cubicBezTo>
                    <a:pt x="5799" y="27365"/>
                    <a:pt x="5763" y="33563"/>
                    <a:pt x="9563" y="37407"/>
                  </a:cubicBezTo>
                  <a:cubicBezTo>
                    <a:pt x="9590" y="37434"/>
                    <a:pt x="9617" y="37461"/>
                    <a:pt x="9643" y="37488"/>
                  </a:cubicBezTo>
                  <a:cubicBezTo>
                    <a:pt x="13515" y="41260"/>
                    <a:pt x="19694" y="41260"/>
                    <a:pt x="23566" y="3748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93BED5-FDBA-40E1-96D3-E8A561DE06C5}"/>
                </a:ext>
              </a:extLst>
            </p:cNvPr>
            <p:cNvSpPr/>
            <p:nvPr/>
          </p:nvSpPr>
          <p:spPr>
            <a:xfrm>
              <a:off x="2081323" y="3511302"/>
              <a:ext cx="44910" cy="44910"/>
            </a:xfrm>
            <a:custGeom>
              <a:avLst/>
              <a:gdLst>
                <a:gd name="connsiteX0" fmla="*/ 22982 w 44910"/>
                <a:gd name="connsiteY0" fmla="*/ 9644 h 44910"/>
                <a:gd name="connsiteX1" fmla="*/ 9059 w 44910"/>
                <a:gd name="connsiteY1" fmla="*/ 23476 h 44910"/>
                <a:gd name="connsiteX2" fmla="*/ 10245 w 44910"/>
                <a:gd name="connsiteY2" fmla="*/ 37398 h 44910"/>
                <a:gd name="connsiteX3" fmla="*/ 22982 w 44910"/>
                <a:gd name="connsiteY3" fmla="*/ 37398 h 44910"/>
                <a:gd name="connsiteX4" fmla="*/ 36904 w 44910"/>
                <a:gd name="connsiteY4" fmla="*/ 23476 h 44910"/>
                <a:gd name="connsiteX5" fmla="*/ 37020 w 44910"/>
                <a:gd name="connsiteY5" fmla="*/ 9760 h 44910"/>
                <a:gd name="connsiteX6" fmla="*/ 36904 w 44910"/>
                <a:gd name="connsiteY6" fmla="*/ 9644 h 44910"/>
                <a:gd name="connsiteX7" fmla="*/ 23062 w 44910"/>
                <a:gd name="connsiteY7" fmla="*/ 9563 h 44910"/>
                <a:gd name="connsiteX8" fmla="*/ 22982 w 44910"/>
                <a:gd name="connsiteY8" fmla="*/ 964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44910">
                  <a:moveTo>
                    <a:pt x="22982" y="9644"/>
                  </a:moveTo>
                  <a:lnTo>
                    <a:pt x="9059" y="23476"/>
                  </a:lnTo>
                  <a:cubicBezTo>
                    <a:pt x="5547" y="27653"/>
                    <a:pt x="6077" y="33886"/>
                    <a:pt x="10245" y="37398"/>
                  </a:cubicBezTo>
                  <a:cubicBezTo>
                    <a:pt x="13928" y="40497"/>
                    <a:pt x="19299" y="40497"/>
                    <a:pt x="22982" y="37398"/>
                  </a:cubicBezTo>
                  <a:lnTo>
                    <a:pt x="36904" y="23476"/>
                  </a:lnTo>
                  <a:cubicBezTo>
                    <a:pt x="40721" y="19721"/>
                    <a:pt x="40775" y="13578"/>
                    <a:pt x="37020" y="9760"/>
                  </a:cubicBezTo>
                  <a:cubicBezTo>
                    <a:pt x="36985" y="9715"/>
                    <a:pt x="36940" y="9679"/>
                    <a:pt x="36904" y="9644"/>
                  </a:cubicBezTo>
                  <a:cubicBezTo>
                    <a:pt x="33104" y="5799"/>
                    <a:pt x="26907" y="5763"/>
                    <a:pt x="23062" y="9563"/>
                  </a:cubicBezTo>
                  <a:cubicBezTo>
                    <a:pt x="23035" y="9590"/>
                    <a:pt x="23009" y="9617"/>
                    <a:pt x="22982" y="96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8351EBA-1585-4A78-8C1C-F5C092C862AB}"/>
                </a:ext>
              </a:extLst>
            </p:cNvPr>
            <p:cNvSpPr/>
            <p:nvPr/>
          </p:nvSpPr>
          <p:spPr>
            <a:xfrm>
              <a:off x="2184244" y="3474013"/>
              <a:ext cx="44910" cy="26946"/>
            </a:xfrm>
            <a:custGeom>
              <a:avLst/>
              <a:gdLst>
                <a:gd name="connsiteX0" fmla="*/ 6737 w 44910"/>
                <a:gd name="connsiteY0" fmla="*/ 16574 h 26946"/>
                <a:gd name="connsiteX1" fmla="*/ 16438 w 44910"/>
                <a:gd name="connsiteY1" fmla="*/ 26454 h 26946"/>
                <a:gd name="connsiteX2" fmla="*/ 16527 w 44910"/>
                <a:gd name="connsiteY2" fmla="*/ 26454 h 26946"/>
                <a:gd name="connsiteX3" fmla="*/ 36198 w 44910"/>
                <a:gd name="connsiteY3" fmla="*/ 26454 h 26946"/>
                <a:gd name="connsiteX4" fmla="*/ 46976 w 44910"/>
                <a:gd name="connsiteY4" fmla="*/ 17562 h 26946"/>
                <a:gd name="connsiteX5" fmla="*/ 38084 w 44910"/>
                <a:gd name="connsiteY5" fmla="*/ 6784 h 26946"/>
                <a:gd name="connsiteX6" fmla="*/ 36198 w 44910"/>
                <a:gd name="connsiteY6" fmla="*/ 6784 h 26946"/>
                <a:gd name="connsiteX7" fmla="*/ 16348 w 44910"/>
                <a:gd name="connsiteY7" fmla="*/ 6784 h 26946"/>
                <a:gd name="connsiteX8" fmla="*/ 6737 w 44910"/>
                <a:gd name="connsiteY8" fmla="*/ 1657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26946">
                  <a:moveTo>
                    <a:pt x="6737" y="16574"/>
                  </a:moveTo>
                  <a:cubicBezTo>
                    <a:pt x="6683" y="21981"/>
                    <a:pt x="11031" y="26400"/>
                    <a:pt x="16438" y="26454"/>
                  </a:cubicBezTo>
                  <a:cubicBezTo>
                    <a:pt x="16465" y="26454"/>
                    <a:pt x="16500" y="26454"/>
                    <a:pt x="16527" y="26454"/>
                  </a:cubicBezTo>
                  <a:lnTo>
                    <a:pt x="36198" y="26454"/>
                  </a:lnTo>
                  <a:cubicBezTo>
                    <a:pt x="41632" y="26975"/>
                    <a:pt x="46456" y="22996"/>
                    <a:pt x="46976" y="17562"/>
                  </a:cubicBezTo>
                  <a:cubicBezTo>
                    <a:pt x="47497" y="12128"/>
                    <a:pt x="43509" y="7305"/>
                    <a:pt x="38084" y="6784"/>
                  </a:cubicBezTo>
                  <a:cubicBezTo>
                    <a:pt x="37456" y="6721"/>
                    <a:pt x="36827" y="6721"/>
                    <a:pt x="36198" y="6784"/>
                  </a:cubicBezTo>
                  <a:lnTo>
                    <a:pt x="16348" y="6784"/>
                  </a:lnTo>
                  <a:cubicBezTo>
                    <a:pt x="11013" y="6882"/>
                    <a:pt x="6737" y="11239"/>
                    <a:pt x="6737" y="165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B5D699B-C581-44DF-8B89-16CD8AFE8C9D}"/>
                </a:ext>
              </a:extLst>
            </p:cNvPr>
            <p:cNvSpPr/>
            <p:nvPr/>
          </p:nvSpPr>
          <p:spPr>
            <a:xfrm>
              <a:off x="2060516" y="3474013"/>
              <a:ext cx="44910" cy="26946"/>
            </a:xfrm>
            <a:custGeom>
              <a:avLst/>
              <a:gdLst>
                <a:gd name="connsiteX0" fmla="*/ 15674 w 44910"/>
                <a:gd name="connsiteY0" fmla="*/ 26454 h 26946"/>
                <a:gd name="connsiteX1" fmla="*/ 35345 w 44910"/>
                <a:gd name="connsiteY1" fmla="*/ 26454 h 26946"/>
                <a:gd name="connsiteX2" fmla="*/ 46123 w 44910"/>
                <a:gd name="connsiteY2" fmla="*/ 17562 h 26946"/>
                <a:gd name="connsiteX3" fmla="*/ 37231 w 44910"/>
                <a:gd name="connsiteY3" fmla="*/ 6784 h 26946"/>
                <a:gd name="connsiteX4" fmla="*/ 35345 w 44910"/>
                <a:gd name="connsiteY4" fmla="*/ 6784 h 26946"/>
                <a:gd name="connsiteX5" fmla="*/ 15674 w 44910"/>
                <a:gd name="connsiteY5" fmla="*/ 6784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4" y="26454"/>
                  </a:moveTo>
                  <a:lnTo>
                    <a:pt x="35345" y="26454"/>
                  </a:lnTo>
                  <a:cubicBezTo>
                    <a:pt x="40779" y="26975"/>
                    <a:pt x="45603" y="22996"/>
                    <a:pt x="46123" y="17562"/>
                  </a:cubicBezTo>
                  <a:cubicBezTo>
                    <a:pt x="46645" y="12128"/>
                    <a:pt x="42657" y="7305"/>
                    <a:pt x="37231" y="6784"/>
                  </a:cubicBezTo>
                  <a:cubicBezTo>
                    <a:pt x="36603" y="6721"/>
                    <a:pt x="35974" y="6721"/>
                    <a:pt x="35345" y="6784"/>
                  </a:cubicBezTo>
                  <a:lnTo>
                    <a:pt x="15674" y="6784"/>
                  </a:ln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57AE82-598D-4F76-A865-062BF30BAA8E}"/>
                </a:ext>
              </a:extLst>
            </p:cNvPr>
            <p:cNvSpPr/>
            <p:nvPr/>
          </p:nvSpPr>
          <p:spPr>
            <a:xfrm>
              <a:off x="2168861" y="3511302"/>
              <a:ext cx="44910" cy="44910"/>
            </a:xfrm>
            <a:custGeom>
              <a:avLst/>
              <a:gdLst>
                <a:gd name="connsiteX0" fmla="*/ 9635 w 44910"/>
                <a:gd name="connsiteY0" fmla="*/ 9644 h 44910"/>
                <a:gd name="connsiteX1" fmla="*/ 9518 w 44910"/>
                <a:gd name="connsiteY1" fmla="*/ 23359 h 44910"/>
                <a:gd name="connsiteX2" fmla="*/ 9635 w 44910"/>
                <a:gd name="connsiteY2" fmla="*/ 23476 h 44910"/>
                <a:gd name="connsiteX3" fmla="*/ 23557 w 44910"/>
                <a:gd name="connsiteY3" fmla="*/ 37398 h 44910"/>
                <a:gd name="connsiteX4" fmla="*/ 37398 w 44910"/>
                <a:gd name="connsiteY4" fmla="*/ 37479 h 44910"/>
                <a:gd name="connsiteX5" fmla="*/ 37479 w 44910"/>
                <a:gd name="connsiteY5" fmla="*/ 37398 h 44910"/>
                <a:gd name="connsiteX6" fmla="*/ 37479 w 44910"/>
                <a:gd name="connsiteY6" fmla="*/ 23476 h 44910"/>
                <a:gd name="connsiteX7" fmla="*/ 23557 w 44910"/>
                <a:gd name="connsiteY7" fmla="*/ 9644 h 44910"/>
                <a:gd name="connsiteX8" fmla="*/ 9716 w 44910"/>
                <a:gd name="connsiteY8" fmla="*/ 9563 h 44910"/>
                <a:gd name="connsiteX9" fmla="*/ 9635 w 44910"/>
                <a:gd name="connsiteY9" fmla="*/ 964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44910">
                  <a:moveTo>
                    <a:pt x="9635" y="9644"/>
                  </a:moveTo>
                  <a:cubicBezTo>
                    <a:pt x="5817" y="13398"/>
                    <a:pt x="5763" y="19542"/>
                    <a:pt x="9518" y="23359"/>
                  </a:cubicBezTo>
                  <a:cubicBezTo>
                    <a:pt x="9554" y="23404"/>
                    <a:pt x="9599" y="23440"/>
                    <a:pt x="9635" y="23476"/>
                  </a:cubicBezTo>
                  <a:lnTo>
                    <a:pt x="23557" y="37398"/>
                  </a:lnTo>
                  <a:cubicBezTo>
                    <a:pt x="27356" y="41242"/>
                    <a:pt x="33554" y="41278"/>
                    <a:pt x="37398" y="37479"/>
                  </a:cubicBezTo>
                  <a:cubicBezTo>
                    <a:pt x="37425" y="37452"/>
                    <a:pt x="37452" y="37425"/>
                    <a:pt x="37479" y="37398"/>
                  </a:cubicBezTo>
                  <a:cubicBezTo>
                    <a:pt x="41251" y="33527"/>
                    <a:pt x="41251" y="27347"/>
                    <a:pt x="37479" y="23476"/>
                  </a:cubicBezTo>
                  <a:lnTo>
                    <a:pt x="23557" y="9644"/>
                  </a:lnTo>
                  <a:cubicBezTo>
                    <a:pt x="19757" y="5799"/>
                    <a:pt x="13560" y="5763"/>
                    <a:pt x="9716" y="9563"/>
                  </a:cubicBezTo>
                  <a:cubicBezTo>
                    <a:pt x="9689" y="9590"/>
                    <a:pt x="9662" y="9617"/>
                    <a:pt x="9635" y="96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23FC146-66B8-4FF6-9C1E-DDA32F6F3090}"/>
                </a:ext>
              </a:extLst>
            </p:cNvPr>
            <p:cNvSpPr/>
            <p:nvPr/>
          </p:nvSpPr>
          <p:spPr>
            <a:xfrm>
              <a:off x="2081322" y="3423593"/>
              <a:ext cx="44910" cy="44910"/>
            </a:xfrm>
            <a:custGeom>
              <a:avLst/>
              <a:gdLst>
                <a:gd name="connsiteX0" fmla="*/ 22983 w 44910"/>
                <a:gd name="connsiteY0" fmla="*/ 36904 h 44910"/>
                <a:gd name="connsiteX1" fmla="*/ 36905 w 44910"/>
                <a:gd name="connsiteY1" fmla="*/ 36904 h 44910"/>
                <a:gd name="connsiteX2" fmla="*/ 36986 w 44910"/>
                <a:gd name="connsiteY2" fmla="*/ 23062 h 44910"/>
                <a:gd name="connsiteX3" fmla="*/ 36905 w 44910"/>
                <a:gd name="connsiteY3" fmla="*/ 22982 h 44910"/>
                <a:gd name="connsiteX4" fmla="*/ 22983 w 44910"/>
                <a:gd name="connsiteY4" fmla="*/ 9060 h 44910"/>
                <a:gd name="connsiteX5" fmla="*/ 9061 w 44910"/>
                <a:gd name="connsiteY5" fmla="*/ 10245 h 44910"/>
                <a:gd name="connsiteX6" fmla="*/ 9061 w 44910"/>
                <a:gd name="connsiteY6" fmla="*/ 2298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44910">
                  <a:moveTo>
                    <a:pt x="22983" y="36904"/>
                  </a:moveTo>
                  <a:cubicBezTo>
                    <a:pt x="26854" y="40676"/>
                    <a:pt x="33034" y="40676"/>
                    <a:pt x="36905" y="36904"/>
                  </a:cubicBezTo>
                  <a:cubicBezTo>
                    <a:pt x="40749" y="33104"/>
                    <a:pt x="40785" y="26907"/>
                    <a:pt x="36986" y="23062"/>
                  </a:cubicBezTo>
                  <a:cubicBezTo>
                    <a:pt x="36959" y="23036"/>
                    <a:pt x="36932" y="23008"/>
                    <a:pt x="36905" y="22982"/>
                  </a:cubicBezTo>
                  <a:lnTo>
                    <a:pt x="22983" y="9060"/>
                  </a:lnTo>
                  <a:cubicBezTo>
                    <a:pt x="18806" y="5547"/>
                    <a:pt x="12573" y="6077"/>
                    <a:pt x="9061" y="10245"/>
                  </a:cubicBezTo>
                  <a:cubicBezTo>
                    <a:pt x="5962" y="13928"/>
                    <a:pt x="5962" y="19299"/>
                    <a:pt x="9061" y="229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DCEDD9-9EE7-4301-B5B7-D22383B2D109}"/>
                </a:ext>
              </a:extLst>
            </p:cNvPr>
            <p:cNvSpPr/>
            <p:nvPr/>
          </p:nvSpPr>
          <p:spPr>
            <a:xfrm>
              <a:off x="2112029" y="3454299"/>
              <a:ext cx="71856" cy="71856"/>
            </a:xfrm>
            <a:custGeom>
              <a:avLst/>
              <a:gdLst>
                <a:gd name="connsiteX0" fmla="*/ 65838 w 71856"/>
                <a:gd name="connsiteY0" fmla="*/ 36287 h 71856"/>
                <a:gd name="connsiteX1" fmla="*/ 36287 w 71856"/>
                <a:gd name="connsiteY1" fmla="*/ 65838 h 71856"/>
                <a:gd name="connsiteX2" fmla="*/ 6737 w 71856"/>
                <a:gd name="connsiteY2" fmla="*/ 36287 h 71856"/>
                <a:gd name="connsiteX3" fmla="*/ 36287 w 71856"/>
                <a:gd name="connsiteY3" fmla="*/ 6736 h 71856"/>
                <a:gd name="connsiteX4" fmla="*/ 65838 w 71856"/>
                <a:gd name="connsiteY4" fmla="*/ 3628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838" y="36287"/>
                  </a:moveTo>
                  <a:cubicBezTo>
                    <a:pt x="65838" y="52608"/>
                    <a:pt x="52608" y="65838"/>
                    <a:pt x="36287" y="65838"/>
                  </a:cubicBezTo>
                  <a:cubicBezTo>
                    <a:pt x="19967" y="65838"/>
                    <a:pt x="6737" y="52608"/>
                    <a:pt x="6737" y="36287"/>
                  </a:cubicBezTo>
                  <a:cubicBezTo>
                    <a:pt x="6737" y="19967"/>
                    <a:pt x="19967" y="6736"/>
                    <a:pt x="36287" y="6736"/>
                  </a:cubicBezTo>
                  <a:cubicBezTo>
                    <a:pt x="52608" y="6736"/>
                    <a:pt x="65838" y="19967"/>
                    <a:pt x="65838" y="3628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EFDBE9-2020-4032-9193-E95374AC4598}"/>
              </a:ext>
            </a:extLst>
          </p:cNvPr>
          <p:cNvSpPr/>
          <p:nvPr/>
        </p:nvSpPr>
        <p:spPr>
          <a:xfrm>
            <a:off x="2475172" y="3401717"/>
            <a:ext cx="269460" cy="323352"/>
          </a:xfrm>
          <a:custGeom>
            <a:avLst/>
            <a:gdLst>
              <a:gd name="connsiteX0" fmla="*/ 266227 w 269460"/>
              <a:gd name="connsiteY0" fmla="*/ 125247 h 323352"/>
              <a:gd name="connsiteX1" fmla="*/ 142365 w 269460"/>
              <a:gd name="connsiteY1" fmla="*/ 8481 h 323352"/>
              <a:gd name="connsiteX2" fmla="*/ 133383 w 269460"/>
              <a:gd name="connsiteY2" fmla="*/ 8481 h 323352"/>
              <a:gd name="connsiteX3" fmla="*/ 9521 w 269460"/>
              <a:gd name="connsiteY3" fmla="*/ 125247 h 323352"/>
              <a:gd name="connsiteX4" fmla="*/ 6737 w 269460"/>
              <a:gd name="connsiteY4" fmla="*/ 131625 h 323352"/>
              <a:gd name="connsiteX5" fmla="*/ 6737 w 269460"/>
              <a:gd name="connsiteY5" fmla="*/ 315127 h 323352"/>
              <a:gd name="connsiteX6" fmla="*/ 13293 w 269460"/>
              <a:gd name="connsiteY6" fmla="*/ 321684 h 323352"/>
              <a:gd name="connsiteX7" fmla="*/ 99700 w 269460"/>
              <a:gd name="connsiteY7" fmla="*/ 321684 h 323352"/>
              <a:gd name="connsiteX8" fmla="*/ 158173 w 269460"/>
              <a:gd name="connsiteY8" fmla="*/ 263121 h 323352"/>
              <a:gd name="connsiteX9" fmla="*/ 102664 w 269460"/>
              <a:gd name="connsiteY9" fmla="*/ 213361 h 323352"/>
              <a:gd name="connsiteX10" fmla="*/ 98353 w 269460"/>
              <a:gd name="connsiteY10" fmla="*/ 203481 h 323352"/>
              <a:gd name="connsiteX11" fmla="*/ 102934 w 269460"/>
              <a:gd name="connsiteY11" fmla="*/ 193690 h 323352"/>
              <a:gd name="connsiteX12" fmla="*/ 138053 w 269460"/>
              <a:gd name="connsiteY12" fmla="*/ 163600 h 323352"/>
              <a:gd name="connsiteX13" fmla="*/ 115329 w 269460"/>
              <a:gd name="connsiteY13" fmla="*/ 140786 h 323352"/>
              <a:gd name="connsiteX14" fmla="*/ 115113 w 269460"/>
              <a:gd name="connsiteY14" fmla="*/ 122499 h 323352"/>
              <a:gd name="connsiteX15" fmla="*/ 115329 w 269460"/>
              <a:gd name="connsiteY15" fmla="*/ 122283 h 323352"/>
              <a:gd name="connsiteX16" fmla="*/ 141556 w 269460"/>
              <a:gd name="connsiteY16" fmla="*/ 96056 h 323352"/>
              <a:gd name="connsiteX17" fmla="*/ 160059 w 269460"/>
              <a:gd name="connsiteY17" fmla="*/ 97313 h 323352"/>
              <a:gd name="connsiteX18" fmla="*/ 160059 w 269460"/>
              <a:gd name="connsiteY18" fmla="*/ 114559 h 323352"/>
              <a:gd name="connsiteX19" fmla="*/ 143173 w 269460"/>
              <a:gd name="connsiteY19" fmla="*/ 131535 h 323352"/>
              <a:gd name="connsiteX20" fmla="*/ 166616 w 269460"/>
              <a:gd name="connsiteY20" fmla="*/ 155067 h 323352"/>
              <a:gd name="connsiteX21" fmla="*/ 170478 w 269460"/>
              <a:gd name="connsiteY21" fmla="*/ 164768 h 323352"/>
              <a:gd name="connsiteX22" fmla="*/ 165898 w 269460"/>
              <a:gd name="connsiteY22" fmla="*/ 174289 h 323352"/>
              <a:gd name="connsiteX23" fmla="*/ 131317 w 269460"/>
              <a:gd name="connsiteY23" fmla="*/ 203930 h 323352"/>
              <a:gd name="connsiteX24" fmla="*/ 185838 w 269460"/>
              <a:gd name="connsiteY24" fmla="*/ 252882 h 323352"/>
              <a:gd name="connsiteX25" fmla="*/ 186781 w 269460"/>
              <a:gd name="connsiteY25" fmla="*/ 271402 h 323352"/>
              <a:gd name="connsiteX26" fmla="*/ 186287 w 269460"/>
              <a:gd name="connsiteY26" fmla="*/ 271923 h 323352"/>
              <a:gd name="connsiteX27" fmla="*/ 136526 w 269460"/>
              <a:gd name="connsiteY27" fmla="*/ 321684 h 323352"/>
              <a:gd name="connsiteX28" fmla="*/ 262274 w 269460"/>
              <a:gd name="connsiteY28" fmla="*/ 321684 h 323352"/>
              <a:gd name="connsiteX29" fmla="*/ 268831 w 269460"/>
              <a:gd name="connsiteY29" fmla="*/ 315127 h 323352"/>
              <a:gd name="connsiteX30" fmla="*/ 268831 w 269460"/>
              <a:gd name="connsiteY30" fmla="*/ 131625 h 323352"/>
              <a:gd name="connsiteX31" fmla="*/ 266227 w 269460"/>
              <a:gd name="connsiteY31" fmla="*/ 125247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9460" h="323352">
                <a:moveTo>
                  <a:pt x="266227" y="125247"/>
                </a:moveTo>
                <a:lnTo>
                  <a:pt x="142365" y="8481"/>
                </a:lnTo>
                <a:cubicBezTo>
                  <a:pt x="139823" y="6155"/>
                  <a:pt x="135925" y="6155"/>
                  <a:pt x="133383" y="8481"/>
                </a:cubicBezTo>
                <a:lnTo>
                  <a:pt x="9521" y="125247"/>
                </a:lnTo>
                <a:cubicBezTo>
                  <a:pt x="7769" y="126909"/>
                  <a:pt x="6772" y="129208"/>
                  <a:pt x="6737" y="131625"/>
                </a:cubicBezTo>
                <a:lnTo>
                  <a:pt x="6737" y="315127"/>
                </a:lnTo>
                <a:cubicBezTo>
                  <a:pt x="6737" y="318747"/>
                  <a:pt x="9674" y="321684"/>
                  <a:pt x="13293" y="321684"/>
                </a:cubicBezTo>
                <a:lnTo>
                  <a:pt x="99700" y="321684"/>
                </a:lnTo>
                <a:lnTo>
                  <a:pt x="158173" y="263121"/>
                </a:lnTo>
                <a:lnTo>
                  <a:pt x="102664" y="213361"/>
                </a:lnTo>
                <a:cubicBezTo>
                  <a:pt x="99862" y="210855"/>
                  <a:pt x="98281" y="207244"/>
                  <a:pt x="98353" y="203481"/>
                </a:cubicBezTo>
                <a:cubicBezTo>
                  <a:pt x="98416" y="199717"/>
                  <a:pt x="100078" y="196151"/>
                  <a:pt x="102934" y="193690"/>
                </a:cubicBezTo>
                <a:lnTo>
                  <a:pt x="138053" y="163600"/>
                </a:lnTo>
                <a:lnTo>
                  <a:pt x="115329" y="140786"/>
                </a:lnTo>
                <a:cubicBezTo>
                  <a:pt x="110218" y="135792"/>
                  <a:pt x="110128" y="127610"/>
                  <a:pt x="115113" y="122499"/>
                </a:cubicBezTo>
                <a:cubicBezTo>
                  <a:pt x="115185" y="122427"/>
                  <a:pt x="115257" y="122355"/>
                  <a:pt x="115329" y="122283"/>
                </a:cubicBezTo>
                <a:lnTo>
                  <a:pt x="141556" y="96056"/>
                </a:lnTo>
                <a:cubicBezTo>
                  <a:pt x="147017" y="91295"/>
                  <a:pt x="155299" y="91861"/>
                  <a:pt x="160059" y="97313"/>
                </a:cubicBezTo>
                <a:cubicBezTo>
                  <a:pt x="164371" y="102253"/>
                  <a:pt x="164371" y="109619"/>
                  <a:pt x="160059" y="114559"/>
                </a:cubicBezTo>
                <a:lnTo>
                  <a:pt x="143173" y="131535"/>
                </a:lnTo>
                <a:lnTo>
                  <a:pt x="166616" y="155067"/>
                </a:lnTo>
                <a:cubicBezTo>
                  <a:pt x="169230" y="157600"/>
                  <a:pt x="170631" y="161130"/>
                  <a:pt x="170478" y="164768"/>
                </a:cubicBezTo>
                <a:cubicBezTo>
                  <a:pt x="170353" y="168442"/>
                  <a:pt x="168691" y="171900"/>
                  <a:pt x="165898" y="174289"/>
                </a:cubicBezTo>
                <a:lnTo>
                  <a:pt x="131317" y="203930"/>
                </a:lnTo>
                <a:lnTo>
                  <a:pt x="185838" y="252882"/>
                </a:lnTo>
                <a:cubicBezTo>
                  <a:pt x="191209" y="257732"/>
                  <a:pt x="191640" y="266031"/>
                  <a:pt x="186781" y="271402"/>
                </a:cubicBezTo>
                <a:cubicBezTo>
                  <a:pt x="186619" y="271582"/>
                  <a:pt x="186458" y="271753"/>
                  <a:pt x="186287" y="271923"/>
                </a:cubicBezTo>
                <a:lnTo>
                  <a:pt x="136526" y="321684"/>
                </a:lnTo>
                <a:lnTo>
                  <a:pt x="262274" y="321684"/>
                </a:lnTo>
                <a:cubicBezTo>
                  <a:pt x="265894" y="321684"/>
                  <a:pt x="268831" y="318747"/>
                  <a:pt x="268831" y="315127"/>
                </a:cubicBezTo>
                <a:lnTo>
                  <a:pt x="268831" y="131625"/>
                </a:lnTo>
                <a:cubicBezTo>
                  <a:pt x="268850" y="129235"/>
                  <a:pt x="267906" y="126945"/>
                  <a:pt x="266227" y="125247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C1FAD4F-E5E4-46D6-ABC4-A4CA4951B39E}"/>
              </a:ext>
            </a:extLst>
          </p:cNvPr>
          <p:cNvSpPr/>
          <p:nvPr/>
        </p:nvSpPr>
        <p:spPr>
          <a:xfrm>
            <a:off x="3273313" y="3402137"/>
            <a:ext cx="233532" cy="323352"/>
          </a:xfrm>
          <a:custGeom>
            <a:avLst/>
            <a:gdLst>
              <a:gd name="connsiteX0" fmla="*/ 120988 w 233532"/>
              <a:gd name="connsiteY0" fmla="*/ 8061 h 323352"/>
              <a:gd name="connsiteX1" fmla="*/ 115805 w 233532"/>
              <a:gd name="connsiteY1" fmla="*/ 7585 h 323352"/>
              <a:gd name="connsiteX2" fmla="*/ 115329 w 233532"/>
              <a:gd name="connsiteY2" fmla="*/ 8061 h 323352"/>
              <a:gd name="connsiteX3" fmla="*/ 6737 w 233532"/>
              <a:gd name="connsiteY3" fmla="*/ 209797 h 323352"/>
              <a:gd name="connsiteX4" fmla="*/ 118203 w 233532"/>
              <a:gd name="connsiteY4" fmla="*/ 321264 h 323352"/>
              <a:gd name="connsiteX5" fmla="*/ 229670 w 233532"/>
              <a:gd name="connsiteY5" fmla="*/ 209797 h 323352"/>
              <a:gd name="connsiteX6" fmla="*/ 120988 w 233532"/>
              <a:gd name="connsiteY6" fmla="*/ 8061 h 323352"/>
              <a:gd name="connsiteX7" fmla="*/ 118203 w 233532"/>
              <a:gd name="connsiteY7" fmla="*/ 288659 h 323352"/>
              <a:gd name="connsiteX8" fmla="*/ 65748 w 233532"/>
              <a:gd name="connsiteY8" fmla="*/ 236384 h 323352"/>
              <a:gd name="connsiteX9" fmla="*/ 116856 w 233532"/>
              <a:gd name="connsiteY9" fmla="*/ 145037 h 323352"/>
              <a:gd name="connsiteX10" fmla="*/ 119263 w 233532"/>
              <a:gd name="connsiteY10" fmla="*/ 144839 h 323352"/>
              <a:gd name="connsiteX11" fmla="*/ 119461 w 233532"/>
              <a:gd name="connsiteY11" fmla="*/ 145037 h 323352"/>
              <a:gd name="connsiteX12" fmla="*/ 170658 w 233532"/>
              <a:gd name="connsiteY12" fmla="*/ 236384 h 323352"/>
              <a:gd name="connsiteX13" fmla="*/ 118203 w 233532"/>
              <a:gd name="connsiteY13" fmla="*/ 288659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3532" h="323352">
                <a:moveTo>
                  <a:pt x="120988" y="8061"/>
                </a:moveTo>
                <a:cubicBezTo>
                  <a:pt x="119685" y="6498"/>
                  <a:pt x="117368" y="6291"/>
                  <a:pt x="115805" y="7585"/>
                </a:cubicBezTo>
                <a:cubicBezTo>
                  <a:pt x="115626" y="7729"/>
                  <a:pt x="115473" y="7890"/>
                  <a:pt x="115329" y="8061"/>
                </a:cubicBezTo>
                <a:cubicBezTo>
                  <a:pt x="98084" y="29887"/>
                  <a:pt x="6737" y="154019"/>
                  <a:pt x="6737" y="209797"/>
                </a:cubicBezTo>
                <a:cubicBezTo>
                  <a:pt x="6737" y="271360"/>
                  <a:pt x="56641" y="321264"/>
                  <a:pt x="118203" y="321264"/>
                </a:cubicBezTo>
                <a:cubicBezTo>
                  <a:pt x="179766" y="321264"/>
                  <a:pt x="229670" y="271360"/>
                  <a:pt x="229670" y="209797"/>
                </a:cubicBezTo>
                <a:cubicBezTo>
                  <a:pt x="229670" y="154019"/>
                  <a:pt x="138323" y="29887"/>
                  <a:pt x="120988" y="8061"/>
                </a:cubicBezTo>
                <a:close/>
                <a:moveTo>
                  <a:pt x="118203" y="288659"/>
                </a:moveTo>
                <a:cubicBezTo>
                  <a:pt x="89281" y="288713"/>
                  <a:pt x="65802" y="265306"/>
                  <a:pt x="65748" y="236384"/>
                </a:cubicBezTo>
                <a:cubicBezTo>
                  <a:pt x="65748" y="210336"/>
                  <a:pt x="108682" y="155545"/>
                  <a:pt x="116856" y="145037"/>
                </a:cubicBezTo>
                <a:cubicBezTo>
                  <a:pt x="117467" y="144318"/>
                  <a:pt x="118545" y="144228"/>
                  <a:pt x="119263" y="144839"/>
                </a:cubicBezTo>
                <a:cubicBezTo>
                  <a:pt x="119335" y="144902"/>
                  <a:pt x="119398" y="144965"/>
                  <a:pt x="119461" y="145037"/>
                </a:cubicBezTo>
                <a:cubicBezTo>
                  <a:pt x="127635" y="155276"/>
                  <a:pt x="170658" y="210336"/>
                  <a:pt x="170658" y="236384"/>
                </a:cubicBezTo>
                <a:cubicBezTo>
                  <a:pt x="170604" y="265306"/>
                  <a:pt x="147125" y="288713"/>
                  <a:pt x="118203" y="288659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19F1E00A-FDFE-493E-AC8E-4F83D31BDB52}"/>
              </a:ext>
            </a:extLst>
          </p:cNvPr>
          <p:cNvGrpSpPr/>
          <p:nvPr/>
        </p:nvGrpSpPr>
        <p:grpSpPr>
          <a:xfrm>
            <a:off x="4487097" y="3403802"/>
            <a:ext cx="233351" cy="323352"/>
            <a:chOff x="4487097" y="3403802"/>
            <a:chExt cx="233351" cy="32335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78A30CB-7D30-4FFF-96AA-F694FD5A0C98}"/>
                </a:ext>
              </a:extLst>
            </p:cNvPr>
            <p:cNvSpPr/>
            <p:nvPr/>
          </p:nvSpPr>
          <p:spPr>
            <a:xfrm>
              <a:off x="4487097" y="3403802"/>
              <a:ext cx="134730" cy="323352"/>
            </a:xfrm>
            <a:custGeom>
              <a:avLst/>
              <a:gdLst>
                <a:gd name="connsiteX0" fmla="*/ 111691 w 134730"/>
                <a:gd name="connsiteY0" fmla="*/ 47443 h 323352"/>
                <a:gd name="connsiteX1" fmla="*/ 67113 w 134730"/>
                <a:gd name="connsiteY1" fmla="*/ 6782 h 323352"/>
                <a:gd name="connsiteX2" fmla="*/ 26451 w 134730"/>
                <a:gd name="connsiteY2" fmla="*/ 47443 h 323352"/>
                <a:gd name="connsiteX3" fmla="*/ 26451 w 134730"/>
                <a:gd name="connsiteY3" fmla="*/ 211904 h 323352"/>
                <a:gd name="connsiteX4" fmla="*/ 23586 w 134730"/>
                <a:gd name="connsiteY4" fmla="*/ 300009 h 323352"/>
                <a:gd name="connsiteX5" fmla="*/ 111691 w 134730"/>
                <a:gd name="connsiteY5" fmla="*/ 302883 h 323352"/>
                <a:gd name="connsiteX6" fmla="*/ 114556 w 134730"/>
                <a:gd name="connsiteY6" fmla="*/ 214769 h 323352"/>
                <a:gd name="connsiteX7" fmla="*/ 111691 w 134730"/>
                <a:gd name="connsiteY7" fmla="*/ 211904 h 323352"/>
                <a:gd name="connsiteX8" fmla="*/ 69026 w 134730"/>
                <a:gd name="connsiteY8" fmla="*/ 299928 h 323352"/>
                <a:gd name="connsiteX9" fmla="*/ 26173 w 134730"/>
                <a:gd name="connsiteY9" fmla="*/ 257452 h 323352"/>
                <a:gd name="connsiteX10" fmla="*/ 42080 w 134730"/>
                <a:gd name="connsiteY10" fmla="*/ 224030 h 323352"/>
                <a:gd name="connsiteX11" fmla="*/ 45763 w 134730"/>
                <a:gd name="connsiteY11" fmla="*/ 221066 h 323352"/>
                <a:gd name="connsiteX12" fmla="*/ 45763 w 134730"/>
                <a:gd name="connsiteY12" fmla="*/ 47443 h 323352"/>
                <a:gd name="connsiteX13" fmla="*/ 70149 w 134730"/>
                <a:gd name="connsiteY13" fmla="*/ 25932 h 323352"/>
                <a:gd name="connsiteX14" fmla="*/ 91661 w 134730"/>
                <a:gd name="connsiteY14" fmla="*/ 47443 h 323352"/>
                <a:gd name="connsiteX15" fmla="*/ 91661 w 134730"/>
                <a:gd name="connsiteY15" fmla="*/ 221066 h 323352"/>
                <a:gd name="connsiteX16" fmla="*/ 95343 w 134730"/>
                <a:gd name="connsiteY16" fmla="*/ 224030 h 323352"/>
                <a:gd name="connsiteX17" fmla="*/ 101819 w 134730"/>
                <a:gd name="connsiteY17" fmla="*/ 284021 h 323352"/>
                <a:gd name="connsiteX18" fmla="*/ 68397 w 134730"/>
                <a:gd name="connsiteY18" fmla="*/ 299928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730" h="323352">
                  <a:moveTo>
                    <a:pt x="111691" y="47443"/>
                  </a:moveTo>
                  <a:cubicBezTo>
                    <a:pt x="110613" y="23902"/>
                    <a:pt x="90655" y="5704"/>
                    <a:pt x="67113" y="6782"/>
                  </a:cubicBezTo>
                  <a:cubicBezTo>
                    <a:pt x="45089" y="7797"/>
                    <a:pt x="27466" y="25420"/>
                    <a:pt x="26451" y="47443"/>
                  </a:cubicBezTo>
                  <a:lnTo>
                    <a:pt x="26451" y="211904"/>
                  </a:lnTo>
                  <a:cubicBezTo>
                    <a:pt x="1329" y="235446"/>
                    <a:pt x="44" y="274886"/>
                    <a:pt x="23586" y="300009"/>
                  </a:cubicBezTo>
                  <a:cubicBezTo>
                    <a:pt x="47119" y="325131"/>
                    <a:pt x="86568" y="326416"/>
                    <a:pt x="111691" y="302883"/>
                  </a:cubicBezTo>
                  <a:cubicBezTo>
                    <a:pt x="136813" y="279341"/>
                    <a:pt x="138098" y="239892"/>
                    <a:pt x="114556" y="214769"/>
                  </a:cubicBezTo>
                  <a:cubicBezTo>
                    <a:pt x="113631" y="213781"/>
                    <a:pt x="112679" y="212829"/>
                    <a:pt x="111691" y="211904"/>
                  </a:cubicBezTo>
                  <a:close/>
                  <a:moveTo>
                    <a:pt x="69026" y="299928"/>
                  </a:moveTo>
                  <a:cubicBezTo>
                    <a:pt x="45466" y="300035"/>
                    <a:pt x="26272" y="281021"/>
                    <a:pt x="26173" y="257452"/>
                  </a:cubicBezTo>
                  <a:cubicBezTo>
                    <a:pt x="26110" y="244473"/>
                    <a:pt x="31966" y="232167"/>
                    <a:pt x="42080" y="224030"/>
                  </a:cubicBezTo>
                  <a:lnTo>
                    <a:pt x="45763" y="221066"/>
                  </a:lnTo>
                  <a:lnTo>
                    <a:pt x="45763" y="47443"/>
                  </a:lnTo>
                  <a:cubicBezTo>
                    <a:pt x="46553" y="34770"/>
                    <a:pt x="57475" y="25141"/>
                    <a:pt x="70149" y="25932"/>
                  </a:cubicBezTo>
                  <a:cubicBezTo>
                    <a:pt x="81718" y="26659"/>
                    <a:pt x="90933" y="35875"/>
                    <a:pt x="91661" y="47443"/>
                  </a:cubicBezTo>
                  <a:lnTo>
                    <a:pt x="91661" y="221066"/>
                  </a:lnTo>
                  <a:lnTo>
                    <a:pt x="95343" y="224030"/>
                  </a:lnTo>
                  <a:cubicBezTo>
                    <a:pt x="113694" y="238805"/>
                    <a:pt x="116595" y="265661"/>
                    <a:pt x="101819" y="284021"/>
                  </a:cubicBezTo>
                  <a:cubicBezTo>
                    <a:pt x="93682" y="294134"/>
                    <a:pt x="81376" y="299981"/>
                    <a:pt x="68397" y="2999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8CDB211-4717-4EE8-9542-80B1AD541D1A}"/>
                </a:ext>
              </a:extLst>
            </p:cNvPr>
            <p:cNvSpPr/>
            <p:nvPr/>
          </p:nvSpPr>
          <p:spPr>
            <a:xfrm>
              <a:off x="4523285" y="3448685"/>
              <a:ext cx="62874" cy="242514"/>
            </a:xfrm>
            <a:custGeom>
              <a:avLst/>
              <a:gdLst>
                <a:gd name="connsiteX0" fmla="*/ 42808 w 62874"/>
                <a:gd name="connsiteY0" fmla="*/ 188129 h 242514"/>
                <a:gd name="connsiteX1" fmla="*/ 42808 w 62874"/>
                <a:gd name="connsiteY1" fmla="*/ 15675 h 242514"/>
                <a:gd name="connsiteX2" fmla="*/ 32029 w 62874"/>
                <a:gd name="connsiteY2" fmla="*/ 6782 h 242514"/>
                <a:gd name="connsiteX3" fmla="*/ 23137 w 62874"/>
                <a:gd name="connsiteY3" fmla="*/ 15675 h 242514"/>
                <a:gd name="connsiteX4" fmla="*/ 23137 w 62874"/>
                <a:gd name="connsiteY4" fmla="*/ 188129 h 242514"/>
                <a:gd name="connsiteX5" fmla="*/ 8658 w 62874"/>
                <a:gd name="connsiteY5" fmla="*/ 222279 h 242514"/>
                <a:gd name="connsiteX6" fmla="*/ 42808 w 62874"/>
                <a:gd name="connsiteY6" fmla="*/ 236758 h 242514"/>
                <a:gd name="connsiteX7" fmla="*/ 57287 w 62874"/>
                <a:gd name="connsiteY7" fmla="*/ 202608 h 242514"/>
                <a:gd name="connsiteX8" fmla="*/ 42808 w 62874"/>
                <a:gd name="connsiteY8" fmla="*/ 188129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74" h="242514">
                  <a:moveTo>
                    <a:pt x="42808" y="188129"/>
                  </a:moveTo>
                  <a:lnTo>
                    <a:pt x="42808" y="15675"/>
                  </a:lnTo>
                  <a:cubicBezTo>
                    <a:pt x="42287" y="10240"/>
                    <a:pt x="37464" y="6262"/>
                    <a:pt x="32029" y="6782"/>
                  </a:cubicBezTo>
                  <a:cubicBezTo>
                    <a:pt x="27323" y="7232"/>
                    <a:pt x="23586" y="10959"/>
                    <a:pt x="23137" y="15675"/>
                  </a:cubicBezTo>
                  <a:lnTo>
                    <a:pt x="23137" y="188129"/>
                  </a:lnTo>
                  <a:cubicBezTo>
                    <a:pt x="9709" y="193563"/>
                    <a:pt x="3224" y="208851"/>
                    <a:pt x="8658" y="222279"/>
                  </a:cubicBezTo>
                  <a:cubicBezTo>
                    <a:pt x="14092" y="235707"/>
                    <a:pt x="29380" y="242192"/>
                    <a:pt x="42808" y="236758"/>
                  </a:cubicBezTo>
                  <a:cubicBezTo>
                    <a:pt x="56236" y="231324"/>
                    <a:pt x="62721" y="216036"/>
                    <a:pt x="57287" y="202608"/>
                  </a:cubicBezTo>
                  <a:cubicBezTo>
                    <a:pt x="54619" y="196015"/>
                    <a:pt x="49401" y="190797"/>
                    <a:pt x="42808" y="18812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AA1666-5023-44B3-AE11-477BADBAF09B}"/>
                </a:ext>
              </a:extLst>
            </p:cNvPr>
            <p:cNvSpPr/>
            <p:nvPr/>
          </p:nvSpPr>
          <p:spPr>
            <a:xfrm>
              <a:off x="4612664" y="3429014"/>
              <a:ext cx="107784" cy="107784"/>
            </a:xfrm>
            <a:custGeom>
              <a:avLst/>
              <a:gdLst>
                <a:gd name="connsiteX0" fmla="*/ 94357 w 107784"/>
                <a:gd name="connsiteY0" fmla="*/ 45225 h 107784"/>
                <a:gd name="connsiteX1" fmla="*/ 64896 w 107784"/>
                <a:gd name="connsiteY1" fmla="*/ 45225 h 107784"/>
                <a:gd name="connsiteX2" fmla="*/ 64896 w 107784"/>
                <a:gd name="connsiteY2" fmla="*/ 15675 h 107784"/>
                <a:gd name="connsiteX3" fmla="*/ 54118 w 107784"/>
                <a:gd name="connsiteY3" fmla="*/ 6782 h 107784"/>
                <a:gd name="connsiteX4" fmla="*/ 45226 w 107784"/>
                <a:gd name="connsiteY4" fmla="*/ 15675 h 107784"/>
                <a:gd name="connsiteX5" fmla="*/ 45226 w 107784"/>
                <a:gd name="connsiteY5" fmla="*/ 45225 h 107784"/>
                <a:gd name="connsiteX6" fmla="*/ 15674 w 107784"/>
                <a:gd name="connsiteY6" fmla="*/ 45225 h 107784"/>
                <a:gd name="connsiteX7" fmla="*/ 6782 w 107784"/>
                <a:gd name="connsiteY7" fmla="*/ 56004 h 107784"/>
                <a:gd name="connsiteX8" fmla="*/ 15674 w 107784"/>
                <a:gd name="connsiteY8" fmla="*/ 64896 h 107784"/>
                <a:gd name="connsiteX9" fmla="*/ 45226 w 107784"/>
                <a:gd name="connsiteY9" fmla="*/ 64896 h 107784"/>
                <a:gd name="connsiteX10" fmla="*/ 45226 w 107784"/>
                <a:gd name="connsiteY10" fmla="*/ 94357 h 107784"/>
                <a:gd name="connsiteX11" fmla="*/ 54118 w 107784"/>
                <a:gd name="connsiteY11" fmla="*/ 105135 h 107784"/>
                <a:gd name="connsiteX12" fmla="*/ 64896 w 107784"/>
                <a:gd name="connsiteY12" fmla="*/ 96243 h 107784"/>
                <a:gd name="connsiteX13" fmla="*/ 64896 w 107784"/>
                <a:gd name="connsiteY13" fmla="*/ 94357 h 107784"/>
                <a:gd name="connsiteX14" fmla="*/ 64896 w 107784"/>
                <a:gd name="connsiteY14" fmla="*/ 64986 h 107784"/>
                <a:gd name="connsiteX15" fmla="*/ 94357 w 107784"/>
                <a:gd name="connsiteY15" fmla="*/ 64986 h 107784"/>
                <a:gd name="connsiteX16" fmla="*/ 105135 w 107784"/>
                <a:gd name="connsiteY16" fmla="*/ 56094 h 107784"/>
                <a:gd name="connsiteX17" fmla="*/ 96243 w 107784"/>
                <a:gd name="connsiteY17" fmla="*/ 45315 h 107784"/>
                <a:gd name="connsiteX18" fmla="*/ 94357 w 107784"/>
                <a:gd name="connsiteY18" fmla="*/ 45315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784" h="107784">
                  <a:moveTo>
                    <a:pt x="94357" y="45225"/>
                  </a:moveTo>
                  <a:lnTo>
                    <a:pt x="64896" y="45225"/>
                  </a:lnTo>
                  <a:lnTo>
                    <a:pt x="64896" y="15675"/>
                  </a:lnTo>
                  <a:cubicBezTo>
                    <a:pt x="64375" y="10240"/>
                    <a:pt x="59552" y="6262"/>
                    <a:pt x="54118" y="6782"/>
                  </a:cubicBezTo>
                  <a:cubicBezTo>
                    <a:pt x="49411" y="7232"/>
                    <a:pt x="45675" y="10959"/>
                    <a:pt x="45226" y="15675"/>
                  </a:cubicBezTo>
                  <a:lnTo>
                    <a:pt x="45226" y="45225"/>
                  </a:lnTo>
                  <a:lnTo>
                    <a:pt x="15674" y="45225"/>
                  </a:lnTo>
                  <a:cubicBezTo>
                    <a:pt x="10240" y="45746"/>
                    <a:pt x="6262" y="50570"/>
                    <a:pt x="6782" y="56004"/>
                  </a:cubicBezTo>
                  <a:cubicBezTo>
                    <a:pt x="7231" y="60710"/>
                    <a:pt x="10959" y="64447"/>
                    <a:pt x="15674" y="64896"/>
                  </a:cubicBezTo>
                  <a:lnTo>
                    <a:pt x="45226" y="64896"/>
                  </a:lnTo>
                  <a:lnTo>
                    <a:pt x="45226" y="94357"/>
                  </a:lnTo>
                  <a:cubicBezTo>
                    <a:pt x="44704" y="99791"/>
                    <a:pt x="48693" y="104614"/>
                    <a:pt x="54118" y="105135"/>
                  </a:cubicBezTo>
                  <a:cubicBezTo>
                    <a:pt x="59552" y="105657"/>
                    <a:pt x="64375" y="101668"/>
                    <a:pt x="64896" y="96243"/>
                  </a:cubicBezTo>
                  <a:cubicBezTo>
                    <a:pt x="64959" y="95615"/>
                    <a:pt x="64959" y="94986"/>
                    <a:pt x="64896" y="94357"/>
                  </a:cubicBezTo>
                  <a:lnTo>
                    <a:pt x="64896" y="64986"/>
                  </a:lnTo>
                  <a:lnTo>
                    <a:pt x="94357" y="64986"/>
                  </a:lnTo>
                  <a:cubicBezTo>
                    <a:pt x="99791" y="65507"/>
                    <a:pt x="104615" y="61528"/>
                    <a:pt x="105135" y="56094"/>
                  </a:cubicBezTo>
                  <a:cubicBezTo>
                    <a:pt x="105656" y="50660"/>
                    <a:pt x="101668" y="45836"/>
                    <a:pt x="96243" y="45315"/>
                  </a:cubicBezTo>
                  <a:cubicBezTo>
                    <a:pt x="95615" y="45252"/>
                    <a:pt x="94986" y="45252"/>
                    <a:pt x="94357" y="4531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4CD7FCEF-21B6-48DE-A8ED-7A519167F584}"/>
              </a:ext>
            </a:extLst>
          </p:cNvPr>
          <p:cNvGrpSpPr/>
          <p:nvPr/>
        </p:nvGrpSpPr>
        <p:grpSpPr>
          <a:xfrm>
            <a:off x="4784894" y="3402083"/>
            <a:ext cx="323352" cy="274970"/>
            <a:chOff x="4784894" y="3402083"/>
            <a:chExt cx="323352" cy="27497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1797C64-85B5-4C45-93AF-DDCE0899C9AC}"/>
                </a:ext>
              </a:extLst>
            </p:cNvPr>
            <p:cNvSpPr/>
            <p:nvPr/>
          </p:nvSpPr>
          <p:spPr>
            <a:xfrm>
              <a:off x="4810938" y="3605197"/>
              <a:ext cx="71856" cy="71856"/>
            </a:xfrm>
            <a:custGeom>
              <a:avLst/>
              <a:gdLst>
                <a:gd name="connsiteX0" fmla="*/ 54256 w 71856"/>
                <a:gd name="connsiteY0" fmla="*/ 6737 h 71856"/>
                <a:gd name="connsiteX1" fmla="*/ 46082 w 71856"/>
                <a:gd name="connsiteY1" fmla="*/ 10060 h 71856"/>
                <a:gd name="connsiteX2" fmla="*/ 10154 w 71856"/>
                <a:gd name="connsiteY2" fmla="*/ 45988 h 71856"/>
                <a:gd name="connsiteX3" fmla="*/ 10109 w 71856"/>
                <a:gd name="connsiteY3" fmla="*/ 62380 h 71856"/>
                <a:gd name="connsiteX4" fmla="*/ 26502 w 71856"/>
                <a:gd name="connsiteY4" fmla="*/ 62425 h 71856"/>
                <a:gd name="connsiteX5" fmla="*/ 62430 w 71856"/>
                <a:gd name="connsiteY5" fmla="*/ 26497 h 71856"/>
                <a:gd name="connsiteX6" fmla="*/ 62393 w 71856"/>
                <a:gd name="connsiteY6" fmla="*/ 10114 h 71856"/>
                <a:gd name="connsiteX7" fmla="*/ 54256 w 71856"/>
                <a:gd name="connsiteY7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71856">
                  <a:moveTo>
                    <a:pt x="54256" y="6737"/>
                  </a:moveTo>
                  <a:cubicBezTo>
                    <a:pt x="51202" y="6728"/>
                    <a:pt x="48265" y="7913"/>
                    <a:pt x="46082" y="10060"/>
                  </a:cubicBezTo>
                  <a:lnTo>
                    <a:pt x="10154" y="45988"/>
                  </a:lnTo>
                  <a:cubicBezTo>
                    <a:pt x="5618" y="50506"/>
                    <a:pt x="5591" y="57844"/>
                    <a:pt x="10109" y="62380"/>
                  </a:cubicBezTo>
                  <a:cubicBezTo>
                    <a:pt x="14627" y="66916"/>
                    <a:pt x="21966" y="66943"/>
                    <a:pt x="26502" y="62425"/>
                  </a:cubicBezTo>
                  <a:lnTo>
                    <a:pt x="62430" y="26497"/>
                  </a:lnTo>
                  <a:cubicBezTo>
                    <a:pt x="66947" y="21961"/>
                    <a:pt x="66929" y="14623"/>
                    <a:pt x="62393" y="10114"/>
                  </a:cubicBezTo>
                  <a:cubicBezTo>
                    <a:pt x="60229" y="7958"/>
                    <a:pt x="57310" y="6746"/>
                    <a:pt x="5425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68D1B5-010A-4DBE-BE98-025226C9AE13}"/>
                </a:ext>
              </a:extLst>
            </p:cNvPr>
            <p:cNvSpPr/>
            <p:nvPr/>
          </p:nvSpPr>
          <p:spPr>
            <a:xfrm>
              <a:off x="4896193" y="3605197"/>
              <a:ext cx="71856" cy="71856"/>
            </a:xfrm>
            <a:custGeom>
              <a:avLst/>
              <a:gdLst>
                <a:gd name="connsiteX0" fmla="*/ 54330 w 71856"/>
                <a:gd name="connsiteY0" fmla="*/ 6737 h 71856"/>
                <a:gd name="connsiteX1" fmla="*/ 46067 w 71856"/>
                <a:gd name="connsiteY1" fmla="*/ 10060 h 71856"/>
                <a:gd name="connsiteX2" fmla="*/ 10138 w 71856"/>
                <a:gd name="connsiteY2" fmla="*/ 45988 h 71856"/>
                <a:gd name="connsiteX3" fmla="*/ 10138 w 71856"/>
                <a:gd name="connsiteY3" fmla="*/ 62425 h 71856"/>
                <a:gd name="connsiteX4" fmla="*/ 26576 w 71856"/>
                <a:gd name="connsiteY4" fmla="*/ 62425 h 71856"/>
                <a:gd name="connsiteX5" fmla="*/ 62504 w 71856"/>
                <a:gd name="connsiteY5" fmla="*/ 26497 h 71856"/>
                <a:gd name="connsiteX6" fmla="*/ 62468 w 71856"/>
                <a:gd name="connsiteY6" fmla="*/ 10114 h 71856"/>
                <a:gd name="connsiteX7" fmla="*/ 54330 w 71856"/>
                <a:gd name="connsiteY7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71856">
                  <a:moveTo>
                    <a:pt x="54330" y="6737"/>
                  </a:moveTo>
                  <a:cubicBezTo>
                    <a:pt x="51249" y="6719"/>
                    <a:pt x="48276" y="7913"/>
                    <a:pt x="46067" y="10060"/>
                  </a:cubicBezTo>
                  <a:lnTo>
                    <a:pt x="10138" y="45988"/>
                  </a:lnTo>
                  <a:cubicBezTo>
                    <a:pt x="5603" y="50524"/>
                    <a:pt x="5603" y="57889"/>
                    <a:pt x="10138" y="62425"/>
                  </a:cubicBezTo>
                  <a:cubicBezTo>
                    <a:pt x="14674" y="66961"/>
                    <a:pt x="22040" y="66961"/>
                    <a:pt x="26576" y="62425"/>
                  </a:cubicBezTo>
                  <a:lnTo>
                    <a:pt x="62504" y="26497"/>
                  </a:lnTo>
                  <a:cubicBezTo>
                    <a:pt x="67022" y="21961"/>
                    <a:pt x="67004" y="14623"/>
                    <a:pt x="62468" y="10114"/>
                  </a:cubicBezTo>
                  <a:cubicBezTo>
                    <a:pt x="60303" y="7958"/>
                    <a:pt x="57384" y="6746"/>
                    <a:pt x="54330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4CD4DFC-EDB3-4160-8492-CEF00CDDC51F}"/>
                </a:ext>
              </a:extLst>
            </p:cNvPr>
            <p:cNvSpPr/>
            <p:nvPr/>
          </p:nvSpPr>
          <p:spPr>
            <a:xfrm>
              <a:off x="4981432" y="3605197"/>
              <a:ext cx="71856" cy="71856"/>
            </a:xfrm>
            <a:custGeom>
              <a:avLst/>
              <a:gdLst>
                <a:gd name="connsiteX0" fmla="*/ 54330 w 71856"/>
                <a:gd name="connsiteY0" fmla="*/ 6737 h 71856"/>
                <a:gd name="connsiteX1" fmla="*/ 46067 w 71856"/>
                <a:gd name="connsiteY1" fmla="*/ 10060 h 71856"/>
                <a:gd name="connsiteX2" fmla="*/ 10138 w 71856"/>
                <a:gd name="connsiteY2" fmla="*/ 45988 h 71856"/>
                <a:gd name="connsiteX3" fmla="*/ 10138 w 71856"/>
                <a:gd name="connsiteY3" fmla="*/ 62425 h 71856"/>
                <a:gd name="connsiteX4" fmla="*/ 26576 w 71856"/>
                <a:gd name="connsiteY4" fmla="*/ 62425 h 71856"/>
                <a:gd name="connsiteX5" fmla="*/ 62504 w 71856"/>
                <a:gd name="connsiteY5" fmla="*/ 26497 h 71856"/>
                <a:gd name="connsiteX6" fmla="*/ 62468 w 71856"/>
                <a:gd name="connsiteY6" fmla="*/ 10114 h 71856"/>
                <a:gd name="connsiteX7" fmla="*/ 54330 w 71856"/>
                <a:gd name="connsiteY7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71856">
                  <a:moveTo>
                    <a:pt x="54330" y="6737"/>
                  </a:moveTo>
                  <a:cubicBezTo>
                    <a:pt x="51249" y="6719"/>
                    <a:pt x="48276" y="7913"/>
                    <a:pt x="46067" y="10060"/>
                  </a:cubicBezTo>
                  <a:lnTo>
                    <a:pt x="10138" y="45988"/>
                  </a:lnTo>
                  <a:cubicBezTo>
                    <a:pt x="5603" y="50524"/>
                    <a:pt x="5603" y="57889"/>
                    <a:pt x="10138" y="62425"/>
                  </a:cubicBezTo>
                  <a:cubicBezTo>
                    <a:pt x="14674" y="66961"/>
                    <a:pt x="22040" y="66961"/>
                    <a:pt x="26576" y="62425"/>
                  </a:cubicBezTo>
                  <a:lnTo>
                    <a:pt x="62504" y="26497"/>
                  </a:lnTo>
                  <a:cubicBezTo>
                    <a:pt x="67022" y="21961"/>
                    <a:pt x="67004" y="14623"/>
                    <a:pt x="62468" y="10114"/>
                  </a:cubicBezTo>
                  <a:cubicBezTo>
                    <a:pt x="60303" y="7958"/>
                    <a:pt x="57384" y="6746"/>
                    <a:pt x="54330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33C851-E6E9-4A8A-BD08-FBCDF420970B}"/>
                </a:ext>
              </a:extLst>
            </p:cNvPr>
            <p:cNvSpPr/>
            <p:nvPr/>
          </p:nvSpPr>
          <p:spPr>
            <a:xfrm>
              <a:off x="4784894" y="3402083"/>
              <a:ext cx="323352" cy="188622"/>
            </a:xfrm>
            <a:custGeom>
              <a:avLst/>
              <a:gdLst>
                <a:gd name="connsiteX0" fmla="*/ 262275 w 323352"/>
                <a:gd name="connsiteY0" fmla="*/ 65600 h 188622"/>
                <a:gd name="connsiteX1" fmla="*/ 241526 w 323352"/>
                <a:gd name="connsiteY1" fmla="*/ 69462 h 188622"/>
                <a:gd name="connsiteX2" fmla="*/ 241526 w 323352"/>
                <a:gd name="connsiteY2" fmla="*/ 69462 h 188622"/>
                <a:gd name="connsiteX3" fmla="*/ 154590 w 323352"/>
                <a:gd name="connsiteY3" fmla="*/ 7818 h 188622"/>
                <a:gd name="connsiteX4" fmla="*/ 91886 w 323352"/>
                <a:gd name="connsiteY4" fmla="*/ 80959 h 188622"/>
                <a:gd name="connsiteX5" fmla="*/ 41677 w 323352"/>
                <a:gd name="connsiteY5" fmla="*/ 104932 h 188622"/>
                <a:gd name="connsiteX6" fmla="*/ 39431 w 323352"/>
                <a:gd name="connsiteY6" fmla="*/ 118054 h 188622"/>
                <a:gd name="connsiteX7" fmla="*/ 40060 w 323352"/>
                <a:gd name="connsiteY7" fmla="*/ 124881 h 188622"/>
                <a:gd name="connsiteX8" fmla="*/ 40060 w 323352"/>
                <a:gd name="connsiteY8" fmla="*/ 124881 h 188622"/>
                <a:gd name="connsiteX9" fmla="*/ 36108 w 323352"/>
                <a:gd name="connsiteY9" fmla="*/ 124881 h 188622"/>
                <a:gd name="connsiteX10" fmla="*/ 12845 w 323352"/>
                <a:gd name="connsiteY10" fmla="*/ 136378 h 188622"/>
                <a:gd name="connsiteX11" fmla="*/ 6737 w 323352"/>
                <a:gd name="connsiteY11" fmla="*/ 154342 h 188622"/>
                <a:gd name="connsiteX12" fmla="*/ 36108 w 323352"/>
                <a:gd name="connsiteY12" fmla="*/ 183892 h 188622"/>
                <a:gd name="connsiteX13" fmla="*/ 262365 w 323352"/>
                <a:gd name="connsiteY13" fmla="*/ 183892 h 188622"/>
                <a:gd name="connsiteX14" fmla="*/ 320299 w 323352"/>
                <a:gd name="connsiteY14" fmla="*/ 136378 h 188622"/>
                <a:gd name="connsiteX15" fmla="*/ 321377 w 323352"/>
                <a:gd name="connsiteY15" fmla="*/ 124881 h 188622"/>
                <a:gd name="connsiteX16" fmla="*/ 262635 w 323352"/>
                <a:gd name="connsiteY16" fmla="*/ 65600 h 188622"/>
                <a:gd name="connsiteX17" fmla="*/ 262275 w 323352"/>
                <a:gd name="connsiteY17" fmla="*/ 65600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188622">
                  <a:moveTo>
                    <a:pt x="262275" y="65600"/>
                  </a:moveTo>
                  <a:cubicBezTo>
                    <a:pt x="255179" y="65591"/>
                    <a:pt x="248146" y="66893"/>
                    <a:pt x="241526" y="69462"/>
                  </a:cubicBezTo>
                  <a:lnTo>
                    <a:pt x="241526" y="69462"/>
                  </a:lnTo>
                  <a:cubicBezTo>
                    <a:pt x="234538" y="28432"/>
                    <a:pt x="195620" y="830"/>
                    <a:pt x="154590" y="7818"/>
                  </a:cubicBezTo>
                  <a:cubicBezTo>
                    <a:pt x="118796" y="13917"/>
                    <a:pt x="92443" y="44663"/>
                    <a:pt x="91886" y="80959"/>
                  </a:cubicBezTo>
                  <a:cubicBezTo>
                    <a:pt x="71398" y="73719"/>
                    <a:pt x="48925" y="84453"/>
                    <a:pt x="41677" y="104932"/>
                  </a:cubicBezTo>
                  <a:cubicBezTo>
                    <a:pt x="40195" y="109153"/>
                    <a:pt x="39431" y="113581"/>
                    <a:pt x="39431" y="118054"/>
                  </a:cubicBezTo>
                  <a:cubicBezTo>
                    <a:pt x="39458" y="120345"/>
                    <a:pt x="39665" y="122626"/>
                    <a:pt x="40060" y="124881"/>
                  </a:cubicBezTo>
                  <a:lnTo>
                    <a:pt x="40060" y="124881"/>
                  </a:lnTo>
                  <a:cubicBezTo>
                    <a:pt x="38749" y="124746"/>
                    <a:pt x="37419" y="124746"/>
                    <a:pt x="36108" y="124881"/>
                  </a:cubicBezTo>
                  <a:cubicBezTo>
                    <a:pt x="26982" y="124881"/>
                    <a:pt x="18387" y="129129"/>
                    <a:pt x="12845" y="136378"/>
                  </a:cubicBezTo>
                  <a:cubicBezTo>
                    <a:pt x="8910" y="141542"/>
                    <a:pt x="6773" y="147848"/>
                    <a:pt x="6737" y="154342"/>
                  </a:cubicBezTo>
                  <a:cubicBezTo>
                    <a:pt x="6683" y="170617"/>
                    <a:pt x="19833" y="183839"/>
                    <a:pt x="36108" y="183892"/>
                  </a:cubicBezTo>
                  <a:lnTo>
                    <a:pt x="262365" y="183892"/>
                  </a:lnTo>
                  <a:cubicBezTo>
                    <a:pt x="290532" y="183884"/>
                    <a:pt x="314775" y="163997"/>
                    <a:pt x="320299" y="136378"/>
                  </a:cubicBezTo>
                  <a:cubicBezTo>
                    <a:pt x="321018" y="132587"/>
                    <a:pt x="321377" y="128734"/>
                    <a:pt x="321377" y="124881"/>
                  </a:cubicBezTo>
                  <a:cubicBezTo>
                    <a:pt x="321530" y="92294"/>
                    <a:pt x="295230" y="65752"/>
                    <a:pt x="262635" y="65600"/>
                  </a:cubicBezTo>
                  <a:cubicBezTo>
                    <a:pt x="262518" y="65600"/>
                    <a:pt x="262392" y="65600"/>
                    <a:pt x="262275" y="6560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10E0018-DE43-4615-9298-319E8C3368F1}"/>
              </a:ext>
            </a:extLst>
          </p:cNvPr>
          <p:cNvGrpSpPr/>
          <p:nvPr/>
        </p:nvGrpSpPr>
        <p:grpSpPr>
          <a:xfrm>
            <a:off x="5173051" y="3402217"/>
            <a:ext cx="324386" cy="324866"/>
            <a:chOff x="5173051" y="3402217"/>
            <a:chExt cx="324386" cy="32486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3EE9AA-7C8D-47EE-BE2C-294D8F426C2A}"/>
                </a:ext>
              </a:extLst>
            </p:cNvPr>
            <p:cNvSpPr/>
            <p:nvPr/>
          </p:nvSpPr>
          <p:spPr>
            <a:xfrm>
              <a:off x="5174085" y="3519958"/>
              <a:ext cx="323352" cy="179640"/>
            </a:xfrm>
            <a:custGeom>
              <a:avLst/>
              <a:gdLst>
                <a:gd name="connsiteX0" fmla="*/ 291376 w 323352"/>
                <a:gd name="connsiteY0" fmla="*/ 98532 h 179640"/>
                <a:gd name="connsiteX1" fmla="*/ 288592 w 323352"/>
                <a:gd name="connsiteY1" fmla="*/ 98532 h 179640"/>
                <a:gd name="connsiteX2" fmla="*/ 288592 w 323352"/>
                <a:gd name="connsiteY2" fmla="*/ 78862 h 179640"/>
                <a:gd name="connsiteX3" fmla="*/ 255987 w 323352"/>
                <a:gd name="connsiteY3" fmla="*/ 46077 h 179640"/>
                <a:gd name="connsiteX4" fmla="*/ 255808 w 323352"/>
                <a:gd name="connsiteY4" fmla="*/ 46077 h 179640"/>
                <a:gd name="connsiteX5" fmla="*/ 223023 w 323352"/>
                <a:gd name="connsiteY5" fmla="*/ 46077 h 179640"/>
                <a:gd name="connsiteX6" fmla="*/ 223023 w 323352"/>
                <a:gd name="connsiteY6" fmla="*/ 26407 h 179640"/>
                <a:gd name="connsiteX7" fmla="*/ 203353 w 323352"/>
                <a:gd name="connsiteY7" fmla="*/ 6737 h 179640"/>
                <a:gd name="connsiteX8" fmla="*/ 203263 w 323352"/>
                <a:gd name="connsiteY8" fmla="*/ 6737 h 179640"/>
                <a:gd name="connsiteX9" fmla="*/ 26497 w 323352"/>
                <a:gd name="connsiteY9" fmla="*/ 6737 h 179640"/>
                <a:gd name="connsiteX10" fmla="*/ 6737 w 323352"/>
                <a:gd name="connsiteY10" fmla="*/ 26407 h 179640"/>
                <a:gd name="connsiteX11" fmla="*/ 6737 w 323352"/>
                <a:gd name="connsiteY11" fmla="*/ 177215 h 179640"/>
                <a:gd name="connsiteX12" fmla="*/ 39521 w 323352"/>
                <a:gd name="connsiteY12" fmla="*/ 177215 h 179640"/>
                <a:gd name="connsiteX13" fmla="*/ 78862 w 323352"/>
                <a:gd name="connsiteY13" fmla="*/ 137874 h 179640"/>
                <a:gd name="connsiteX14" fmla="*/ 118204 w 323352"/>
                <a:gd name="connsiteY14" fmla="*/ 177215 h 179640"/>
                <a:gd name="connsiteX15" fmla="*/ 197155 w 323352"/>
                <a:gd name="connsiteY15" fmla="*/ 177215 h 179640"/>
                <a:gd name="connsiteX16" fmla="*/ 236496 w 323352"/>
                <a:gd name="connsiteY16" fmla="*/ 137874 h 179640"/>
                <a:gd name="connsiteX17" fmla="*/ 275838 w 323352"/>
                <a:gd name="connsiteY17" fmla="*/ 177215 h 179640"/>
                <a:gd name="connsiteX18" fmla="*/ 311766 w 323352"/>
                <a:gd name="connsiteY18" fmla="*/ 177215 h 179640"/>
                <a:gd name="connsiteX19" fmla="*/ 321825 w 323352"/>
                <a:gd name="connsiteY19" fmla="*/ 167155 h 179640"/>
                <a:gd name="connsiteX20" fmla="*/ 321825 w 323352"/>
                <a:gd name="connsiteY20" fmla="*/ 128533 h 179640"/>
                <a:gd name="connsiteX21" fmla="*/ 291825 w 323352"/>
                <a:gd name="connsiteY21" fmla="*/ 98532 h 179640"/>
                <a:gd name="connsiteX22" fmla="*/ 291376 w 323352"/>
                <a:gd name="connsiteY22" fmla="*/ 98532 h 179640"/>
                <a:gd name="connsiteX23" fmla="*/ 268921 w 323352"/>
                <a:gd name="connsiteY23" fmla="*/ 98532 h 179640"/>
                <a:gd name="connsiteX24" fmla="*/ 223023 w 323352"/>
                <a:gd name="connsiteY24" fmla="*/ 98532 h 179640"/>
                <a:gd name="connsiteX25" fmla="*/ 223023 w 323352"/>
                <a:gd name="connsiteY25" fmla="*/ 65748 h 179640"/>
                <a:gd name="connsiteX26" fmla="*/ 249969 w 323352"/>
                <a:gd name="connsiteY26" fmla="*/ 65748 h 179640"/>
                <a:gd name="connsiteX27" fmla="*/ 268921 w 323352"/>
                <a:gd name="connsiteY27" fmla="*/ 84520 h 179640"/>
                <a:gd name="connsiteX28" fmla="*/ 268921 w 323352"/>
                <a:gd name="connsiteY28" fmla="*/ 84700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3352" h="179640">
                  <a:moveTo>
                    <a:pt x="291376" y="98532"/>
                  </a:moveTo>
                  <a:lnTo>
                    <a:pt x="288592" y="98532"/>
                  </a:lnTo>
                  <a:lnTo>
                    <a:pt x="288592" y="78862"/>
                  </a:lnTo>
                  <a:cubicBezTo>
                    <a:pt x="288646" y="60808"/>
                    <a:pt x="274041" y="46131"/>
                    <a:pt x="255987" y="46077"/>
                  </a:cubicBezTo>
                  <a:cubicBezTo>
                    <a:pt x="255925" y="46077"/>
                    <a:pt x="255870" y="46077"/>
                    <a:pt x="255808" y="46077"/>
                  </a:cubicBezTo>
                  <a:lnTo>
                    <a:pt x="223023" y="46077"/>
                  </a:lnTo>
                  <a:lnTo>
                    <a:pt x="223023" y="26407"/>
                  </a:lnTo>
                  <a:cubicBezTo>
                    <a:pt x="223023" y="15539"/>
                    <a:pt x="214221" y="6737"/>
                    <a:pt x="203353" y="6737"/>
                  </a:cubicBezTo>
                  <a:cubicBezTo>
                    <a:pt x="203326" y="6737"/>
                    <a:pt x="203290" y="6737"/>
                    <a:pt x="203263" y="6737"/>
                  </a:cubicBezTo>
                  <a:lnTo>
                    <a:pt x="26497" y="6737"/>
                  </a:lnTo>
                  <a:cubicBezTo>
                    <a:pt x="15620" y="6737"/>
                    <a:pt x="6781" y="15530"/>
                    <a:pt x="6737" y="26407"/>
                  </a:cubicBezTo>
                  <a:lnTo>
                    <a:pt x="6737" y="177215"/>
                  </a:lnTo>
                  <a:lnTo>
                    <a:pt x="39521" y="177215"/>
                  </a:lnTo>
                  <a:cubicBezTo>
                    <a:pt x="39521" y="155487"/>
                    <a:pt x="57135" y="137874"/>
                    <a:pt x="78862" y="137874"/>
                  </a:cubicBezTo>
                  <a:cubicBezTo>
                    <a:pt x="100590" y="137874"/>
                    <a:pt x="118204" y="155487"/>
                    <a:pt x="118204" y="177215"/>
                  </a:cubicBezTo>
                  <a:lnTo>
                    <a:pt x="197155" y="177215"/>
                  </a:lnTo>
                  <a:cubicBezTo>
                    <a:pt x="197155" y="155487"/>
                    <a:pt x="214769" y="137874"/>
                    <a:pt x="236496" y="137874"/>
                  </a:cubicBezTo>
                  <a:cubicBezTo>
                    <a:pt x="258224" y="137874"/>
                    <a:pt x="275838" y="155487"/>
                    <a:pt x="275838" y="177215"/>
                  </a:cubicBezTo>
                  <a:lnTo>
                    <a:pt x="311766" y="177215"/>
                  </a:lnTo>
                  <a:cubicBezTo>
                    <a:pt x="317326" y="177215"/>
                    <a:pt x="321825" y="172715"/>
                    <a:pt x="321825" y="167155"/>
                  </a:cubicBezTo>
                  <a:lnTo>
                    <a:pt x="321825" y="128533"/>
                  </a:lnTo>
                  <a:cubicBezTo>
                    <a:pt x="321825" y="111961"/>
                    <a:pt x="308397" y="98532"/>
                    <a:pt x="291825" y="98532"/>
                  </a:cubicBezTo>
                  <a:cubicBezTo>
                    <a:pt x="291682" y="98532"/>
                    <a:pt x="291529" y="98532"/>
                    <a:pt x="291376" y="98532"/>
                  </a:cubicBezTo>
                  <a:close/>
                  <a:moveTo>
                    <a:pt x="268921" y="98532"/>
                  </a:moveTo>
                  <a:lnTo>
                    <a:pt x="223023" y="98532"/>
                  </a:lnTo>
                  <a:lnTo>
                    <a:pt x="223023" y="65748"/>
                  </a:lnTo>
                  <a:lnTo>
                    <a:pt x="249969" y="65748"/>
                  </a:lnTo>
                  <a:cubicBezTo>
                    <a:pt x="260388" y="65694"/>
                    <a:pt x="268868" y="74102"/>
                    <a:pt x="268921" y="84520"/>
                  </a:cubicBezTo>
                  <a:cubicBezTo>
                    <a:pt x="268921" y="84583"/>
                    <a:pt x="268921" y="84637"/>
                    <a:pt x="268921" y="8470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D0F5FE-35C3-43E1-8BB1-2F722DD5E98F}"/>
                </a:ext>
              </a:extLst>
            </p:cNvPr>
            <p:cNvSpPr/>
            <p:nvPr/>
          </p:nvSpPr>
          <p:spPr>
            <a:xfrm>
              <a:off x="5219894" y="3664209"/>
              <a:ext cx="62874" cy="62874"/>
            </a:xfrm>
            <a:custGeom>
              <a:avLst/>
              <a:gdLst>
                <a:gd name="connsiteX0" fmla="*/ 32964 w 62874"/>
                <a:gd name="connsiteY0" fmla="*/ 6737 h 62874"/>
                <a:gd name="connsiteX1" fmla="*/ 6737 w 62874"/>
                <a:gd name="connsiteY1" fmla="*/ 32964 h 62874"/>
                <a:gd name="connsiteX2" fmla="*/ 32964 w 62874"/>
                <a:gd name="connsiteY2" fmla="*/ 59191 h 62874"/>
                <a:gd name="connsiteX3" fmla="*/ 59191 w 62874"/>
                <a:gd name="connsiteY3" fmla="*/ 32964 h 62874"/>
                <a:gd name="connsiteX4" fmla="*/ 33144 w 62874"/>
                <a:gd name="connsiteY4" fmla="*/ 6737 h 62874"/>
                <a:gd name="connsiteX5" fmla="*/ 32964 w 62874"/>
                <a:gd name="connsiteY5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62874">
                  <a:moveTo>
                    <a:pt x="32964" y="6737"/>
                  </a:moveTo>
                  <a:cubicBezTo>
                    <a:pt x="18476" y="6737"/>
                    <a:pt x="6737" y="18476"/>
                    <a:pt x="6737" y="32964"/>
                  </a:cubicBezTo>
                  <a:cubicBezTo>
                    <a:pt x="6737" y="47452"/>
                    <a:pt x="18476" y="59191"/>
                    <a:pt x="32964" y="59191"/>
                  </a:cubicBezTo>
                  <a:cubicBezTo>
                    <a:pt x="47452" y="59191"/>
                    <a:pt x="59191" y="47452"/>
                    <a:pt x="59191" y="32964"/>
                  </a:cubicBezTo>
                  <a:cubicBezTo>
                    <a:pt x="59245" y="18530"/>
                    <a:pt x="47578" y="6790"/>
                    <a:pt x="33144" y="6737"/>
                  </a:cubicBezTo>
                  <a:cubicBezTo>
                    <a:pt x="33081" y="6737"/>
                    <a:pt x="33027" y="6737"/>
                    <a:pt x="3296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7A603C-3FE2-4DA6-8EA8-4D859BA9EE1A}"/>
                </a:ext>
              </a:extLst>
            </p:cNvPr>
            <p:cNvSpPr/>
            <p:nvPr/>
          </p:nvSpPr>
          <p:spPr>
            <a:xfrm>
              <a:off x="5377258" y="3664209"/>
              <a:ext cx="62874" cy="62874"/>
            </a:xfrm>
            <a:custGeom>
              <a:avLst/>
              <a:gdLst>
                <a:gd name="connsiteX0" fmla="*/ 32964 w 62874"/>
                <a:gd name="connsiteY0" fmla="*/ 6737 h 62874"/>
                <a:gd name="connsiteX1" fmla="*/ 6737 w 62874"/>
                <a:gd name="connsiteY1" fmla="*/ 32964 h 62874"/>
                <a:gd name="connsiteX2" fmla="*/ 32964 w 62874"/>
                <a:gd name="connsiteY2" fmla="*/ 59191 h 62874"/>
                <a:gd name="connsiteX3" fmla="*/ 59192 w 62874"/>
                <a:gd name="connsiteY3" fmla="*/ 32964 h 62874"/>
                <a:gd name="connsiteX4" fmla="*/ 33323 w 62874"/>
                <a:gd name="connsiteY4" fmla="*/ 6737 h 62874"/>
                <a:gd name="connsiteX5" fmla="*/ 32964 w 62874"/>
                <a:gd name="connsiteY5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62874">
                  <a:moveTo>
                    <a:pt x="32964" y="6737"/>
                  </a:moveTo>
                  <a:cubicBezTo>
                    <a:pt x="18476" y="6737"/>
                    <a:pt x="6737" y="18476"/>
                    <a:pt x="6737" y="32964"/>
                  </a:cubicBezTo>
                  <a:cubicBezTo>
                    <a:pt x="6737" y="47452"/>
                    <a:pt x="18476" y="59191"/>
                    <a:pt x="32964" y="59191"/>
                  </a:cubicBezTo>
                  <a:cubicBezTo>
                    <a:pt x="47452" y="59191"/>
                    <a:pt x="59192" y="47452"/>
                    <a:pt x="59192" y="32964"/>
                  </a:cubicBezTo>
                  <a:cubicBezTo>
                    <a:pt x="59290" y="18575"/>
                    <a:pt x="47713" y="6835"/>
                    <a:pt x="33323" y="6737"/>
                  </a:cubicBezTo>
                  <a:cubicBezTo>
                    <a:pt x="33207" y="6737"/>
                    <a:pt x="33081" y="6737"/>
                    <a:pt x="3296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8AAD5D-252A-44A9-9A9D-256DEF95C5EF}"/>
                </a:ext>
              </a:extLst>
            </p:cNvPr>
            <p:cNvSpPr/>
            <p:nvPr/>
          </p:nvSpPr>
          <p:spPr>
            <a:xfrm>
              <a:off x="5173051" y="3402217"/>
              <a:ext cx="323352" cy="116766"/>
            </a:xfrm>
            <a:custGeom>
              <a:avLst/>
              <a:gdLst>
                <a:gd name="connsiteX0" fmla="*/ 17561 w 323352"/>
                <a:gd name="connsiteY0" fmla="*/ 72022 h 116766"/>
                <a:gd name="connsiteX1" fmla="*/ 288009 w 323352"/>
                <a:gd name="connsiteY1" fmla="*/ 72022 h 116766"/>
                <a:gd name="connsiteX2" fmla="*/ 259446 w 323352"/>
                <a:gd name="connsiteY2" fmla="*/ 100765 h 116766"/>
                <a:gd name="connsiteX3" fmla="*/ 259554 w 323352"/>
                <a:gd name="connsiteY3" fmla="*/ 115244 h 116766"/>
                <a:gd name="connsiteX4" fmla="*/ 266722 w 323352"/>
                <a:gd name="connsiteY4" fmla="*/ 118190 h 116766"/>
                <a:gd name="connsiteX5" fmla="*/ 273907 w 323352"/>
                <a:gd name="connsiteY5" fmla="*/ 115136 h 116766"/>
                <a:gd name="connsiteX6" fmla="*/ 319446 w 323352"/>
                <a:gd name="connsiteY6" fmla="*/ 69597 h 116766"/>
                <a:gd name="connsiteX7" fmla="*/ 319464 w 323352"/>
                <a:gd name="connsiteY7" fmla="*/ 55244 h 116766"/>
                <a:gd name="connsiteX8" fmla="*/ 319446 w 323352"/>
                <a:gd name="connsiteY8" fmla="*/ 55226 h 116766"/>
                <a:gd name="connsiteX9" fmla="*/ 273907 w 323352"/>
                <a:gd name="connsiteY9" fmla="*/ 9687 h 116766"/>
                <a:gd name="connsiteX10" fmla="*/ 259446 w 323352"/>
                <a:gd name="connsiteY10" fmla="*/ 9687 h 116766"/>
                <a:gd name="connsiteX11" fmla="*/ 259428 w 323352"/>
                <a:gd name="connsiteY11" fmla="*/ 24040 h 116766"/>
                <a:gd name="connsiteX12" fmla="*/ 259446 w 323352"/>
                <a:gd name="connsiteY12" fmla="*/ 24058 h 116766"/>
                <a:gd name="connsiteX13" fmla="*/ 288009 w 323352"/>
                <a:gd name="connsiteY13" fmla="*/ 52621 h 116766"/>
                <a:gd name="connsiteX14" fmla="*/ 17561 w 323352"/>
                <a:gd name="connsiteY14" fmla="*/ 52621 h 116766"/>
                <a:gd name="connsiteX15" fmla="*/ 6782 w 323352"/>
                <a:gd name="connsiteY15" fmla="*/ 61513 h 116766"/>
                <a:gd name="connsiteX16" fmla="*/ 15674 w 323352"/>
                <a:gd name="connsiteY16" fmla="*/ 72292 h 116766"/>
                <a:gd name="connsiteX17" fmla="*/ 17561 w 323352"/>
                <a:gd name="connsiteY17" fmla="*/ 72292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116766">
                  <a:moveTo>
                    <a:pt x="17561" y="72022"/>
                  </a:moveTo>
                  <a:lnTo>
                    <a:pt x="288009" y="72022"/>
                  </a:lnTo>
                  <a:lnTo>
                    <a:pt x="259446" y="100765"/>
                  </a:lnTo>
                  <a:cubicBezTo>
                    <a:pt x="255476" y="104798"/>
                    <a:pt x="255530" y="111274"/>
                    <a:pt x="259554" y="115244"/>
                  </a:cubicBezTo>
                  <a:cubicBezTo>
                    <a:pt x="261467" y="117130"/>
                    <a:pt x="264036" y="118181"/>
                    <a:pt x="266722" y="118190"/>
                  </a:cubicBezTo>
                  <a:cubicBezTo>
                    <a:pt x="269434" y="118199"/>
                    <a:pt x="272030" y="117094"/>
                    <a:pt x="273907" y="115136"/>
                  </a:cubicBezTo>
                  <a:lnTo>
                    <a:pt x="319446" y="69597"/>
                  </a:lnTo>
                  <a:cubicBezTo>
                    <a:pt x="323416" y="65636"/>
                    <a:pt x="323425" y="59214"/>
                    <a:pt x="319464" y="55244"/>
                  </a:cubicBezTo>
                  <a:cubicBezTo>
                    <a:pt x="319455" y="55235"/>
                    <a:pt x="319455" y="55235"/>
                    <a:pt x="319446" y="55226"/>
                  </a:cubicBezTo>
                  <a:lnTo>
                    <a:pt x="273907" y="9687"/>
                  </a:lnTo>
                  <a:cubicBezTo>
                    <a:pt x="269892" y="5753"/>
                    <a:pt x="263461" y="5753"/>
                    <a:pt x="259446" y="9687"/>
                  </a:cubicBezTo>
                  <a:cubicBezTo>
                    <a:pt x="255476" y="13648"/>
                    <a:pt x="255467" y="20070"/>
                    <a:pt x="259428" y="24040"/>
                  </a:cubicBezTo>
                  <a:cubicBezTo>
                    <a:pt x="259437" y="24050"/>
                    <a:pt x="259437" y="24050"/>
                    <a:pt x="259446" y="24058"/>
                  </a:cubicBezTo>
                  <a:lnTo>
                    <a:pt x="288009" y="52621"/>
                  </a:lnTo>
                  <a:lnTo>
                    <a:pt x="17561" y="52621"/>
                  </a:lnTo>
                  <a:cubicBezTo>
                    <a:pt x="12126" y="52100"/>
                    <a:pt x="7303" y="56088"/>
                    <a:pt x="6782" y="61513"/>
                  </a:cubicBezTo>
                  <a:cubicBezTo>
                    <a:pt x="6261" y="66947"/>
                    <a:pt x="10249" y="71771"/>
                    <a:pt x="15674" y="72292"/>
                  </a:cubicBezTo>
                  <a:cubicBezTo>
                    <a:pt x="16303" y="72355"/>
                    <a:pt x="16932" y="72355"/>
                    <a:pt x="17561" y="7229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9C37C2A-365F-4C88-B47D-0B92A1CD1A30}"/>
              </a:ext>
            </a:extLst>
          </p:cNvPr>
          <p:cNvGrpSpPr/>
          <p:nvPr/>
        </p:nvGrpSpPr>
        <p:grpSpPr>
          <a:xfrm>
            <a:off x="5563279" y="3401115"/>
            <a:ext cx="322904" cy="322644"/>
            <a:chOff x="5563279" y="3401115"/>
            <a:chExt cx="322904" cy="322644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35E7993-29AA-4565-B7FF-440C0327BCE5}"/>
                </a:ext>
              </a:extLst>
            </p:cNvPr>
            <p:cNvSpPr/>
            <p:nvPr/>
          </p:nvSpPr>
          <p:spPr>
            <a:xfrm>
              <a:off x="5563279" y="3401115"/>
              <a:ext cx="170658" cy="188622"/>
            </a:xfrm>
            <a:custGeom>
              <a:avLst/>
              <a:gdLst>
                <a:gd name="connsiteX0" fmla="*/ 136253 w 170658"/>
                <a:gd name="connsiteY0" fmla="*/ 145969 h 188622"/>
                <a:gd name="connsiteX1" fmla="*/ 145235 w 170658"/>
                <a:gd name="connsiteY1" fmla="*/ 177316 h 188622"/>
                <a:gd name="connsiteX2" fmla="*/ 154217 w 170658"/>
                <a:gd name="connsiteY2" fmla="*/ 184591 h 188622"/>
                <a:gd name="connsiteX3" fmla="*/ 156823 w 170658"/>
                <a:gd name="connsiteY3" fmla="*/ 184591 h 188622"/>
                <a:gd name="connsiteX4" fmla="*/ 163783 w 170658"/>
                <a:gd name="connsiteY4" fmla="*/ 172618 h 188622"/>
                <a:gd name="connsiteX5" fmla="*/ 163738 w 170658"/>
                <a:gd name="connsiteY5" fmla="*/ 172465 h 188622"/>
                <a:gd name="connsiteX6" fmla="*/ 153948 w 170658"/>
                <a:gd name="connsiteY6" fmla="*/ 136537 h 188622"/>
                <a:gd name="connsiteX7" fmla="*/ 148200 w 170658"/>
                <a:gd name="connsiteY7" fmla="*/ 129981 h 188622"/>
                <a:gd name="connsiteX8" fmla="*/ 118200 w 170658"/>
                <a:gd name="connsiteY8" fmla="*/ 117406 h 188622"/>
                <a:gd name="connsiteX9" fmla="*/ 118200 w 170658"/>
                <a:gd name="connsiteY9" fmla="*/ 94232 h 188622"/>
                <a:gd name="connsiteX10" fmla="*/ 142631 w 170658"/>
                <a:gd name="connsiteY10" fmla="*/ 80849 h 188622"/>
                <a:gd name="connsiteX11" fmla="*/ 147571 w 170658"/>
                <a:gd name="connsiteY11" fmla="*/ 73663 h 188622"/>
                <a:gd name="connsiteX12" fmla="*/ 150894 w 170658"/>
                <a:gd name="connsiteY12" fmla="*/ 52017 h 188622"/>
                <a:gd name="connsiteX13" fmla="*/ 141724 w 170658"/>
                <a:gd name="connsiteY13" fmla="*/ 41472 h 188622"/>
                <a:gd name="connsiteX14" fmla="*/ 131403 w 170658"/>
                <a:gd name="connsiteY14" fmla="*/ 49143 h 188622"/>
                <a:gd name="connsiteX15" fmla="*/ 128888 w 170658"/>
                <a:gd name="connsiteY15" fmla="*/ 65939 h 188622"/>
                <a:gd name="connsiteX16" fmla="*/ 115325 w 170658"/>
                <a:gd name="connsiteY16" fmla="*/ 73394 h 188622"/>
                <a:gd name="connsiteX17" fmla="*/ 108230 w 170658"/>
                <a:gd name="connsiteY17" fmla="*/ 63155 h 188622"/>
                <a:gd name="connsiteX18" fmla="*/ 130146 w 170658"/>
                <a:gd name="connsiteY18" fmla="*/ 22466 h 188622"/>
                <a:gd name="connsiteX19" fmla="*/ 128026 w 170658"/>
                <a:gd name="connsiteY19" fmla="*/ 8652 h 188622"/>
                <a:gd name="connsiteX20" fmla="*/ 114212 w 170658"/>
                <a:gd name="connsiteY20" fmla="*/ 10781 h 188622"/>
                <a:gd name="connsiteX21" fmla="*/ 112811 w 170658"/>
                <a:gd name="connsiteY21" fmla="*/ 13484 h 188622"/>
                <a:gd name="connsiteX22" fmla="*/ 90625 w 170658"/>
                <a:gd name="connsiteY22" fmla="*/ 54711 h 188622"/>
                <a:gd name="connsiteX23" fmla="*/ 80206 w 170658"/>
                <a:gd name="connsiteY23" fmla="*/ 54711 h 188622"/>
                <a:gd name="connsiteX24" fmla="*/ 58021 w 170658"/>
                <a:gd name="connsiteY24" fmla="*/ 13484 h 188622"/>
                <a:gd name="connsiteX25" fmla="*/ 45517 w 170658"/>
                <a:gd name="connsiteY25" fmla="*/ 7251 h 188622"/>
                <a:gd name="connsiteX26" fmla="*/ 39284 w 170658"/>
                <a:gd name="connsiteY26" fmla="*/ 19763 h 188622"/>
                <a:gd name="connsiteX27" fmla="*/ 40685 w 170658"/>
                <a:gd name="connsiteY27" fmla="*/ 22466 h 188622"/>
                <a:gd name="connsiteX28" fmla="*/ 62601 w 170658"/>
                <a:gd name="connsiteY28" fmla="*/ 63155 h 188622"/>
                <a:gd name="connsiteX29" fmla="*/ 55505 w 170658"/>
                <a:gd name="connsiteY29" fmla="*/ 73394 h 188622"/>
                <a:gd name="connsiteX30" fmla="*/ 41942 w 170658"/>
                <a:gd name="connsiteY30" fmla="*/ 65939 h 188622"/>
                <a:gd name="connsiteX31" fmla="*/ 39428 w 170658"/>
                <a:gd name="connsiteY31" fmla="*/ 49143 h 188622"/>
                <a:gd name="connsiteX32" fmla="*/ 27607 w 170658"/>
                <a:gd name="connsiteY32" fmla="*/ 41696 h 188622"/>
                <a:gd name="connsiteX33" fmla="*/ 19936 w 170658"/>
                <a:gd name="connsiteY33" fmla="*/ 52017 h 188622"/>
                <a:gd name="connsiteX34" fmla="*/ 23260 w 170658"/>
                <a:gd name="connsiteY34" fmla="*/ 73663 h 188622"/>
                <a:gd name="connsiteX35" fmla="*/ 28200 w 170658"/>
                <a:gd name="connsiteY35" fmla="*/ 80849 h 188622"/>
                <a:gd name="connsiteX36" fmla="*/ 52631 w 170658"/>
                <a:gd name="connsiteY36" fmla="*/ 94232 h 188622"/>
                <a:gd name="connsiteX37" fmla="*/ 52631 w 170658"/>
                <a:gd name="connsiteY37" fmla="*/ 117406 h 188622"/>
                <a:gd name="connsiteX38" fmla="*/ 22542 w 170658"/>
                <a:gd name="connsiteY38" fmla="*/ 129981 h 188622"/>
                <a:gd name="connsiteX39" fmla="*/ 16883 w 170658"/>
                <a:gd name="connsiteY39" fmla="*/ 136537 h 188622"/>
                <a:gd name="connsiteX40" fmla="*/ 7092 w 170658"/>
                <a:gd name="connsiteY40" fmla="*/ 172465 h 188622"/>
                <a:gd name="connsiteX41" fmla="*/ 13919 w 170658"/>
                <a:gd name="connsiteY41" fmla="*/ 184591 h 188622"/>
                <a:gd name="connsiteX42" fmla="*/ 16523 w 170658"/>
                <a:gd name="connsiteY42" fmla="*/ 184591 h 188622"/>
                <a:gd name="connsiteX43" fmla="*/ 26045 w 170658"/>
                <a:gd name="connsiteY43" fmla="*/ 177316 h 188622"/>
                <a:gd name="connsiteX44" fmla="*/ 35027 w 170658"/>
                <a:gd name="connsiteY44" fmla="*/ 145969 h 188622"/>
                <a:gd name="connsiteX45" fmla="*/ 52991 w 170658"/>
                <a:gd name="connsiteY45" fmla="*/ 138424 h 188622"/>
                <a:gd name="connsiteX46" fmla="*/ 52991 w 170658"/>
                <a:gd name="connsiteY46" fmla="*/ 138424 h 188622"/>
                <a:gd name="connsiteX47" fmla="*/ 85775 w 170658"/>
                <a:gd name="connsiteY47" fmla="*/ 171208 h 188622"/>
                <a:gd name="connsiteX48" fmla="*/ 118559 w 170658"/>
                <a:gd name="connsiteY48" fmla="*/ 138424 h 188622"/>
                <a:gd name="connsiteX49" fmla="*/ 118559 w 170658"/>
                <a:gd name="connsiteY49" fmla="*/ 138424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0658" h="188622">
                  <a:moveTo>
                    <a:pt x="136253" y="145969"/>
                  </a:moveTo>
                  <a:lnTo>
                    <a:pt x="145235" y="177316"/>
                  </a:lnTo>
                  <a:cubicBezTo>
                    <a:pt x="146323" y="181439"/>
                    <a:pt x="149960" y="184385"/>
                    <a:pt x="154217" y="184591"/>
                  </a:cubicBezTo>
                  <a:cubicBezTo>
                    <a:pt x="155080" y="184681"/>
                    <a:pt x="155960" y="184681"/>
                    <a:pt x="156823" y="184591"/>
                  </a:cubicBezTo>
                  <a:cubicBezTo>
                    <a:pt x="162050" y="183208"/>
                    <a:pt x="165167" y="177846"/>
                    <a:pt x="163783" y="172618"/>
                  </a:cubicBezTo>
                  <a:cubicBezTo>
                    <a:pt x="163765" y="172573"/>
                    <a:pt x="163756" y="172519"/>
                    <a:pt x="163738" y="172465"/>
                  </a:cubicBezTo>
                  <a:lnTo>
                    <a:pt x="153948" y="136537"/>
                  </a:lnTo>
                  <a:cubicBezTo>
                    <a:pt x="153140" y="133583"/>
                    <a:pt x="151020" y="131166"/>
                    <a:pt x="148200" y="129981"/>
                  </a:cubicBezTo>
                  <a:lnTo>
                    <a:pt x="118200" y="117406"/>
                  </a:lnTo>
                  <a:lnTo>
                    <a:pt x="118200" y="94232"/>
                  </a:lnTo>
                  <a:lnTo>
                    <a:pt x="142631" y="80849"/>
                  </a:lnTo>
                  <a:cubicBezTo>
                    <a:pt x="145280" y="79331"/>
                    <a:pt x="147104" y="76682"/>
                    <a:pt x="147571" y="73663"/>
                  </a:cubicBezTo>
                  <a:lnTo>
                    <a:pt x="150894" y="52017"/>
                  </a:lnTo>
                  <a:cubicBezTo>
                    <a:pt x="151271" y="46574"/>
                    <a:pt x="147167" y="41858"/>
                    <a:pt x="141724" y="41472"/>
                  </a:cubicBezTo>
                  <a:cubicBezTo>
                    <a:pt x="136864" y="41140"/>
                    <a:pt x="132481" y="44391"/>
                    <a:pt x="131403" y="49143"/>
                  </a:cubicBezTo>
                  <a:lnTo>
                    <a:pt x="128888" y="65939"/>
                  </a:lnTo>
                  <a:lnTo>
                    <a:pt x="115325" y="73394"/>
                  </a:lnTo>
                  <a:cubicBezTo>
                    <a:pt x="113637" y="69559"/>
                    <a:pt x="111230" y="66083"/>
                    <a:pt x="108230" y="63155"/>
                  </a:cubicBezTo>
                  <a:lnTo>
                    <a:pt x="130146" y="22466"/>
                  </a:lnTo>
                  <a:cubicBezTo>
                    <a:pt x="133370" y="18065"/>
                    <a:pt x="132418" y="11885"/>
                    <a:pt x="128026" y="8652"/>
                  </a:cubicBezTo>
                  <a:cubicBezTo>
                    <a:pt x="123625" y="5427"/>
                    <a:pt x="117436" y="6379"/>
                    <a:pt x="114212" y="10781"/>
                  </a:cubicBezTo>
                  <a:cubicBezTo>
                    <a:pt x="113610" y="11607"/>
                    <a:pt x="113134" y="12514"/>
                    <a:pt x="112811" y="13484"/>
                  </a:cubicBezTo>
                  <a:lnTo>
                    <a:pt x="90625" y="54711"/>
                  </a:lnTo>
                  <a:cubicBezTo>
                    <a:pt x="87185" y="53993"/>
                    <a:pt x="83646" y="53993"/>
                    <a:pt x="80206" y="54711"/>
                  </a:cubicBezTo>
                  <a:lnTo>
                    <a:pt x="58021" y="13484"/>
                  </a:lnTo>
                  <a:cubicBezTo>
                    <a:pt x="56287" y="8311"/>
                    <a:pt x="50691" y="5517"/>
                    <a:pt x="45517" y="7251"/>
                  </a:cubicBezTo>
                  <a:cubicBezTo>
                    <a:pt x="40344" y="8984"/>
                    <a:pt x="37550" y="14589"/>
                    <a:pt x="39284" y="19763"/>
                  </a:cubicBezTo>
                  <a:cubicBezTo>
                    <a:pt x="39607" y="20733"/>
                    <a:pt x="40083" y="21640"/>
                    <a:pt x="40685" y="22466"/>
                  </a:cubicBezTo>
                  <a:lnTo>
                    <a:pt x="62601" y="63155"/>
                  </a:lnTo>
                  <a:cubicBezTo>
                    <a:pt x="59601" y="66083"/>
                    <a:pt x="57194" y="69559"/>
                    <a:pt x="55505" y="73394"/>
                  </a:cubicBezTo>
                  <a:lnTo>
                    <a:pt x="41942" y="65939"/>
                  </a:lnTo>
                  <a:lnTo>
                    <a:pt x="39428" y="49143"/>
                  </a:lnTo>
                  <a:cubicBezTo>
                    <a:pt x="38215" y="43825"/>
                    <a:pt x="32925" y="40493"/>
                    <a:pt x="27607" y="41696"/>
                  </a:cubicBezTo>
                  <a:cubicBezTo>
                    <a:pt x="22856" y="42774"/>
                    <a:pt x="19595" y="47158"/>
                    <a:pt x="19936" y="52017"/>
                  </a:cubicBezTo>
                  <a:lnTo>
                    <a:pt x="23260" y="73663"/>
                  </a:lnTo>
                  <a:cubicBezTo>
                    <a:pt x="23700" y="76699"/>
                    <a:pt x="25533" y="79349"/>
                    <a:pt x="28200" y="80849"/>
                  </a:cubicBezTo>
                  <a:lnTo>
                    <a:pt x="52631" y="94232"/>
                  </a:lnTo>
                  <a:lnTo>
                    <a:pt x="52631" y="117406"/>
                  </a:lnTo>
                  <a:lnTo>
                    <a:pt x="22542" y="129981"/>
                  </a:lnTo>
                  <a:cubicBezTo>
                    <a:pt x="19748" y="131175"/>
                    <a:pt x="17655" y="133600"/>
                    <a:pt x="16883" y="136537"/>
                  </a:cubicBezTo>
                  <a:lnTo>
                    <a:pt x="7092" y="172465"/>
                  </a:lnTo>
                  <a:cubicBezTo>
                    <a:pt x="5655" y="177693"/>
                    <a:pt x="8700" y="183109"/>
                    <a:pt x="13919" y="184591"/>
                  </a:cubicBezTo>
                  <a:cubicBezTo>
                    <a:pt x="14781" y="184672"/>
                    <a:pt x="15661" y="184672"/>
                    <a:pt x="16523" y="184591"/>
                  </a:cubicBezTo>
                  <a:cubicBezTo>
                    <a:pt x="20987" y="184618"/>
                    <a:pt x="24894" y="181627"/>
                    <a:pt x="26045" y="177316"/>
                  </a:cubicBezTo>
                  <a:lnTo>
                    <a:pt x="35027" y="145969"/>
                  </a:lnTo>
                  <a:lnTo>
                    <a:pt x="52991" y="138424"/>
                  </a:lnTo>
                  <a:lnTo>
                    <a:pt x="52991" y="138424"/>
                  </a:lnTo>
                  <a:cubicBezTo>
                    <a:pt x="52991" y="156531"/>
                    <a:pt x="67667" y="171208"/>
                    <a:pt x="85775" y="171208"/>
                  </a:cubicBezTo>
                  <a:cubicBezTo>
                    <a:pt x="103882" y="171208"/>
                    <a:pt x="118559" y="156531"/>
                    <a:pt x="118559" y="138424"/>
                  </a:cubicBezTo>
                  <a:lnTo>
                    <a:pt x="118559" y="13842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339A22-A970-423F-A891-AEC675CBD9D3}"/>
                </a:ext>
              </a:extLst>
            </p:cNvPr>
            <p:cNvSpPr/>
            <p:nvPr/>
          </p:nvSpPr>
          <p:spPr>
            <a:xfrm>
              <a:off x="5688579" y="3508191"/>
              <a:ext cx="197604" cy="215568"/>
            </a:xfrm>
            <a:custGeom>
              <a:avLst/>
              <a:gdLst>
                <a:gd name="connsiteX0" fmla="*/ 192480 w 197604"/>
                <a:gd name="connsiteY0" fmla="*/ 83173 h 215568"/>
                <a:gd name="connsiteX1" fmla="*/ 178647 w 197604"/>
                <a:gd name="connsiteY1" fmla="*/ 84790 h 215568"/>
                <a:gd name="connsiteX2" fmla="*/ 167690 w 197604"/>
                <a:gd name="connsiteY2" fmla="*/ 98084 h 215568"/>
                <a:gd name="connsiteX3" fmla="*/ 152241 w 197604"/>
                <a:gd name="connsiteY3" fmla="*/ 98084 h 215568"/>
                <a:gd name="connsiteX4" fmla="*/ 151162 w 197604"/>
                <a:gd name="connsiteY4" fmla="*/ 85688 h 215568"/>
                <a:gd name="connsiteX5" fmla="*/ 190504 w 197604"/>
                <a:gd name="connsiteY5" fmla="*/ 61347 h 215568"/>
                <a:gd name="connsiteX6" fmla="*/ 193836 w 197604"/>
                <a:gd name="connsiteY6" fmla="*/ 48036 h 215568"/>
                <a:gd name="connsiteX7" fmla="*/ 193738 w 197604"/>
                <a:gd name="connsiteY7" fmla="*/ 47874 h 215568"/>
                <a:gd name="connsiteX8" fmla="*/ 180175 w 197604"/>
                <a:gd name="connsiteY8" fmla="*/ 44641 h 215568"/>
                <a:gd name="connsiteX9" fmla="*/ 140744 w 197604"/>
                <a:gd name="connsiteY9" fmla="*/ 68892 h 215568"/>
                <a:gd name="connsiteX10" fmla="*/ 136522 w 197604"/>
                <a:gd name="connsiteY10" fmla="*/ 65838 h 215568"/>
                <a:gd name="connsiteX11" fmla="*/ 131762 w 197604"/>
                <a:gd name="connsiteY11" fmla="*/ 63683 h 215568"/>
                <a:gd name="connsiteX12" fmla="*/ 133198 w 197604"/>
                <a:gd name="connsiteY12" fmla="*/ 16886 h 215568"/>
                <a:gd name="connsiteX13" fmla="*/ 123588 w 197604"/>
                <a:gd name="connsiteY13" fmla="*/ 6737 h 215568"/>
                <a:gd name="connsiteX14" fmla="*/ 113797 w 197604"/>
                <a:gd name="connsiteY14" fmla="*/ 16347 h 215568"/>
                <a:gd name="connsiteX15" fmla="*/ 112361 w 197604"/>
                <a:gd name="connsiteY15" fmla="*/ 62515 h 215568"/>
                <a:gd name="connsiteX16" fmla="*/ 101133 w 197604"/>
                <a:gd name="connsiteY16" fmla="*/ 67814 h 215568"/>
                <a:gd name="connsiteX17" fmla="*/ 93139 w 197604"/>
                <a:gd name="connsiteY17" fmla="*/ 54611 h 215568"/>
                <a:gd name="connsiteX18" fmla="*/ 99337 w 197604"/>
                <a:gd name="connsiteY18" fmla="*/ 38713 h 215568"/>
                <a:gd name="connsiteX19" fmla="*/ 91334 w 197604"/>
                <a:gd name="connsiteY19" fmla="*/ 27260 h 215568"/>
                <a:gd name="connsiteX20" fmla="*/ 81373 w 197604"/>
                <a:gd name="connsiteY20" fmla="*/ 31527 h 215568"/>
                <a:gd name="connsiteX21" fmla="*/ 73378 w 197604"/>
                <a:gd name="connsiteY21" fmla="*/ 51916 h 215568"/>
                <a:gd name="connsiteX22" fmla="*/ 74097 w 197604"/>
                <a:gd name="connsiteY22" fmla="*/ 60898 h 215568"/>
                <a:gd name="connsiteX23" fmla="*/ 88558 w 197604"/>
                <a:gd name="connsiteY23" fmla="*/ 84701 h 215568"/>
                <a:gd name="connsiteX24" fmla="*/ 76971 w 197604"/>
                <a:gd name="connsiteY24" fmla="*/ 104820 h 215568"/>
                <a:gd name="connsiteX25" fmla="*/ 44636 w 197604"/>
                <a:gd name="connsiteY25" fmla="*/ 100689 h 215568"/>
                <a:gd name="connsiteX26" fmla="*/ 36552 w 197604"/>
                <a:gd name="connsiteY26" fmla="*/ 103473 h 215568"/>
                <a:gd name="connsiteX27" fmla="*/ 9606 w 197604"/>
                <a:gd name="connsiteY27" fmla="*/ 129790 h 215568"/>
                <a:gd name="connsiteX28" fmla="*/ 9606 w 197604"/>
                <a:gd name="connsiteY28" fmla="*/ 143712 h 215568"/>
                <a:gd name="connsiteX29" fmla="*/ 16612 w 197604"/>
                <a:gd name="connsiteY29" fmla="*/ 146586 h 215568"/>
                <a:gd name="connsiteX30" fmla="*/ 23528 w 197604"/>
                <a:gd name="connsiteY30" fmla="*/ 143712 h 215568"/>
                <a:gd name="connsiteX31" fmla="*/ 46702 w 197604"/>
                <a:gd name="connsiteY31" fmla="*/ 120808 h 215568"/>
                <a:gd name="connsiteX32" fmla="*/ 66013 w 197604"/>
                <a:gd name="connsiteY32" fmla="*/ 123233 h 215568"/>
                <a:gd name="connsiteX33" fmla="*/ 66013 w 197604"/>
                <a:gd name="connsiteY33" fmla="*/ 123233 h 215568"/>
                <a:gd name="connsiteX34" fmla="*/ 78040 w 197604"/>
                <a:gd name="connsiteY34" fmla="*/ 168143 h 215568"/>
                <a:gd name="connsiteX35" fmla="*/ 78049 w 197604"/>
                <a:gd name="connsiteY35" fmla="*/ 168143 h 215568"/>
                <a:gd name="connsiteX36" fmla="*/ 78049 w 197604"/>
                <a:gd name="connsiteY36" fmla="*/ 168143 h 215568"/>
                <a:gd name="connsiteX37" fmla="*/ 122959 w 197604"/>
                <a:gd name="connsiteY37" fmla="*/ 156197 h 215568"/>
                <a:gd name="connsiteX38" fmla="*/ 122959 w 197604"/>
                <a:gd name="connsiteY38" fmla="*/ 156197 h 215568"/>
                <a:gd name="connsiteX39" fmla="*/ 134726 w 197604"/>
                <a:gd name="connsiteY39" fmla="*/ 171736 h 215568"/>
                <a:gd name="connsiteX40" fmla="*/ 126462 w 197604"/>
                <a:gd name="connsiteY40" fmla="*/ 203263 h 215568"/>
                <a:gd name="connsiteX41" fmla="*/ 133181 w 197604"/>
                <a:gd name="connsiteY41" fmla="*/ 215227 h 215568"/>
                <a:gd name="connsiteX42" fmla="*/ 133468 w 197604"/>
                <a:gd name="connsiteY42" fmla="*/ 215299 h 215568"/>
                <a:gd name="connsiteX43" fmla="*/ 135983 w 197604"/>
                <a:gd name="connsiteY43" fmla="*/ 215299 h 215568"/>
                <a:gd name="connsiteX44" fmla="*/ 145504 w 197604"/>
                <a:gd name="connsiteY44" fmla="*/ 207934 h 215568"/>
                <a:gd name="connsiteX45" fmla="*/ 154486 w 197604"/>
                <a:gd name="connsiteY45" fmla="*/ 172006 h 215568"/>
                <a:gd name="connsiteX46" fmla="*/ 152869 w 197604"/>
                <a:gd name="connsiteY46" fmla="*/ 163563 h 215568"/>
                <a:gd name="connsiteX47" fmla="*/ 133109 w 197604"/>
                <a:gd name="connsiteY47" fmla="*/ 137694 h 215568"/>
                <a:gd name="connsiteX48" fmla="*/ 144696 w 197604"/>
                <a:gd name="connsiteY48" fmla="*/ 117575 h 215568"/>
                <a:gd name="connsiteX49" fmla="*/ 172540 w 197604"/>
                <a:gd name="connsiteY49" fmla="*/ 118203 h 215568"/>
                <a:gd name="connsiteX50" fmla="*/ 172540 w 197604"/>
                <a:gd name="connsiteY50" fmla="*/ 118203 h 215568"/>
                <a:gd name="connsiteX51" fmla="*/ 180175 w 197604"/>
                <a:gd name="connsiteY51" fmla="*/ 114521 h 215568"/>
                <a:gd name="connsiteX52" fmla="*/ 193827 w 197604"/>
                <a:gd name="connsiteY52" fmla="*/ 97365 h 215568"/>
                <a:gd name="connsiteX53" fmla="*/ 192794 w 197604"/>
                <a:gd name="connsiteY53" fmla="*/ 83434 h 215568"/>
                <a:gd name="connsiteX54" fmla="*/ 192480 w 197604"/>
                <a:gd name="connsiteY54" fmla="*/ 83173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97604" h="215568">
                  <a:moveTo>
                    <a:pt x="192480" y="83173"/>
                  </a:moveTo>
                  <a:cubicBezTo>
                    <a:pt x="188204" y="79823"/>
                    <a:pt x="182034" y="80542"/>
                    <a:pt x="178647" y="84790"/>
                  </a:cubicBezTo>
                  <a:lnTo>
                    <a:pt x="167690" y="98084"/>
                  </a:lnTo>
                  <a:lnTo>
                    <a:pt x="152241" y="98084"/>
                  </a:lnTo>
                  <a:cubicBezTo>
                    <a:pt x="152699" y="93925"/>
                    <a:pt x="152330" y="89712"/>
                    <a:pt x="151162" y="85688"/>
                  </a:cubicBezTo>
                  <a:lnTo>
                    <a:pt x="190504" y="61347"/>
                  </a:lnTo>
                  <a:cubicBezTo>
                    <a:pt x="195103" y="58590"/>
                    <a:pt x="196594" y="52635"/>
                    <a:pt x="193836" y="48036"/>
                  </a:cubicBezTo>
                  <a:cubicBezTo>
                    <a:pt x="193809" y="47982"/>
                    <a:pt x="193773" y="47928"/>
                    <a:pt x="193738" y="47874"/>
                  </a:cubicBezTo>
                  <a:cubicBezTo>
                    <a:pt x="190881" y="43248"/>
                    <a:pt x="184818" y="41802"/>
                    <a:pt x="180175" y="44641"/>
                  </a:cubicBezTo>
                  <a:lnTo>
                    <a:pt x="140744" y="68892"/>
                  </a:lnTo>
                  <a:cubicBezTo>
                    <a:pt x="139414" y="67769"/>
                    <a:pt x="138004" y="66754"/>
                    <a:pt x="136522" y="65838"/>
                  </a:cubicBezTo>
                  <a:cubicBezTo>
                    <a:pt x="134995" y="64994"/>
                    <a:pt x="133405" y="64275"/>
                    <a:pt x="131762" y="63683"/>
                  </a:cubicBezTo>
                  <a:lnTo>
                    <a:pt x="133198" y="16886"/>
                  </a:lnTo>
                  <a:cubicBezTo>
                    <a:pt x="133298" y="11443"/>
                    <a:pt x="129022" y="6934"/>
                    <a:pt x="123588" y="6737"/>
                  </a:cubicBezTo>
                  <a:cubicBezTo>
                    <a:pt x="118252" y="6737"/>
                    <a:pt x="113896" y="11012"/>
                    <a:pt x="113797" y="16347"/>
                  </a:cubicBezTo>
                  <a:lnTo>
                    <a:pt x="112361" y="62515"/>
                  </a:lnTo>
                  <a:cubicBezTo>
                    <a:pt x="108301" y="63521"/>
                    <a:pt x="104483" y="65317"/>
                    <a:pt x="101133" y="67814"/>
                  </a:cubicBezTo>
                  <a:lnTo>
                    <a:pt x="93139" y="54611"/>
                  </a:lnTo>
                  <a:lnTo>
                    <a:pt x="99337" y="38713"/>
                  </a:lnTo>
                  <a:cubicBezTo>
                    <a:pt x="100288" y="33341"/>
                    <a:pt x="96714" y="28213"/>
                    <a:pt x="91334" y="27260"/>
                  </a:cubicBezTo>
                  <a:cubicBezTo>
                    <a:pt x="87462" y="26569"/>
                    <a:pt x="83546" y="28249"/>
                    <a:pt x="81373" y="31527"/>
                  </a:cubicBezTo>
                  <a:lnTo>
                    <a:pt x="73378" y="51916"/>
                  </a:lnTo>
                  <a:cubicBezTo>
                    <a:pt x="72220" y="54862"/>
                    <a:pt x="72480" y="58177"/>
                    <a:pt x="74097" y="60898"/>
                  </a:cubicBezTo>
                  <a:lnTo>
                    <a:pt x="88558" y="84701"/>
                  </a:lnTo>
                  <a:lnTo>
                    <a:pt x="76971" y="104820"/>
                  </a:lnTo>
                  <a:lnTo>
                    <a:pt x="44636" y="100689"/>
                  </a:lnTo>
                  <a:cubicBezTo>
                    <a:pt x="41654" y="100302"/>
                    <a:pt x="38663" y="101335"/>
                    <a:pt x="36552" y="103473"/>
                  </a:cubicBezTo>
                  <a:lnTo>
                    <a:pt x="9606" y="129790"/>
                  </a:lnTo>
                  <a:cubicBezTo>
                    <a:pt x="5780" y="133644"/>
                    <a:pt x="5780" y="139859"/>
                    <a:pt x="9606" y="143712"/>
                  </a:cubicBezTo>
                  <a:cubicBezTo>
                    <a:pt x="11484" y="145536"/>
                    <a:pt x="13989" y="146569"/>
                    <a:pt x="16612" y="146586"/>
                  </a:cubicBezTo>
                  <a:cubicBezTo>
                    <a:pt x="19217" y="146622"/>
                    <a:pt x="21723" y="145580"/>
                    <a:pt x="23528" y="143712"/>
                  </a:cubicBezTo>
                  <a:lnTo>
                    <a:pt x="46702" y="120808"/>
                  </a:lnTo>
                  <a:lnTo>
                    <a:pt x="66013" y="123233"/>
                  </a:lnTo>
                  <a:lnTo>
                    <a:pt x="66013" y="123233"/>
                  </a:lnTo>
                  <a:cubicBezTo>
                    <a:pt x="56932" y="138961"/>
                    <a:pt x="62321" y="159063"/>
                    <a:pt x="78040" y="168143"/>
                  </a:cubicBezTo>
                  <a:cubicBezTo>
                    <a:pt x="78049" y="168143"/>
                    <a:pt x="78049" y="168143"/>
                    <a:pt x="78049" y="168143"/>
                  </a:cubicBezTo>
                  <a:lnTo>
                    <a:pt x="78049" y="168143"/>
                  </a:lnTo>
                  <a:cubicBezTo>
                    <a:pt x="93750" y="177242"/>
                    <a:pt x="113851" y="171889"/>
                    <a:pt x="122959" y="156197"/>
                  </a:cubicBezTo>
                  <a:lnTo>
                    <a:pt x="122959" y="156197"/>
                  </a:lnTo>
                  <a:lnTo>
                    <a:pt x="134726" y="171736"/>
                  </a:lnTo>
                  <a:lnTo>
                    <a:pt x="126462" y="203263"/>
                  </a:lnTo>
                  <a:cubicBezTo>
                    <a:pt x="125016" y="208419"/>
                    <a:pt x="128025" y="213772"/>
                    <a:pt x="133181" y="215227"/>
                  </a:cubicBezTo>
                  <a:cubicBezTo>
                    <a:pt x="133280" y="215254"/>
                    <a:pt x="133369" y="215272"/>
                    <a:pt x="133468" y="215299"/>
                  </a:cubicBezTo>
                  <a:cubicBezTo>
                    <a:pt x="134304" y="215389"/>
                    <a:pt x="135148" y="215389"/>
                    <a:pt x="135983" y="215299"/>
                  </a:cubicBezTo>
                  <a:cubicBezTo>
                    <a:pt x="140447" y="215254"/>
                    <a:pt x="144337" y="212245"/>
                    <a:pt x="145504" y="207934"/>
                  </a:cubicBezTo>
                  <a:lnTo>
                    <a:pt x="154486" y="172006"/>
                  </a:lnTo>
                  <a:cubicBezTo>
                    <a:pt x="155276" y="169095"/>
                    <a:pt x="154684" y="165979"/>
                    <a:pt x="152869" y="163563"/>
                  </a:cubicBezTo>
                  <a:lnTo>
                    <a:pt x="133109" y="137694"/>
                  </a:lnTo>
                  <a:lnTo>
                    <a:pt x="144696" y="117575"/>
                  </a:lnTo>
                  <a:lnTo>
                    <a:pt x="172540" y="118203"/>
                  </a:lnTo>
                  <a:lnTo>
                    <a:pt x="172540" y="118203"/>
                  </a:lnTo>
                  <a:cubicBezTo>
                    <a:pt x="175513" y="118194"/>
                    <a:pt x="178324" y="116847"/>
                    <a:pt x="180175" y="114521"/>
                  </a:cubicBezTo>
                  <a:lnTo>
                    <a:pt x="193827" y="97365"/>
                  </a:lnTo>
                  <a:cubicBezTo>
                    <a:pt x="197393" y="93233"/>
                    <a:pt x="196926" y="86991"/>
                    <a:pt x="192794" y="83434"/>
                  </a:cubicBezTo>
                  <a:cubicBezTo>
                    <a:pt x="192687" y="83344"/>
                    <a:pt x="192587" y="83254"/>
                    <a:pt x="192480" y="8317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365C719-DDEF-4233-BF0C-D76A72D0039D}"/>
              </a:ext>
            </a:extLst>
          </p:cNvPr>
          <p:cNvGrpSpPr/>
          <p:nvPr/>
        </p:nvGrpSpPr>
        <p:grpSpPr>
          <a:xfrm>
            <a:off x="5952603" y="3434770"/>
            <a:ext cx="326223" cy="294449"/>
            <a:chOff x="5952603" y="3434770"/>
            <a:chExt cx="326223" cy="29444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D44C9A1-1695-43E2-8092-5864D25A988D}"/>
                </a:ext>
              </a:extLst>
            </p:cNvPr>
            <p:cNvSpPr/>
            <p:nvPr/>
          </p:nvSpPr>
          <p:spPr>
            <a:xfrm>
              <a:off x="6135114" y="3520208"/>
              <a:ext cx="143712" cy="116766"/>
            </a:xfrm>
            <a:custGeom>
              <a:avLst/>
              <a:gdLst>
                <a:gd name="connsiteX0" fmla="*/ 135944 w 143712"/>
                <a:gd name="connsiteY0" fmla="*/ 54630 h 116766"/>
                <a:gd name="connsiteX1" fmla="*/ 90405 w 143712"/>
                <a:gd name="connsiteY1" fmla="*/ 9720 h 116766"/>
                <a:gd name="connsiteX2" fmla="*/ 76052 w 143712"/>
                <a:gd name="connsiteY2" fmla="*/ 9702 h 116766"/>
                <a:gd name="connsiteX3" fmla="*/ 76034 w 143712"/>
                <a:gd name="connsiteY3" fmla="*/ 9720 h 116766"/>
                <a:gd name="connsiteX4" fmla="*/ 75890 w 143712"/>
                <a:gd name="connsiteY4" fmla="*/ 23947 h 116766"/>
                <a:gd name="connsiteX5" fmla="*/ 76034 w 143712"/>
                <a:gd name="connsiteY5" fmla="*/ 24091 h 116766"/>
                <a:gd name="connsiteX6" fmla="*/ 104507 w 143712"/>
                <a:gd name="connsiteY6" fmla="*/ 52654 h 116766"/>
                <a:gd name="connsiteX7" fmla="*/ 17561 w 143712"/>
                <a:gd name="connsiteY7" fmla="*/ 52654 h 116766"/>
                <a:gd name="connsiteX8" fmla="*/ 6782 w 143712"/>
                <a:gd name="connsiteY8" fmla="*/ 61546 h 116766"/>
                <a:gd name="connsiteX9" fmla="*/ 15674 w 143712"/>
                <a:gd name="connsiteY9" fmla="*/ 72324 h 116766"/>
                <a:gd name="connsiteX10" fmla="*/ 17561 w 143712"/>
                <a:gd name="connsiteY10" fmla="*/ 72324 h 116766"/>
                <a:gd name="connsiteX11" fmla="*/ 104417 w 143712"/>
                <a:gd name="connsiteY11" fmla="*/ 72324 h 116766"/>
                <a:gd name="connsiteX12" fmla="*/ 75944 w 143712"/>
                <a:gd name="connsiteY12" fmla="*/ 100797 h 116766"/>
                <a:gd name="connsiteX13" fmla="*/ 75800 w 143712"/>
                <a:gd name="connsiteY13" fmla="*/ 115025 h 116766"/>
                <a:gd name="connsiteX14" fmla="*/ 75944 w 143712"/>
                <a:gd name="connsiteY14" fmla="*/ 115168 h 116766"/>
                <a:gd name="connsiteX15" fmla="*/ 90036 w 143712"/>
                <a:gd name="connsiteY15" fmla="*/ 115447 h 116766"/>
                <a:gd name="connsiteX16" fmla="*/ 90315 w 143712"/>
                <a:gd name="connsiteY16" fmla="*/ 115168 h 116766"/>
                <a:gd name="connsiteX17" fmla="*/ 135854 w 143712"/>
                <a:gd name="connsiteY17" fmla="*/ 69630 h 116766"/>
                <a:gd name="connsiteX18" fmla="*/ 135872 w 143712"/>
                <a:gd name="connsiteY18" fmla="*/ 55276 h 116766"/>
                <a:gd name="connsiteX19" fmla="*/ 135854 w 143712"/>
                <a:gd name="connsiteY19" fmla="*/ 55258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712" h="116766">
                  <a:moveTo>
                    <a:pt x="135944" y="54630"/>
                  </a:moveTo>
                  <a:lnTo>
                    <a:pt x="90405" y="9720"/>
                  </a:lnTo>
                  <a:cubicBezTo>
                    <a:pt x="86444" y="5750"/>
                    <a:pt x="80021" y="5741"/>
                    <a:pt x="76052" y="9702"/>
                  </a:cubicBezTo>
                  <a:cubicBezTo>
                    <a:pt x="76042" y="9711"/>
                    <a:pt x="76042" y="9711"/>
                    <a:pt x="76034" y="9720"/>
                  </a:cubicBezTo>
                  <a:cubicBezTo>
                    <a:pt x="72064" y="13609"/>
                    <a:pt x="72000" y="19977"/>
                    <a:pt x="75890" y="23947"/>
                  </a:cubicBezTo>
                  <a:cubicBezTo>
                    <a:pt x="75935" y="23992"/>
                    <a:pt x="75989" y="24046"/>
                    <a:pt x="76034" y="24091"/>
                  </a:cubicBezTo>
                  <a:lnTo>
                    <a:pt x="104507" y="52654"/>
                  </a:lnTo>
                  <a:lnTo>
                    <a:pt x="17561" y="52654"/>
                  </a:lnTo>
                  <a:cubicBezTo>
                    <a:pt x="12127" y="52133"/>
                    <a:pt x="7303" y="56112"/>
                    <a:pt x="6782" y="61546"/>
                  </a:cubicBezTo>
                  <a:cubicBezTo>
                    <a:pt x="6261" y="66980"/>
                    <a:pt x="10249" y="71803"/>
                    <a:pt x="15674" y="72324"/>
                  </a:cubicBezTo>
                  <a:cubicBezTo>
                    <a:pt x="16303" y="72387"/>
                    <a:pt x="16932" y="72387"/>
                    <a:pt x="17561" y="72324"/>
                  </a:cubicBezTo>
                  <a:lnTo>
                    <a:pt x="104417" y="72324"/>
                  </a:lnTo>
                  <a:lnTo>
                    <a:pt x="75944" y="100797"/>
                  </a:lnTo>
                  <a:cubicBezTo>
                    <a:pt x="71974" y="104686"/>
                    <a:pt x="71911" y="111055"/>
                    <a:pt x="75800" y="115025"/>
                  </a:cubicBezTo>
                  <a:cubicBezTo>
                    <a:pt x="75845" y="115070"/>
                    <a:pt x="75899" y="115123"/>
                    <a:pt x="75944" y="115168"/>
                  </a:cubicBezTo>
                  <a:cubicBezTo>
                    <a:pt x="79761" y="119138"/>
                    <a:pt x="86075" y="119264"/>
                    <a:pt x="90036" y="115447"/>
                  </a:cubicBezTo>
                  <a:cubicBezTo>
                    <a:pt x="90136" y="115357"/>
                    <a:pt x="90225" y="115258"/>
                    <a:pt x="90315" y="115168"/>
                  </a:cubicBezTo>
                  <a:lnTo>
                    <a:pt x="135854" y="69630"/>
                  </a:lnTo>
                  <a:cubicBezTo>
                    <a:pt x="139824" y="65669"/>
                    <a:pt x="139833" y="59246"/>
                    <a:pt x="135872" y="55276"/>
                  </a:cubicBezTo>
                  <a:cubicBezTo>
                    <a:pt x="135863" y="55268"/>
                    <a:pt x="135863" y="55268"/>
                    <a:pt x="135854" y="5525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515FA8-D315-4548-AA23-C22E6E6BFAA5}"/>
                </a:ext>
              </a:extLst>
            </p:cNvPr>
            <p:cNvSpPr/>
            <p:nvPr/>
          </p:nvSpPr>
          <p:spPr>
            <a:xfrm>
              <a:off x="6096867" y="3434770"/>
              <a:ext cx="62874" cy="62874"/>
            </a:xfrm>
            <a:custGeom>
              <a:avLst/>
              <a:gdLst>
                <a:gd name="connsiteX0" fmla="*/ 57873 w 62874"/>
                <a:gd name="connsiteY0" fmla="*/ 24739 h 62874"/>
                <a:gd name="connsiteX1" fmla="*/ 24739 w 62874"/>
                <a:gd name="connsiteY1" fmla="*/ 8068 h 62874"/>
                <a:gd name="connsiteX2" fmla="*/ 8068 w 62874"/>
                <a:gd name="connsiteY2" fmla="*/ 41203 h 62874"/>
                <a:gd name="connsiteX3" fmla="*/ 41167 w 62874"/>
                <a:gd name="connsiteY3" fmla="*/ 57883 h 62874"/>
                <a:gd name="connsiteX4" fmla="*/ 57873 w 62874"/>
                <a:gd name="connsiteY4" fmla="*/ 2473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7873" y="24739"/>
                  </a:moveTo>
                  <a:cubicBezTo>
                    <a:pt x="53328" y="10987"/>
                    <a:pt x="38490" y="3523"/>
                    <a:pt x="24739" y="8068"/>
                  </a:cubicBezTo>
                  <a:cubicBezTo>
                    <a:pt x="10987" y="12613"/>
                    <a:pt x="3523" y="27442"/>
                    <a:pt x="8068" y="41203"/>
                  </a:cubicBezTo>
                  <a:cubicBezTo>
                    <a:pt x="12604" y="54936"/>
                    <a:pt x="27425" y="62409"/>
                    <a:pt x="41167" y="57883"/>
                  </a:cubicBezTo>
                  <a:cubicBezTo>
                    <a:pt x="54900" y="53311"/>
                    <a:pt x="62374" y="38499"/>
                    <a:pt x="57873" y="247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6ECC0E-A8D6-4AEF-A31D-9C85F934A9D6}"/>
                </a:ext>
              </a:extLst>
            </p:cNvPr>
            <p:cNvSpPr/>
            <p:nvPr/>
          </p:nvSpPr>
          <p:spPr>
            <a:xfrm>
              <a:off x="5952603" y="3477723"/>
              <a:ext cx="188622" cy="251496"/>
            </a:xfrm>
            <a:custGeom>
              <a:avLst/>
              <a:gdLst>
                <a:gd name="connsiteX0" fmla="*/ 142677 w 188622"/>
                <a:gd name="connsiteY0" fmla="*/ 117864 h 251496"/>
                <a:gd name="connsiteX1" fmla="*/ 168456 w 188622"/>
                <a:gd name="connsiteY1" fmla="*/ 66756 h 251496"/>
                <a:gd name="connsiteX2" fmla="*/ 154354 w 188622"/>
                <a:gd name="connsiteY2" fmla="*/ 24001 h 251496"/>
                <a:gd name="connsiteX3" fmla="*/ 137647 w 188622"/>
                <a:gd name="connsiteY3" fmla="*/ 15559 h 251496"/>
                <a:gd name="connsiteX4" fmla="*/ 134863 w 188622"/>
                <a:gd name="connsiteY4" fmla="*/ 14570 h 251496"/>
                <a:gd name="connsiteX5" fmla="*/ 14863 w 188622"/>
                <a:gd name="connsiteY5" fmla="*/ 57235 h 251496"/>
                <a:gd name="connsiteX6" fmla="*/ 19597 w 188622"/>
                <a:gd name="connsiteY6" fmla="*/ 75828 h 251496"/>
                <a:gd name="connsiteX7" fmla="*/ 38181 w 188622"/>
                <a:gd name="connsiteY7" fmla="*/ 71094 h 251496"/>
                <a:gd name="connsiteX8" fmla="*/ 38935 w 188622"/>
                <a:gd name="connsiteY8" fmla="*/ 69630 h 251496"/>
                <a:gd name="connsiteX9" fmla="*/ 105851 w 188622"/>
                <a:gd name="connsiteY9" fmla="*/ 34331 h 251496"/>
                <a:gd name="connsiteX10" fmla="*/ 8217 w 188622"/>
                <a:gd name="connsiteY10" fmla="*/ 225738 h 251496"/>
                <a:gd name="connsiteX11" fmla="*/ 14288 w 188622"/>
                <a:gd name="connsiteY11" fmla="*/ 244205 h 251496"/>
                <a:gd name="connsiteX12" fmla="*/ 20432 w 188622"/>
                <a:gd name="connsiteY12" fmla="*/ 245678 h 251496"/>
                <a:gd name="connsiteX13" fmla="*/ 32558 w 188622"/>
                <a:gd name="connsiteY13" fmla="*/ 238133 h 251496"/>
                <a:gd name="connsiteX14" fmla="*/ 92288 w 188622"/>
                <a:gd name="connsiteY14" fmla="*/ 121906 h 251496"/>
                <a:gd name="connsiteX15" fmla="*/ 121570 w 188622"/>
                <a:gd name="connsiteY15" fmla="*/ 136726 h 251496"/>
                <a:gd name="connsiteX16" fmla="*/ 148516 w 188622"/>
                <a:gd name="connsiteY16" fmla="*/ 225648 h 251496"/>
                <a:gd name="connsiteX17" fmla="*/ 154354 w 188622"/>
                <a:gd name="connsiteY17" fmla="*/ 244061 h 251496"/>
                <a:gd name="connsiteX18" fmla="*/ 172857 w 188622"/>
                <a:gd name="connsiteY18" fmla="*/ 238222 h 251496"/>
                <a:gd name="connsiteX19" fmla="*/ 142677 w 188622"/>
                <a:gd name="connsiteY19" fmla="*/ 117864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8622" h="251496">
                  <a:moveTo>
                    <a:pt x="142677" y="117864"/>
                  </a:moveTo>
                  <a:lnTo>
                    <a:pt x="168456" y="66756"/>
                  </a:lnTo>
                  <a:cubicBezTo>
                    <a:pt x="176333" y="51055"/>
                    <a:pt x="170028" y="31933"/>
                    <a:pt x="154354" y="24001"/>
                  </a:cubicBezTo>
                  <a:lnTo>
                    <a:pt x="137647" y="15559"/>
                  </a:lnTo>
                  <a:cubicBezTo>
                    <a:pt x="136749" y="15154"/>
                    <a:pt x="135815" y="14822"/>
                    <a:pt x="134863" y="14570"/>
                  </a:cubicBezTo>
                  <a:cubicBezTo>
                    <a:pt x="89872" y="-5145"/>
                    <a:pt x="37310" y="13547"/>
                    <a:pt x="14863" y="57235"/>
                  </a:cubicBezTo>
                  <a:cubicBezTo>
                    <a:pt x="11037" y="63675"/>
                    <a:pt x="13157" y="71992"/>
                    <a:pt x="19597" y="75828"/>
                  </a:cubicBezTo>
                  <a:cubicBezTo>
                    <a:pt x="26028" y="79654"/>
                    <a:pt x="34354" y="77534"/>
                    <a:pt x="38181" y="71094"/>
                  </a:cubicBezTo>
                  <a:cubicBezTo>
                    <a:pt x="38459" y="70618"/>
                    <a:pt x="38710" y="70133"/>
                    <a:pt x="38935" y="69630"/>
                  </a:cubicBezTo>
                  <a:cubicBezTo>
                    <a:pt x="51618" y="44984"/>
                    <a:pt x="78348" y="30882"/>
                    <a:pt x="105851" y="34331"/>
                  </a:cubicBezTo>
                  <a:lnTo>
                    <a:pt x="8217" y="225738"/>
                  </a:lnTo>
                  <a:cubicBezTo>
                    <a:pt x="4794" y="232510"/>
                    <a:pt x="7507" y="240782"/>
                    <a:pt x="14288" y="244205"/>
                  </a:cubicBezTo>
                  <a:cubicBezTo>
                    <a:pt x="16193" y="245166"/>
                    <a:pt x="18295" y="245669"/>
                    <a:pt x="20432" y="245678"/>
                  </a:cubicBezTo>
                  <a:cubicBezTo>
                    <a:pt x="25579" y="245669"/>
                    <a:pt x="30277" y="242741"/>
                    <a:pt x="32558" y="238133"/>
                  </a:cubicBezTo>
                  <a:lnTo>
                    <a:pt x="92288" y="121906"/>
                  </a:lnTo>
                  <a:lnTo>
                    <a:pt x="121570" y="136726"/>
                  </a:lnTo>
                  <a:cubicBezTo>
                    <a:pt x="153258" y="154088"/>
                    <a:pt x="165231" y="193618"/>
                    <a:pt x="148516" y="225648"/>
                  </a:cubicBezTo>
                  <a:cubicBezTo>
                    <a:pt x="145094" y="232348"/>
                    <a:pt x="147698" y="240558"/>
                    <a:pt x="154354" y="244061"/>
                  </a:cubicBezTo>
                  <a:cubicBezTo>
                    <a:pt x="161081" y="247546"/>
                    <a:pt x="169354" y="244932"/>
                    <a:pt x="172857" y="238222"/>
                  </a:cubicBezTo>
                  <a:cubicBezTo>
                    <a:pt x="194530" y="196223"/>
                    <a:pt x="181605" y="144666"/>
                    <a:pt x="142677" y="1178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9792801-AA7B-4E17-9727-C5856FA779D1}"/>
              </a:ext>
            </a:extLst>
          </p:cNvPr>
          <p:cNvGrpSpPr/>
          <p:nvPr/>
        </p:nvGrpSpPr>
        <p:grpSpPr>
          <a:xfrm>
            <a:off x="6341869" y="3415093"/>
            <a:ext cx="320507" cy="313528"/>
            <a:chOff x="6341869" y="3415093"/>
            <a:chExt cx="320507" cy="313528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54A1015-4E91-4C2F-807C-5E5FE0B5C789}"/>
                </a:ext>
              </a:extLst>
            </p:cNvPr>
            <p:cNvSpPr/>
            <p:nvPr/>
          </p:nvSpPr>
          <p:spPr>
            <a:xfrm>
              <a:off x="6341869" y="3441197"/>
              <a:ext cx="287424" cy="287424"/>
            </a:xfrm>
            <a:custGeom>
              <a:avLst/>
              <a:gdLst>
                <a:gd name="connsiteX0" fmla="*/ 163889 w 287424"/>
                <a:gd name="connsiteY0" fmla="*/ 16875 h 287424"/>
                <a:gd name="connsiteX1" fmla="*/ 139889 w 287424"/>
                <a:gd name="connsiteY1" fmla="*/ 8539 h 287424"/>
                <a:gd name="connsiteX2" fmla="*/ 131554 w 287424"/>
                <a:gd name="connsiteY2" fmla="*/ 16875 h 287424"/>
                <a:gd name="connsiteX3" fmla="*/ 7063 w 287424"/>
                <a:gd name="connsiteY3" fmla="*/ 277353 h 287424"/>
                <a:gd name="connsiteX4" fmla="*/ 8626 w 287424"/>
                <a:gd name="connsiteY4" fmla="*/ 281790 h 287424"/>
                <a:gd name="connsiteX5" fmla="*/ 10027 w 287424"/>
                <a:gd name="connsiteY5" fmla="*/ 282113 h 287424"/>
                <a:gd name="connsiteX6" fmla="*/ 285326 w 287424"/>
                <a:gd name="connsiteY6" fmla="*/ 282113 h 287424"/>
                <a:gd name="connsiteX7" fmla="*/ 288658 w 287424"/>
                <a:gd name="connsiteY7" fmla="*/ 278619 h 287424"/>
                <a:gd name="connsiteX8" fmla="*/ 288379 w 287424"/>
                <a:gd name="connsiteY8" fmla="*/ 277353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424" h="287424">
                  <a:moveTo>
                    <a:pt x="163889" y="16875"/>
                  </a:moveTo>
                  <a:cubicBezTo>
                    <a:pt x="159568" y="7947"/>
                    <a:pt x="148817" y="4210"/>
                    <a:pt x="139889" y="8539"/>
                  </a:cubicBezTo>
                  <a:cubicBezTo>
                    <a:pt x="136251" y="10300"/>
                    <a:pt x="133314" y="13237"/>
                    <a:pt x="131554" y="16875"/>
                  </a:cubicBezTo>
                  <a:lnTo>
                    <a:pt x="7063" y="277353"/>
                  </a:lnTo>
                  <a:cubicBezTo>
                    <a:pt x="6273" y="279005"/>
                    <a:pt x="6964" y="280991"/>
                    <a:pt x="8626" y="281790"/>
                  </a:cubicBezTo>
                  <a:cubicBezTo>
                    <a:pt x="9057" y="281997"/>
                    <a:pt x="9542" y="282104"/>
                    <a:pt x="10027" y="282113"/>
                  </a:cubicBezTo>
                  <a:lnTo>
                    <a:pt x="285326" y="282113"/>
                  </a:lnTo>
                  <a:cubicBezTo>
                    <a:pt x="287212" y="282068"/>
                    <a:pt x="288703" y="280506"/>
                    <a:pt x="288658" y="278619"/>
                  </a:cubicBezTo>
                  <a:cubicBezTo>
                    <a:pt x="288649" y="278179"/>
                    <a:pt x="288550" y="277757"/>
                    <a:pt x="288379" y="27735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C425CD1-BFAA-4716-9B92-75AB8099C34F}"/>
                </a:ext>
              </a:extLst>
            </p:cNvPr>
            <p:cNvSpPr/>
            <p:nvPr/>
          </p:nvSpPr>
          <p:spPr>
            <a:xfrm>
              <a:off x="6536628" y="3480274"/>
              <a:ext cx="125748" cy="143712"/>
            </a:xfrm>
            <a:custGeom>
              <a:avLst/>
              <a:gdLst>
                <a:gd name="connsiteX0" fmla="*/ 124159 w 125748"/>
                <a:gd name="connsiteY0" fmla="*/ 90791 h 143712"/>
                <a:gd name="connsiteX1" fmla="*/ 108441 w 125748"/>
                <a:gd name="connsiteY1" fmla="*/ 75252 h 143712"/>
                <a:gd name="connsiteX2" fmla="*/ 85716 w 125748"/>
                <a:gd name="connsiteY2" fmla="*/ 75252 h 143712"/>
                <a:gd name="connsiteX3" fmla="*/ 80363 w 125748"/>
                <a:gd name="connsiteY3" fmla="*/ 87881 h 143712"/>
                <a:gd name="connsiteX4" fmla="*/ 80417 w 125748"/>
                <a:gd name="connsiteY4" fmla="*/ 88007 h 143712"/>
                <a:gd name="connsiteX5" fmla="*/ 93261 w 125748"/>
                <a:gd name="connsiteY5" fmla="*/ 93216 h 143712"/>
                <a:gd name="connsiteX6" fmla="*/ 100986 w 125748"/>
                <a:gd name="connsiteY6" fmla="*/ 93216 h 143712"/>
                <a:gd name="connsiteX7" fmla="*/ 106016 w 125748"/>
                <a:gd name="connsiteY7" fmla="*/ 98156 h 143712"/>
                <a:gd name="connsiteX8" fmla="*/ 97869 w 125748"/>
                <a:gd name="connsiteY8" fmla="*/ 116920 h 143712"/>
                <a:gd name="connsiteX9" fmla="*/ 97842 w 125748"/>
                <a:gd name="connsiteY9" fmla="*/ 116929 h 143712"/>
                <a:gd name="connsiteX10" fmla="*/ 81585 w 125748"/>
                <a:gd name="connsiteY10" fmla="*/ 116929 h 143712"/>
                <a:gd name="connsiteX11" fmla="*/ 70537 w 125748"/>
                <a:gd name="connsiteY11" fmla="*/ 105701 h 143712"/>
                <a:gd name="connsiteX12" fmla="*/ 25627 w 125748"/>
                <a:gd name="connsiteY12" fmla="*/ 12468 h 143712"/>
                <a:gd name="connsiteX13" fmla="*/ 12468 w 125748"/>
                <a:gd name="connsiteY13" fmla="*/ 7663 h 143712"/>
                <a:gd name="connsiteX14" fmla="*/ 7663 w 125748"/>
                <a:gd name="connsiteY14" fmla="*/ 20821 h 143712"/>
                <a:gd name="connsiteX15" fmla="*/ 52573 w 125748"/>
                <a:gd name="connsiteY15" fmla="*/ 113605 h 143712"/>
                <a:gd name="connsiteX16" fmla="*/ 74130 w 125748"/>
                <a:gd name="connsiteY16" fmla="*/ 134893 h 143712"/>
                <a:gd name="connsiteX17" fmla="*/ 105387 w 125748"/>
                <a:gd name="connsiteY17" fmla="*/ 134893 h 143712"/>
                <a:gd name="connsiteX18" fmla="*/ 124178 w 125748"/>
                <a:gd name="connsiteY18" fmla="*/ 90845 h 143712"/>
                <a:gd name="connsiteX19" fmla="*/ 124159 w 125748"/>
                <a:gd name="connsiteY19" fmla="*/ 9079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748" h="143712">
                  <a:moveTo>
                    <a:pt x="124159" y="90791"/>
                  </a:moveTo>
                  <a:cubicBezTo>
                    <a:pt x="121213" y="83713"/>
                    <a:pt x="115546" y="78118"/>
                    <a:pt x="108441" y="75252"/>
                  </a:cubicBezTo>
                  <a:cubicBezTo>
                    <a:pt x="101166" y="72244"/>
                    <a:pt x="92992" y="72244"/>
                    <a:pt x="85716" y="75252"/>
                  </a:cubicBezTo>
                  <a:cubicBezTo>
                    <a:pt x="80749" y="77264"/>
                    <a:pt x="78351" y="82923"/>
                    <a:pt x="80363" y="87881"/>
                  </a:cubicBezTo>
                  <a:cubicBezTo>
                    <a:pt x="80381" y="87926"/>
                    <a:pt x="80399" y="87962"/>
                    <a:pt x="80417" y="88007"/>
                  </a:cubicBezTo>
                  <a:cubicBezTo>
                    <a:pt x="82555" y="92956"/>
                    <a:pt x="88276" y="95273"/>
                    <a:pt x="93261" y="93216"/>
                  </a:cubicBezTo>
                  <a:cubicBezTo>
                    <a:pt x="95722" y="92139"/>
                    <a:pt x="98525" y="92139"/>
                    <a:pt x="100986" y="93216"/>
                  </a:cubicBezTo>
                  <a:cubicBezTo>
                    <a:pt x="103267" y="94106"/>
                    <a:pt x="105081" y="95893"/>
                    <a:pt x="106016" y="98156"/>
                  </a:cubicBezTo>
                  <a:cubicBezTo>
                    <a:pt x="108944" y="105584"/>
                    <a:pt x="105306" y="113983"/>
                    <a:pt x="97869" y="116920"/>
                  </a:cubicBezTo>
                  <a:cubicBezTo>
                    <a:pt x="97860" y="116920"/>
                    <a:pt x="97851" y="116929"/>
                    <a:pt x="97842" y="116929"/>
                  </a:cubicBezTo>
                  <a:cubicBezTo>
                    <a:pt x="92633" y="119040"/>
                    <a:pt x="86794" y="119040"/>
                    <a:pt x="81585" y="116929"/>
                  </a:cubicBezTo>
                  <a:cubicBezTo>
                    <a:pt x="76537" y="114836"/>
                    <a:pt x="72549" y="110785"/>
                    <a:pt x="70537" y="105701"/>
                  </a:cubicBezTo>
                  <a:lnTo>
                    <a:pt x="25627" y="12468"/>
                  </a:lnTo>
                  <a:cubicBezTo>
                    <a:pt x="23319" y="7510"/>
                    <a:pt x="17426" y="5354"/>
                    <a:pt x="12468" y="7663"/>
                  </a:cubicBezTo>
                  <a:cubicBezTo>
                    <a:pt x="7510" y="9971"/>
                    <a:pt x="5355" y="15863"/>
                    <a:pt x="7663" y="20821"/>
                  </a:cubicBezTo>
                  <a:lnTo>
                    <a:pt x="52573" y="113605"/>
                  </a:lnTo>
                  <a:cubicBezTo>
                    <a:pt x="56615" y="123306"/>
                    <a:pt x="64375" y="130977"/>
                    <a:pt x="74130" y="134893"/>
                  </a:cubicBezTo>
                  <a:cubicBezTo>
                    <a:pt x="84136" y="139025"/>
                    <a:pt x="95381" y="139025"/>
                    <a:pt x="105387" y="134893"/>
                  </a:cubicBezTo>
                  <a:cubicBezTo>
                    <a:pt x="122740" y="127923"/>
                    <a:pt x="131156" y="108198"/>
                    <a:pt x="124178" y="90845"/>
                  </a:cubicBezTo>
                  <a:cubicBezTo>
                    <a:pt x="124178" y="90827"/>
                    <a:pt x="124168" y="90809"/>
                    <a:pt x="124159" y="907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2EBDA3-AF41-4CB8-B0D8-9A36EF99A2C8}"/>
                </a:ext>
              </a:extLst>
            </p:cNvPr>
            <p:cNvSpPr/>
            <p:nvPr/>
          </p:nvSpPr>
          <p:spPr>
            <a:xfrm>
              <a:off x="6538542" y="3415093"/>
              <a:ext cx="44910" cy="53892"/>
            </a:xfrm>
            <a:custGeom>
              <a:avLst/>
              <a:gdLst>
                <a:gd name="connsiteX0" fmla="*/ 9880 w 44910"/>
                <a:gd name="connsiteY0" fmla="*/ 43608 h 53892"/>
                <a:gd name="connsiteX1" fmla="*/ 22994 w 44910"/>
                <a:gd name="connsiteY1" fmla="*/ 51602 h 53892"/>
                <a:gd name="connsiteX2" fmla="*/ 29820 w 44910"/>
                <a:gd name="connsiteY2" fmla="*/ 51602 h 53892"/>
                <a:gd name="connsiteX3" fmla="*/ 42934 w 44910"/>
                <a:gd name="connsiteY3" fmla="*/ 43608 h 53892"/>
                <a:gd name="connsiteX4" fmla="*/ 46078 w 44910"/>
                <a:gd name="connsiteY4" fmla="*/ 37949 h 53892"/>
                <a:gd name="connsiteX5" fmla="*/ 46078 w 44910"/>
                <a:gd name="connsiteY5" fmla="*/ 21332 h 53892"/>
                <a:gd name="connsiteX6" fmla="*/ 42934 w 44910"/>
                <a:gd name="connsiteY6" fmla="*/ 15674 h 53892"/>
                <a:gd name="connsiteX7" fmla="*/ 29820 w 44910"/>
                <a:gd name="connsiteY7" fmla="*/ 7680 h 53892"/>
                <a:gd name="connsiteX8" fmla="*/ 22994 w 44910"/>
                <a:gd name="connsiteY8" fmla="*/ 7680 h 53892"/>
                <a:gd name="connsiteX9" fmla="*/ 9880 w 44910"/>
                <a:gd name="connsiteY9" fmla="*/ 15674 h 53892"/>
                <a:gd name="connsiteX10" fmla="*/ 6737 w 44910"/>
                <a:gd name="connsiteY10" fmla="*/ 21332 h 53892"/>
                <a:gd name="connsiteX11" fmla="*/ 6737 w 44910"/>
                <a:gd name="connsiteY11" fmla="*/ 37949 h 53892"/>
                <a:gd name="connsiteX12" fmla="*/ 9880 w 44910"/>
                <a:gd name="connsiteY12" fmla="*/ 43608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910" h="53892">
                  <a:moveTo>
                    <a:pt x="9880" y="43608"/>
                  </a:moveTo>
                  <a:lnTo>
                    <a:pt x="22994" y="51602"/>
                  </a:lnTo>
                  <a:cubicBezTo>
                    <a:pt x="25096" y="52859"/>
                    <a:pt x="27718" y="52859"/>
                    <a:pt x="29820" y="51602"/>
                  </a:cubicBezTo>
                  <a:lnTo>
                    <a:pt x="42934" y="43608"/>
                  </a:lnTo>
                  <a:cubicBezTo>
                    <a:pt x="44892" y="42395"/>
                    <a:pt x="46078" y="40249"/>
                    <a:pt x="46078" y="37949"/>
                  </a:cubicBezTo>
                  <a:lnTo>
                    <a:pt x="46078" y="21332"/>
                  </a:lnTo>
                  <a:cubicBezTo>
                    <a:pt x="46078" y="19033"/>
                    <a:pt x="44892" y="16886"/>
                    <a:pt x="42934" y="15674"/>
                  </a:cubicBezTo>
                  <a:lnTo>
                    <a:pt x="29820" y="7680"/>
                  </a:lnTo>
                  <a:cubicBezTo>
                    <a:pt x="27718" y="6422"/>
                    <a:pt x="25096" y="6422"/>
                    <a:pt x="22994" y="7680"/>
                  </a:cubicBezTo>
                  <a:lnTo>
                    <a:pt x="9880" y="15674"/>
                  </a:lnTo>
                  <a:cubicBezTo>
                    <a:pt x="7922" y="16886"/>
                    <a:pt x="6737" y="19033"/>
                    <a:pt x="6737" y="21332"/>
                  </a:cubicBezTo>
                  <a:lnTo>
                    <a:pt x="6737" y="37949"/>
                  </a:lnTo>
                  <a:cubicBezTo>
                    <a:pt x="6737" y="40249"/>
                    <a:pt x="7922" y="42395"/>
                    <a:pt x="9880" y="4360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E730111-2372-41DF-9307-2F2B04D0A1CC}"/>
                </a:ext>
              </a:extLst>
            </p:cNvPr>
            <p:cNvSpPr/>
            <p:nvPr/>
          </p:nvSpPr>
          <p:spPr>
            <a:xfrm>
              <a:off x="6577899" y="3454569"/>
              <a:ext cx="71856" cy="71856"/>
            </a:xfrm>
            <a:custGeom>
              <a:avLst/>
              <a:gdLst>
                <a:gd name="connsiteX0" fmla="*/ 7619 w 71856"/>
                <a:gd name="connsiteY0" fmla="*/ 39431 h 71856"/>
                <a:gd name="connsiteX1" fmla="*/ 20733 w 71856"/>
                <a:gd name="connsiteY1" fmla="*/ 62425 h 71856"/>
                <a:gd name="connsiteX2" fmla="*/ 26481 w 71856"/>
                <a:gd name="connsiteY2" fmla="*/ 65749 h 71856"/>
                <a:gd name="connsiteX3" fmla="*/ 52709 w 71856"/>
                <a:gd name="connsiteY3" fmla="*/ 65749 h 71856"/>
                <a:gd name="connsiteX4" fmla="*/ 58367 w 71856"/>
                <a:gd name="connsiteY4" fmla="*/ 62425 h 71856"/>
                <a:gd name="connsiteX5" fmla="*/ 71481 w 71856"/>
                <a:gd name="connsiteY5" fmla="*/ 39431 h 71856"/>
                <a:gd name="connsiteX6" fmla="*/ 71481 w 71856"/>
                <a:gd name="connsiteY6" fmla="*/ 32964 h 71856"/>
                <a:gd name="connsiteX7" fmla="*/ 58367 w 71856"/>
                <a:gd name="connsiteY7" fmla="*/ 9970 h 71856"/>
                <a:gd name="connsiteX8" fmla="*/ 52709 w 71856"/>
                <a:gd name="connsiteY8" fmla="*/ 6737 h 71856"/>
                <a:gd name="connsiteX9" fmla="*/ 26481 w 71856"/>
                <a:gd name="connsiteY9" fmla="*/ 6737 h 71856"/>
                <a:gd name="connsiteX10" fmla="*/ 20733 w 71856"/>
                <a:gd name="connsiteY10" fmla="*/ 9970 h 71856"/>
                <a:gd name="connsiteX11" fmla="*/ 7619 w 71856"/>
                <a:gd name="connsiteY11" fmla="*/ 32964 h 71856"/>
                <a:gd name="connsiteX12" fmla="*/ 7619 w 71856"/>
                <a:gd name="connsiteY12" fmla="*/ 3943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56" h="71856">
                  <a:moveTo>
                    <a:pt x="7619" y="39431"/>
                  </a:moveTo>
                  <a:lnTo>
                    <a:pt x="20733" y="62425"/>
                  </a:lnTo>
                  <a:cubicBezTo>
                    <a:pt x="21909" y="64491"/>
                    <a:pt x="24101" y="65767"/>
                    <a:pt x="26481" y="65749"/>
                  </a:cubicBezTo>
                  <a:lnTo>
                    <a:pt x="52709" y="65749"/>
                  </a:lnTo>
                  <a:cubicBezTo>
                    <a:pt x="55062" y="65749"/>
                    <a:pt x="57227" y="64482"/>
                    <a:pt x="58367" y="62425"/>
                  </a:cubicBezTo>
                  <a:lnTo>
                    <a:pt x="71481" y="39431"/>
                  </a:lnTo>
                  <a:cubicBezTo>
                    <a:pt x="72658" y="37437"/>
                    <a:pt x="72658" y="34958"/>
                    <a:pt x="71481" y="32964"/>
                  </a:cubicBezTo>
                  <a:lnTo>
                    <a:pt x="58367" y="9970"/>
                  </a:lnTo>
                  <a:cubicBezTo>
                    <a:pt x="57190" y="7967"/>
                    <a:pt x="55035" y="6737"/>
                    <a:pt x="52709" y="6737"/>
                  </a:cubicBezTo>
                  <a:lnTo>
                    <a:pt x="26481" y="6737"/>
                  </a:lnTo>
                  <a:cubicBezTo>
                    <a:pt x="24128" y="6719"/>
                    <a:pt x="21945" y="7949"/>
                    <a:pt x="20733" y="9970"/>
                  </a:cubicBezTo>
                  <a:lnTo>
                    <a:pt x="7619" y="32964"/>
                  </a:lnTo>
                  <a:cubicBezTo>
                    <a:pt x="6442" y="34958"/>
                    <a:pt x="6442" y="37437"/>
                    <a:pt x="7619" y="3943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5190664-548F-4DB9-91AD-F0901B93CCAE}"/>
              </a:ext>
            </a:extLst>
          </p:cNvPr>
          <p:cNvSpPr/>
          <p:nvPr/>
        </p:nvSpPr>
        <p:spPr>
          <a:xfrm>
            <a:off x="6729760" y="3421559"/>
            <a:ext cx="323352" cy="260478"/>
          </a:xfrm>
          <a:custGeom>
            <a:avLst/>
            <a:gdLst>
              <a:gd name="connsiteX0" fmla="*/ 322822 w 323352"/>
              <a:gd name="connsiteY0" fmla="*/ 161452 h 260478"/>
              <a:gd name="connsiteX1" fmla="*/ 162404 w 323352"/>
              <a:gd name="connsiteY1" fmla="*/ 6782 h 260478"/>
              <a:gd name="connsiteX2" fmla="*/ 151625 w 323352"/>
              <a:gd name="connsiteY2" fmla="*/ 15674 h 260478"/>
              <a:gd name="connsiteX3" fmla="*/ 160517 w 323352"/>
              <a:gd name="connsiteY3" fmla="*/ 26453 h 260478"/>
              <a:gd name="connsiteX4" fmla="*/ 162404 w 323352"/>
              <a:gd name="connsiteY4" fmla="*/ 26453 h 260478"/>
              <a:gd name="connsiteX5" fmla="*/ 300187 w 323352"/>
              <a:gd name="connsiteY5" fmla="*/ 138009 h 260478"/>
              <a:gd name="connsiteX6" fmla="*/ 285188 w 323352"/>
              <a:gd name="connsiteY6" fmla="*/ 138009 h 260478"/>
              <a:gd name="connsiteX7" fmla="*/ 263720 w 323352"/>
              <a:gd name="connsiteY7" fmla="*/ 151123 h 260478"/>
              <a:gd name="connsiteX8" fmla="*/ 256625 w 323352"/>
              <a:gd name="connsiteY8" fmla="*/ 151123 h 260478"/>
              <a:gd name="connsiteX9" fmla="*/ 214050 w 323352"/>
              <a:gd name="connsiteY9" fmla="*/ 108998 h 260478"/>
              <a:gd name="connsiteX10" fmla="*/ 195098 w 323352"/>
              <a:gd name="connsiteY10" fmla="*/ 108998 h 260478"/>
              <a:gd name="connsiteX11" fmla="*/ 178391 w 323352"/>
              <a:gd name="connsiteY11" fmla="*/ 125524 h 260478"/>
              <a:gd name="connsiteX12" fmla="*/ 161595 w 323352"/>
              <a:gd name="connsiteY12" fmla="*/ 108998 h 260478"/>
              <a:gd name="connsiteX13" fmla="*/ 142643 w 323352"/>
              <a:gd name="connsiteY13" fmla="*/ 108998 h 260478"/>
              <a:gd name="connsiteX14" fmla="*/ 100069 w 323352"/>
              <a:gd name="connsiteY14" fmla="*/ 151123 h 260478"/>
              <a:gd name="connsiteX15" fmla="*/ 50757 w 323352"/>
              <a:gd name="connsiteY15" fmla="*/ 151123 h 260478"/>
              <a:gd name="connsiteX16" fmla="*/ 29245 w 323352"/>
              <a:gd name="connsiteY16" fmla="*/ 175509 h 260478"/>
              <a:gd name="connsiteX17" fmla="*/ 50757 w 323352"/>
              <a:gd name="connsiteY17" fmla="*/ 197021 h 260478"/>
              <a:gd name="connsiteX18" fmla="*/ 53811 w 323352"/>
              <a:gd name="connsiteY18" fmla="*/ 197021 h 260478"/>
              <a:gd name="connsiteX19" fmla="*/ 11326 w 323352"/>
              <a:gd name="connsiteY19" fmla="*/ 238967 h 260478"/>
              <a:gd name="connsiteX20" fmla="*/ 8272 w 323352"/>
              <a:gd name="connsiteY20" fmla="*/ 252602 h 260478"/>
              <a:gd name="connsiteX21" fmla="*/ 21907 w 323352"/>
              <a:gd name="connsiteY21" fmla="*/ 255656 h 260478"/>
              <a:gd name="connsiteX22" fmla="*/ 24709 w 323352"/>
              <a:gd name="connsiteY22" fmla="*/ 252979 h 260478"/>
              <a:gd name="connsiteX23" fmla="*/ 81566 w 323352"/>
              <a:gd name="connsiteY23" fmla="*/ 196931 h 260478"/>
              <a:gd name="connsiteX24" fmla="*/ 93062 w 323352"/>
              <a:gd name="connsiteY24" fmla="*/ 196931 h 260478"/>
              <a:gd name="connsiteX25" fmla="*/ 96745 w 323352"/>
              <a:gd name="connsiteY25" fmla="*/ 205913 h 260478"/>
              <a:gd name="connsiteX26" fmla="*/ 63422 w 323352"/>
              <a:gd name="connsiteY26" fmla="*/ 238877 h 260478"/>
              <a:gd name="connsiteX27" fmla="*/ 62066 w 323352"/>
              <a:gd name="connsiteY27" fmla="*/ 252782 h 260478"/>
              <a:gd name="connsiteX28" fmla="*/ 75979 w 323352"/>
              <a:gd name="connsiteY28" fmla="*/ 254138 h 260478"/>
              <a:gd name="connsiteX29" fmla="*/ 77165 w 323352"/>
              <a:gd name="connsiteY29" fmla="*/ 252979 h 260478"/>
              <a:gd name="connsiteX30" fmla="*/ 120727 w 323352"/>
              <a:gd name="connsiteY30" fmla="*/ 210045 h 260478"/>
              <a:gd name="connsiteX31" fmla="*/ 171296 w 323352"/>
              <a:gd name="connsiteY31" fmla="*/ 210045 h 260478"/>
              <a:gd name="connsiteX32" fmla="*/ 142104 w 323352"/>
              <a:gd name="connsiteY32" fmla="*/ 238877 h 260478"/>
              <a:gd name="connsiteX33" fmla="*/ 140748 w 323352"/>
              <a:gd name="connsiteY33" fmla="*/ 252782 h 260478"/>
              <a:gd name="connsiteX34" fmla="*/ 154661 w 323352"/>
              <a:gd name="connsiteY34" fmla="*/ 254138 h 260478"/>
              <a:gd name="connsiteX35" fmla="*/ 155846 w 323352"/>
              <a:gd name="connsiteY35" fmla="*/ 252979 h 260478"/>
              <a:gd name="connsiteX36" fmla="*/ 188092 w 323352"/>
              <a:gd name="connsiteY36" fmla="*/ 221183 h 260478"/>
              <a:gd name="connsiteX37" fmla="*/ 220248 w 323352"/>
              <a:gd name="connsiteY37" fmla="*/ 252979 h 260478"/>
              <a:gd name="connsiteX38" fmla="*/ 234439 w 323352"/>
              <a:gd name="connsiteY38" fmla="*/ 252979 h 260478"/>
              <a:gd name="connsiteX39" fmla="*/ 234646 w 323352"/>
              <a:gd name="connsiteY39" fmla="*/ 239264 h 260478"/>
              <a:gd name="connsiteX40" fmla="*/ 234439 w 323352"/>
              <a:gd name="connsiteY40" fmla="*/ 239057 h 260478"/>
              <a:gd name="connsiteX41" fmla="*/ 204978 w 323352"/>
              <a:gd name="connsiteY41" fmla="*/ 210045 h 260478"/>
              <a:gd name="connsiteX42" fmla="*/ 235876 w 323352"/>
              <a:gd name="connsiteY42" fmla="*/ 210045 h 260478"/>
              <a:gd name="connsiteX43" fmla="*/ 279349 w 323352"/>
              <a:gd name="connsiteY43" fmla="*/ 252979 h 260478"/>
              <a:gd name="connsiteX44" fmla="*/ 293541 w 323352"/>
              <a:gd name="connsiteY44" fmla="*/ 252979 h 260478"/>
              <a:gd name="connsiteX45" fmla="*/ 293748 w 323352"/>
              <a:gd name="connsiteY45" fmla="*/ 239264 h 260478"/>
              <a:gd name="connsiteX46" fmla="*/ 293541 w 323352"/>
              <a:gd name="connsiteY46" fmla="*/ 239057 h 260478"/>
              <a:gd name="connsiteX47" fmla="*/ 264080 w 323352"/>
              <a:gd name="connsiteY47" fmla="*/ 210045 h 260478"/>
              <a:gd name="connsiteX48" fmla="*/ 298481 w 323352"/>
              <a:gd name="connsiteY48" fmla="*/ 210045 h 260478"/>
              <a:gd name="connsiteX49" fmla="*/ 322732 w 323352"/>
              <a:gd name="connsiteY49" fmla="*/ 185704 h 260478"/>
              <a:gd name="connsiteX50" fmla="*/ 322732 w 323352"/>
              <a:gd name="connsiteY50" fmla="*/ 162261 h 260478"/>
              <a:gd name="connsiteX51" fmla="*/ 322822 w 323352"/>
              <a:gd name="connsiteY51" fmla="*/ 161452 h 260478"/>
              <a:gd name="connsiteX52" fmla="*/ 152703 w 323352"/>
              <a:gd name="connsiteY52" fmla="*/ 151033 h 260478"/>
              <a:gd name="connsiteX53" fmla="*/ 128451 w 323352"/>
              <a:gd name="connsiteY53" fmla="*/ 151033 h 260478"/>
              <a:gd name="connsiteX54" fmla="*/ 152433 w 323352"/>
              <a:gd name="connsiteY54" fmla="*/ 127321 h 260478"/>
              <a:gd name="connsiteX55" fmla="*/ 164559 w 323352"/>
              <a:gd name="connsiteY55" fmla="*/ 139357 h 260478"/>
              <a:gd name="connsiteX56" fmla="*/ 204439 w 323352"/>
              <a:gd name="connsiteY56" fmla="*/ 151033 h 260478"/>
              <a:gd name="connsiteX57" fmla="*/ 192673 w 323352"/>
              <a:gd name="connsiteY57" fmla="*/ 139357 h 260478"/>
              <a:gd name="connsiteX58" fmla="*/ 204888 w 323352"/>
              <a:gd name="connsiteY58" fmla="*/ 127321 h 260478"/>
              <a:gd name="connsiteX59" fmla="*/ 228870 w 323352"/>
              <a:gd name="connsiteY59" fmla="*/ 151033 h 260478"/>
              <a:gd name="connsiteX60" fmla="*/ 299918 w 323352"/>
              <a:gd name="connsiteY60" fmla="*/ 183818 h 260478"/>
              <a:gd name="connsiteX61" fmla="*/ 290038 w 323352"/>
              <a:gd name="connsiteY61" fmla="*/ 173937 h 260478"/>
              <a:gd name="connsiteX62" fmla="*/ 299918 w 323352"/>
              <a:gd name="connsiteY62" fmla="*/ 164057 h 260478"/>
              <a:gd name="connsiteX63" fmla="*/ 309798 w 323352"/>
              <a:gd name="connsiteY63" fmla="*/ 173937 h 260478"/>
              <a:gd name="connsiteX64" fmla="*/ 300098 w 323352"/>
              <a:gd name="connsiteY64" fmla="*/ 183818 h 260478"/>
              <a:gd name="connsiteX65" fmla="*/ 299918 w 323352"/>
              <a:gd name="connsiteY65" fmla="*/ 183818 h 2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3352" h="260478">
                <a:moveTo>
                  <a:pt x="322822" y="161452"/>
                </a:moveTo>
                <a:cubicBezTo>
                  <a:pt x="320424" y="74794"/>
                  <a:pt x="249089" y="6019"/>
                  <a:pt x="162404" y="6782"/>
                </a:cubicBezTo>
                <a:cubicBezTo>
                  <a:pt x="156969" y="6261"/>
                  <a:pt x="152146" y="10249"/>
                  <a:pt x="151625" y="15674"/>
                </a:cubicBezTo>
                <a:cubicBezTo>
                  <a:pt x="151104" y="21109"/>
                  <a:pt x="155092" y="25932"/>
                  <a:pt x="160517" y="26453"/>
                </a:cubicBezTo>
                <a:cubicBezTo>
                  <a:pt x="161146" y="26516"/>
                  <a:pt x="161775" y="26516"/>
                  <a:pt x="162404" y="26453"/>
                </a:cubicBezTo>
                <a:cubicBezTo>
                  <a:pt x="229059" y="26022"/>
                  <a:pt x="286741" y="72728"/>
                  <a:pt x="300187" y="138009"/>
                </a:cubicBezTo>
                <a:lnTo>
                  <a:pt x="285188" y="138009"/>
                </a:lnTo>
                <a:cubicBezTo>
                  <a:pt x="276143" y="138018"/>
                  <a:pt x="267852" y="143075"/>
                  <a:pt x="263720" y="151123"/>
                </a:cubicBezTo>
                <a:lnTo>
                  <a:pt x="256625" y="151123"/>
                </a:lnTo>
                <a:lnTo>
                  <a:pt x="214050" y="108998"/>
                </a:lnTo>
                <a:cubicBezTo>
                  <a:pt x="208760" y="103896"/>
                  <a:pt x="200389" y="103896"/>
                  <a:pt x="195098" y="108998"/>
                </a:cubicBezTo>
                <a:lnTo>
                  <a:pt x="178391" y="125524"/>
                </a:lnTo>
                <a:lnTo>
                  <a:pt x="161595" y="108998"/>
                </a:lnTo>
                <a:cubicBezTo>
                  <a:pt x="156305" y="103896"/>
                  <a:pt x="147934" y="103896"/>
                  <a:pt x="142643" y="108998"/>
                </a:cubicBezTo>
                <a:lnTo>
                  <a:pt x="100069" y="151123"/>
                </a:lnTo>
                <a:lnTo>
                  <a:pt x="50757" y="151123"/>
                </a:lnTo>
                <a:cubicBezTo>
                  <a:pt x="38084" y="151913"/>
                  <a:pt x="28455" y="162836"/>
                  <a:pt x="29245" y="175509"/>
                </a:cubicBezTo>
                <a:cubicBezTo>
                  <a:pt x="29973" y="187078"/>
                  <a:pt x="39188" y="196294"/>
                  <a:pt x="50757" y="197021"/>
                </a:cubicBezTo>
                <a:lnTo>
                  <a:pt x="53811" y="197021"/>
                </a:lnTo>
                <a:lnTo>
                  <a:pt x="11326" y="238967"/>
                </a:lnTo>
                <a:cubicBezTo>
                  <a:pt x="6719" y="241886"/>
                  <a:pt x="5353" y="247994"/>
                  <a:pt x="8272" y="252602"/>
                </a:cubicBezTo>
                <a:cubicBezTo>
                  <a:pt x="11191" y="257210"/>
                  <a:pt x="17299" y="258575"/>
                  <a:pt x="21907" y="255656"/>
                </a:cubicBezTo>
                <a:cubicBezTo>
                  <a:pt x="23012" y="254955"/>
                  <a:pt x="23964" y="254048"/>
                  <a:pt x="24709" y="252979"/>
                </a:cubicBezTo>
                <a:lnTo>
                  <a:pt x="81566" y="196931"/>
                </a:lnTo>
                <a:lnTo>
                  <a:pt x="93062" y="196931"/>
                </a:lnTo>
                <a:cubicBezTo>
                  <a:pt x="93035" y="200299"/>
                  <a:pt x="94365" y="203533"/>
                  <a:pt x="96745" y="205913"/>
                </a:cubicBezTo>
                <a:lnTo>
                  <a:pt x="63422" y="238877"/>
                </a:lnTo>
                <a:cubicBezTo>
                  <a:pt x="59209" y="242344"/>
                  <a:pt x="58599" y="248569"/>
                  <a:pt x="62066" y="252782"/>
                </a:cubicBezTo>
                <a:cubicBezTo>
                  <a:pt x="65532" y="256994"/>
                  <a:pt x="71757" y="257605"/>
                  <a:pt x="75979" y="254138"/>
                </a:cubicBezTo>
                <a:cubicBezTo>
                  <a:pt x="76401" y="253787"/>
                  <a:pt x="76805" y="253401"/>
                  <a:pt x="77165" y="252979"/>
                </a:cubicBezTo>
                <a:lnTo>
                  <a:pt x="120727" y="210045"/>
                </a:lnTo>
                <a:lnTo>
                  <a:pt x="171296" y="210045"/>
                </a:lnTo>
                <a:lnTo>
                  <a:pt x="142104" y="238877"/>
                </a:lnTo>
                <a:cubicBezTo>
                  <a:pt x="137892" y="242344"/>
                  <a:pt x="137281" y="248569"/>
                  <a:pt x="140748" y="252782"/>
                </a:cubicBezTo>
                <a:cubicBezTo>
                  <a:pt x="144215" y="256994"/>
                  <a:pt x="150439" y="257605"/>
                  <a:pt x="154661" y="254138"/>
                </a:cubicBezTo>
                <a:cubicBezTo>
                  <a:pt x="155083" y="253787"/>
                  <a:pt x="155487" y="253401"/>
                  <a:pt x="155846" y="252979"/>
                </a:cubicBezTo>
                <a:lnTo>
                  <a:pt x="188092" y="221183"/>
                </a:lnTo>
                <a:lnTo>
                  <a:pt x="220248" y="252979"/>
                </a:lnTo>
                <a:cubicBezTo>
                  <a:pt x="224173" y="256886"/>
                  <a:pt x="230514" y="256886"/>
                  <a:pt x="234439" y="252979"/>
                </a:cubicBezTo>
                <a:cubicBezTo>
                  <a:pt x="238284" y="249252"/>
                  <a:pt x="238374" y="243108"/>
                  <a:pt x="234646" y="239264"/>
                </a:cubicBezTo>
                <a:cubicBezTo>
                  <a:pt x="234574" y="239192"/>
                  <a:pt x="234511" y="239120"/>
                  <a:pt x="234439" y="239057"/>
                </a:cubicBezTo>
                <a:lnTo>
                  <a:pt x="204978" y="210045"/>
                </a:lnTo>
                <a:lnTo>
                  <a:pt x="235876" y="210045"/>
                </a:lnTo>
                <a:lnTo>
                  <a:pt x="279349" y="252979"/>
                </a:lnTo>
                <a:cubicBezTo>
                  <a:pt x="283274" y="256886"/>
                  <a:pt x="289616" y="256886"/>
                  <a:pt x="293541" y="252979"/>
                </a:cubicBezTo>
                <a:cubicBezTo>
                  <a:pt x="297385" y="249252"/>
                  <a:pt x="297475" y="243108"/>
                  <a:pt x="293748" y="239264"/>
                </a:cubicBezTo>
                <a:cubicBezTo>
                  <a:pt x="293676" y="239192"/>
                  <a:pt x="293613" y="239120"/>
                  <a:pt x="293541" y="239057"/>
                </a:cubicBezTo>
                <a:lnTo>
                  <a:pt x="264080" y="210045"/>
                </a:lnTo>
                <a:lnTo>
                  <a:pt x="298481" y="210045"/>
                </a:lnTo>
                <a:cubicBezTo>
                  <a:pt x="311891" y="209991"/>
                  <a:pt x="322732" y="199114"/>
                  <a:pt x="322732" y="185704"/>
                </a:cubicBezTo>
                <a:lnTo>
                  <a:pt x="322732" y="162261"/>
                </a:lnTo>
                <a:cubicBezTo>
                  <a:pt x="322732" y="162261"/>
                  <a:pt x="322822" y="161722"/>
                  <a:pt x="322822" y="161452"/>
                </a:cubicBezTo>
                <a:close/>
                <a:moveTo>
                  <a:pt x="152703" y="151033"/>
                </a:moveTo>
                <a:lnTo>
                  <a:pt x="128451" y="151033"/>
                </a:lnTo>
                <a:lnTo>
                  <a:pt x="152433" y="127321"/>
                </a:lnTo>
                <a:lnTo>
                  <a:pt x="164559" y="139357"/>
                </a:lnTo>
                <a:close/>
                <a:moveTo>
                  <a:pt x="204439" y="151033"/>
                </a:moveTo>
                <a:lnTo>
                  <a:pt x="192673" y="139357"/>
                </a:lnTo>
                <a:lnTo>
                  <a:pt x="204888" y="127321"/>
                </a:lnTo>
                <a:lnTo>
                  <a:pt x="228870" y="151033"/>
                </a:lnTo>
                <a:close/>
                <a:moveTo>
                  <a:pt x="299918" y="183818"/>
                </a:moveTo>
                <a:cubicBezTo>
                  <a:pt x="294466" y="183818"/>
                  <a:pt x="290038" y="179398"/>
                  <a:pt x="290038" y="173937"/>
                </a:cubicBezTo>
                <a:cubicBezTo>
                  <a:pt x="290038" y="168476"/>
                  <a:pt x="294466" y="164057"/>
                  <a:pt x="299918" y="164057"/>
                </a:cubicBezTo>
                <a:cubicBezTo>
                  <a:pt x="305370" y="164057"/>
                  <a:pt x="309798" y="168476"/>
                  <a:pt x="309798" y="173937"/>
                </a:cubicBezTo>
                <a:cubicBezTo>
                  <a:pt x="309852" y="179345"/>
                  <a:pt x="305505" y="183764"/>
                  <a:pt x="300098" y="183818"/>
                </a:cubicBezTo>
                <a:cubicBezTo>
                  <a:pt x="300035" y="183818"/>
                  <a:pt x="299981" y="183818"/>
                  <a:pt x="299918" y="183818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16E4E15-65D9-45CA-B018-5FA0FC246BD1}"/>
              </a:ext>
            </a:extLst>
          </p:cNvPr>
          <p:cNvGrpSpPr/>
          <p:nvPr/>
        </p:nvGrpSpPr>
        <p:grpSpPr>
          <a:xfrm>
            <a:off x="983485" y="3403802"/>
            <a:ext cx="231645" cy="323352"/>
            <a:chOff x="983485" y="3403802"/>
            <a:chExt cx="231645" cy="323352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622E5EE-736E-487B-AF15-D833F5ED6E70}"/>
                </a:ext>
              </a:extLst>
            </p:cNvPr>
            <p:cNvSpPr/>
            <p:nvPr/>
          </p:nvSpPr>
          <p:spPr>
            <a:xfrm>
              <a:off x="983485" y="3403802"/>
              <a:ext cx="134730" cy="323352"/>
            </a:xfrm>
            <a:custGeom>
              <a:avLst/>
              <a:gdLst>
                <a:gd name="connsiteX0" fmla="*/ 111691 w 134730"/>
                <a:gd name="connsiteY0" fmla="*/ 47443 h 323352"/>
                <a:gd name="connsiteX1" fmla="*/ 67113 w 134730"/>
                <a:gd name="connsiteY1" fmla="*/ 6782 h 323352"/>
                <a:gd name="connsiteX2" fmla="*/ 26452 w 134730"/>
                <a:gd name="connsiteY2" fmla="*/ 47443 h 323352"/>
                <a:gd name="connsiteX3" fmla="*/ 26452 w 134730"/>
                <a:gd name="connsiteY3" fmla="*/ 211904 h 323352"/>
                <a:gd name="connsiteX4" fmla="*/ 23586 w 134730"/>
                <a:gd name="connsiteY4" fmla="*/ 300009 h 323352"/>
                <a:gd name="connsiteX5" fmla="*/ 111691 w 134730"/>
                <a:gd name="connsiteY5" fmla="*/ 302883 h 323352"/>
                <a:gd name="connsiteX6" fmla="*/ 114556 w 134730"/>
                <a:gd name="connsiteY6" fmla="*/ 214769 h 323352"/>
                <a:gd name="connsiteX7" fmla="*/ 111691 w 134730"/>
                <a:gd name="connsiteY7" fmla="*/ 211904 h 323352"/>
                <a:gd name="connsiteX8" fmla="*/ 69116 w 134730"/>
                <a:gd name="connsiteY8" fmla="*/ 299928 h 323352"/>
                <a:gd name="connsiteX9" fmla="*/ 26263 w 134730"/>
                <a:gd name="connsiteY9" fmla="*/ 257452 h 323352"/>
                <a:gd name="connsiteX10" fmla="*/ 42170 w 134730"/>
                <a:gd name="connsiteY10" fmla="*/ 224030 h 323352"/>
                <a:gd name="connsiteX11" fmla="*/ 45853 w 134730"/>
                <a:gd name="connsiteY11" fmla="*/ 221066 h 323352"/>
                <a:gd name="connsiteX12" fmla="*/ 45853 w 134730"/>
                <a:gd name="connsiteY12" fmla="*/ 47443 h 323352"/>
                <a:gd name="connsiteX13" fmla="*/ 70239 w 134730"/>
                <a:gd name="connsiteY13" fmla="*/ 25932 h 323352"/>
                <a:gd name="connsiteX14" fmla="*/ 91751 w 134730"/>
                <a:gd name="connsiteY14" fmla="*/ 47443 h 323352"/>
                <a:gd name="connsiteX15" fmla="*/ 91751 w 134730"/>
                <a:gd name="connsiteY15" fmla="*/ 221066 h 323352"/>
                <a:gd name="connsiteX16" fmla="*/ 95433 w 134730"/>
                <a:gd name="connsiteY16" fmla="*/ 224030 h 323352"/>
                <a:gd name="connsiteX17" fmla="*/ 101909 w 134730"/>
                <a:gd name="connsiteY17" fmla="*/ 284021 h 323352"/>
                <a:gd name="connsiteX18" fmla="*/ 68487 w 134730"/>
                <a:gd name="connsiteY18" fmla="*/ 299928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730" h="323352">
                  <a:moveTo>
                    <a:pt x="111691" y="47443"/>
                  </a:moveTo>
                  <a:cubicBezTo>
                    <a:pt x="110613" y="23902"/>
                    <a:pt x="90655" y="5704"/>
                    <a:pt x="67113" y="6782"/>
                  </a:cubicBezTo>
                  <a:cubicBezTo>
                    <a:pt x="45089" y="7797"/>
                    <a:pt x="27466" y="25420"/>
                    <a:pt x="26452" y="47443"/>
                  </a:cubicBezTo>
                  <a:lnTo>
                    <a:pt x="26452" y="211904"/>
                  </a:lnTo>
                  <a:cubicBezTo>
                    <a:pt x="1329" y="235446"/>
                    <a:pt x="44" y="274886"/>
                    <a:pt x="23586" y="300009"/>
                  </a:cubicBezTo>
                  <a:cubicBezTo>
                    <a:pt x="47119" y="325131"/>
                    <a:pt x="86568" y="326416"/>
                    <a:pt x="111691" y="302883"/>
                  </a:cubicBezTo>
                  <a:cubicBezTo>
                    <a:pt x="136813" y="279341"/>
                    <a:pt x="138098" y="239892"/>
                    <a:pt x="114556" y="214769"/>
                  </a:cubicBezTo>
                  <a:cubicBezTo>
                    <a:pt x="113631" y="213781"/>
                    <a:pt x="112679" y="212829"/>
                    <a:pt x="111691" y="211904"/>
                  </a:cubicBezTo>
                  <a:close/>
                  <a:moveTo>
                    <a:pt x="69116" y="299928"/>
                  </a:moveTo>
                  <a:cubicBezTo>
                    <a:pt x="45556" y="300035"/>
                    <a:pt x="26362" y="281021"/>
                    <a:pt x="26263" y="257452"/>
                  </a:cubicBezTo>
                  <a:cubicBezTo>
                    <a:pt x="26200" y="244473"/>
                    <a:pt x="32056" y="232167"/>
                    <a:pt x="42170" y="224030"/>
                  </a:cubicBezTo>
                  <a:lnTo>
                    <a:pt x="45853" y="221066"/>
                  </a:lnTo>
                  <a:lnTo>
                    <a:pt x="45853" y="47443"/>
                  </a:lnTo>
                  <a:cubicBezTo>
                    <a:pt x="46643" y="34770"/>
                    <a:pt x="57565" y="25141"/>
                    <a:pt x="70239" y="25932"/>
                  </a:cubicBezTo>
                  <a:cubicBezTo>
                    <a:pt x="81808" y="26659"/>
                    <a:pt x="91023" y="35875"/>
                    <a:pt x="91751" y="47443"/>
                  </a:cubicBezTo>
                  <a:lnTo>
                    <a:pt x="91751" y="221066"/>
                  </a:lnTo>
                  <a:lnTo>
                    <a:pt x="95433" y="224030"/>
                  </a:lnTo>
                  <a:cubicBezTo>
                    <a:pt x="113784" y="238805"/>
                    <a:pt x="116685" y="265661"/>
                    <a:pt x="101909" y="284021"/>
                  </a:cubicBezTo>
                  <a:cubicBezTo>
                    <a:pt x="93772" y="294134"/>
                    <a:pt x="81466" y="299981"/>
                    <a:pt x="68487" y="2999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A6C2290-BE96-4765-AA59-9E780AD40F24}"/>
                </a:ext>
              </a:extLst>
            </p:cNvPr>
            <p:cNvSpPr/>
            <p:nvPr/>
          </p:nvSpPr>
          <p:spPr>
            <a:xfrm>
              <a:off x="1019496" y="3560151"/>
              <a:ext cx="62874" cy="125748"/>
            </a:xfrm>
            <a:custGeom>
              <a:avLst/>
              <a:gdLst>
                <a:gd name="connsiteX0" fmla="*/ 42896 w 62874"/>
                <a:gd name="connsiteY0" fmla="*/ 76662 h 125748"/>
                <a:gd name="connsiteX1" fmla="*/ 42896 w 62874"/>
                <a:gd name="connsiteY1" fmla="*/ 15674 h 125748"/>
                <a:gd name="connsiteX2" fmla="*/ 32117 w 62874"/>
                <a:gd name="connsiteY2" fmla="*/ 6782 h 125748"/>
                <a:gd name="connsiteX3" fmla="*/ 23225 w 62874"/>
                <a:gd name="connsiteY3" fmla="*/ 15674 h 125748"/>
                <a:gd name="connsiteX4" fmla="*/ 23225 w 62874"/>
                <a:gd name="connsiteY4" fmla="*/ 76662 h 125748"/>
                <a:gd name="connsiteX5" fmla="*/ 8647 w 62874"/>
                <a:gd name="connsiteY5" fmla="*/ 110911 h 125748"/>
                <a:gd name="connsiteX6" fmla="*/ 42896 w 62874"/>
                <a:gd name="connsiteY6" fmla="*/ 125480 h 125748"/>
                <a:gd name="connsiteX7" fmla="*/ 57473 w 62874"/>
                <a:gd name="connsiteY7" fmla="*/ 91240 h 125748"/>
                <a:gd name="connsiteX8" fmla="*/ 42896 w 62874"/>
                <a:gd name="connsiteY8" fmla="*/ 76662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74" h="125748">
                  <a:moveTo>
                    <a:pt x="42896" y="76662"/>
                  </a:moveTo>
                  <a:lnTo>
                    <a:pt x="42896" y="15674"/>
                  </a:lnTo>
                  <a:cubicBezTo>
                    <a:pt x="42375" y="10240"/>
                    <a:pt x="37551" y="6262"/>
                    <a:pt x="32117" y="6782"/>
                  </a:cubicBezTo>
                  <a:cubicBezTo>
                    <a:pt x="27411" y="7232"/>
                    <a:pt x="23674" y="10959"/>
                    <a:pt x="23225" y="15674"/>
                  </a:cubicBezTo>
                  <a:lnTo>
                    <a:pt x="23225" y="76662"/>
                  </a:lnTo>
                  <a:cubicBezTo>
                    <a:pt x="9743" y="82097"/>
                    <a:pt x="3222" y="97429"/>
                    <a:pt x="8647" y="110911"/>
                  </a:cubicBezTo>
                  <a:cubicBezTo>
                    <a:pt x="14081" y="124393"/>
                    <a:pt x="29414" y="130914"/>
                    <a:pt x="42896" y="125480"/>
                  </a:cubicBezTo>
                  <a:cubicBezTo>
                    <a:pt x="56378" y="120054"/>
                    <a:pt x="62899" y="104722"/>
                    <a:pt x="57473" y="91240"/>
                  </a:cubicBezTo>
                  <a:cubicBezTo>
                    <a:pt x="54797" y="84602"/>
                    <a:pt x="49533" y="79339"/>
                    <a:pt x="42896" y="766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13A85CE-96CF-45E8-A96D-1E3DF87C2141}"/>
                </a:ext>
              </a:extLst>
            </p:cNvPr>
            <p:cNvSpPr/>
            <p:nvPr/>
          </p:nvSpPr>
          <p:spPr>
            <a:xfrm>
              <a:off x="1107346" y="3467457"/>
              <a:ext cx="107784" cy="26946"/>
            </a:xfrm>
            <a:custGeom>
              <a:avLst/>
              <a:gdLst>
                <a:gd name="connsiteX0" fmla="*/ 96243 w 107784"/>
                <a:gd name="connsiteY0" fmla="*/ 6782 h 26946"/>
                <a:gd name="connsiteX1" fmla="*/ 17561 w 107784"/>
                <a:gd name="connsiteY1" fmla="*/ 6782 h 26946"/>
                <a:gd name="connsiteX2" fmla="*/ 6782 w 107784"/>
                <a:gd name="connsiteY2" fmla="*/ 15675 h 26946"/>
                <a:gd name="connsiteX3" fmla="*/ 15674 w 107784"/>
                <a:gd name="connsiteY3" fmla="*/ 26453 h 26946"/>
                <a:gd name="connsiteX4" fmla="*/ 17561 w 107784"/>
                <a:gd name="connsiteY4" fmla="*/ 26453 h 26946"/>
                <a:gd name="connsiteX5" fmla="*/ 96243 w 107784"/>
                <a:gd name="connsiteY5" fmla="*/ 26453 h 26946"/>
                <a:gd name="connsiteX6" fmla="*/ 105135 w 107784"/>
                <a:gd name="connsiteY6" fmla="*/ 15675 h 26946"/>
                <a:gd name="connsiteX7" fmla="*/ 96243 w 107784"/>
                <a:gd name="connsiteY7" fmla="*/ 678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84" h="26946">
                  <a:moveTo>
                    <a:pt x="96243" y="6782"/>
                  </a:moveTo>
                  <a:lnTo>
                    <a:pt x="17561" y="6782"/>
                  </a:lnTo>
                  <a:cubicBezTo>
                    <a:pt x="12127" y="6262"/>
                    <a:pt x="7303" y="10240"/>
                    <a:pt x="6782" y="15675"/>
                  </a:cubicBezTo>
                  <a:cubicBezTo>
                    <a:pt x="6261" y="21109"/>
                    <a:pt x="10249" y="25932"/>
                    <a:pt x="15674" y="26453"/>
                  </a:cubicBezTo>
                  <a:cubicBezTo>
                    <a:pt x="16303" y="26516"/>
                    <a:pt x="16932" y="26516"/>
                    <a:pt x="17561" y="26453"/>
                  </a:cubicBezTo>
                  <a:lnTo>
                    <a:pt x="96243" y="26453"/>
                  </a:lnTo>
                  <a:cubicBezTo>
                    <a:pt x="101677" y="25932"/>
                    <a:pt x="105656" y="21109"/>
                    <a:pt x="105135" y="15675"/>
                  </a:cubicBezTo>
                  <a:cubicBezTo>
                    <a:pt x="104686" y="10968"/>
                    <a:pt x="100959" y="7232"/>
                    <a:pt x="96243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74AD5C21-5F18-4451-A498-0B6CB3E885FA}"/>
              </a:ext>
            </a:extLst>
          </p:cNvPr>
          <p:cNvSpPr/>
          <p:nvPr/>
        </p:nvSpPr>
        <p:spPr>
          <a:xfrm>
            <a:off x="1670754" y="3402074"/>
            <a:ext cx="323352" cy="323352"/>
          </a:xfrm>
          <a:custGeom>
            <a:avLst/>
            <a:gdLst>
              <a:gd name="connsiteX0" fmla="*/ 318581 w 323352"/>
              <a:gd name="connsiteY0" fmla="*/ 165758 h 323352"/>
              <a:gd name="connsiteX1" fmla="*/ 318581 w 323352"/>
              <a:gd name="connsiteY1" fmla="*/ 165309 h 323352"/>
              <a:gd name="connsiteX2" fmla="*/ 292084 w 323352"/>
              <a:gd name="connsiteY2" fmla="*/ 158123 h 323352"/>
              <a:gd name="connsiteX3" fmla="*/ 261635 w 323352"/>
              <a:gd name="connsiteY3" fmla="*/ 176087 h 323352"/>
              <a:gd name="connsiteX4" fmla="*/ 249959 w 323352"/>
              <a:gd name="connsiteY4" fmla="*/ 116536 h 323352"/>
              <a:gd name="connsiteX5" fmla="*/ 249420 w 323352"/>
              <a:gd name="connsiteY5" fmla="*/ 115369 h 323352"/>
              <a:gd name="connsiteX6" fmla="*/ 249420 w 323352"/>
              <a:gd name="connsiteY6" fmla="*/ 115369 h 323352"/>
              <a:gd name="connsiteX7" fmla="*/ 192564 w 323352"/>
              <a:gd name="connsiteY7" fmla="*/ 16566 h 323352"/>
              <a:gd name="connsiteX8" fmla="*/ 166112 w 323352"/>
              <a:gd name="connsiteY8" fmla="*/ 9264 h 323352"/>
              <a:gd name="connsiteX9" fmla="*/ 165618 w 323352"/>
              <a:gd name="connsiteY9" fmla="*/ 9561 h 323352"/>
              <a:gd name="connsiteX10" fmla="*/ 165079 w 323352"/>
              <a:gd name="connsiteY10" fmla="*/ 9561 h 323352"/>
              <a:gd name="connsiteX11" fmla="*/ 157983 w 323352"/>
              <a:gd name="connsiteY11" fmla="*/ 35968 h 323352"/>
              <a:gd name="connsiteX12" fmla="*/ 175947 w 323352"/>
              <a:gd name="connsiteY12" fmla="*/ 66327 h 323352"/>
              <a:gd name="connsiteX13" fmla="*/ 115318 w 323352"/>
              <a:gd name="connsiteY13" fmla="*/ 78722 h 323352"/>
              <a:gd name="connsiteX14" fmla="*/ 114600 w 323352"/>
              <a:gd name="connsiteY14" fmla="*/ 78722 h 323352"/>
              <a:gd name="connsiteX15" fmla="*/ 16426 w 323352"/>
              <a:gd name="connsiteY15" fmla="*/ 135488 h 323352"/>
              <a:gd name="connsiteX16" fmla="*/ 9304 w 323352"/>
              <a:gd name="connsiteY16" fmla="*/ 161851 h 323352"/>
              <a:gd name="connsiteX17" fmla="*/ 9331 w 323352"/>
              <a:gd name="connsiteY17" fmla="*/ 161896 h 323352"/>
              <a:gd name="connsiteX18" fmla="*/ 9331 w 323352"/>
              <a:gd name="connsiteY18" fmla="*/ 162434 h 323352"/>
              <a:gd name="connsiteX19" fmla="*/ 35828 w 323352"/>
              <a:gd name="connsiteY19" fmla="*/ 169440 h 323352"/>
              <a:gd name="connsiteX20" fmla="*/ 66277 w 323352"/>
              <a:gd name="connsiteY20" fmla="*/ 151476 h 323352"/>
              <a:gd name="connsiteX21" fmla="*/ 78402 w 323352"/>
              <a:gd name="connsiteY21" fmla="*/ 211746 h 323352"/>
              <a:gd name="connsiteX22" fmla="*/ 78402 w 323352"/>
              <a:gd name="connsiteY22" fmla="*/ 212195 h 323352"/>
              <a:gd name="connsiteX23" fmla="*/ 78402 w 323352"/>
              <a:gd name="connsiteY23" fmla="*/ 212195 h 323352"/>
              <a:gd name="connsiteX24" fmla="*/ 135259 w 323352"/>
              <a:gd name="connsiteY24" fmla="*/ 310997 h 323352"/>
              <a:gd name="connsiteX25" fmla="*/ 161755 w 323352"/>
              <a:gd name="connsiteY25" fmla="*/ 318093 h 323352"/>
              <a:gd name="connsiteX26" fmla="*/ 162294 w 323352"/>
              <a:gd name="connsiteY26" fmla="*/ 318093 h 323352"/>
              <a:gd name="connsiteX27" fmla="*/ 169390 w 323352"/>
              <a:gd name="connsiteY27" fmla="*/ 291596 h 323352"/>
              <a:gd name="connsiteX28" fmla="*/ 151875 w 323352"/>
              <a:gd name="connsiteY28" fmla="*/ 261237 h 323352"/>
              <a:gd name="connsiteX29" fmla="*/ 210258 w 323352"/>
              <a:gd name="connsiteY29" fmla="*/ 250099 h 323352"/>
              <a:gd name="connsiteX30" fmla="*/ 212593 w 323352"/>
              <a:gd name="connsiteY30" fmla="*/ 248931 h 323352"/>
              <a:gd name="connsiteX31" fmla="*/ 212593 w 323352"/>
              <a:gd name="connsiteY31" fmla="*/ 248931 h 323352"/>
              <a:gd name="connsiteX32" fmla="*/ 311396 w 323352"/>
              <a:gd name="connsiteY32" fmla="*/ 192075 h 323352"/>
              <a:gd name="connsiteX33" fmla="*/ 318581 w 323352"/>
              <a:gd name="connsiteY33" fmla="*/ 165758 h 323352"/>
              <a:gd name="connsiteX34" fmla="*/ 112714 w 323352"/>
              <a:gd name="connsiteY34" fmla="*/ 193422 h 323352"/>
              <a:gd name="connsiteX35" fmla="*/ 112714 w 323352"/>
              <a:gd name="connsiteY35" fmla="*/ 193422 h 323352"/>
              <a:gd name="connsiteX36" fmla="*/ 134001 w 323352"/>
              <a:gd name="connsiteY36" fmla="*/ 113303 h 323352"/>
              <a:gd name="connsiteX37" fmla="*/ 134450 w 323352"/>
              <a:gd name="connsiteY37" fmla="*/ 113303 h 323352"/>
              <a:gd name="connsiteX38" fmla="*/ 134450 w 323352"/>
              <a:gd name="connsiteY38" fmla="*/ 113303 h 323352"/>
              <a:gd name="connsiteX39" fmla="*/ 214570 w 323352"/>
              <a:gd name="connsiteY39" fmla="*/ 134590 h 323352"/>
              <a:gd name="connsiteX40" fmla="*/ 214570 w 323352"/>
              <a:gd name="connsiteY40" fmla="*/ 135039 h 323352"/>
              <a:gd name="connsiteX41" fmla="*/ 214570 w 323352"/>
              <a:gd name="connsiteY41" fmla="*/ 135039 h 323352"/>
              <a:gd name="connsiteX42" fmla="*/ 192743 w 323352"/>
              <a:gd name="connsiteY42" fmla="*/ 215338 h 323352"/>
              <a:gd name="connsiteX43" fmla="*/ 192743 w 323352"/>
              <a:gd name="connsiteY43" fmla="*/ 215338 h 323352"/>
              <a:gd name="connsiteX44" fmla="*/ 112714 w 323352"/>
              <a:gd name="connsiteY44" fmla="*/ 193422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23352" h="323352">
                <a:moveTo>
                  <a:pt x="318581" y="165758"/>
                </a:moveTo>
                <a:lnTo>
                  <a:pt x="318581" y="165309"/>
                </a:lnTo>
                <a:cubicBezTo>
                  <a:pt x="313219" y="156048"/>
                  <a:pt x="301390" y="152833"/>
                  <a:pt x="292084" y="158123"/>
                </a:cubicBezTo>
                <a:lnTo>
                  <a:pt x="261635" y="176087"/>
                </a:lnTo>
                <a:cubicBezTo>
                  <a:pt x="264213" y="155500"/>
                  <a:pt x="260117" y="134626"/>
                  <a:pt x="249959" y="116536"/>
                </a:cubicBezTo>
                <a:cubicBezTo>
                  <a:pt x="249815" y="116132"/>
                  <a:pt x="249635" y="115737"/>
                  <a:pt x="249420" y="115369"/>
                </a:cubicBezTo>
                <a:lnTo>
                  <a:pt x="249420" y="115369"/>
                </a:lnTo>
                <a:lnTo>
                  <a:pt x="192564" y="16566"/>
                </a:lnTo>
                <a:cubicBezTo>
                  <a:pt x="187273" y="7243"/>
                  <a:pt x="175435" y="3983"/>
                  <a:pt x="166112" y="9264"/>
                </a:cubicBezTo>
                <a:cubicBezTo>
                  <a:pt x="165950" y="9363"/>
                  <a:pt x="165779" y="9462"/>
                  <a:pt x="165618" y="9561"/>
                </a:cubicBezTo>
                <a:lnTo>
                  <a:pt x="165079" y="9561"/>
                </a:lnTo>
                <a:cubicBezTo>
                  <a:pt x="155899" y="14950"/>
                  <a:pt x="152737" y="26707"/>
                  <a:pt x="157983" y="35968"/>
                </a:cubicBezTo>
                <a:lnTo>
                  <a:pt x="175947" y="66327"/>
                </a:lnTo>
                <a:cubicBezTo>
                  <a:pt x="154929" y="63803"/>
                  <a:pt x="133660" y="68150"/>
                  <a:pt x="115318" y="78722"/>
                </a:cubicBezTo>
                <a:lnTo>
                  <a:pt x="114600" y="78722"/>
                </a:lnTo>
                <a:lnTo>
                  <a:pt x="16426" y="135488"/>
                </a:lnTo>
                <a:cubicBezTo>
                  <a:pt x="7184" y="140806"/>
                  <a:pt x="3995" y="152608"/>
                  <a:pt x="9304" y="161851"/>
                </a:cubicBezTo>
                <a:cubicBezTo>
                  <a:pt x="9313" y="161868"/>
                  <a:pt x="9322" y="161878"/>
                  <a:pt x="9331" y="161896"/>
                </a:cubicBezTo>
                <a:lnTo>
                  <a:pt x="9331" y="162434"/>
                </a:lnTo>
                <a:cubicBezTo>
                  <a:pt x="14720" y="171677"/>
                  <a:pt x="26576" y="174812"/>
                  <a:pt x="35828" y="169440"/>
                </a:cubicBezTo>
                <a:lnTo>
                  <a:pt x="66277" y="151476"/>
                </a:lnTo>
                <a:cubicBezTo>
                  <a:pt x="63762" y="172351"/>
                  <a:pt x="68010" y="193476"/>
                  <a:pt x="78402" y="211746"/>
                </a:cubicBezTo>
                <a:lnTo>
                  <a:pt x="78402" y="212195"/>
                </a:lnTo>
                <a:lnTo>
                  <a:pt x="78402" y="212195"/>
                </a:lnTo>
                <a:lnTo>
                  <a:pt x="135259" y="310997"/>
                </a:lnTo>
                <a:cubicBezTo>
                  <a:pt x="140621" y="320275"/>
                  <a:pt x="152477" y="323446"/>
                  <a:pt x="161755" y="318093"/>
                </a:cubicBezTo>
                <a:lnTo>
                  <a:pt x="162294" y="318093"/>
                </a:lnTo>
                <a:cubicBezTo>
                  <a:pt x="171528" y="312703"/>
                  <a:pt x="174690" y="300883"/>
                  <a:pt x="169390" y="291596"/>
                </a:cubicBezTo>
                <a:lnTo>
                  <a:pt x="151875" y="261237"/>
                </a:lnTo>
                <a:cubicBezTo>
                  <a:pt x="172022" y="263769"/>
                  <a:pt x="192456" y="259871"/>
                  <a:pt x="210258" y="250099"/>
                </a:cubicBezTo>
                <a:cubicBezTo>
                  <a:pt x="211067" y="249785"/>
                  <a:pt x="211857" y="249389"/>
                  <a:pt x="212593" y="248931"/>
                </a:cubicBezTo>
                <a:lnTo>
                  <a:pt x="212593" y="248931"/>
                </a:lnTo>
                <a:lnTo>
                  <a:pt x="311396" y="192075"/>
                </a:lnTo>
                <a:cubicBezTo>
                  <a:pt x="320512" y="186686"/>
                  <a:pt x="323692" y="175027"/>
                  <a:pt x="318581" y="165758"/>
                </a:cubicBezTo>
                <a:close/>
                <a:moveTo>
                  <a:pt x="112714" y="193422"/>
                </a:moveTo>
                <a:cubicBezTo>
                  <a:pt x="112714" y="193422"/>
                  <a:pt x="112714" y="193422"/>
                  <a:pt x="112714" y="193422"/>
                </a:cubicBezTo>
                <a:cubicBezTo>
                  <a:pt x="96645" y="165398"/>
                  <a:pt x="106139" y="129659"/>
                  <a:pt x="134001" y="113303"/>
                </a:cubicBezTo>
                <a:cubicBezTo>
                  <a:pt x="134145" y="113258"/>
                  <a:pt x="134306" y="113258"/>
                  <a:pt x="134450" y="113303"/>
                </a:cubicBezTo>
                <a:lnTo>
                  <a:pt x="134450" y="113303"/>
                </a:lnTo>
                <a:cubicBezTo>
                  <a:pt x="162483" y="97288"/>
                  <a:pt x="198186" y="106773"/>
                  <a:pt x="214570" y="134590"/>
                </a:cubicBezTo>
                <a:lnTo>
                  <a:pt x="214570" y="135039"/>
                </a:lnTo>
                <a:lnTo>
                  <a:pt x="214570" y="135039"/>
                </a:lnTo>
                <a:cubicBezTo>
                  <a:pt x="230567" y="163261"/>
                  <a:pt x="220821" y="199099"/>
                  <a:pt x="192743" y="215338"/>
                </a:cubicBezTo>
                <a:lnTo>
                  <a:pt x="192743" y="215338"/>
                </a:lnTo>
                <a:cubicBezTo>
                  <a:pt x="164567" y="231183"/>
                  <a:pt x="128881" y="221419"/>
                  <a:pt x="112714" y="193422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B11E1C0-2248-4B53-B040-46847C6AE9A0}"/>
              </a:ext>
            </a:extLst>
          </p:cNvPr>
          <p:cNvSpPr/>
          <p:nvPr/>
        </p:nvSpPr>
        <p:spPr>
          <a:xfrm>
            <a:off x="2838404" y="3421544"/>
            <a:ext cx="323352" cy="287424"/>
          </a:xfrm>
          <a:custGeom>
            <a:avLst/>
            <a:gdLst>
              <a:gd name="connsiteX0" fmla="*/ 321286 w 323352"/>
              <a:gd name="connsiteY0" fmla="*/ 200180 h 287424"/>
              <a:gd name="connsiteX1" fmla="*/ 321286 w 323352"/>
              <a:gd name="connsiteY1" fmla="*/ 196946 h 287424"/>
              <a:gd name="connsiteX2" fmla="*/ 321286 w 323352"/>
              <a:gd name="connsiteY2" fmla="*/ 196946 h 287424"/>
              <a:gd name="connsiteX3" fmla="*/ 239550 w 323352"/>
              <a:gd name="connsiteY3" fmla="*/ 111887 h 287424"/>
              <a:gd name="connsiteX4" fmla="*/ 239011 w 323352"/>
              <a:gd name="connsiteY4" fmla="*/ 110630 h 287424"/>
              <a:gd name="connsiteX5" fmla="*/ 226526 w 323352"/>
              <a:gd name="connsiteY5" fmla="*/ 14073 h 287424"/>
              <a:gd name="connsiteX6" fmla="*/ 226526 w 323352"/>
              <a:gd name="connsiteY6" fmla="*/ 14073 h 287424"/>
              <a:gd name="connsiteX7" fmla="*/ 223921 w 323352"/>
              <a:gd name="connsiteY7" fmla="*/ 11468 h 287424"/>
              <a:gd name="connsiteX8" fmla="*/ 223921 w 323352"/>
              <a:gd name="connsiteY8" fmla="*/ 11468 h 287424"/>
              <a:gd name="connsiteX9" fmla="*/ 201439 w 323352"/>
              <a:gd name="connsiteY9" fmla="*/ 11315 h 287424"/>
              <a:gd name="connsiteX10" fmla="*/ 201287 w 323352"/>
              <a:gd name="connsiteY10" fmla="*/ 11468 h 287424"/>
              <a:gd name="connsiteX11" fmla="*/ 201287 w 323352"/>
              <a:gd name="connsiteY11" fmla="*/ 34552 h 287424"/>
              <a:gd name="connsiteX12" fmla="*/ 201287 w 323352"/>
              <a:gd name="connsiteY12" fmla="*/ 34552 h 287424"/>
              <a:gd name="connsiteX13" fmla="*/ 203712 w 323352"/>
              <a:gd name="connsiteY13" fmla="*/ 36977 h 287424"/>
              <a:gd name="connsiteX14" fmla="*/ 216377 w 323352"/>
              <a:gd name="connsiteY14" fmla="*/ 72456 h 287424"/>
              <a:gd name="connsiteX15" fmla="*/ 214849 w 323352"/>
              <a:gd name="connsiteY15" fmla="*/ 82965 h 287424"/>
              <a:gd name="connsiteX16" fmla="*/ 112994 w 323352"/>
              <a:gd name="connsiteY16" fmla="*/ 82965 h 287424"/>
              <a:gd name="connsiteX17" fmla="*/ 111467 w 323352"/>
              <a:gd name="connsiteY17" fmla="*/ 72546 h 287424"/>
              <a:gd name="connsiteX18" fmla="*/ 124311 w 323352"/>
              <a:gd name="connsiteY18" fmla="*/ 37246 h 287424"/>
              <a:gd name="connsiteX19" fmla="*/ 124311 w 323352"/>
              <a:gd name="connsiteY19" fmla="*/ 37246 h 287424"/>
              <a:gd name="connsiteX20" fmla="*/ 124311 w 323352"/>
              <a:gd name="connsiteY20" fmla="*/ 37246 h 287424"/>
              <a:gd name="connsiteX21" fmla="*/ 124311 w 323352"/>
              <a:gd name="connsiteY21" fmla="*/ 37246 h 287424"/>
              <a:gd name="connsiteX22" fmla="*/ 126556 w 323352"/>
              <a:gd name="connsiteY22" fmla="*/ 34911 h 287424"/>
              <a:gd name="connsiteX23" fmla="*/ 126556 w 323352"/>
              <a:gd name="connsiteY23" fmla="*/ 34911 h 287424"/>
              <a:gd name="connsiteX24" fmla="*/ 126556 w 323352"/>
              <a:gd name="connsiteY24" fmla="*/ 11738 h 287424"/>
              <a:gd name="connsiteX25" fmla="*/ 104200 w 323352"/>
              <a:gd name="connsiteY25" fmla="*/ 11459 h 287424"/>
              <a:gd name="connsiteX26" fmla="*/ 103922 w 323352"/>
              <a:gd name="connsiteY26" fmla="*/ 11738 h 287424"/>
              <a:gd name="connsiteX27" fmla="*/ 103922 w 323352"/>
              <a:gd name="connsiteY27" fmla="*/ 11738 h 287424"/>
              <a:gd name="connsiteX28" fmla="*/ 101676 w 323352"/>
              <a:gd name="connsiteY28" fmla="*/ 14073 h 287424"/>
              <a:gd name="connsiteX29" fmla="*/ 101676 w 323352"/>
              <a:gd name="connsiteY29" fmla="*/ 14073 h 287424"/>
              <a:gd name="connsiteX30" fmla="*/ 101676 w 323352"/>
              <a:gd name="connsiteY30" fmla="*/ 14073 h 287424"/>
              <a:gd name="connsiteX31" fmla="*/ 101676 w 323352"/>
              <a:gd name="connsiteY31" fmla="*/ 14073 h 287424"/>
              <a:gd name="connsiteX32" fmla="*/ 101676 w 323352"/>
              <a:gd name="connsiteY32" fmla="*/ 14073 h 287424"/>
              <a:gd name="connsiteX33" fmla="*/ 89101 w 323352"/>
              <a:gd name="connsiteY33" fmla="*/ 110719 h 287424"/>
              <a:gd name="connsiteX34" fmla="*/ 88473 w 323352"/>
              <a:gd name="connsiteY34" fmla="*/ 112067 h 287424"/>
              <a:gd name="connsiteX35" fmla="*/ 6737 w 323352"/>
              <a:gd name="connsiteY35" fmla="*/ 197126 h 287424"/>
              <a:gd name="connsiteX36" fmla="*/ 6737 w 323352"/>
              <a:gd name="connsiteY36" fmla="*/ 197126 h 287424"/>
              <a:gd name="connsiteX37" fmla="*/ 6737 w 323352"/>
              <a:gd name="connsiteY37" fmla="*/ 200360 h 287424"/>
              <a:gd name="connsiteX38" fmla="*/ 6737 w 323352"/>
              <a:gd name="connsiteY38" fmla="*/ 200360 h 287424"/>
              <a:gd name="connsiteX39" fmla="*/ 24341 w 323352"/>
              <a:gd name="connsiteY39" fmla="*/ 215539 h 287424"/>
              <a:gd name="connsiteX40" fmla="*/ 39521 w 323352"/>
              <a:gd name="connsiteY40" fmla="*/ 200360 h 287424"/>
              <a:gd name="connsiteX41" fmla="*/ 39521 w 323352"/>
              <a:gd name="connsiteY41" fmla="*/ 200360 h 287424"/>
              <a:gd name="connsiteX42" fmla="*/ 39521 w 323352"/>
              <a:gd name="connsiteY42" fmla="*/ 197036 h 287424"/>
              <a:gd name="connsiteX43" fmla="*/ 39521 w 323352"/>
              <a:gd name="connsiteY43" fmla="*/ 197036 h 287424"/>
              <a:gd name="connsiteX44" fmla="*/ 79042 w 323352"/>
              <a:gd name="connsiteY44" fmla="*/ 146288 h 287424"/>
              <a:gd name="connsiteX45" fmla="*/ 79042 w 323352"/>
              <a:gd name="connsiteY45" fmla="*/ 151138 h 287424"/>
              <a:gd name="connsiteX46" fmla="*/ 132934 w 323352"/>
              <a:gd name="connsiteY46" fmla="*/ 230180 h 287424"/>
              <a:gd name="connsiteX47" fmla="*/ 92425 w 323352"/>
              <a:gd name="connsiteY47" fmla="*/ 249491 h 287424"/>
              <a:gd name="connsiteX48" fmla="*/ 89012 w 323352"/>
              <a:gd name="connsiteY48" fmla="*/ 249491 h 287424"/>
              <a:gd name="connsiteX49" fmla="*/ 72664 w 323352"/>
              <a:gd name="connsiteY49" fmla="*/ 265839 h 287424"/>
              <a:gd name="connsiteX50" fmla="*/ 89012 w 323352"/>
              <a:gd name="connsiteY50" fmla="*/ 282186 h 287424"/>
              <a:gd name="connsiteX51" fmla="*/ 92694 w 323352"/>
              <a:gd name="connsiteY51" fmla="*/ 282186 h 287424"/>
              <a:gd name="connsiteX52" fmla="*/ 164550 w 323352"/>
              <a:gd name="connsiteY52" fmla="*/ 242306 h 287424"/>
              <a:gd name="connsiteX53" fmla="*/ 236406 w 323352"/>
              <a:gd name="connsiteY53" fmla="*/ 282186 h 287424"/>
              <a:gd name="connsiteX54" fmla="*/ 240089 w 323352"/>
              <a:gd name="connsiteY54" fmla="*/ 282186 h 287424"/>
              <a:gd name="connsiteX55" fmla="*/ 256436 w 323352"/>
              <a:gd name="connsiteY55" fmla="*/ 265839 h 287424"/>
              <a:gd name="connsiteX56" fmla="*/ 240089 w 323352"/>
              <a:gd name="connsiteY56" fmla="*/ 249491 h 287424"/>
              <a:gd name="connsiteX57" fmla="*/ 236676 w 323352"/>
              <a:gd name="connsiteY57" fmla="*/ 249491 h 287424"/>
              <a:gd name="connsiteX58" fmla="*/ 196167 w 323352"/>
              <a:gd name="connsiteY58" fmla="*/ 230180 h 287424"/>
              <a:gd name="connsiteX59" fmla="*/ 250059 w 323352"/>
              <a:gd name="connsiteY59" fmla="*/ 151138 h 287424"/>
              <a:gd name="connsiteX60" fmla="*/ 250059 w 323352"/>
              <a:gd name="connsiteY60" fmla="*/ 146288 h 287424"/>
              <a:gd name="connsiteX61" fmla="*/ 289670 w 323352"/>
              <a:gd name="connsiteY61" fmla="*/ 197036 h 287424"/>
              <a:gd name="connsiteX62" fmla="*/ 289670 w 323352"/>
              <a:gd name="connsiteY62" fmla="*/ 197036 h 287424"/>
              <a:gd name="connsiteX63" fmla="*/ 289670 w 323352"/>
              <a:gd name="connsiteY63" fmla="*/ 200360 h 287424"/>
              <a:gd name="connsiteX64" fmla="*/ 289670 w 323352"/>
              <a:gd name="connsiteY64" fmla="*/ 200360 h 287424"/>
              <a:gd name="connsiteX65" fmla="*/ 307274 w 323352"/>
              <a:gd name="connsiteY65" fmla="*/ 215539 h 287424"/>
              <a:gd name="connsiteX66" fmla="*/ 322454 w 323352"/>
              <a:gd name="connsiteY66" fmla="*/ 200360 h 287424"/>
              <a:gd name="connsiteX67" fmla="*/ 322454 w 323352"/>
              <a:gd name="connsiteY67" fmla="*/ 200360 h 287424"/>
              <a:gd name="connsiteX68" fmla="*/ 163922 w 323352"/>
              <a:gd name="connsiteY68" fmla="*/ 92396 h 287424"/>
              <a:gd name="connsiteX69" fmla="*/ 202724 w 323352"/>
              <a:gd name="connsiteY69" fmla="*/ 107037 h 287424"/>
              <a:gd name="connsiteX70" fmla="*/ 200299 w 323352"/>
              <a:gd name="connsiteY70" fmla="*/ 109731 h 287424"/>
              <a:gd name="connsiteX71" fmla="*/ 128919 w 323352"/>
              <a:gd name="connsiteY71" fmla="*/ 111016 h 287424"/>
              <a:gd name="connsiteX72" fmla="*/ 127634 w 323352"/>
              <a:gd name="connsiteY72" fmla="*/ 109731 h 287424"/>
              <a:gd name="connsiteX73" fmla="*/ 125209 w 323352"/>
              <a:gd name="connsiteY73" fmla="*/ 106947 h 287424"/>
              <a:gd name="connsiteX74" fmla="*/ 163922 w 323352"/>
              <a:gd name="connsiteY74" fmla="*/ 92037 h 287424"/>
              <a:gd name="connsiteX75" fmla="*/ 104910 w 323352"/>
              <a:gd name="connsiteY75" fmla="*/ 151408 h 287424"/>
              <a:gd name="connsiteX76" fmla="*/ 104910 w 323352"/>
              <a:gd name="connsiteY76" fmla="*/ 146647 h 287424"/>
              <a:gd name="connsiteX77" fmla="*/ 143083 w 323352"/>
              <a:gd name="connsiteY77" fmla="*/ 206557 h 287424"/>
              <a:gd name="connsiteX78" fmla="*/ 104910 w 323352"/>
              <a:gd name="connsiteY78" fmla="*/ 151049 h 287424"/>
              <a:gd name="connsiteX79" fmla="*/ 184580 w 323352"/>
              <a:gd name="connsiteY79" fmla="*/ 206557 h 287424"/>
              <a:gd name="connsiteX80" fmla="*/ 222754 w 323352"/>
              <a:gd name="connsiteY80" fmla="*/ 146647 h 287424"/>
              <a:gd name="connsiteX81" fmla="*/ 222754 w 323352"/>
              <a:gd name="connsiteY81" fmla="*/ 151408 h 287424"/>
              <a:gd name="connsiteX82" fmla="*/ 184580 w 323352"/>
              <a:gd name="connsiteY82" fmla="*/ 206198 h 2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23352" h="287424">
                <a:moveTo>
                  <a:pt x="321286" y="200180"/>
                </a:moveTo>
                <a:lnTo>
                  <a:pt x="321286" y="196946"/>
                </a:lnTo>
                <a:lnTo>
                  <a:pt x="321286" y="196946"/>
                </a:lnTo>
                <a:cubicBezTo>
                  <a:pt x="321277" y="151255"/>
                  <a:pt x="285206" y="113719"/>
                  <a:pt x="239550" y="111887"/>
                </a:cubicBezTo>
                <a:lnTo>
                  <a:pt x="239011" y="110630"/>
                </a:lnTo>
                <a:cubicBezTo>
                  <a:pt x="256355" y="79166"/>
                  <a:pt x="251299" y="40094"/>
                  <a:pt x="226526" y="14073"/>
                </a:cubicBezTo>
                <a:lnTo>
                  <a:pt x="226526" y="14073"/>
                </a:lnTo>
                <a:lnTo>
                  <a:pt x="223921" y="11468"/>
                </a:lnTo>
                <a:lnTo>
                  <a:pt x="223921" y="11468"/>
                </a:lnTo>
                <a:cubicBezTo>
                  <a:pt x="217751" y="5217"/>
                  <a:pt x="207691" y="5154"/>
                  <a:pt x="201439" y="11315"/>
                </a:cubicBezTo>
                <a:cubicBezTo>
                  <a:pt x="201385" y="11369"/>
                  <a:pt x="201341" y="11414"/>
                  <a:pt x="201287" y="11468"/>
                </a:cubicBezTo>
                <a:cubicBezTo>
                  <a:pt x="195116" y="17926"/>
                  <a:pt x="195116" y="28094"/>
                  <a:pt x="201287" y="34552"/>
                </a:cubicBezTo>
                <a:lnTo>
                  <a:pt x="201287" y="34552"/>
                </a:lnTo>
                <a:lnTo>
                  <a:pt x="203712" y="36977"/>
                </a:lnTo>
                <a:cubicBezTo>
                  <a:pt x="212838" y="46435"/>
                  <a:pt x="217454" y="59360"/>
                  <a:pt x="216377" y="72456"/>
                </a:cubicBezTo>
                <a:cubicBezTo>
                  <a:pt x="216224" y="76004"/>
                  <a:pt x="215712" y="79525"/>
                  <a:pt x="214849" y="82965"/>
                </a:cubicBezTo>
                <a:cubicBezTo>
                  <a:pt x="184688" y="60267"/>
                  <a:pt x="143155" y="60267"/>
                  <a:pt x="112994" y="82965"/>
                </a:cubicBezTo>
                <a:cubicBezTo>
                  <a:pt x="112167" y="79543"/>
                  <a:pt x="111664" y="76058"/>
                  <a:pt x="111467" y="72546"/>
                </a:cubicBezTo>
                <a:cubicBezTo>
                  <a:pt x="110514" y="59486"/>
                  <a:pt x="115194" y="46642"/>
                  <a:pt x="124311" y="37246"/>
                </a:cubicBezTo>
                <a:lnTo>
                  <a:pt x="124311" y="37246"/>
                </a:lnTo>
                <a:lnTo>
                  <a:pt x="124311" y="37246"/>
                </a:lnTo>
                <a:lnTo>
                  <a:pt x="124311" y="37246"/>
                </a:lnTo>
                <a:lnTo>
                  <a:pt x="126556" y="34911"/>
                </a:lnTo>
                <a:lnTo>
                  <a:pt x="126556" y="34911"/>
                </a:lnTo>
                <a:cubicBezTo>
                  <a:pt x="132781" y="28444"/>
                  <a:pt x="132781" y="18205"/>
                  <a:pt x="126556" y="11738"/>
                </a:cubicBezTo>
                <a:cubicBezTo>
                  <a:pt x="120458" y="5486"/>
                  <a:pt x="110452" y="5360"/>
                  <a:pt x="104200" y="11459"/>
                </a:cubicBezTo>
                <a:cubicBezTo>
                  <a:pt x="104110" y="11549"/>
                  <a:pt x="104012" y="11639"/>
                  <a:pt x="103922" y="11738"/>
                </a:cubicBezTo>
                <a:lnTo>
                  <a:pt x="103922" y="11738"/>
                </a:lnTo>
                <a:lnTo>
                  <a:pt x="101676" y="14073"/>
                </a:lnTo>
                <a:lnTo>
                  <a:pt x="101676" y="14073"/>
                </a:lnTo>
                <a:lnTo>
                  <a:pt x="101676" y="14073"/>
                </a:lnTo>
                <a:lnTo>
                  <a:pt x="101676" y="14073"/>
                </a:lnTo>
                <a:lnTo>
                  <a:pt x="101676" y="14073"/>
                </a:lnTo>
                <a:cubicBezTo>
                  <a:pt x="76751" y="40049"/>
                  <a:pt x="71649" y="79228"/>
                  <a:pt x="89101" y="110719"/>
                </a:cubicBezTo>
                <a:cubicBezTo>
                  <a:pt x="88931" y="111187"/>
                  <a:pt x="88715" y="111636"/>
                  <a:pt x="88473" y="112067"/>
                </a:cubicBezTo>
                <a:cubicBezTo>
                  <a:pt x="42817" y="113899"/>
                  <a:pt x="6745" y="151435"/>
                  <a:pt x="6737" y="197126"/>
                </a:cubicBezTo>
                <a:lnTo>
                  <a:pt x="6737" y="197126"/>
                </a:lnTo>
                <a:lnTo>
                  <a:pt x="6737" y="200360"/>
                </a:lnTo>
                <a:lnTo>
                  <a:pt x="6737" y="200360"/>
                </a:lnTo>
                <a:cubicBezTo>
                  <a:pt x="7410" y="209414"/>
                  <a:pt x="15287" y="216204"/>
                  <a:pt x="24341" y="215539"/>
                </a:cubicBezTo>
                <a:cubicBezTo>
                  <a:pt x="32461" y="214938"/>
                  <a:pt x="38919" y="208480"/>
                  <a:pt x="39521" y="200360"/>
                </a:cubicBezTo>
                <a:lnTo>
                  <a:pt x="39521" y="200360"/>
                </a:lnTo>
                <a:lnTo>
                  <a:pt x="39521" y="197036"/>
                </a:lnTo>
                <a:lnTo>
                  <a:pt x="39521" y="197036"/>
                </a:lnTo>
                <a:cubicBezTo>
                  <a:pt x="39530" y="173072"/>
                  <a:pt x="55805" y="152162"/>
                  <a:pt x="79042" y="146288"/>
                </a:cubicBezTo>
                <a:cubicBezTo>
                  <a:pt x="79042" y="147905"/>
                  <a:pt x="79042" y="149432"/>
                  <a:pt x="79042" y="151138"/>
                </a:cubicBezTo>
                <a:cubicBezTo>
                  <a:pt x="79158" y="186025"/>
                  <a:pt x="100500" y="217327"/>
                  <a:pt x="132934" y="230180"/>
                </a:cubicBezTo>
                <a:cubicBezTo>
                  <a:pt x="123026" y="242387"/>
                  <a:pt x="108143" y="249483"/>
                  <a:pt x="92425" y="249491"/>
                </a:cubicBezTo>
                <a:lnTo>
                  <a:pt x="89012" y="249491"/>
                </a:lnTo>
                <a:cubicBezTo>
                  <a:pt x="79985" y="249491"/>
                  <a:pt x="72664" y="256812"/>
                  <a:pt x="72664" y="265839"/>
                </a:cubicBezTo>
                <a:cubicBezTo>
                  <a:pt x="72664" y="274866"/>
                  <a:pt x="79985" y="282186"/>
                  <a:pt x="89012" y="282186"/>
                </a:cubicBezTo>
                <a:lnTo>
                  <a:pt x="92694" y="282186"/>
                </a:lnTo>
                <a:cubicBezTo>
                  <a:pt x="121913" y="282132"/>
                  <a:pt x="149047" y="267069"/>
                  <a:pt x="164550" y="242306"/>
                </a:cubicBezTo>
                <a:cubicBezTo>
                  <a:pt x="180080" y="267042"/>
                  <a:pt x="207197" y="282096"/>
                  <a:pt x="236406" y="282186"/>
                </a:cubicBezTo>
                <a:lnTo>
                  <a:pt x="240089" y="282186"/>
                </a:lnTo>
                <a:cubicBezTo>
                  <a:pt x="249116" y="282186"/>
                  <a:pt x="256436" y="274866"/>
                  <a:pt x="256436" y="265839"/>
                </a:cubicBezTo>
                <a:cubicBezTo>
                  <a:pt x="256436" y="256812"/>
                  <a:pt x="249116" y="249491"/>
                  <a:pt x="240089" y="249491"/>
                </a:cubicBezTo>
                <a:lnTo>
                  <a:pt x="236676" y="249491"/>
                </a:lnTo>
                <a:cubicBezTo>
                  <a:pt x="220957" y="249473"/>
                  <a:pt x="206083" y="242378"/>
                  <a:pt x="196167" y="230180"/>
                </a:cubicBezTo>
                <a:cubicBezTo>
                  <a:pt x="228601" y="217327"/>
                  <a:pt x="249942" y="186025"/>
                  <a:pt x="250059" y="151138"/>
                </a:cubicBezTo>
                <a:cubicBezTo>
                  <a:pt x="250059" y="149432"/>
                  <a:pt x="250059" y="147905"/>
                  <a:pt x="250059" y="146288"/>
                </a:cubicBezTo>
                <a:cubicBezTo>
                  <a:pt x="273331" y="152135"/>
                  <a:pt x="289652" y="173046"/>
                  <a:pt x="289670" y="197036"/>
                </a:cubicBezTo>
                <a:lnTo>
                  <a:pt x="289670" y="197036"/>
                </a:lnTo>
                <a:lnTo>
                  <a:pt x="289670" y="200360"/>
                </a:lnTo>
                <a:lnTo>
                  <a:pt x="289670" y="200360"/>
                </a:lnTo>
                <a:cubicBezTo>
                  <a:pt x="290343" y="209414"/>
                  <a:pt x="298221" y="216204"/>
                  <a:pt x="307274" y="215539"/>
                </a:cubicBezTo>
                <a:cubicBezTo>
                  <a:pt x="315394" y="214938"/>
                  <a:pt x="321852" y="208480"/>
                  <a:pt x="322454" y="200360"/>
                </a:cubicBezTo>
                <a:lnTo>
                  <a:pt x="322454" y="200360"/>
                </a:lnTo>
                <a:close/>
                <a:moveTo>
                  <a:pt x="163922" y="92396"/>
                </a:moveTo>
                <a:cubicBezTo>
                  <a:pt x="178212" y="92369"/>
                  <a:pt x="192017" y="97579"/>
                  <a:pt x="202724" y="107037"/>
                </a:cubicBezTo>
                <a:lnTo>
                  <a:pt x="200299" y="109731"/>
                </a:lnTo>
                <a:cubicBezTo>
                  <a:pt x="180942" y="129797"/>
                  <a:pt x="148984" y="130372"/>
                  <a:pt x="128919" y="111016"/>
                </a:cubicBezTo>
                <a:cubicBezTo>
                  <a:pt x="128488" y="110594"/>
                  <a:pt x="128056" y="110171"/>
                  <a:pt x="127634" y="109731"/>
                </a:cubicBezTo>
                <a:lnTo>
                  <a:pt x="125209" y="106947"/>
                </a:lnTo>
                <a:cubicBezTo>
                  <a:pt x="135853" y="97417"/>
                  <a:pt x="149631" y="92109"/>
                  <a:pt x="163922" y="92037"/>
                </a:cubicBezTo>
                <a:close/>
                <a:moveTo>
                  <a:pt x="104910" y="151408"/>
                </a:moveTo>
                <a:cubicBezTo>
                  <a:pt x="104820" y="149818"/>
                  <a:pt x="104820" y="148237"/>
                  <a:pt x="104910" y="146647"/>
                </a:cubicBezTo>
                <a:cubicBezTo>
                  <a:pt x="131443" y="153420"/>
                  <a:pt x="148149" y="179647"/>
                  <a:pt x="143083" y="206557"/>
                </a:cubicBezTo>
                <a:cubicBezTo>
                  <a:pt x="119990" y="197872"/>
                  <a:pt x="104757" y="175722"/>
                  <a:pt x="104910" y="151049"/>
                </a:cubicBezTo>
                <a:close/>
                <a:moveTo>
                  <a:pt x="184580" y="206557"/>
                </a:moveTo>
                <a:cubicBezTo>
                  <a:pt x="179514" y="179647"/>
                  <a:pt x="196221" y="153420"/>
                  <a:pt x="222754" y="146647"/>
                </a:cubicBezTo>
                <a:cubicBezTo>
                  <a:pt x="222754" y="148264"/>
                  <a:pt x="222754" y="149791"/>
                  <a:pt x="222754" y="151408"/>
                </a:cubicBezTo>
                <a:cubicBezTo>
                  <a:pt x="222601" y="175812"/>
                  <a:pt x="207421" y="197602"/>
                  <a:pt x="184580" y="206198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D8042F51-001E-443C-863F-B68F17196940}"/>
              </a:ext>
            </a:extLst>
          </p:cNvPr>
          <p:cNvGrpSpPr/>
          <p:nvPr/>
        </p:nvGrpSpPr>
        <p:grpSpPr>
          <a:xfrm>
            <a:off x="3615841" y="3401890"/>
            <a:ext cx="325553" cy="320332"/>
            <a:chOff x="3615841" y="3401890"/>
            <a:chExt cx="325553" cy="320332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0393B84-01C1-4ECA-B684-DA04C68DC176}"/>
                </a:ext>
              </a:extLst>
            </p:cNvPr>
            <p:cNvSpPr/>
            <p:nvPr/>
          </p:nvSpPr>
          <p:spPr>
            <a:xfrm>
              <a:off x="3615841" y="3401910"/>
              <a:ext cx="125748" cy="107784"/>
            </a:xfrm>
            <a:custGeom>
              <a:avLst/>
              <a:gdLst>
                <a:gd name="connsiteX0" fmla="*/ 17561 w 125748"/>
                <a:gd name="connsiteY0" fmla="*/ 65772 h 107784"/>
                <a:gd name="connsiteX1" fmla="*/ 92201 w 125748"/>
                <a:gd name="connsiteY1" fmla="*/ 65772 h 107784"/>
                <a:gd name="connsiteX2" fmla="*/ 69656 w 125748"/>
                <a:gd name="connsiteY2" fmla="*/ 88317 h 107784"/>
                <a:gd name="connsiteX3" fmla="*/ 69611 w 125748"/>
                <a:gd name="connsiteY3" fmla="*/ 102194 h 107784"/>
                <a:gd name="connsiteX4" fmla="*/ 83488 w 125748"/>
                <a:gd name="connsiteY4" fmla="*/ 102239 h 107784"/>
                <a:gd name="connsiteX5" fmla="*/ 122830 w 125748"/>
                <a:gd name="connsiteY5" fmla="*/ 62898 h 107784"/>
                <a:gd name="connsiteX6" fmla="*/ 122911 w 125748"/>
                <a:gd name="connsiteY6" fmla="*/ 49057 h 107784"/>
                <a:gd name="connsiteX7" fmla="*/ 122830 w 125748"/>
                <a:gd name="connsiteY7" fmla="*/ 48976 h 107784"/>
                <a:gd name="connsiteX8" fmla="*/ 83488 w 125748"/>
                <a:gd name="connsiteY8" fmla="*/ 9635 h 107784"/>
                <a:gd name="connsiteX9" fmla="*/ 69773 w 125748"/>
                <a:gd name="connsiteY9" fmla="*/ 9518 h 107784"/>
                <a:gd name="connsiteX10" fmla="*/ 69656 w 125748"/>
                <a:gd name="connsiteY10" fmla="*/ 9635 h 107784"/>
                <a:gd name="connsiteX11" fmla="*/ 69575 w 125748"/>
                <a:gd name="connsiteY11" fmla="*/ 23476 h 107784"/>
                <a:gd name="connsiteX12" fmla="*/ 69656 w 125748"/>
                <a:gd name="connsiteY12" fmla="*/ 23557 h 107784"/>
                <a:gd name="connsiteX13" fmla="*/ 92201 w 125748"/>
                <a:gd name="connsiteY13" fmla="*/ 46102 h 107784"/>
                <a:gd name="connsiteX14" fmla="*/ 17561 w 125748"/>
                <a:gd name="connsiteY14" fmla="*/ 46102 h 107784"/>
                <a:gd name="connsiteX15" fmla="*/ 6782 w 125748"/>
                <a:gd name="connsiteY15" fmla="*/ 54994 h 107784"/>
                <a:gd name="connsiteX16" fmla="*/ 15674 w 125748"/>
                <a:gd name="connsiteY16" fmla="*/ 65772 h 107784"/>
                <a:gd name="connsiteX17" fmla="*/ 17561 w 125748"/>
                <a:gd name="connsiteY17" fmla="*/ 65772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748" h="107784">
                  <a:moveTo>
                    <a:pt x="17561" y="65772"/>
                  </a:moveTo>
                  <a:lnTo>
                    <a:pt x="92201" y="65772"/>
                  </a:lnTo>
                  <a:lnTo>
                    <a:pt x="69656" y="88317"/>
                  </a:lnTo>
                  <a:cubicBezTo>
                    <a:pt x="65812" y="92134"/>
                    <a:pt x="65794" y="98350"/>
                    <a:pt x="69611" y="102194"/>
                  </a:cubicBezTo>
                  <a:cubicBezTo>
                    <a:pt x="73429" y="106039"/>
                    <a:pt x="79644" y="106056"/>
                    <a:pt x="83488" y="102239"/>
                  </a:cubicBezTo>
                  <a:lnTo>
                    <a:pt x="122830" y="62898"/>
                  </a:lnTo>
                  <a:cubicBezTo>
                    <a:pt x="126674" y="59099"/>
                    <a:pt x="126710" y="52901"/>
                    <a:pt x="122911" y="49057"/>
                  </a:cubicBezTo>
                  <a:cubicBezTo>
                    <a:pt x="122884" y="49030"/>
                    <a:pt x="122857" y="49003"/>
                    <a:pt x="122830" y="48976"/>
                  </a:cubicBezTo>
                  <a:lnTo>
                    <a:pt x="83488" y="9635"/>
                  </a:lnTo>
                  <a:cubicBezTo>
                    <a:pt x="79734" y="5817"/>
                    <a:pt x="73590" y="5764"/>
                    <a:pt x="69773" y="9518"/>
                  </a:cubicBezTo>
                  <a:cubicBezTo>
                    <a:pt x="69728" y="9563"/>
                    <a:pt x="69692" y="9599"/>
                    <a:pt x="69656" y="9635"/>
                  </a:cubicBezTo>
                  <a:cubicBezTo>
                    <a:pt x="65812" y="13434"/>
                    <a:pt x="65776" y="19632"/>
                    <a:pt x="69575" y="23476"/>
                  </a:cubicBezTo>
                  <a:cubicBezTo>
                    <a:pt x="69602" y="23503"/>
                    <a:pt x="69629" y="23530"/>
                    <a:pt x="69656" y="23557"/>
                  </a:cubicBezTo>
                  <a:lnTo>
                    <a:pt x="92201" y="46102"/>
                  </a:lnTo>
                  <a:lnTo>
                    <a:pt x="17561" y="46102"/>
                  </a:lnTo>
                  <a:cubicBezTo>
                    <a:pt x="12127" y="45581"/>
                    <a:pt x="7303" y="49569"/>
                    <a:pt x="6782" y="54994"/>
                  </a:cubicBezTo>
                  <a:cubicBezTo>
                    <a:pt x="6261" y="60428"/>
                    <a:pt x="10249" y="65251"/>
                    <a:pt x="15674" y="65772"/>
                  </a:cubicBezTo>
                  <a:cubicBezTo>
                    <a:pt x="16303" y="65835"/>
                    <a:pt x="16932" y="65835"/>
                    <a:pt x="17561" y="657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C86ECA5-826F-47F5-A839-CBE29589EFFA}"/>
                </a:ext>
              </a:extLst>
            </p:cNvPr>
            <p:cNvSpPr/>
            <p:nvPr/>
          </p:nvSpPr>
          <p:spPr>
            <a:xfrm>
              <a:off x="3734808" y="3401890"/>
              <a:ext cx="206586" cy="215568"/>
            </a:xfrm>
            <a:custGeom>
              <a:avLst/>
              <a:gdLst>
                <a:gd name="connsiteX0" fmla="*/ 202275 w 206586"/>
                <a:gd name="connsiteY0" fmla="*/ 85464 h 215568"/>
                <a:gd name="connsiteX1" fmla="*/ 106167 w 206586"/>
                <a:gd name="connsiteY1" fmla="*/ 7141 h 215568"/>
                <a:gd name="connsiteX2" fmla="*/ 104101 w 206586"/>
                <a:gd name="connsiteY2" fmla="*/ 7141 h 215568"/>
                <a:gd name="connsiteX3" fmla="*/ 7994 w 206586"/>
                <a:gd name="connsiteY3" fmla="*/ 85464 h 215568"/>
                <a:gd name="connsiteX4" fmla="*/ 6737 w 206586"/>
                <a:gd name="connsiteY4" fmla="*/ 87889 h 215568"/>
                <a:gd name="connsiteX5" fmla="*/ 6737 w 206586"/>
                <a:gd name="connsiteY5" fmla="*/ 204026 h 215568"/>
                <a:gd name="connsiteX6" fmla="*/ 28383 w 206586"/>
                <a:gd name="connsiteY6" fmla="*/ 211571 h 215568"/>
                <a:gd name="connsiteX7" fmla="*/ 46347 w 206586"/>
                <a:gd name="connsiteY7" fmla="*/ 216601 h 215568"/>
                <a:gd name="connsiteX8" fmla="*/ 64311 w 206586"/>
                <a:gd name="connsiteY8" fmla="*/ 211571 h 215568"/>
                <a:gd name="connsiteX9" fmla="*/ 124940 w 206586"/>
                <a:gd name="connsiteY9" fmla="*/ 211571 h 215568"/>
                <a:gd name="connsiteX10" fmla="*/ 160868 w 206586"/>
                <a:gd name="connsiteY10" fmla="*/ 211571 h 215568"/>
                <a:gd name="connsiteX11" fmla="*/ 191137 w 206586"/>
                <a:gd name="connsiteY11" fmla="*/ 203487 h 215568"/>
                <a:gd name="connsiteX12" fmla="*/ 204251 w 206586"/>
                <a:gd name="connsiteY12" fmla="*/ 204745 h 215568"/>
                <a:gd name="connsiteX13" fmla="*/ 204251 w 206586"/>
                <a:gd name="connsiteY13" fmla="*/ 87979 h 215568"/>
                <a:gd name="connsiteX14" fmla="*/ 202275 w 206586"/>
                <a:gd name="connsiteY14" fmla="*/ 85464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586" h="215568">
                  <a:moveTo>
                    <a:pt x="202275" y="85464"/>
                  </a:moveTo>
                  <a:lnTo>
                    <a:pt x="106167" y="7141"/>
                  </a:lnTo>
                  <a:cubicBezTo>
                    <a:pt x="105584" y="6602"/>
                    <a:pt x="104685" y="6602"/>
                    <a:pt x="104101" y="7141"/>
                  </a:cubicBezTo>
                  <a:lnTo>
                    <a:pt x="7994" y="85464"/>
                  </a:lnTo>
                  <a:cubicBezTo>
                    <a:pt x="7258" y="86065"/>
                    <a:pt x="6799" y="86937"/>
                    <a:pt x="6737" y="87889"/>
                  </a:cubicBezTo>
                  <a:lnTo>
                    <a:pt x="6737" y="204026"/>
                  </a:lnTo>
                  <a:cubicBezTo>
                    <a:pt x="14380" y="205086"/>
                    <a:pt x="21737" y="207646"/>
                    <a:pt x="28383" y="211571"/>
                  </a:cubicBezTo>
                  <a:cubicBezTo>
                    <a:pt x="33683" y="215128"/>
                    <a:pt x="39979" y="216888"/>
                    <a:pt x="46347" y="216601"/>
                  </a:cubicBezTo>
                  <a:cubicBezTo>
                    <a:pt x="52715" y="216862"/>
                    <a:pt x="59003" y="215101"/>
                    <a:pt x="64311" y="211571"/>
                  </a:cubicBezTo>
                  <a:cubicBezTo>
                    <a:pt x="83084" y="200793"/>
                    <a:pt x="106167" y="200793"/>
                    <a:pt x="124940" y="211571"/>
                  </a:cubicBezTo>
                  <a:cubicBezTo>
                    <a:pt x="135934" y="218424"/>
                    <a:pt x="149874" y="218424"/>
                    <a:pt x="160868" y="211571"/>
                  </a:cubicBezTo>
                  <a:cubicBezTo>
                    <a:pt x="170002" y="206092"/>
                    <a:pt x="180484" y="203290"/>
                    <a:pt x="191137" y="203487"/>
                  </a:cubicBezTo>
                  <a:cubicBezTo>
                    <a:pt x="195538" y="203424"/>
                    <a:pt x="199940" y="203847"/>
                    <a:pt x="204251" y="204745"/>
                  </a:cubicBezTo>
                  <a:lnTo>
                    <a:pt x="204251" y="87979"/>
                  </a:lnTo>
                  <a:cubicBezTo>
                    <a:pt x="204062" y="86856"/>
                    <a:pt x="203317" y="85913"/>
                    <a:pt x="202275" y="854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7A0A5EC-1914-4137-8DE6-41D01AAEF91C}"/>
                </a:ext>
              </a:extLst>
            </p:cNvPr>
            <p:cNvSpPr/>
            <p:nvPr/>
          </p:nvSpPr>
          <p:spPr>
            <a:xfrm>
              <a:off x="3615976" y="3677312"/>
              <a:ext cx="323352" cy="44910"/>
            </a:xfrm>
            <a:custGeom>
              <a:avLst/>
              <a:gdLst>
                <a:gd name="connsiteX0" fmla="*/ 309161 w 323352"/>
                <a:gd name="connsiteY0" fmla="*/ 6747 h 44910"/>
                <a:gd name="connsiteX1" fmla="*/ 278892 w 323352"/>
                <a:gd name="connsiteY1" fmla="*/ 14831 h 44910"/>
                <a:gd name="connsiteX2" fmla="*/ 242963 w 323352"/>
                <a:gd name="connsiteY2" fmla="*/ 14831 h 44910"/>
                <a:gd name="connsiteX3" fmla="*/ 182335 w 323352"/>
                <a:gd name="connsiteY3" fmla="*/ 14831 h 44910"/>
                <a:gd name="connsiteX4" fmla="*/ 164371 w 323352"/>
                <a:gd name="connsiteY4" fmla="*/ 19861 h 44910"/>
                <a:gd name="connsiteX5" fmla="*/ 146407 w 323352"/>
                <a:gd name="connsiteY5" fmla="*/ 14831 h 44910"/>
                <a:gd name="connsiteX6" fmla="*/ 85688 w 323352"/>
                <a:gd name="connsiteY6" fmla="*/ 14831 h 44910"/>
                <a:gd name="connsiteX7" fmla="*/ 50210 w 323352"/>
                <a:gd name="connsiteY7" fmla="*/ 14831 h 44910"/>
                <a:gd name="connsiteX8" fmla="*/ 19850 w 323352"/>
                <a:gd name="connsiteY8" fmla="*/ 6747 h 44910"/>
                <a:gd name="connsiteX9" fmla="*/ 6737 w 323352"/>
                <a:gd name="connsiteY9" fmla="*/ 19861 h 44910"/>
                <a:gd name="connsiteX10" fmla="*/ 19850 w 323352"/>
                <a:gd name="connsiteY10" fmla="*/ 32975 h 44910"/>
                <a:gd name="connsiteX11" fmla="*/ 37814 w 323352"/>
                <a:gd name="connsiteY11" fmla="*/ 37915 h 44910"/>
                <a:gd name="connsiteX12" fmla="*/ 98443 w 323352"/>
                <a:gd name="connsiteY12" fmla="*/ 37915 h 44910"/>
                <a:gd name="connsiteX13" fmla="*/ 133922 w 323352"/>
                <a:gd name="connsiteY13" fmla="*/ 37915 h 44910"/>
                <a:gd name="connsiteX14" fmla="*/ 194640 w 323352"/>
                <a:gd name="connsiteY14" fmla="*/ 37915 h 44910"/>
                <a:gd name="connsiteX15" fmla="*/ 230119 w 323352"/>
                <a:gd name="connsiteY15" fmla="*/ 37915 h 44910"/>
                <a:gd name="connsiteX16" fmla="*/ 290837 w 323352"/>
                <a:gd name="connsiteY16" fmla="*/ 37915 h 44910"/>
                <a:gd name="connsiteX17" fmla="*/ 308801 w 323352"/>
                <a:gd name="connsiteY17" fmla="*/ 32975 h 44910"/>
                <a:gd name="connsiteX18" fmla="*/ 321915 w 323352"/>
                <a:gd name="connsiteY18" fmla="*/ 19861 h 44910"/>
                <a:gd name="connsiteX19" fmla="*/ 308801 w 323352"/>
                <a:gd name="connsiteY19" fmla="*/ 674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161" y="6747"/>
                  </a:moveTo>
                  <a:cubicBezTo>
                    <a:pt x="298508" y="6550"/>
                    <a:pt x="288026" y="9352"/>
                    <a:pt x="278892" y="14831"/>
                  </a:cubicBezTo>
                  <a:cubicBezTo>
                    <a:pt x="267898" y="21684"/>
                    <a:pt x="253957" y="21684"/>
                    <a:pt x="242963" y="14831"/>
                  </a:cubicBezTo>
                  <a:cubicBezTo>
                    <a:pt x="224191" y="4052"/>
                    <a:pt x="201107" y="4052"/>
                    <a:pt x="182335" y="14831"/>
                  </a:cubicBezTo>
                  <a:cubicBezTo>
                    <a:pt x="177027" y="18361"/>
                    <a:pt x="170739" y="20121"/>
                    <a:pt x="164371" y="19861"/>
                  </a:cubicBezTo>
                  <a:cubicBezTo>
                    <a:pt x="158003" y="20148"/>
                    <a:pt x="151706" y="18388"/>
                    <a:pt x="146407" y="14831"/>
                  </a:cubicBezTo>
                  <a:cubicBezTo>
                    <a:pt x="127599" y="4061"/>
                    <a:pt x="104497" y="4061"/>
                    <a:pt x="85688" y="14831"/>
                  </a:cubicBezTo>
                  <a:cubicBezTo>
                    <a:pt x="74811" y="21541"/>
                    <a:pt x="61087" y="21541"/>
                    <a:pt x="50210" y="14831"/>
                  </a:cubicBezTo>
                  <a:cubicBezTo>
                    <a:pt x="41048" y="9334"/>
                    <a:pt x="30530" y="6541"/>
                    <a:pt x="19850" y="6747"/>
                  </a:cubicBezTo>
                  <a:cubicBezTo>
                    <a:pt x="12611" y="6747"/>
                    <a:pt x="6737" y="12621"/>
                    <a:pt x="6737" y="19861"/>
                  </a:cubicBezTo>
                  <a:cubicBezTo>
                    <a:pt x="6737" y="27100"/>
                    <a:pt x="12611" y="32975"/>
                    <a:pt x="19850" y="32975"/>
                  </a:cubicBezTo>
                  <a:cubicBezTo>
                    <a:pt x="26209" y="32687"/>
                    <a:pt x="32497" y="34421"/>
                    <a:pt x="37814" y="37915"/>
                  </a:cubicBezTo>
                  <a:cubicBezTo>
                    <a:pt x="56551" y="48819"/>
                    <a:pt x="79707" y="48819"/>
                    <a:pt x="98443" y="37915"/>
                  </a:cubicBezTo>
                  <a:cubicBezTo>
                    <a:pt x="109347" y="31322"/>
                    <a:pt x="123009" y="31322"/>
                    <a:pt x="133922" y="37915"/>
                  </a:cubicBezTo>
                  <a:cubicBezTo>
                    <a:pt x="152694" y="48819"/>
                    <a:pt x="175868" y="48819"/>
                    <a:pt x="194640" y="37915"/>
                  </a:cubicBezTo>
                  <a:cubicBezTo>
                    <a:pt x="205553" y="31322"/>
                    <a:pt x="219215" y="31322"/>
                    <a:pt x="230119" y="37915"/>
                  </a:cubicBezTo>
                  <a:cubicBezTo>
                    <a:pt x="248892" y="48819"/>
                    <a:pt x="272065" y="48819"/>
                    <a:pt x="290837" y="37915"/>
                  </a:cubicBezTo>
                  <a:cubicBezTo>
                    <a:pt x="296146" y="34403"/>
                    <a:pt x="302442" y="32669"/>
                    <a:pt x="308801" y="32975"/>
                  </a:cubicBezTo>
                  <a:cubicBezTo>
                    <a:pt x="316041" y="32975"/>
                    <a:pt x="321915" y="27100"/>
                    <a:pt x="321915" y="19861"/>
                  </a:cubicBezTo>
                  <a:cubicBezTo>
                    <a:pt x="321915" y="12621"/>
                    <a:pt x="316041" y="6747"/>
                    <a:pt x="308801" y="674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3BDB187-C041-49AF-AE06-9002100FA798}"/>
                </a:ext>
              </a:extLst>
            </p:cNvPr>
            <p:cNvSpPr/>
            <p:nvPr/>
          </p:nvSpPr>
          <p:spPr>
            <a:xfrm>
              <a:off x="3616066" y="3624855"/>
              <a:ext cx="323352" cy="44910"/>
            </a:xfrm>
            <a:custGeom>
              <a:avLst/>
              <a:gdLst>
                <a:gd name="connsiteX0" fmla="*/ 309071 w 323352"/>
                <a:gd name="connsiteY0" fmla="*/ 6749 h 44910"/>
                <a:gd name="connsiteX1" fmla="*/ 278802 w 323352"/>
                <a:gd name="connsiteY1" fmla="*/ 14833 h 44910"/>
                <a:gd name="connsiteX2" fmla="*/ 242874 w 323352"/>
                <a:gd name="connsiteY2" fmla="*/ 14833 h 44910"/>
                <a:gd name="connsiteX3" fmla="*/ 182245 w 323352"/>
                <a:gd name="connsiteY3" fmla="*/ 14833 h 44910"/>
                <a:gd name="connsiteX4" fmla="*/ 146317 w 323352"/>
                <a:gd name="connsiteY4" fmla="*/ 14833 h 44910"/>
                <a:gd name="connsiteX5" fmla="*/ 85688 w 323352"/>
                <a:gd name="connsiteY5" fmla="*/ 14833 h 44910"/>
                <a:gd name="connsiteX6" fmla="*/ 50209 w 323352"/>
                <a:gd name="connsiteY6" fmla="*/ 14833 h 44910"/>
                <a:gd name="connsiteX7" fmla="*/ 19850 w 323352"/>
                <a:gd name="connsiteY7" fmla="*/ 6749 h 44910"/>
                <a:gd name="connsiteX8" fmla="*/ 6737 w 323352"/>
                <a:gd name="connsiteY8" fmla="*/ 19863 h 44910"/>
                <a:gd name="connsiteX9" fmla="*/ 19850 w 323352"/>
                <a:gd name="connsiteY9" fmla="*/ 32976 h 44910"/>
                <a:gd name="connsiteX10" fmla="*/ 37814 w 323352"/>
                <a:gd name="connsiteY10" fmla="*/ 37917 h 44910"/>
                <a:gd name="connsiteX11" fmla="*/ 98443 w 323352"/>
                <a:gd name="connsiteY11" fmla="*/ 37917 h 44910"/>
                <a:gd name="connsiteX12" fmla="*/ 134371 w 323352"/>
                <a:gd name="connsiteY12" fmla="*/ 37917 h 44910"/>
                <a:gd name="connsiteX13" fmla="*/ 164640 w 323352"/>
                <a:gd name="connsiteY13" fmla="*/ 46090 h 44910"/>
                <a:gd name="connsiteX14" fmla="*/ 194999 w 323352"/>
                <a:gd name="connsiteY14" fmla="*/ 37917 h 44910"/>
                <a:gd name="connsiteX15" fmla="*/ 230478 w 323352"/>
                <a:gd name="connsiteY15" fmla="*/ 37917 h 44910"/>
                <a:gd name="connsiteX16" fmla="*/ 291197 w 323352"/>
                <a:gd name="connsiteY16" fmla="*/ 37917 h 44910"/>
                <a:gd name="connsiteX17" fmla="*/ 309161 w 323352"/>
                <a:gd name="connsiteY17" fmla="*/ 32976 h 44910"/>
                <a:gd name="connsiteX18" fmla="*/ 322274 w 323352"/>
                <a:gd name="connsiteY18" fmla="*/ 19863 h 44910"/>
                <a:gd name="connsiteX19" fmla="*/ 309161 w 323352"/>
                <a:gd name="connsiteY19" fmla="*/ 6749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071" y="6749"/>
                  </a:moveTo>
                  <a:cubicBezTo>
                    <a:pt x="298418" y="6533"/>
                    <a:pt x="287927" y="9336"/>
                    <a:pt x="278802" y="14833"/>
                  </a:cubicBezTo>
                  <a:cubicBezTo>
                    <a:pt x="267808" y="21686"/>
                    <a:pt x="253868" y="21686"/>
                    <a:pt x="242874" y="14833"/>
                  </a:cubicBezTo>
                  <a:cubicBezTo>
                    <a:pt x="224101" y="4054"/>
                    <a:pt x="201017" y="4054"/>
                    <a:pt x="182245" y="14833"/>
                  </a:cubicBezTo>
                  <a:cubicBezTo>
                    <a:pt x="171251" y="21686"/>
                    <a:pt x="157311" y="21686"/>
                    <a:pt x="146317" y="14833"/>
                  </a:cubicBezTo>
                  <a:cubicBezTo>
                    <a:pt x="127545" y="4054"/>
                    <a:pt x="104461" y="4054"/>
                    <a:pt x="85688" y="14833"/>
                  </a:cubicBezTo>
                  <a:cubicBezTo>
                    <a:pt x="74811" y="21542"/>
                    <a:pt x="61087" y="21542"/>
                    <a:pt x="50209" y="14833"/>
                  </a:cubicBezTo>
                  <a:cubicBezTo>
                    <a:pt x="41057" y="9327"/>
                    <a:pt x="30530" y="6525"/>
                    <a:pt x="19850" y="6749"/>
                  </a:cubicBezTo>
                  <a:cubicBezTo>
                    <a:pt x="12611" y="6749"/>
                    <a:pt x="6737" y="12623"/>
                    <a:pt x="6737" y="19863"/>
                  </a:cubicBezTo>
                  <a:cubicBezTo>
                    <a:pt x="6737" y="27102"/>
                    <a:pt x="12611" y="32976"/>
                    <a:pt x="19850" y="32976"/>
                  </a:cubicBezTo>
                  <a:cubicBezTo>
                    <a:pt x="26200" y="32743"/>
                    <a:pt x="32479" y="34467"/>
                    <a:pt x="37814" y="37917"/>
                  </a:cubicBezTo>
                  <a:cubicBezTo>
                    <a:pt x="56551" y="48821"/>
                    <a:pt x="79706" y="48821"/>
                    <a:pt x="98443" y="37917"/>
                  </a:cubicBezTo>
                  <a:cubicBezTo>
                    <a:pt x="109473" y="31189"/>
                    <a:pt x="123341" y="31189"/>
                    <a:pt x="134371" y="37917"/>
                  </a:cubicBezTo>
                  <a:cubicBezTo>
                    <a:pt x="143488" y="43449"/>
                    <a:pt x="153979" y="46279"/>
                    <a:pt x="164640" y="46090"/>
                  </a:cubicBezTo>
                  <a:cubicBezTo>
                    <a:pt x="175329" y="46261"/>
                    <a:pt x="185847" y="43431"/>
                    <a:pt x="194999" y="37917"/>
                  </a:cubicBezTo>
                  <a:cubicBezTo>
                    <a:pt x="205904" y="31324"/>
                    <a:pt x="219565" y="31324"/>
                    <a:pt x="230478" y="37917"/>
                  </a:cubicBezTo>
                  <a:cubicBezTo>
                    <a:pt x="249251" y="48821"/>
                    <a:pt x="272424" y="48821"/>
                    <a:pt x="291197" y="37917"/>
                  </a:cubicBezTo>
                  <a:cubicBezTo>
                    <a:pt x="296532" y="34458"/>
                    <a:pt x="302811" y="32734"/>
                    <a:pt x="309161" y="32976"/>
                  </a:cubicBezTo>
                  <a:cubicBezTo>
                    <a:pt x="316400" y="32976"/>
                    <a:pt x="322274" y="27102"/>
                    <a:pt x="322274" y="19863"/>
                  </a:cubicBezTo>
                  <a:cubicBezTo>
                    <a:pt x="322274" y="12623"/>
                    <a:pt x="316400" y="6749"/>
                    <a:pt x="309161" y="67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42EF1565-41C6-4401-A5FB-E96C05EC52DC}"/>
              </a:ext>
            </a:extLst>
          </p:cNvPr>
          <p:cNvGrpSpPr/>
          <p:nvPr/>
        </p:nvGrpSpPr>
        <p:grpSpPr>
          <a:xfrm>
            <a:off x="4005436" y="3401890"/>
            <a:ext cx="324969" cy="320330"/>
            <a:chOff x="4005436" y="3401890"/>
            <a:chExt cx="324969" cy="320330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6061162-CE6B-4EE7-96C9-715A469CD38E}"/>
                </a:ext>
              </a:extLst>
            </p:cNvPr>
            <p:cNvSpPr/>
            <p:nvPr/>
          </p:nvSpPr>
          <p:spPr>
            <a:xfrm>
              <a:off x="4123819" y="3401890"/>
              <a:ext cx="206586" cy="215568"/>
            </a:xfrm>
            <a:custGeom>
              <a:avLst/>
              <a:gdLst>
                <a:gd name="connsiteX0" fmla="*/ 202544 w 206586"/>
                <a:gd name="connsiteY0" fmla="*/ 85464 h 215568"/>
                <a:gd name="connsiteX1" fmla="*/ 106706 w 206586"/>
                <a:gd name="connsiteY1" fmla="*/ 7141 h 215568"/>
                <a:gd name="connsiteX2" fmla="*/ 104640 w 206586"/>
                <a:gd name="connsiteY2" fmla="*/ 7141 h 215568"/>
                <a:gd name="connsiteX3" fmla="*/ 7904 w 206586"/>
                <a:gd name="connsiteY3" fmla="*/ 85464 h 215568"/>
                <a:gd name="connsiteX4" fmla="*/ 6737 w 206586"/>
                <a:gd name="connsiteY4" fmla="*/ 87889 h 215568"/>
                <a:gd name="connsiteX5" fmla="*/ 6737 w 206586"/>
                <a:gd name="connsiteY5" fmla="*/ 204026 h 215568"/>
                <a:gd name="connsiteX6" fmla="*/ 28293 w 206586"/>
                <a:gd name="connsiteY6" fmla="*/ 211571 h 215568"/>
                <a:gd name="connsiteX7" fmla="*/ 63772 w 206586"/>
                <a:gd name="connsiteY7" fmla="*/ 211571 h 215568"/>
                <a:gd name="connsiteX8" fmla="*/ 124401 w 206586"/>
                <a:gd name="connsiteY8" fmla="*/ 211571 h 215568"/>
                <a:gd name="connsiteX9" fmla="*/ 160329 w 206586"/>
                <a:gd name="connsiteY9" fmla="*/ 211571 h 215568"/>
                <a:gd name="connsiteX10" fmla="*/ 190688 w 206586"/>
                <a:gd name="connsiteY10" fmla="*/ 203487 h 215568"/>
                <a:gd name="connsiteX11" fmla="*/ 203802 w 206586"/>
                <a:gd name="connsiteY11" fmla="*/ 204745 h 215568"/>
                <a:gd name="connsiteX12" fmla="*/ 203802 w 206586"/>
                <a:gd name="connsiteY12" fmla="*/ 87979 h 215568"/>
                <a:gd name="connsiteX13" fmla="*/ 202544 w 206586"/>
                <a:gd name="connsiteY13" fmla="*/ 85464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6586" h="215568">
                  <a:moveTo>
                    <a:pt x="202544" y="85464"/>
                  </a:moveTo>
                  <a:lnTo>
                    <a:pt x="106706" y="7141"/>
                  </a:lnTo>
                  <a:cubicBezTo>
                    <a:pt x="106122" y="6602"/>
                    <a:pt x="105224" y="6602"/>
                    <a:pt x="104640" y="7141"/>
                  </a:cubicBezTo>
                  <a:lnTo>
                    <a:pt x="7904" y="85464"/>
                  </a:lnTo>
                  <a:cubicBezTo>
                    <a:pt x="7195" y="86075"/>
                    <a:pt x="6763" y="86955"/>
                    <a:pt x="6737" y="87889"/>
                  </a:cubicBezTo>
                  <a:lnTo>
                    <a:pt x="6737" y="204026"/>
                  </a:lnTo>
                  <a:cubicBezTo>
                    <a:pt x="14353" y="205086"/>
                    <a:pt x="21683" y="207646"/>
                    <a:pt x="28293" y="211571"/>
                  </a:cubicBezTo>
                  <a:cubicBezTo>
                    <a:pt x="39170" y="218281"/>
                    <a:pt x="52895" y="218281"/>
                    <a:pt x="63772" y="211571"/>
                  </a:cubicBezTo>
                  <a:cubicBezTo>
                    <a:pt x="82545" y="200793"/>
                    <a:pt x="105628" y="200793"/>
                    <a:pt x="124401" y="211571"/>
                  </a:cubicBezTo>
                  <a:cubicBezTo>
                    <a:pt x="135395" y="218424"/>
                    <a:pt x="149335" y="218424"/>
                    <a:pt x="160329" y="211571"/>
                  </a:cubicBezTo>
                  <a:cubicBezTo>
                    <a:pt x="169490" y="206074"/>
                    <a:pt x="180009" y="203281"/>
                    <a:pt x="190688" y="203487"/>
                  </a:cubicBezTo>
                  <a:cubicBezTo>
                    <a:pt x="195089" y="203434"/>
                    <a:pt x="199490" y="203856"/>
                    <a:pt x="203802" y="204745"/>
                  </a:cubicBezTo>
                  <a:lnTo>
                    <a:pt x="203802" y="87979"/>
                  </a:lnTo>
                  <a:cubicBezTo>
                    <a:pt x="203802" y="86991"/>
                    <a:pt x="203335" y="86056"/>
                    <a:pt x="202544" y="854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049A45-F549-4C9C-978E-F62265E92BD8}"/>
                </a:ext>
              </a:extLst>
            </p:cNvPr>
            <p:cNvSpPr/>
            <p:nvPr/>
          </p:nvSpPr>
          <p:spPr>
            <a:xfrm>
              <a:off x="4005436" y="3677310"/>
              <a:ext cx="323352" cy="44910"/>
            </a:xfrm>
            <a:custGeom>
              <a:avLst/>
              <a:gdLst>
                <a:gd name="connsiteX0" fmla="*/ 309071 w 323352"/>
                <a:gd name="connsiteY0" fmla="*/ 6749 h 44910"/>
                <a:gd name="connsiteX1" fmla="*/ 278712 w 323352"/>
                <a:gd name="connsiteY1" fmla="*/ 14833 h 44910"/>
                <a:gd name="connsiteX2" fmla="*/ 242784 w 323352"/>
                <a:gd name="connsiteY2" fmla="*/ 14833 h 44910"/>
                <a:gd name="connsiteX3" fmla="*/ 182155 w 323352"/>
                <a:gd name="connsiteY3" fmla="*/ 14833 h 44910"/>
                <a:gd name="connsiteX4" fmla="*/ 146676 w 323352"/>
                <a:gd name="connsiteY4" fmla="*/ 14833 h 44910"/>
                <a:gd name="connsiteX5" fmla="*/ 116317 w 323352"/>
                <a:gd name="connsiteY5" fmla="*/ 6749 h 44910"/>
                <a:gd name="connsiteX6" fmla="*/ 86048 w 323352"/>
                <a:gd name="connsiteY6" fmla="*/ 14833 h 44910"/>
                <a:gd name="connsiteX7" fmla="*/ 68083 w 323352"/>
                <a:gd name="connsiteY7" fmla="*/ 19863 h 44910"/>
                <a:gd name="connsiteX8" fmla="*/ 50119 w 323352"/>
                <a:gd name="connsiteY8" fmla="*/ 14833 h 44910"/>
                <a:gd name="connsiteX9" fmla="*/ 19850 w 323352"/>
                <a:gd name="connsiteY9" fmla="*/ 6749 h 44910"/>
                <a:gd name="connsiteX10" fmla="*/ 6737 w 323352"/>
                <a:gd name="connsiteY10" fmla="*/ 19863 h 44910"/>
                <a:gd name="connsiteX11" fmla="*/ 19850 w 323352"/>
                <a:gd name="connsiteY11" fmla="*/ 32976 h 44910"/>
                <a:gd name="connsiteX12" fmla="*/ 37814 w 323352"/>
                <a:gd name="connsiteY12" fmla="*/ 37917 h 44910"/>
                <a:gd name="connsiteX13" fmla="*/ 98443 w 323352"/>
                <a:gd name="connsiteY13" fmla="*/ 37917 h 44910"/>
                <a:gd name="connsiteX14" fmla="*/ 134371 w 323352"/>
                <a:gd name="connsiteY14" fmla="*/ 37917 h 44910"/>
                <a:gd name="connsiteX15" fmla="*/ 194999 w 323352"/>
                <a:gd name="connsiteY15" fmla="*/ 37917 h 44910"/>
                <a:gd name="connsiteX16" fmla="*/ 212963 w 323352"/>
                <a:gd name="connsiteY16" fmla="*/ 32976 h 44910"/>
                <a:gd name="connsiteX17" fmla="*/ 230927 w 323352"/>
                <a:gd name="connsiteY17" fmla="*/ 37917 h 44910"/>
                <a:gd name="connsiteX18" fmla="*/ 261197 w 323352"/>
                <a:gd name="connsiteY18" fmla="*/ 46090 h 44910"/>
                <a:gd name="connsiteX19" fmla="*/ 291556 w 323352"/>
                <a:gd name="connsiteY19" fmla="*/ 37917 h 44910"/>
                <a:gd name="connsiteX20" fmla="*/ 309520 w 323352"/>
                <a:gd name="connsiteY20" fmla="*/ 32976 h 44910"/>
                <a:gd name="connsiteX21" fmla="*/ 322634 w 323352"/>
                <a:gd name="connsiteY21" fmla="*/ 19863 h 44910"/>
                <a:gd name="connsiteX22" fmla="*/ 309520 w 323352"/>
                <a:gd name="connsiteY22" fmla="*/ 6749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352" h="44910">
                  <a:moveTo>
                    <a:pt x="309071" y="6749"/>
                  </a:moveTo>
                  <a:cubicBezTo>
                    <a:pt x="298391" y="6542"/>
                    <a:pt x="287873" y="9336"/>
                    <a:pt x="278712" y="14833"/>
                  </a:cubicBezTo>
                  <a:cubicBezTo>
                    <a:pt x="267718" y="21686"/>
                    <a:pt x="253778" y="21686"/>
                    <a:pt x="242784" y="14833"/>
                  </a:cubicBezTo>
                  <a:cubicBezTo>
                    <a:pt x="224011" y="4054"/>
                    <a:pt x="200927" y="4054"/>
                    <a:pt x="182155" y="14833"/>
                  </a:cubicBezTo>
                  <a:cubicBezTo>
                    <a:pt x="171278" y="21542"/>
                    <a:pt x="157553" y="21542"/>
                    <a:pt x="146676" y="14833"/>
                  </a:cubicBezTo>
                  <a:cubicBezTo>
                    <a:pt x="137515" y="9354"/>
                    <a:pt x="126997" y="6551"/>
                    <a:pt x="116317" y="6749"/>
                  </a:cubicBezTo>
                  <a:cubicBezTo>
                    <a:pt x="105664" y="6525"/>
                    <a:pt x="95164" y="9327"/>
                    <a:pt x="86048" y="14833"/>
                  </a:cubicBezTo>
                  <a:cubicBezTo>
                    <a:pt x="80721" y="18327"/>
                    <a:pt x="74452" y="20087"/>
                    <a:pt x="68083" y="19863"/>
                  </a:cubicBezTo>
                  <a:cubicBezTo>
                    <a:pt x="61715" y="20123"/>
                    <a:pt x="55428" y="18363"/>
                    <a:pt x="50119" y="14833"/>
                  </a:cubicBezTo>
                  <a:cubicBezTo>
                    <a:pt x="40985" y="9354"/>
                    <a:pt x="30503" y="6551"/>
                    <a:pt x="19850" y="6749"/>
                  </a:cubicBezTo>
                  <a:cubicBezTo>
                    <a:pt x="12611" y="6749"/>
                    <a:pt x="6737" y="12623"/>
                    <a:pt x="6737" y="19863"/>
                  </a:cubicBezTo>
                  <a:cubicBezTo>
                    <a:pt x="6737" y="27102"/>
                    <a:pt x="12611" y="32976"/>
                    <a:pt x="19850" y="32976"/>
                  </a:cubicBezTo>
                  <a:cubicBezTo>
                    <a:pt x="26209" y="32689"/>
                    <a:pt x="32497" y="34413"/>
                    <a:pt x="37814" y="37917"/>
                  </a:cubicBezTo>
                  <a:cubicBezTo>
                    <a:pt x="56551" y="48821"/>
                    <a:pt x="79706" y="48821"/>
                    <a:pt x="98443" y="37917"/>
                  </a:cubicBezTo>
                  <a:cubicBezTo>
                    <a:pt x="109473" y="31189"/>
                    <a:pt x="123341" y="31189"/>
                    <a:pt x="134371" y="37917"/>
                  </a:cubicBezTo>
                  <a:cubicBezTo>
                    <a:pt x="153107" y="48821"/>
                    <a:pt x="176263" y="48821"/>
                    <a:pt x="194999" y="37917"/>
                  </a:cubicBezTo>
                  <a:cubicBezTo>
                    <a:pt x="200317" y="34413"/>
                    <a:pt x="206604" y="32680"/>
                    <a:pt x="212963" y="32976"/>
                  </a:cubicBezTo>
                  <a:cubicBezTo>
                    <a:pt x="219323" y="32725"/>
                    <a:pt x="225592" y="34449"/>
                    <a:pt x="230927" y="37917"/>
                  </a:cubicBezTo>
                  <a:cubicBezTo>
                    <a:pt x="240035" y="43459"/>
                    <a:pt x="250535" y="46297"/>
                    <a:pt x="261197" y="46090"/>
                  </a:cubicBezTo>
                  <a:cubicBezTo>
                    <a:pt x="271885" y="46261"/>
                    <a:pt x="282403" y="43431"/>
                    <a:pt x="291556" y="37917"/>
                  </a:cubicBezTo>
                  <a:cubicBezTo>
                    <a:pt x="296873" y="34413"/>
                    <a:pt x="303161" y="32680"/>
                    <a:pt x="309520" y="32976"/>
                  </a:cubicBezTo>
                  <a:cubicBezTo>
                    <a:pt x="316759" y="32976"/>
                    <a:pt x="322634" y="27102"/>
                    <a:pt x="322634" y="19863"/>
                  </a:cubicBezTo>
                  <a:cubicBezTo>
                    <a:pt x="322634" y="12623"/>
                    <a:pt x="316759" y="6749"/>
                    <a:pt x="309520" y="67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32C3A6-4B1F-4E89-AA10-64B4C6449DCA}"/>
                </a:ext>
              </a:extLst>
            </p:cNvPr>
            <p:cNvSpPr/>
            <p:nvPr/>
          </p:nvSpPr>
          <p:spPr>
            <a:xfrm>
              <a:off x="4005796" y="3624856"/>
              <a:ext cx="323352" cy="44910"/>
            </a:xfrm>
            <a:custGeom>
              <a:avLst/>
              <a:gdLst>
                <a:gd name="connsiteX0" fmla="*/ 308712 w 323352"/>
                <a:gd name="connsiteY0" fmla="*/ 6748 h 44910"/>
                <a:gd name="connsiteX1" fmla="*/ 278352 w 323352"/>
                <a:gd name="connsiteY1" fmla="*/ 14832 h 44910"/>
                <a:gd name="connsiteX2" fmla="*/ 242424 w 323352"/>
                <a:gd name="connsiteY2" fmla="*/ 14832 h 44910"/>
                <a:gd name="connsiteX3" fmla="*/ 181796 w 323352"/>
                <a:gd name="connsiteY3" fmla="*/ 14832 h 44910"/>
                <a:gd name="connsiteX4" fmla="*/ 146317 w 323352"/>
                <a:gd name="connsiteY4" fmla="*/ 14832 h 44910"/>
                <a:gd name="connsiteX5" fmla="*/ 85599 w 323352"/>
                <a:gd name="connsiteY5" fmla="*/ 14832 h 44910"/>
                <a:gd name="connsiteX6" fmla="*/ 50119 w 323352"/>
                <a:gd name="connsiteY6" fmla="*/ 14832 h 44910"/>
                <a:gd name="connsiteX7" fmla="*/ 19850 w 323352"/>
                <a:gd name="connsiteY7" fmla="*/ 6748 h 44910"/>
                <a:gd name="connsiteX8" fmla="*/ 6737 w 323352"/>
                <a:gd name="connsiteY8" fmla="*/ 19862 h 44910"/>
                <a:gd name="connsiteX9" fmla="*/ 19850 w 323352"/>
                <a:gd name="connsiteY9" fmla="*/ 32975 h 44910"/>
                <a:gd name="connsiteX10" fmla="*/ 37814 w 323352"/>
                <a:gd name="connsiteY10" fmla="*/ 37916 h 44910"/>
                <a:gd name="connsiteX11" fmla="*/ 98443 w 323352"/>
                <a:gd name="connsiteY11" fmla="*/ 37916 h 44910"/>
                <a:gd name="connsiteX12" fmla="*/ 134371 w 323352"/>
                <a:gd name="connsiteY12" fmla="*/ 37916 h 44910"/>
                <a:gd name="connsiteX13" fmla="*/ 194999 w 323352"/>
                <a:gd name="connsiteY13" fmla="*/ 37916 h 44910"/>
                <a:gd name="connsiteX14" fmla="*/ 230478 w 323352"/>
                <a:gd name="connsiteY14" fmla="*/ 37916 h 44910"/>
                <a:gd name="connsiteX15" fmla="*/ 291197 w 323352"/>
                <a:gd name="connsiteY15" fmla="*/ 37916 h 44910"/>
                <a:gd name="connsiteX16" fmla="*/ 309161 w 323352"/>
                <a:gd name="connsiteY16" fmla="*/ 32975 h 44910"/>
                <a:gd name="connsiteX17" fmla="*/ 322274 w 323352"/>
                <a:gd name="connsiteY17" fmla="*/ 19862 h 44910"/>
                <a:gd name="connsiteX18" fmla="*/ 309161 w 323352"/>
                <a:gd name="connsiteY18" fmla="*/ 674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352" h="44910">
                  <a:moveTo>
                    <a:pt x="308712" y="6748"/>
                  </a:moveTo>
                  <a:cubicBezTo>
                    <a:pt x="298032" y="6541"/>
                    <a:pt x="287514" y="9335"/>
                    <a:pt x="278352" y="14832"/>
                  </a:cubicBezTo>
                  <a:cubicBezTo>
                    <a:pt x="267358" y="21685"/>
                    <a:pt x="253418" y="21685"/>
                    <a:pt x="242424" y="14832"/>
                  </a:cubicBezTo>
                  <a:cubicBezTo>
                    <a:pt x="223652" y="4053"/>
                    <a:pt x="200568" y="4053"/>
                    <a:pt x="181796" y="14832"/>
                  </a:cubicBezTo>
                  <a:cubicBezTo>
                    <a:pt x="170919" y="21541"/>
                    <a:pt x="157194" y="21541"/>
                    <a:pt x="146317" y="14832"/>
                  </a:cubicBezTo>
                  <a:cubicBezTo>
                    <a:pt x="127508" y="4062"/>
                    <a:pt x="104407" y="4062"/>
                    <a:pt x="85599" y="14832"/>
                  </a:cubicBezTo>
                  <a:cubicBezTo>
                    <a:pt x="74721" y="21541"/>
                    <a:pt x="60997" y="21541"/>
                    <a:pt x="50119" y="14832"/>
                  </a:cubicBezTo>
                  <a:cubicBezTo>
                    <a:pt x="40994" y="9335"/>
                    <a:pt x="30503" y="6532"/>
                    <a:pt x="19850" y="6748"/>
                  </a:cubicBezTo>
                  <a:cubicBezTo>
                    <a:pt x="12611" y="6748"/>
                    <a:pt x="6737" y="12622"/>
                    <a:pt x="6737" y="19862"/>
                  </a:cubicBezTo>
                  <a:cubicBezTo>
                    <a:pt x="6737" y="27101"/>
                    <a:pt x="12611" y="32975"/>
                    <a:pt x="19850" y="32975"/>
                  </a:cubicBezTo>
                  <a:cubicBezTo>
                    <a:pt x="26200" y="32733"/>
                    <a:pt x="32479" y="34458"/>
                    <a:pt x="37814" y="37916"/>
                  </a:cubicBezTo>
                  <a:cubicBezTo>
                    <a:pt x="56551" y="48820"/>
                    <a:pt x="79706" y="48820"/>
                    <a:pt x="98443" y="37916"/>
                  </a:cubicBezTo>
                  <a:cubicBezTo>
                    <a:pt x="109473" y="31188"/>
                    <a:pt x="123341" y="31188"/>
                    <a:pt x="134371" y="37916"/>
                  </a:cubicBezTo>
                  <a:cubicBezTo>
                    <a:pt x="153107" y="48820"/>
                    <a:pt x="176263" y="48820"/>
                    <a:pt x="194999" y="37916"/>
                  </a:cubicBezTo>
                  <a:cubicBezTo>
                    <a:pt x="205903" y="31323"/>
                    <a:pt x="219565" y="31323"/>
                    <a:pt x="230478" y="37916"/>
                  </a:cubicBezTo>
                  <a:cubicBezTo>
                    <a:pt x="249251" y="48820"/>
                    <a:pt x="272424" y="48820"/>
                    <a:pt x="291197" y="37916"/>
                  </a:cubicBezTo>
                  <a:cubicBezTo>
                    <a:pt x="296532" y="34467"/>
                    <a:pt x="302810" y="32742"/>
                    <a:pt x="309161" y="32975"/>
                  </a:cubicBezTo>
                  <a:cubicBezTo>
                    <a:pt x="316400" y="32975"/>
                    <a:pt x="322274" y="27101"/>
                    <a:pt x="322274" y="19862"/>
                  </a:cubicBezTo>
                  <a:cubicBezTo>
                    <a:pt x="322274" y="12622"/>
                    <a:pt x="316400" y="6748"/>
                    <a:pt x="309161" y="6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634F26A-6B9E-44B2-9F20-79506F981C7D}"/>
              </a:ext>
            </a:extLst>
          </p:cNvPr>
          <p:cNvGrpSpPr/>
          <p:nvPr/>
        </p:nvGrpSpPr>
        <p:grpSpPr>
          <a:xfrm>
            <a:off x="502492" y="3880457"/>
            <a:ext cx="326324" cy="294471"/>
            <a:chOff x="502492" y="3880457"/>
            <a:chExt cx="326324" cy="294471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EF2815D-59E8-4615-A776-3903AAEC8953}"/>
                </a:ext>
              </a:extLst>
            </p:cNvPr>
            <p:cNvSpPr/>
            <p:nvPr/>
          </p:nvSpPr>
          <p:spPr>
            <a:xfrm>
              <a:off x="685104" y="3965598"/>
              <a:ext cx="143712" cy="170658"/>
            </a:xfrm>
            <a:custGeom>
              <a:avLst/>
              <a:gdLst>
                <a:gd name="connsiteX0" fmla="*/ 79175 w 143712"/>
                <a:gd name="connsiteY0" fmla="*/ 124718 h 170658"/>
                <a:gd name="connsiteX1" fmla="*/ 79804 w 143712"/>
                <a:gd name="connsiteY1" fmla="*/ 124718 h 170658"/>
                <a:gd name="connsiteX2" fmla="*/ 141073 w 143712"/>
                <a:gd name="connsiteY2" fmla="*/ 68050 h 170658"/>
                <a:gd name="connsiteX3" fmla="*/ 84407 w 143712"/>
                <a:gd name="connsiteY3" fmla="*/ 6784 h 170658"/>
                <a:gd name="connsiteX4" fmla="*/ 79804 w 143712"/>
                <a:gd name="connsiteY4" fmla="*/ 6784 h 170658"/>
                <a:gd name="connsiteX5" fmla="*/ 17559 w 143712"/>
                <a:gd name="connsiteY5" fmla="*/ 6784 h 170658"/>
                <a:gd name="connsiteX6" fmla="*/ 6782 w 143712"/>
                <a:gd name="connsiteY6" fmla="*/ 15676 h 170658"/>
                <a:gd name="connsiteX7" fmla="*/ 15677 w 143712"/>
                <a:gd name="connsiteY7" fmla="*/ 26454 h 170658"/>
                <a:gd name="connsiteX8" fmla="*/ 17559 w 143712"/>
                <a:gd name="connsiteY8" fmla="*/ 26454 h 170658"/>
                <a:gd name="connsiteX9" fmla="*/ 79804 w 143712"/>
                <a:gd name="connsiteY9" fmla="*/ 26454 h 170658"/>
                <a:gd name="connsiteX10" fmla="*/ 120979 w 143712"/>
                <a:gd name="connsiteY10" fmla="*/ 63873 h 170658"/>
                <a:gd name="connsiteX11" fmla="*/ 83563 w 143712"/>
                <a:gd name="connsiteY11" fmla="*/ 105047 h 170658"/>
                <a:gd name="connsiteX12" fmla="*/ 79804 w 143712"/>
                <a:gd name="connsiteY12" fmla="*/ 105047 h 170658"/>
                <a:gd name="connsiteX13" fmla="*/ 78726 w 143712"/>
                <a:gd name="connsiteY13" fmla="*/ 105047 h 170658"/>
                <a:gd name="connsiteX14" fmla="*/ 54475 w 143712"/>
                <a:gd name="connsiteY14" fmla="*/ 105047 h 170658"/>
                <a:gd name="connsiteX15" fmla="*/ 81421 w 143712"/>
                <a:gd name="connsiteY15" fmla="*/ 78101 h 170658"/>
                <a:gd name="connsiteX16" fmla="*/ 81283 w 143712"/>
                <a:gd name="connsiteY16" fmla="*/ 64125 h 170658"/>
                <a:gd name="connsiteX17" fmla="*/ 74505 w 143712"/>
                <a:gd name="connsiteY17" fmla="*/ 61304 h 170658"/>
                <a:gd name="connsiteX18" fmla="*/ 67499 w 143712"/>
                <a:gd name="connsiteY18" fmla="*/ 64179 h 170658"/>
                <a:gd name="connsiteX19" fmla="*/ 23487 w 143712"/>
                <a:gd name="connsiteY19" fmla="*/ 108190 h 170658"/>
                <a:gd name="connsiteX20" fmla="*/ 20613 w 143712"/>
                <a:gd name="connsiteY20" fmla="*/ 115107 h 170658"/>
                <a:gd name="connsiteX21" fmla="*/ 23487 w 143712"/>
                <a:gd name="connsiteY21" fmla="*/ 122113 h 170658"/>
                <a:gd name="connsiteX22" fmla="*/ 67499 w 143712"/>
                <a:gd name="connsiteY22" fmla="*/ 166125 h 170658"/>
                <a:gd name="connsiteX23" fmla="*/ 81421 w 143712"/>
                <a:gd name="connsiteY23" fmla="*/ 167310 h 170658"/>
                <a:gd name="connsiteX24" fmla="*/ 82609 w 143712"/>
                <a:gd name="connsiteY24" fmla="*/ 153388 h 170658"/>
                <a:gd name="connsiteX25" fmla="*/ 81421 w 143712"/>
                <a:gd name="connsiteY25" fmla="*/ 152203 h 170658"/>
                <a:gd name="connsiteX26" fmla="*/ 54475 w 143712"/>
                <a:gd name="connsiteY26" fmla="*/ 125256 h 170658"/>
                <a:gd name="connsiteX27" fmla="*/ 79175 w 143712"/>
                <a:gd name="connsiteY27" fmla="*/ 125256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3712" h="170658">
                  <a:moveTo>
                    <a:pt x="79175" y="124718"/>
                  </a:moveTo>
                  <a:lnTo>
                    <a:pt x="79804" y="124718"/>
                  </a:lnTo>
                  <a:cubicBezTo>
                    <a:pt x="112371" y="125993"/>
                    <a:pt x="139801" y="100619"/>
                    <a:pt x="141073" y="68050"/>
                  </a:cubicBezTo>
                  <a:cubicBezTo>
                    <a:pt x="142344" y="35490"/>
                    <a:pt x="116974" y="8059"/>
                    <a:pt x="84407" y="6784"/>
                  </a:cubicBezTo>
                  <a:cubicBezTo>
                    <a:pt x="82874" y="6721"/>
                    <a:pt x="81338" y="6721"/>
                    <a:pt x="79804" y="6784"/>
                  </a:cubicBezTo>
                  <a:lnTo>
                    <a:pt x="17559" y="6784"/>
                  </a:lnTo>
                  <a:cubicBezTo>
                    <a:pt x="12127" y="6263"/>
                    <a:pt x="7302" y="10251"/>
                    <a:pt x="6782" y="15676"/>
                  </a:cubicBezTo>
                  <a:cubicBezTo>
                    <a:pt x="6263" y="21110"/>
                    <a:pt x="10245" y="25933"/>
                    <a:pt x="15677" y="26454"/>
                  </a:cubicBezTo>
                  <a:cubicBezTo>
                    <a:pt x="16303" y="26517"/>
                    <a:pt x="16933" y="26517"/>
                    <a:pt x="17559" y="26454"/>
                  </a:cubicBezTo>
                  <a:lnTo>
                    <a:pt x="79804" y="26454"/>
                  </a:lnTo>
                  <a:cubicBezTo>
                    <a:pt x="101506" y="25413"/>
                    <a:pt x="119942" y="42173"/>
                    <a:pt x="120979" y="63873"/>
                  </a:cubicBezTo>
                  <a:cubicBezTo>
                    <a:pt x="122018" y="85574"/>
                    <a:pt x="105265" y="104005"/>
                    <a:pt x="83563" y="105047"/>
                  </a:cubicBezTo>
                  <a:cubicBezTo>
                    <a:pt x="82311" y="105110"/>
                    <a:pt x="81056" y="105110"/>
                    <a:pt x="79804" y="105047"/>
                  </a:cubicBezTo>
                  <a:lnTo>
                    <a:pt x="78726" y="105047"/>
                  </a:lnTo>
                  <a:lnTo>
                    <a:pt x="54475" y="105047"/>
                  </a:lnTo>
                  <a:lnTo>
                    <a:pt x="81421" y="78101"/>
                  </a:lnTo>
                  <a:cubicBezTo>
                    <a:pt x="85241" y="74203"/>
                    <a:pt x="85179" y="67951"/>
                    <a:pt x="81283" y="64125"/>
                  </a:cubicBezTo>
                  <a:cubicBezTo>
                    <a:pt x="79470" y="62355"/>
                    <a:pt x="77043" y="61341"/>
                    <a:pt x="74505" y="61304"/>
                  </a:cubicBezTo>
                  <a:cubicBezTo>
                    <a:pt x="71885" y="61322"/>
                    <a:pt x="69376" y="62355"/>
                    <a:pt x="67499" y="64179"/>
                  </a:cubicBezTo>
                  <a:lnTo>
                    <a:pt x="23487" y="108190"/>
                  </a:lnTo>
                  <a:cubicBezTo>
                    <a:pt x="21658" y="110032"/>
                    <a:pt x="20626" y="112511"/>
                    <a:pt x="20613" y="115107"/>
                  </a:cubicBezTo>
                  <a:cubicBezTo>
                    <a:pt x="20640" y="117720"/>
                    <a:pt x="21669" y="120227"/>
                    <a:pt x="23487" y="122113"/>
                  </a:cubicBezTo>
                  <a:lnTo>
                    <a:pt x="67499" y="166125"/>
                  </a:lnTo>
                  <a:cubicBezTo>
                    <a:pt x="71015" y="170301"/>
                    <a:pt x="77249" y="170831"/>
                    <a:pt x="81421" y="167310"/>
                  </a:cubicBezTo>
                  <a:cubicBezTo>
                    <a:pt x="85594" y="163798"/>
                    <a:pt x="86126" y="157565"/>
                    <a:pt x="82609" y="153388"/>
                  </a:cubicBezTo>
                  <a:cubicBezTo>
                    <a:pt x="82247" y="152966"/>
                    <a:pt x="81850" y="152562"/>
                    <a:pt x="81421" y="152203"/>
                  </a:cubicBezTo>
                  <a:lnTo>
                    <a:pt x="54475" y="125256"/>
                  </a:lnTo>
                  <a:lnTo>
                    <a:pt x="79175" y="12525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17A9002-B4BC-4B5A-8F23-89758CBAE5E4}"/>
                </a:ext>
              </a:extLst>
            </p:cNvPr>
            <p:cNvSpPr/>
            <p:nvPr/>
          </p:nvSpPr>
          <p:spPr>
            <a:xfrm>
              <a:off x="646764" y="3880457"/>
              <a:ext cx="62874" cy="62874"/>
            </a:xfrm>
            <a:custGeom>
              <a:avLst/>
              <a:gdLst>
                <a:gd name="connsiteX0" fmla="*/ 57874 w 62874"/>
                <a:gd name="connsiteY0" fmla="*/ 24739 h 62874"/>
                <a:gd name="connsiteX1" fmla="*/ 24741 w 62874"/>
                <a:gd name="connsiteY1" fmla="*/ 8068 h 62874"/>
                <a:gd name="connsiteX2" fmla="*/ 8068 w 62874"/>
                <a:gd name="connsiteY2" fmla="*/ 41203 h 62874"/>
                <a:gd name="connsiteX3" fmla="*/ 41168 w 62874"/>
                <a:gd name="connsiteY3" fmla="*/ 57882 h 62874"/>
                <a:gd name="connsiteX4" fmla="*/ 57874 w 62874"/>
                <a:gd name="connsiteY4" fmla="*/ 2473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7874" y="24739"/>
                  </a:moveTo>
                  <a:cubicBezTo>
                    <a:pt x="53329" y="10987"/>
                    <a:pt x="38495" y="3523"/>
                    <a:pt x="24741" y="8068"/>
                  </a:cubicBezTo>
                  <a:cubicBezTo>
                    <a:pt x="10988" y="12613"/>
                    <a:pt x="3523" y="27442"/>
                    <a:pt x="8068" y="41203"/>
                  </a:cubicBezTo>
                  <a:cubicBezTo>
                    <a:pt x="12609" y="54936"/>
                    <a:pt x="27421" y="62409"/>
                    <a:pt x="41168" y="57882"/>
                  </a:cubicBezTo>
                  <a:cubicBezTo>
                    <a:pt x="54906" y="53311"/>
                    <a:pt x="62371" y="38499"/>
                    <a:pt x="57874" y="247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0469EED-4874-42C9-87AA-1700520D6FF9}"/>
                </a:ext>
              </a:extLst>
            </p:cNvPr>
            <p:cNvSpPr/>
            <p:nvPr/>
          </p:nvSpPr>
          <p:spPr>
            <a:xfrm>
              <a:off x="502492" y="3923432"/>
              <a:ext cx="188622" cy="251496"/>
            </a:xfrm>
            <a:custGeom>
              <a:avLst/>
              <a:gdLst>
                <a:gd name="connsiteX0" fmla="*/ 142685 w 188622"/>
                <a:gd name="connsiteY0" fmla="*/ 117841 h 251496"/>
                <a:gd name="connsiteX1" fmla="*/ 168464 w 188622"/>
                <a:gd name="connsiteY1" fmla="*/ 66824 h 251496"/>
                <a:gd name="connsiteX2" fmla="*/ 154429 w 188622"/>
                <a:gd name="connsiteY2" fmla="*/ 24105 h 251496"/>
                <a:gd name="connsiteX3" fmla="*/ 154362 w 188622"/>
                <a:gd name="connsiteY3" fmla="*/ 24069 h 251496"/>
                <a:gd name="connsiteX4" fmla="*/ 137655 w 188622"/>
                <a:gd name="connsiteY4" fmla="*/ 15626 h 251496"/>
                <a:gd name="connsiteX5" fmla="*/ 134871 w 188622"/>
                <a:gd name="connsiteY5" fmla="*/ 14548 h 251496"/>
                <a:gd name="connsiteX6" fmla="*/ 14782 w 188622"/>
                <a:gd name="connsiteY6" fmla="*/ 57213 h 251496"/>
                <a:gd name="connsiteX7" fmla="*/ 20665 w 188622"/>
                <a:gd name="connsiteY7" fmla="*/ 75491 h 251496"/>
                <a:gd name="connsiteX8" fmla="*/ 38943 w 188622"/>
                <a:gd name="connsiteY8" fmla="*/ 69608 h 251496"/>
                <a:gd name="connsiteX9" fmla="*/ 105859 w 188622"/>
                <a:gd name="connsiteY9" fmla="*/ 34399 h 251496"/>
                <a:gd name="connsiteX10" fmla="*/ 8225 w 188622"/>
                <a:gd name="connsiteY10" fmla="*/ 225715 h 251496"/>
                <a:gd name="connsiteX11" fmla="*/ 14153 w 188622"/>
                <a:gd name="connsiteY11" fmla="*/ 244128 h 251496"/>
                <a:gd name="connsiteX12" fmla="*/ 20440 w 188622"/>
                <a:gd name="connsiteY12" fmla="*/ 245655 h 251496"/>
                <a:gd name="connsiteX13" fmla="*/ 32566 w 188622"/>
                <a:gd name="connsiteY13" fmla="*/ 238200 h 251496"/>
                <a:gd name="connsiteX14" fmla="*/ 91847 w 188622"/>
                <a:gd name="connsiteY14" fmla="*/ 121883 h 251496"/>
                <a:gd name="connsiteX15" fmla="*/ 121218 w 188622"/>
                <a:gd name="connsiteY15" fmla="*/ 136434 h 251496"/>
                <a:gd name="connsiteX16" fmla="*/ 148164 w 188622"/>
                <a:gd name="connsiteY16" fmla="*/ 225356 h 251496"/>
                <a:gd name="connsiteX17" fmla="*/ 154003 w 188622"/>
                <a:gd name="connsiteY17" fmla="*/ 243859 h 251496"/>
                <a:gd name="connsiteX18" fmla="*/ 164422 w 188622"/>
                <a:gd name="connsiteY18" fmla="*/ 244757 h 251496"/>
                <a:gd name="connsiteX19" fmla="*/ 172506 w 188622"/>
                <a:gd name="connsiteY19" fmla="*/ 238021 h 251496"/>
                <a:gd name="connsiteX20" fmla="*/ 142685 w 188622"/>
                <a:gd name="connsiteY20" fmla="*/ 117841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622" h="251496">
                  <a:moveTo>
                    <a:pt x="142685" y="117841"/>
                  </a:moveTo>
                  <a:lnTo>
                    <a:pt x="168464" y="66824"/>
                  </a:lnTo>
                  <a:cubicBezTo>
                    <a:pt x="176385" y="51150"/>
                    <a:pt x="170102" y="32027"/>
                    <a:pt x="154429" y="24105"/>
                  </a:cubicBezTo>
                  <a:cubicBezTo>
                    <a:pt x="154407" y="24096"/>
                    <a:pt x="154384" y="24078"/>
                    <a:pt x="154362" y="24069"/>
                  </a:cubicBezTo>
                  <a:lnTo>
                    <a:pt x="137655" y="15626"/>
                  </a:lnTo>
                  <a:cubicBezTo>
                    <a:pt x="136776" y="15150"/>
                    <a:pt x="135841" y="14791"/>
                    <a:pt x="134871" y="14548"/>
                  </a:cubicBezTo>
                  <a:cubicBezTo>
                    <a:pt x="89854" y="-5122"/>
                    <a:pt x="37295" y="13542"/>
                    <a:pt x="14782" y="57213"/>
                  </a:cubicBezTo>
                  <a:cubicBezTo>
                    <a:pt x="11359" y="63886"/>
                    <a:pt x="13993" y="72069"/>
                    <a:pt x="20665" y="75491"/>
                  </a:cubicBezTo>
                  <a:cubicBezTo>
                    <a:pt x="27337" y="78913"/>
                    <a:pt x="35520" y="76282"/>
                    <a:pt x="38943" y="69608"/>
                  </a:cubicBezTo>
                  <a:cubicBezTo>
                    <a:pt x="51594" y="44934"/>
                    <a:pt x="78361" y="30851"/>
                    <a:pt x="105859" y="34399"/>
                  </a:cubicBezTo>
                  <a:lnTo>
                    <a:pt x="8225" y="225715"/>
                  </a:lnTo>
                  <a:cubicBezTo>
                    <a:pt x="4815" y="232443"/>
                    <a:pt x="7460" y="240652"/>
                    <a:pt x="14153" y="244128"/>
                  </a:cubicBezTo>
                  <a:cubicBezTo>
                    <a:pt x="16106" y="245107"/>
                    <a:pt x="18256" y="245629"/>
                    <a:pt x="20440" y="245655"/>
                  </a:cubicBezTo>
                  <a:cubicBezTo>
                    <a:pt x="25555" y="245619"/>
                    <a:pt x="30226" y="242745"/>
                    <a:pt x="32566" y="238200"/>
                  </a:cubicBezTo>
                  <a:lnTo>
                    <a:pt x="91847" y="121883"/>
                  </a:lnTo>
                  <a:lnTo>
                    <a:pt x="121218" y="136434"/>
                  </a:lnTo>
                  <a:cubicBezTo>
                    <a:pt x="152867" y="153832"/>
                    <a:pt x="164832" y="193317"/>
                    <a:pt x="148164" y="225356"/>
                  </a:cubicBezTo>
                  <a:cubicBezTo>
                    <a:pt x="144733" y="232083"/>
                    <a:pt x="147332" y="240320"/>
                    <a:pt x="154003" y="243859"/>
                  </a:cubicBezTo>
                  <a:cubicBezTo>
                    <a:pt x="157233" y="245485"/>
                    <a:pt x="160962" y="245808"/>
                    <a:pt x="164422" y="244757"/>
                  </a:cubicBezTo>
                  <a:cubicBezTo>
                    <a:pt x="167894" y="243652"/>
                    <a:pt x="170796" y="241236"/>
                    <a:pt x="172506" y="238021"/>
                  </a:cubicBezTo>
                  <a:cubicBezTo>
                    <a:pt x="194104" y="196147"/>
                    <a:pt x="181352" y="144760"/>
                    <a:pt x="142685" y="11784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493A9B9-A8A8-4A60-B5BD-A0EFCA258B30}"/>
              </a:ext>
            </a:extLst>
          </p:cNvPr>
          <p:cNvGrpSpPr/>
          <p:nvPr/>
        </p:nvGrpSpPr>
        <p:grpSpPr>
          <a:xfrm>
            <a:off x="891780" y="3854672"/>
            <a:ext cx="326314" cy="320234"/>
            <a:chOff x="891780" y="3854672"/>
            <a:chExt cx="326314" cy="320234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11B82F-D00A-460F-B860-86138A44E4E6}"/>
                </a:ext>
              </a:extLst>
            </p:cNvPr>
            <p:cNvSpPr/>
            <p:nvPr/>
          </p:nvSpPr>
          <p:spPr>
            <a:xfrm>
              <a:off x="1036045" y="3880457"/>
              <a:ext cx="62874" cy="62874"/>
            </a:xfrm>
            <a:custGeom>
              <a:avLst/>
              <a:gdLst>
                <a:gd name="connsiteX0" fmla="*/ 57873 w 62874"/>
                <a:gd name="connsiteY0" fmla="*/ 24739 h 62874"/>
                <a:gd name="connsiteX1" fmla="*/ 24739 w 62874"/>
                <a:gd name="connsiteY1" fmla="*/ 8068 h 62874"/>
                <a:gd name="connsiteX2" fmla="*/ 8068 w 62874"/>
                <a:gd name="connsiteY2" fmla="*/ 41203 h 62874"/>
                <a:gd name="connsiteX3" fmla="*/ 41167 w 62874"/>
                <a:gd name="connsiteY3" fmla="*/ 57882 h 62874"/>
                <a:gd name="connsiteX4" fmla="*/ 57873 w 62874"/>
                <a:gd name="connsiteY4" fmla="*/ 2473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7873" y="24739"/>
                  </a:moveTo>
                  <a:cubicBezTo>
                    <a:pt x="53329" y="10987"/>
                    <a:pt x="38490" y="3523"/>
                    <a:pt x="24739" y="8068"/>
                  </a:cubicBezTo>
                  <a:cubicBezTo>
                    <a:pt x="10987" y="12613"/>
                    <a:pt x="3523" y="27442"/>
                    <a:pt x="8068" y="41203"/>
                  </a:cubicBezTo>
                  <a:cubicBezTo>
                    <a:pt x="12604" y="54936"/>
                    <a:pt x="27424" y="62409"/>
                    <a:pt x="41167" y="57882"/>
                  </a:cubicBezTo>
                  <a:cubicBezTo>
                    <a:pt x="54900" y="53311"/>
                    <a:pt x="62373" y="38499"/>
                    <a:pt x="57873" y="247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1AB58C-C8E0-4D72-B62B-FA6B2A5A97AE}"/>
                </a:ext>
              </a:extLst>
            </p:cNvPr>
            <p:cNvSpPr/>
            <p:nvPr/>
          </p:nvSpPr>
          <p:spPr>
            <a:xfrm>
              <a:off x="891780" y="3923410"/>
              <a:ext cx="188622" cy="251496"/>
            </a:xfrm>
            <a:custGeom>
              <a:avLst/>
              <a:gdLst>
                <a:gd name="connsiteX0" fmla="*/ 142678 w 188622"/>
                <a:gd name="connsiteY0" fmla="*/ 117864 h 251496"/>
                <a:gd name="connsiteX1" fmla="*/ 168456 w 188622"/>
                <a:gd name="connsiteY1" fmla="*/ 66846 h 251496"/>
                <a:gd name="connsiteX2" fmla="*/ 154417 w 188622"/>
                <a:gd name="connsiteY2" fmla="*/ 24127 h 251496"/>
                <a:gd name="connsiteX3" fmla="*/ 154354 w 188622"/>
                <a:gd name="connsiteY3" fmla="*/ 24091 h 251496"/>
                <a:gd name="connsiteX4" fmla="*/ 137648 w 188622"/>
                <a:gd name="connsiteY4" fmla="*/ 15648 h 251496"/>
                <a:gd name="connsiteX5" fmla="*/ 134863 w 188622"/>
                <a:gd name="connsiteY5" fmla="*/ 14570 h 251496"/>
                <a:gd name="connsiteX6" fmla="*/ 14864 w 188622"/>
                <a:gd name="connsiteY6" fmla="*/ 57235 h 251496"/>
                <a:gd name="connsiteX7" fmla="*/ 19597 w 188622"/>
                <a:gd name="connsiteY7" fmla="*/ 75828 h 251496"/>
                <a:gd name="connsiteX8" fmla="*/ 38181 w 188622"/>
                <a:gd name="connsiteY8" fmla="*/ 71094 h 251496"/>
                <a:gd name="connsiteX9" fmla="*/ 38935 w 188622"/>
                <a:gd name="connsiteY9" fmla="*/ 69630 h 251496"/>
                <a:gd name="connsiteX10" fmla="*/ 105851 w 188622"/>
                <a:gd name="connsiteY10" fmla="*/ 34421 h 251496"/>
                <a:gd name="connsiteX11" fmla="*/ 8217 w 188622"/>
                <a:gd name="connsiteY11" fmla="*/ 225738 h 251496"/>
                <a:gd name="connsiteX12" fmla="*/ 14289 w 188622"/>
                <a:gd name="connsiteY12" fmla="*/ 244205 h 251496"/>
                <a:gd name="connsiteX13" fmla="*/ 20432 w 188622"/>
                <a:gd name="connsiteY13" fmla="*/ 245678 h 251496"/>
                <a:gd name="connsiteX14" fmla="*/ 32648 w 188622"/>
                <a:gd name="connsiteY14" fmla="*/ 238222 h 251496"/>
                <a:gd name="connsiteX15" fmla="*/ 91929 w 188622"/>
                <a:gd name="connsiteY15" fmla="*/ 121906 h 251496"/>
                <a:gd name="connsiteX16" fmla="*/ 121211 w 188622"/>
                <a:gd name="connsiteY16" fmla="*/ 136726 h 251496"/>
                <a:gd name="connsiteX17" fmla="*/ 148157 w 188622"/>
                <a:gd name="connsiteY17" fmla="*/ 225648 h 251496"/>
                <a:gd name="connsiteX18" fmla="*/ 153995 w 188622"/>
                <a:gd name="connsiteY18" fmla="*/ 244151 h 251496"/>
                <a:gd name="connsiteX19" fmla="*/ 164504 w 188622"/>
                <a:gd name="connsiteY19" fmla="*/ 245049 h 251496"/>
                <a:gd name="connsiteX20" fmla="*/ 172498 w 188622"/>
                <a:gd name="connsiteY20" fmla="*/ 238312 h 251496"/>
                <a:gd name="connsiteX21" fmla="*/ 142678 w 188622"/>
                <a:gd name="connsiteY21" fmla="*/ 117864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8622" h="251496">
                  <a:moveTo>
                    <a:pt x="142678" y="117864"/>
                  </a:moveTo>
                  <a:lnTo>
                    <a:pt x="168456" y="66846"/>
                  </a:lnTo>
                  <a:cubicBezTo>
                    <a:pt x="176378" y="51172"/>
                    <a:pt x="170091" y="32050"/>
                    <a:pt x="154417" y="24127"/>
                  </a:cubicBezTo>
                  <a:cubicBezTo>
                    <a:pt x="154399" y="24118"/>
                    <a:pt x="154372" y="24100"/>
                    <a:pt x="154354" y="24091"/>
                  </a:cubicBezTo>
                  <a:lnTo>
                    <a:pt x="137648" y="15648"/>
                  </a:lnTo>
                  <a:cubicBezTo>
                    <a:pt x="136767" y="15172"/>
                    <a:pt x="135833" y="14813"/>
                    <a:pt x="134863" y="14570"/>
                  </a:cubicBezTo>
                  <a:cubicBezTo>
                    <a:pt x="89872" y="-5145"/>
                    <a:pt x="37310" y="13547"/>
                    <a:pt x="14864" y="57235"/>
                  </a:cubicBezTo>
                  <a:cubicBezTo>
                    <a:pt x="11037" y="63675"/>
                    <a:pt x="13157" y="71992"/>
                    <a:pt x="19597" y="75828"/>
                  </a:cubicBezTo>
                  <a:cubicBezTo>
                    <a:pt x="26028" y="79654"/>
                    <a:pt x="34355" y="77534"/>
                    <a:pt x="38181" y="71094"/>
                  </a:cubicBezTo>
                  <a:cubicBezTo>
                    <a:pt x="38459" y="70618"/>
                    <a:pt x="38711" y="70133"/>
                    <a:pt x="38935" y="69630"/>
                  </a:cubicBezTo>
                  <a:cubicBezTo>
                    <a:pt x="51609" y="44975"/>
                    <a:pt x="78357" y="30900"/>
                    <a:pt x="105851" y="34421"/>
                  </a:cubicBezTo>
                  <a:lnTo>
                    <a:pt x="8217" y="225738"/>
                  </a:lnTo>
                  <a:cubicBezTo>
                    <a:pt x="4794" y="232510"/>
                    <a:pt x="7507" y="240782"/>
                    <a:pt x="14289" y="244205"/>
                  </a:cubicBezTo>
                  <a:cubicBezTo>
                    <a:pt x="16193" y="245166"/>
                    <a:pt x="18295" y="245669"/>
                    <a:pt x="20432" y="245678"/>
                  </a:cubicBezTo>
                  <a:cubicBezTo>
                    <a:pt x="25570" y="245633"/>
                    <a:pt x="30259" y="242767"/>
                    <a:pt x="32648" y="238222"/>
                  </a:cubicBezTo>
                  <a:lnTo>
                    <a:pt x="91929" y="121906"/>
                  </a:lnTo>
                  <a:lnTo>
                    <a:pt x="121211" y="136726"/>
                  </a:lnTo>
                  <a:cubicBezTo>
                    <a:pt x="152863" y="154124"/>
                    <a:pt x="164827" y="193609"/>
                    <a:pt x="148157" y="225648"/>
                  </a:cubicBezTo>
                  <a:cubicBezTo>
                    <a:pt x="144726" y="232375"/>
                    <a:pt x="147321" y="240612"/>
                    <a:pt x="153995" y="244151"/>
                  </a:cubicBezTo>
                  <a:cubicBezTo>
                    <a:pt x="157255" y="245776"/>
                    <a:pt x="161019" y="246100"/>
                    <a:pt x="164504" y="245049"/>
                  </a:cubicBezTo>
                  <a:cubicBezTo>
                    <a:pt x="167935" y="243917"/>
                    <a:pt x="170800" y="241501"/>
                    <a:pt x="172498" y="238312"/>
                  </a:cubicBezTo>
                  <a:cubicBezTo>
                    <a:pt x="194252" y="196375"/>
                    <a:pt x="181489" y="144801"/>
                    <a:pt x="142678" y="1178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A73ADA2-87C9-4EDE-AC10-113DD18C96D7}"/>
                </a:ext>
              </a:extLst>
            </p:cNvPr>
            <p:cNvSpPr/>
            <p:nvPr/>
          </p:nvSpPr>
          <p:spPr>
            <a:xfrm>
              <a:off x="1074382" y="3952159"/>
              <a:ext cx="143712" cy="116766"/>
            </a:xfrm>
            <a:custGeom>
              <a:avLst/>
              <a:gdLst>
                <a:gd name="connsiteX0" fmla="*/ 135854 w 143712"/>
                <a:gd name="connsiteY0" fmla="*/ 55253 h 116766"/>
                <a:gd name="connsiteX1" fmla="*/ 90315 w 143712"/>
                <a:gd name="connsiteY1" fmla="*/ 9714 h 116766"/>
                <a:gd name="connsiteX2" fmla="*/ 75944 w 143712"/>
                <a:gd name="connsiteY2" fmla="*/ 9714 h 116766"/>
                <a:gd name="connsiteX3" fmla="*/ 75944 w 143712"/>
                <a:gd name="connsiteY3" fmla="*/ 24085 h 116766"/>
                <a:gd name="connsiteX4" fmla="*/ 104417 w 143712"/>
                <a:gd name="connsiteY4" fmla="*/ 52648 h 116766"/>
                <a:gd name="connsiteX5" fmla="*/ 17561 w 143712"/>
                <a:gd name="connsiteY5" fmla="*/ 52648 h 116766"/>
                <a:gd name="connsiteX6" fmla="*/ 6782 w 143712"/>
                <a:gd name="connsiteY6" fmla="*/ 61540 h 116766"/>
                <a:gd name="connsiteX7" fmla="*/ 15674 w 143712"/>
                <a:gd name="connsiteY7" fmla="*/ 72319 h 116766"/>
                <a:gd name="connsiteX8" fmla="*/ 17561 w 143712"/>
                <a:gd name="connsiteY8" fmla="*/ 72319 h 116766"/>
                <a:gd name="connsiteX9" fmla="*/ 104417 w 143712"/>
                <a:gd name="connsiteY9" fmla="*/ 72319 h 116766"/>
                <a:gd name="connsiteX10" fmla="*/ 75944 w 143712"/>
                <a:gd name="connsiteY10" fmla="*/ 100792 h 116766"/>
                <a:gd name="connsiteX11" fmla="*/ 75944 w 143712"/>
                <a:gd name="connsiteY11" fmla="*/ 115253 h 116766"/>
                <a:gd name="connsiteX12" fmla="*/ 90297 w 143712"/>
                <a:gd name="connsiteY12" fmla="*/ 115271 h 116766"/>
                <a:gd name="connsiteX13" fmla="*/ 90315 w 143712"/>
                <a:gd name="connsiteY13" fmla="*/ 115253 h 116766"/>
                <a:gd name="connsiteX14" fmla="*/ 135854 w 143712"/>
                <a:gd name="connsiteY14" fmla="*/ 69714 h 116766"/>
                <a:gd name="connsiteX15" fmla="*/ 135854 w 143712"/>
                <a:gd name="connsiteY15" fmla="*/ 55253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712" h="116766">
                  <a:moveTo>
                    <a:pt x="135854" y="55253"/>
                  </a:moveTo>
                  <a:lnTo>
                    <a:pt x="90315" y="9714"/>
                  </a:lnTo>
                  <a:cubicBezTo>
                    <a:pt x="86345" y="5744"/>
                    <a:pt x="79914" y="5744"/>
                    <a:pt x="75944" y="9714"/>
                  </a:cubicBezTo>
                  <a:cubicBezTo>
                    <a:pt x="71974" y="13684"/>
                    <a:pt x="71974" y="20115"/>
                    <a:pt x="75944" y="24085"/>
                  </a:cubicBezTo>
                  <a:lnTo>
                    <a:pt x="104417" y="52648"/>
                  </a:lnTo>
                  <a:lnTo>
                    <a:pt x="17561" y="52648"/>
                  </a:lnTo>
                  <a:cubicBezTo>
                    <a:pt x="12127" y="52127"/>
                    <a:pt x="7303" y="56106"/>
                    <a:pt x="6782" y="61540"/>
                  </a:cubicBezTo>
                  <a:cubicBezTo>
                    <a:pt x="6261" y="66974"/>
                    <a:pt x="10249" y="71798"/>
                    <a:pt x="15674" y="72319"/>
                  </a:cubicBezTo>
                  <a:cubicBezTo>
                    <a:pt x="16303" y="72381"/>
                    <a:pt x="16932" y="72381"/>
                    <a:pt x="17561" y="72319"/>
                  </a:cubicBezTo>
                  <a:lnTo>
                    <a:pt x="104417" y="72319"/>
                  </a:lnTo>
                  <a:lnTo>
                    <a:pt x="75944" y="100792"/>
                  </a:lnTo>
                  <a:cubicBezTo>
                    <a:pt x="72010" y="104807"/>
                    <a:pt x="72010" y="111238"/>
                    <a:pt x="75944" y="115253"/>
                  </a:cubicBezTo>
                  <a:cubicBezTo>
                    <a:pt x="79905" y="119223"/>
                    <a:pt x="86327" y="119232"/>
                    <a:pt x="90297" y="115271"/>
                  </a:cubicBezTo>
                  <a:cubicBezTo>
                    <a:pt x="90306" y="115262"/>
                    <a:pt x="90306" y="115262"/>
                    <a:pt x="90315" y="115253"/>
                  </a:cubicBezTo>
                  <a:lnTo>
                    <a:pt x="135854" y="69714"/>
                  </a:lnTo>
                  <a:cubicBezTo>
                    <a:pt x="139788" y="65699"/>
                    <a:pt x="139788" y="59268"/>
                    <a:pt x="135854" y="5525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AFFAE7F-F340-4048-8D45-5F2723A02F44}"/>
                </a:ext>
              </a:extLst>
            </p:cNvPr>
            <p:cNvSpPr/>
            <p:nvPr/>
          </p:nvSpPr>
          <p:spPr>
            <a:xfrm>
              <a:off x="1101508" y="4037411"/>
              <a:ext cx="26946" cy="62874"/>
            </a:xfrm>
            <a:custGeom>
              <a:avLst/>
              <a:gdLst>
                <a:gd name="connsiteX0" fmla="*/ 16663 w 26946"/>
                <a:gd name="connsiteY0" fmla="*/ 6737 h 62874"/>
                <a:gd name="connsiteX1" fmla="*/ 6782 w 26946"/>
                <a:gd name="connsiteY1" fmla="*/ 16437 h 62874"/>
                <a:gd name="connsiteX2" fmla="*/ 6782 w 26946"/>
                <a:gd name="connsiteY2" fmla="*/ 16527 h 62874"/>
                <a:gd name="connsiteX3" fmla="*/ 6782 w 26946"/>
                <a:gd name="connsiteY3" fmla="*/ 49402 h 62874"/>
                <a:gd name="connsiteX4" fmla="*/ 15675 w 26946"/>
                <a:gd name="connsiteY4" fmla="*/ 60180 h 62874"/>
                <a:gd name="connsiteX5" fmla="*/ 26453 w 26946"/>
                <a:gd name="connsiteY5" fmla="*/ 51288 h 62874"/>
                <a:gd name="connsiteX6" fmla="*/ 26453 w 26946"/>
                <a:gd name="connsiteY6" fmla="*/ 49402 h 62874"/>
                <a:gd name="connsiteX7" fmla="*/ 26453 w 26946"/>
                <a:gd name="connsiteY7" fmla="*/ 16617 h 62874"/>
                <a:gd name="connsiteX8" fmla="*/ 16752 w 26946"/>
                <a:gd name="connsiteY8" fmla="*/ 6737 h 62874"/>
                <a:gd name="connsiteX9" fmla="*/ 16663 w 26946"/>
                <a:gd name="connsiteY9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46" h="62874">
                  <a:moveTo>
                    <a:pt x="16663" y="6737"/>
                  </a:moveTo>
                  <a:cubicBezTo>
                    <a:pt x="11255" y="6683"/>
                    <a:pt x="6836" y="11030"/>
                    <a:pt x="6782" y="16437"/>
                  </a:cubicBezTo>
                  <a:cubicBezTo>
                    <a:pt x="6782" y="16465"/>
                    <a:pt x="6782" y="16500"/>
                    <a:pt x="6782" y="16527"/>
                  </a:cubicBezTo>
                  <a:lnTo>
                    <a:pt x="6782" y="49402"/>
                  </a:lnTo>
                  <a:cubicBezTo>
                    <a:pt x="6261" y="54836"/>
                    <a:pt x="10240" y="59659"/>
                    <a:pt x="15675" y="60180"/>
                  </a:cubicBezTo>
                  <a:cubicBezTo>
                    <a:pt x="21109" y="60701"/>
                    <a:pt x="25932" y="56713"/>
                    <a:pt x="26453" y="51288"/>
                  </a:cubicBezTo>
                  <a:cubicBezTo>
                    <a:pt x="26516" y="50659"/>
                    <a:pt x="26516" y="50030"/>
                    <a:pt x="26453" y="49402"/>
                  </a:cubicBezTo>
                  <a:lnTo>
                    <a:pt x="26453" y="16617"/>
                  </a:lnTo>
                  <a:cubicBezTo>
                    <a:pt x="26507" y="11210"/>
                    <a:pt x="22160" y="6791"/>
                    <a:pt x="16752" y="6737"/>
                  </a:cubicBezTo>
                  <a:cubicBezTo>
                    <a:pt x="16725" y="6737"/>
                    <a:pt x="16689" y="6737"/>
                    <a:pt x="1666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442EE73-5144-46F6-9925-4BFEC05EE09D}"/>
                </a:ext>
              </a:extLst>
            </p:cNvPr>
            <p:cNvSpPr/>
            <p:nvPr/>
          </p:nvSpPr>
          <p:spPr>
            <a:xfrm>
              <a:off x="1101553" y="3926797"/>
              <a:ext cx="26946" cy="62874"/>
            </a:xfrm>
            <a:custGeom>
              <a:avLst/>
              <a:gdLst>
                <a:gd name="connsiteX0" fmla="*/ 16617 w 26946"/>
                <a:gd name="connsiteY0" fmla="*/ 58339 h 62874"/>
                <a:gd name="connsiteX1" fmla="*/ 26407 w 26946"/>
                <a:gd name="connsiteY1" fmla="*/ 48549 h 62874"/>
                <a:gd name="connsiteX2" fmla="*/ 26407 w 26946"/>
                <a:gd name="connsiteY2" fmla="*/ 48459 h 62874"/>
                <a:gd name="connsiteX3" fmla="*/ 26407 w 26946"/>
                <a:gd name="connsiteY3" fmla="*/ 15674 h 62874"/>
                <a:gd name="connsiteX4" fmla="*/ 15629 w 26946"/>
                <a:gd name="connsiteY4" fmla="*/ 6782 h 62874"/>
                <a:gd name="connsiteX5" fmla="*/ 6737 w 26946"/>
                <a:gd name="connsiteY5" fmla="*/ 15674 h 62874"/>
                <a:gd name="connsiteX6" fmla="*/ 6737 w 26946"/>
                <a:gd name="connsiteY6" fmla="*/ 48459 h 62874"/>
                <a:gd name="connsiteX7" fmla="*/ 16617 w 26946"/>
                <a:gd name="connsiteY7" fmla="*/ 5833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62874">
                  <a:moveTo>
                    <a:pt x="16617" y="58339"/>
                  </a:moveTo>
                  <a:cubicBezTo>
                    <a:pt x="22024" y="58339"/>
                    <a:pt x="26407" y="53956"/>
                    <a:pt x="26407" y="48549"/>
                  </a:cubicBezTo>
                  <a:cubicBezTo>
                    <a:pt x="26407" y="48522"/>
                    <a:pt x="26407" y="48486"/>
                    <a:pt x="26407" y="48459"/>
                  </a:cubicBezTo>
                  <a:lnTo>
                    <a:pt x="26407" y="15674"/>
                  </a:lnTo>
                  <a:cubicBezTo>
                    <a:pt x="25886" y="10241"/>
                    <a:pt x="21063" y="6261"/>
                    <a:pt x="15629" y="6782"/>
                  </a:cubicBezTo>
                  <a:cubicBezTo>
                    <a:pt x="10922" y="7231"/>
                    <a:pt x="7186" y="10959"/>
                    <a:pt x="6737" y="15674"/>
                  </a:cubicBezTo>
                  <a:lnTo>
                    <a:pt x="6737" y="48459"/>
                  </a:lnTo>
                  <a:cubicBezTo>
                    <a:pt x="6737" y="53920"/>
                    <a:pt x="11156" y="58339"/>
                    <a:pt x="16617" y="583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259A373-41FB-44E2-8730-F44691782DBD}"/>
                </a:ext>
              </a:extLst>
            </p:cNvPr>
            <p:cNvSpPr/>
            <p:nvPr/>
          </p:nvSpPr>
          <p:spPr>
            <a:xfrm>
              <a:off x="1101553" y="3854672"/>
              <a:ext cx="26946" cy="62874"/>
            </a:xfrm>
            <a:custGeom>
              <a:avLst/>
              <a:gdLst>
                <a:gd name="connsiteX0" fmla="*/ 16617 w 26946"/>
                <a:gd name="connsiteY0" fmla="*/ 58339 h 62874"/>
                <a:gd name="connsiteX1" fmla="*/ 26407 w 26946"/>
                <a:gd name="connsiteY1" fmla="*/ 48549 h 62874"/>
                <a:gd name="connsiteX2" fmla="*/ 26407 w 26946"/>
                <a:gd name="connsiteY2" fmla="*/ 48459 h 62874"/>
                <a:gd name="connsiteX3" fmla="*/ 26407 w 26946"/>
                <a:gd name="connsiteY3" fmla="*/ 15674 h 62874"/>
                <a:gd name="connsiteX4" fmla="*/ 15629 w 26946"/>
                <a:gd name="connsiteY4" fmla="*/ 6782 h 62874"/>
                <a:gd name="connsiteX5" fmla="*/ 6737 w 26946"/>
                <a:gd name="connsiteY5" fmla="*/ 15674 h 62874"/>
                <a:gd name="connsiteX6" fmla="*/ 6737 w 26946"/>
                <a:gd name="connsiteY6" fmla="*/ 48459 h 62874"/>
                <a:gd name="connsiteX7" fmla="*/ 16617 w 26946"/>
                <a:gd name="connsiteY7" fmla="*/ 5833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62874">
                  <a:moveTo>
                    <a:pt x="16617" y="58339"/>
                  </a:moveTo>
                  <a:cubicBezTo>
                    <a:pt x="22024" y="58339"/>
                    <a:pt x="26407" y="53956"/>
                    <a:pt x="26407" y="48549"/>
                  </a:cubicBezTo>
                  <a:cubicBezTo>
                    <a:pt x="26407" y="48522"/>
                    <a:pt x="26407" y="48486"/>
                    <a:pt x="26407" y="48459"/>
                  </a:cubicBezTo>
                  <a:lnTo>
                    <a:pt x="26407" y="15674"/>
                  </a:lnTo>
                  <a:cubicBezTo>
                    <a:pt x="25886" y="10241"/>
                    <a:pt x="21063" y="6261"/>
                    <a:pt x="15629" y="6782"/>
                  </a:cubicBezTo>
                  <a:cubicBezTo>
                    <a:pt x="10922" y="7231"/>
                    <a:pt x="7186" y="10959"/>
                    <a:pt x="6737" y="15674"/>
                  </a:cubicBezTo>
                  <a:lnTo>
                    <a:pt x="6737" y="48459"/>
                  </a:lnTo>
                  <a:cubicBezTo>
                    <a:pt x="6737" y="53920"/>
                    <a:pt x="11156" y="58339"/>
                    <a:pt x="16617" y="583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05EFDA3-1BCC-42B3-AD9E-97550531493A}"/>
                </a:ext>
              </a:extLst>
            </p:cNvPr>
            <p:cNvSpPr/>
            <p:nvPr/>
          </p:nvSpPr>
          <p:spPr>
            <a:xfrm>
              <a:off x="1101508" y="4109536"/>
              <a:ext cx="26946" cy="62874"/>
            </a:xfrm>
            <a:custGeom>
              <a:avLst/>
              <a:gdLst>
                <a:gd name="connsiteX0" fmla="*/ 16663 w 26946"/>
                <a:gd name="connsiteY0" fmla="*/ 6737 h 62874"/>
                <a:gd name="connsiteX1" fmla="*/ 6782 w 26946"/>
                <a:gd name="connsiteY1" fmla="*/ 16437 h 62874"/>
                <a:gd name="connsiteX2" fmla="*/ 6782 w 26946"/>
                <a:gd name="connsiteY2" fmla="*/ 16527 h 62874"/>
                <a:gd name="connsiteX3" fmla="*/ 6782 w 26946"/>
                <a:gd name="connsiteY3" fmla="*/ 49132 h 62874"/>
                <a:gd name="connsiteX4" fmla="*/ 15675 w 26946"/>
                <a:gd name="connsiteY4" fmla="*/ 59911 h 62874"/>
                <a:gd name="connsiteX5" fmla="*/ 26453 w 26946"/>
                <a:gd name="connsiteY5" fmla="*/ 51018 h 62874"/>
                <a:gd name="connsiteX6" fmla="*/ 26453 w 26946"/>
                <a:gd name="connsiteY6" fmla="*/ 49132 h 62874"/>
                <a:gd name="connsiteX7" fmla="*/ 26453 w 26946"/>
                <a:gd name="connsiteY7" fmla="*/ 16348 h 62874"/>
                <a:gd name="connsiteX8" fmla="*/ 16663 w 26946"/>
                <a:gd name="connsiteY8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46" h="62874">
                  <a:moveTo>
                    <a:pt x="16663" y="6737"/>
                  </a:moveTo>
                  <a:cubicBezTo>
                    <a:pt x="11255" y="6683"/>
                    <a:pt x="6836" y="11030"/>
                    <a:pt x="6782" y="16437"/>
                  </a:cubicBezTo>
                  <a:cubicBezTo>
                    <a:pt x="6782" y="16465"/>
                    <a:pt x="6782" y="16500"/>
                    <a:pt x="6782" y="16527"/>
                  </a:cubicBezTo>
                  <a:lnTo>
                    <a:pt x="6782" y="49132"/>
                  </a:lnTo>
                  <a:cubicBezTo>
                    <a:pt x="6261" y="54566"/>
                    <a:pt x="10240" y="59390"/>
                    <a:pt x="15675" y="59911"/>
                  </a:cubicBezTo>
                  <a:cubicBezTo>
                    <a:pt x="21109" y="60431"/>
                    <a:pt x="25932" y="56443"/>
                    <a:pt x="26453" y="51018"/>
                  </a:cubicBezTo>
                  <a:cubicBezTo>
                    <a:pt x="26516" y="50390"/>
                    <a:pt x="26516" y="49761"/>
                    <a:pt x="26453" y="49132"/>
                  </a:cubicBezTo>
                  <a:lnTo>
                    <a:pt x="26453" y="16348"/>
                  </a:lnTo>
                  <a:cubicBezTo>
                    <a:pt x="26354" y="11013"/>
                    <a:pt x="21998" y="6737"/>
                    <a:pt x="1666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B10FE56-4880-4EB7-8197-D3A5937295BE}"/>
              </a:ext>
            </a:extLst>
          </p:cNvPr>
          <p:cNvGrpSpPr/>
          <p:nvPr/>
        </p:nvGrpSpPr>
        <p:grpSpPr>
          <a:xfrm>
            <a:off x="1281266" y="3853729"/>
            <a:ext cx="321814" cy="319737"/>
            <a:chOff x="1281266" y="3853729"/>
            <a:chExt cx="321814" cy="319737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D7A593E-4D59-4520-A55F-551105471B34}"/>
                </a:ext>
              </a:extLst>
            </p:cNvPr>
            <p:cNvSpPr/>
            <p:nvPr/>
          </p:nvSpPr>
          <p:spPr>
            <a:xfrm>
              <a:off x="1281266" y="3886042"/>
              <a:ext cx="287424" cy="287424"/>
            </a:xfrm>
            <a:custGeom>
              <a:avLst/>
              <a:gdLst>
                <a:gd name="connsiteX0" fmla="*/ 163938 w 287424"/>
                <a:gd name="connsiteY0" fmla="*/ 17358 h 287424"/>
                <a:gd name="connsiteX1" fmla="*/ 140199 w 287424"/>
                <a:gd name="connsiteY1" fmla="*/ 8313 h 287424"/>
                <a:gd name="connsiteX2" fmla="*/ 131154 w 287424"/>
                <a:gd name="connsiteY2" fmla="*/ 17358 h 287424"/>
                <a:gd name="connsiteX3" fmla="*/ 7202 w 287424"/>
                <a:gd name="connsiteY3" fmla="*/ 273345 h 287424"/>
                <a:gd name="connsiteX4" fmla="*/ 10867 w 287424"/>
                <a:gd name="connsiteY4" fmla="*/ 281860 h 287424"/>
                <a:gd name="connsiteX5" fmla="*/ 13220 w 287424"/>
                <a:gd name="connsiteY5" fmla="*/ 282327 h 287424"/>
                <a:gd name="connsiteX6" fmla="*/ 281603 w 287424"/>
                <a:gd name="connsiteY6" fmla="*/ 282327 h 287424"/>
                <a:gd name="connsiteX7" fmla="*/ 288088 w 287424"/>
                <a:gd name="connsiteY7" fmla="*/ 275699 h 287424"/>
                <a:gd name="connsiteX8" fmla="*/ 287621 w 287424"/>
                <a:gd name="connsiteY8" fmla="*/ 273345 h 287424"/>
                <a:gd name="connsiteX9" fmla="*/ 111484 w 287424"/>
                <a:gd name="connsiteY9" fmla="*/ 105651 h 287424"/>
                <a:gd name="connsiteX10" fmla="*/ 143729 w 287424"/>
                <a:gd name="connsiteY10" fmla="*/ 36131 h 287424"/>
                <a:gd name="connsiteX11" fmla="*/ 149837 w 287424"/>
                <a:gd name="connsiteY11" fmla="*/ 33975 h 287424"/>
                <a:gd name="connsiteX12" fmla="*/ 151992 w 287424"/>
                <a:gd name="connsiteY12" fmla="*/ 36131 h 287424"/>
                <a:gd name="connsiteX13" fmla="*/ 184238 w 287424"/>
                <a:gd name="connsiteY13" fmla="*/ 105651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424" h="287424">
                  <a:moveTo>
                    <a:pt x="163938" y="17358"/>
                  </a:moveTo>
                  <a:cubicBezTo>
                    <a:pt x="159879" y="8304"/>
                    <a:pt x="149253" y="4253"/>
                    <a:pt x="140199" y="8313"/>
                  </a:cubicBezTo>
                  <a:cubicBezTo>
                    <a:pt x="136175" y="10119"/>
                    <a:pt x="132960" y="13334"/>
                    <a:pt x="131154" y="17358"/>
                  </a:cubicBezTo>
                  <a:lnTo>
                    <a:pt x="7202" y="273345"/>
                  </a:lnTo>
                  <a:cubicBezTo>
                    <a:pt x="5864" y="276714"/>
                    <a:pt x="7508" y="280522"/>
                    <a:pt x="10867" y="281860"/>
                  </a:cubicBezTo>
                  <a:cubicBezTo>
                    <a:pt x="11622" y="282157"/>
                    <a:pt x="12412" y="282318"/>
                    <a:pt x="13220" y="282327"/>
                  </a:cubicBezTo>
                  <a:lnTo>
                    <a:pt x="281603" y="282327"/>
                  </a:lnTo>
                  <a:cubicBezTo>
                    <a:pt x="285223" y="282283"/>
                    <a:pt x="288124" y="279318"/>
                    <a:pt x="288088" y="275699"/>
                  </a:cubicBezTo>
                  <a:cubicBezTo>
                    <a:pt x="288079" y="274890"/>
                    <a:pt x="287917" y="274091"/>
                    <a:pt x="287621" y="273345"/>
                  </a:cubicBezTo>
                  <a:close/>
                  <a:moveTo>
                    <a:pt x="111484" y="105651"/>
                  </a:moveTo>
                  <a:lnTo>
                    <a:pt x="143729" y="36131"/>
                  </a:lnTo>
                  <a:cubicBezTo>
                    <a:pt x="144825" y="33849"/>
                    <a:pt x="147555" y="32888"/>
                    <a:pt x="149837" y="33975"/>
                  </a:cubicBezTo>
                  <a:cubicBezTo>
                    <a:pt x="150780" y="34424"/>
                    <a:pt x="151543" y="35187"/>
                    <a:pt x="151992" y="36131"/>
                  </a:cubicBezTo>
                  <a:lnTo>
                    <a:pt x="184238" y="10565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041E62-43FA-4D71-A181-AD394E4EAD6F}"/>
                </a:ext>
              </a:extLst>
            </p:cNvPr>
            <p:cNvSpPr/>
            <p:nvPr/>
          </p:nvSpPr>
          <p:spPr>
            <a:xfrm>
              <a:off x="1477332" y="3925692"/>
              <a:ext cx="125748" cy="143712"/>
            </a:xfrm>
            <a:custGeom>
              <a:avLst/>
              <a:gdLst>
                <a:gd name="connsiteX0" fmla="*/ 122543 w 125748"/>
                <a:gd name="connsiteY0" fmla="*/ 90701 h 143712"/>
                <a:gd name="connsiteX1" fmla="*/ 84639 w 125748"/>
                <a:gd name="connsiteY1" fmla="*/ 75252 h 143712"/>
                <a:gd name="connsiteX2" fmla="*/ 80866 w 125748"/>
                <a:gd name="connsiteY2" fmla="*/ 88573 h 143712"/>
                <a:gd name="connsiteX3" fmla="*/ 92094 w 125748"/>
                <a:gd name="connsiteY3" fmla="*/ 93216 h 143712"/>
                <a:gd name="connsiteX4" fmla="*/ 99639 w 125748"/>
                <a:gd name="connsiteY4" fmla="*/ 93216 h 143712"/>
                <a:gd name="connsiteX5" fmla="*/ 104579 w 125748"/>
                <a:gd name="connsiteY5" fmla="*/ 98156 h 143712"/>
                <a:gd name="connsiteX6" fmla="*/ 96585 w 125748"/>
                <a:gd name="connsiteY6" fmla="*/ 116929 h 143712"/>
                <a:gd name="connsiteX7" fmla="*/ 80597 w 125748"/>
                <a:gd name="connsiteY7" fmla="*/ 116929 h 143712"/>
                <a:gd name="connsiteX8" fmla="*/ 69639 w 125748"/>
                <a:gd name="connsiteY8" fmla="*/ 105791 h 143712"/>
                <a:gd name="connsiteX9" fmla="*/ 25627 w 125748"/>
                <a:gd name="connsiteY9" fmla="*/ 12468 h 143712"/>
                <a:gd name="connsiteX10" fmla="*/ 12468 w 125748"/>
                <a:gd name="connsiteY10" fmla="*/ 7663 h 143712"/>
                <a:gd name="connsiteX11" fmla="*/ 7663 w 125748"/>
                <a:gd name="connsiteY11" fmla="*/ 20821 h 143712"/>
                <a:gd name="connsiteX12" fmla="*/ 51495 w 125748"/>
                <a:gd name="connsiteY12" fmla="*/ 113695 h 143712"/>
                <a:gd name="connsiteX13" fmla="*/ 72782 w 125748"/>
                <a:gd name="connsiteY13" fmla="*/ 134983 h 143712"/>
                <a:gd name="connsiteX14" fmla="*/ 87962 w 125748"/>
                <a:gd name="connsiteY14" fmla="*/ 138037 h 143712"/>
                <a:gd name="connsiteX15" fmla="*/ 103501 w 125748"/>
                <a:gd name="connsiteY15" fmla="*/ 134893 h 143712"/>
                <a:gd name="connsiteX16" fmla="*/ 122543 w 125748"/>
                <a:gd name="connsiteY16" fmla="*/ 9070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748" h="143712">
                  <a:moveTo>
                    <a:pt x="122543" y="90701"/>
                  </a:moveTo>
                  <a:cubicBezTo>
                    <a:pt x="116309" y="75998"/>
                    <a:pt x="99369" y="69091"/>
                    <a:pt x="84639" y="75252"/>
                  </a:cubicBezTo>
                  <a:cubicBezTo>
                    <a:pt x="79914" y="77884"/>
                    <a:pt x="78225" y="83848"/>
                    <a:pt x="80866" y="88573"/>
                  </a:cubicBezTo>
                  <a:cubicBezTo>
                    <a:pt x="83076" y="92543"/>
                    <a:pt x="87728" y="94465"/>
                    <a:pt x="92094" y="93216"/>
                  </a:cubicBezTo>
                  <a:cubicBezTo>
                    <a:pt x="94501" y="92192"/>
                    <a:pt x="97231" y="92192"/>
                    <a:pt x="99639" y="93216"/>
                  </a:cubicBezTo>
                  <a:cubicBezTo>
                    <a:pt x="101884" y="94132"/>
                    <a:pt x="103663" y="95911"/>
                    <a:pt x="104579" y="98156"/>
                  </a:cubicBezTo>
                  <a:cubicBezTo>
                    <a:pt x="107534" y="105549"/>
                    <a:pt x="103959" y="113938"/>
                    <a:pt x="96585" y="116929"/>
                  </a:cubicBezTo>
                  <a:cubicBezTo>
                    <a:pt x="91483" y="119130"/>
                    <a:pt x="85698" y="119130"/>
                    <a:pt x="80597" y="116929"/>
                  </a:cubicBezTo>
                  <a:cubicBezTo>
                    <a:pt x="75585" y="114863"/>
                    <a:pt x="71624" y="110839"/>
                    <a:pt x="69639" y="105791"/>
                  </a:cubicBezTo>
                  <a:lnTo>
                    <a:pt x="25627" y="12468"/>
                  </a:lnTo>
                  <a:cubicBezTo>
                    <a:pt x="23318" y="7510"/>
                    <a:pt x="17426" y="5354"/>
                    <a:pt x="12468" y="7663"/>
                  </a:cubicBezTo>
                  <a:cubicBezTo>
                    <a:pt x="7510" y="9971"/>
                    <a:pt x="5354" y="15863"/>
                    <a:pt x="7663" y="20821"/>
                  </a:cubicBezTo>
                  <a:lnTo>
                    <a:pt x="51495" y="113695"/>
                  </a:lnTo>
                  <a:cubicBezTo>
                    <a:pt x="55483" y="123342"/>
                    <a:pt x="63136" y="130995"/>
                    <a:pt x="72782" y="134983"/>
                  </a:cubicBezTo>
                  <a:cubicBezTo>
                    <a:pt x="77588" y="137013"/>
                    <a:pt x="82752" y="138046"/>
                    <a:pt x="87962" y="138037"/>
                  </a:cubicBezTo>
                  <a:cubicBezTo>
                    <a:pt x="93297" y="138028"/>
                    <a:pt x="98579" y="136959"/>
                    <a:pt x="103501" y="134893"/>
                  </a:cubicBezTo>
                  <a:cubicBezTo>
                    <a:pt x="120881" y="127869"/>
                    <a:pt x="129369" y="108162"/>
                    <a:pt x="122543" y="9070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2496C49-EDE6-4492-92E4-039290816A72}"/>
                </a:ext>
              </a:extLst>
            </p:cNvPr>
            <p:cNvSpPr/>
            <p:nvPr/>
          </p:nvSpPr>
          <p:spPr>
            <a:xfrm>
              <a:off x="1484276" y="3853729"/>
              <a:ext cx="44910" cy="53892"/>
            </a:xfrm>
            <a:custGeom>
              <a:avLst/>
              <a:gdLst>
                <a:gd name="connsiteX0" fmla="*/ 7636 w 44910"/>
                <a:gd name="connsiteY0" fmla="*/ 41228 h 53892"/>
                <a:gd name="connsiteX1" fmla="*/ 15737 w 44910"/>
                <a:gd name="connsiteY1" fmla="*/ 43841 h 53892"/>
                <a:gd name="connsiteX2" fmla="*/ 16079 w 44910"/>
                <a:gd name="connsiteY2" fmla="*/ 43653 h 53892"/>
                <a:gd name="connsiteX3" fmla="*/ 19941 w 44910"/>
                <a:gd name="connsiteY3" fmla="*/ 41317 h 53892"/>
                <a:gd name="connsiteX4" fmla="*/ 19941 w 44910"/>
                <a:gd name="connsiteY4" fmla="*/ 46168 h 53892"/>
                <a:gd name="connsiteX5" fmla="*/ 26498 w 44910"/>
                <a:gd name="connsiteY5" fmla="*/ 52725 h 53892"/>
                <a:gd name="connsiteX6" fmla="*/ 33054 w 44910"/>
                <a:gd name="connsiteY6" fmla="*/ 46168 h 53892"/>
                <a:gd name="connsiteX7" fmla="*/ 33054 w 44910"/>
                <a:gd name="connsiteY7" fmla="*/ 41317 h 53892"/>
                <a:gd name="connsiteX8" fmla="*/ 36827 w 44910"/>
                <a:gd name="connsiteY8" fmla="*/ 43653 h 53892"/>
                <a:gd name="connsiteX9" fmla="*/ 45081 w 44910"/>
                <a:gd name="connsiteY9" fmla="*/ 41569 h 53892"/>
                <a:gd name="connsiteX10" fmla="*/ 45270 w 44910"/>
                <a:gd name="connsiteY10" fmla="*/ 41228 h 53892"/>
                <a:gd name="connsiteX11" fmla="*/ 43025 w 44910"/>
                <a:gd name="connsiteY11" fmla="*/ 32246 h 53892"/>
                <a:gd name="connsiteX12" fmla="*/ 38893 w 44910"/>
                <a:gd name="connsiteY12" fmla="*/ 29730 h 53892"/>
                <a:gd name="connsiteX13" fmla="*/ 43025 w 44910"/>
                <a:gd name="connsiteY13" fmla="*/ 27215 h 53892"/>
                <a:gd name="connsiteX14" fmla="*/ 45270 w 44910"/>
                <a:gd name="connsiteY14" fmla="*/ 18233 h 53892"/>
                <a:gd name="connsiteX15" fmla="*/ 37168 w 44910"/>
                <a:gd name="connsiteY15" fmla="*/ 15620 h 53892"/>
                <a:gd name="connsiteX16" fmla="*/ 36827 w 44910"/>
                <a:gd name="connsiteY16" fmla="*/ 15808 h 53892"/>
                <a:gd name="connsiteX17" fmla="*/ 33054 w 44910"/>
                <a:gd name="connsiteY17" fmla="*/ 18144 h 53892"/>
                <a:gd name="connsiteX18" fmla="*/ 33054 w 44910"/>
                <a:gd name="connsiteY18" fmla="*/ 13293 h 53892"/>
                <a:gd name="connsiteX19" fmla="*/ 26498 w 44910"/>
                <a:gd name="connsiteY19" fmla="*/ 6737 h 53892"/>
                <a:gd name="connsiteX20" fmla="*/ 19941 w 44910"/>
                <a:gd name="connsiteY20" fmla="*/ 13293 h 53892"/>
                <a:gd name="connsiteX21" fmla="*/ 19941 w 44910"/>
                <a:gd name="connsiteY21" fmla="*/ 18144 h 53892"/>
                <a:gd name="connsiteX22" fmla="*/ 16079 w 44910"/>
                <a:gd name="connsiteY22" fmla="*/ 15808 h 53892"/>
                <a:gd name="connsiteX23" fmla="*/ 7824 w 44910"/>
                <a:gd name="connsiteY23" fmla="*/ 17892 h 53892"/>
                <a:gd name="connsiteX24" fmla="*/ 7636 w 44910"/>
                <a:gd name="connsiteY24" fmla="*/ 18233 h 53892"/>
                <a:gd name="connsiteX25" fmla="*/ 9881 w 44910"/>
                <a:gd name="connsiteY25" fmla="*/ 27215 h 53892"/>
                <a:gd name="connsiteX26" fmla="*/ 14013 w 44910"/>
                <a:gd name="connsiteY26" fmla="*/ 29730 h 53892"/>
                <a:gd name="connsiteX27" fmla="*/ 9881 w 44910"/>
                <a:gd name="connsiteY27" fmla="*/ 32246 h 53892"/>
                <a:gd name="connsiteX28" fmla="*/ 7636 w 44910"/>
                <a:gd name="connsiteY28" fmla="*/ 41228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910" h="53892">
                  <a:moveTo>
                    <a:pt x="7636" y="41228"/>
                  </a:moveTo>
                  <a:cubicBezTo>
                    <a:pt x="9153" y="44183"/>
                    <a:pt x="12773" y="45359"/>
                    <a:pt x="15737" y="43841"/>
                  </a:cubicBezTo>
                  <a:cubicBezTo>
                    <a:pt x="15854" y="43787"/>
                    <a:pt x="15962" y="43725"/>
                    <a:pt x="16079" y="43653"/>
                  </a:cubicBezTo>
                  <a:lnTo>
                    <a:pt x="19941" y="41317"/>
                  </a:lnTo>
                  <a:lnTo>
                    <a:pt x="19941" y="46168"/>
                  </a:lnTo>
                  <a:cubicBezTo>
                    <a:pt x="19941" y="49787"/>
                    <a:pt x="22878" y="52725"/>
                    <a:pt x="26498" y="52725"/>
                  </a:cubicBezTo>
                  <a:cubicBezTo>
                    <a:pt x="30117" y="52725"/>
                    <a:pt x="33054" y="49787"/>
                    <a:pt x="33054" y="46168"/>
                  </a:cubicBezTo>
                  <a:lnTo>
                    <a:pt x="33054" y="41317"/>
                  </a:lnTo>
                  <a:lnTo>
                    <a:pt x="36827" y="43653"/>
                  </a:lnTo>
                  <a:cubicBezTo>
                    <a:pt x="39683" y="45359"/>
                    <a:pt x="43375" y="44425"/>
                    <a:pt x="45081" y="41569"/>
                  </a:cubicBezTo>
                  <a:cubicBezTo>
                    <a:pt x="45144" y="41461"/>
                    <a:pt x="45207" y="41344"/>
                    <a:pt x="45270" y="41228"/>
                  </a:cubicBezTo>
                  <a:cubicBezTo>
                    <a:pt x="46977" y="38102"/>
                    <a:pt x="45998" y="34195"/>
                    <a:pt x="43025" y="32246"/>
                  </a:cubicBezTo>
                  <a:lnTo>
                    <a:pt x="38893" y="29730"/>
                  </a:lnTo>
                  <a:lnTo>
                    <a:pt x="43025" y="27215"/>
                  </a:lnTo>
                  <a:cubicBezTo>
                    <a:pt x="46079" y="25320"/>
                    <a:pt x="47075" y="21341"/>
                    <a:pt x="45270" y="18233"/>
                  </a:cubicBezTo>
                  <a:cubicBezTo>
                    <a:pt x="43752" y="15279"/>
                    <a:pt x="40132" y="14102"/>
                    <a:pt x="37168" y="15620"/>
                  </a:cubicBezTo>
                  <a:cubicBezTo>
                    <a:pt x="37052" y="15674"/>
                    <a:pt x="36944" y="15737"/>
                    <a:pt x="36827" y="15808"/>
                  </a:cubicBezTo>
                  <a:lnTo>
                    <a:pt x="33054" y="18144"/>
                  </a:lnTo>
                  <a:lnTo>
                    <a:pt x="33054" y="13293"/>
                  </a:lnTo>
                  <a:cubicBezTo>
                    <a:pt x="33054" y="9674"/>
                    <a:pt x="30117" y="6737"/>
                    <a:pt x="26498" y="6737"/>
                  </a:cubicBezTo>
                  <a:cubicBezTo>
                    <a:pt x="22878" y="6737"/>
                    <a:pt x="19941" y="9674"/>
                    <a:pt x="19941" y="13293"/>
                  </a:cubicBezTo>
                  <a:lnTo>
                    <a:pt x="19941" y="18144"/>
                  </a:lnTo>
                  <a:lnTo>
                    <a:pt x="16079" y="15808"/>
                  </a:lnTo>
                  <a:cubicBezTo>
                    <a:pt x="13222" y="14102"/>
                    <a:pt x="9531" y="15036"/>
                    <a:pt x="7824" y="17892"/>
                  </a:cubicBezTo>
                  <a:cubicBezTo>
                    <a:pt x="7761" y="18000"/>
                    <a:pt x="7698" y="18117"/>
                    <a:pt x="7636" y="18233"/>
                  </a:cubicBezTo>
                  <a:cubicBezTo>
                    <a:pt x="5830" y="21341"/>
                    <a:pt x="6827" y="25320"/>
                    <a:pt x="9881" y="27215"/>
                  </a:cubicBezTo>
                  <a:lnTo>
                    <a:pt x="14013" y="29730"/>
                  </a:lnTo>
                  <a:lnTo>
                    <a:pt x="9881" y="32246"/>
                  </a:lnTo>
                  <a:cubicBezTo>
                    <a:pt x="6908" y="34195"/>
                    <a:pt x="5929" y="38102"/>
                    <a:pt x="7636" y="412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171CB96-C1F7-43FE-BEAB-890D81586502}"/>
                </a:ext>
              </a:extLst>
            </p:cNvPr>
            <p:cNvSpPr/>
            <p:nvPr/>
          </p:nvSpPr>
          <p:spPr>
            <a:xfrm>
              <a:off x="1523801" y="3900480"/>
              <a:ext cx="71856" cy="71856"/>
            </a:xfrm>
            <a:custGeom>
              <a:avLst/>
              <a:gdLst>
                <a:gd name="connsiteX0" fmla="*/ 7811 w 71856"/>
                <a:gd name="connsiteY0" fmla="*/ 54028 h 71856"/>
                <a:gd name="connsiteX1" fmla="*/ 7811 w 71856"/>
                <a:gd name="connsiteY1" fmla="*/ 54028 h 71856"/>
                <a:gd name="connsiteX2" fmla="*/ 20565 w 71856"/>
                <a:gd name="connsiteY2" fmla="*/ 57261 h 71856"/>
                <a:gd name="connsiteX3" fmla="*/ 26314 w 71856"/>
                <a:gd name="connsiteY3" fmla="*/ 54207 h 71856"/>
                <a:gd name="connsiteX4" fmla="*/ 26314 w 71856"/>
                <a:gd name="connsiteY4" fmla="*/ 61662 h 71856"/>
                <a:gd name="connsiteX5" fmla="*/ 35206 w 71856"/>
                <a:gd name="connsiteY5" fmla="*/ 72441 h 71856"/>
                <a:gd name="connsiteX6" fmla="*/ 45984 w 71856"/>
                <a:gd name="connsiteY6" fmla="*/ 63548 h 71856"/>
                <a:gd name="connsiteX7" fmla="*/ 45984 w 71856"/>
                <a:gd name="connsiteY7" fmla="*/ 61662 h 71856"/>
                <a:gd name="connsiteX8" fmla="*/ 45984 w 71856"/>
                <a:gd name="connsiteY8" fmla="*/ 54207 h 71856"/>
                <a:gd name="connsiteX9" fmla="*/ 51643 w 71856"/>
                <a:gd name="connsiteY9" fmla="*/ 57261 h 71856"/>
                <a:gd name="connsiteX10" fmla="*/ 64397 w 71856"/>
                <a:gd name="connsiteY10" fmla="*/ 54028 h 71856"/>
                <a:gd name="connsiteX11" fmla="*/ 64397 w 71856"/>
                <a:gd name="connsiteY11" fmla="*/ 54028 h 71856"/>
                <a:gd name="connsiteX12" fmla="*/ 60984 w 71856"/>
                <a:gd name="connsiteY12" fmla="*/ 42082 h 71856"/>
                <a:gd name="connsiteX13" fmla="*/ 54786 w 71856"/>
                <a:gd name="connsiteY13" fmla="*/ 38758 h 71856"/>
                <a:gd name="connsiteX14" fmla="*/ 60984 w 71856"/>
                <a:gd name="connsiteY14" fmla="*/ 35435 h 71856"/>
                <a:gd name="connsiteX15" fmla="*/ 64397 w 71856"/>
                <a:gd name="connsiteY15" fmla="*/ 23489 h 71856"/>
                <a:gd name="connsiteX16" fmla="*/ 64397 w 71856"/>
                <a:gd name="connsiteY16" fmla="*/ 23489 h 71856"/>
                <a:gd name="connsiteX17" fmla="*/ 51643 w 71856"/>
                <a:gd name="connsiteY17" fmla="*/ 20255 h 71856"/>
                <a:gd name="connsiteX18" fmla="*/ 45984 w 71856"/>
                <a:gd name="connsiteY18" fmla="*/ 23309 h 71856"/>
                <a:gd name="connsiteX19" fmla="*/ 45984 w 71856"/>
                <a:gd name="connsiteY19" fmla="*/ 15674 h 71856"/>
                <a:gd name="connsiteX20" fmla="*/ 35206 w 71856"/>
                <a:gd name="connsiteY20" fmla="*/ 6782 h 71856"/>
                <a:gd name="connsiteX21" fmla="*/ 26314 w 71856"/>
                <a:gd name="connsiteY21" fmla="*/ 15674 h 71856"/>
                <a:gd name="connsiteX22" fmla="*/ 26314 w 71856"/>
                <a:gd name="connsiteY22" fmla="*/ 23219 h 71856"/>
                <a:gd name="connsiteX23" fmla="*/ 20565 w 71856"/>
                <a:gd name="connsiteY23" fmla="*/ 20165 h 71856"/>
                <a:gd name="connsiteX24" fmla="*/ 7811 w 71856"/>
                <a:gd name="connsiteY24" fmla="*/ 23399 h 71856"/>
                <a:gd name="connsiteX25" fmla="*/ 7811 w 71856"/>
                <a:gd name="connsiteY25" fmla="*/ 23399 h 71856"/>
                <a:gd name="connsiteX26" fmla="*/ 11224 w 71856"/>
                <a:gd name="connsiteY26" fmla="*/ 35345 h 71856"/>
                <a:gd name="connsiteX27" fmla="*/ 17421 w 71856"/>
                <a:gd name="connsiteY27" fmla="*/ 38668 h 71856"/>
                <a:gd name="connsiteX28" fmla="*/ 11224 w 71856"/>
                <a:gd name="connsiteY28" fmla="*/ 41992 h 71856"/>
                <a:gd name="connsiteX29" fmla="*/ 7811 w 71856"/>
                <a:gd name="connsiteY29" fmla="*/ 5402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856" h="71856">
                  <a:moveTo>
                    <a:pt x="7811" y="54028"/>
                  </a:moveTo>
                  <a:lnTo>
                    <a:pt x="7811" y="54028"/>
                  </a:lnTo>
                  <a:cubicBezTo>
                    <a:pt x="10568" y="58267"/>
                    <a:pt x="16119" y="59668"/>
                    <a:pt x="20565" y="57261"/>
                  </a:cubicBezTo>
                  <a:lnTo>
                    <a:pt x="26314" y="54207"/>
                  </a:lnTo>
                  <a:lnTo>
                    <a:pt x="26314" y="61662"/>
                  </a:lnTo>
                  <a:cubicBezTo>
                    <a:pt x="25793" y="67097"/>
                    <a:pt x="29772" y="71920"/>
                    <a:pt x="35206" y="72441"/>
                  </a:cubicBezTo>
                  <a:cubicBezTo>
                    <a:pt x="40640" y="72962"/>
                    <a:pt x="45463" y="68974"/>
                    <a:pt x="45984" y="63548"/>
                  </a:cubicBezTo>
                  <a:cubicBezTo>
                    <a:pt x="46047" y="62920"/>
                    <a:pt x="46047" y="62291"/>
                    <a:pt x="45984" y="61662"/>
                  </a:cubicBezTo>
                  <a:lnTo>
                    <a:pt x="45984" y="54207"/>
                  </a:lnTo>
                  <a:lnTo>
                    <a:pt x="51643" y="57261"/>
                  </a:lnTo>
                  <a:cubicBezTo>
                    <a:pt x="56080" y="59722"/>
                    <a:pt x="61667" y="58303"/>
                    <a:pt x="64397" y="54028"/>
                  </a:cubicBezTo>
                  <a:lnTo>
                    <a:pt x="64397" y="54028"/>
                  </a:lnTo>
                  <a:cubicBezTo>
                    <a:pt x="66643" y="49770"/>
                    <a:pt x="65134" y="44507"/>
                    <a:pt x="60984" y="42082"/>
                  </a:cubicBezTo>
                  <a:lnTo>
                    <a:pt x="54786" y="38758"/>
                  </a:lnTo>
                  <a:lnTo>
                    <a:pt x="60984" y="35435"/>
                  </a:lnTo>
                  <a:cubicBezTo>
                    <a:pt x="65134" y="33010"/>
                    <a:pt x="66643" y="27746"/>
                    <a:pt x="64397" y="23489"/>
                  </a:cubicBezTo>
                  <a:lnTo>
                    <a:pt x="64397" y="23489"/>
                  </a:lnTo>
                  <a:cubicBezTo>
                    <a:pt x="61667" y="19213"/>
                    <a:pt x="56080" y="17794"/>
                    <a:pt x="51643" y="20255"/>
                  </a:cubicBezTo>
                  <a:lnTo>
                    <a:pt x="45984" y="23309"/>
                  </a:lnTo>
                  <a:lnTo>
                    <a:pt x="45984" y="15674"/>
                  </a:lnTo>
                  <a:cubicBezTo>
                    <a:pt x="45463" y="10240"/>
                    <a:pt x="40640" y="6261"/>
                    <a:pt x="35206" y="6782"/>
                  </a:cubicBezTo>
                  <a:cubicBezTo>
                    <a:pt x="30499" y="7231"/>
                    <a:pt x="26763" y="10959"/>
                    <a:pt x="26314" y="15674"/>
                  </a:cubicBezTo>
                  <a:lnTo>
                    <a:pt x="26314" y="23219"/>
                  </a:lnTo>
                  <a:lnTo>
                    <a:pt x="20565" y="20165"/>
                  </a:lnTo>
                  <a:cubicBezTo>
                    <a:pt x="16119" y="17758"/>
                    <a:pt x="10568" y="19159"/>
                    <a:pt x="7811" y="23399"/>
                  </a:cubicBezTo>
                  <a:lnTo>
                    <a:pt x="7811" y="23399"/>
                  </a:lnTo>
                  <a:cubicBezTo>
                    <a:pt x="5565" y="27657"/>
                    <a:pt x="7074" y="32920"/>
                    <a:pt x="11224" y="35345"/>
                  </a:cubicBezTo>
                  <a:lnTo>
                    <a:pt x="17421" y="38668"/>
                  </a:lnTo>
                  <a:lnTo>
                    <a:pt x="11224" y="41992"/>
                  </a:lnTo>
                  <a:cubicBezTo>
                    <a:pt x="7020" y="44426"/>
                    <a:pt x="5511" y="49752"/>
                    <a:pt x="7811" y="540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6B3AAA83-5EEE-4AA2-BFEF-11BE24B2A212}"/>
              </a:ext>
            </a:extLst>
          </p:cNvPr>
          <p:cNvSpPr/>
          <p:nvPr/>
        </p:nvSpPr>
        <p:spPr>
          <a:xfrm>
            <a:off x="1684564" y="3847352"/>
            <a:ext cx="296406" cy="323352"/>
          </a:xfrm>
          <a:custGeom>
            <a:avLst/>
            <a:gdLst>
              <a:gd name="connsiteX0" fmla="*/ 276478 w 296406"/>
              <a:gd name="connsiteY0" fmla="*/ 139491 h 323352"/>
              <a:gd name="connsiteX1" fmla="*/ 279891 w 296406"/>
              <a:gd name="connsiteY1" fmla="*/ 139940 h 323352"/>
              <a:gd name="connsiteX2" fmla="*/ 293014 w 296406"/>
              <a:gd name="connsiteY2" fmla="*/ 126835 h 323352"/>
              <a:gd name="connsiteX3" fmla="*/ 283304 w 296406"/>
              <a:gd name="connsiteY3" fmla="*/ 114161 h 323352"/>
              <a:gd name="connsiteX4" fmla="*/ 269023 w 296406"/>
              <a:gd name="connsiteY4" fmla="*/ 110389 h 323352"/>
              <a:gd name="connsiteX5" fmla="*/ 281328 w 296406"/>
              <a:gd name="connsiteY5" fmla="*/ 103203 h 323352"/>
              <a:gd name="connsiteX6" fmla="*/ 287382 w 296406"/>
              <a:gd name="connsiteY6" fmla="*/ 85670 h 323352"/>
              <a:gd name="connsiteX7" fmla="*/ 269849 w 296406"/>
              <a:gd name="connsiteY7" fmla="*/ 79617 h 323352"/>
              <a:gd name="connsiteX8" fmla="*/ 268215 w 296406"/>
              <a:gd name="connsiteY8" fmla="*/ 80569 h 323352"/>
              <a:gd name="connsiteX9" fmla="*/ 255909 w 296406"/>
              <a:gd name="connsiteY9" fmla="*/ 87575 h 323352"/>
              <a:gd name="connsiteX10" fmla="*/ 259682 w 296406"/>
              <a:gd name="connsiteY10" fmla="*/ 73473 h 323352"/>
              <a:gd name="connsiteX11" fmla="*/ 250870 w 296406"/>
              <a:gd name="connsiteY11" fmla="*/ 57440 h 323352"/>
              <a:gd name="connsiteX12" fmla="*/ 250700 w 296406"/>
              <a:gd name="connsiteY12" fmla="*/ 57395 h 323352"/>
              <a:gd name="connsiteX13" fmla="*/ 234622 w 296406"/>
              <a:gd name="connsiteY13" fmla="*/ 66377 h 323352"/>
              <a:gd name="connsiteX14" fmla="*/ 223933 w 296406"/>
              <a:gd name="connsiteY14" fmla="*/ 105898 h 323352"/>
              <a:gd name="connsiteX15" fmla="*/ 181538 w 296406"/>
              <a:gd name="connsiteY15" fmla="*/ 130419 h 323352"/>
              <a:gd name="connsiteX16" fmla="*/ 163574 w 296406"/>
              <a:gd name="connsiteY16" fmla="*/ 119730 h 323352"/>
              <a:gd name="connsiteX17" fmla="*/ 163574 w 296406"/>
              <a:gd name="connsiteY17" fmla="*/ 77784 h 323352"/>
              <a:gd name="connsiteX18" fmla="*/ 192496 w 296406"/>
              <a:gd name="connsiteY18" fmla="*/ 48772 h 323352"/>
              <a:gd name="connsiteX19" fmla="*/ 192577 w 296406"/>
              <a:gd name="connsiteY19" fmla="*/ 30350 h 323352"/>
              <a:gd name="connsiteX20" fmla="*/ 192496 w 296406"/>
              <a:gd name="connsiteY20" fmla="*/ 30269 h 323352"/>
              <a:gd name="connsiteX21" fmla="*/ 174209 w 296406"/>
              <a:gd name="connsiteY21" fmla="*/ 30054 h 323352"/>
              <a:gd name="connsiteX22" fmla="*/ 173993 w 296406"/>
              <a:gd name="connsiteY22" fmla="*/ 30269 h 323352"/>
              <a:gd name="connsiteX23" fmla="*/ 163574 w 296406"/>
              <a:gd name="connsiteY23" fmla="*/ 40599 h 323352"/>
              <a:gd name="connsiteX24" fmla="*/ 163574 w 296406"/>
              <a:gd name="connsiteY24" fmla="*/ 19850 h 323352"/>
              <a:gd name="connsiteX25" fmla="*/ 150461 w 296406"/>
              <a:gd name="connsiteY25" fmla="*/ 6737 h 323352"/>
              <a:gd name="connsiteX26" fmla="*/ 137347 w 296406"/>
              <a:gd name="connsiteY26" fmla="*/ 19850 h 323352"/>
              <a:gd name="connsiteX27" fmla="*/ 137347 w 296406"/>
              <a:gd name="connsiteY27" fmla="*/ 40599 h 323352"/>
              <a:gd name="connsiteX28" fmla="*/ 126928 w 296406"/>
              <a:gd name="connsiteY28" fmla="*/ 30269 h 323352"/>
              <a:gd name="connsiteX29" fmla="*/ 108425 w 296406"/>
              <a:gd name="connsiteY29" fmla="*/ 31527 h 323352"/>
              <a:gd name="connsiteX30" fmla="*/ 108425 w 296406"/>
              <a:gd name="connsiteY30" fmla="*/ 48772 h 323352"/>
              <a:gd name="connsiteX31" fmla="*/ 137347 w 296406"/>
              <a:gd name="connsiteY31" fmla="*/ 77784 h 323352"/>
              <a:gd name="connsiteX32" fmla="*/ 137347 w 296406"/>
              <a:gd name="connsiteY32" fmla="*/ 120089 h 323352"/>
              <a:gd name="connsiteX33" fmla="*/ 118934 w 296406"/>
              <a:gd name="connsiteY33" fmla="*/ 130778 h 323352"/>
              <a:gd name="connsiteX34" fmla="*/ 75910 w 296406"/>
              <a:gd name="connsiteY34" fmla="*/ 106167 h 323352"/>
              <a:gd name="connsiteX35" fmla="*/ 65311 w 296406"/>
              <a:gd name="connsiteY35" fmla="*/ 66647 h 323352"/>
              <a:gd name="connsiteX36" fmla="*/ 49233 w 296406"/>
              <a:gd name="connsiteY36" fmla="*/ 57395 h 323352"/>
              <a:gd name="connsiteX37" fmla="*/ 39982 w 296406"/>
              <a:gd name="connsiteY37" fmla="*/ 73473 h 323352"/>
              <a:gd name="connsiteX38" fmla="*/ 43754 w 296406"/>
              <a:gd name="connsiteY38" fmla="*/ 87575 h 323352"/>
              <a:gd name="connsiteX39" fmla="*/ 31449 w 296406"/>
              <a:gd name="connsiteY39" fmla="*/ 80569 h 323352"/>
              <a:gd name="connsiteX40" fmla="*/ 13233 w 296406"/>
              <a:gd name="connsiteY40" fmla="*/ 84036 h 323352"/>
              <a:gd name="connsiteX41" fmla="*/ 16700 w 296406"/>
              <a:gd name="connsiteY41" fmla="*/ 102251 h 323352"/>
              <a:gd name="connsiteX42" fmla="*/ 18335 w 296406"/>
              <a:gd name="connsiteY42" fmla="*/ 103203 h 323352"/>
              <a:gd name="connsiteX43" fmla="*/ 30641 w 296406"/>
              <a:gd name="connsiteY43" fmla="*/ 110389 h 323352"/>
              <a:gd name="connsiteX44" fmla="*/ 16449 w 296406"/>
              <a:gd name="connsiteY44" fmla="*/ 114161 h 323352"/>
              <a:gd name="connsiteX45" fmla="*/ 7188 w 296406"/>
              <a:gd name="connsiteY45" fmla="*/ 130230 h 323352"/>
              <a:gd name="connsiteX46" fmla="*/ 19862 w 296406"/>
              <a:gd name="connsiteY46" fmla="*/ 139940 h 323352"/>
              <a:gd name="connsiteX47" fmla="*/ 23275 w 296406"/>
              <a:gd name="connsiteY47" fmla="*/ 139491 h 323352"/>
              <a:gd name="connsiteX48" fmla="*/ 62796 w 296406"/>
              <a:gd name="connsiteY48" fmla="*/ 128892 h 323352"/>
              <a:gd name="connsiteX49" fmla="*/ 105191 w 296406"/>
              <a:gd name="connsiteY49" fmla="*/ 153413 h 323352"/>
              <a:gd name="connsiteX50" fmla="*/ 105191 w 296406"/>
              <a:gd name="connsiteY50" fmla="*/ 174610 h 323352"/>
              <a:gd name="connsiteX51" fmla="*/ 68455 w 296406"/>
              <a:gd name="connsiteY51" fmla="*/ 195808 h 323352"/>
              <a:gd name="connsiteX52" fmla="*/ 28934 w 296406"/>
              <a:gd name="connsiteY52" fmla="*/ 185209 h 323352"/>
              <a:gd name="connsiteX53" fmla="*/ 12856 w 296406"/>
              <a:gd name="connsiteY53" fmla="*/ 194191 h 323352"/>
              <a:gd name="connsiteX54" fmla="*/ 21838 w 296406"/>
              <a:gd name="connsiteY54" fmla="*/ 210269 h 323352"/>
              <a:gd name="connsiteX55" fmla="*/ 36030 w 296406"/>
              <a:gd name="connsiteY55" fmla="*/ 214131 h 323352"/>
              <a:gd name="connsiteX56" fmla="*/ 18066 w 296406"/>
              <a:gd name="connsiteY56" fmla="*/ 224550 h 323352"/>
              <a:gd name="connsiteX57" fmla="*/ 13171 w 296406"/>
              <a:gd name="connsiteY57" fmla="*/ 242442 h 323352"/>
              <a:gd name="connsiteX58" fmla="*/ 13215 w 296406"/>
              <a:gd name="connsiteY58" fmla="*/ 242514 h 323352"/>
              <a:gd name="connsiteX59" fmla="*/ 31135 w 296406"/>
              <a:gd name="connsiteY59" fmla="*/ 247302 h 323352"/>
              <a:gd name="connsiteX60" fmla="*/ 31179 w 296406"/>
              <a:gd name="connsiteY60" fmla="*/ 247275 h 323352"/>
              <a:gd name="connsiteX61" fmla="*/ 49143 w 296406"/>
              <a:gd name="connsiteY61" fmla="*/ 236945 h 323352"/>
              <a:gd name="connsiteX62" fmla="*/ 45371 w 296406"/>
              <a:gd name="connsiteY62" fmla="*/ 251137 h 323352"/>
              <a:gd name="connsiteX63" fmla="*/ 54290 w 296406"/>
              <a:gd name="connsiteY63" fmla="*/ 267107 h 323352"/>
              <a:gd name="connsiteX64" fmla="*/ 54353 w 296406"/>
              <a:gd name="connsiteY64" fmla="*/ 267125 h 323352"/>
              <a:gd name="connsiteX65" fmla="*/ 57766 w 296406"/>
              <a:gd name="connsiteY65" fmla="*/ 267664 h 323352"/>
              <a:gd name="connsiteX66" fmla="*/ 70431 w 296406"/>
              <a:gd name="connsiteY66" fmla="*/ 257873 h 323352"/>
              <a:gd name="connsiteX67" fmla="*/ 81030 w 296406"/>
              <a:gd name="connsiteY67" fmla="*/ 218353 h 323352"/>
              <a:gd name="connsiteX68" fmla="*/ 117766 w 296406"/>
              <a:gd name="connsiteY68" fmla="*/ 197155 h 323352"/>
              <a:gd name="connsiteX69" fmla="*/ 136179 w 296406"/>
              <a:gd name="connsiteY69" fmla="*/ 207844 h 323352"/>
              <a:gd name="connsiteX70" fmla="*/ 136179 w 296406"/>
              <a:gd name="connsiteY70" fmla="*/ 256706 h 323352"/>
              <a:gd name="connsiteX71" fmla="*/ 107257 w 296406"/>
              <a:gd name="connsiteY71" fmla="*/ 285718 h 323352"/>
              <a:gd name="connsiteX72" fmla="*/ 106000 w 296406"/>
              <a:gd name="connsiteY72" fmla="*/ 304221 h 323352"/>
              <a:gd name="connsiteX73" fmla="*/ 124503 w 296406"/>
              <a:gd name="connsiteY73" fmla="*/ 305478 h 323352"/>
              <a:gd name="connsiteX74" fmla="*/ 125760 w 296406"/>
              <a:gd name="connsiteY74" fmla="*/ 304221 h 323352"/>
              <a:gd name="connsiteX75" fmla="*/ 136179 w 296406"/>
              <a:gd name="connsiteY75" fmla="*/ 293891 h 323352"/>
              <a:gd name="connsiteX76" fmla="*/ 136179 w 296406"/>
              <a:gd name="connsiteY76" fmla="*/ 308083 h 323352"/>
              <a:gd name="connsiteX77" fmla="*/ 149293 w 296406"/>
              <a:gd name="connsiteY77" fmla="*/ 321197 h 323352"/>
              <a:gd name="connsiteX78" fmla="*/ 162407 w 296406"/>
              <a:gd name="connsiteY78" fmla="*/ 308083 h 323352"/>
              <a:gd name="connsiteX79" fmla="*/ 162407 w 296406"/>
              <a:gd name="connsiteY79" fmla="*/ 293891 h 323352"/>
              <a:gd name="connsiteX80" fmla="*/ 172826 w 296406"/>
              <a:gd name="connsiteY80" fmla="*/ 304221 h 323352"/>
              <a:gd name="connsiteX81" fmla="*/ 181808 w 296406"/>
              <a:gd name="connsiteY81" fmla="*/ 308083 h 323352"/>
              <a:gd name="connsiteX82" fmla="*/ 190790 w 296406"/>
              <a:gd name="connsiteY82" fmla="*/ 304221 h 323352"/>
              <a:gd name="connsiteX83" fmla="*/ 190871 w 296406"/>
              <a:gd name="connsiteY83" fmla="*/ 285799 h 323352"/>
              <a:gd name="connsiteX84" fmla="*/ 190790 w 296406"/>
              <a:gd name="connsiteY84" fmla="*/ 285718 h 323352"/>
              <a:gd name="connsiteX85" fmla="*/ 161868 w 296406"/>
              <a:gd name="connsiteY85" fmla="*/ 256706 h 323352"/>
              <a:gd name="connsiteX86" fmla="*/ 161868 w 296406"/>
              <a:gd name="connsiteY86" fmla="*/ 208023 h 323352"/>
              <a:gd name="connsiteX87" fmla="*/ 179832 w 296406"/>
              <a:gd name="connsiteY87" fmla="*/ 197335 h 323352"/>
              <a:gd name="connsiteX88" fmla="*/ 216658 w 296406"/>
              <a:gd name="connsiteY88" fmla="*/ 218532 h 323352"/>
              <a:gd name="connsiteX89" fmla="*/ 227167 w 296406"/>
              <a:gd name="connsiteY89" fmla="*/ 258053 h 323352"/>
              <a:gd name="connsiteX90" fmla="*/ 239831 w 296406"/>
              <a:gd name="connsiteY90" fmla="*/ 267844 h 323352"/>
              <a:gd name="connsiteX91" fmla="*/ 243245 w 296406"/>
              <a:gd name="connsiteY91" fmla="*/ 267305 h 323352"/>
              <a:gd name="connsiteX92" fmla="*/ 252227 w 296406"/>
              <a:gd name="connsiteY92" fmla="*/ 251317 h 323352"/>
              <a:gd name="connsiteX93" fmla="*/ 248364 w 296406"/>
              <a:gd name="connsiteY93" fmla="*/ 237125 h 323352"/>
              <a:gd name="connsiteX94" fmla="*/ 266328 w 296406"/>
              <a:gd name="connsiteY94" fmla="*/ 247454 h 323352"/>
              <a:gd name="connsiteX95" fmla="*/ 272885 w 296406"/>
              <a:gd name="connsiteY95" fmla="*/ 249251 h 323352"/>
              <a:gd name="connsiteX96" fmla="*/ 285927 w 296406"/>
              <a:gd name="connsiteY96" fmla="*/ 236074 h 323352"/>
              <a:gd name="connsiteX97" fmla="*/ 279442 w 296406"/>
              <a:gd name="connsiteY97" fmla="*/ 224820 h 323352"/>
              <a:gd name="connsiteX98" fmla="*/ 261478 w 296406"/>
              <a:gd name="connsiteY98" fmla="*/ 214400 h 323352"/>
              <a:gd name="connsiteX99" fmla="*/ 275670 w 296406"/>
              <a:gd name="connsiteY99" fmla="*/ 210538 h 323352"/>
              <a:gd name="connsiteX100" fmla="*/ 285559 w 296406"/>
              <a:gd name="connsiteY100" fmla="*/ 194847 h 323352"/>
              <a:gd name="connsiteX101" fmla="*/ 269867 w 296406"/>
              <a:gd name="connsiteY101" fmla="*/ 184958 h 323352"/>
              <a:gd name="connsiteX102" fmla="*/ 268933 w 296406"/>
              <a:gd name="connsiteY102" fmla="*/ 185209 h 323352"/>
              <a:gd name="connsiteX103" fmla="*/ 229412 w 296406"/>
              <a:gd name="connsiteY103" fmla="*/ 195808 h 323352"/>
              <a:gd name="connsiteX104" fmla="*/ 192586 w 296406"/>
              <a:gd name="connsiteY104" fmla="*/ 174610 h 323352"/>
              <a:gd name="connsiteX105" fmla="*/ 192586 w 296406"/>
              <a:gd name="connsiteY105" fmla="*/ 153413 h 323352"/>
              <a:gd name="connsiteX106" fmla="*/ 234981 w 296406"/>
              <a:gd name="connsiteY106" fmla="*/ 128892 h 323352"/>
              <a:gd name="connsiteX107" fmla="*/ 149922 w 296406"/>
              <a:gd name="connsiteY107" fmla="*/ 183682 h 323352"/>
              <a:gd name="connsiteX108" fmla="*/ 130251 w 296406"/>
              <a:gd name="connsiteY108" fmla="*/ 164012 h 323352"/>
              <a:gd name="connsiteX109" fmla="*/ 149922 w 296406"/>
              <a:gd name="connsiteY109" fmla="*/ 144341 h 323352"/>
              <a:gd name="connsiteX110" fmla="*/ 169592 w 296406"/>
              <a:gd name="connsiteY110" fmla="*/ 164012 h 323352"/>
              <a:gd name="connsiteX111" fmla="*/ 149922 w 296406"/>
              <a:gd name="connsiteY111" fmla="*/ 183682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96406" h="323352">
                <a:moveTo>
                  <a:pt x="276478" y="139491"/>
                </a:moveTo>
                <a:cubicBezTo>
                  <a:pt x="277583" y="139814"/>
                  <a:pt x="278742" y="139967"/>
                  <a:pt x="279891" y="139940"/>
                </a:cubicBezTo>
                <a:cubicBezTo>
                  <a:pt x="287131" y="139949"/>
                  <a:pt x="293014" y="134083"/>
                  <a:pt x="293014" y="126835"/>
                </a:cubicBezTo>
                <a:cubicBezTo>
                  <a:pt x="293023" y="120898"/>
                  <a:pt x="289035" y="115697"/>
                  <a:pt x="283304" y="114161"/>
                </a:cubicBezTo>
                <a:lnTo>
                  <a:pt x="269023" y="110389"/>
                </a:lnTo>
                <a:lnTo>
                  <a:pt x="281328" y="103203"/>
                </a:lnTo>
                <a:cubicBezTo>
                  <a:pt x="287840" y="100033"/>
                  <a:pt x="290553" y="92182"/>
                  <a:pt x="287382" y="85670"/>
                </a:cubicBezTo>
                <a:cubicBezTo>
                  <a:pt x="284212" y="79159"/>
                  <a:pt x="276361" y="76455"/>
                  <a:pt x="269849" y="79617"/>
                </a:cubicBezTo>
                <a:cubicBezTo>
                  <a:pt x="269284" y="79895"/>
                  <a:pt x="268736" y="80209"/>
                  <a:pt x="268215" y="80569"/>
                </a:cubicBezTo>
                <a:lnTo>
                  <a:pt x="255909" y="87575"/>
                </a:lnTo>
                <a:lnTo>
                  <a:pt x="259682" y="73473"/>
                </a:lnTo>
                <a:cubicBezTo>
                  <a:pt x="261676" y="66611"/>
                  <a:pt x="257733" y="59434"/>
                  <a:pt x="250870" y="57440"/>
                </a:cubicBezTo>
                <a:cubicBezTo>
                  <a:pt x="250817" y="57431"/>
                  <a:pt x="250754" y="57413"/>
                  <a:pt x="250700" y="57395"/>
                </a:cubicBezTo>
                <a:cubicBezTo>
                  <a:pt x="243784" y="55491"/>
                  <a:pt x="236625" y="59488"/>
                  <a:pt x="234622" y="66377"/>
                </a:cubicBezTo>
                <a:lnTo>
                  <a:pt x="223933" y="105898"/>
                </a:lnTo>
                <a:lnTo>
                  <a:pt x="181538" y="130419"/>
                </a:lnTo>
                <a:cubicBezTo>
                  <a:pt x="176454" y="125524"/>
                  <a:pt x="170302" y="121868"/>
                  <a:pt x="163574" y="119730"/>
                </a:cubicBezTo>
                <a:lnTo>
                  <a:pt x="163574" y="77784"/>
                </a:lnTo>
                <a:lnTo>
                  <a:pt x="192496" y="48772"/>
                </a:lnTo>
                <a:cubicBezTo>
                  <a:pt x="197607" y="43706"/>
                  <a:pt x="197643" y="35461"/>
                  <a:pt x="192577" y="30350"/>
                </a:cubicBezTo>
                <a:cubicBezTo>
                  <a:pt x="192550" y="30323"/>
                  <a:pt x="192523" y="30296"/>
                  <a:pt x="192496" y="30269"/>
                </a:cubicBezTo>
                <a:cubicBezTo>
                  <a:pt x="187502" y="25159"/>
                  <a:pt x="179320" y="25069"/>
                  <a:pt x="174209" y="30054"/>
                </a:cubicBezTo>
                <a:cubicBezTo>
                  <a:pt x="174137" y="30126"/>
                  <a:pt x="174065" y="30198"/>
                  <a:pt x="173993" y="30269"/>
                </a:cubicBezTo>
                <a:lnTo>
                  <a:pt x="163574" y="40599"/>
                </a:lnTo>
                <a:lnTo>
                  <a:pt x="163574" y="19850"/>
                </a:lnTo>
                <a:cubicBezTo>
                  <a:pt x="163574" y="12611"/>
                  <a:pt x="157700" y="6737"/>
                  <a:pt x="150461" y="6737"/>
                </a:cubicBezTo>
                <a:cubicBezTo>
                  <a:pt x="143221" y="6737"/>
                  <a:pt x="137347" y="12611"/>
                  <a:pt x="137347" y="19850"/>
                </a:cubicBezTo>
                <a:lnTo>
                  <a:pt x="137347" y="40599"/>
                </a:lnTo>
                <a:lnTo>
                  <a:pt x="126928" y="30269"/>
                </a:lnTo>
                <a:cubicBezTo>
                  <a:pt x="121467" y="25509"/>
                  <a:pt x="113185" y="26066"/>
                  <a:pt x="108425" y="31527"/>
                </a:cubicBezTo>
                <a:cubicBezTo>
                  <a:pt x="104113" y="36467"/>
                  <a:pt x="104113" y="43832"/>
                  <a:pt x="108425" y="48772"/>
                </a:cubicBezTo>
                <a:lnTo>
                  <a:pt x="137347" y="77784"/>
                </a:lnTo>
                <a:lnTo>
                  <a:pt x="137347" y="120089"/>
                </a:lnTo>
                <a:cubicBezTo>
                  <a:pt x="130449" y="122146"/>
                  <a:pt x="124143" y="125811"/>
                  <a:pt x="118934" y="130778"/>
                </a:cubicBezTo>
                <a:lnTo>
                  <a:pt x="75910" y="106167"/>
                </a:lnTo>
                <a:lnTo>
                  <a:pt x="65311" y="66647"/>
                </a:lnTo>
                <a:cubicBezTo>
                  <a:pt x="63425" y="59649"/>
                  <a:pt x="56230" y="55509"/>
                  <a:pt x="49233" y="57395"/>
                </a:cubicBezTo>
                <a:cubicBezTo>
                  <a:pt x="42236" y="59281"/>
                  <a:pt x="38096" y="66476"/>
                  <a:pt x="39982" y="73473"/>
                </a:cubicBezTo>
                <a:lnTo>
                  <a:pt x="43754" y="87575"/>
                </a:lnTo>
                <a:lnTo>
                  <a:pt x="31449" y="80569"/>
                </a:lnTo>
                <a:cubicBezTo>
                  <a:pt x="25458" y="76491"/>
                  <a:pt x="17302" y="78045"/>
                  <a:pt x="13233" y="84036"/>
                </a:cubicBezTo>
                <a:cubicBezTo>
                  <a:pt x="9156" y="90027"/>
                  <a:pt x="10709" y="98182"/>
                  <a:pt x="16700" y="102251"/>
                </a:cubicBezTo>
                <a:cubicBezTo>
                  <a:pt x="17221" y="102611"/>
                  <a:pt x="17769" y="102925"/>
                  <a:pt x="18335" y="103203"/>
                </a:cubicBezTo>
                <a:lnTo>
                  <a:pt x="30641" y="110389"/>
                </a:lnTo>
                <a:lnTo>
                  <a:pt x="16449" y="114161"/>
                </a:lnTo>
                <a:cubicBezTo>
                  <a:pt x="9452" y="116039"/>
                  <a:pt x="5311" y="123233"/>
                  <a:pt x="7188" y="130230"/>
                </a:cubicBezTo>
                <a:cubicBezTo>
                  <a:pt x="8724" y="135961"/>
                  <a:pt x="13925" y="139949"/>
                  <a:pt x="19862" y="139940"/>
                </a:cubicBezTo>
                <a:cubicBezTo>
                  <a:pt x="21012" y="139958"/>
                  <a:pt x="22170" y="139814"/>
                  <a:pt x="23275" y="139491"/>
                </a:cubicBezTo>
                <a:lnTo>
                  <a:pt x="62796" y="128892"/>
                </a:lnTo>
                <a:lnTo>
                  <a:pt x="105191" y="153413"/>
                </a:lnTo>
                <a:cubicBezTo>
                  <a:pt x="103503" y="160374"/>
                  <a:pt x="103503" y="167649"/>
                  <a:pt x="105191" y="174610"/>
                </a:cubicBezTo>
                <a:lnTo>
                  <a:pt x="68455" y="195808"/>
                </a:lnTo>
                <a:lnTo>
                  <a:pt x="28934" y="185209"/>
                </a:lnTo>
                <a:cubicBezTo>
                  <a:pt x="22027" y="183359"/>
                  <a:pt x="14895" y="187338"/>
                  <a:pt x="12856" y="194191"/>
                </a:cubicBezTo>
                <a:cubicBezTo>
                  <a:pt x="10898" y="201107"/>
                  <a:pt x="14922" y="208311"/>
                  <a:pt x="21838" y="210269"/>
                </a:cubicBezTo>
                <a:lnTo>
                  <a:pt x="36030" y="214131"/>
                </a:lnTo>
                <a:lnTo>
                  <a:pt x="18066" y="224550"/>
                </a:lnTo>
                <a:cubicBezTo>
                  <a:pt x="11778" y="228143"/>
                  <a:pt x="9587" y="236146"/>
                  <a:pt x="13171" y="242442"/>
                </a:cubicBezTo>
                <a:cubicBezTo>
                  <a:pt x="13188" y="242460"/>
                  <a:pt x="13198" y="242487"/>
                  <a:pt x="13215" y="242514"/>
                </a:cubicBezTo>
                <a:cubicBezTo>
                  <a:pt x="16844" y="248784"/>
                  <a:pt x="24865" y="250930"/>
                  <a:pt x="31135" y="247302"/>
                </a:cubicBezTo>
                <a:cubicBezTo>
                  <a:pt x="31152" y="247293"/>
                  <a:pt x="31162" y="247284"/>
                  <a:pt x="31179" y="247275"/>
                </a:cubicBezTo>
                <a:lnTo>
                  <a:pt x="49143" y="236945"/>
                </a:lnTo>
                <a:lnTo>
                  <a:pt x="45371" y="251137"/>
                </a:lnTo>
                <a:cubicBezTo>
                  <a:pt x="43422" y="258008"/>
                  <a:pt x="47419" y="265158"/>
                  <a:pt x="54290" y="267107"/>
                </a:cubicBezTo>
                <a:cubicBezTo>
                  <a:pt x="54308" y="267116"/>
                  <a:pt x="54335" y="267116"/>
                  <a:pt x="54353" y="267125"/>
                </a:cubicBezTo>
                <a:cubicBezTo>
                  <a:pt x="55458" y="267475"/>
                  <a:pt x="56607" y="267655"/>
                  <a:pt x="57766" y="267664"/>
                </a:cubicBezTo>
                <a:cubicBezTo>
                  <a:pt x="63721" y="267655"/>
                  <a:pt x="68922" y="263631"/>
                  <a:pt x="70431" y="257873"/>
                </a:cubicBezTo>
                <a:lnTo>
                  <a:pt x="81030" y="218353"/>
                </a:lnTo>
                <a:lnTo>
                  <a:pt x="117766" y="197155"/>
                </a:lnTo>
                <a:cubicBezTo>
                  <a:pt x="123002" y="202086"/>
                  <a:pt x="129299" y="205742"/>
                  <a:pt x="136179" y="207844"/>
                </a:cubicBezTo>
                <a:lnTo>
                  <a:pt x="136179" y="256706"/>
                </a:lnTo>
                <a:lnTo>
                  <a:pt x="107257" y="285718"/>
                </a:lnTo>
                <a:cubicBezTo>
                  <a:pt x="101796" y="290478"/>
                  <a:pt x="101239" y="298759"/>
                  <a:pt x="106000" y="304221"/>
                </a:cubicBezTo>
                <a:cubicBezTo>
                  <a:pt x="110760" y="309682"/>
                  <a:pt x="119041" y="310239"/>
                  <a:pt x="124503" y="305478"/>
                </a:cubicBezTo>
                <a:cubicBezTo>
                  <a:pt x="124952" y="305092"/>
                  <a:pt x="125374" y="304670"/>
                  <a:pt x="125760" y="304221"/>
                </a:cubicBezTo>
                <a:lnTo>
                  <a:pt x="136179" y="293891"/>
                </a:lnTo>
                <a:lnTo>
                  <a:pt x="136179" y="308083"/>
                </a:lnTo>
                <a:cubicBezTo>
                  <a:pt x="136179" y="315323"/>
                  <a:pt x="142053" y="321197"/>
                  <a:pt x="149293" y="321197"/>
                </a:cubicBezTo>
                <a:cubicBezTo>
                  <a:pt x="156532" y="321197"/>
                  <a:pt x="162407" y="315323"/>
                  <a:pt x="162407" y="308083"/>
                </a:cubicBezTo>
                <a:lnTo>
                  <a:pt x="162407" y="293891"/>
                </a:lnTo>
                <a:lnTo>
                  <a:pt x="172826" y="304221"/>
                </a:lnTo>
                <a:cubicBezTo>
                  <a:pt x="175215" y="306610"/>
                  <a:pt x="178430" y="307993"/>
                  <a:pt x="181808" y="308083"/>
                </a:cubicBezTo>
                <a:cubicBezTo>
                  <a:pt x="185185" y="307975"/>
                  <a:pt x="188391" y="306592"/>
                  <a:pt x="190790" y="304221"/>
                </a:cubicBezTo>
                <a:cubicBezTo>
                  <a:pt x="195900" y="299155"/>
                  <a:pt x="195936" y="290909"/>
                  <a:pt x="190871" y="285799"/>
                </a:cubicBezTo>
                <a:cubicBezTo>
                  <a:pt x="190844" y="285772"/>
                  <a:pt x="190817" y="285745"/>
                  <a:pt x="190790" y="285718"/>
                </a:cubicBezTo>
                <a:lnTo>
                  <a:pt x="161868" y="256706"/>
                </a:lnTo>
                <a:lnTo>
                  <a:pt x="161868" y="208023"/>
                </a:lnTo>
                <a:cubicBezTo>
                  <a:pt x="168586" y="205859"/>
                  <a:pt x="174721" y="202203"/>
                  <a:pt x="179832" y="197335"/>
                </a:cubicBezTo>
                <a:lnTo>
                  <a:pt x="216658" y="218532"/>
                </a:lnTo>
                <a:lnTo>
                  <a:pt x="227167" y="258053"/>
                </a:lnTo>
                <a:cubicBezTo>
                  <a:pt x="228730" y="263775"/>
                  <a:pt x="233894" y="267772"/>
                  <a:pt x="239831" y="267844"/>
                </a:cubicBezTo>
                <a:cubicBezTo>
                  <a:pt x="240990" y="267844"/>
                  <a:pt x="242140" y="267655"/>
                  <a:pt x="243245" y="267305"/>
                </a:cubicBezTo>
                <a:cubicBezTo>
                  <a:pt x="250089" y="265302"/>
                  <a:pt x="254077" y="258206"/>
                  <a:pt x="252227" y="251317"/>
                </a:cubicBezTo>
                <a:lnTo>
                  <a:pt x="248364" y="237125"/>
                </a:lnTo>
                <a:lnTo>
                  <a:pt x="266328" y="247454"/>
                </a:lnTo>
                <a:cubicBezTo>
                  <a:pt x="268331" y="248586"/>
                  <a:pt x="270586" y="249206"/>
                  <a:pt x="272885" y="249251"/>
                </a:cubicBezTo>
                <a:cubicBezTo>
                  <a:pt x="280125" y="249215"/>
                  <a:pt x="285972" y="243314"/>
                  <a:pt x="285927" y="236074"/>
                </a:cubicBezTo>
                <a:cubicBezTo>
                  <a:pt x="285909" y="231439"/>
                  <a:pt x="283439" y="227164"/>
                  <a:pt x="279442" y="224820"/>
                </a:cubicBezTo>
                <a:lnTo>
                  <a:pt x="261478" y="214400"/>
                </a:lnTo>
                <a:lnTo>
                  <a:pt x="275670" y="210538"/>
                </a:lnTo>
                <a:cubicBezTo>
                  <a:pt x="282730" y="208939"/>
                  <a:pt x="287158" y="201907"/>
                  <a:pt x="285559" y="194847"/>
                </a:cubicBezTo>
                <a:cubicBezTo>
                  <a:pt x="283951" y="187787"/>
                  <a:pt x="276927" y="183359"/>
                  <a:pt x="269867" y="184958"/>
                </a:cubicBezTo>
                <a:cubicBezTo>
                  <a:pt x="269553" y="185029"/>
                  <a:pt x="269239" y="185119"/>
                  <a:pt x="268933" y="185209"/>
                </a:cubicBezTo>
                <a:lnTo>
                  <a:pt x="229412" y="195808"/>
                </a:lnTo>
                <a:lnTo>
                  <a:pt x="192586" y="174610"/>
                </a:lnTo>
                <a:cubicBezTo>
                  <a:pt x="194383" y="167658"/>
                  <a:pt x="194383" y="160365"/>
                  <a:pt x="192586" y="153413"/>
                </a:cubicBezTo>
                <a:lnTo>
                  <a:pt x="234981" y="128892"/>
                </a:lnTo>
                <a:close/>
                <a:moveTo>
                  <a:pt x="149922" y="183682"/>
                </a:moveTo>
                <a:cubicBezTo>
                  <a:pt x="139062" y="183682"/>
                  <a:pt x="130251" y="174880"/>
                  <a:pt x="130251" y="164012"/>
                </a:cubicBezTo>
                <a:cubicBezTo>
                  <a:pt x="130251" y="153152"/>
                  <a:pt x="139062" y="144341"/>
                  <a:pt x="149922" y="144341"/>
                </a:cubicBezTo>
                <a:cubicBezTo>
                  <a:pt x="160790" y="144341"/>
                  <a:pt x="169592" y="153152"/>
                  <a:pt x="169592" y="164012"/>
                </a:cubicBezTo>
                <a:cubicBezTo>
                  <a:pt x="169592" y="174880"/>
                  <a:pt x="160790" y="183682"/>
                  <a:pt x="149922" y="183682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6BB36571-4D9C-43F9-8C41-F6068242457E}"/>
              </a:ext>
            </a:extLst>
          </p:cNvPr>
          <p:cNvGrpSpPr/>
          <p:nvPr/>
        </p:nvGrpSpPr>
        <p:grpSpPr>
          <a:xfrm>
            <a:off x="2838398" y="3860446"/>
            <a:ext cx="327221" cy="289240"/>
            <a:chOff x="2838398" y="3860446"/>
            <a:chExt cx="327221" cy="289240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AE4CFA1-2706-4E31-A8BF-4DCB9A61A741}"/>
                </a:ext>
              </a:extLst>
            </p:cNvPr>
            <p:cNvSpPr/>
            <p:nvPr/>
          </p:nvSpPr>
          <p:spPr>
            <a:xfrm>
              <a:off x="2923542" y="4032920"/>
              <a:ext cx="152694" cy="116766"/>
            </a:xfrm>
            <a:custGeom>
              <a:avLst/>
              <a:gdLst>
                <a:gd name="connsiteX0" fmla="*/ 100071 w 152694"/>
                <a:gd name="connsiteY0" fmla="*/ 6737 h 116766"/>
                <a:gd name="connsiteX1" fmla="*/ 78783 w 152694"/>
                <a:gd name="connsiteY1" fmla="*/ 11228 h 116766"/>
                <a:gd name="connsiteX2" fmla="*/ 57586 w 152694"/>
                <a:gd name="connsiteY2" fmla="*/ 6737 h 116766"/>
                <a:gd name="connsiteX3" fmla="*/ 7556 w 152694"/>
                <a:gd name="connsiteY3" fmla="*/ 90718 h 116766"/>
                <a:gd name="connsiteX4" fmla="*/ 10116 w 152694"/>
                <a:gd name="connsiteY4" fmla="*/ 99629 h 116766"/>
                <a:gd name="connsiteX5" fmla="*/ 10251 w 152694"/>
                <a:gd name="connsiteY5" fmla="*/ 99700 h 116766"/>
                <a:gd name="connsiteX6" fmla="*/ 147406 w 152694"/>
                <a:gd name="connsiteY6" fmla="*/ 99700 h 116766"/>
                <a:gd name="connsiteX7" fmla="*/ 150244 w 152694"/>
                <a:gd name="connsiteY7" fmla="*/ 91140 h 116766"/>
                <a:gd name="connsiteX8" fmla="*/ 150011 w 152694"/>
                <a:gd name="connsiteY8" fmla="*/ 90718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94" h="116766">
                  <a:moveTo>
                    <a:pt x="100071" y="6737"/>
                  </a:moveTo>
                  <a:cubicBezTo>
                    <a:pt x="93361" y="9692"/>
                    <a:pt x="86112" y="11218"/>
                    <a:pt x="78783" y="11228"/>
                  </a:cubicBezTo>
                  <a:cubicBezTo>
                    <a:pt x="71481" y="11237"/>
                    <a:pt x="64259" y="9700"/>
                    <a:pt x="57586" y="6737"/>
                  </a:cubicBezTo>
                  <a:lnTo>
                    <a:pt x="7556" y="90718"/>
                  </a:lnTo>
                  <a:cubicBezTo>
                    <a:pt x="5804" y="93889"/>
                    <a:pt x="6954" y="97877"/>
                    <a:pt x="10116" y="99629"/>
                  </a:cubicBezTo>
                  <a:cubicBezTo>
                    <a:pt x="10161" y="99655"/>
                    <a:pt x="10206" y="99673"/>
                    <a:pt x="10251" y="99700"/>
                  </a:cubicBezTo>
                  <a:cubicBezTo>
                    <a:pt x="53409" y="121320"/>
                    <a:pt x="104238" y="121320"/>
                    <a:pt x="147406" y="99700"/>
                  </a:cubicBezTo>
                  <a:cubicBezTo>
                    <a:pt x="150549" y="98120"/>
                    <a:pt x="151825" y="94284"/>
                    <a:pt x="150244" y="91140"/>
                  </a:cubicBezTo>
                  <a:cubicBezTo>
                    <a:pt x="150172" y="90997"/>
                    <a:pt x="150091" y="90853"/>
                    <a:pt x="150011" y="907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FB56084-14FC-4E3E-91D1-3858E3532C75}"/>
                </a:ext>
              </a:extLst>
            </p:cNvPr>
            <p:cNvSpPr/>
            <p:nvPr/>
          </p:nvSpPr>
          <p:spPr>
            <a:xfrm>
              <a:off x="2838398" y="3860446"/>
              <a:ext cx="134730" cy="134730"/>
            </a:xfrm>
            <a:custGeom>
              <a:avLst/>
              <a:gdLst>
                <a:gd name="connsiteX0" fmla="*/ 128718 w 134730"/>
                <a:gd name="connsiteY0" fmla="*/ 92445 h 134730"/>
                <a:gd name="connsiteX1" fmla="*/ 82012 w 134730"/>
                <a:gd name="connsiteY1" fmla="*/ 10080 h 134730"/>
                <a:gd name="connsiteX2" fmla="*/ 73227 w 134730"/>
                <a:gd name="connsiteY2" fmla="*/ 7547 h 134730"/>
                <a:gd name="connsiteX3" fmla="*/ 73030 w 134730"/>
                <a:gd name="connsiteY3" fmla="*/ 7655 h 134730"/>
                <a:gd name="connsiteX4" fmla="*/ 6742 w 134730"/>
                <a:gd name="connsiteY4" fmla="*/ 124421 h 134730"/>
                <a:gd name="connsiteX5" fmla="*/ 13110 w 134730"/>
                <a:gd name="connsiteY5" fmla="*/ 131328 h 134730"/>
                <a:gd name="connsiteX6" fmla="*/ 13389 w 134730"/>
                <a:gd name="connsiteY6" fmla="*/ 131337 h 134730"/>
                <a:gd name="connsiteX7" fmla="*/ 111652 w 134730"/>
                <a:gd name="connsiteY7" fmla="*/ 131337 h 134730"/>
                <a:gd name="connsiteX8" fmla="*/ 128718 w 134730"/>
                <a:gd name="connsiteY8" fmla="*/ 92445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730" h="134730">
                  <a:moveTo>
                    <a:pt x="128718" y="92445"/>
                  </a:moveTo>
                  <a:lnTo>
                    <a:pt x="82012" y="10080"/>
                  </a:lnTo>
                  <a:cubicBezTo>
                    <a:pt x="80287" y="6954"/>
                    <a:pt x="76353" y="5813"/>
                    <a:pt x="73227" y="7547"/>
                  </a:cubicBezTo>
                  <a:cubicBezTo>
                    <a:pt x="73155" y="7583"/>
                    <a:pt x="73092" y="7619"/>
                    <a:pt x="73030" y="7655"/>
                  </a:cubicBezTo>
                  <a:cubicBezTo>
                    <a:pt x="33464" y="33666"/>
                    <a:pt x="8799" y="77113"/>
                    <a:pt x="6742" y="124421"/>
                  </a:cubicBezTo>
                  <a:cubicBezTo>
                    <a:pt x="6590" y="128086"/>
                    <a:pt x="9446" y="131184"/>
                    <a:pt x="13110" y="131328"/>
                  </a:cubicBezTo>
                  <a:cubicBezTo>
                    <a:pt x="13209" y="131337"/>
                    <a:pt x="13299" y="131337"/>
                    <a:pt x="13389" y="131337"/>
                  </a:cubicBezTo>
                  <a:lnTo>
                    <a:pt x="111652" y="131337"/>
                  </a:lnTo>
                  <a:cubicBezTo>
                    <a:pt x="111580" y="116544"/>
                    <a:pt x="117778" y="102406"/>
                    <a:pt x="128718" y="9244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C39372-759A-471D-B783-BBFA53C2D67F}"/>
                </a:ext>
              </a:extLst>
            </p:cNvPr>
            <p:cNvSpPr/>
            <p:nvPr/>
          </p:nvSpPr>
          <p:spPr>
            <a:xfrm>
              <a:off x="3030889" y="3860458"/>
              <a:ext cx="134730" cy="134730"/>
            </a:xfrm>
            <a:custGeom>
              <a:avLst/>
              <a:gdLst>
                <a:gd name="connsiteX0" fmla="*/ 62425 w 134730"/>
                <a:gd name="connsiteY0" fmla="*/ 7642 h 134730"/>
                <a:gd name="connsiteX1" fmla="*/ 53452 w 134730"/>
                <a:gd name="connsiteY1" fmla="*/ 9969 h 134730"/>
                <a:gd name="connsiteX2" fmla="*/ 53443 w 134730"/>
                <a:gd name="connsiteY2" fmla="*/ 9978 h 134730"/>
                <a:gd name="connsiteX3" fmla="*/ 6737 w 134730"/>
                <a:gd name="connsiteY3" fmla="*/ 92343 h 134730"/>
                <a:gd name="connsiteX4" fmla="*/ 24072 w 134730"/>
                <a:gd name="connsiteY4" fmla="*/ 131235 h 134730"/>
                <a:gd name="connsiteX5" fmla="*/ 122425 w 134730"/>
                <a:gd name="connsiteY5" fmla="*/ 131235 h 134730"/>
                <a:gd name="connsiteX6" fmla="*/ 128991 w 134730"/>
                <a:gd name="connsiteY6" fmla="*/ 124687 h 134730"/>
                <a:gd name="connsiteX7" fmla="*/ 128981 w 134730"/>
                <a:gd name="connsiteY7" fmla="*/ 124319 h 134730"/>
                <a:gd name="connsiteX8" fmla="*/ 62425 w 134730"/>
                <a:gd name="connsiteY8" fmla="*/ 7642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730" h="134730">
                  <a:moveTo>
                    <a:pt x="62425" y="7642"/>
                  </a:moveTo>
                  <a:cubicBezTo>
                    <a:pt x="59308" y="5810"/>
                    <a:pt x="55284" y="6843"/>
                    <a:pt x="53452" y="9969"/>
                  </a:cubicBezTo>
                  <a:cubicBezTo>
                    <a:pt x="53443" y="9969"/>
                    <a:pt x="53443" y="9978"/>
                    <a:pt x="53443" y="9978"/>
                  </a:cubicBezTo>
                  <a:lnTo>
                    <a:pt x="6737" y="92343"/>
                  </a:lnTo>
                  <a:cubicBezTo>
                    <a:pt x="17802" y="102241"/>
                    <a:pt x="24108" y="116387"/>
                    <a:pt x="24072" y="131235"/>
                  </a:cubicBezTo>
                  <a:lnTo>
                    <a:pt x="122425" y="131235"/>
                  </a:lnTo>
                  <a:cubicBezTo>
                    <a:pt x="126044" y="131244"/>
                    <a:pt x="128991" y="128307"/>
                    <a:pt x="128991" y="124687"/>
                  </a:cubicBezTo>
                  <a:cubicBezTo>
                    <a:pt x="128991" y="124561"/>
                    <a:pt x="128991" y="124444"/>
                    <a:pt x="128981" y="124319"/>
                  </a:cubicBezTo>
                  <a:cubicBezTo>
                    <a:pt x="126907" y="76966"/>
                    <a:pt x="102125" y="33529"/>
                    <a:pt x="62425" y="764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EC5CE45-0F51-47E9-86BF-7FF10BCBF3FB}"/>
                </a:ext>
              </a:extLst>
            </p:cNvPr>
            <p:cNvSpPr/>
            <p:nvPr/>
          </p:nvSpPr>
          <p:spPr>
            <a:xfrm>
              <a:off x="2962793" y="3952169"/>
              <a:ext cx="71856" cy="71856"/>
            </a:xfrm>
            <a:custGeom>
              <a:avLst/>
              <a:gdLst>
                <a:gd name="connsiteX0" fmla="*/ 29922 w 71856"/>
                <a:gd name="connsiteY0" fmla="*/ 70872 h 71856"/>
                <a:gd name="connsiteX1" fmla="*/ 39533 w 71856"/>
                <a:gd name="connsiteY1" fmla="*/ 72309 h 71856"/>
                <a:gd name="connsiteX2" fmla="*/ 49143 w 71856"/>
                <a:gd name="connsiteY2" fmla="*/ 70872 h 71856"/>
                <a:gd name="connsiteX3" fmla="*/ 70880 w 71856"/>
                <a:gd name="connsiteY3" fmla="*/ 29914 h 71856"/>
                <a:gd name="connsiteX4" fmla="*/ 29922 w 71856"/>
                <a:gd name="connsiteY4" fmla="*/ 8186 h 71856"/>
                <a:gd name="connsiteX5" fmla="*/ 8185 w 71856"/>
                <a:gd name="connsiteY5" fmla="*/ 49135 h 71856"/>
                <a:gd name="connsiteX6" fmla="*/ 29922 w 71856"/>
                <a:gd name="connsiteY6" fmla="*/ 70872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71856">
                  <a:moveTo>
                    <a:pt x="29922" y="70872"/>
                  </a:moveTo>
                  <a:cubicBezTo>
                    <a:pt x="33038" y="71806"/>
                    <a:pt x="36281" y="72291"/>
                    <a:pt x="39533" y="72309"/>
                  </a:cubicBezTo>
                  <a:cubicBezTo>
                    <a:pt x="42793" y="72300"/>
                    <a:pt x="46027" y="71815"/>
                    <a:pt x="49143" y="70872"/>
                  </a:cubicBezTo>
                  <a:cubicBezTo>
                    <a:pt x="66452" y="65563"/>
                    <a:pt x="76188" y="47231"/>
                    <a:pt x="70880" y="29914"/>
                  </a:cubicBezTo>
                  <a:cubicBezTo>
                    <a:pt x="65571" y="12605"/>
                    <a:pt x="47230" y="2878"/>
                    <a:pt x="29922" y="8186"/>
                  </a:cubicBezTo>
                  <a:cubicBezTo>
                    <a:pt x="12613" y="13494"/>
                    <a:pt x="2877" y="31827"/>
                    <a:pt x="8185" y="49135"/>
                  </a:cubicBezTo>
                  <a:cubicBezTo>
                    <a:pt x="11374" y="59536"/>
                    <a:pt x="19521" y="67683"/>
                    <a:pt x="29922" y="708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925FF21-B9A7-4230-BB9B-39CBB1278978}"/>
              </a:ext>
            </a:extLst>
          </p:cNvPr>
          <p:cNvGrpSpPr/>
          <p:nvPr/>
        </p:nvGrpSpPr>
        <p:grpSpPr>
          <a:xfrm>
            <a:off x="3226067" y="3853774"/>
            <a:ext cx="323352" cy="316077"/>
            <a:chOff x="3226067" y="3853774"/>
            <a:chExt cx="323352" cy="316077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B1FA0F-F590-4BF3-89D4-DE20427487A8}"/>
                </a:ext>
              </a:extLst>
            </p:cNvPr>
            <p:cNvSpPr/>
            <p:nvPr/>
          </p:nvSpPr>
          <p:spPr>
            <a:xfrm>
              <a:off x="3344360" y="4115959"/>
              <a:ext cx="71856" cy="53892"/>
            </a:xfrm>
            <a:custGeom>
              <a:avLst/>
              <a:gdLst>
                <a:gd name="connsiteX0" fmla="*/ 50839 w 71856"/>
                <a:gd name="connsiteY0" fmla="*/ 6782 h 53892"/>
                <a:gd name="connsiteX1" fmla="*/ 31168 w 71856"/>
                <a:gd name="connsiteY1" fmla="*/ 6782 h 53892"/>
                <a:gd name="connsiteX2" fmla="*/ 6782 w 71856"/>
                <a:gd name="connsiteY2" fmla="*/ 28294 h 53892"/>
                <a:gd name="connsiteX3" fmla="*/ 28294 w 71856"/>
                <a:gd name="connsiteY3" fmla="*/ 52680 h 53892"/>
                <a:gd name="connsiteX4" fmla="*/ 31168 w 71856"/>
                <a:gd name="connsiteY4" fmla="*/ 52680 h 53892"/>
                <a:gd name="connsiteX5" fmla="*/ 50839 w 71856"/>
                <a:gd name="connsiteY5" fmla="*/ 52680 h 53892"/>
                <a:gd name="connsiteX6" fmla="*/ 72350 w 71856"/>
                <a:gd name="connsiteY6" fmla="*/ 28294 h 53892"/>
                <a:gd name="connsiteX7" fmla="*/ 50839 w 71856"/>
                <a:gd name="connsiteY7" fmla="*/ 6782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53892">
                  <a:moveTo>
                    <a:pt x="50839" y="6782"/>
                  </a:moveTo>
                  <a:lnTo>
                    <a:pt x="31168" y="6782"/>
                  </a:lnTo>
                  <a:cubicBezTo>
                    <a:pt x="18494" y="5991"/>
                    <a:pt x="7572" y="15620"/>
                    <a:pt x="6782" y="28294"/>
                  </a:cubicBezTo>
                  <a:cubicBezTo>
                    <a:pt x="5991" y="40967"/>
                    <a:pt x="15620" y="51890"/>
                    <a:pt x="28294" y="52680"/>
                  </a:cubicBezTo>
                  <a:cubicBezTo>
                    <a:pt x="29255" y="52743"/>
                    <a:pt x="30207" y="52743"/>
                    <a:pt x="31168" y="52680"/>
                  </a:cubicBezTo>
                  <a:lnTo>
                    <a:pt x="50839" y="52680"/>
                  </a:lnTo>
                  <a:cubicBezTo>
                    <a:pt x="63512" y="51890"/>
                    <a:pt x="73141" y="40967"/>
                    <a:pt x="72350" y="28294"/>
                  </a:cubicBezTo>
                  <a:cubicBezTo>
                    <a:pt x="71623" y="16725"/>
                    <a:pt x="62407" y="7509"/>
                    <a:pt x="50839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F8566D5-C0D7-475E-8932-A158578341B9}"/>
                </a:ext>
              </a:extLst>
            </p:cNvPr>
            <p:cNvSpPr/>
            <p:nvPr/>
          </p:nvSpPr>
          <p:spPr>
            <a:xfrm>
              <a:off x="3344091" y="4050480"/>
              <a:ext cx="116766" cy="53892"/>
            </a:xfrm>
            <a:custGeom>
              <a:avLst/>
              <a:gdLst>
                <a:gd name="connsiteX0" fmla="*/ 90180 w 116766"/>
                <a:gd name="connsiteY0" fmla="*/ 6782 h 53892"/>
                <a:gd name="connsiteX1" fmla="*/ 31168 w 116766"/>
                <a:gd name="connsiteY1" fmla="*/ 6782 h 53892"/>
                <a:gd name="connsiteX2" fmla="*/ 6782 w 116766"/>
                <a:gd name="connsiteY2" fmla="*/ 28294 h 53892"/>
                <a:gd name="connsiteX3" fmla="*/ 28294 w 116766"/>
                <a:gd name="connsiteY3" fmla="*/ 52680 h 53892"/>
                <a:gd name="connsiteX4" fmla="*/ 31168 w 116766"/>
                <a:gd name="connsiteY4" fmla="*/ 52680 h 53892"/>
                <a:gd name="connsiteX5" fmla="*/ 90180 w 116766"/>
                <a:gd name="connsiteY5" fmla="*/ 52680 h 53892"/>
                <a:gd name="connsiteX6" fmla="*/ 111692 w 116766"/>
                <a:gd name="connsiteY6" fmla="*/ 28294 h 53892"/>
                <a:gd name="connsiteX7" fmla="*/ 90180 w 116766"/>
                <a:gd name="connsiteY7" fmla="*/ 6782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766" h="53892">
                  <a:moveTo>
                    <a:pt x="90180" y="6782"/>
                  </a:moveTo>
                  <a:lnTo>
                    <a:pt x="31168" y="6782"/>
                  </a:lnTo>
                  <a:cubicBezTo>
                    <a:pt x="18494" y="5992"/>
                    <a:pt x="7572" y="15620"/>
                    <a:pt x="6782" y="28294"/>
                  </a:cubicBezTo>
                  <a:cubicBezTo>
                    <a:pt x="5991" y="40967"/>
                    <a:pt x="15620" y="51890"/>
                    <a:pt x="28294" y="52680"/>
                  </a:cubicBezTo>
                  <a:cubicBezTo>
                    <a:pt x="29255" y="52743"/>
                    <a:pt x="30207" y="52743"/>
                    <a:pt x="31168" y="52680"/>
                  </a:cubicBezTo>
                  <a:lnTo>
                    <a:pt x="90180" y="52680"/>
                  </a:lnTo>
                  <a:cubicBezTo>
                    <a:pt x="102853" y="51890"/>
                    <a:pt x="112482" y="40967"/>
                    <a:pt x="111692" y="28294"/>
                  </a:cubicBezTo>
                  <a:cubicBezTo>
                    <a:pt x="110964" y="16725"/>
                    <a:pt x="101749" y="7509"/>
                    <a:pt x="90180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FB88DDB-B9A1-483C-A957-EDDCC2744B24}"/>
                </a:ext>
              </a:extLst>
            </p:cNvPr>
            <p:cNvSpPr/>
            <p:nvPr/>
          </p:nvSpPr>
          <p:spPr>
            <a:xfrm>
              <a:off x="3285079" y="3985270"/>
              <a:ext cx="161676" cy="53892"/>
            </a:xfrm>
            <a:custGeom>
              <a:avLst/>
              <a:gdLst>
                <a:gd name="connsiteX0" fmla="*/ 158982 w 161676"/>
                <a:gd name="connsiteY0" fmla="*/ 29686 h 53892"/>
                <a:gd name="connsiteX1" fmla="*/ 136078 w 161676"/>
                <a:gd name="connsiteY1" fmla="*/ 6782 h 53892"/>
                <a:gd name="connsiteX2" fmla="*/ 31168 w 161676"/>
                <a:gd name="connsiteY2" fmla="*/ 6782 h 53892"/>
                <a:gd name="connsiteX3" fmla="*/ 6782 w 161676"/>
                <a:gd name="connsiteY3" fmla="*/ 28294 h 53892"/>
                <a:gd name="connsiteX4" fmla="*/ 28294 w 161676"/>
                <a:gd name="connsiteY4" fmla="*/ 52680 h 53892"/>
                <a:gd name="connsiteX5" fmla="*/ 31168 w 161676"/>
                <a:gd name="connsiteY5" fmla="*/ 52680 h 53892"/>
                <a:gd name="connsiteX6" fmla="*/ 136078 w 161676"/>
                <a:gd name="connsiteY6" fmla="*/ 52680 h 53892"/>
                <a:gd name="connsiteX7" fmla="*/ 158982 w 161676"/>
                <a:gd name="connsiteY7" fmla="*/ 29776 h 53892"/>
                <a:gd name="connsiteX8" fmla="*/ 158982 w 161676"/>
                <a:gd name="connsiteY8" fmla="*/ 29686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676" h="53892">
                  <a:moveTo>
                    <a:pt x="158982" y="29686"/>
                  </a:moveTo>
                  <a:cubicBezTo>
                    <a:pt x="158982" y="17039"/>
                    <a:pt x="148725" y="6782"/>
                    <a:pt x="136078" y="6782"/>
                  </a:cubicBezTo>
                  <a:lnTo>
                    <a:pt x="31168" y="6782"/>
                  </a:lnTo>
                  <a:cubicBezTo>
                    <a:pt x="18495" y="5991"/>
                    <a:pt x="7572" y="15620"/>
                    <a:pt x="6782" y="28294"/>
                  </a:cubicBezTo>
                  <a:cubicBezTo>
                    <a:pt x="5992" y="40967"/>
                    <a:pt x="15620" y="51889"/>
                    <a:pt x="28294" y="52680"/>
                  </a:cubicBezTo>
                  <a:cubicBezTo>
                    <a:pt x="29255" y="52743"/>
                    <a:pt x="30207" y="52743"/>
                    <a:pt x="31168" y="52680"/>
                  </a:cubicBezTo>
                  <a:lnTo>
                    <a:pt x="136078" y="52680"/>
                  </a:lnTo>
                  <a:cubicBezTo>
                    <a:pt x="148725" y="52680"/>
                    <a:pt x="158982" y="42422"/>
                    <a:pt x="158982" y="29776"/>
                  </a:cubicBezTo>
                  <a:cubicBezTo>
                    <a:pt x="158982" y="29749"/>
                    <a:pt x="158982" y="29713"/>
                    <a:pt x="158982" y="2968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4ECC17F-77A1-4448-9B4C-73F731E5A07C}"/>
                </a:ext>
              </a:extLst>
            </p:cNvPr>
            <p:cNvSpPr/>
            <p:nvPr/>
          </p:nvSpPr>
          <p:spPr>
            <a:xfrm>
              <a:off x="3291456" y="3919342"/>
              <a:ext cx="224550" cy="53892"/>
            </a:xfrm>
            <a:custGeom>
              <a:avLst/>
              <a:gdLst>
                <a:gd name="connsiteX0" fmla="*/ 201826 w 224550"/>
                <a:gd name="connsiteY0" fmla="*/ 6782 h 53892"/>
                <a:gd name="connsiteX1" fmla="*/ 31168 w 224550"/>
                <a:gd name="connsiteY1" fmla="*/ 6782 h 53892"/>
                <a:gd name="connsiteX2" fmla="*/ 6782 w 224550"/>
                <a:gd name="connsiteY2" fmla="*/ 28294 h 53892"/>
                <a:gd name="connsiteX3" fmla="*/ 28294 w 224550"/>
                <a:gd name="connsiteY3" fmla="*/ 52680 h 53892"/>
                <a:gd name="connsiteX4" fmla="*/ 31168 w 224550"/>
                <a:gd name="connsiteY4" fmla="*/ 52680 h 53892"/>
                <a:gd name="connsiteX5" fmla="*/ 201826 w 224550"/>
                <a:gd name="connsiteY5" fmla="*/ 52680 h 53892"/>
                <a:gd name="connsiteX6" fmla="*/ 223338 w 224550"/>
                <a:gd name="connsiteY6" fmla="*/ 28294 h 53892"/>
                <a:gd name="connsiteX7" fmla="*/ 201826 w 224550"/>
                <a:gd name="connsiteY7" fmla="*/ 6782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50" h="53892">
                  <a:moveTo>
                    <a:pt x="201826" y="6782"/>
                  </a:moveTo>
                  <a:lnTo>
                    <a:pt x="31168" y="6782"/>
                  </a:lnTo>
                  <a:cubicBezTo>
                    <a:pt x="18495" y="5992"/>
                    <a:pt x="7572" y="15620"/>
                    <a:pt x="6782" y="28294"/>
                  </a:cubicBezTo>
                  <a:cubicBezTo>
                    <a:pt x="5992" y="40967"/>
                    <a:pt x="15620" y="51890"/>
                    <a:pt x="28294" y="52680"/>
                  </a:cubicBezTo>
                  <a:cubicBezTo>
                    <a:pt x="29255" y="52743"/>
                    <a:pt x="30216" y="52743"/>
                    <a:pt x="31168" y="52680"/>
                  </a:cubicBezTo>
                  <a:lnTo>
                    <a:pt x="201826" y="52680"/>
                  </a:lnTo>
                  <a:cubicBezTo>
                    <a:pt x="214500" y="51890"/>
                    <a:pt x="224129" y="40967"/>
                    <a:pt x="223338" y="28294"/>
                  </a:cubicBezTo>
                  <a:cubicBezTo>
                    <a:pt x="222611" y="16725"/>
                    <a:pt x="213395" y="7510"/>
                    <a:pt x="201826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C7B8D87-5704-4333-8845-27A1E3462608}"/>
                </a:ext>
              </a:extLst>
            </p:cNvPr>
            <p:cNvSpPr/>
            <p:nvPr/>
          </p:nvSpPr>
          <p:spPr>
            <a:xfrm>
              <a:off x="3226067" y="3853774"/>
              <a:ext cx="323352" cy="53892"/>
            </a:xfrm>
            <a:custGeom>
              <a:avLst/>
              <a:gdLst>
                <a:gd name="connsiteX0" fmla="*/ 300000 w 323352"/>
                <a:gd name="connsiteY0" fmla="*/ 6782 h 53892"/>
                <a:gd name="connsiteX1" fmla="*/ 31168 w 323352"/>
                <a:gd name="connsiteY1" fmla="*/ 6782 h 53892"/>
                <a:gd name="connsiteX2" fmla="*/ 6782 w 323352"/>
                <a:gd name="connsiteY2" fmla="*/ 28294 h 53892"/>
                <a:gd name="connsiteX3" fmla="*/ 28294 w 323352"/>
                <a:gd name="connsiteY3" fmla="*/ 52680 h 53892"/>
                <a:gd name="connsiteX4" fmla="*/ 31168 w 323352"/>
                <a:gd name="connsiteY4" fmla="*/ 52680 h 53892"/>
                <a:gd name="connsiteX5" fmla="*/ 300000 w 323352"/>
                <a:gd name="connsiteY5" fmla="*/ 52680 h 53892"/>
                <a:gd name="connsiteX6" fmla="*/ 321511 w 323352"/>
                <a:gd name="connsiteY6" fmla="*/ 28294 h 53892"/>
                <a:gd name="connsiteX7" fmla="*/ 300000 w 323352"/>
                <a:gd name="connsiteY7" fmla="*/ 6782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53892">
                  <a:moveTo>
                    <a:pt x="300000" y="6782"/>
                  </a:moveTo>
                  <a:lnTo>
                    <a:pt x="31168" y="6782"/>
                  </a:lnTo>
                  <a:cubicBezTo>
                    <a:pt x="18495" y="5991"/>
                    <a:pt x="7572" y="15620"/>
                    <a:pt x="6782" y="28294"/>
                  </a:cubicBezTo>
                  <a:cubicBezTo>
                    <a:pt x="5992" y="40967"/>
                    <a:pt x="15620" y="51890"/>
                    <a:pt x="28294" y="52680"/>
                  </a:cubicBezTo>
                  <a:cubicBezTo>
                    <a:pt x="29255" y="52743"/>
                    <a:pt x="30216" y="52743"/>
                    <a:pt x="31168" y="52680"/>
                  </a:cubicBezTo>
                  <a:lnTo>
                    <a:pt x="300000" y="52680"/>
                  </a:lnTo>
                  <a:cubicBezTo>
                    <a:pt x="312673" y="51890"/>
                    <a:pt x="322302" y="40967"/>
                    <a:pt x="321511" y="28294"/>
                  </a:cubicBezTo>
                  <a:cubicBezTo>
                    <a:pt x="320784" y="16725"/>
                    <a:pt x="311568" y="7509"/>
                    <a:pt x="300000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E3797771-0A32-462A-974A-D9968355C054}"/>
              </a:ext>
            </a:extLst>
          </p:cNvPr>
          <p:cNvGrpSpPr/>
          <p:nvPr/>
        </p:nvGrpSpPr>
        <p:grpSpPr>
          <a:xfrm>
            <a:off x="4005975" y="3847262"/>
            <a:ext cx="323532" cy="327304"/>
            <a:chOff x="4005975" y="3847262"/>
            <a:chExt cx="323532" cy="327304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23EA2CA-A714-413D-8382-83A0629308C7}"/>
                </a:ext>
              </a:extLst>
            </p:cNvPr>
            <p:cNvSpPr/>
            <p:nvPr/>
          </p:nvSpPr>
          <p:spPr>
            <a:xfrm>
              <a:off x="4006155" y="3872814"/>
              <a:ext cx="323352" cy="143712"/>
            </a:xfrm>
            <a:custGeom>
              <a:avLst/>
              <a:gdLst>
                <a:gd name="connsiteX0" fmla="*/ 252574 w 323352"/>
                <a:gd name="connsiteY0" fmla="*/ 7412 h 143712"/>
                <a:gd name="connsiteX1" fmla="*/ 183772 w 323352"/>
                <a:gd name="connsiteY1" fmla="*/ 72981 h 143712"/>
                <a:gd name="connsiteX2" fmla="*/ 183772 w 323352"/>
                <a:gd name="connsiteY2" fmla="*/ 72981 h 143712"/>
                <a:gd name="connsiteX3" fmla="*/ 183772 w 323352"/>
                <a:gd name="connsiteY3" fmla="*/ 79268 h 143712"/>
                <a:gd name="connsiteX4" fmla="*/ 196886 w 323352"/>
                <a:gd name="connsiteY4" fmla="*/ 92382 h 143712"/>
                <a:gd name="connsiteX5" fmla="*/ 209999 w 323352"/>
                <a:gd name="connsiteY5" fmla="*/ 79268 h 143712"/>
                <a:gd name="connsiteX6" fmla="*/ 209999 w 323352"/>
                <a:gd name="connsiteY6" fmla="*/ 72711 h 143712"/>
                <a:gd name="connsiteX7" fmla="*/ 255772 w 323352"/>
                <a:gd name="connsiteY7" fmla="*/ 33406 h 143712"/>
                <a:gd name="connsiteX8" fmla="*/ 295086 w 323352"/>
                <a:gd name="connsiteY8" fmla="*/ 79179 h 143712"/>
                <a:gd name="connsiteX9" fmla="*/ 252574 w 323352"/>
                <a:gd name="connsiteY9" fmla="*/ 118610 h 143712"/>
                <a:gd name="connsiteX10" fmla="*/ 19671 w 323352"/>
                <a:gd name="connsiteY10" fmla="*/ 118610 h 143712"/>
                <a:gd name="connsiteX11" fmla="*/ 6737 w 323352"/>
                <a:gd name="connsiteY11" fmla="*/ 131364 h 143712"/>
                <a:gd name="connsiteX12" fmla="*/ 6737 w 323352"/>
                <a:gd name="connsiteY12" fmla="*/ 131544 h 143712"/>
                <a:gd name="connsiteX13" fmla="*/ 6737 w 323352"/>
                <a:gd name="connsiteY13" fmla="*/ 131544 h 143712"/>
                <a:gd name="connsiteX14" fmla="*/ 19671 w 323352"/>
                <a:gd name="connsiteY14" fmla="*/ 144478 h 143712"/>
                <a:gd name="connsiteX15" fmla="*/ 252574 w 323352"/>
                <a:gd name="connsiteY15" fmla="*/ 144478 h 143712"/>
                <a:gd name="connsiteX16" fmla="*/ 323909 w 323352"/>
                <a:gd name="connsiteY16" fmla="*/ 78119 h 143712"/>
                <a:gd name="connsiteX17" fmla="*/ 257550 w 323352"/>
                <a:gd name="connsiteY17" fmla="*/ 6784 h 143712"/>
                <a:gd name="connsiteX18" fmla="*/ 252574 w 323352"/>
                <a:gd name="connsiteY18" fmla="*/ 678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352" h="143712">
                  <a:moveTo>
                    <a:pt x="252574" y="7412"/>
                  </a:moveTo>
                  <a:cubicBezTo>
                    <a:pt x="215820" y="7421"/>
                    <a:pt x="185541" y="36272"/>
                    <a:pt x="183772" y="72981"/>
                  </a:cubicBezTo>
                  <a:lnTo>
                    <a:pt x="183772" y="72981"/>
                  </a:lnTo>
                  <a:lnTo>
                    <a:pt x="183772" y="79268"/>
                  </a:lnTo>
                  <a:cubicBezTo>
                    <a:pt x="183772" y="86508"/>
                    <a:pt x="189646" y="92382"/>
                    <a:pt x="196886" y="92382"/>
                  </a:cubicBezTo>
                  <a:cubicBezTo>
                    <a:pt x="204125" y="92382"/>
                    <a:pt x="209999" y="86508"/>
                    <a:pt x="209999" y="79268"/>
                  </a:cubicBezTo>
                  <a:lnTo>
                    <a:pt x="209999" y="72711"/>
                  </a:lnTo>
                  <a:cubicBezTo>
                    <a:pt x="211787" y="49215"/>
                    <a:pt x="232284" y="31619"/>
                    <a:pt x="255772" y="33406"/>
                  </a:cubicBezTo>
                  <a:cubicBezTo>
                    <a:pt x="279269" y="35185"/>
                    <a:pt x="296873" y="55682"/>
                    <a:pt x="295086" y="79179"/>
                  </a:cubicBezTo>
                  <a:cubicBezTo>
                    <a:pt x="293397" y="101409"/>
                    <a:pt x="274868" y="118592"/>
                    <a:pt x="252574" y="118610"/>
                  </a:cubicBezTo>
                  <a:lnTo>
                    <a:pt x="19671" y="118610"/>
                  </a:lnTo>
                  <a:cubicBezTo>
                    <a:pt x="12575" y="118556"/>
                    <a:pt x="6791" y="124268"/>
                    <a:pt x="6737" y="131364"/>
                  </a:cubicBezTo>
                  <a:cubicBezTo>
                    <a:pt x="6737" y="131427"/>
                    <a:pt x="6737" y="131481"/>
                    <a:pt x="6737" y="131544"/>
                  </a:cubicBezTo>
                  <a:lnTo>
                    <a:pt x="6737" y="131544"/>
                  </a:lnTo>
                  <a:cubicBezTo>
                    <a:pt x="6737" y="138684"/>
                    <a:pt x="12530" y="144478"/>
                    <a:pt x="19671" y="144478"/>
                  </a:cubicBezTo>
                  <a:lnTo>
                    <a:pt x="252574" y="144478"/>
                  </a:lnTo>
                  <a:cubicBezTo>
                    <a:pt x="290595" y="145852"/>
                    <a:pt x="322535" y="116140"/>
                    <a:pt x="323909" y="78119"/>
                  </a:cubicBezTo>
                  <a:cubicBezTo>
                    <a:pt x="325283" y="40098"/>
                    <a:pt x="295571" y="8158"/>
                    <a:pt x="257550" y="6784"/>
                  </a:cubicBezTo>
                  <a:cubicBezTo>
                    <a:pt x="255889" y="6721"/>
                    <a:pt x="254236" y="6721"/>
                    <a:pt x="252574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87094D7-A5CE-4CAB-9E3B-39F127FD226C}"/>
                </a:ext>
              </a:extLst>
            </p:cNvPr>
            <p:cNvSpPr/>
            <p:nvPr/>
          </p:nvSpPr>
          <p:spPr>
            <a:xfrm>
              <a:off x="4006154" y="3847262"/>
              <a:ext cx="170658" cy="125748"/>
            </a:xfrm>
            <a:custGeom>
              <a:avLst/>
              <a:gdLst>
                <a:gd name="connsiteX0" fmla="*/ 19402 w 170658"/>
                <a:gd name="connsiteY0" fmla="*/ 124760 h 125748"/>
                <a:gd name="connsiteX1" fmla="*/ 111647 w 170658"/>
                <a:gd name="connsiteY1" fmla="*/ 124760 h 125748"/>
                <a:gd name="connsiteX2" fmla="*/ 170659 w 170658"/>
                <a:gd name="connsiteY2" fmla="*/ 65748 h 125748"/>
                <a:gd name="connsiteX3" fmla="*/ 111647 w 170658"/>
                <a:gd name="connsiteY3" fmla="*/ 6737 h 125748"/>
                <a:gd name="connsiteX4" fmla="*/ 52635 w 170658"/>
                <a:gd name="connsiteY4" fmla="*/ 65748 h 125748"/>
                <a:gd name="connsiteX5" fmla="*/ 52635 w 170658"/>
                <a:gd name="connsiteY5" fmla="*/ 65748 h 125748"/>
                <a:gd name="connsiteX6" fmla="*/ 52635 w 170658"/>
                <a:gd name="connsiteY6" fmla="*/ 72305 h 125748"/>
                <a:gd name="connsiteX7" fmla="*/ 65749 w 170658"/>
                <a:gd name="connsiteY7" fmla="*/ 85419 h 125748"/>
                <a:gd name="connsiteX8" fmla="*/ 78862 w 170658"/>
                <a:gd name="connsiteY8" fmla="*/ 72305 h 125748"/>
                <a:gd name="connsiteX9" fmla="*/ 78862 w 170658"/>
                <a:gd name="connsiteY9" fmla="*/ 65748 h 125748"/>
                <a:gd name="connsiteX10" fmla="*/ 111647 w 170658"/>
                <a:gd name="connsiteY10" fmla="*/ 32964 h 125748"/>
                <a:gd name="connsiteX11" fmla="*/ 144431 w 170658"/>
                <a:gd name="connsiteY11" fmla="*/ 65748 h 125748"/>
                <a:gd name="connsiteX12" fmla="*/ 111647 w 170658"/>
                <a:gd name="connsiteY12" fmla="*/ 98533 h 125748"/>
                <a:gd name="connsiteX13" fmla="*/ 19402 w 170658"/>
                <a:gd name="connsiteY13" fmla="*/ 98533 h 125748"/>
                <a:gd name="connsiteX14" fmla="*/ 6737 w 170658"/>
                <a:gd name="connsiteY14" fmla="*/ 111197 h 125748"/>
                <a:gd name="connsiteX15" fmla="*/ 6737 w 170658"/>
                <a:gd name="connsiteY15" fmla="*/ 111287 h 125748"/>
                <a:gd name="connsiteX16" fmla="*/ 6737 w 170658"/>
                <a:gd name="connsiteY16" fmla="*/ 112006 h 125748"/>
                <a:gd name="connsiteX17" fmla="*/ 19312 w 170658"/>
                <a:gd name="connsiteY17" fmla="*/ 124760 h 125748"/>
                <a:gd name="connsiteX18" fmla="*/ 19402 w 170658"/>
                <a:gd name="connsiteY18" fmla="*/ 124760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658" h="125748">
                  <a:moveTo>
                    <a:pt x="19402" y="124760"/>
                  </a:moveTo>
                  <a:lnTo>
                    <a:pt x="111647" y="124760"/>
                  </a:lnTo>
                  <a:cubicBezTo>
                    <a:pt x="144243" y="124760"/>
                    <a:pt x="170659" y="98344"/>
                    <a:pt x="170659" y="65748"/>
                  </a:cubicBezTo>
                  <a:cubicBezTo>
                    <a:pt x="170659" y="33153"/>
                    <a:pt x="144243" y="6737"/>
                    <a:pt x="111647" y="6737"/>
                  </a:cubicBezTo>
                  <a:cubicBezTo>
                    <a:pt x="79060" y="6737"/>
                    <a:pt x="52635" y="33153"/>
                    <a:pt x="52635" y="65748"/>
                  </a:cubicBezTo>
                  <a:lnTo>
                    <a:pt x="52635" y="65748"/>
                  </a:lnTo>
                  <a:lnTo>
                    <a:pt x="52635" y="72305"/>
                  </a:lnTo>
                  <a:cubicBezTo>
                    <a:pt x="52635" y="79545"/>
                    <a:pt x="58509" y="85419"/>
                    <a:pt x="65749" y="85419"/>
                  </a:cubicBezTo>
                  <a:cubicBezTo>
                    <a:pt x="72988" y="85419"/>
                    <a:pt x="78862" y="79545"/>
                    <a:pt x="78862" y="72305"/>
                  </a:cubicBezTo>
                  <a:lnTo>
                    <a:pt x="78862" y="65748"/>
                  </a:lnTo>
                  <a:cubicBezTo>
                    <a:pt x="78862" y="47641"/>
                    <a:pt x="93539" y="32964"/>
                    <a:pt x="111647" y="32964"/>
                  </a:cubicBezTo>
                  <a:cubicBezTo>
                    <a:pt x="129755" y="32964"/>
                    <a:pt x="144431" y="47641"/>
                    <a:pt x="144431" y="65748"/>
                  </a:cubicBezTo>
                  <a:cubicBezTo>
                    <a:pt x="144431" y="83856"/>
                    <a:pt x="129755" y="98533"/>
                    <a:pt x="111647" y="98533"/>
                  </a:cubicBezTo>
                  <a:lnTo>
                    <a:pt x="19402" y="98533"/>
                  </a:lnTo>
                  <a:cubicBezTo>
                    <a:pt x="12405" y="98533"/>
                    <a:pt x="6737" y="104200"/>
                    <a:pt x="6737" y="111197"/>
                  </a:cubicBezTo>
                  <a:cubicBezTo>
                    <a:pt x="6737" y="111224"/>
                    <a:pt x="6737" y="111260"/>
                    <a:pt x="6737" y="111287"/>
                  </a:cubicBezTo>
                  <a:lnTo>
                    <a:pt x="6737" y="112006"/>
                  </a:lnTo>
                  <a:cubicBezTo>
                    <a:pt x="6683" y="119003"/>
                    <a:pt x="12315" y="124706"/>
                    <a:pt x="19312" y="124760"/>
                  </a:cubicBezTo>
                  <a:cubicBezTo>
                    <a:pt x="19339" y="124760"/>
                    <a:pt x="19375" y="124760"/>
                    <a:pt x="19402" y="12476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A798881-4A02-43C5-81FD-E7A4333B7466}"/>
                </a:ext>
              </a:extLst>
            </p:cNvPr>
            <p:cNvSpPr/>
            <p:nvPr/>
          </p:nvSpPr>
          <p:spPr>
            <a:xfrm>
              <a:off x="4005975" y="4030854"/>
              <a:ext cx="260478" cy="143712"/>
            </a:xfrm>
            <a:custGeom>
              <a:avLst/>
              <a:gdLst>
                <a:gd name="connsiteX0" fmla="*/ 190508 w 260478"/>
                <a:gd name="connsiteY0" fmla="*/ 6737 h 143712"/>
                <a:gd name="connsiteX1" fmla="*/ 19850 w 260478"/>
                <a:gd name="connsiteY1" fmla="*/ 6737 h 143712"/>
                <a:gd name="connsiteX2" fmla="*/ 6737 w 260478"/>
                <a:gd name="connsiteY2" fmla="*/ 19850 h 143712"/>
                <a:gd name="connsiteX3" fmla="*/ 19850 w 260478"/>
                <a:gd name="connsiteY3" fmla="*/ 32964 h 143712"/>
                <a:gd name="connsiteX4" fmla="*/ 190508 w 260478"/>
                <a:gd name="connsiteY4" fmla="*/ 32964 h 143712"/>
                <a:gd name="connsiteX5" fmla="*/ 229850 w 260478"/>
                <a:gd name="connsiteY5" fmla="*/ 72305 h 143712"/>
                <a:gd name="connsiteX6" fmla="*/ 190508 w 260478"/>
                <a:gd name="connsiteY6" fmla="*/ 111647 h 143712"/>
                <a:gd name="connsiteX7" fmla="*/ 151167 w 260478"/>
                <a:gd name="connsiteY7" fmla="*/ 72305 h 143712"/>
                <a:gd name="connsiteX8" fmla="*/ 151167 w 260478"/>
                <a:gd name="connsiteY8" fmla="*/ 65748 h 143712"/>
                <a:gd name="connsiteX9" fmla="*/ 138053 w 260478"/>
                <a:gd name="connsiteY9" fmla="*/ 52635 h 143712"/>
                <a:gd name="connsiteX10" fmla="*/ 124940 w 260478"/>
                <a:gd name="connsiteY10" fmla="*/ 65748 h 143712"/>
                <a:gd name="connsiteX11" fmla="*/ 124940 w 260478"/>
                <a:gd name="connsiteY11" fmla="*/ 72305 h 143712"/>
                <a:gd name="connsiteX12" fmla="*/ 124940 w 260478"/>
                <a:gd name="connsiteY12" fmla="*/ 72305 h 143712"/>
                <a:gd name="connsiteX13" fmla="*/ 190508 w 260478"/>
                <a:gd name="connsiteY13" fmla="*/ 137874 h 143712"/>
                <a:gd name="connsiteX14" fmla="*/ 256077 w 260478"/>
                <a:gd name="connsiteY14" fmla="*/ 72305 h 143712"/>
                <a:gd name="connsiteX15" fmla="*/ 190508 w 260478"/>
                <a:gd name="connsiteY15" fmla="*/ 673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478" h="143712">
                  <a:moveTo>
                    <a:pt x="190508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lnTo>
                    <a:pt x="190508" y="32964"/>
                  </a:lnTo>
                  <a:cubicBezTo>
                    <a:pt x="212236" y="32964"/>
                    <a:pt x="229850" y="50578"/>
                    <a:pt x="229850" y="72305"/>
                  </a:cubicBezTo>
                  <a:cubicBezTo>
                    <a:pt x="229850" y="94033"/>
                    <a:pt x="212236" y="111647"/>
                    <a:pt x="190508" y="111647"/>
                  </a:cubicBezTo>
                  <a:cubicBezTo>
                    <a:pt x="168781" y="111647"/>
                    <a:pt x="151167" y="94033"/>
                    <a:pt x="151167" y="72305"/>
                  </a:cubicBezTo>
                  <a:lnTo>
                    <a:pt x="151167" y="65748"/>
                  </a:lnTo>
                  <a:cubicBezTo>
                    <a:pt x="151167" y="58509"/>
                    <a:pt x="145293" y="52635"/>
                    <a:pt x="138053" y="52635"/>
                  </a:cubicBezTo>
                  <a:cubicBezTo>
                    <a:pt x="130814" y="52635"/>
                    <a:pt x="124940" y="58509"/>
                    <a:pt x="124940" y="65748"/>
                  </a:cubicBezTo>
                  <a:lnTo>
                    <a:pt x="124940" y="72305"/>
                  </a:lnTo>
                  <a:lnTo>
                    <a:pt x="124940" y="72305"/>
                  </a:lnTo>
                  <a:cubicBezTo>
                    <a:pt x="124940" y="108521"/>
                    <a:pt x="154293" y="137874"/>
                    <a:pt x="190508" y="137874"/>
                  </a:cubicBezTo>
                  <a:cubicBezTo>
                    <a:pt x="226724" y="137874"/>
                    <a:pt x="256077" y="108521"/>
                    <a:pt x="256077" y="72305"/>
                  </a:cubicBezTo>
                  <a:cubicBezTo>
                    <a:pt x="256077" y="36090"/>
                    <a:pt x="226724" y="6737"/>
                    <a:pt x="190508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8869162-3480-4D8D-A943-D5A07F7E178F}"/>
              </a:ext>
            </a:extLst>
          </p:cNvPr>
          <p:cNvGrpSpPr/>
          <p:nvPr/>
        </p:nvGrpSpPr>
        <p:grpSpPr>
          <a:xfrm>
            <a:off x="4395459" y="3847397"/>
            <a:ext cx="323352" cy="324763"/>
            <a:chOff x="4395459" y="3847397"/>
            <a:chExt cx="323352" cy="324763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A66C03C-D2C9-4965-9028-9823ECC8ABAE}"/>
                </a:ext>
              </a:extLst>
            </p:cNvPr>
            <p:cNvSpPr/>
            <p:nvPr/>
          </p:nvSpPr>
          <p:spPr>
            <a:xfrm>
              <a:off x="4395459" y="4037430"/>
              <a:ext cx="323352" cy="134730"/>
            </a:xfrm>
            <a:custGeom>
              <a:avLst/>
              <a:gdLst>
                <a:gd name="connsiteX0" fmla="*/ 320095 w 323352"/>
                <a:gd name="connsiteY0" fmla="*/ 125729 h 134730"/>
                <a:gd name="connsiteX1" fmla="*/ 198389 w 323352"/>
                <a:gd name="connsiteY1" fmla="*/ 10580 h 134730"/>
                <a:gd name="connsiteX2" fmla="*/ 182131 w 323352"/>
                <a:gd name="connsiteY2" fmla="*/ 8873 h 134730"/>
                <a:gd name="connsiteX3" fmla="*/ 145305 w 323352"/>
                <a:gd name="connsiteY3" fmla="*/ 8873 h 134730"/>
                <a:gd name="connsiteX4" fmla="*/ 129048 w 323352"/>
                <a:gd name="connsiteY4" fmla="*/ 10580 h 134730"/>
                <a:gd name="connsiteX5" fmla="*/ 7611 w 323352"/>
                <a:gd name="connsiteY5" fmla="*/ 125729 h 134730"/>
                <a:gd name="connsiteX6" fmla="*/ 7808 w 323352"/>
                <a:gd name="connsiteY6" fmla="*/ 130427 h 134730"/>
                <a:gd name="connsiteX7" fmla="*/ 9946 w 323352"/>
                <a:gd name="connsiteY7" fmla="*/ 131298 h 134730"/>
                <a:gd name="connsiteX8" fmla="*/ 318208 w 323352"/>
                <a:gd name="connsiteY8" fmla="*/ 131298 h 134730"/>
                <a:gd name="connsiteX9" fmla="*/ 321092 w 323352"/>
                <a:gd name="connsiteY9" fmla="*/ 127751 h 134730"/>
                <a:gd name="connsiteX10" fmla="*/ 320095 w 323352"/>
                <a:gd name="connsiteY10" fmla="*/ 125729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3352" h="134730">
                  <a:moveTo>
                    <a:pt x="320095" y="125729"/>
                  </a:moveTo>
                  <a:lnTo>
                    <a:pt x="198389" y="10580"/>
                  </a:lnTo>
                  <a:cubicBezTo>
                    <a:pt x="194077" y="6188"/>
                    <a:pt x="187260" y="5478"/>
                    <a:pt x="182131" y="8873"/>
                  </a:cubicBezTo>
                  <a:cubicBezTo>
                    <a:pt x="171092" y="16652"/>
                    <a:pt x="156353" y="16652"/>
                    <a:pt x="145305" y="8873"/>
                  </a:cubicBezTo>
                  <a:cubicBezTo>
                    <a:pt x="140176" y="5478"/>
                    <a:pt x="133359" y="6188"/>
                    <a:pt x="129048" y="10580"/>
                  </a:cubicBezTo>
                  <a:lnTo>
                    <a:pt x="7611" y="125729"/>
                  </a:lnTo>
                  <a:cubicBezTo>
                    <a:pt x="6371" y="127086"/>
                    <a:pt x="6461" y="129188"/>
                    <a:pt x="7808" y="130427"/>
                  </a:cubicBezTo>
                  <a:cubicBezTo>
                    <a:pt x="8392" y="130957"/>
                    <a:pt x="9156" y="131271"/>
                    <a:pt x="9946" y="131298"/>
                  </a:cubicBezTo>
                  <a:lnTo>
                    <a:pt x="318208" y="131298"/>
                  </a:lnTo>
                  <a:cubicBezTo>
                    <a:pt x="319987" y="131119"/>
                    <a:pt x="321281" y="129529"/>
                    <a:pt x="321092" y="127751"/>
                  </a:cubicBezTo>
                  <a:cubicBezTo>
                    <a:pt x="321011" y="126978"/>
                    <a:pt x="320661" y="126259"/>
                    <a:pt x="320095" y="12572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3B9359B-AA0D-4BEA-9E2E-F922EF2BFA67}"/>
                </a:ext>
              </a:extLst>
            </p:cNvPr>
            <p:cNvSpPr/>
            <p:nvPr/>
          </p:nvSpPr>
          <p:spPr>
            <a:xfrm>
              <a:off x="4559300" y="3893544"/>
              <a:ext cx="116766" cy="134730"/>
            </a:xfrm>
            <a:custGeom>
              <a:avLst/>
              <a:gdLst>
                <a:gd name="connsiteX0" fmla="*/ 6793 w 116766"/>
                <a:gd name="connsiteY0" fmla="*/ 121413 h 134730"/>
                <a:gd name="connsiteX1" fmla="*/ 15686 w 116766"/>
                <a:gd name="connsiteY1" fmla="*/ 132191 h 134730"/>
                <a:gd name="connsiteX2" fmla="*/ 26464 w 116766"/>
                <a:gd name="connsiteY2" fmla="*/ 123299 h 134730"/>
                <a:gd name="connsiteX3" fmla="*/ 26464 w 116766"/>
                <a:gd name="connsiteY3" fmla="*/ 121413 h 134730"/>
                <a:gd name="connsiteX4" fmla="*/ 26464 w 116766"/>
                <a:gd name="connsiteY4" fmla="*/ 68688 h 134730"/>
                <a:gd name="connsiteX5" fmla="*/ 64530 w 116766"/>
                <a:gd name="connsiteY5" fmla="*/ 26392 h 134730"/>
                <a:gd name="connsiteX6" fmla="*/ 64637 w 116766"/>
                <a:gd name="connsiteY6" fmla="*/ 26383 h 134730"/>
                <a:gd name="connsiteX7" fmla="*/ 96434 w 116766"/>
                <a:gd name="connsiteY7" fmla="*/ 55125 h 134730"/>
                <a:gd name="connsiteX8" fmla="*/ 90685 w 116766"/>
                <a:gd name="connsiteY8" fmla="*/ 71203 h 134730"/>
                <a:gd name="connsiteX9" fmla="*/ 75326 w 116766"/>
                <a:gd name="connsiteY9" fmla="*/ 78479 h 134730"/>
                <a:gd name="connsiteX10" fmla="*/ 58718 w 116766"/>
                <a:gd name="connsiteY10" fmla="*/ 63703 h 134730"/>
                <a:gd name="connsiteX11" fmla="*/ 58709 w 116766"/>
                <a:gd name="connsiteY11" fmla="*/ 63479 h 134730"/>
                <a:gd name="connsiteX12" fmla="*/ 49134 w 116766"/>
                <a:gd name="connsiteY12" fmla="*/ 53302 h 134730"/>
                <a:gd name="connsiteX13" fmla="*/ 38958 w 116766"/>
                <a:gd name="connsiteY13" fmla="*/ 62868 h 134730"/>
                <a:gd name="connsiteX14" fmla="*/ 39039 w 116766"/>
                <a:gd name="connsiteY14" fmla="*/ 64467 h 134730"/>
                <a:gd name="connsiteX15" fmla="*/ 76314 w 116766"/>
                <a:gd name="connsiteY15" fmla="*/ 98149 h 134730"/>
                <a:gd name="connsiteX16" fmla="*/ 116105 w 116766"/>
                <a:gd name="connsiteY16" fmla="*/ 54138 h 134730"/>
                <a:gd name="connsiteX17" fmla="*/ 63694 w 116766"/>
                <a:gd name="connsiteY17" fmla="*/ 6802 h 134730"/>
                <a:gd name="connsiteX18" fmla="*/ 63649 w 116766"/>
                <a:gd name="connsiteY18" fmla="*/ 6802 h 134730"/>
                <a:gd name="connsiteX19" fmla="*/ 6793 w 116766"/>
                <a:gd name="connsiteY19" fmla="*/ 69137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766" h="134730">
                  <a:moveTo>
                    <a:pt x="6793" y="121413"/>
                  </a:moveTo>
                  <a:cubicBezTo>
                    <a:pt x="6272" y="126847"/>
                    <a:pt x="10251" y="131670"/>
                    <a:pt x="15686" y="132191"/>
                  </a:cubicBezTo>
                  <a:cubicBezTo>
                    <a:pt x="21119" y="132712"/>
                    <a:pt x="25943" y="128724"/>
                    <a:pt x="26464" y="123299"/>
                  </a:cubicBezTo>
                  <a:cubicBezTo>
                    <a:pt x="26527" y="122670"/>
                    <a:pt x="26527" y="122041"/>
                    <a:pt x="26464" y="121413"/>
                  </a:cubicBezTo>
                  <a:lnTo>
                    <a:pt x="26464" y="68688"/>
                  </a:lnTo>
                  <a:cubicBezTo>
                    <a:pt x="25296" y="46494"/>
                    <a:pt x="42335" y="27560"/>
                    <a:pt x="64530" y="26392"/>
                  </a:cubicBezTo>
                  <a:cubicBezTo>
                    <a:pt x="64566" y="26383"/>
                    <a:pt x="64602" y="26383"/>
                    <a:pt x="64637" y="26383"/>
                  </a:cubicBezTo>
                  <a:cubicBezTo>
                    <a:pt x="81344" y="25566"/>
                    <a:pt x="95562" y="38419"/>
                    <a:pt x="96434" y="55125"/>
                  </a:cubicBezTo>
                  <a:cubicBezTo>
                    <a:pt x="96748" y="61036"/>
                    <a:pt x="94682" y="66829"/>
                    <a:pt x="90685" y="71203"/>
                  </a:cubicBezTo>
                  <a:cubicBezTo>
                    <a:pt x="86751" y="75595"/>
                    <a:pt x="81218" y="78218"/>
                    <a:pt x="75326" y="78479"/>
                  </a:cubicBezTo>
                  <a:cubicBezTo>
                    <a:pt x="66659" y="78982"/>
                    <a:pt x="59221" y="72371"/>
                    <a:pt x="58718" y="63703"/>
                  </a:cubicBezTo>
                  <a:cubicBezTo>
                    <a:pt x="58718" y="63623"/>
                    <a:pt x="58709" y="63551"/>
                    <a:pt x="58709" y="63479"/>
                  </a:cubicBezTo>
                  <a:cubicBezTo>
                    <a:pt x="58880" y="58027"/>
                    <a:pt x="54596" y="53464"/>
                    <a:pt x="49134" y="53302"/>
                  </a:cubicBezTo>
                  <a:cubicBezTo>
                    <a:pt x="43682" y="53132"/>
                    <a:pt x="39128" y="57416"/>
                    <a:pt x="38958" y="62868"/>
                  </a:cubicBezTo>
                  <a:cubicBezTo>
                    <a:pt x="38940" y="63398"/>
                    <a:pt x="38967" y="63937"/>
                    <a:pt x="39039" y="64467"/>
                  </a:cubicBezTo>
                  <a:cubicBezTo>
                    <a:pt x="40242" y="83958"/>
                    <a:pt x="56796" y="98922"/>
                    <a:pt x="76314" y="98149"/>
                  </a:cubicBezTo>
                  <a:cubicBezTo>
                    <a:pt x="99434" y="96937"/>
                    <a:pt x="117227" y="77266"/>
                    <a:pt x="116105" y="54138"/>
                  </a:cubicBezTo>
                  <a:cubicBezTo>
                    <a:pt x="114703" y="26590"/>
                    <a:pt x="91233" y="5401"/>
                    <a:pt x="63694" y="6802"/>
                  </a:cubicBezTo>
                  <a:cubicBezTo>
                    <a:pt x="63676" y="6802"/>
                    <a:pt x="63658" y="6802"/>
                    <a:pt x="63649" y="6802"/>
                  </a:cubicBezTo>
                  <a:cubicBezTo>
                    <a:pt x="30775" y="8401"/>
                    <a:pt x="5374" y="36254"/>
                    <a:pt x="6793" y="691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FC9F3EA-7B6A-4E2D-862D-7FA77F6DE088}"/>
                </a:ext>
              </a:extLst>
            </p:cNvPr>
            <p:cNvSpPr/>
            <p:nvPr/>
          </p:nvSpPr>
          <p:spPr>
            <a:xfrm>
              <a:off x="4454411" y="3847397"/>
              <a:ext cx="98802" cy="179640"/>
            </a:xfrm>
            <a:custGeom>
              <a:avLst/>
              <a:gdLst>
                <a:gd name="connsiteX0" fmla="*/ 40545 w 98802"/>
                <a:gd name="connsiteY0" fmla="*/ 84476 h 179640"/>
                <a:gd name="connsiteX1" fmla="*/ 50111 w 98802"/>
                <a:gd name="connsiteY1" fmla="*/ 74290 h 179640"/>
                <a:gd name="connsiteX2" fmla="*/ 41533 w 98802"/>
                <a:gd name="connsiteY2" fmla="*/ 64805 h 179640"/>
                <a:gd name="connsiteX3" fmla="*/ 26264 w 98802"/>
                <a:gd name="connsiteY3" fmla="*/ 47830 h 179640"/>
                <a:gd name="connsiteX4" fmla="*/ 49976 w 98802"/>
                <a:gd name="connsiteY4" fmla="*/ 26273 h 179640"/>
                <a:gd name="connsiteX5" fmla="*/ 78988 w 98802"/>
                <a:gd name="connsiteY5" fmla="*/ 59120 h 179640"/>
                <a:gd name="connsiteX6" fmla="*/ 78988 w 98802"/>
                <a:gd name="connsiteY6" fmla="*/ 59147 h 179640"/>
                <a:gd name="connsiteX7" fmla="*/ 78988 w 98802"/>
                <a:gd name="connsiteY7" fmla="*/ 166931 h 179640"/>
                <a:gd name="connsiteX8" fmla="*/ 87799 w 98802"/>
                <a:gd name="connsiteY8" fmla="*/ 177610 h 179640"/>
                <a:gd name="connsiteX9" fmla="*/ 98479 w 98802"/>
                <a:gd name="connsiteY9" fmla="*/ 168808 h 179640"/>
                <a:gd name="connsiteX10" fmla="*/ 98479 w 98802"/>
                <a:gd name="connsiteY10" fmla="*/ 166931 h 179640"/>
                <a:gd name="connsiteX11" fmla="*/ 98479 w 98802"/>
                <a:gd name="connsiteY11" fmla="*/ 59776 h 179640"/>
                <a:gd name="connsiteX12" fmla="*/ 50874 w 98802"/>
                <a:gd name="connsiteY12" fmla="*/ 6782 h 179640"/>
                <a:gd name="connsiteX13" fmla="*/ 6773 w 98802"/>
                <a:gd name="connsiteY13" fmla="*/ 47021 h 179640"/>
                <a:gd name="connsiteX14" fmla="*/ 40545 w 98802"/>
                <a:gd name="connsiteY14" fmla="*/ 84476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802" h="179640">
                  <a:moveTo>
                    <a:pt x="40545" y="84476"/>
                  </a:moveTo>
                  <a:cubicBezTo>
                    <a:pt x="45997" y="84305"/>
                    <a:pt x="50281" y="79751"/>
                    <a:pt x="50111" y="74290"/>
                  </a:cubicBezTo>
                  <a:cubicBezTo>
                    <a:pt x="49967" y="69458"/>
                    <a:pt x="46329" y="65443"/>
                    <a:pt x="41533" y="64805"/>
                  </a:cubicBezTo>
                  <a:cubicBezTo>
                    <a:pt x="32659" y="64276"/>
                    <a:pt x="25859" y="56713"/>
                    <a:pt x="26264" y="47830"/>
                  </a:cubicBezTo>
                  <a:cubicBezTo>
                    <a:pt x="26892" y="35344"/>
                    <a:pt x="37491" y="25716"/>
                    <a:pt x="49976" y="26273"/>
                  </a:cubicBezTo>
                  <a:cubicBezTo>
                    <a:pt x="67060" y="27333"/>
                    <a:pt x="80048" y="42036"/>
                    <a:pt x="78988" y="59120"/>
                  </a:cubicBezTo>
                  <a:cubicBezTo>
                    <a:pt x="78988" y="59129"/>
                    <a:pt x="78988" y="59138"/>
                    <a:pt x="78988" y="59147"/>
                  </a:cubicBezTo>
                  <a:lnTo>
                    <a:pt x="78988" y="166931"/>
                  </a:lnTo>
                  <a:cubicBezTo>
                    <a:pt x="78467" y="172311"/>
                    <a:pt x="82419" y="177099"/>
                    <a:pt x="87799" y="177610"/>
                  </a:cubicBezTo>
                  <a:cubicBezTo>
                    <a:pt x="93179" y="178131"/>
                    <a:pt x="97958" y="174188"/>
                    <a:pt x="98479" y="168808"/>
                  </a:cubicBezTo>
                  <a:cubicBezTo>
                    <a:pt x="98542" y="168179"/>
                    <a:pt x="98542" y="167551"/>
                    <a:pt x="98479" y="166931"/>
                  </a:cubicBezTo>
                  <a:lnTo>
                    <a:pt x="98479" y="59776"/>
                  </a:lnTo>
                  <a:cubicBezTo>
                    <a:pt x="99853" y="32039"/>
                    <a:pt x="78602" y="8372"/>
                    <a:pt x="50874" y="6782"/>
                  </a:cubicBezTo>
                  <a:cubicBezTo>
                    <a:pt x="27584" y="5713"/>
                    <a:pt x="7842" y="23731"/>
                    <a:pt x="6773" y="47021"/>
                  </a:cubicBezTo>
                  <a:cubicBezTo>
                    <a:pt x="5901" y="66638"/>
                    <a:pt x="20946" y="83317"/>
                    <a:pt x="40545" y="8447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4B80F219-50AC-4A06-A50B-ED53F6741C9B}"/>
              </a:ext>
            </a:extLst>
          </p:cNvPr>
          <p:cNvGrpSpPr/>
          <p:nvPr/>
        </p:nvGrpSpPr>
        <p:grpSpPr>
          <a:xfrm>
            <a:off x="5187145" y="3848196"/>
            <a:ext cx="299783" cy="321700"/>
            <a:chOff x="5187145" y="3848196"/>
            <a:chExt cx="299783" cy="321700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C853ACC-38A7-4482-906B-D1EA02807B2D}"/>
                </a:ext>
              </a:extLst>
            </p:cNvPr>
            <p:cNvSpPr/>
            <p:nvPr/>
          </p:nvSpPr>
          <p:spPr>
            <a:xfrm>
              <a:off x="5226450" y="4011184"/>
              <a:ext cx="260478" cy="125748"/>
            </a:xfrm>
            <a:custGeom>
              <a:avLst/>
              <a:gdLst>
                <a:gd name="connsiteX0" fmla="*/ 250329 w 260478"/>
                <a:gd name="connsiteY0" fmla="*/ 6737 h 125748"/>
                <a:gd name="connsiteX1" fmla="*/ 12305 w 260478"/>
                <a:gd name="connsiteY1" fmla="*/ 6737 h 125748"/>
                <a:gd name="connsiteX2" fmla="*/ 6737 w 260478"/>
                <a:gd name="connsiteY2" fmla="*/ 12395 h 125748"/>
                <a:gd name="connsiteX3" fmla="*/ 6737 w 260478"/>
                <a:gd name="connsiteY3" fmla="*/ 26407 h 125748"/>
                <a:gd name="connsiteX4" fmla="*/ 230029 w 260478"/>
                <a:gd name="connsiteY4" fmla="*/ 26407 h 125748"/>
                <a:gd name="connsiteX5" fmla="*/ 236227 w 260478"/>
                <a:gd name="connsiteY5" fmla="*/ 32605 h 125748"/>
                <a:gd name="connsiteX6" fmla="*/ 236227 w 260478"/>
                <a:gd name="connsiteY6" fmla="*/ 124760 h 125748"/>
                <a:gd name="connsiteX7" fmla="*/ 250329 w 260478"/>
                <a:gd name="connsiteY7" fmla="*/ 124760 h 125748"/>
                <a:gd name="connsiteX8" fmla="*/ 255897 w 260478"/>
                <a:gd name="connsiteY8" fmla="*/ 119191 h 125748"/>
                <a:gd name="connsiteX9" fmla="*/ 255897 w 260478"/>
                <a:gd name="connsiteY9" fmla="*/ 12755 h 125748"/>
                <a:gd name="connsiteX10" fmla="*/ 250607 w 260478"/>
                <a:gd name="connsiteY10" fmla="*/ 6746 h 125748"/>
                <a:gd name="connsiteX11" fmla="*/ 250329 w 260478"/>
                <a:gd name="connsiteY11" fmla="*/ 6737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478" h="125748">
                  <a:moveTo>
                    <a:pt x="250329" y="6737"/>
                  </a:moveTo>
                  <a:lnTo>
                    <a:pt x="12305" y="6737"/>
                  </a:lnTo>
                  <a:cubicBezTo>
                    <a:pt x="9216" y="6781"/>
                    <a:pt x="6737" y="9305"/>
                    <a:pt x="6737" y="12395"/>
                  </a:cubicBezTo>
                  <a:lnTo>
                    <a:pt x="6737" y="26407"/>
                  </a:lnTo>
                  <a:lnTo>
                    <a:pt x="230029" y="26407"/>
                  </a:lnTo>
                  <a:cubicBezTo>
                    <a:pt x="233451" y="26407"/>
                    <a:pt x="236227" y="29183"/>
                    <a:pt x="236227" y="32605"/>
                  </a:cubicBezTo>
                  <a:lnTo>
                    <a:pt x="236227" y="124760"/>
                  </a:lnTo>
                  <a:lnTo>
                    <a:pt x="250329" y="124760"/>
                  </a:lnTo>
                  <a:cubicBezTo>
                    <a:pt x="253400" y="124760"/>
                    <a:pt x="255897" y="122263"/>
                    <a:pt x="255897" y="119191"/>
                  </a:cubicBezTo>
                  <a:lnTo>
                    <a:pt x="255897" y="12755"/>
                  </a:lnTo>
                  <a:cubicBezTo>
                    <a:pt x="256095" y="9638"/>
                    <a:pt x="253733" y="6943"/>
                    <a:pt x="250607" y="6746"/>
                  </a:cubicBezTo>
                  <a:cubicBezTo>
                    <a:pt x="250517" y="6746"/>
                    <a:pt x="250418" y="6737"/>
                    <a:pt x="25032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4D36C74-2535-4A06-8090-B1BEB5474895}"/>
                </a:ext>
              </a:extLst>
            </p:cNvPr>
            <p:cNvSpPr/>
            <p:nvPr/>
          </p:nvSpPr>
          <p:spPr>
            <a:xfrm>
              <a:off x="5193666" y="4044148"/>
              <a:ext cx="260478" cy="125748"/>
            </a:xfrm>
            <a:custGeom>
              <a:avLst/>
              <a:gdLst>
                <a:gd name="connsiteX0" fmla="*/ 250329 w 260478"/>
                <a:gd name="connsiteY0" fmla="*/ 6737 h 125748"/>
                <a:gd name="connsiteX1" fmla="*/ 12305 w 260478"/>
                <a:gd name="connsiteY1" fmla="*/ 6737 h 125748"/>
                <a:gd name="connsiteX2" fmla="*/ 6737 w 260478"/>
                <a:gd name="connsiteY2" fmla="*/ 12305 h 125748"/>
                <a:gd name="connsiteX3" fmla="*/ 6737 w 260478"/>
                <a:gd name="connsiteY3" fmla="*/ 119102 h 125748"/>
                <a:gd name="connsiteX4" fmla="*/ 12305 w 260478"/>
                <a:gd name="connsiteY4" fmla="*/ 124760 h 125748"/>
                <a:gd name="connsiteX5" fmla="*/ 250329 w 260478"/>
                <a:gd name="connsiteY5" fmla="*/ 124760 h 125748"/>
                <a:gd name="connsiteX6" fmla="*/ 255897 w 260478"/>
                <a:gd name="connsiteY6" fmla="*/ 119102 h 125748"/>
                <a:gd name="connsiteX7" fmla="*/ 255897 w 260478"/>
                <a:gd name="connsiteY7" fmla="*/ 12126 h 125748"/>
                <a:gd name="connsiteX8" fmla="*/ 250329 w 260478"/>
                <a:gd name="connsiteY8" fmla="*/ 6737 h 125748"/>
                <a:gd name="connsiteX9" fmla="*/ 46078 w 260478"/>
                <a:gd name="connsiteY9" fmla="*/ 78593 h 125748"/>
                <a:gd name="connsiteX10" fmla="*/ 32964 w 260478"/>
                <a:gd name="connsiteY10" fmla="*/ 65479 h 125748"/>
                <a:gd name="connsiteX11" fmla="*/ 46078 w 260478"/>
                <a:gd name="connsiteY11" fmla="*/ 52365 h 125748"/>
                <a:gd name="connsiteX12" fmla="*/ 59192 w 260478"/>
                <a:gd name="connsiteY12" fmla="*/ 65479 h 125748"/>
                <a:gd name="connsiteX13" fmla="*/ 46078 w 260478"/>
                <a:gd name="connsiteY13" fmla="*/ 78593 h 125748"/>
                <a:gd name="connsiteX14" fmla="*/ 131317 w 260478"/>
                <a:gd name="connsiteY14" fmla="*/ 104820 h 125748"/>
                <a:gd name="connsiteX15" fmla="*/ 91976 w 260478"/>
                <a:gd name="connsiteY15" fmla="*/ 65479 h 125748"/>
                <a:gd name="connsiteX16" fmla="*/ 131317 w 260478"/>
                <a:gd name="connsiteY16" fmla="*/ 26138 h 125748"/>
                <a:gd name="connsiteX17" fmla="*/ 170658 w 260478"/>
                <a:gd name="connsiteY17" fmla="*/ 65479 h 125748"/>
                <a:gd name="connsiteX18" fmla="*/ 131407 w 260478"/>
                <a:gd name="connsiteY18" fmla="*/ 104910 h 125748"/>
                <a:gd name="connsiteX19" fmla="*/ 131317 w 260478"/>
                <a:gd name="connsiteY19" fmla="*/ 104910 h 125748"/>
                <a:gd name="connsiteX20" fmla="*/ 216557 w 260478"/>
                <a:gd name="connsiteY20" fmla="*/ 78593 h 125748"/>
                <a:gd name="connsiteX21" fmla="*/ 203443 w 260478"/>
                <a:gd name="connsiteY21" fmla="*/ 65479 h 125748"/>
                <a:gd name="connsiteX22" fmla="*/ 216557 w 260478"/>
                <a:gd name="connsiteY22" fmla="*/ 52365 h 125748"/>
                <a:gd name="connsiteX23" fmla="*/ 229670 w 260478"/>
                <a:gd name="connsiteY23" fmla="*/ 65479 h 125748"/>
                <a:gd name="connsiteX24" fmla="*/ 216557 w 260478"/>
                <a:gd name="connsiteY24" fmla="*/ 78593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0478" h="125748">
                  <a:moveTo>
                    <a:pt x="250329" y="6737"/>
                  </a:moveTo>
                  <a:lnTo>
                    <a:pt x="12305" y="6737"/>
                  </a:lnTo>
                  <a:cubicBezTo>
                    <a:pt x="9234" y="6737"/>
                    <a:pt x="6737" y="9234"/>
                    <a:pt x="6737" y="12305"/>
                  </a:cubicBezTo>
                  <a:lnTo>
                    <a:pt x="6737" y="119102"/>
                  </a:lnTo>
                  <a:cubicBezTo>
                    <a:pt x="6737" y="122191"/>
                    <a:pt x="9216" y="124715"/>
                    <a:pt x="12305" y="124760"/>
                  </a:cubicBezTo>
                  <a:lnTo>
                    <a:pt x="250329" y="124760"/>
                  </a:lnTo>
                  <a:cubicBezTo>
                    <a:pt x="253418" y="124715"/>
                    <a:pt x="255897" y="122191"/>
                    <a:pt x="255897" y="119102"/>
                  </a:cubicBezTo>
                  <a:lnTo>
                    <a:pt x="255897" y="12126"/>
                  </a:lnTo>
                  <a:cubicBezTo>
                    <a:pt x="255799" y="9117"/>
                    <a:pt x="253338" y="6737"/>
                    <a:pt x="250329" y="6737"/>
                  </a:cubicBezTo>
                  <a:close/>
                  <a:moveTo>
                    <a:pt x="46078" y="78593"/>
                  </a:moveTo>
                  <a:cubicBezTo>
                    <a:pt x="38839" y="78593"/>
                    <a:pt x="32964" y="72718"/>
                    <a:pt x="32964" y="65479"/>
                  </a:cubicBezTo>
                  <a:cubicBezTo>
                    <a:pt x="32964" y="58239"/>
                    <a:pt x="38839" y="52365"/>
                    <a:pt x="46078" y="52365"/>
                  </a:cubicBezTo>
                  <a:cubicBezTo>
                    <a:pt x="53318" y="52365"/>
                    <a:pt x="59192" y="58239"/>
                    <a:pt x="59192" y="65479"/>
                  </a:cubicBezTo>
                  <a:cubicBezTo>
                    <a:pt x="59147" y="72700"/>
                    <a:pt x="53299" y="78548"/>
                    <a:pt x="46078" y="78593"/>
                  </a:cubicBezTo>
                  <a:close/>
                  <a:moveTo>
                    <a:pt x="131317" y="104820"/>
                  </a:moveTo>
                  <a:cubicBezTo>
                    <a:pt x="109590" y="104820"/>
                    <a:pt x="91976" y="87206"/>
                    <a:pt x="91976" y="65479"/>
                  </a:cubicBezTo>
                  <a:cubicBezTo>
                    <a:pt x="91976" y="43751"/>
                    <a:pt x="109590" y="26138"/>
                    <a:pt x="131317" y="26138"/>
                  </a:cubicBezTo>
                  <a:cubicBezTo>
                    <a:pt x="153044" y="26138"/>
                    <a:pt x="170658" y="43751"/>
                    <a:pt x="170658" y="65479"/>
                  </a:cubicBezTo>
                  <a:cubicBezTo>
                    <a:pt x="170703" y="87206"/>
                    <a:pt x="153134" y="104856"/>
                    <a:pt x="131407" y="104910"/>
                  </a:cubicBezTo>
                  <a:cubicBezTo>
                    <a:pt x="131380" y="104910"/>
                    <a:pt x="131344" y="104910"/>
                    <a:pt x="131317" y="104910"/>
                  </a:cubicBezTo>
                  <a:close/>
                  <a:moveTo>
                    <a:pt x="216557" y="78593"/>
                  </a:moveTo>
                  <a:cubicBezTo>
                    <a:pt x="209317" y="78593"/>
                    <a:pt x="203443" y="72718"/>
                    <a:pt x="203443" y="65479"/>
                  </a:cubicBezTo>
                  <a:cubicBezTo>
                    <a:pt x="203443" y="58239"/>
                    <a:pt x="209317" y="52365"/>
                    <a:pt x="216557" y="52365"/>
                  </a:cubicBezTo>
                  <a:cubicBezTo>
                    <a:pt x="223796" y="52365"/>
                    <a:pt x="229670" y="58239"/>
                    <a:pt x="229670" y="65479"/>
                  </a:cubicBezTo>
                  <a:cubicBezTo>
                    <a:pt x="229625" y="72700"/>
                    <a:pt x="223778" y="78548"/>
                    <a:pt x="216557" y="7859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ED25A2-FB2C-40E4-BE7F-3E578F733A5B}"/>
                </a:ext>
              </a:extLst>
            </p:cNvPr>
            <p:cNvSpPr/>
            <p:nvPr/>
          </p:nvSpPr>
          <p:spPr>
            <a:xfrm>
              <a:off x="5252947" y="3921944"/>
              <a:ext cx="62874" cy="44910"/>
            </a:xfrm>
            <a:custGeom>
              <a:avLst/>
              <a:gdLst>
                <a:gd name="connsiteX0" fmla="*/ 64401 w 62874"/>
                <a:gd name="connsiteY0" fmla="*/ 12175 h 44910"/>
                <a:gd name="connsiteX1" fmla="*/ 48054 w 62874"/>
                <a:gd name="connsiteY1" fmla="*/ 7863 h 44910"/>
                <a:gd name="connsiteX2" fmla="*/ 7904 w 62874"/>
                <a:gd name="connsiteY2" fmla="*/ 31037 h 44910"/>
                <a:gd name="connsiteX3" fmla="*/ 6737 w 62874"/>
                <a:gd name="connsiteY3" fmla="*/ 35348 h 44910"/>
                <a:gd name="connsiteX4" fmla="*/ 23084 w 62874"/>
                <a:gd name="connsiteY4" fmla="*/ 39659 h 44910"/>
                <a:gd name="connsiteX5" fmla="*/ 63188 w 62874"/>
                <a:gd name="connsiteY5" fmla="*/ 16647 h 44910"/>
                <a:gd name="connsiteX6" fmla="*/ 63233 w 62874"/>
                <a:gd name="connsiteY6" fmla="*/ 16486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44910">
                  <a:moveTo>
                    <a:pt x="64401" y="12175"/>
                  </a:moveTo>
                  <a:lnTo>
                    <a:pt x="48054" y="7863"/>
                  </a:lnTo>
                  <a:cubicBezTo>
                    <a:pt x="30565" y="3174"/>
                    <a:pt x="12593" y="13549"/>
                    <a:pt x="7904" y="31037"/>
                  </a:cubicBezTo>
                  <a:lnTo>
                    <a:pt x="6737" y="35348"/>
                  </a:lnTo>
                  <a:lnTo>
                    <a:pt x="23084" y="39659"/>
                  </a:lnTo>
                  <a:cubicBezTo>
                    <a:pt x="40509" y="44384"/>
                    <a:pt x="58464" y="34082"/>
                    <a:pt x="63188" y="16647"/>
                  </a:cubicBezTo>
                  <a:cubicBezTo>
                    <a:pt x="63206" y="16594"/>
                    <a:pt x="63215" y="16540"/>
                    <a:pt x="63233" y="1648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31EFDF8-5C55-44E9-989D-F56E3F1C1E54}"/>
                </a:ext>
              </a:extLst>
            </p:cNvPr>
            <p:cNvSpPr/>
            <p:nvPr/>
          </p:nvSpPr>
          <p:spPr>
            <a:xfrm>
              <a:off x="5307288" y="3936385"/>
              <a:ext cx="62874" cy="44910"/>
            </a:xfrm>
            <a:custGeom>
              <a:avLst/>
              <a:gdLst>
                <a:gd name="connsiteX0" fmla="*/ 6737 w 62874"/>
                <a:gd name="connsiteY0" fmla="*/ 35368 h 44910"/>
                <a:gd name="connsiteX1" fmla="*/ 23084 w 62874"/>
                <a:gd name="connsiteY1" fmla="*/ 39680 h 44910"/>
                <a:gd name="connsiteX2" fmla="*/ 63188 w 62874"/>
                <a:gd name="connsiteY2" fmla="*/ 16668 h 44910"/>
                <a:gd name="connsiteX3" fmla="*/ 63233 w 62874"/>
                <a:gd name="connsiteY3" fmla="*/ 16506 h 44910"/>
                <a:gd name="connsiteX4" fmla="*/ 64401 w 62874"/>
                <a:gd name="connsiteY4" fmla="*/ 12195 h 44910"/>
                <a:gd name="connsiteX5" fmla="*/ 48054 w 62874"/>
                <a:gd name="connsiteY5" fmla="*/ 7883 h 44910"/>
                <a:gd name="connsiteX6" fmla="*/ 7949 w 62874"/>
                <a:gd name="connsiteY6" fmla="*/ 30895 h 44910"/>
                <a:gd name="connsiteX7" fmla="*/ 7904 w 62874"/>
                <a:gd name="connsiteY7" fmla="*/ 3105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44910">
                  <a:moveTo>
                    <a:pt x="6737" y="35368"/>
                  </a:moveTo>
                  <a:lnTo>
                    <a:pt x="23084" y="39680"/>
                  </a:lnTo>
                  <a:cubicBezTo>
                    <a:pt x="40509" y="44404"/>
                    <a:pt x="58464" y="34102"/>
                    <a:pt x="63188" y="16668"/>
                  </a:cubicBezTo>
                  <a:cubicBezTo>
                    <a:pt x="63206" y="16614"/>
                    <a:pt x="63216" y="16560"/>
                    <a:pt x="63233" y="16506"/>
                  </a:cubicBezTo>
                  <a:lnTo>
                    <a:pt x="64401" y="12195"/>
                  </a:lnTo>
                  <a:lnTo>
                    <a:pt x="48054" y="7883"/>
                  </a:lnTo>
                  <a:cubicBezTo>
                    <a:pt x="30628" y="3159"/>
                    <a:pt x="12674" y="13461"/>
                    <a:pt x="7949" y="30895"/>
                  </a:cubicBezTo>
                  <a:cubicBezTo>
                    <a:pt x="7931" y="30949"/>
                    <a:pt x="7922" y="31003"/>
                    <a:pt x="7904" y="3105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26B3F00-1B5B-415C-8C37-AD57D19B0AB2}"/>
                </a:ext>
              </a:extLst>
            </p:cNvPr>
            <p:cNvSpPr/>
            <p:nvPr/>
          </p:nvSpPr>
          <p:spPr>
            <a:xfrm>
              <a:off x="5361270" y="3950846"/>
              <a:ext cx="62874" cy="44910"/>
            </a:xfrm>
            <a:custGeom>
              <a:avLst/>
              <a:gdLst>
                <a:gd name="connsiteX0" fmla="*/ 6737 w 62874"/>
                <a:gd name="connsiteY0" fmla="*/ 35368 h 44910"/>
                <a:gd name="connsiteX1" fmla="*/ 23084 w 62874"/>
                <a:gd name="connsiteY1" fmla="*/ 39680 h 44910"/>
                <a:gd name="connsiteX2" fmla="*/ 63188 w 62874"/>
                <a:gd name="connsiteY2" fmla="*/ 16668 h 44910"/>
                <a:gd name="connsiteX3" fmla="*/ 63233 w 62874"/>
                <a:gd name="connsiteY3" fmla="*/ 16506 h 44910"/>
                <a:gd name="connsiteX4" fmla="*/ 64401 w 62874"/>
                <a:gd name="connsiteY4" fmla="*/ 12195 h 44910"/>
                <a:gd name="connsiteX5" fmla="*/ 48054 w 62874"/>
                <a:gd name="connsiteY5" fmla="*/ 7883 h 44910"/>
                <a:gd name="connsiteX6" fmla="*/ 7949 w 62874"/>
                <a:gd name="connsiteY6" fmla="*/ 30895 h 44910"/>
                <a:gd name="connsiteX7" fmla="*/ 7904 w 62874"/>
                <a:gd name="connsiteY7" fmla="*/ 3105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44910">
                  <a:moveTo>
                    <a:pt x="6737" y="35368"/>
                  </a:moveTo>
                  <a:lnTo>
                    <a:pt x="23084" y="39680"/>
                  </a:lnTo>
                  <a:cubicBezTo>
                    <a:pt x="40509" y="44404"/>
                    <a:pt x="58464" y="34102"/>
                    <a:pt x="63188" y="16668"/>
                  </a:cubicBezTo>
                  <a:cubicBezTo>
                    <a:pt x="63206" y="16614"/>
                    <a:pt x="63215" y="16560"/>
                    <a:pt x="63233" y="16506"/>
                  </a:cubicBezTo>
                  <a:lnTo>
                    <a:pt x="64401" y="12195"/>
                  </a:lnTo>
                  <a:lnTo>
                    <a:pt x="48054" y="7883"/>
                  </a:lnTo>
                  <a:cubicBezTo>
                    <a:pt x="30628" y="3159"/>
                    <a:pt x="12674" y="13461"/>
                    <a:pt x="7949" y="30895"/>
                  </a:cubicBezTo>
                  <a:cubicBezTo>
                    <a:pt x="7931" y="30949"/>
                    <a:pt x="7922" y="31003"/>
                    <a:pt x="7904" y="3105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D4E0885-9F8B-4744-87B4-87DB23705A8E}"/>
                </a:ext>
              </a:extLst>
            </p:cNvPr>
            <p:cNvSpPr/>
            <p:nvPr/>
          </p:nvSpPr>
          <p:spPr>
            <a:xfrm>
              <a:off x="5275174" y="3860556"/>
              <a:ext cx="53892" cy="53892"/>
            </a:xfrm>
            <a:custGeom>
              <a:avLst/>
              <a:gdLst>
                <a:gd name="connsiteX0" fmla="*/ 31037 w 53892"/>
                <a:gd name="connsiteY0" fmla="*/ 51198 h 53892"/>
                <a:gd name="connsiteX1" fmla="*/ 47384 w 53892"/>
                <a:gd name="connsiteY1" fmla="*/ 55599 h 53892"/>
                <a:gd name="connsiteX2" fmla="*/ 48462 w 53892"/>
                <a:gd name="connsiteY2" fmla="*/ 51287 h 53892"/>
                <a:gd name="connsiteX3" fmla="*/ 25450 w 53892"/>
                <a:gd name="connsiteY3" fmla="*/ 11183 h 53892"/>
                <a:gd name="connsiteX4" fmla="*/ 25288 w 53892"/>
                <a:gd name="connsiteY4" fmla="*/ 11138 h 53892"/>
                <a:gd name="connsiteX5" fmla="*/ 9031 w 53892"/>
                <a:gd name="connsiteY5" fmla="*/ 6737 h 53892"/>
                <a:gd name="connsiteX6" fmla="*/ 7863 w 53892"/>
                <a:gd name="connsiteY6" fmla="*/ 11048 h 53892"/>
                <a:gd name="connsiteX7" fmla="*/ 31037 w 53892"/>
                <a:gd name="connsiteY7" fmla="*/ 51198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53892">
                  <a:moveTo>
                    <a:pt x="31037" y="51198"/>
                  </a:moveTo>
                  <a:lnTo>
                    <a:pt x="47384" y="55599"/>
                  </a:lnTo>
                  <a:lnTo>
                    <a:pt x="48462" y="51287"/>
                  </a:lnTo>
                  <a:cubicBezTo>
                    <a:pt x="53186" y="33862"/>
                    <a:pt x="42884" y="15907"/>
                    <a:pt x="25450" y="11183"/>
                  </a:cubicBezTo>
                  <a:cubicBezTo>
                    <a:pt x="25396" y="11165"/>
                    <a:pt x="25342" y="11156"/>
                    <a:pt x="25288" y="11138"/>
                  </a:cubicBezTo>
                  <a:lnTo>
                    <a:pt x="9031" y="6737"/>
                  </a:lnTo>
                  <a:lnTo>
                    <a:pt x="7863" y="11048"/>
                  </a:lnTo>
                  <a:cubicBezTo>
                    <a:pt x="3175" y="28536"/>
                    <a:pt x="13549" y="46509"/>
                    <a:pt x="31037" y="51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0F02E15-661D-49D0-BE86-60E1EAABF299}"/>
                </a:ext>
              </a:extLst>
            </p:cNvPr>
            <p:cNvSpPr/>
            <p:nvPr/>
          </p:nvSpPr>
          <p:spPr>
            <a:xfrm>
              <a:off x="5329156" y="3875017"/>
              <a:ext cx="53892" cy="53892"/>
            </a:xfrm>
            <a:custGeom>
              <a:avLst/>
              <a:gdLst>
                <a:gd name="connsiteX0" fmla="*/ 31037 w 53892"/>
                <a:gd name="connsiteY0" fmla="*/ 51197 h 53892"/>
                <a:gd name="connsiteX1" fmla="*/ 47384 w 53892"/>
                <a:gd name="connsiteY1" fmla="*/ 55598 h 53892"/>
                <a:gd name="connsiteX2" fmla="*/ 48462 w 53892"/>
                <a:gd name="connsiteY2" fmla="*/ 51287 h 53892"/>
                <a:gd name="connsiteX3" fmla="*/ 25450 w 53892"/>
                <a:gd name="connsiteY3" fmla="*/ 11183 h 53892"/>
                <a:gd name="connsiteX4" fmla="*/ 25288 w 53892"/>
                <a:gd name="connsiteY4" fmla="*/ 11138 h 53892"/>
                <a:gd name="connsiteX5" fmla="*/ 9031 w 53892"/>
                <a:gd name="connsiteY5" fmla="*/ 6737 h 53892"/>
                <a:gd name="connsiteX6" fmla="*/ 7863 w 53892"/>
                <a:gd name="connsiteY6" fmla="*/ 11048 h 53892"/>
                <a:gd name="connsiteX7" fmla="*/ 31037 w 53892"/>
                <a:gd name="connsiteY7" fmla="*/ 5119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53892">
                  <a:moveTo>
                    <a:pt x="31037" y="51197"/>
                  </a:moveTo>
                  <a:lnTo>
                    <a:pt x="47384" y="55598"/>
                  </a:lnTo>
                  <a:lnTo>
                    <a:pt x="48462" y="51287"/>
                  </a:lnTo>
                  <a:cubicBezTo>
                    <a:pt x="53186" y="33862"/>
                    <a:pt x="42884" y="15907"/>
                    <a:pt x="25450" y="11183"/>
                  </a:cubicBezTo>
                  <a:cubicBezTo>
                    <a:pt x="25396" y="11164"/>
                    <a:pt x="25342" y="11155"/>
                    <a:pt x="25288" y="11138"/>
                  </a:cubicBezTo>
                  <a:lnTo>
                    <a:pt x="9031" y="6737"/>
                  </a:lnTo>
                  <a:lnTo>
                    <a:pt x="7863" y="11048"/>
                  </a:lnTo>
                  <a:cubicBezTo>
                    <a:pt x="3175" y="28536"/>
                    <a:pt x="13549" y="46509"/>
                    <a:pt x="31037" y="51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61A40D7-9916-41E8-99B2-8FBE27C6DEE3}"/>
                </a:ext>
              </a:extLst>
            </p:cNvPr>
            <p:cNvSpPr/>
            <p:nvPr/>
          </p:nvSpPr>
          <p:spPr>
            <a:xfrm>
              <a:off x="5383138" y="3889478"/>
              <a:ext cx="53892" cy="53892"/>
            </a:xfrm>
            <a:custGeom>
              <a:avLst/>
              <a:gdLst>
                <a:gd name="connsiteX0" fmla="*/ 31037 w 53892"/>
                <a:gd name="connsiteY0" fmla="*/ 51198 h 53892"/>
                <a:gd name="connsiteX1" fmla="*/ 47294 w 53892"/>
                <a:gd name="connsiteY1" fmla="*/ 55599 h 53892"/>
                <a:gd name="connsiteX2" fmla="*/ 48461 w 53892"/>
                <a:gd name="connsiteY2" fmla="*/ 51287 h 53892"/>
                <a:gd name="connsiteX3" fmla="*/ 25288 w 53892"/>
                <a:gd name="connsiteY3" fmla="*/ 11138 h 53892"/>
                <a:gd name="connsiteX4" fmla="*/ 9031 w 53892"/>
                <a:gd name="connsiteY4" fmla="*/ 6737 h 53892"/>
                <a:gd name="connsiteX5" fmla="*/ 7863 w 53892"/>
                <a:gd name="connsiteY5" fmla="*/ 11048 h 53892"/>
                <a:gd name="connsiteX6" fmla="*/ 31037 w 53892"/>
                <a:gd name="connsiteY6" fmla="*/ 51198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2" h="53892">
                  <a:moveTo>
                    <a:pt x="31037" y="51198"/>
                  </a:moveTo>
                  <a:lnTo>
                    <a:pt x="47294" y="55599"/>
                  </a:lnTo>
                  <a:lnTo>
                    <a:pt x="48461" y="51287"/>
                  </a:lnTo>
                  <a:cubicBezTo>
                    <a:pt x="53150" y="33799"/>
                    <a:pt x="42776" y="15826"/>
                    <a:pt x="25288" y="11138"/>
                  </a:cubicBezTo>
                  <a:lnTo>
                    <a:pt x="9031" y="6737"/>
                  </a:lnTo>
                  <a:lnTo>
                    <a:pt x="7863" y="11048"/>
                  </a:lnTo>
                  <a:cubicBezTo>
                    <a:pt x="3174" y="28536"/>
                    <a:pt x="13549" y="46509"/>
                    <a:pt x="31037" y="51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C9637D2-1385-415D-BDEF-E503A1F4D430}"/>
                </a:ext>
              </a:extLst>
            </p:cNvPr>
            <p:cNvSpPr/>
            <p:nvPr/>
          </p:nvSpPr>
          <p:spPr>
            <a:xfrm>
              <a:off x="5430881" y="3941394"/>
              <a:ext cx="53892" cy="35928"/>
            </a:xfrm>
            <a:custGeom>
              <a:avLst/>
              <a:gdLst>
                <a:gd name="connsiteX0" fmla="*/ 51198 w 53892"/>
                <a:gd name="connsiteY0" fmla="*/ 27126 h 35928"/>
                <a:gd name="connsiteX1" fmla="*/ 45251 w 53892"/>
                <a:gd name="connsiteY1" fmla="*/ 15898 h 35928"/>
                <a:gd name="connsiteX2" fmla="*/ 44550 w 53892"/>
                <a:gd name="connsiteY2" fmla="*/ 15719 h 35928"/>
                <a:gd name="connsiteX3" fmla="*/ 11587 w 53892"/>
                <a:gd name="connsiteY3" fmla="*/ 6737 h 35928"/>
                <a:gd name="connsiteX4" fmla="*/ 6737 w 53892"/>
                <a:gd name="connsiteY4" fmla="*/ 24701 h 35928"/>
                <a:gd name="connsiteX5" fmla="*/ 39790 w 53892"/>
                <a:gd name="connsiteY5" fmla="*/ 33683 h 35928"/>
                <a:gd name="connsiteX6" fmla="*/ 51027 w 53892"/>
                <a:gd name="connsiteY6" fmla="*/ 27754 h 35928"/>
                <a:gd name="connsiteX7" fmla="*/ 51198 w 53892"/>
                <a:gd name="connsiteY7" fmla="*/ 27126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35928">
                  <a:moveTo>
                    <a:pt x="51198" y="27126"/>
                  </a:moveTo>
                  <a:cubicBezTo>
                    <a:pt x="52653" y="22383"/>
                    <a:pt x="49994" y="17362"/>
                    <a:pt x="45251" y="15898"/>
                  </a:cubicBezTo>
                  <a:cubicBezTo>
                    <a:pt x="45017" y="15835"/>
                    <a:pt x="44784" y="15773"/>
                    <a:pt x="44550" y="15719"/>
                  </a:cubicBezTo>
                  <a:lnTo>
                    <a:pt x="11587" y="6737"/>
                  </a:lnTo>
                  <a:lnTo>
                    <a:pt x="6737" y="24701"/>
                  </a:lnTo>
                  <a:lnTo>
                    <a:pt x="39790" y="33683"/>
                  </a:lnTo>
                  <a:cubicBezTo>
                    <a:pt x="44533" y="35147"/>
                    <a:pt x="49563" y="32497"/>
                    <a:pt x="51027" y="27754"/>
                  </a:cubicBezTo>
                  <a:cubicBezTo>
                    <a:pt x="51090" y="27548"/>
                    <a:pt x="51153" y="27341"/>
                    <a:pt x="51198" y="271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2B15C64-12F4-4AEF-A9D1-A5181D0F8276}"/>
                </a:ext>
              </a:extLst>
            </p:cNvPr>
            <p:cNvSpPr/>
            <p:nvPr/>
          </p:nvSpPr>
          <p:spPr>
            <a:xfrm>
              <a:off x="5201484" y="3920155"/>
              <a:ext cx="53892" cy="35928"/>
            </a:xfrm>
            <a:custGeom>
              <a:avLst/>
              <a:gdLst>
                <a:gd name="connsiteX0" fmla="*/ 18410 w 53892"/>
                <a:gd name="connsiteY0" fmla="*/ 7048 h 35928"/>
                <a:gd name="connsiteX1" fmla="*/ 7048 w 53892"/>
                <a:gd name="connsiteY1" fmla="*/ 13649 h 35928"/>
                <a:gd name="connsiteX2" fmla="*/ 13649 w 53892"/>
                <a:gd name="connsiteY2" fmla="*/ 25012 h 35928"/>
                <a:gd name="connsiteX3" fmla="*/ 37631 w 53892"/>
                <a:gd name="connsiteY3" fmla="*/ 31389 h 35928"/>
                <a:gd name="connsiteX4" fmla="*/ 48993 w 53892"/>
                <a:gd name="connsiteY4" fmla="*/ 24787 h 35928"/>
                <a:gd name="connsiteX5" fmla="*/ 42392 w 53892"/>
                <a:gd name="connsiteY5" fmla="*/ 13425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92" h="35928">
                  <a:moveTo>
                    <a:pt x="18410" y="7048"/>
                  </a:moveTo>
                  <a:cubicBezTo>
                    <a:pt x="13452" y="5736"/>
                    <a:pt x="8359" y="8691"/>
                    <a:pt x="7048" y="13649"/>
                  </a:cubicBezTo>
                  <a:cubicBezTo>
                    <a:pt x="5736" y="18607"/>
                    <a:pt x="8691" y="23700"/>
                    <a:pt x="13649" y="25012"/>
                  </a:cubicBezTo>
                  <a:lnTo>
                    <a:pt x="37631" y="31389"/>
                  </a:lnTo>
                  <a:cubicBezTo>
                    <a:pt x="42589" y="32700"/>
                    <a:pt x="47682" y="29745"/>
                    <a:pt x="48993" y="24787"/>
                  </a:cubicBezTo>
                  <a:cubicBezTo>
                    <a:pt x="50305" y="19829"/>
                    <a:pt x="47350" y="14736"/>
                    <a:pt x="42392" y="1342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875E84F-3D65-456F-83F8-4A9554C16679}"/>
                </a:ext>
              </a:extLst>
            </p:cNvPr>
            <p:cNvSpPr/>
            <p:nvPr/>
          </p:nvSpPr>
          <p:spPr>
            <a:xfrm>
              <a:off x="5220738" y="3848196"/>
              <a:ext cx="53892" cy="35928"/>
            </a:xfrm>
            <a:custGeom>
              <a:avLst/>
              <a:gdLst>
                <a:gd name="connsiteX0" fmla="*/ 13617 w 53892"/>
                <a:gd name="connsiteY0" fmla="*/ 25024 h 35928"/>
                <a:gd name="connsiteX1" fmla="*/ 37599 w 53892"/>
                <a:gd name="connsiteY1" fmla="*/ 31491 h 35928"/>
                <a:gd name="connsiteX2" fmla="*/ 49006 w 53892"/>
                <a:gd name="connsiteY2" fmla="*/ 24934 h 35928"/>
                <a:gd name="connsiteX3" fmla="*/ 42449 w 53892"/>
                <a:gd name="connsiteY3" fmla="*/ 13527 h 35928"/>
                <a:gd name="connsiteX4" fmla="*/ 18467 w 53892"/>
                <a:gd name="connsiteY4" fmla="*/ 7060 h 35928"/>
                <a:gd name="connsiteX5" fmla="*/ 7060 w 53892"/>
                <a:gd name="connsiteY5" fmla="*/ 13617 h 35928"/>
                <a:gd name="connsiteX6" fmla="*/ 13617 w 53892"/>
                <a:gd name="connsiteY6" fmla="*/ 2502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2" h="35928">
                  <a:moveTo>
                    <a:pt x="13617" y="25024"/>
                  </a:moveTo>
                  <a:lnTo>
                    <a:pt x="37599" y="31491"/>
                  </a:lnTo>
                  <a:cubicBezTo>
                    <a:pt x="42557" y="32829"/>
                    <a:pt x="47668" y="29892"/>
                    <a:pt x="49006" y="24934"/>
                  </a:cubicBezTo>
                  <a:cubicBezTo>
                    <a:pt x="50344" y="19976"/>
                    <a:pt x="47407" y="14865"/>
                    <a:pt x="42449" y="13527"/>
                  </a:cubicBezTo>
                  <a:lnTo>
                    <a:pt x="18467" y="7060"/>
                  </a:lnTo>
                  <a:cubicBezTo>
                    <a:pt x="13509" y="5722"/>
                    <a:pt x="8398" y="8659"/>
                    <a:pt x="7060" y="13617"/>
                  </a:cubicBezTo>
                  <a:cubicBezTo>
                    <a:pt x="5721" y="18575"/>
                    <a:pt x="8659" y="23686"/>
                    <a:pt x="13617" y="250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DB43590-54D3-4A45-AE61-4ACAD0390B63}"/>
                </a:ext>
              </a:extLst>
            </p:cNvPr>
            <p:cNvSpPr/>
            <p:nvPr/>
          </p:nvSpPr>
          <p:spPr>
            <a:xfrm>
              <a:off x="5187145" y="3877478"/>
              <a:ext cx="89820" cy="44910"/>
            </a:xfrm>
            <a:custGeom>
              <a:avLst/>
              <a:gdLst>
                <a:gd name="connsiteX0" fmla="*/ 79545 w 89820"/>
                <a:gd name="connsiteY0" fmla="*/ 42988 h 44910"/>
                <a:gd name="connsiteX1" fmla="*/ 90952 w 89820"/>
                <a:gd name="connsiteY1" fmla="*/ 36431 h 44910"/>
                <a:gd name="connsiteX2" fmla="*/ 84395 w 89820"/>
                <a:gd name="connsiteY2" fmla="*/ 25024 h 44910"/>
                <a:gd name="connsiteX3" fmla="*/ 18467 w 89820"/>
                <a:gd name="connsiteY3" fmla="*/ 7060 h 44910"/>
                <a:gd name="connsiteX4" fmla="*/ 7060 w 89820"/>
                <a:gd name="connsiteY4" fmla="*/ 13617 h 44910"/>
                <a:gd name="connsiteX5" fmla="*/ 13617 w 89820"/>
                <a:gd name="connsiteY5" fmla="*/ 2502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20" h="44910">
                  <a:moveTo>
                    <a:pt x="79545" y="42988"/>
                  </a:moveTo>
                  <a:cubicBezTo>
                    <a:pt x="84503" y="44326"/>
                    <a:pt x="89614" y="41389"/>
                    <a:pt x="90952" y="36431"/>
                  </a:cubicBezTo>
                  <a:cubicBezTo>
                    <a:pt x="92290" y="31473"/>
                    <a:pt x="89353" y="26362"/>
                    <a:pt x="84395" y="25024"/>
                  </a:cubicBezTo>
                  <a:lnTo>
                    <a:pt x="18467" y="7060"/>
                  </a:lnTo>
                  <a:cubicBezTo>
                    <a:pt x="13509" y="5722"/>
                    <a:pt x="8399" y="8659"/>
                    <a:pt x="7060" y="13617"/>
                  </a:cubicBezTo>
                  <a:cubicBezTo>
                    <a:pt x="5722" y="18575"/>
                    <a:pt x="8659" y="23686"/>
                    <a:pt x="13617" y="250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39C15388-5EB8-472C-B8EB-AE4C6DA19A1D}"/>
              </a:ext>
            </a:extLst>
          </p:cNvPr>
          <p:cNvSpPr/>
          <p:nvPr/>
        </p:nvSpPr>
        <p:spPr>
          <a:xfrm>
            <a:off x="5563366" y="3928341"/>
            <a:ext cx="323352" cy="242514"/>
          </a:xfrm>
          <a:custGeom>
            <a:avLst/>
            <a:gdLst>
              <a:gd name="connsiteX0" fmla="*/ 312933 w 323352"/>
              <a:gd name="connsiteY0" fmla="*/ 76646 h 242514"/>
              <a:gd name="connsiteX1" fmla="*/ 271975 w 323352"/>
              <a:gd name="connsiteY1" fmla="*/ 44759 h 242514"/>
              <a:gd name="connsiteX2" fmla="*/ 280957 w 323352"/>
              <a:gd name="connsiteY2" fmla="*/ 36227 h 242514"/>
              <a:gd name="connsiteX3" fmla="*/ 280957 w 323352"/>
              <a:gd name="connsiteY3" fmla="*/ 11796 h 242514"/>
              <a:gd name="connsiteX4" fmla="*/ 256526 w 323352"/>
              <a:gd name="connsiteY4" fmla="*/ 11796 h 242514"/>
              <a:gd name="connsiteX5" fmla="*/ 242604 w 323352"/>
              <a:gd name="connsiteY5" fmla="*/ 25718 h 242514"/>
              <a:gd name="connsiteX6" fmla="*/ 240179 w 323352"/>
              <a:gd name="connsiteY6" fmla="*/ 23382 h 242514"/>
              <a:gd name="connsiteX7" fmla="*/ 215792 w 323352"/>
              <a:gd name="connsiteY7" fmla="*/ 23688 h 242514"/>
              <a:gd name="connsiteX8" fmla="*/ 215747 w 323352"/>
              <a:gd name="connsiteY8" fmla="*/ 47724 h 242514"/>
              <a:gd name="connsiteX9" fmla="*/ 218173 w 323352"/>
              <a:gd name="connsiteY9" fmla="*/ 50149 h 242514"/>
              <a:gd name="connsiteX10" fmla="*/ 211526 w 323352"/>
              <a:gd name="connsiteY10" fmla="*/ 56795 h 242514"/>
              <a:gd name="connsiteX11" fmla="*/ 42665 w 323352"/>
              <a:gd name="connsiteY11" fmla="*/ 56795 h 242514"/>
              <a:gd name="connsiteX12" fmla="*/ 6737 w 323352"/>
              <a:gd name="connsiteY12" fmla="*/ 92723 h 242514"/>
              <a:gd name="connsiteX13" fmla="*/ 6737 w 323352"/>
              <a:gd name="connsiteY13" fmla="*/ 152633 h 242514"/>
              <a:gd name="connsiteX14" fmla="*/ 19850 w 323352"/>
              <a:gd name="connsiteY14" fmla="*/ 165747 h 242514"/>
              <a:gd name="connsiteX15" fmla="*/ 32964 w 323352"/>
              <a:gd name="connsiteY15" fmla="*/ 152633 h 242514"/>
              <a:gd name="connsiteX16" fmla="*/ 32964 w 323352"/>
              <a:gd name="connsiteY16" fmla="*/ 92723 h 242514"/>
              <a:gd name="connsiteX17" fmla="*/ 42754 w 323352"/>
              <a:gd name="connsiteY17" fmla="*/ 82933 h 242514"/>
              <a:gd name="connsiteX18" fmla="*/ 46078 w 323352"/>
              <a:gd name="connsiteY18" fmla="*/ 82933 h 242514"/>
              <a:gd name="connsiteX19" fmla="*/ 46078 w 323352"/>
              <a:gd name="connsiteY19" fmla="*/ 220627 h 242514"/>
              <a:gd name="connsiteX20" fmla="*/ 65748 w 323352"/>
              <a:gd name="connsiteY20" fmla="*/ 240298 h 242514"/>
              <a:gd name="connsiteX21" fmla="*/ 85419 w 323352"/>
              <a:gd name="connsiteY21" fmla="*/ 220627 h 242514"/>
              <a:gd name="connsiteX22" fmla="*/ 85419 w 323352"/>
              <a:gd name="connsiteY22" fmla="*/ 181286 h 242514"/>
              <a:gd name="connsiteX23" fmla="*/ 97185 w 323352"/>
              <a:gd name="connsiteY23" fmla="*/ 181286 h 242514"/>
              <a:gd name="connsiteX24" fmla="*/ 203325 w 323352"/>
              <a:gd name="connsiteY24" fmla="*/ 189307 h 242514"/>
              <a:gd name="connsiteX25" fmla="*/ 211346 w 323352"/>
              <a:gd name="connsiteY25" fmla="*/ 181286 h 242514"/>
              <a:gd name="connsiteX26" fmla="*/ 223113 w 323352"/>
              <a:gd name="connsiteY26" fmla="*/ 181286 h 242514"/>
              <a:gd name="connsiteX27" fmla="*/ 223113 w 323352"/>
              <a:gd name="connsiteY27" fmla="*/ 220627 h 242514"/>
              <a:gd name="connsiteX28" fmla="*/ 242783 w 323352"/>
              <a:gd name="connsiteY28" fmla="*/ 240298 h 242514"/>
              <a:gd name="connsiteX29" fmla="*/ 262454 w 323352"/>
              <a:gd name="connsiteY29" fmla="*/ 220627 h 242514"/>
              <a:gd name="connsiteX30" fmla="*/ 262454 w 323352"/>
              <a:gd name="connsiteY30" fmla="*/ 115807 h 242514"/>
              <a:gd name="connsiteX31" fmla="*/ 299550 w 323352"/>
              <a:gd name="connsiteY31" fmla="*/ 115807 h 242514"/>
              <a:gd name="connsiteX32" fmla="*/ 321322 w 323352"/>
              <a:gd name="connsiteY32" fmla="*/ 93747 h 242514"/>
              <a:gd name="connsiteX33" fmla="*/ 312933 w 323352"/>
              <a:gd name="connsiteY33" fmla="*/ 76646 h 24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352" h="242514">
                <a:moveTo>
                  <a:pt x="312933" y="76646"/>
                </a:moveTo>
                <a:lnTo>
                  <a:pt x="271975" y="44759"/>
                </a:lnTo>
                <a:lnTo>
                  <a:pt x="280957" y="36227"/>
                </a:lnTo>
                <a:cubicBezTo>
                  <a:pt x="287703" y="29481"/>
                  <a:pt x="287703" y="18541"/>
                  <a:pt x="280957" y="11796"/>
                </a:cubicBezTo>
                <a:cubicBezTo>
                  <a:pt x="274212" y="5050"/>
                  <a:pt x="263271" y="5050"/>
                  <a:pt x="256526" y="11796"/>
                </a:cubicBezTo>
                <a:lnTo>
                  <a:pt x="242604" y="25718"/>
                </a:lnTo>
                <a:lnTo>
                  <a:pt x="240179" y="23382"/>
                </a:lnTo>
                <a:cubicBezTo>
                  <a:pt x="233361" y="16736"/>
                  <a:pt x="222440" y="16870"/>
                  <a:pt x="215792" y="23688"/>
                </a:cubicBezTo>
                <a:cubicBezTo>
                  <a:pt x="209281" y="30370"/>
                  <a:pt x="209263" y="41023"/>
                  <a:pt x="215747" y="47724"/>
                </a:cubicBezTo>
                <a:lnTo>
                  <a:pt x="218173" y="50149"/>
                </a:lnTo>
                <a:lnTo>
                  <a:pt x="211526" y="56795"/>
                </a:lnTo>
                <a:lnTo>
                  <a:pt x="42665" y="56795"/>
                </a:lnTo>
                <a:cubicBezTo>
                  <a:pt x="22823" y="56795"/>
                  <a:pt x="6737" y="72882"/>
                  <a:pt x="6737" y="92723"/>
                </a:cubicBezTo>
                <a:lnTo>
                  <a:pt x="6737" y="152633"/>
                </a:lnTo>
                <a:cubicBezTo>
                  <a:pt x="6737" y="159873"/>
                  <a:pt x="12611" y="165747"/>
                  <a:pt x="19850" y="165747"/>
                </a:cubicBezTo>
                <a:cubicBezTo>
                  <a:pt x="27090" y="165747"/>
                  <a:pt x="32964" y="159873"/>
                  <a:pt x="32964" y="152633"/>
                </a:cubicBezTo>
                <a:lnTo>
                  <a:pt x="32964" y="92723"/>
                </a:lnTo>
                <a:cubicBezTo>
                  <a:pt x="32964" y="87316"/>
                  <a:pt x="37347" y="82933"/>
                  <a:pt x="42754" y="82933"/>
                </a:cubicBezTo>
                <a:lnTo>
                  <a:pt x="46078" y="82933"/>
                </a:lnTo>
                <a:lnTo>
                  <a:pt x="46078" y="220627"/>
                </a:lnTo>
                <a:cubicBezTo>
                  <a:pt x="46078" y="231496"/>
                  <a:pt x="54880" y="240298"/>
                  <a:pt x="65748" y="240298"/>
                </a:cubicBezTo>
                <a:cubicBezTo>
                  <a:pt x="76616" y="240298"/>
                  <a:pt x="85419" y="231496"/>
                  <a:pt x="85419" y="220627"/>
                </a:cubicBezTo>
                <a:lnTo>
                  <a:pt x="85419" y="181286"/>
                </a:lnTo>
                <a:lnTo>
                  <a:pt x="97185" y="181286"/>
                </a:lnTo>
                <a:cubicBezTo>
                  <a:pt x="124284" y="212813"/>
                  <a:pt x="171808" y="216397"/>
                  <a:pt x="203325" y="189307"/>
                </a:cubicBezTo>
                <a:cubicBezTo>
                  <a:pt x="206200" y="186837"/>
                  <a:pt x="208877" y="184160"/>
                  <a:pt x="211346" y="181286"/>
                </a:cubicBezTo>
                <a:lnTo>
                  <a:pt x="223113" y="181286"/>
                </a:lnTo>
                <a:lnTo>
                  <a:pt x="223113" y="220627"/>
                </a:lnTo>
                <a:cubicBezTo>
                  <a:pt x="223113" y="231496"/>
                  <a:pt x="231915" y="240298"/>
                  <a:pt x="242783" y="240298"/>
                </a:cubicBezTo>
                <a:cubicBezTo>
                  <a:pt x="253652" y="240298"/>
                  <a:pt x="262454" y="231496"/>
                  <a:pt x="262454" y="220627"/>
                </a:cubicBezTo>
                <a:lnTo>
                  <a:pt x="262454" y="115807"/>
                </a:lnTo>
                <a:lnTo>
                  <a:pt x="299550" y="115807"/>
                </a:lnTo>
                <a:cubicBezTo>
                  <a:pt x="311658" y="115726"/>
                  <a:pt x="321403" y="105855"/>
                  <a:pt x="321322" y="93747"/>
                </a:cubicBezTo>
                <a:cubicBezTo>
                  <a:pt x="321286" y="87065"/>
                  <a:pt x="318196" y="80768"/>
                  <a:pt x="312933" y="76646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05F0ABC-D535-4A36-927A-26658F2676EB}"/>
              </a:ext>
            </a:extLst>
          </p:cNvPr>
          <p:cNvGrpSpPr/>
          <p:nvPr/>
        </p:nvGrpSpPr>
        <p:grpSpPr>
          <a:xfrm>
            <a:off x="5952595" y="3846993"/>
            <a:ext cx="327624" cy="327843"/>
            <a:chOff x="5952595" y="3846993"/>
            <a:chExt cx="327624" cy="32784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E301876-22F7-414B-9428-9DC9FE721D6A}"/>
                </a:ext>
              </a:extLst>
            </p:cNvPr>
            <p:cNvSpPr/>
            <p:nvPr/>
          </p:nvSpPr>
          <p:spPr>
            <a:xfrm>
              <a:off x="5952595" y="3846993"/>
              <a:ext cx="179640" cy="152694"/>
            </a:xfrm>
            <a:custGeom>
              <a:avLst/>
              <a:gdLst>
                <a:gd name="connsiteX0" fmla="*/ 177086 w 179640"/>
                <a:gd name="connsiteY0" fmla="*/ 15719 h 152694"/>
                <a:gd name="connsiteX1" fmla="*/ 168104 w 179640"/>
                <a:gd name="connsiteY1" fmla="*/ 6737 h 152694"/>
                <a:gd name="connsiteX2" fmla="*/ 102805 w 179640"/>
                <a:gd name="connsiteY2" fmla="*/ 6737 h 152694"/>
                <a:gd name="connsiteX3" fmla="*/ 93913 w 179640"/>
                <a:gd name="connsiteY3" fmla="*/ 17515 h 152694"/>
                <a:gd name="connsiteX4" fmla="*/ 102805 w 179640"/>
                <a:gd name="connsiteY4" fmla="*/ 26407 h 152694"/>
                <a:gd name="connsiteX5" fmla="*/ 140349 w 179640"/>
                <a:gd name="connsiteY5" fmla="*/ 26407 h 152694"/>
                <a:gd name="connsiteX6" fmla="*/ 10290 w 179640"/>
                <a:gd name="connsiteY6" fmla="*/ 136706 h 152694"/>
                <a:gd name="connsiteX7" fmla="*/ 9078 w 179640"/>
                <a:gd name="connsiteY7" fmla="*/ 150763 h 152694"/>
                <a:gd name="connsiteX8" fmla="*/ 23134 w 179640"/>
                <a:gd name="connsiteY8" fmla="*/ 151976 h 152694"/>
                <a:gd name="connsiteX9" fmla="*/ 157865 w 179640"/>
                <a:gd name="connsiteY9" fmla="*/ 37994 h 152694"/>
                <a:gd name="connsiteX10" fmla="*/ 157865 w 179640"/>
                <a:gd name="connsiteY10" fmla="*/ 81108 h 152694"/>
                <a:gd name="connsiteX11" fmla="*/ 166757 w 179640"/>
                <a:gd name="connsiteY11" fmla="*/ 91886 h 152694"/>
                <a:gd name="connsiteX12" fmla="*/ 177535 w 179640"/>
                <a:gd name="connsiteY12" fmla="*/ 82994 h 152694"/>
                <a:gd name="connsiteX13" fmla="*/ 177535 w 179640"/>
                <a:gd name="connsiteY13" fmla="*/ 81108 h 152694"/>
                <a:gd name="connsiteX14" fmla="*/ 177535 w 179640"/>
                <a:gd name="connsiteY14" fmla="*/ 15988 h 152694"/>
                <a:gd name="connsiteX15" fmla="*/ 177086 w 179640"/>
                <a:gd name="connsiteY15" fmla="*/ 15719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640" h="152694">
                  <a:moveTo>
                    <a:pt x="177086" y="15719"/>
                  </a:moveTo>
                  <a:cubicBezTo>
                    <a:pt x="176700" y="10922"/>
                    <a:pt x="172901" y="7114"/>
                    <a:pt x="168104" y="6737"/>
                  </a:cubicBezTo>
                  <a:lnTo>
                    <a:pt x="102805" y="6737"/>
                  </a:lnTo>
                  <a:cubicBezTo>
                    <a:pt x="97371" y="7258"/>
                    <a:pt x="93392" y="12081"/>
                    <a:pt x="93913" y="17515"/>
                  </a:cubicBezTo>
                  <a:cubicBezTo>
                    <a:pt x="94362" y="22221"/>
                    <a:pt x="98090" y="25958"/>
                    <a:pt x="102805" y="26407"/>
                  </a:cubicBezTo>
                  <a:lnTo>
                    <a:pt x="140349" y="26407"/>
                  </a:lnTo>
                  <a:lnTo>
                    <a:pt x="10290" y="136706"/>
                  </a:lnTo>
                  <a:cubicBezTo>
                    <a:pt x="6078" y="140254"/>
                    <a:pt x="5530" y="146551"/>
                    <a:pt x="9078" y="150763"/>
                  </a:cubicBezTo>
                  <a:cubicBezTo>
                    <a:pt x="12626" y="154976"/>
                    <a:pt x="18922" y="155523"/>
                    <a:pt x="23134" y="151976"/>
                  </a:cubicBezTo>
                  <a:lnTo>
                    <a:pt x="157865" y="37994"/>
                  </a:lnTo>
                  <a:lnTo>
                    <a:pt x="157865" y="81108"/>
                  </a:lnTo>
                  <a:cubicBezTo>
                    <a:pt x="157344" y="86542"/>
                    <a:pt x="161323" y="91365"/>
                    <a:pt x="166757" y="91886"/>
                  </a:cubicBezTo>
                  <a:cubicBezTo>
                    <a:pt x="172191" y="92407"/>
                    <a:pt x="177014" y="88419"/>
                    <a:pt x="177535" y="82994"/>
                  </a:cubicBezTo>
                  <a:cubicBezTo>
                    <a:pt x="177598" y="82365"/>
                    <a:pt x="177598" y="81736"/>
                    <a:pt x="177535" y="81108"/>
                  </a:cubicBezTo>
                  <a:lnTo>
                    <a:pt x="177535" y="15988"/>
                  </a:lnTo>
                  <a:cubicBezTo>
                    <a:pt x="177535" y="15988"/>
                    <a:pt x="177086" y="15898"/>
                    <a:pt x="177086" y="1571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C97BC6D-D226-4DA2-9A37-857E9B2A0AAC}"/>
                </a:ext>
              </a:extLst>
            </p:cNvPr>
            <p:cNvSpPr/>
            <p:nvPr/>
          </p:nvSpPr>
          <p:spPr>
            <a:xfrm>
              <a:off x="6208363" y="4102980"/>
              <a:ext cx="71856" cy="71856"/>
            </a:xfrm>
            <a:custGeom>
              <a:avLst/>
              <a:gdLst>
                <a:gd name="connsiteX0" fmla="*/ 65659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9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9" y="36197"/>
                  </a:moveTo>
                  <a:cubicBezTo>
                    <a:pt x="65659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9" y="19927"/>
                    <a:pt x="65659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24EC33D-512D-46E1-839E-6CB10E474D32}"/>
                </a:ext>
              </a:extLst>
            </p:cNvPr>
            <p:cNvSpPr/>
            <p:nvPr/>
          </p:nvSpPr>
          <p:spPr>
            <a:xfrm>
              <a:off x="6208363" y="4024298"/>
              <a:ext cx="71856" cy="71856"/>
            </a:xfrm>
            <a:custGeom>
              <a:avLst/>
              <a:gdLst>
                <a:gd name="connsiteX0" fmla="*/ 65659 w 71856"/>
                <a:gd name="connsiteY0" fmla="*/ 36198 h 71856"/>
                <a:gd name="connsiteX1" fmla="*/ 36197 w 71856"/>
                <a:gd name="connsiteY1" fmla="*/ 65659 h 71856"/>
                <a:gd name="connsiteX2" fmla="*/ 6736 w 71856"/>
                <a:gd name="connsiteY2" fmla="*/ 36198 h 71856"/>
                <a:gd name="connsiteX3" fmla="*/ 36197 w 71856"/>
                <a:gd name="connsiteY3" fmla="*/ 6737 h 71856"/>
                <a:gd name="connsiteX4" fmla="*/ 65659 w 71856"/>
                <a:gd name="connsiteY4" fmla="*/ 3619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9" y="36198"/>
                  </a:moveTo>
                  <a:cubicBezTo>
                    <a:pt x="65659" y="52468"/>
                    <a:pt x="52468" y="65659"/>
                    <a:pt x="36197" y="65659"/>
                  </a:cubicBezTo>
                  <a:cubicBezTo>
                    <a:pt x="19926" y="65659"/>
                    <a:pt x="6736" y="52468"/>
                    <a:pt x="6736" y="36198"/>
                  </a:cubicBezTo>
                  <a:cubicBezTo>
                    <a:pt x="6736" y="19927"/>
                    <a:pt x="19926" y="6737"/>
                    <a:pt x="36197" y="6737"/>
                  </a:cubicBezTo>
                  <a:cubicBezTo>
                    <a:pt x="52468" y="6737"/>
                    <a:pt x="65659" y="19927"/>
                    <a:pt x="65659" y="36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5DB4FE9-245C-4C49-9096-3524B1562EDB}"/>
                </a:ext>
              </a:extLst>
            </p:cNvPr>
            <p:cNvSpPr/>
            <p:nvPr/>
          </p:nvSpPr>
          <p:spPr>
            <a:xfrm>
              <a:off x="6208363" y="3945615"/>
              <a:ext cx="71856" cy="71856"/>
            </a:xfrm>
            <a:custGeom>
              <a:avLst/>
              <a:gdLst>
                <a:gd name="connsiteX0" fmla="*/ 65659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9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9" y="36197"/>
                  </a:moveTo>
                  <a:cubicBezTo>
                    <a:pt x="65659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9" y="19927"/>
                    <a:pt x="65659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0C778D8-3F90-4DBD-B2FB-C75093475CC1}"/>
                </a:ext>
              </a:extLst>
            </p:cNvPr>
            <p:cNvSpPr/>
            <p:nvPr/>
          </p:nvSpPr>
          <p:spPr>
            <a:xfrm>
              <a:off x="6129681" y="4102980"/>
              <a:ext cx="71856" cy="71856"/>
            </a:xfrm>
            <a:custGeom>
              <a:avLst/>
              <a:gdLst>
                <a:gd name="connsiteX0" fmla="*/ 65658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8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7"/>
                  </a:moveTo>
                  <a:cubicBezTo>
                    <a:pt x="65658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8" y="19927"/>
                    <a:pt x="65658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BBCE39D-E3A5-45D2-93AF-E969DEEA0DEE}"/>
                </a:ext>
              </a:extLst>
            </p:cNvPr>
            <p:cNvSpPr/>
            <p:nvPr/>
          </p:nvSpPr>
          <p:spPr>
            <a:xfrm>
              <a:off x="6129681" y="4024298"/>
              <a:ext cx="71856" cy="71856"/>
            </a:xfrm>
            <a:custGeom>
              <a:avLst/>
              <a:gdLst>
                <a:gd name="connsiteX0" fmla="*/ 65658 w 71856"/>
                <a:gd name="connsiteY0" fmla="*/ 36198 h 71856"/>
                <a:gd name="connsiteX1" fmla="*/ 36197 w 71856"/>
                <a:gd name="connsiteY1" fmla="*/ 65659 h 71856"/>
                <a:gd name="connsiteX2" fmla="*/ 6736 w 71856"/>
                <a:gd name="connsiteY2" fmla="*/ 36198 h 71856"/>
                <a:gd name="connsiteX3" fmla="*/ 36197 w 71856"/>
                <a:gd name="connsiteY3" fmla="*/ 6737 h 71856"/>
                <a:gd name="connsiteX4" fmla="*/ 65658 w 71856"/>
                <a:gd name="connsiteY4" fmla="*/ 3619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8"/>
                  </a:moveTo>
                  <a:cubicBezTo>
                    <a:pt x="65658" y="52468"/>
                    <a:pt x="52468" y="65659"/>
                    <a:pt x="36197" y="65659"/>
                  </a:cubicBezTo>
                  <a:cubicBezTo>
                    <a:pt x="19926" y="65659"/>
                    <a:pt x="6736" y="52468"/>
                    <a:pt x="6736" y="36198"/>
                  </a:cubicBezTo>
                  <a:cubicBezTo>
                    <a:pt x="6736" y="19927"/>
                    <a:pt x="19926" y="6737"/>
                    <a:pt x="36197" y="6737"/>
                  </a:cubicBezTo>
                  <a:cubicBezTo>
                    <a:pt x="52468" y="6737"/>
                    <a:pt x="65658" y="19927"/>
                    <a:pt x="65658" y="36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1F3F226-C98B-49E8-9E29-C1050F326B5F}"/>
                </a:ext>
              </a:extLst>
            </p:cNvPr>
            <p:cNvSpPr/>
            <p:nvPr/>
          </p:nvSpPr>
          <p:spPr>
            <a:xfrm>
              <a:off x="6050999" y="4102980"/>
              <a:ext cx="71856" cy="71856"/>
            </a:xfrm>
            <a:custGeom>
              <a:avLst/>
              <a:gdLst>
                <a:gd name="connsiteX0" fmla="*/ 65658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8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7"/>
                  </a:moveTo>
                  <a:cubicBezTo>
                    <a:pt x="65658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8" y="19927"/>
                    <a:pt x="65658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1F67BA4-4F1D-4CE6-B805-EE310ED8E249}"/>
                </a:ext>
              </a:extLst>
            </p:cNvPr>
            <p:cNvSpPr/>
            <p:nvPr/>
          </p:nvSpPr>
          <p:spPr>
            <a:xfrm>
              <a:off x="5972316" y="4102980"/>
              <a:ext cx="71856" cy="71856"/>
            </a:xfrm>
            <a:custGeom>
              <a:avLst/>
              <a:gdLst>
                <a:gd name="connsiteX0" fmla="*/ 65658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8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7"/>
                  </a:moveTo>
                  <a:cubicBezTo>
                    <a:pt x="65658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8" y="19927"/>
                    <a:pt x="65658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1CCEB66-07E9-4D4F-83DA-69A7C3FC2715}"/>
                </a:ext>
              </a:extLst>
            </p:cNvPr>
            <p:cNvSpPr/>
            <p:nvPr/>
          </p:nvSpPr>
          <p:spPr>
            <a:xfrm>
              <a:off x="6050999" y="4024298"/>
              <a:ext cx="71856" cy="71856"/>
            </a:xfrm>
            <a:custGeom>
              <a:avLst/>
              <a:gdLst>
                <a:gd name="connsiteX0" fmla="*/ 65658 w 71856"/>
                <a:gd name="connsiteY0" fmla="*/ 36198 h 71856"/>
                <a:gd name="connsiteX1" fmla="*/ 36197 w 71856"/>
                <a:gd name="connsiteY1" fmla="*/ 65659 h 71856"/>
                <a:gd name="connsiteX2" fmla="*/ 6736 w 71856"/>
                <a:gd name="connsiteY2" fmla="*/ 36198 h 71856"/>
                <a:gd name="connsiteX3" fmla="*/ 36197 w 71856"/>
                <a:gd name="connsiteY3" fmla="*/ 6737 h 71856"/>
                <a:gd name="connsiteX4" fmla="*/ 65658 w 71856"/>
                <a:gd name="connsiteY4" fmla="*/ 3619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8"/>
                  </a:moveTo>
                  <a:cubicBezTo>
                    <a:pt x="65658" y="52468"/>
                    <a:pt x="52468" y="65659"/>
                    <a:pt x="36197" y="65659"/>
                  </a:cubicBezTo>
                  <a:cubicBezTo>
                    <a:pt x="19926" y="65659"/>
                    <a:pt x="6736" y="52468"/>
                    <a:pt x="6736" y="36198"/>
                  </a:cubicBezTo>
                  <a:cubicBezTo>
                    <a:pt x="6736" y="19927"/>
                    <a:pt x="19926" y="6737"/>
                    <a:pt x="36197" y="6737"/>
                  </a:cubicBezTo>
                  <a:cubicBezTo>
                    <a:pt x="52468" y="6737"/>
                    <a:pt x="65658" y="19927"/>
                    <a:pt x="65658" y="36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138E7B0-17AA-4404-BDA2-F70001A1CED5}"/>
                </a:ext>
              </a:extLst>
            </p:cNvPr>
            <p:cNvSpPr/>
            <p:nvPr/>
          </p:nvSpPr>
          <p:spPr>
            <a:xfrm>
              <a:off x="6129681" y="3945615"/>
              <a:ext cx="71856" cy="71856"/>
            </a:xfrm>
            <a:custGeom>
              <a:avLst/>
              <a:gdLst>
                <a:gd name="connsiteX0" fmla="*/ 65658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8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7"/>
                  </a:moveTo>
                  <a:cubicBezTo>
                    <a:pt x="65658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8" y="19927"/>
                    <a:pt x="65658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D33516B-22D4-4090-ABE6-72F9B98EFA2D}"/>
                </a:ext>
              </a:extLst>
            </p:cNvPr>
            <p:cNvSpPr/>
            <p:nvPr/>
          </p:nvSpPr>
          <p:spPr>
            <a:xfrm>
              <a:off x="6208363" y="3866933"/>
              <a:ext cx="71856" cy="71856"/>
            </a:xfrm>
            <a:custGeom>
              <a:avLst/>
              <a:gdLst>
                <a:gd name="connsiteX0" fmla="*/ 65659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9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9" y="36197"/>
                  </a:moveTo>
                  <a:cubicBezTo>
                    <a:pt x="65659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9" y="19927"/>
                    <a:pt x="65659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6835922D-1E7B-4B84-B6B9-D9FDC12083A2}"/>
              </a:ext>
            </a:extLst>
          </p:cNvPr>
          <p:cNvGrpSpPr/>
          <p:nvPr/>
        </p:nvGrpSpPr>
        <p:grpSpPr>
          <a:xfrm>
            <a:off x="6341327" y="3847084"/>
            <a:ext cx="326196" cy="323620"/>
            <a:chOff x="6341327" y="3847084"/>
            <a:chExt cx="326196" cy="323620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ABCEA7-4E3E-471C-B7A6-61DA07E00DB0}"/>
                </a:ext>
              </a:extLst>
            </p:cNvPr>
            <p:cNvSpPr/>
            <p:nvPr/>
          </p:nvSpPr>
          <p:spPr>
            <a:xfrm>
              <a:off x="6341327" y="3847084"/>
              <a:ext cx="323352" cy="134730"/>
            </a:xfrm>
            <a:custGeom>
              <a:avLst/>
              <a:gdLst>
                <a:gd name="connsiteX0" fmla="*/ 16408 w 323352"/>
                <a:gd name="connsiteY0" fmla="*/ 79938 h 134730"/>
                <a:gd name="connsiteX1" fmla="*/ 72186 w 323352"/>
                <a:gd name="connsiteY1" fmla="*/ 97902 h 134730"/>
                <a:gd name="connsiteX2" fmla="*/ 173683 w 323352"/>
                <a:gd name="connsiteY2" fmla="*/ 130956 h 134730"/>
                <a:gd name="connsiteX3" fmla="*/ 184371 w 323352"/>
                <a:gd name="connsiteY3" fmla="*/ 125298 h 134730"/>
                <a:gd name="connsiteX4" fmla="*/ 184371 w 323352"/>
                <a:gd name="connsiteY4" fmla="*/ 78951 h 134730"/>
                <a:gd name="connsiteX5" fmla="*/ 230269 w 323352"/>
                <a:gd name="connsiteY5" fmla="*/ 78951 h 134730"/>
                <a:gd name="connsiteX6" fmla="*/ 230269 w 323352"/>
                <a:gd name="connsiteY6" fmla="*/ 92064 h 134730"/>
                <a:gd name="connsiteX7" fmla="*/ 299610 w 323352"/>
                <a:gd name="connsiteY7" fmla="*/ 92064 h 134730"/>
                <a:gd name="connsiteX8" fmla="*/ 322065 w 323352"/>
                <a:gd name="connsiteY8" fmla="*/ 69609 h 134730"/>
                <a:gd name="connsiteX9" fmla="*/ 299610 w 323352"/>
                <a:gd name="connsiteY9" fmla="*/ 47154 h 134730"/>
                <a:gd name="connsiteX10" fmla="*/ 230269 w 323352"/>
                <a:gd name="connsiteY10" fmla="*/ 47154 h 134730"/>
                <a:gd name="connsiteX11" fmla="*/ 230269 w 323352"/>
                <a:gd name="connsiteY11" fmla="*/ 59190 h 134730"/>
                <a:gd name="connsiteX12" fmla="*/ 184371 w 323352"/>
                <a:gd name="connsiteY12" fmla="*/ 59190 h 134730"/>
                <a:gd name="connsiteX13" fmla="*/ 184371 w 323352"/>
                <a:gd name="connsiteY13" fmla="*/ 12843 h 134730"/>
                <a:gd name="connsiteX14" fmla="*/ 173683 w 323352"/>
                <a:gd name="connsiteY14" fmla="*/ 7184 h 134730"/>
                <a:gd name="connsiteX15" fmla="*/ 71826 w 323352"/>
                <a:gd name="connsiteY15" fmla="*/ 40418 h 134730"/>
                <a:gd name="connsiteX16" fmla="*/ 16048 w 323352"/>
                <a:gd name="connsiteY16" fmla="*/ 58382 h 134730"/>
                <a:gd name="connsiteX17" fmla="*/ 6851 w 323352"/>
                <a:gd name="connsiteY17" fmla="*/ 70696 h 134730"/>
                <a:gd name="connsiteX18" fmla="*/ 16408 w 323352"/>
                <a:gd name="connsiteY18" fmla="*/ 79938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352" h="134730">
                  <a:moveTo>
                    <a:pt x="16408" y="79938"/>
                  </a:moveTo>
                  <a:lnTo>
                    <a:pt x="72186" y="97902"/>
                  </a:lnTo>
                  <a:lnTo>
                    <a:pt x="173683" y="130956"/>
                  </a:lnTo>
                  <a:cubicBezTo>
                    <a:pt x="178802" y="132573"/>
                    <a:pt x="184371" y="129609"/>
                    <a:pt x="184371" y="125298"/>
                  </a:cubicBezTo>
                  <a:lnTo>
                    <a:pt x="184371" y="78951"/>
                  </a:lnTo>
                  <a:lnTo>
                    <a:pt x="230269" y="78951"/>
                  </a:lnTo>
                  <a:lnTo>
                    <a:pt x="230269" y="92064"/>
                  </a:lnTo>
                  <a:lnTo>
                    <a:pt x="299610" y="92064"/>
                  </a:lnTo>
                  <a:cubicBezTo>
                    <a:pt x="312015" y="92064"/>
                    <a:pt x="322065" y="82013"/>
                    <a:pt x="322065" y="69609"/>
                  </a:cubicBezTo>
                  <a:cubicBezTo>
                    <a:pt x="322065" y="57205"/>
                    <a:pt x="312015" y="47154"/>
                    <a:pt x="299610" y="47154"/>
                  </a:cubicBezTo>
                  <a:lnTo>
                    <a:pt x="230269" y="47154"/>
                  </a:lnTo>
                  <a:lnTo>
                    <a:pt x="230269" y="59190"/>
                  </a:lnTo>
                  <a:lnTo>
                    <a:pt x="184371" y="59190"/>
                  </a:lnTo>
                  <a:lnTo>
                    <a:pt x="184371" y="12843"/>
                  </a:lnTo>
                  <a:cubicBezTo>
                    <a:pt x="184371" y="8532"/>
                    <a:pt x="178802" y="5567"/>
                    <a:pt x="173683" y="7184"/>
                  </a:cubicBezTo>
                  <a:lnTo>
                    <a:pt x="71826" y="40418"/>
                  </a:lnTo>
                  <a:lnTo>
                    <a:pt x="16048" y="58382"/>
                  </a:lnTo>
                  <a:cubicBezTo>
                    <a:pt x="10111" y="59244"/>
                    <a:pt x="5988" y="64759"/>
                    <a:pt x="6851" y="70696"/>
                  </a:cubicBezTo>
                  <a:cubicBezTo>
                    <a:pt x="7569" y="75591"/>
                    <a:pt x="11494" y="79390"/>
                    <a:pt x="16408" y="7993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5437E11-24B1-498B-A399-01D58BFCF957}"/>
                </a:ext>
              </a:extLst>
            </p:cNvPr>
            <p:cNvSpPr/>
            <p:nvPr/>
          </p:nvSpPr>
          <p:spPr>
            <a:xfrm>
              <a:off x="6505847" y="4089866"/>
              <a:ext cx="161676" cy="80838"/>
            </a:xfrm>
            <a:custGeom>
              <a:avLst/>
              <a:gdLst>
                <a:gd name="connsiteX0" fmla="*/ 150988 w 161676"/>
                <a:gd name="connsiteY0" fmla="*/ 6736 h 80838"/>
                <a:gd name="connsiteX1" fmla="*/ 157544 w 161676"/>
                <a:gd name="connsiteY1" fmla="*/ 6736 h 80838"/>
                <a:gd name="connsiteX2" fmla="*/ 157544 w 161676"/>
                <a:gd name="connsiteY2" fmla="*/ 78862 h 80838"/>
                <a:gd name="connsiteX3" fmla="*/ 150988 w 161676"/>
                <a:gd name="connsiteY3" fmla="*/ 78862 h 80838"/>
                <a:gd name="connsiteX4" fmla="*/ 13293 w 161676"/>
                <a:gd name="connsiteY4" fmla="*/ 78862 h 80838"/>
                <a:gd name="connsiteX5" fmla="*/ 13293 w 161676"/>
                <a:gd name="connsiteY5" fmla="*/ 6736 h 80838"/>
                <a:gd name="connsiteX6" fmla="*/ 6737 w 161676"/>
                <a:gd name="connsiteY6" fmla="*/ 6736 h 80838"/>
                <a:gd name="connsiteX7" fmla="*/ 13293 w 161676"/>
                <a:gd name="connsiteY7" fmla="*/ 6736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676" h="80838">
                  <a:moveTo>
                    <a:pt x="150988" y="6736"/>
                  </a:moveTo>
                  <a:cubicBezTo>
                    <a:pt x="154609" y="6736"/>
                    <a:pt x="157544" y="6736"/>
                    <a:pt x="157544" y="6736"/>
                  </a:cubicBezTo>
                  <a:lnTo>
                    <a:pt x="157544" y="78862"/>
                  </a:lnTo>
                  <a:cubicBezTo>
                    <a:pt x="157544" y="78862"/>
                    <a:pt x="154609" y="78862"/>
                    <a:pt x="150988" y="78862"/>
                  </a:cubicBezTo>
                  <a:lnTo>
                    <a:pt x="13293" y="78862"/>
                  </a:lnTo>
                  <a:lnTo>
                    <a:pt x="13293" y="6736"/>
                  </a:lnTo>
                  <a:cubicBezTo>
                    <a:pt x="9672" y="6736"/>
                    <a:pt x="6737" y="6736"/>
                    <a:pt x="6737" y="6736"/>
                  </a:cubicBezTo>
                  <a:cubicBezTo>
                    <a:pt x="6737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CF67B31-6829-4BF1-87EF-9950F9BC9934}"/>
                </a:ext>
              </a:extLst>
            </p:cNvPr>
            <p:cNvSpPr/>
            <p:nvPr/>
          </p:nvSpPr>
          <p:spPr>
            <a:xfrm>
              <a:off x="6420608" y="4004627"/>
              <a:ext cx="170658" cy="80838"/>
            </a:xfrm>
            <a:custGeom>
              <a:avLst/>
              <a:gdLst>
                <a:gd name="connsiteX0" fmla="*/ 157544 w 170658"/>
                <a:gd name="connsiteY0" fmla="*/ 6737 h 80838"/>
                <a:gd name="connsiteX1" fmla="*/ 164101 w 170658"/>
                <a:gd name="connsiteY1" fmla="*/ 6737 h 80838"/>
                <a:gd name="connsiteX2" fmla="*/ 164101 w 170658"/>
                <a:gd name="connsiteY2" fmla="*/ 78862 h 80838"/>
                <a:gd name="connsiteX3" fmla="*/ 157544 w 170658"/>
                <a:gd name="connsiteY3" fmla="*/ 78862 h 80838"/>
                <a:gd name="connsiteX4" fmla="*/ 13293 w 170658"/>
                <a:gd name="connsiteY4" fmla="*/ 78862 h 80838"/>
                <a:gd name="connsiteX5" fmla="*/ 13293 w 170658"/>
                <a:gd name="connsiteY5" fmla="*/ 6737 h 80838"/>
                <a:gd name="connsiteX6" fmla="*/ 6737 w 170658"/>
                <a:gd name="connsiteY6" fmla="*/ 6737 h 80838"/>
                <a:gd name="connsiteX7" fmla="*/ 13293 w 170658"/>
                <a:gd name="connsiteY7" fmla="*/ 6737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58" h="80838">
                  <a:moveTo>
                    <a:pt x="157544" y="6737"/>
                  </a:moveTo>
                  <a:cubicBezTo>
                    <a:pt x="161166" y="6737"/>
                    <a:pt x="164101" y="6737"/>
                    <a:pt x="164101" y="6737"/>
                  </a:cubicBezTo>
                  <a:lnTo>
                    <a:pt x="164101" y="78862"/>
                  </a:lnTo>
                  <a:cubicBezTo>
                    <a:pt x="164101" y="78862"/>
                    <a:pt x="161165" y="78862"/>
                    <a:pt x="157544" y="78862"/>
                  </a:cubicBezTo>
                  <a:lnTo>
                    <a:pt x="13293" y="78862"/>
                  </a:lnTo>
                  <a:lnTo>
                    <a:pt x="13293" y="6737"/>
                  </a:lnTo>
                  <a:cubicBezTo>
                    <a:pt x="9672" y="6737"/>
                    <a:pt x="6737" y="6737"/>
                    <a:pt x="6737" y="6737"/>
                  </a:cubicBezTo>
                  <a:cubicBezTo>
                    <a:pt x="6737" y="6737"/>
                    <a:pt x="9672" y="6737"/>
                    <a:pt x="1329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5944255-15AC-494C-A623-29F29187D6C5}"/>
                </a:ext>
              </a:extLst>
            </p:cNvPr>
            <p:cNvSpPr/>
            <p:nvPr/>
          </p:nvSpPr>
          <p:spPr>
            <a:xfrm>
              <a:off x="6341926" y="4089866"/>
              <a:ext cx="161676" cy="80838"/>
            </a:xfrm>
            <a:custGeom>
              <a:avLst/>
              <a:gdLst>
                <a:gd name="connsiteX0" fmla="*/ 150988 w 161676"/>
                <a:gd name="connsiteY0" fmla="*/ 6736 h 80838"/>
                <a:gd name="connsiteX1" fmla="*/ 157544 w 161676"/>
                <a:gd name="connsiteY1" fmla="*/ 6736 h 80838"/>
                <a:gd name="connsiteX2" fmla="*/ 157544 w 161676"/>
                <a:gd name="connsiteY2" fmla="*/ 78862 h 80838"/>
                <a:gd name="connsiteX3" fmla="*/ 150988 w 161676"/>
                <a:gd name="connsiteY3" fmla="*/ 78862 h 80838"/>
                <a:gd name="connsiteX4" fmla="*/ 13293 w 161676"/>
                <a:gd name="connsiteY4" fmla="*/ 78862 h 80838"/>
                <a:gd name="connsiteX5" fmla="*/ 13293 w 161676"/>
                <a:gd name="connsiteY5" fmla="*/ 6736 h 80838"/>
                <a:gd name="connsiteX6" fmla="*/ 6737 w 161676"/>
                <a:gd name="connsiteY6" fmla="*/ 6736 h 80838"/>
                <a:gd name="connsiteX7" fmla="*/ 13293 w 161676"/>
                <a:gd name="connsiteY7" fmla="*/ 6736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676" h="80838">
                  <a:moveTo>
                    <a:pt x="150988" y="6736"/>
                  </a:moveTo>
                  <a:cubicBezTo>
                    <a:pt x="154609" y="6736"/>
                    <a:pt x="157544" y="6736"/>
                    <a:pt x="157544" y="6736"/>
                  </a:cubicBezTo>
                  <a:lnTo>
                    <a:pt x="157544" y="78862"/>
                  </a:lnTo>
                  <a:cubicBezTo>
                    <a:pt x="157544" y="78862"/>
                    <a:pt x="154609" y="78862"/>
                    <a:pt x="150988" y="78862"/>
                  </a:cubicBezTo>
                  <a:lnTo>
                    <a:pt x="13293" y="78862"/>
                  </a:lnTo>
                  <a:lnTo>
                    <a:pt x="13293" y="6736"/>
                  </a:lnTo>
                  <a:cubicBezTo>
                    <a:pt x="9672" y="6736"/>
                    <a:pt x="6737" y="6736"/>
                    <a:pt x="6737" y="6736"/>
                  </a:cubicBezTo>
                  <a:cubicBezTo>
                    <a:pt x="6737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A62EA01-845F-43B0-8DCD-FCE6E98B5BA1}"/>
                </a:ext>
              </a:extLst>
            </p:cNvPr>
            <p:cNvSpPr/>
            <p:nvPr/>
          </p:nvSpPr>
          <p:spPr>
            <a:xfrm>
              <a:off x="6591087" y="4004627"/>
              <a:ext cx="71856" cy="80838"/>
            </a:xfrm>
            <a:custGeom>
              <a:avLst/>
              <a:gdLst>
                <a:gd name="connsiteX0" fmla="*/ 65748 w 71856"/>
                <a:gd name="connsiteY0" fmla="*/ 6737 h 80838"/>
                <a:gd name="connsiteX1" fmla="*/ 72305 w 71856"/>
                <a:gd name="connsiteY1" fmla="*/ 6737 h 80838"/>
                <a:gd name="connsiteX2" fmla="*/ 72305 w 71856"/>
                <a:gd name="connsiteY2" fmla="*/ 78862 h 80838"/>
                <a:gd name="connsiteX3" fmla="*/ 65748 w 71856"/>
                <a:gd name="connsiteY3" fmla="*/ 78862 h 80838"/>
                <a:gd name="connsiteX4" fmla="*/ 13293 w 71856"/>
                <a:gd name="connsiteY4" fmla="*/ 78862 h 80838"/>
                <a:gd name="connsiteX5" fmla="*/ 13293 w 71856"/>
                <a:gd name="connsiteY5" fmla="*/ 6737 h 80838"/>
                <a:gd name="connsiteX6" fmla="*/ 6736 w 71856"/>
                <a:gd name="connsiteY6" fmla="*/ 6737 h 80838"/>
                <a:gd name="connsiteX7" fmla="*/ 13293 w 71856"/>
                <a:gd name="connsiteY7" fmla="*/ 6737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80838">
                  <a:moveTo>
                    <a:pt x="65748" y="6737"/>
                  </a:moveTo>
                  <a:cubicBezTo>
                    <a:pt x="69370" y="6737"/>
                    <a:pt x="72305" y="6737"/>
                    <a:pt x="72305" y="6737"/>
                  </a:cubicBezTo>
                  <a:lnTo>
                    <a:pt x="72305" y="78862"/>
                  </a:lnTo>
                  <a:cubicBezTo>
                    <a:pt x="72305" y="78862"/>
                    <a:pt x="69369" y="78862"/>
                    <a:pt x="65748" y="78862"/>
                  </a:cubicBezTo>
                  <a:lnTo>
                    <a:pt x="13293" y="78862"/>
                  </a:lnTo>
                  <a:lnTo>
                    <a:pt x="13293" y="6737"/>
                  </a:lnTo>
                  <a:cubicBezTo>
                    <a:pt x="9672" y="6737"/>
                    <a:pt x="6736" y="6737"/>
                    <a:pt x="6736" y="6737"/>
                  </a:cubicBezTo>
                  <a:cubicBezTo>
                    <a:pt x="6736" y="6737"/>
                    <a:pt x="9672" y="6737"/>
                    <a:pt x="1329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9AC23CA7-AE23-4C22-AD0C-87B32D60E578}"/>
              </a:ext>
            </a:extLst>
          </p:cNvPr>
          <p:cNvGrpSpPr/>
          <p:nvPr/>
        </p:nvGrpSpPr>
        <p:grpSpPr>
          <a:xfrm>
            <a:off x="2059933" y="3847420"/>
            <a:ext cx="323352" cy="324705"/>
            <a:chOff x="2059933" y="3847420"/>
            <a:chExt cx="323352" cy="324705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0C1DA4-BA32-4E12-9D0B-FFD2F34C4FE9}"/>
                </a:ext>
              </a:extLst>
            </p:cNvPr>
            <p:cNvSpPr/>
            <p:nvPr/>
          </p:nvSpPr>
          <p:spPr>
            <a:xfrm>
              <a:off x="2059933" y="3847420"/>
              <a:ext cx="323352" cy="188622"/>
            </a:xfrm>
            <a:custGeom>
              <a:avLst/>
              <a:gdLst>
                <a:gd name="connsiteX0" fmla="*/ 262185 w 323352"/>
                <a:gd name="connsiteY0" fmla="*/ 65681 h 188622"/>
                <a:gd name="connsiteX1" fmla="*/ 241437 w 323352"/>
                <a:gd name="connsiteY1" fmla="*/ 69453 h 188622"/>
                <a:gd name="connsiteX2" fmla="*/ 241437 w 323352"/>
                <a:gd name="connsiteY2" fmla="*/ 69453 h 188622"/>
                <a:gd name="connsiteX3" fmla="*/ 154491 w 323352"/>
                <a:gd name="connsiteY3" fmla="*/ 7818 h 188622"/>
                <a:gd name="connsiteX4" fmla="*/ 91796 w 323352"/>
                <a:gd name="connsiteY4" fmla="*/ 81040 h 188622"/>
                <a:gd name="connsiteX5" fmla="*/ 78683 w 323352"/>
                <a:gd name="connsiteY5" fmla="*/ 78704 h 188622"/>
                <a:gd name="connsiteX6" fmla="*/ 39341 w 323352"/>
                <a:gd name="connsiteY6" fmla="*/ 118046 h 188622"/>
                <a:gd name="connsiteX7" fmla="*/ 39970 w 323352"/>
                <a:gd name="connsiteY7" fmla="*/ 124872 h 188622"/>
                <a:gd name="connsiteX8" fmla="*/ 39970 w 323352"/>
                <a:gd name="connsiteY8" fmla="*/ 124872 h 188622"/>
                <a:gd name="connsiteX9" fmla="*/ 36108 w 323352"/>
                <a:gd name="connsiteY9" fmla="*/ 124872 h 188622"/>
                <a:gd name="connsiteX10" fmla="*/ 12845 w 323352"/>
                <a:gd name="connsiteY10" fmla="*/ 136369 h 188622"/>
                <a:gd name="connsiteX11" fmla="*/ 6737 w 323352"/>
                <a:gd name="connsiteY11" fmla="*/ 154333 h 188622"/>
                <a:gd name="connsiteX12" fmla="*/ 36108 w 323352"/>
                <a:gd name="connsiteY12" fmla="*/ 183884 h 188622"/>
                <a:gd name="connsiteX13" fmla="*/ 262365 w 323352"/>
                <a:gd name="connsiteY13" fmla="*/ 183884 h 188622"/>
                <a:gd name="connsiteX14" fmla="*/ 320299 w 323352"/>
                <a:gd name="connsiteY14" fmla="*/ 136100 h 188622"/>
                <a:gd name="connsiteX15" fmla="*/ 321466 w 323352"/>
                <a:gd name="connsiteY15" fmla="*/ 124603 h 188622"/>
                <a:gd name="connsiteX16" fmla="*/ 262544 w 323352"/>
                <a:gd name="connsiteY16" fmla="*/ 65681 h 188622"/>
                <a:gd name="connsiteX17" fmla="*/ 262185 w 323352"/>
                <a:gd name="connsiteY17" fmla="*/ 65681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188622">
                  <a:moveTo>
                    <a:pt x="262185" y="65681"/>
                  </a:moveTo>
                  <a:cubicBezTo>
                    <a:pt x="255098" y="65636"/>
                    <a:pt x="248056" y="66920"/>
                    <a:pt x="241437" y="69453"/>
                  </a:cubicBezTo>
                  <a:lnTo>
                    <a:pt x="241437" y="69453"/>
                  </a:lnTo>
                  <a:cubicBezTo>
                    <a:pt x="234449" y="28423"/>
                    <a:pt x="195521" y="831"/>
                    <a:pt x="154491" y="7818"/>
                  </a:cubicBezTo>
                  <a:cubicBezTo>
                    <a:pt x="118679" y="13917"/>
                    <a:pt x="92308" y="44708"/>
                    <a:pt x="91796" y="81040"/>
                  </a:cubicBezTo>
                  <a:cubicBezTo>
                    <a:pt x="87602" y="79477"/>
                    <a:pt x="83156" y="78687"/>
                    <a:pt x="78683" y="78704"/>
                  </a:cubicBezTo>
                  <a:cubicBezTo>
                    <a:pt x="56955" y="78704"/>
                    <a:pt x="39341" y="96318"/>
                    <a:pt x="39341" y="118046"/>
                  </a:cubicBezTo>
                  <a:cubicBezTo>
                    <a:pt x="39368" y="120336"/>
                    <a:pt x="39575" y="122618"/>
                    <a:pt x="39970" y="124872"/>
                  </a:cubicBezTo>
                  <a:lnTo>
                    <a:pt x="39970" y="124872"/>
                  </a:lnTo>
                  <a:cubicBezTo>
                    <a:pt x="38686" y="124773"/>
                    <a:pt x="37392" y="124773"/>
                    <a:pt x="36108" y="124872"/>
                  </a:cubicBezTo>
                  <a:cubicBezTo>
                    <a:pt x="26982" y="124872"/>
                    <a:pt x="18386" y="129121"/>
                    <a:pt x="12845" y="136369"/>
                  </a:cubicBezTo>
                  <a:cubicBezTo>
                    <a:pt x="8910" y="141534"/>
                    <a:pt x="6773" y="147839"/>
                    <a:pt x="6737" y="154333"/>
                  </a:cubicBezTo>
                  <a:cubicBezTo>
                    <a:pt x="6683" y="170600"/>
                    <a:pt x="19833" y="183830"/>
                    <a:pt x="36108" y="183884"/>
                  </a:cubicBezTo>
                  <a:lnTo>
                    <a:pt x="262365" y="183884"/>
                  </a:lnTo>
                  <a:cubicBezTo>
                    <a:pt x="290640" y="183920"/>
                    <a:pt x="314954" y="163863"/>
                    <a:pt x="320299" y="136100"/>
                  </a:cubicBezTo>
                  <a:cubicBezTo>
                    <a:pt x="321098" y="132318"/>
                    <a:pt x="321493" y="128465"/>
                    <a:pt x="321466" y="124603"/>
                  </a:cubicBezTo>
                  <a:cubicBezTo>
                    <a:pt x="321466" y="92061"/>
                    <a:pt x="295086" y="65681"/>
                    <a:pt x="262544" y="65681"/>
                  </a:cubicBezTo>
                  <a:cubicBezTo>
                    <a:pt x="262428" y="65681"/>
                    <a:pt x="262302" y="65681"/>
                    <a:pt x="262185" y="656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AFE8464-784B-47AF-A980-7B5D3B904AC7}"/>
                </a:ext>
              </a:extLst>
            </p:cNvPr>
            <p:cNvSpPr/>
            <p:nvPr/>
          </p:nvSpPr>
          <p:spPr>
            <a:xfrm>
              <a:off x="2177793" y="4037395"/>
              <a:ext cx="89820" cy="134730"/>
            </a:xfrm>
            <a:custGeom>
              <a:avLst/>
              <a:gdLst>
                <a:gd name="connsiteX0" fmla="*/ 75433 w 89820"/>
                <a:gd name="connsiteY0" fmla="*/ 59208 h 134730"/>
                <a:gd name="connsiteX1" fmla="*/ 34206 w 89820"/>
                <a:gd name="connsiteY1" fmla="*/ 59208 h 134730"/>
                <a:gd name="connsiteX2" fmla="*/ 57559 w 89820"/>
                <a:gd name="connsiteY2" fmla="*/ 21753 h 134730"/>
                <a:gd name="connsiteX3" fmla="*/ 54460 w 89820"/>
                <a:gd name="connsiteY3" fmla="*/ 8235 h 134730"/>
                <a:gd name="connsiteX4" fmla="*/ 40942 w 89820"/>
                <a:gd name="connsiteY4" fmla="*/ 11334 h 134730"/>
                <a:gd name="connsiteX5" fmla="*/ 8158 w 89820"/>
                <a:gd name="connsiteY5" fmla="*/ 63789 h 134730"/>
                <a:gd name="connsiteX6" fmla="*/ 8158 w 89820"/>
                <a:gd name="connsiteY6" fmla="*/ 73849 h 134730"/>
                <a:gd name="connsiteX7" fmla="*/ 16691 w 89820"/>
                <a:gd name="connsiteY7" fmla="*/ 78878 h 134730"/>
                <a:gd name="connsiteX8" fmla="*/ 58008 w 89820"/>
                <a:gd name="connsiteY8" fmla="*/ 78878 h 134730"/>
                <a:gd name="connsiteX9" fmla="*/ 34655 w 89820"/>
                <a:gd name="connsiteY9" fmla="*/ 116244 h 134730"/>
                <a:gd name="connsiteX10" fmla="*/ 37637 w 89820"/>
                <a:gd name="connsiteY10" fmla="*/ 129762 h 134730"/>
                <a:gd name="connsiteX11" fmla="*/ 37709 w 89820"/>
                <a:gd name="connsiteY11" fmla="*/ 129807 h 134730"/>
                <a:gd name="connsiteX12" fmla="*/ 42918 w 89820"/>
                <a:gd name="connsiteY12" fmla="*/ 131333 h 134730"/>
                <a:gd name="connsiteX13" fmla="*/ 51272 w 89820"/>
                <a:gd name="connsiteY13" fmla="*/ 126663 h 134730"/>
                <a:gd name="connsiteX14" fmla="*/ 84056 w 89820"/>
                <a:gd name="connsiteY14" fmla="*/ 74208 h 134730"/>
                <a:gd name="connsiteX15" fmla="*/ 80975 w 89820"/>
                <a:gd name="connsiteY15" fmla="*/ 60708 h 134730"/>
                <a:gd name="connsiteX16" fmla="*/ 75703 w 89820"/>
                <a:gd name="connsiteY16" fmla="*/ 59208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820" h="134730">
                  <a:moveTo>
                    <a:pt x="75433" y="59208"/>
                  </a:moveTo>
                  <a:lnTo>
                    <a:pt x="34206" y="59208"/>
                  </a:lnTo>
                  <a:lnTo>
                    <a:pt x="57559" y="21753"/>
                  </a:lnTo>
                  <a:cubicBezTo>
                    <a:pt x="60433" y="17163"/>
                    <a:pt x="59050" y="11109"/>
                    <a:pt x="54460" y="8235"/>
                  </a:cubicBezTo>
                  <a:cubicBezTo>
                    <a:pt x="49870" y="5361"/>
                    <a:pt x="43816" y="6744"/>
                    <a:pt x="40942" y="11334"/>
                  </a:cubicBezTo>
                  <a:lnTo>
                    <a:pt x="8158" y="63789"/>
                  </a:lnTo>
                  <a:cubicBezTo>
                    <a:pt x="6263" y="66879"/>
                    <a:pt x="6263" y="70759"/>
                    <a:pt x="8158" y="73849"/>
                  </a:cubicBezTo>
                  <a:cubicBezTo>
                    <a:pt x="9892" y="76929"/>
                    <a:pt x="13152" y="78852"/>
                    <a:pt x="16691" y="78878"/>
                  </a:cubicBezTo>
                  <a:lnTo>
                    <a:pt x="58008" y="78878"/>
                  </a:lnTo>
                  <a:lnTo>
                    <a:pt x="34655" y="116244"/>
                  </a:lnTo>
                  <a:cubicBezTo>
                    <a:pt x="31745" y="120797"/>
                    <a:pt x="33083" y="126851"/>
                    <a:pt x="37637" y="129762"/>
                  </a:cubicBezTo>
                  <a:cubicBezTo>
                    <a:pt x="37664" y="129779"/>
                    <a:pt x="37682" y="129788"/>
                    <a:pt x="37709" y="129807"/>
                  </a:cubicBezTo>
                  <a:cubicBezTo>
                    <a:pt x="39245" y="130839"/>
                    <a:pt x="41068" y="131378"/>
                    <a:pt x="42918" y="131333"/>
                  </a:cubicBezTo>
                  <a:cubicBezTo>
                    <a:pt x="46331" y="131351"/>
                    <a:pt x="49502" y="129582"/>
                    <a:pt x="51272" y="126663"/>
                  </a:cubicBezTo>
                  <a:lnTo>
                    <a:pt x="84056" y="74208"/>
                  </a:lnTo>
                  <a:cubicBezTo>
                    <a:pt x="86930" y="69627"/>
                    <a:pt x="85556" y="63582"/>
                    <a:pt x="80975" y="60708"/>
                  </a:cubicBezTo>
                  <a:cubicBezTo>
                    <a:pt x="79394" y="59720"/>
                    <a:pt x="77571" y="59199"/>
                    <a:pt x="75703" y="5920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249463B-9EC1-4994-BB8B-4A478C4C0D1C}"/>
              </a:ext>
            </a:extLst>
          </p:cNvPr>
          <p:cNvGrpSpPr/>
          <p:nvPr/>
        </p:nvGrpSpPr>
        <p:grpSpPr>
          <a:xfrm>
            <a:off x="4784510" y="3847272"/>
            <a:ext cx="323352" cy="321944"/>
            <a:chOff x="4784510" y="3847272"/>
            <a:chExt cx="323352" cy="321944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267B997-2F11-424F-BEA0-61F7F5E79147}"/>
                </a:ext>
              </a:extLst>
            </p:cNvPr>
            <p:cNvSpPr/>
            <p:nvPr/>
          </p:nvSpPr>
          <p:spPr>
            <a:xfrm>
              <a:off x="4935490" y="3847272"/>
              <a:ext cx="62874" cy="62874"/>
            </a:xfrm>
            <a:custGeom>
              <a:avLst/>
              <a:gdLst>
                <a:gd name="connsiteX0" fmla="*/ 21141 w 62874"/>
                <a:gd name="connsiteY0" fmla="*/ 56397 h 62874"/>
                <a:gd name="connsiteX1" fmla="*/ 56359 w 62874"/>
                <a:gd name="connsiteY1" fmla="*/ 44774 h 62874"/>
                <a:gd name="connsiteX2" fmla="*/ 44736 w 62874"/>
                <a:gd name="connsiteY2" fmla="*/ 9547 h 62874"/>
                <a:gd name="connsiteX3" fmla="*/ 9554 w 62874"/>
                <a:gd name="connsiteY3" fmla="*/ 21098 h 62874"/>
                <a:gd name="connsiteX4" fmla="*/ 9554 w 62874"/>
                <a:gd name="connsiteY4" fmla="*/ 21098 h 62874"/>
                <a:gd name="connsiteX5" fmla="*/ 21141 w 62874"/>
                <a:gd name="connsiteY5" fmla="*/ 5639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62874">
                  <a:moveTo>
                    <a:pt x="21141" y="56397"/>
                  </a:moveTo>
                  <a:cubicBezTo>
                    <a:pt x="34075" y="62909"/>
                    <a:pt x="49847" y="57708"/>
                    <a:pt x="56359" y="44774"/>
                  </a:cubicBezTo>
                  <a:cubicBezTo>
                    <a:pt x="62880" y="31831"/>
                    <a:pt x="57670" y="16068"/>
                    <a:pt x="44736" y="9547"/>
                  </a:cubicBezTo>
                  <a:cubicBezTo>
                    <a:pt x="31830" y="3044"/>
                    <a:pt x="16093" y="8208"/>
                    <a:pt x="9554" y="21098"/>
                  </a:cubicBezTo>
                  <a:lnTo>
                    <a:pt x="9554" y="21098"/>
                  </a:lnTo>
                  <a:cubicBezTo>
                    <a:pt x="3033" y="34050"/>
                    <a:pt x="8216" y="49831"/>
                    <a:pt x="21141" y="563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43F372D-D882-469C-8B4A-D64070815DED}"/>
                </a:ext>
              </a:extLst>
            </p:cNvPr>
            <p:cNvSpPr/>
            <p:nvPr/>
          </p:nvSpPr>
          <p:spPr>
            <a:xfrm>
              <a:off x="5033876" y="3952262"/>
              <a:ext cx="71856" cy="71856"/>
            </a:xfrm>
            <a:custGeom>
              <a:avLst/>
              <a:gdLst>
                <a:gd name="connsiteX0" fmla="*/ 65658 w 71856"/>
                <a:gd name="connsiteY0" fmla="*/ 36197 h 71856"/>
                <a:gd name="connsiteX1" fmla="*/ 36197 w 71856"/>
                <a:gd name="connsiteY1" fmla="*/ 65658 h 71856"/>
                <a:gd name="connsiteX2" fmla="*/ 6736 w 71856"/>
                <a:gd name="connsiteY2" fmla="*/ 36197 h 71856"/>
                <a:gd name="connsiteX3" fmla="*/ 36197 w 71856"/>
                <a:gd name="connsiteY3" fmla="*/ 6736 h 71856"/>
                <a:gd name="connsiteX4" fmla="*/ 65658 w 71856"/>
                <a:gd name="connsiteY4" fmla="*/ 3619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8" y="36197"/>
                  </a:moveTo>
                  <a:cubicBezTo>
                    <a:pt x="65658" y="52468"/>
                    <a:pt x="52468" y="65658"/>
                    <a:pt x="36197" y="65658"/>
                  </a:cubicBezTo>
                  <a:cubicBezTo>
                    <a:pt x="19926" y="65658"/>
                    <a:pt x="6736" y="52468"/>
                    <a:pt x="6736" y="36197"/>
                  </a:cubicBezTo>
                  <a:cubicBezTo>
                    <a:pt x="6736" y="19927"/>
                    <a:pt x="19926" y="6736"/>
                    <a:pt x="36197" y="6736"/>
                  </a:cubicBezTo>
                  <a:cubicBezTo>
                    <a:pt x="52468" y="6736"/>
                    <a:pt x="65658" y="19927"/>
                    <a:pt x="65658" y="3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9ACB47A-0552-4972-B433-7591A243D253}"/>
                </a:ext>
              </a:extLst>
            </p:cNvPr>
            <p:cNvSpPr/>
            <p:nvPr/>
          </p:nvSpPr>
          <p:spPr>
            <a:xfrm>
              <a:off x="5033876" y="4057082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7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3"/>
                    <a:pt x="27092" y="32964"/>
                    <a:pt x="19850" y="32964"/>
                  </a:cubicBezTo>
                  <a:cubicBezTo>
                    <a:pt x="12607" y="32964"/>
                    <a:pt x="6736" y="27093"/>
                    <a:pt x="6736" y="19850"/>
                  </a:cubicBezTo>
                  <a:cubicBezTo>
                    <a:pt x="6736" y="12608"/>
                    <a:pt x="12607" y="6737"/>
                    <a:pt x="19850" y="6737"/>
                  </a:cubicBezTo>
                  <a:cubicBezTo>
                    <a:pt x="27092" y="6737"/>
                    <a:pt x="32964" y="12608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B367D10-70A2-4389-87CB-B926DA95C330}"/>
                </a:ext>
              </a:extLst>
            </p:cNvPr>
            <p:cNvSpPr/>
            <p:nvPr/>
          </p:nvSpPr>
          <p:spPr>
            <a:xfrm>
              <a:off x="5066571" y="4089866"/>
              <a:ext cx="26946" cy="26946"/>
            </a:xfrm>
            <a:custGeom>
              <a:avLst/>
              <a:gdLst>
                <a:gd name="connsiteX0" fmla="*/ 26497 w 26946"/>
                <a:gd name="connsiteY0" fmla="*/ 16617 h 26946"/>
                <a:gd name="connsiteX1" fmla="*/ 16617 w 26946"/>
                <a:gd name="connsiteY1" fmla="*/ 26497 h 26946"/>
                <a:gd name="connsiteX2" fmla="*/ 6737 w 26946"/>
                <a:gd name="connsiteY2" fmla="*/ 16617 h 26946"/>
                <a:gd name="connsiteX3" fmla="*/ 16617 w 26946"/>
                <a:gd name="connsiteY3" fmla="*/ 6736 h 26946"/>
                <a:gd name="connsiteX4" fmla="*/ 26497 w 26946"/>
                <a:gd name="connsiteY4" fmla="*/ 16617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" h="26946">
                  <a:moveTo>
                    <a:pt x="26497" y="16617"/>
                  </a:moveTo>
                  <a:cubicBezTo>
                    <a:pt x="26497" y="22073"/>
                    <a:pt x="22074" y="26497"/>
                    <a:pt x="16617" y="26497"/>
                  </a:cubicBezTo>
                  <a:cubicBezTo>
                    <a:pt x="11161" y="26497"/>
                    <a:pt x="6737" y="22073"/>
                    <a:pt x="6737" y="16617"/>
                  </a:cubicBezTo>
                  <a:cubicBezTo>
                    <a:pt x="6737" y="11160"/>
                    <a:pt x="11161" y="6736"/>
                    <a:pt x="16617" y="6736"/>
                  </a:cubicBezTo>
                  <a:cubicBezTo>
                    <a:pt x="22074" y="6736"/>
                    <a:pt x="26497" y="11160"/>
                    <a:pt x="26497" y="166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8CA746A-B8C1-436A-BB25-6258CDF1A102}"/>
                </a:ext>
              </a:extLst>
            </p:cNvPr>
            <p:cNvSpPr/>
            <p:nvPr/>
          </p:nvSpPr>
          <p:spPr>
            <a:xfrm>
              <a:off x="4784510" y="3899756"/>
              <a:ext cx="323352" cy="269460"/>
            </a:xfrm>
            <a:custGeom>
              <a:avLst/>
              <a:gdLst>
                <a:gd name="connsiteX0" fmla="*/ 302000 w 323352"/>
                <a:gd name="connsiteY0" fmla="*/ 229631 h 269460"/>
                <a:gd name="connsiteX1" fmla="*/ 262300 w 323352"/>
                <a:gd name="connsiteY1" fmla="*/ 229631 h 269460"/>
                <a:gd name="connsiteX2" fmla="*/ 239665 w 323352"/>
                <a:gd name="connsiteY2" fmla="*/ 209961 h 269460"/>
                <a:gd name="connsiteX3" fmla="*/ 211462 w 323352"/>
                <a:gd name="connsiteY3" fmla="*/ 209961 h 269460"/>
                <a:gd name="connsiteX4" fmla="*/ 177420 w 323352"/>
                <a:gd name="connsiteY4" fmla="*/ 190290 h 269460"/>
                <a:gd name="connsiteX5" fmla="*/ 166103 w 323352"/>
                <a:gd name="connsiteY5" fmla="*/ 190290 h 269460"/>
                <a:gd name="connsiteX6" fmla="*/ 146792 w 323352"/>
                <a:gd name="connsiteY6" fmla="*/ 108644 h 269460"/>
                <a:gd name="connsiteX7" fmla="*/ 152360 w 323352"/>
                <a:gd name="connsiteY7" fmla="*/ 97686 h 269460"/>
                <a:gd name="connsiteX8" fmla="*/ 183438 w 323352"/>
                <a:gd name="connsiteY8" fmla="*/ 113853 h 269460"/>
                <a:gd name="connsiteX9" fmla="*/ 191163 w 323352"/>
                <a:gd name="connsiteY9" fmla="*/ 127057 h 269460"/>
                <a:gd name="connsiteX10" fmla="*/ 194486 w 323352"/>
                <a:gd name="connsiteY10" fmla="*/ 127955 h 269460"/>
                <a:gd name="connsiteX11" fmla="*/ 204725 w 323352"/>
                <a:gd name="connsiteY11" fmla="*/ 124991 h 269460"/>
                <a:gd name="connsiteX12" fmla="*/ 252240 w 323352"/>
                <a:gd name="connsiteY12" fmla="*/ 149781 h 269460"/>
                <a:gd name="connsiteX13" fmla="*/ 256821 w 323352"/>
                <a:gd name="connsiteY13" fmla="*/ 150859 h 269460"/>
                <a:gd name="connsiteX14" fmla="*/ 307390 w 323352"/>
                <a:gd name="connsiteY14" fmla="*/ 150859 h 269460"/>
                <a:gd name="connsiteX15" fmla="*/ 316282 w 323352"/>
                <a:gd name="connsiteY15" fmla="*/ 140081 h 269460"/>
                <a:gd name="connsiteX16" fmla="*/ 307390 w 323352"/>
                <a:gd name="connsiteY16" fmla="*/ 131189 h 269460"/>
                <a:gd name="connsiteX17" fmla="*/ 259157 w 323352"/>
                <a:gd name="connsiteY17" fmla="*/ 131189 h 269460"/>
                <a:gd name="connsiteX18" fmla="*/ 212899 w 323352"/>
                <a:gd name="connsiteY18" fmla="*/ 107027 h 269460"/>
                <a:gd name="connsiteX19" fmla="*/ 167989 w 323352"/>
                <a:gd name="connsiteY19" fmla="*/ 14782 h 269460"/>
                <a:gd name="connsiteX20" fmla="*/ 167180 w 323352"/>
                <a:gd name="connsiteY20" fmla="*/ 14243 h 269460"/>
                <a:gd name="connsiteX21" fmla="*/ 158198 w 323352"/>
                <a:gd name="connsiteY21" fmla="*/ 9572 h 269460"/>
                <a:gd name="connsiteX22" fmla="*/ 122270 w 323352"/>
                <a:gd name="connsiteY22" fmla="*/ 21249 h 269460"/>
                <a:gd name="connsiteX23" fmla="*/ 91552 w 323352"/>
                <a:gd name="connsiteY23" fmla="*/ 82147 h 269460"/>
                <a:gd name="connsiteX24" fmla="*/ 91013 w 323352"/>
                <a:gd name="connsiteY24" fmla="*/ 83045 h 269460"/>
                <a:gd name="connsiteX25" fmla="*/ 36223 w 323352"/>
                <a:gd name="connsiteY25" fmla="*/ 191548 h 269460"/>
                <a:gd name="connsiteX26" fmla="*/ 8001 w 323352"/>
                <a:gd name="connsiteY26" fmla="*/ 239494 h 269460"/>
                <a:gd name="connsiteX27" fmla="*/ 45923 w 323352"/>
                <a:gd name="connsiteY27" fmla="*/ 268973 h 269460"/>
                <a:gd name="connsiteX28" fmla="*/ 302000 w 323352"/>
                <a:gd name="connsiteY28" fmla="*/ 268973 h 269460"/>
                <a:gd name="connsiteX29" fmla="*/ 321671 w 323352"/>
                <a:gd name="connsiteY29" fmla="*/ 249302 h 269460"/>
                <a:gd name="connsiteX30" fmla="*/ 302000 w 323352"/>
                <a:gd name="connsiteY30" fmla="*/ 229631 h 269460"/>
                <a:gd name="connsiteX31" fmla="*/ 66672 w 323352"/>
                <a:gd name="connsiteY31" fmla="*/ 190290 h 269460"/>
                <a:gd name="connsiteX32" fmla="*/ 106013 w 323352"/>
                <a:gd name="connsiteY32" fmla="*/ 112326 h 269460"/>
                <a:gd name="connsiteX33" fmla="*/ 107540 w 323352"/>
                <a:gd name="connsiteY33" fmla="*/ 113225 h 269460"/>
                <a:gd name="connsiteX34" fmla="*/ 139426 w 323352"/>
                <a:gd name="connsiteY34" fmla="*/ 186787 h 269460"/>
                <a:gd name="connsiteX35" fmla="*/ 138528 w 323352"/>
                <a:gd name="connsiteY35" fmla="*/ 190290 h 269460"/>
                <a:gd name="connsiteX36" fmla="*/ 188558 w 323352"/>
                <a:gd name="connsiteY36" fmla="*/ 94362 h 269460"/>
                <a:gd name="connsiteX37" fmla="*/ 161612 w 323352"/>
                <a:gd name="connsiteY37" fmla="*/ 80081 h 269460"/>
                <a:gd name="connsiteX38" fmla="*/ 175623 w 323352"/>
                <a:gd name="connsiteY38" fmla="*/ 52506 h 269460"/>
                <a:gd name="connsiteX39" fmla="*/ 188558 w 323352"/>
                <a:gd name="connsiteY39" fmla="*/ 94362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352" h="269460">
                  <a:moveTo>
                    <a:pt x="302000" y="229631"/>
                  </a:moveTo>
                  <a:lnTo>
                    <a:pt x="262300" y="229631"/>
                  </a:lnTo>
                  <a:cubicBezTo>
                    <a:pt x="260728" y="218341"/>
                    <a:pt x="251064" y="209943"/>
                    <a:pt x="239665" y="209961"/>
                  </a:cubicBezTo>
                  <a:lnTo>
                    <a:pt x="211462" y="209961"/>
                  </a:lnTo>
                  <a:cubicBezTo>
                    <a:pt x="204456" y="197781"/>
                    <a:pt x="191468" y="190281"/>
                    <a:pt x="177420" y="190290"/>
                  </a:cubicBezTo>
                  <a:lnTo>
                    <a:pt x="166103" y="190290"/>
                  </a:lnTo>
                  <a:cubicBezTo>
                    <a:pt x="175875" y="161629"/>
                    <a:pt x="168375" y="129895"/>
                    <a:pt x="146792" y="108644"/>
                  </a:cubicBezTo>
                  <a:lnTo>
                    <a:pt x="152360" y="97686"/>
                  </a:lnTo>
                  <a:lnTo>
                    <a:pt x="183438" y="113853"/>
                  </a:lnTo>
                  <a:cubicBezTo>
                    <a:pt x="182881" y="119458"/>
                    <a:pt x="185998" y="124793"/>
                    <a:pt x="191163" y="127057"/>
                  </a:cubicBezTo>
                  <a:cubicBezTo>
                    <a:pt x="192231" y="127488"/>
                    <a:pt x="193345" y="127793"/>
                    <a:pt x="194486" y="127955"/>
                  </a:cubicBezTo>
                  <a:cubicBezTo>
                    <a:pt x="198160" y="128449"/>
                    <a:pt x="201878" y="127371"/>
                    <a:pt x="204725" y="124991"/>
                  </a:cubicBezTo>
                  <a:lnTo>
                    <a:pt x="252240" y="149781"/>
                  </a:lnTo>
                  <a:cubicBezTo>
                    <a:pt x="253660" y="150491"/>
                    <a:pt x="255231" y="150868"/>
                    <a:pt x="256821" y="150859"/>
                  </a:cubicBezTo>
                  <a:lnTo>
                    <a:pt x="307390" y="150859"/>
                  </a:lnTo>
                  <a:cubicBezTo>
                    <a:pt x="312824" y="150338"/>
                    <a:pt x="316803" y="145515"/>
                    <a:pt x="316282" y="140081"/>
                  </a:cubicBezTo>
                  <a:cubicBezTo>
                    <a:pt x="315833" y="135374"/>
                    <a:pt x="312105" y="131638"/>
                    <a:pt x="307390" y="131189"/>
                  </a:cubicBezTo>
                  <a:lnTo>
                    <a:pt x="259157" y="131189"/>
                  </a:lnTo>
                  <a:lnTo>
                    <a:pt x="212899" y="107027"/>
                  </a:lnTo>
                  <a:cubicBezTo>
                    <a:pt x="221863" y="69500"/>
                    <a:pt x="203055" y="30878"/>
                    <a:pt x="167989" y="14782"/>
                  </a:cubicBezTo>
                  <a:lnTo>
                    <a:pt x="167180" y="14243"/>
                  </a:lnTo>
                  <a:lnTo>
                    <a:pt x="158198" y="9572"/>
                  </a:lnTo>
                  <a:cubicBezTo>
                    <a:pt x="145040" y="3015"/>
                    <a:pt x="129052" y="8207"/>
                    <a:pt x="122270" y="21249"/>
                  </a:cubicBezTo>
                  <a:lnTo>
                    <a:pt x="91552" y="82147"/>
                  </a:lnTo>
                  <a:lnTo>
                    <a:pt x="91013" y="83045"/>
                  </a:lnTo>
                  <a:lnTo>
                    <a:pt x="36223" y="191548"/>
                  </a:lnTo>
                  <a:cubicBezTo>
                    <a:pt x="15187" y="197000"/>
                    <a:pt x="2558" y="218467"/>
                    <a:pt x="8001" y="239494"/>
                  </a:cubicBezTo>
                  <a:cubicBezTo>
                    <a:pt x="12484" y="256793"/>
                    <a:pt x="28058" y="268901"/>
                    <a:pt x="45923" y="268973"/>
                  </a:cubicBezTo>
                  <a:lnTo>
                    <a:pt x="302000" y="268973"/>
                  </a:lnTo>
                  <a:cubicBezTo>
                    <a:pt x="312869" y="268973"/>
                    <a:pt x="321671" y="260161"/>
                    <a:pt x="321671" y="249302"/>
                  </a:cubicBezTo>
                  <a:cubicBezTo>
                    <a:pt x="321671" y="238434"/>
                    <a:pt x="312869" y="229631"/>
                    <a:pt x="302000" y="229631"/>
                  </a:cubicBezTo>
                  <a:close/>
                  <a:moveTo>
                    <a:pt x="66672" y="190290"/>
                  </a:moveTo>
                  <a:lnTo>
                    <a:pt x="106013" y="112326"/>
                  </a:lnTo>
                  <a:lnTo>
                    <a:pt x="107540" y="113225"/>
                  </a:lnTo>
                  <a:cubicBezTo>
                    <a:pt x="138169" y="126608"/>
                    <a:pt x="151911" y="158135"/>
                    <a:pt x="139426" y="186787"/>
                  </a:cubicBezTo>
                  <a:cubicBezTo>
                    <a:pt x="138914" y="187892"/>
                    <a:pt x="138609" y="189078"/>
                    <a:pt x="138528" y="190290"/>
                  </a:cubicBezTo>
                  <a:close/>
                  <a:moveTo>
                    <a:pt x="188558" y="94362"/>
                  </a:moveTo>
                  <a:lnTo>
                    <a:pt x="161612" y="80081"/>
                  </a:lnTo>
                  <a:lnTo>
                    <a:pt x="175623" y="52506"/>
                  </a:lnTo>
                  <a:cubicBezTo>
                    <a:pt x="185755" y="63949"/>
                    <a:pt x="190471" y="79201"/>
                    <a:pt x="188558" y="943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E7FA9676-F9BA-4A42-AF4F-1FD6FCB38E58}"/>
              </a:ext>
            </a:extLst>
          </p:cNvPr>
          <p:cNvGrpSpPr/>
          <p:nvPr/>
        </p:nvGrpSpPr>
        <p:grpSpPr>
          <a:xfrm>
            <a:off x="2448495" y="3847424"/>
            <a:ext cx="323352" cy="320124"/>
            <a:chOff x="2448495" y="3847424"/>
            <a:chExt cx="323352" cy="320124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EE545B9-53D4-4A26-B5B8-8E71FD7640B6}"/>
                </a:ext>
              </a:extLst>
            </p:cNvPr>
            <p:cNvSpPr/>
            <p:nvPr/>
          </p:nvSpPr>
          <p:spPr>
            <a:xfrm>
              <a:off x="2448495" y="4122638"/>
              <a:ext cx="323352" cy="44910"/>
            </a:xfrm>
            <a:custGeom>
              <a:avLst/>
              <a:gdLst>
                <a:gd name="connsiteX0" fmla="*/ 308981 w 323352"/>
                <a:gd name="connsiteY0" fmla="*/ 6749 h 44910"/>
                <a:gd name="connsiteX1" fmla="*/ 278712 w 323352"/>
                <a:gd name="connsiteY1" fmla="*/ 14833 h 44910"/>
                <a:gd name="connsiteX2" fmla="*/ 242784 w 323352"/>
                <a:gd name="connsiteY2" fmla="*/ 14833 h 44910"/>
                <a:gd name="connsiteX3" fmla="*/ 212514 w 323352"/>
                <a:gd name="connsiteY3" fmla="*/ 6749 h 44910"/>
                <a:gd name="connsiteX4" fmla="*/ 182155 w 323352"/>
                <a:gd name="connsiteY4" fmla="*/ 14833 h 44910"/>
                <a:gd name="connsiteX5" fmla="*/ 146676 w 323352"/>
                <a:gd name="connsiteY5" fmla="*/ 14833 h 44910"/>
                <a:gd name="connsiteX6" fmla="*/ 86048 w 323352"/>
                <a:gd name="connsiteY6" fmla="*/ 14833 h 44910"/>
                <a:gd name="connsiteX7" fmla="*/ 50119 w 323352"/>
                <a:gd name="connsiteY7" fmla="*/ 14833 h 44910"/>
                <a:gd name="connsiteX8" fmla="*/ 19850 w 323352"/>
                <a:gd name="connsiteY8" fmla="*/ 6749 h 44910"/>
                <a:gd name="connsiteX9" fmla="*/ 6737 w 323352"/>
                <a:gd name="connsiteY9" fmla="*/ 19863 h 44910"/>
                <a:gd name="connsiteX10" fmla="*/ 19850 w 323352"/>
                <a:gd name="connsiteY10" fmla="*/ 32977 h 44910"/>
                <a:gd name="connsiteX11" fmla="*/ 37814 w 323352"/>
                <a:gd name="connsiteY11" fmla="*/ 37917 h 44910"/>
                <a:gd name="connsiteX12" fmla="*/ 98353 w 323352"/>
                <a:gd name="connsiteY12" fmla="*/ 37917 h 44910"/>
                <a:gd name="connsiteX13" fmla="*/ 116317 w 323352"/>
                <a:gd name="connsiteY13" fmla="*/ 32977 h 44910"/>
                <a:gd name="connsiteX14" fmla="*/ 134281 w 323352"/>
                <a:gd name="connsiteY14" fmla="*/ 37917 h 44910"/>
                <a:gd name="connsiteX15" fmla="*/ 194909 w 323352"/>
                <a:gd name="connsiteY15" fmla="*/ 37917 h 44910"/>
                <a:gd name="connsiteX16" fmla="*/ 230837 w 323352"/>
                <a:gd name="connsiteY16" fmla="*/ 37917 h 44910"/>
                <a:gd name="connsiteX17" fmla="*/ 291466 w 323352"/>
                <a:gd name="connsiteY17" fmla="*/ 37917 h 44910"/>
                <a:gd name="connsiteX18" fmla="*/ 309430 w 323352"/>
                <a:gd name="connsiteY18" fmla="*/ 32977 h 44910"/>
                <a:gd name="connsiteX19" fmla="*/ 322544 w 323352"/>
                <a:gd name="connsiteY19" fmla="*/ 19863 h 44910"/>
                <a:gd name="connsiteX20" fmla="*/ 309430 w 323352"/>
                <a:gd name="connsiteY20" fmla="*/ 6749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44910">
                  <a:moveTo>
                    <a:pt x="308981" y="6749"/>
                  </a:moveTo>
                  <a:cubicBezTo>
                    <a:pt x="298328" y="6534"/>
                    <a:pt x="287837" y="9336"/>
                    <a:pt x="278712" y="14833"/>
                  </a:cubicBezTo>
                  <a:cubicBezTo>
                    <a:pt x="267709" y="21650"/>
                    <a:pt x="253787" y="21650"/>
                    <a:pt x="242784" y="14833"/>
                  </a:cubicBezTo>
                  <a:cubicBezTo>
                    <a:pt x="233667" y="9327"/>
                    <a:pt x="223167" y="6525"/>
                    <a:pt x="212514" y="6749"/>
                  </a:cubicBezTo>
                  <a:cubicBezTo>
                    <a:pt x="201835" y="6551"/>
                    <a:pt x="191317" y="9354"/>
                    <a:pt x="182155" y="14833"/>
                  </a:cubicBezTo>
                  <a:cubicBezTo>
                    <a:pt x="171278" y="21542"/>
                    <a:pt x="157553" y="21542"/>
                    <a:pt x="146676" y="14833"/>
                  </a:cubicBezTo>
                  <a:cubicBezTo>
                    <a:pt x="127904" y="4055"/>
                    <a:pt x="104820" y="4055"/>
                    <a:pt x="86048" y="14833"/>
                  </a:cubicBezTo>
                  <a:cubicBezTo>
                    <a:pt x="75054" y="21686"/>
                    <a:pt x="61113" y="21686"/>
                    <a:pt x="50119" y="14833"/>
                  </a:cubicBezTo>
                  <a:cubicBezTo>
                    <a:pt x="41003" y="9327"/>
                    <a:pt x="30503" y="6525"/>
                    <a:pt x="19850" y="6749"/>
                  </a:cubicBezTo>
                  <a:cubicBezTo>
                    <a:pt x="12611" y="6749"/>
                    <a:pt x="6737" y="12623"/>
                    <a:pt x="6737" y="19863"/>
                  </a:cubicBezTo>
                  <a:cubicBezTo>
                    <a:pt x="6737" y="27102"/>
                    <a:pt x="12611" y="32977"/>
                    <a:pt x="19850" y="32977"/>
                  </a:cubicBezTo>
                  <a:cubicBezTo>
                    <a:pt x="26200" y="32752"/>
                    <a:pt x="32470" y="34477"/>
                    <a:pt x="37814" y="37917"/>
                  </a:cubicBezTo>
                  <a:cubicBezTo>
                    <a:pt x="56524" y="48803"/>
                    <a:pt x="79644" y="48803"/>
                    <a:pt x="98353" y="37917"/>
                  </a:cubicBezTo>
                  <a:cubicBezTo>
                    <a:pt x="103706" y="34486"/>
                    <a:pt x="109967" y="32761"/>
                    <a:pt x="116317" y="32977"/>
                  </a:cubicBezTo>
                  <a:cubicBezTo>
                    <a:pt x="122667" y="32743"/>
                    <a:pt x="128946" y="34467"/>
                    <a:pt x="134281" y="37917"/>
                  </a:cubicBezTo>
                  <a:cubicBezTo>
                    <a:pt x="153017" y="48821"/>
                    <a:pt x="176173" y="48821"/>
                    <a:pt x="194909" y="37917"/>
                  </a:cubicBezTo>
                  <a:cubicBezTo>
                    <a:pt x="205940" y="31189"/>
                    <a:pt x="219808" y="31189"/>
                    <a:pt x="230837" y="37917"/>
                  </a:cubicBezTo>
                  <a:cubicBezTo>
                    <a:pt x="249574" y="48821"/>
                    <a:pt x="272730" y="48821"/>
                    <a:pt x="291466" y="37917"/>
                  </a:cubicBezTo>
                  <a:cubicBezTo>
                    <a:pt x="296810" y="34477"/>
                    <a:pt x="303080" y="32752"/>
                    <a:pt x="309430" y="32977"/>
                  </a:cubicBezTo>
                  <a:cubicBezTo>
                    <a:pt x="316669" y="32977"/>
                    <a:pt x="322544" y="27102"/>
                    <a:pt x="322544" y="19863"/>
                  </a:cubicBezTo>
                  <a:cubicBezTo>
                    <a:pt x="322544" y="12623"/>
                    <a:pt x="316669" y="6749"/>
                    <a:pt x="309430" y="67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B8AB18D-E7A7-451E-9D4E-E6AF26D23AD1}"/>
                </a:ext>
              </a:extLst>
            </p:cNvPr>
            <p:cNvSpPr/>
            <p:nvPr/>
          </p:nvSpPr>
          <p:spPr>
            <a:xfrm>
              <a:off x="2448495" y="4070183"/>
              <a:ext cx="323352" cy="44910"/>
            </a:xfrm>
            <a:custGeom>
              <a:avLst/>
              <a:gdLst>
                <a:gd name="connsiteX0" fmla="*/ 308981 w 323352"/>
                <a:gd name="connsiteY0" fmla="*/ 6749 h 44910"/>
                <a:gd name="connsiteX1" fmla="*/ 278712 w 323352"/>
                <a:gd name="connsiteY1" fmla="*/ 14833 h 44910"/>
                <a:gd name="connsiteX2" fmla="*/ 242784 w 323352"/>
                <a:gd name="connsiteY2" fmla="*/ 14833 h 44910"/>
                <a:gd name="connsiteX3" fmla="*/ 212514 w 323352"/>
                <a:gd name="connsiteY3" fmla="*/ 6749 h 44910"/>
                <a:gd name="connsiteX4" fmla="*/ 182155 w 323352"/>
                <a:gd name="connsiteY4" fmla="*/ 14833 h 44910"/>
                <a:gd name="connsiteX5" fmla="*/ 146676 w 323352"/>
                <a:gd name="connsiteY5" fmla="*/ 14833 h 44910"/>
                <a:gd name="connsiteX6" fmla="*/ 86048 w 323352"/>
                <a:gd name="connsiteY6" fmla="*/ 14833 h 44910"/>
                <a:gd name="connsiteX7" fmla="*/ 50119 w 323352"/>
                <a:gd name="connsiteY7" fmla="*/ 14833 h 44910"/>
                <a:gd name="connsiteX8" fmla="*/ 19850 w 323352"/>
                <a:gd name="connsiteY8" fmla="*/ 6749 h 44910"/>
                <a:gd name="connsiteX9" fmla="*/ 6737 w 323352"/>
                <a:gd name="connsiteY9" fmla="*/ 19863 h 44910"/>
                <a:gd name="connsiteX10" fmla="*/ 19850 w 323352"/>
                <a:gd name="connsiteY10" fmla="*/ 32977 h 44910"/>
                <a:gd name="connsiteX11" fmla="*/ 37814 w 323352"/>
                <a:gd name="connsiteY11" fmla="*/ 37917 h 44910"/>
                <a:gd name="connsiteX12" fmla="*/ 98353 w 323352"/>
                <a:gd name="connsiteY12" fmla="*/ 37917 h 44910"/>
                <a:gd name="connsiteX13" fmla="*/ 116317 w 323352"/>
                <a:gd name="connsiteY13" fmla="*/ 32977 h 44910"/>
                <a:gd name="connsiteX14" fmla="*/ 134281 w 323352"/>
                <a:gd name="connsiteY14" fmla="*/ 37917 h 44910"/>
                <a:gd name="connsiteX15" fmla="*/ 194909 w 323352"/>
                <a:gd name="connsiteY15" fmla="*/ 37917 h 44910"/>
                <a:gd name="connsiteX16" fmla="*/ 230837 w 323352"/>
                <a:gd name="connsiteY16" fmla="*/ 37917 h 44910"/>
                <a:gd name="connsiteX17" fmla="*/ 291466 w 323352"/>
                <a:gd name="connsiteY17" fmla="*/ 37917 h 44910"/>
                <a:gd name="connsiteX18" fmla="*/ 309430 w 323352"/>
                <a:gd name="connsiteY18" fmla="*/ 32977 h 44910"/>
                <a:gd name="connsiteX19" fmla="*/ 322544 w 323352"/>
                <a:gd name="connsiteY19" fmla="*/ 19863 h 44910"/>
                <a:gd name="connsiteX20" fmla="*/ 309430 w 323352"/>
                <a:gd name="connsiteY20" fmla="*/ 6749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44910">
                  <a:moveTo>
                    <a:pt x="308981" y="6749"/>
                  </a:moveTo>
                  <a:cubicBezTo>
                    <a:pt x="298328" y="6534"/>
                    <a:pt x="287837" y="9336"/>
                    <a:pt x="278712" y="14833"/>
                  </a:cubicBezTo>
                  <a:cubicBezTo>
                    <a:pt x="267709" y="21650"/>
                    <a:pt x="253787" y="21650"/>
                    <a:pt x="242784" y="14833"/>
                  </a:cubicBezTo>
                  <a:cubicBezTo>
                    <a:pt x="233667" y="9327"/>
                    <a:pt x="223167" y="6525"/>
                    <a:pt x="212514" y="6749"/>
                  </a:cubicBezTo>
                  <a:cubicBezTo>
                    <a:pt x="201835" y="6551"/>
                    <a:pt x="191317" y="9354"/>
                    <a:pt x="182155" y="14833"/>
                  </a:cubicBezTo>
                  <a:cubicBezTo>
                    <a:pt x="171278" y="21542"/>
                    <a:pt x="157553" y="21542"/>
                    <a:pt x="146676" y="14833"/>
                  </a:cubicBezTo>
                  <a:cubicBezTo>
                    <a:pt x="127904" y="4055"/>
                    <a:pt x="104820" y="4055"/>
                    <a:pt x="86048" y="14833"/>
                  </a:cubicBezTo>
                  <a:cubicBezTo>
                    <a:pt x="75054" y="21686"/>
                    <a:pt x="61113" y="21686"/>
                    <a:pt x="50119" y="14833"/>
                  </a:cubicBezTo>
                  <a:cubicBezTo>
                    <a:pt x="41003" y="9327"/>
                    <a:pt x="30503" y="6525"/>
                    <a:pt x="19850" y="6749"/>
                  </a:cubicBezTo>
                  <a:cubicBezTo>
                    <a:pt x="12611" y="6749"/>
                    <a:pt x="6737" y="12623"/>
                    <a:pt x="6737" y="19863"/>
                  </a:cubicBezTo>
                  <a:cubicBezTo>
                    <a:pt x="6737" y="27102"/>
                    <a:pt x="12611" y="32977"/>
                    <a:pt x="19850" y="32977"/>
                  </a:cubicBezTo>
                  <a:cubicBezTo>
                    <a:pt x="26200" y="32752"/>
                    <a:pt x="32470" y="34477"/>
                    <a:pt x="37814" y="37917"/>
                  </a:cubicBezTo>
                  <a:cubicBezTo>
                    <a:pt x="56524" y="48803"/>
                    <a:pt x="79644" y="48803"/>
                    <a:pt x="98353" y="37917"/>
                  </a:cubicBezTo>
                  <a:cubicBezTo>
                    <a:pt x="103706" y="34486"/>
                    <a:pt x="109967" y="32761"/>
                    <a:pt x="116317" y="32977"/>
                  </a:cubicBezTo>
                  <a:cubicBezTo>
                    <a:pt x="122667" y="32743"/>
                    <a:pt x="128946" y="34467"/>
                    <a:pt x="134281" y="37917"/>
                  </a:cubicBezTo>
                  <a:cubicBezTo>
                    <a:pt x="153017" y="48821"/>
                    <a:pt x="176173" y="48821"/>
                    <a:pt x="194909" y="37917"/>
                  </a:cubicBezTo>
                  <a:cubicBezTo>
                    <a:pt x="205940" y="31189"/>
                    <a:pt x="219808" y="31189"/>
                    <a:pt x="230837" y="37917"/>
                  </a:cubicBezTo>
                  <a:cubicBezTo>
                    <a:pt x="249574" y="48821"/>
                    <a:pt x="272730" y="48821"/>
                    <a:pt x="291466" y="37917"/>
                  </a:cubicBezTo>
                  <a:cubicBezTo>
                    <a:pt x="296810" y="34477"/>
                    <a:pt x="303080" y="32752"/>
                    <a:pt x="309430" y="32977"/>
                  </a:cubicBezTo>
                  <a:cubicBezTo>
                    <a:pt x="316669" y="32977"/>
                    <a:pt x="322544" y="27102"/>
                    <a:pt x="322544" y="19863"/>
                  </a:cubicBezTo>
                  <a:cubicBezTo>
                    <a:pt x="322544" y="12623"/>
                    <a:pt x="316669" y="6749"/>
                    <a:pt x="309430" y="67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1B40468-659B-4E07-8966-14C70C2BDC3A}"/>
                </a:ext>
              </a:extLst>
            </p:cNvPr>
            <p:cNvSpPr/>
            <p:nvPr/>
          </p:nvSpPr>
          <p:spPr>
            <a:xfrm>
              <a:off x="2474992" y="3847424"/>
              <a:ext cx="269460" cy="152694"/>
            </a:xfrm>
            <a:custGeom>
              <a:avLst/>
              <a:gdLst>
                <a:gd name="connsiteX0" fmla="*/ 33144 w 269460"/>
                <a:gd name="connsiteY0" fmla="*/ 150826 h 152694"/>
                <a:gd name="connsiteX1" fmla="*/ 220059 w 269460"/>
                <a:gd name="connsiteY1" fmla="*/ 150826 h 152694"/>
                <a:gd name="connsiteX2" fmla="*/ 267134 w 269460"/>
                <a:gd name="connsiteY2" fmla="*/ 99547 h 152694"/>
                <a:gd name="connsiteX3" fmla="*/ 220059 w 269460"/>
                <a:gd name="connsiteY3" fmla="*/ 52473 h 152694"/>
                <a:gd name="connsiteX4" fmla="*/ 202095 w 269460"/>
                <a:gd name="connsiteY4" fmla="*/ 55796 h 152694"/>
                <a:gd name="connsiteX5" fmla="*/ 202095 w 269460"/>
                <a:gd name="connsiteY5" fmla="*/ 55796 h 152694"/>
                <a:gd name="connsiteX6" fmla="*/ 127904 w 269460"/>
                <a:gd name="connsiteY6" fmla="*/ 8182 h 152694"/>
                <a:gd name="connsiteX7" fmla="*/ 78862 w 269460"/>
                <a:gd name="connsiteY7" fmla="*/ 68371 h 152694"/>
                <a:gd name="connsiteX8" fmla="*/ 65748 w 269460"/>
                <a:gd name="connsiteY8" fmla="*/ 65586 h 152694"/>
                <a:gd name="connsiteX9" fmla="*/ 32964 w 269460"/>
                <a:gd name="connsiteY9" fmla="*/ 98191 h 152694"/>
                <a:gd name="connsiteX10" fmla="*/ 32964 w 269460"/>
                <a:gd name="connsiteY10" fmla="*/ 98371 h 152694"/>
                <a:gd name="connsiteX11" fmla="*/ 6737 w 269460"/>
                <a:gd name="connsiteY11" fmla="*/ 124598 h 152694"/>
                <a:gd name="connsiteX12" fmla="*/ 32964 w 269460"/>
                <a:gd name="connsiteY12" fmla="*/ 150826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460" h="152694">
                  <a:moveTo>
                    <a:pt x="33144" y="150826"/>
                  </a:moveTo>
                  <a:lnTo>
                    <a:pt x="220059" y="150826"/>
                  </a:lnTo>
                  <a:cubicBezTo>
                    <a:pt x="247221" y="149667"/>
                    <a:pt x="268293" y="126709"/>
                    <a:pt x="267134" y="99547"/>
                  </a:cubicBezTo>
                  <a:cubicBezTo>
                    <a:pt x="266038" y="74012"/>
                    <a:pt x="245595" y="53569"/>
                    <a:pt x="220059" y="52473"/>
                  </a:cubicBezTo>
                  <a:cubicBezTo>
                    <a:pt x="213916" y="52428"/>
                    <a:pt x="207817" y="53551"/>
                    <a:pt x="202095" y="55796"/>
                  </a:cubicBezTo>
                  <a:lnTo>
                    <a:pt x="202095" y="55796"/>
                  </a:lnTo>
                  <a:cubicBezTo>
                    <a:pt x="194757" y="22158"/>
                    <a:pt x="161542" y="844"/>
                    <a:pt x="127904" y="8182"/>
                  </a:cubicBezTo>
                  <a:cubicBezTo>
                    <a:pt x="99530" y="14371"/>
                    <a:pt x="79195" y="39332"/>
                    <a:pt x="78862" y="68371"/>
                  </a:cubicBezTo>
                  <a:cubicBezTo>
                    <a:pt x="74739" y="66530"/>
                    <a:pt x="70266" y="65577"/>
                    <a:pt x="65748" y="65586"/>
                  </a:cubicBezTo>
                  <a:cubicBezTo>
                    <a:pt x="47694" y="65533"/>
                    <a:pt x="33018" y="80137"/>
                    <a:pt x="32964" y="98191"/>
                  </a:cubicBezTo>
                  <a:cubicBezTo>
                    <a:pt x="32964" y="98254"/>
                    <a:pt x="32964" y="98308"/>
                    <a:pt x="32964" y="98371"/>
                  </a:cubicBezTo>
                  <a:cubicBezTo>
                    <a:pt x="18476" y="98371"/>
                    <a:pt x="6737" y="110110"/>
                    <a:pt x="6737" y="124598"/>
                  </a:cubicBezTo>
                  <a:cubicBezTo>
                    <a:pt x="6737" y="139086"/>
                    <a:pt x="18476" y="150826"/>
                    <a:pt x="32964" y="1508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57B11D7-A909-44D1-AF43-0E6C7373F318}"/>
                </a:ext>
              </a:extLst>
            </p:cNvPr>
            <p:cNvSpPr/>
            <p:nvPr/>
          </p:nvSpPr>
          <p:spPr>
            <a:xfrm>
              <a:off x="2494883" y="4004802"/>
              <a:ext cx="53892" cy="53892"/>
            </a:xfrm>
            <a:custGeom>
              <a:avLst/>
              <a:gdLst>
                <a:gd name="connsiteX0" fmla="*/ 32834 w 53892"/>
                <a:gd name="connsiteY0" fmla="*/ 10154 h 53892"/>
                <a:gd name="connsiteX1" fmla="*/ 10109 w 53892"/>
                <a:gd name="connsiteY1" fmla="*/ 32879 h 53892"/>
                <a:gd name="connsiteX2" fmla="*/ 10154 w 53892"/>
                <a:gd name="connsiteY2" fmla="*/ 49271 h 53892"/>
                <a:gd name="connsiteX3" fmla="*/ 26546 w 53892"/>
                <a:gd name="connsiteY3" fmla="*/ 49226 h 53892"/>
                <a:gd name="connsiteX4" fmla="*/ 49271 w 53892"/>
                <a:gd name="connsiteY4" fmla="*/ 26502 h 53892"/>
                <a:gd name="connsiteX5" fmla="*/ 49226 w 53892"/>
                <a:gd name="connsiteY5" fmla="*/ 10109 h 53892"/>
                <a:gd name="connsiteX6" fmla="*/ 32834 w 53892"/>
                <a:gd name="connsiteY6" fmla="*/ 10154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2" h="53892">
                  <a:moveTo>
                    <a:pt x="32834" y="10154"/>
                  </a:moveTo>
                  <a:lnTo>
                    <a:pt x="10109" y="32879"/>
                  </a:lnTo>
                  <a:cubicBezTo>
                    <a:pt x="5591" y="37415"/>
                    <a:pt x="5618" y="44753"/>
                    <a:pt x="10154" y="49271"/>
                  </a:cubicBezTo>
                  <a:cubicBezTo>
                    <a:pt x="14690" y="53789"/>
                    <a:pt x="22028" y="53762"/>
                    <a:pt x="26546" y="49226"/>
                  </a:cubicBezTo>
                  <a:lnTo>
                    <a:pt x="49271" y="26502"/>
                  </a:lnTo>
                  <a:cubicBezTo>
                    <a:pt x="53789" y="21966"/>
                    <a:pt x="53762" y="14627"/>
                    <a:pt x="49226" y="10109"/>
                  </a:cubicBezTo>
                  <a:cubicBezTo>
                    <a:pt x="44690" y="5591"/>
                    <a:pt x="37352" y="5618"/>
                    <a:pt x="32834" y="101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8D80DF7-A832-4E3A-BDDE-BB38ADF56204}"/>
                </a:ext>
              </a:extLst>
            </p:cNvPr>
            <p:cNvSpPr/>
            <p:nvPr/>
          </p:nvSpPr>
          <p:spPr>
            <a:xfrm>
              <a:off x="2573561" y="4004623"/>
              <a:ext cx="53892" cy="53892"/>
            </a:xfrm>
            <a:custGeom>
              <a:avLst/>
              <a:gdLst>
                <a:gd name="connsiteX0" fmla="*/ 32838 w 53892"/>
                <a:gd name="connsiteY0" fmla="*/ 10334 h 53892"/>
                <a:gd name="connsiteX1" fmla="*/ 10114 w 53892"/>
                <a:gd name="connsiteY1" fmla="*/ 33058 h 53892"/>
                <a:gd name="connsiteX2" fmla="*/ 10150 w 53892"/>
                <a:gd name="connsiteY2" fmla="*/ 49442 h 53892"/>
                <a:gd name="connsiteX3" fmla="*/ 18287 w 53892"/>
                <a:gd name="connsiteY3" fmla="*/ 52819 h 53892"/>
                <a:gd name="connsiteX4" fmla="*/ 26551 w 53892"/>
                <a:gd name="connsiteY4" fmla="*/ 49406 h 53892"/>
                <a:gd name="connsiteX5" fmla="*/ 49186 w 53892"/>
                <a:gd name="connsiteY5" fmla="*/ 26501 h 53892"/>
                <a:gd name="connsiteX6" fmla="*/ 49141 w 53892"/>
                <a:gd name="connsiteY6" fmla="*/ 10109 h 53892"/>
                <a:gd name="connsiteX7" fmla="*/ 32749 w 53892"/>
                <a:gd name="connsiteY7" fmla="*/ 10154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53892">
                  <a:moveTo>
                    <a:pt x="32838" y="10334"/>
                  </a:moveTo>
                  <a:lnTo>
                    <a:pt x="10114" y="33058"/>
                  </a:lnTo>
                  <a:cubicBezTo>
                    <a:pt x="5596" y="37594"/>
                    <a:pt x="5614" y="44932"/>
                    <a:pt x="10150" y="49442"/>
                  </a:cubicBezTo>
                  <a:cubicBezTo>
                    <a:pt x="12314" y="51597"/>
                    <a:pt x="15234" y="52810"/>
                    <a:pt x="18287" y="52819"/>
                  </a:cubicBezTo>
                  <a:cubicBezTo>
                    <a:pt x="21377" y="52801"/>
                    <a:pt x="24350" y="51579"/>
                    <a:pt x="26551" y="49406"/>
                  </a:cubicBezTo>
                  <a:lnTo>
                    <a:pt x="49186" y="26501"/>
                  </a:lnTo>
                  <a:cubicBezTo>
                    <a:pt x="53703" y="21966"/>
                    <a:pt x="53677" y="14627"/>
                    <a:pt x="49141" y="10109"/>
                  </a:cubicBezTo>
                  <a:cubicBezTo>
                    <a:pt x="44605" y="5591"/>
                    <a:pt x="37266" y="5618"/>
                    <a:pt x="32749" y="101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4975C05-9D36-4E01-9C80-B73D2FB17057}"/>
                </a:ext>
              </a:extLst>
            </p:cNvPr>
            <p:cNvSpPr/>
            <p:nvPr/>
          </p:nvSpPr>
          <p:spPr>
            <a:xfrm>
              <a:off x="2651641" y="4004241"/>
              <a:ext cx="53892" cy="53892"/>
            </a:xfrm>
            <a:custGeom>
              <a:avLst/>
              <a:gdLst>
                <a:gd name="connsiteX0" fmla="*/ 33440 w 53892"/>
                <a:gd name="connsiteY0" fmla="*/ 10715 h 53892"/>
                <a:gd name="connsiteX1" fmla="*/ 10716 w 53892"/>
                <a:gd name="connsiteY1" fmla="*/ 33440 h 53892"/>
                <a:gd name="connsiteX2" fmla="*/ 9584 w 53892"/>
                <a:gd name="connsiteY2" fmla="*/ 49787 h 53892"/>
                <a:gd name="connsiteX3" fmla="*/ 25931 w 53892"/>
                <a:gd name="connsiteY3" fmla="*/ 50919 h 53892"/>
                <a:gd name="connsiteX4" fmla="*/ 27063 w 53892"/>
                <a:gd name="connsiteY4" fmla="*/ 49787 h 53892"/>
                <a:gd name="connsiteX5" fmla="*/ 49787 w 53892"/>
                <a:gd name="connsiteY5" fmla="*/ 27063 h 53892"/>
                <a:gd name="connsiteX6" fmla="*/ 50919 w 53892"/>
                <a:gd name="connsiteY6" fmla="*/ 10715 h 53892"/>
                <a:gd name="connsiteX7" fmla="*/ 34572 w 53892"/>
                <a:gd name="connsiteY7" fmla="*/ 9584 h 53892"/>
                <a:gd name="connsiteX8" fmla="*/ 33440 w 53892"/>
                <a:gd name="connsiteY8" fmla="*/ 10715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92" h="53892">
                  <a:moveTo>
                    <a:pt x="33440" y="10715"/>
                  </a:moveTo>
                  <a:lnTo>
                    <a:pt x="10716" y="33440"/>
                  </a:lnTo>
                  <a:cubicBezTo>
                    <a:pt x="5892" y="37643"/>
                    <a:pt x="5380" y="44964"/>
                    <a:pt x="9584" y="49787"/>
                  </a:cubicBezTo>
                  <a:cubicBezTo>
                    <a:pt x="13787" y="54610"/>
                    <a:pt x="21108" y="55122"/>
                    <a:pt x="25931" y="50919"/>
                  </a:cubicBezTo>
                  <a:cubicBezTo>
                    <a:pt x="26335" y="50569"/>
                    <a:pt x="26713" y="50191"/>
                    <a:pt x="27063" y="49787"/>
                  </a:cubicBezTo>
                  <a:lnTo>
                    <a:pt x="49787" y="27063"/>
                  </a:lnTo>
                  <a:cubicBezTo>
                    <a:pt x="54611" y="22859"/>
                    <a:pt x="55123" y="15539"/>
                    <a:pt x="50919" y="10715"/>
                  </a:cubicBezTo>
                  <a:cubicBezTo>
                    <a:pt x="46715" y="5892"/>
                    <a:pt x="39395" y="5380"/>
                    <a:pt x="34572" y="9584"/>
                  </a:cubicBezTo>
                  <a:cubicBezTo>
                    <a:pt x="34167" y="9934"/>
                    <a:pt x="33790" y="10311"/>
                    <a:pt x="33440" y="1071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97D134A7-9669-4498-A4B6-5E3BC76C06AC}"/>
              </a:ext>
            </a:extLst>
          </p:cNvPr>
          <p:cNvGrpSpPr/>
          <p:nvPr/>
        </p:nvGrpSpPr>
        <p:grpSpPr>
          <a:xfrm>
            <a:off x="3616066" y="3854182"/>
            <a:ext cx="325678" cy="320369"/>
            <a:chOff x="3616066" y="3854182"/>
            <a:chExt cx="325678" cy="320369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0681C1E-6B9D-4082-9239-BAF081388F43}"/>
                </a:ext>
              </a:extLst>
            </p:cNvPr>
            <p:cNvSpPr/>
            <p:nvPr/>
          </p:nvSpPr>
          <p:spPr>
            <a:xfrm>
              <a:off x="3708212" y="3933579"/>
              <a:ext cx="233532" cy="143712"/>
            </a:xfrm>
            <a:custGeom>
              <a:avLst/>
              <a:gdLst>
                <a:gd name="connsiteX0" fmla="*/ 229410 w 233532"/>
                <a:gd name="connsiteY0" fmla="*/ 54431 h 143712"/>
                <a:gd name="connsiteX1" fmla="*/ 178572 w 233532"/>
                <a:gd name="connsiteY1" fmla="*/ 19221 h 143712"/>
                <a:gd name="connsiteX2" fmla="*/ 176686 w 233532"/>
                <a:gd name="connsiteY2" fmla="*/ 19221 h 143712"/>
                <a:gd name="connsiteX3" fmla="*/ 125847 w 233532"/>
                <a:gd name="connsiteY3" fmla="*/ 54431 h 143712"/>
                <a:gd name="connsiteX4" fmla="*/ 125129 w 233532"/>
                <a:gd name="connsiteY4" fmla="*/ 55509 h 143712"/>
                <a:gd name="connsiteX5" fmla="*/ 125129 w 233532"/>
                <a:gd name="connsiteY5" fmla="*/ 97814 h 143712"/>
                <a:gd name="connsiteX6" fmla="*/ 120817 w 233532"/>
                <a:gd name="connsiteY6" fmla="*/ 97814 h 143712"/>
                <a:gd name="connsiteX7" fmla="*/ 90458 w 233532"/>
                <a:gd name="connsiteY7" fmla="*/ 105988 h 143712"/>
                <a:gd name="connsiteX8" fmla="*/ 72494 w 233532"/>
                <a:gd name="connsiteY8" fmla="*/ 110928 h 143712"/>
                <a:gd name="connsiteX9" fmla="*/ 33153 w 233532"/>
                <a:gd name="connsiteY9" fmla="*/ 71587 h 143712"/>
                <a:gd name="connsiteX10" fmla="*/ 69081 w 233532"/>
                <a:gd name="connsiteY10" fmla="*/ 32964 h 143712"/>
                <a:gd name="connsiteX11" fmla="*/ 85608 w 233532"/>
                <a:gd name="connsiteY11" fmla="*/ 37275 h 143712"/>
                <a:gd name="connsiteX12" fmla="*/ 103590 w 233532"/>
                <a:gd name="connsiteY12" fmla="*/ 32731 h 143712"/>
                <a:gd name="connsiteX13" fmla="*/ 99045 w 233532"/>
                <a:gd name="connsiteY13" fmla="*/ 14749 h 143712"/>
                <a:gd name="connsiteX14" fmla="*/ 98362 w 233532"/>
                <a:gd name="connsiteY14" fmla="*/ 14371 h 143712"/>
                <a:gd name="connsiteX15" fmla="*/ 69081 w 233532"/>
                <a:gd name="connsiteY15" fmla="*/ 6737 h 143712"/>
                <a:gd name="connsiteX16" fmla="*/ 6746 w 233532"/>
                <a:gd name="connsiteY16" fmla="*/ 71587 h 143712"/>
                <a:gd name="connsiteX17" fmla="*/ 72225 w 233532"/>
                <a:gd name="connsiteY17" fmla="*/ 137155 h 143712"/>
                <a:gd name="connsiteX18" fmla="*/ 72225 w 233532"/>
                <a:gd name="connsiteY18" fmla="*/ 137155 h 143712"/>
                <a:gd name="connsiteX19" fmla="*/ 102494 w 233532"/>
                <a:gd name="connsiteY19" fmla="*/ 129072 h 143712"/>
                <a:gd name="connsiteX20" fmla="*/ 120458 w 233532"/>
                <a:gd name="connsiteY20" fmla="*/ 124042 h 143712"/>
                <a:gd name="connsiteX21" fmla="*/ 138422 w 233532"/>
                <a:gd name="connsiteY21" fmla="*/ 128982 h 143712"/>
                <a:gd name="connsiteX22" fmla="*/ 164380 w 233532"/>
                <a:gd name="connsiteY22" fmla="*/ 137066 h 143712"/>
                <a:gd name="connsiteX23" fmla="*/ 168782 w 233532"/>
                <a:gd name="connsiteY23" fmla="*/ 137066 h 143712"/>
                <a:gd name="connsiteX24" fmla="*/ 199141 w 233532"/>
                <a:gd name="connsiteY24" fmla="*/ 128982 h 143712"/>
                <a:gd name="connsiteX25" fmla="*/ 210278 w 233532"/>
                <a:gd name="connsiteY25" fmla="*/ 124491 h 143712"/>
                <a:gd name="connsiteX26" fmla="*/ 212434 w 233532"/>
                <a:gd name="connsiteY26" fmla="*/ 124491 h 143712"/>
                <a:gd name="connsiteX27" fmla="*/ 216925 w 233532"/>
                <a:gd name="connsiteY27" fmla="*/ 124491 h 143712"/>
                <a:gd name="connsiteX28" fmla="*/ 230039 w 233532"/>
                <a:gd name="connsiteY28" fmla="*/ 125838 h 143712"/>
                <a:gd name="connsiteX29" fmla="*/ 230039 w 233532"/>
                <a:gd name="connsiteY29" fmla="*/ 56138 h 143712"/>
                <a:gd name="connsiteX30" fmla="*/ 229635 w 233532"/>
                <a:gd name="connsiteY30" fmla="*/ 54539 h 143712"/>
                <a:gd name="connsiteX31" fmla="*/ 229410 w 233532"/>
                <a:gd name="connsiteY31" fmla="*/ 5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3532" h="143712">
                  <a:moveTo>
                    <a:pt x="229410" y="54431"/>
                  </a:moveTo>
                  <a:lnTo>
                    <a:pt x="178572" y="19221"/>
                  </a:lnTo>
                  <a:cubicBezTo>
                    <a:pt x="177997" y="18862"/>
                    <a:pt x="177261" y="18862"/>
                    <a:pt x="176686" y="19221"/>
                  </a:cubicBezTo>
                  <a:lnTo>
                    <a:pt x="125847" y="54431"/>
                  </a:lnTo>
                  <a:cubicBezTo>
                    <a:pt x="125425" y="54629"/>
                    <a:pt x="125147" y="55042"/>
                    <a:pt x="125129" y="55509"/>
                  </a:cubicBezTo>
                  <a:lnTo>
                    <a:pt x="125129" y="97814"/>
                  </a:lnTo>
                  <a:lnTo>
                    <a:pt x="120817" y="97814"/>
                  </a:lnTo>
                  <a:cubicBezTo>
                    <a:pt x="110120" y="97580"/>
                    <a:pt x="99593" y="100419"/>
                    <a:pt x="90458" y="105988"/>
                  </a:cubicBezTo>
                  <a:cubicBezTo>
                    <a:pt x="85123" y="109437"/>
                    <a:pt x="78845" y="111161"/>
                    <a:pt x="72494" y="110928"/>
                  </a:cubicBezTo>
                  <a:cubicBezTo>
                    <a:pt x="51117" y="110102"/>
                    <a:pt x="33979" y="92964"/>
                    <a:pt x="33153" y="71587"/>
                  </a:cubicBezTo>
                  <a:cubicBezTo>
                    <a:pt x="32542" y="51054"/>
                    <a:pt x="48557" y="33835"/>
                    <a:pt x="69081" y="32964"/>
                  </a:cubicBezTo>
                  <a:cubicBezTo>
                    <a:pt x="74875" y="32946"/>
                    <a:pt x="80569" y="34428"/>
                    <a:pt x="85608" y="37275"/>
                  </a:cubicBezTo>
                  <a:cubicBezTo>
                    <a:pt x="91833" y="40985"/>
                    <a:pt x="99880" y="38946"/>
                    <a:pt x="103590" y="32731"/>
                  </a:cubicBezTo>
                  <a:cubicBezTo>
                    <a:pt x="107300" y="26506"/>
                    <a:pt x="105261" y="18458"/>
                    <a:pt x="99045" y="14749"/>
                  </a:cubicBezTo>
                  <a:cubicBezTo>
                    <a:pt x="98821" y="14614"/>
                    <a:pt x="98596" y="14488"/>
                    <a:pt x="98362" y="14371"/>
                  </a:cubicBezTo>
                  <a:cubicBezTo>
                    <a:pt x="89425" y="9350"/>
                    <a:pt x="79339" y="6719"/>
                    <a:pt x="69081" y="6737"/>
                  </a:cubicBezTo>
                  <a:cubicBezTo>
                    <a:pt x="33997" y="7518"/>
                    <a:pt x="6144" y="36503"/>
                    <a:pt x="6746" y="71587"/>
                  </a:cubicBezTo>
                  <a:cubicBezTo>
                    <a:pt x="7689" y="107371"/>
                    <a:pt x="36441" y="136167"/>
                    <a:pt x="72225" y="137155"/>
                  </a:cubicBezTo>
                  <a:lnTo>
                    <a:pt x="72225" y="137155"/>
                  </a:lnTo>
                  <a:cubicBezTo>
                    <a:pt x="82869" y="137335"/>
                    <a:pt x="93360" y="134542"/>
                    <a:pt x="102494" y="129072"/>
                  </a:cubicBezTo>
                  <a:cubicBezTo>
                    <a:pt x="107794" y="125524"/>
                    <a:pt x="114090" y="123763"/>
                    <a:pt x="120458" y="124042"/>
                  </a:cubicBezTo>
                  <a:cubicBezTo>
                    <a:pt x="126809" y="123799"/>
                    <a:pt x="133087" y="125524"/>
                    <a:pt x="138422" y="128982"/>
                  </a:cubicBezTo>
                  <a:cubicBezTo>
                    <a:pt x="146264" y="133796"/>
                    <a:pt x="155192" y="136580"/>
                    <a:pt x="164380" y="137066"/>
                  </a:cubicBezTo>
                  <a:lnTo>
                    <a:pt x="168782" y="137066"/>
                  </a:lnTo>
                  <a:cubicBezTo>
                    <a:pt x="179452" y="137245"/>
                    <a:pt x="189970" y="134452"/>
                    <a:pt x="199141" y="128982"/>
                  </a:cubicBezTo>
                  <a:cubicBezTo>
                    <a:pt x="202527" y="126772"/>
                    <a:pt x="206308" y="125245"/>
                    <a:pt x="210278" y="124491"/>
                  </a:cubicBezTo>
                  <a:lnTo>
                    <a:pt x="212434" y="124491"/>
                  </a:lnTo>
                  <a:lnTo>
                    <a:pt x="216925" y="124491"/>
                  </a:lnTo>
                  <a:cubicBezTo>
                    <a:pt x="221335" y="124455"/>
                    <a:pt x="225727" y="124904"/>
                    <a:pt x="230039" y="125838"/>
                  </a:cubicBezTo>
                  <a:lnTo>
                    <a:pt x="230039" y="56138"/>
                  </a:lnTo>
                  <a:cubicBezTo>
                    <a:pt x="230371" y="55581"/>
                    <a:pt x="230191" y="54871"/>
                    <a:pt x="229635" y="54539"/>
                  </a:cubicBezTo>
                  <a:cubicBezTo>
                    <a:pt x="229563" y="54494"/>
                    <a:pt x="229491" y="54458"/>
                    <a:pt x="229410" y="5443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ACAE441-1BD3-4063-B57D-7052D43E9BDF}"/>
                </a:ext>
              </a:extLst>
            </p:cNvPr>
            <p:cNvSpPr/>
            <p:nvPr/>
          </p:nvSpPr>
          <p:spPr>
            <a:xfrm>
              <a:off x="3616066" y="4129641"/>
              <a:ext cx="323352" cy="44910"/>
            </a:xfrm>
            <a:custGeom>
              <a:avLst/>
              <a:gdLst>
                <a:gd name="connsiteX0" fmla="*/ 309071 w 323352"/>
                <a:gd name="connsiteY0" fmla="*/ 6752 h 44910"/>
                <a:gd name="connsiteX1" fmla="*/ 278802 w 323352"/>
                <a:gd name="connsiteY1" fmla="*/ 14926 h 44910"/>
                <a:gd name="connsiteX2" fmla="*/ 242874 w 323352"/>
                <a:gd name="connsiteY2" fmla="*/ 14926 h 44910"/>
                <a:gd name="connsiteX3" fmla="*/ 182245 w 323352"/>
                <a:gd name="connsiteY3" fmla="*/ 14926 h 44910"/>
                <a:gd name="connsiteX4" fmla="*/ 146317 w 323352"/>
                <a:gd name="connsiteY4" fmla="*/ 14926 h 44910"/>
                <a:gd name="connsiteX5" fmla="*/ 85688 w 323352"/>
                <a:gd name="connsiteY5" fmla="*/ 14926 h 44910"/>
                <a:gd name="connsiteX6" fmla="*/ 50209 w 323352"/>
                <a:gd name="connsiteY6" fmla="*/ 14926 h 44910"/>
                <a:gd name="connsiteX7" fmla="*/ 19850 w 323352"/>
                <a:gd name="connsiteY7" fmla="*/ 6752 h 44910"/>
                <a:gd name="connsiteX8" fmla="*/ 6737 w 323352"/>
                <a:gd name="connsiteY8" fmla="*/ 19866 h 44910"/>
                <a:gd name="connsiteX9" fmla="*/ 19850 w 323352"/>
                <a:gd name="connsiteY9" fmla="*/ 32979 h 44910"/>
                <a:gd name="connsiteX10" fmla="*/ 37814 w 323352"/>
                <a:gd name="connsiteY10" fmla="*/ 37919 h 44910"/>
                <a:gd name="connsiteX11" fmla="*/ 98443 w 323352"/>
                <a:gd name="connsiteY11" fmla="*/ 37919 h 44910"/>
                <a:gd name="connsiteX12" fmla="*/ 134371 w 323352"/>
                <a:gd name="connsiteY12" fmla="*/ 37919 h 44910"/>
                <a:gd name="connsiteX13" fmla="*/ 164640 w 323352"/>
                <a:gd name="connsiteY13" fmla="*/ 46093 h 44910"/>
                <a:gd name="connsiteX14" fmla="*/ 194999 w 323352"/>
                <a:gd name="connsiteY14" fmla="*/ 37919 h 44910"/>
                <a:gd name="connsiteX15" fmla="*/ 230478 w 323352"/>
                <a:gd name="connsiteY15" fmla="*/ 37919 h 44910"/>
                <a:gd name="connsiteX16" fmla="*/ 291197 w 323352"/>
                <a:gd name="connsiteY16" fmla="*/ 37919 h 44910"/>
                <a:gd name="connsiteX17" fmla="*/ 309161 w 323352"/>
                <a:gd name="connsiteY17" fmla="*/ 32979 h 44910"/>
                <a:gd name="connsiteX18" fmla="*/ 322274 w 323352"/>
                <a:gd name="connsiteY18" fmla="*/ 19866 h 44910"/>
                <a:gd name="connsiteX19" fmla="*/ 309161 w 323352"/>
                <a:gd name="connsiteY19" fmla="*/ 675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071" y="6752"/>
                  </a:moveTo>
                  <a:cubicBezTo>
                    <a:pt x="298409" y="6518"/>
                    <a:pt x="287900" y="9357"/>
                    <a:pt x="278802" y="14926"/>
                  </a:cubicBezTo>
                  <a:cubicBezTo>
                    <a:pt x="267772" y="21653"/>
                    <a:pt x="253903" y="21653"/>
                    <a:pt x="242874" y="14926"/>
                  </a:cubicBezTo>
                  <a:cubicBezTo>
                    <a:pt x="224137" y="4021"/>
                    <a:pt x="200981" y="4021"/>
                    <a:pt x="182245" y="14926"/>
                  </a:cubicBezTo>
                  <a:cubicBezTo>
                    <a:pt x="171215" y="21653"/>
                    <a:pt x="157347" y="21653"/>
                    <a:pt x="146317" y="14926"/>
                  </a:cubicBezTo>
                  <a:cubicBezTo>
                    <a:pt x="127581" y="4021"/>
                    <a:pt x="104425" y="4021"/>
                    <a:pt x="85688" y="14926"/>
                  </a:cubicBezTo>
                  <a:cubicBezTo>
                    <a:pt x="74775" y="21518"/>
                    <a:pt x="61122" y="21518"/>
                    <a:pt x="50209" y="14926"/>
                  </a:cubicBezTo>
                  <a:cubicBezTo>
                    <a:pt x="41084" y="9339"/>
                    <a:pt x="30548" y="6501"/>
                    <a:pt x="19850" y="6752"/>
                  </a:cubicBezTo>
                  <a:cubicBezTo>
                    <a:pt x="12611" y="6752"/>
                    <a:pt x="6737" y="12626"/>
                    <a:pt x="6737" y="19866"/>
                  </a:cubicBezTo>
                  <a:cubicBezTo>
                    <a:pt x="6737" y="27105"/>
                    <a:pt x="12611" y="32979"/>
                    <a:pt x="19850" y="32979"/>
                  </a:cubicBezTo>
                  <a:cubicBezTo>
                    <a:pt x="26200" y="32746"/>
                    <a:pt x="32479" y="34470"/>
                    <a:pt x="37814" y="37919"/>
                  </a:cubicBezTo>
                  <a:cubicBezTo>
                    <a:pt x="56551" y="48824"/>
                    <a:pt x="79706" y="48824"/>
                    <a:pt x="98443" y="37919"/>
                  </a:cubicBezTo>
                  <a:cubicBezTo>
                    <a:pt x="109473" y="31192"/>
                    <a:pt x="123341" y="31192"/>
                    <a:pt x="134371" y="37919"/>
                  </a:cubicBezTo>
                  <a:cubicBezTo>
                    <a:pt x="143470" y="43488"/>
                    <a:pt x="153979" y="46327"/>
                    <a:pt x="164640" y="46093"/>
                  </a:cubicBezTo>
                  <a:cubicBezTo>
                    <a:pt x="175329" y="46309"/>
                    <a:pt x="185865" y="43479"/>
                    <a:pt x="194999" y="37919"/>
                  </a:cubicBezTo>
                  <a:cubicBezTo>
                    <a:pt x="205904" y="31327"/>
                    <a:pt x="219565" y="31327"/>
                    <a:pt x="230478" y="37919"/>
                  </a:cubicBezTo>
                  <a:cubicBezTo>
                    <a:pt x="249251" y="48824"/>
                    <a:pt x="272424" y="48824"/>
                    <a:pt x="291197" y="37919"/>
                  </a:cubicBezTo>
                  <a:cubicBezTo>
                    <a:pt x="296532" y="34462"/>
                    <a:pt x="302811" y="32737"/>
                    <a:pt x="309161" y="32979"/>
                  </a:cubicBezTo>
                  <a:cubicBezTo>
                    <a:pt x="316400" y="32979"/>
                    <a:pt x="322274" y="27105"/>
                    <a:pt x="322274" y="19866"/>
                  </a:cubicBezTo>
                  <a:cubicBezTo>
                    <a:pt x="322274" y="12626"/>
                    <a:pt x="316400" y="6752"/>
                    <a:pt x="309161" y="67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E9A6A87-604E-44ED-ACCA-EE4A009DD8FA}"/>
                </a:ext>
              </a:extLst>
            </p:cNvPr>
            <p:cNvSpPr/>
            <p:nvPr/>
          </p:nvSpPr>
          <p:spPr>
            <a:xfrm>
              <a:off x="3616066" y="4077186"/>
              <a:ext cx="323352" cy="44910"/>
            </a:xfrm>
            <a:custGeom>
              <a:avLst/>
              <a:gdLst>
                <a:gd name="connsiteX0" fmla="*/ 309071 w 323352"/>
                <a:gd name="connsiteY0" fmla="*/ 6752 h 44910"/>
                <a:gd name="connsiteX1" fmla="*/ 278802 w 323352"/>
                <a:gd name="connsiteY1" fmla="*/ 14926 h 44910"/>
                <a:gd name="connsiteX2" fmla="*/ 242874 w 323352"/>
                <a:gd name="connsiteY2" fmla="*/ 14926 h 44910"/>
                <a:gd name="connsiteX3" fmla="*/ 182245 w 323352"/>
                <a:gd name="connsiteY3" fmla="*/ 14926 h 44910"/>
                <a:gd name="connsiteX4" fmla="*/ 146317 w 323352"/>
                <a:gd name="connsiteY4" fmla="*/ 14926 h 44910"/>
                <a:gd name="connsiteX5" fmla="*/ 85688 w 323352"/>
                <a:gd name="connsiteY5" fmla="*/ 14926 h 44910"/>
                <a:gd name="connsiteX6" fmla="*/ 50209 w 323352"/>
                <a:gd name="connsiteY6" fmla="*/ 14926 h 44910"/>
                <a:gd name="connsiteX7" fmla="*/ 19850 w 323352"/>
                <a:gd name="connsiteY7" fmla="*/ 6752 h 44910"/>
                <a:gd name="connsiteX8" fmla="*/ 6737 w 323352"/>
                <a:gd name="connsiteY8" fmla="*/ 19866 h 44910"/>
                <a:gd name="connsiteX9" fmla="*/ 19850 w 323352"/>
                <a:gd name="connsiteY9" fmla="*/ 32979 h 44910"/>
                <a:gd name="connsiteX10" fmla="*/ 37814 w 323352"/>
                <a:gd name="connsiteY10" fmla="*/ 37919 h 44910"/>
                <a:gd name="connsiteX11" fmla="*/ 98443 w 323352"/>
                <a:gd name="connsiteY11" fmla="*/ 37919 h 44910"/>
                <a:gd name="connsiteX12" fmla="*/ 134371 w 323352"/>
                <a:gd name="connsiteY12" fmla="*/ 37919 h 44910"/>
                <a:gd name="connsiteX13" fmla="*/ 164640 w 323352"/>
                <a:gd name="connsiteY13" fmla="*/ 46093 h 44910"/>
                <a:gd name="connsiteX14" fmla="*/ 194999 w 323352"/>
                <a:gd name="connsiteY14" fmla="*/ 37919 h 44910"/>
                <a:gd name="connsiteX15" fmla="*/ 230478 w 323352"/>
                <a:gd name="connsiteY15" fmla="*/ 37919 h 44910"/>
                <a:gd name="connsiteX16" fmla="*/ 291197 w 323352"/>
                <a:gd name="connsiteY16" fmla="*/ 37919 h 44910"/>
                <a:gd name="connsiteX17" fmla="*/ 309161 w 323352"/>
                <a:gd name="connsiteY17" fmla="*/ 32979 h 44910"/>
                <a:gd name="connsiteX18" fmla="*/ 322274 w 323352"/>
                <a:gd name="connsiteY18" fmla="*/ 19866 h 44910"/>
                <a:gd name="connsiteX19" fmla="*/ 309161 w 323352"/>
                <a:gd name="connsiteY19" fmla="*/ 675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071" y="6752"/>
                  </a:moveTo>
                  <a:cubicBezTo>
                    <a:pt x="298409" y="6518"/>
                    <a:pt x="287900" y="9357"/>
                    <a:pt x="278802" y="14926"/>
                  </a:cubicBezTo>
                  <a:cubicBezTo>
                    <a:pt x="267772" y="21653"/>
                    <a:pt x="253903" y="21653"/>
                    <a:pt x="242874" y="14926"/>
                  </a:cubicBezTo>
                  <a:cubicBezTo>
                    <a:pt x="224137" y="4021"/>
                    <a:pt x="200981" y="4021"/>
                    <a:pt x="182245" y="14926"/>
                  </a:cubicBezTo>
                  <a:cubicBezTo>
                    <a:pt x="171215" y="21653"/>
                    <a:pt x="157347" y="21653"/>
                    <a:pt x="146317" y="14926"/>
                  </a:cubicBezTo>
                  <a:cubicBezTo>
                    <a:pt x="127581" y="4021"/>
                    <a:pt x="104425" y="4021"/>
                    <a:pt x="85688" y="14926"/>
                  </a:cubicBezTo>
                  <a:cubicBezTo>
                    <a:pt x="74775" y="21518"/>
                    <a:pt x="61122" y="21518"/>
                    <a:pt x="50209" y="14926"/>
                  </a:cubicBezTo>
                  <a:cubicBezTo>
                    <a:pt x="41084" y="9339"/>
                    <a:pt x="30548" y="6501"/>
                    <a:pt x="19850" y="6752"/>
                  </a:cubicBezTo>
                  <a:cubicBezTo>
                    <a:pt x="12611" y="6752"/>
                    <a:pt x="6737" y="12626"/>
                    <a:pt x="6737" y="19866"/>
                  </a:cubicBezTo>
                  <a:cubicBezTo>
                    <a:pt x="6737" y="27105"/>
                    <a:pt x="12611" y="32979"/>
                    <a:pt x="19850" y="32979"/>
                  </a:cubicBezTo>
                  <a:cubicBezTo>
                    <a:pt x="26200" y="32746"/>
                    <a:pt x="32479" y="34470"/>
                    <a:pt x="37814" y="37919"/>
                  </a:cubicBezTo>
                  <a:cubicBezTo>
                    <a:pt x="56551" y="48824"/>
                    <a:pt x="79706" y="48824"/>
                    <a:pt x="98443" y="37919"/>
                  </a:cubicBezTo>
                  <a:cubicBezTo>
                    <a:pt x="109473" y="31192"/>
                    <a:pt x="123341" y="31192"/>
                    <a:pt x="134371" y="37919"/>
                  </a:cubicBezTo>
                  <a:cubicBezTo>
                    <a:pt x="143470" y="43488"/>
                    <a:pt x="153979" y="46327"/>
                    <a:pt x="164640" y="46093"/>
                  </a:cubicBezTo>
                  <a:cubicBezTo>
                    <a:pt x="175329" y="46309"/>
                    <a:pt x="185865" y="43479"/>
                    <a:pt x="194999" y="37919"/>
                  </a:cubicBezTo>
                  <a:cubicBezTo>
                    <a:pt x="205904" y="31327"/>
                    <a:pt x="219565" y="31327"/>
                    <a:pt x="230478" y="37919"/>
                  </a:cubicBezTo>
                  <a:cubicBezTo>
                    <a:pt x="249251" y="48824"/>
                    <a:pt x="272424" y="48824"/>
                    <a:pt x="291197" y="37919"/>
                  </a:cubicBezTo>
                  <a:cubicBezTo>
                    <a:pt x="296532" y="34462"/>
                    <a:pt x="302811" y="32737"/>
                    <a:pt x="309161" y="32979"/>
                  </a:cubicBezTo>
                  <a:cubicBezTo>
                    <a:pt x="316400" y="32979"/>
                    <a:pt x="322274" y="27105"/>
                    <a:pt x="322274" y="19866"/>
                  </a:cubicBezTo>
                  <a:cubicBezTo>
                    <a:pt x="322274" y="12626"/>
                    <a:pt x="316400" y="6752"/>
                    <a:pt x="309161" y="67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252F67A-14CD-4E1B-ADD1-69560A65D2D1}"/>
                </a:ext>
              </a:extLst>
            </p:cNvPr>
            <p:cNvSpPr/>
            <p:nvPr/>
          </p:nvSpPr>
          <p:spPr>
            <a:xfrm>
              <a:off x="3617025" y="3854182"/>
              <a:ext cx="242514" cy="215568"/>
            </a:xfrm>
            <a:custGeom>
              <a:avLst/>
              <a:gdLst>
                <a:gd name="connsiteX0" fmla="*/ 33442 w 242514"/>
                <a:gd name="connsiteY0" fmla="*/ 210085 h 215568"/>
                <a:gd name="connsiteX1" fmla="*/ 39460 w 242514"/>
                <a:gd name="connsiteY1" fmla="*/ 208558 h 215568"/>
                <a:gd name="connsiteX2" fmla="*/ 45290 w 242514"/>
                <a:gd name="connsiteY2" fmla="*/ 191088 h 215568"/>
                <a:gd name="connsiteX3" fmla="*/ 45029 w 242514"/>
                <a:gd name="connsiteY3" fmla="*/ 190594 h 215568"/>
                <a:gd name="connsiteX4" fmla="*/ 91520 w 242514"/>
                <a:gd name="connsiteY4" fmla="*/ 45427 h 215568"/>
                <a:gd name="connsiteX5" fmla="*/ 214070 w 242514"/>
                <a:gd name="connsiteY5" fmla="*/ 62151 h 215568"/>
                <a:gd name="connsiteX6" fmla="*/ 232753 w 242514"/>
                <a:gd name="connsiteY6" fmla="*/ 61433 h 215568"/>
                <a:gd name="connsiteX7" fmla="*/ 232034 w 242514"/>
                <a:gd name="connsiteY7" fmla="*/ 42750 h 215568"/>
                <a:gd name="connsiteX8" fmla="*/ 42757 w 242514"/>
                <a:gd name="connsiteY8" fmla="*/ 49289 h 215568"/>
                <a:gd name="connsiteX9" fmla="*/ 22035 w 242514"/>
                <a:gd name="connsiteY9" fmla="*/ 202810 h 215568"/>
                <a:gd name="connsiteX10" fmla="*/ 33442 w 242514"/>
                <a:gd name="connsiteY10" fmla="*/ 210085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514" h="215568">
                  <a:moveTo>
                    <a:pt x="33442" y="210085"/>
                  </a:moveTo>
                  <a:cubicBezTo>
                    <a:pt x="35544" y="210112"/>
                    <a:pt x="37619" y="209582"/>
                    <a:pt x="39460" y="208558"/>
                  </a:cubicBezTo>
                  <a:cubicBezTo>
                    <a:pt x="45891" y="205343"/>
                    <a:pt x="48505" y="197519"/>
                    <a:pt x="45290" y="191088"/>
                  </a:cubicBezTo>
                  <a:cubicBezTo>
                    <a:pt x="45209" y="190917"/>
                    <a:pt x="45119" y="190756"/>
                    <a:pt x="45029" y="190594"/>
                  </a:cubicBezTo>
                  <a:cubicBezTo>
                    <a:pt x="17778" y="137672"/>
                    <a:pt x="38589" y="72678"/>
                    <a:pt x="91520" y="45427"/>
                  </a:cubicBezTo>
                  <a:cubicBezTo>
                    <a:pt x="131822" y="24669"/>
                    <a:pt x="180801" y="31361"/>
                    <a:pt x="214070" y="62151"/>
                  </a:cubicBezTo>
                  <a:cubicBezTo>
                    <a:pt x="219424" y="67110"/>
                    <a:pt x="227795" y="66786"/>
                    <a:pt x="232753" y="61433"/>
                  </a:cubicBezTo>
                  <a:cubicBezTo>
                    <a:pt x="237711" y="56080"/>
                    <a:pt x="237388" y="47708"/>
                    <a:pt x="232034" y="42750"/>
                  </a:cubicBezTo>
                  <a:cubicBezTo>
                    <a:pt x="177963" y="-7710"/>
                    <a:pt x="93218" y="-4792"/>
                    <a:pt x="42757" y="49289"/>
                  </a:cubicBezTo>
                  <a:cubicBezTo>
                    <a:pt x="3945" y="90867"/>
                    <a:pt x="-4363" y="152430"/>
                    <a:pt x="22035" y="202810"/>
                  </a:cubicBezTo>
                  <a:cubicBezTo>
                    <a:pt x="24200" y="207157"/>
                    <a:pt x="28583" y="209960"/>
                    <a:pt x="33442" y="21008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CE153B3-E7AC-4591-B4CE-7E85CEAA64B9}"/>
              </a:ext>
            </a:extLst>
          </p:cNvPr>
          <p:cNvSpPr/>
          <p:nvPr/>
        </p:nvSpPr>
        <p:spPr>
          <a:xfrm>
            <a:off x="1327002" y="2972772"/>
            <a:ext cx="233532" cy="287424"/>
          </a:xfrm>
          <a:custGeom>
            <a:avLst/>
            <a:gdLst>
              <a:gd name="connsiteX0" fmla="*/ 223113 w 233532"/>
              <a:gd name="connsiteY0" fmla="*/ 6739 h 287424"/>
              <a:gd name="connsiteX1" fmla="*/ 196886 w 233532"/>
              <a:gd name="connsiteY1" fmla="*/ 6739 h 287424"/>
              <a:gd name="connsiteX2" fmla="*/ 196886 w 233532"/>
              <a:gd name="connsiteY2" fmla="*/ 59194 h 287424"/>
              <a:gd name="connsiteX3" fmla="*/ 177215 w 233532"/>
              <a:gd name="connsiteY3" fmla="*/ 52637 h 287424"/>
              <a:gd name="connsiteX4" fmla="*/ 157544 w 233532"/>
              <a:gd name="connsiteY4" fmla="*/ 59194 h 287424"/>
              <a:gd name="connsiteX5" fmla="*/ 157544 w 233532"/>
              <a:gd name="connsiteY5" fmla="*/ 6739 h 287424"/>
              <a:gd name="connsiteX6" fmla="*/ 6737 w 233532"/>
              <a:gd name="connsiteY6" fmla="*/ 6739 h 287424"/>
              <a:gd name="connsiteX7" fmla="*/ 6737 w 233532"/>
              <a:gd name="connsiteY7" fmla="*/ 282127 h 287424"/>
              <a:gd name="connsiteX8" fmla="*/ 223113 w 233532"/>
              <a:gd name="connsiteY8" fmla="*/ 282127 h 287424"/>
              <a:gd name="connsiteX9" fmla="*/ 229670 w 233532"/>
              <a:gd name="connsiteY9" fmla="*/ 275840 h 287424"/>
              <a:gd name="connsiteX10" fmla="*/ 229670 w 233532"/>
              <a:gd name="connsiteY10" fmla="*/ 12937 h 287424"/>
              <a:gd name="connsiteX11" fmla="*/ 223122 w 233532"/>
              <a:gd name="connsiteY11" fmla="*/ 6739 h 287424"/>
              <a:gd name="connsiteX12" fmla="*/ 223113 w 233532"/>
              <a:gd name="connsiteY12" fmla="*/ 6739 h 287424"/>
              <a:gd name="connsiteX13" fmla="*/ 46078 w 233532"/>
              <a:gd name="connsiteY13" fmla="*/ 259134 h 287424"/>
              <a:gd name="connsiteX14" fmla="*/ 42934 w 233532"/>
              <a:gd name="connsiteY14" fmla="*/ 262457 h 287424"/>
              <a:gd name="connsiteX15" fmla="*/ 42754 w 233532"/>
              <a:gd name="connsiteY15" fmla="*/ 262457 h 287424"/>
              <a:gd name="connsiteX16" fmla="*/ 29281 w 233532"/>
              <a:gd name="connsiteY16" fmla="*/ 262457 h 287424"/>
              <a:gd name="connsiteX17" fmla="*/ 26048 w 233532"/>
              <a:gd name="connsiteY17" fmla="*/ 259223 h 287424"/>
              <a:gd name="connsiteX18" fmla="*/ 26048 w 233532"/>
              <a:gd name="connsiteY18" fmla="*/ 259134 h 287424"/>
              <a:gd name="connsiteX19" fmla="*/ 26048 w 233532"/>
              <a:gd name="connsiteY19" fmla="*/ 29643 h 287424"/>
              <a:gd name="connsiteX20" fmla="*/ 29281 w 233532"/>
              <a:gd name="connsiteY20" fmla="*/ 26410 h 287424"/>
              <a:gd name="connsiteX21" fmla="*/ 42395 w 233532"/>
              <a:gd name="connsiteY21" fmla="*/ 26410 h 287424"/>
              <a:gd name="connsiteX22" fmla="*/ 45718 w 233532"/>
              <a:gd name="connsiteY22" fmla="*/ 29553 h 287424"/>
              <a:gd name="connsiteX23" fmla="*/ 45718 w 233532"/>
              <a:gd name="connsiteY23" fmla="*/ 29643 h 287424"/>
              <a:gd name="connsiteX24" fmla="*/ 173892 w 233532"/>
              <a:gd name="connsiteY24" fmla="*/ 157547 h 287424"/>
              <a:gd name="connsiteX25" fmla="*/ 88652 w 233532"/>
              <a:gd name="connsiteY25" fmla="*/ 157547 h 287424"/>
              <a:gd name="connsiteX26" fmla="*/ 79760 w 233532"/>
              <a:gd name="connsiteY26" fmla="*/ 146769 h 287424"/>
              <a:gd name="connsiteX27" fmla="*/ 88652 w 233532"/>
              <a:gd name="connsiteY27" fmla="*/ 137876 h 287424"/>
              <a:gd name="connsiteX28" fmla="*/ 173892 w 233532"/>
              <a:gd name="connsiteY28" fmla="*/ 137876 h 287424"/>
              <a:gd name="connsiteX29" fmla="*/ 184670 w 233532"/>
              <a:gd name="connsiteY29" fmla="*/ 146769 h 287424"/>
              <a:gd name="connsiteX30" fmla="*/ 175778 w 233532"/>
              <a:gd name="connsiteY30" fmla="*/ 157547 h 287424"/>
              <a:gd name="connsiteX31" fmla="*/ 173892 w 233532"/>
              <a:gd name="connsiteY31" fmla="*/ 157547 h 287424"/>
              <a:gd name="connsiteX32" fmla="*/ 173892 w 233532"/>
              <a:gd name="connsiteY32" fmla="*/ 118206 h 287424"/>
              <a:gd name="connsiteX33" fmla="*/ 88652 w 233532"/>
              <a:gd name="connsiteY33" fmla="*/ 118206 h 287424"/>
              <a:gd name="connsiteX34" fmla="*/ 79760 w 233532"/>
              <a:gd name="connsiteY34" fmla="*/ 107427 h 287424"/>
              <a:gd name="connsiteX35" fmla="*/ 88652 w 233532"/>
              <a:gd name="connsiteY35" fmla="*/ 98535 h 287424"/>
              <a:gd name="connsiteX36" fmla="*/ 173892 w 233532"/>
              <a:gd name="connsiteY36" fmla="*/ 98535 h 287424"/>
              <a:gd name="connsiteX37" fmla="*/ 184670 w 233532"/>
              <a:gd name="connsiteY37" fmla="*/ 107427 h 287424"/>
              <a:gd name="connsiteX38" fmla="*/ 175778 w 233532"/>
              <a:gd name="connsiteY38" fmla="*/ 118206 h 287424"/>
              <a:gd name="connsiteX39" fmla="*/ 173892 w 233532"/>
              <a:gd name="connsiteY39" fmla="*/ 118206 h 2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532" h="287424">
                <a:moveTo>
                  <a:pt x="223113" y="6739"/>
                </a:moveTo>
                <a:lnTo>
                  <a:pt x="196886" y="6739"/>
                </a:lnTo>
                <a:lnTo>
                  <a:pt x="196886" y="59194"/>
                </a:lnTo>
                <a:lnTo>
                  <a:pt x="177215" y="52637"/>
                </a:lnTo>
                <a:lnTo>
                  <a:pt x="157544" y="59194"/>
                </a:lnTo>
                <a:lnTo>
                  <a:pt x="157544" y="6739"/>
                </a:lnTo>
                <a:lnTo>
                  <a:pt x="6737" y="6739"/>
                </a:lnTo>
                <a:lnTo>
                  <a:pt x="6737" y="282127"/>
                </a:lnTo>
                <a:lnTo>
                  <a:pt x="223113" y="282127"/>
                </a:lnTo>
                <a:cubicBezTo>
                  <a:pt x="226652" y="282181"/>
                  <a:pt x="229571" y="279379"/>
                  <a:pt x="229670" y="275840"/>
                </a:cubicBezTo>
                <a:lnTo>
                  <a:pt x="229670" y="12937"/>
                </a:lnTo>
                <a:cubicBezTo>
                  <a:pt x="229571" y="9416"/>
                  <a:pt x="226643" y="6640"/>
                  <a:pt x="223122" y="6739"/>
                </a:cubicBezTo>
                <a:cubicBezTo>
                  <a:pt x="223113" y="6739"/>
                  <a:pt x="223113" y="6739"/>
                  <a:pt x="223113" y="6739"/>
                </a:cubicBezTo>
                <a:close/>
                <a:moveTo>
                  <a:pt x="46078" y="259134"/>
                </a:moveTo>
                <a:cubicBezTo>
                  <a:pt x="46132" y="260921"/>
                  <a:pt x="44721" y="262403"/>
                  <a:pt x="42934" y="262457"/>
                </a:cubicBezTo>
                <a:cubicBezTo>
                  <a:pt x="42880" y="262457"/>
                  <a:pt x="42817" y="262457"/>
                  <a:pt x="42754" y="262457"/>
                </a:cubicBezTo>
                <a:lnTo>
                  <a:pt x="29281" y="262457"/>
                </a:lnTo>
                <a:cubicBezTo>
                  <a:pt x="27494" y="262457"/>
                  <a:pt x="26048" y="261011"/>
                  <a:pt x="26048" y="259223"/>
                </a:cubicBezTo>
                <a:cubicBezTo>
                  <a:pt x="26048" y="259196"/>
                  <a:pt x="26048" y="259160"/>
                  <a:pt x="26048" y="259134"/>
                </a:cubicBezTo>
                <a:lnTo>
                  <a:pt x="26048" y="29643"/>
                </a:lnTo>
                <a:cubicBezTo>
                  <a:pt x="26048" y="27856"/>
                  <a:pt x="27494" y="26410"/>
                  <a:pt x="29281" y="26410"/>
                </a:cubicBezTo>
                <a:lnTo>
                  <a:pt x="42395" y="26410"/>
                </a:lnTo>
                <a:cubicBezTo>
                  <a:pt x="44182" y="26356"/>
                  <a:pt x="45665" y="27766"/>
                  <a:pt x="45718" y="29553"/>
                </a:cubicBezTo>
                <a:cubicBezTo>
                  <a:pt x="45718" y="29580"/>
                  <a:pt x="45718" y="29616"/>
                  <a:pt x="45718" y="29643"/>
                </a:cubicBezTo>
                <a:close/>
                <a:moveTo>
                  <a:pt x="173892" y="157547"/>
                </a:moveTo>
                <a:lnTo>
                  <a:pt x="88652" y="157547"/>
                </a:lnTo>
                <a:cubicBezTo>
                  <a:pt x="83218" y="157026"/>
                  <a:pt x="79239" y="152203"/>
                  <a:pt x="79760" y="146769"/>
                </a:cubicBezTo>
                <a:cubicBezTo>
                  <a:pt x="80209" y="142062"/>
                  <a:pt x="83937" y="138325"/>
                  <a:pt x="88652" y="137876"/>
                </a:cubicBezTo>
                <a:lnTo>
                  <a:pt x="173892" y="137876"/>
                </a:lnTo>
                <a:cubicBezTo>
                  <a:pt x="179326" y="137355"/>
                  <a:pt x="184149" y="141343"/>
                  <a:pt x="184670" y="146769"/>
                </a:cubicBezTo>
                <a:cubicBezTo>
                  <a:pt x="185191" y="152203"/>
                  <a:pt x="181203" y="157026"/>
                  <a:pt x="175778" y="157547"/>
                </a:cubicBezTo>
                <a:cubicBezTo>
                  <a:pt x="175149" y="157610"/>
                  <a:pt x="174520" y="157610"/>
                  <a:pt x="173892" y="157547"/>
                </a:cubicBezTo>
                <a:close/>
                <a:moveTo>
                  <a:pt x="173892" y="118206"/>
                </a:moveTo>
                <a:lnTo>
                  <a:pt x="88652" y="118206"/>
                </a:lnTo>
                <a:cubicBezTo>
                  <a:pt x="83218" y="117685"/>
                  <a:pt x="79239" y="112862"/>
                  <a:pt x="79760" y="107427"/>
                </a:cubicBezTo>
                <a:cubicBezTo>
                  <a:pt x="80209" y="102721"/>
                  <a:pt x="83937" y="98984"/>
                  <a:pt x="88652" y="98535"/>
                </a:cubicBezTo>
                <a:lnTo>
                  <a:pt x="173892" y="98535"/>
                </a:lnTo>
                <a:cubicBezTo>
                  <a:pt x="179326" y="98014"/>
                  <a:pt x="184149" y="102002"/>
                  <a:pt x="184670" y="107427"/>
                </a:cubicBezTo>
                <a:cubicBezTo>
                  <a:pt x="185191" y="112862"/>
                  <a:pt x="181203" y="117685"/>
                  <a:pt x="175778" y="118206"/>
                </a:cubicBezTo>
                <a:cubicBezTo>
                  <a:pt x="175149" y="118269"/>
                  <a:pt x="174520" y="118269"/>
                  <a:pt x="173892" y="118206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07" name="Group 1006">
            <a:extLst>
              <a:ext uri="{FF2B5EF4-FFF2-40B4-BE49-F238E27FC236}">
                <a16:creationId xmlns:a16="http://schemas.microsoft.com/office/drawing/2014/main" id="{DC1EAD87-0A41-4506-A1D4-4B521D1AB2D5}"/>
              </a:ext>
            </a:extLst>
          </p:cNvPr>
          <p:cNvGrpSpPr/>
          <p:nvPr/>
        </p:nvGrpSpPr>
        <p:grpSpPr>
          <a:xfrm>
            <a:off x="1709698" y="2972945"/>
            <a:ext cx="245103" cy="302261"/>
            <a:chOff x="1709698" y="2972945"/>
            <a:chExt cx="245103" cy="302261"/>
          </a:xfrm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389D34A-6127-40E4-B671-D8E673F53931}"/>
                </a:ext>
              </a:extLst>
            </p:cNvPr>
            <p:cNvSpPr/>
            <p:nvPr/>
          </p:nvSpPr>
          <p:spPr>
            <a:xfrm>
              <a:off x="1736042" y="3005746"/>
              <a:ext cx="188622" cy="269460"/>
            </a:xfrm>
            <a:custGeom>
              <a:avLst/>
              <a:gdLst>
                <a:gd name="connsiteX0" fmla="*/ 177125 w 188622"/>
                <a:gd name="connsiteY0" fmla="*/ 242596 h 269460"/>
                <a:gd name="connsiteX1" fmla="*/ 111557 w 188622"/>
                <a:gd name="connsiteY1" fmla="*/ 242596 h 269460"/>
                <a:gd name="connsiteX2" fmla="*/ 111557 w 188622"/>
                <a:gd name="connsiteY2" fmla="*/ 55680 h 269460"/>
                <a:gd name="connsiteX3" fmla="*/ 111557 w 188622"/>
                <a:gd name="connsiteY3" fmla="*/ 55680 h 269460"/>
                <a:gd name="connsiteX4" fmla="*/ 124760 w 188622"/>
                <a:gd name="connsiteY4" fmla="*/ 33135 h 269460"/>
                <a:gd name="connsiteX5" fmla="*/ 98703 w 188622"/>
                <a:gd name="connsiteY5" fmla="*/ 6737 h 269460"/>
                <a:gd name="connsiteX6" fmla="*/ 72305 w 188622"/>
                <a:gd name="connsiteY6" fmla="*/ 32794 h 269460"/>
                <a:gd name="connsiteX7" fmla="*/ 85419 w 188622"/>
                <a:gd name="connsiteY7" fmla="*/ 55680 h 269460"/>
                <a:gd name="connsiteX8" fmla="*/ 85419 w 188622"/>
                <a:gd name="connsiteY8" fmla="*/ 242955 h 269460"/>
                <a:gd name="connsiteX9" fmla="*/ 19850 w 188622"/>
                <a:gd name="connsiteY9" fmla="*/ 242955 h 269460"/>
                <a:gd name="connsiteX10" fmla="*/ 6737 w 188622"/>
                <a:gd name="connsiteY10" fmla="*/ 256069 h 269460"/>
                <a:gd name="connsiteX11" fmla="*/ 19850 w 188622"/>
                <a:gd name="connsiteY11" fmla="*/ 269182 h 269460"/>
                <a:gd name="connsiteX12" fmla="*/ 177125 w 188622"/>
                <a:gd name="connsiteY12" fmla="*/ 269182 h 269460"/>
                <a:gd name="connsiteX13" fmla="*/ 190239 w 188622"/>
                <a:gd name="connsiteY13" fmla="*/ 256069 h 269460"/>
                <a:gd name="connsiteX14" fmla="*/ 177125 w 188622"/>
                <a:gd name="connsiteY14" fmla="*/ 242955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622" h="269460">
                  <a:moveTo>
                    <a:pt x="177125" y="242596"/>
                  </a:moveTo>
                  <a:lnTo>
                    <a:pt x="111557" y="242596"/>
                  </a:lnTo>
                  <a:lnTo>
                    <a:pt x="111557" y="55680"/>
                  </a:lnTo>
                  <a:cubicBezTo>
                    <a:pt x="111557" y="55680"/>
                    <a:pt x="111557" y="55680"/>
                    <a:pt x="111557" y="55680"/>
                  </a:cubicBezTo>
                  <a:cubicBezTo>
                    <a:pt x="119712" y="51099"/>
                    <a:pt x="124760" y="42486"/>
                    <a:pt x="124760" y="33135"/>
                  </a:cubicBezTo>
                  <a:cubicBezTo>
                    <a:pt x="124850" y="18647"/>
                    <a:pt x="113182" y="6836"/>
                    <a:pt x="98703" y="6737"/>
                  </a:cubicBezTo>
                  <a:cubicBezTo>
                    <a:pt x="84215" y="6647"/>
                    <a:pt x="72395" y="18315"/>
                    <a:pt x="72305" y="32794"/>
                  </a:cubicBezTo>
                  <a:cubicBezTo>
                    <a:pt x="72242" y="42225"/>
                    <a:pt x="77254" y="50965"/>
                    <a:pt x="85419" y="55680"/>
                  </a:cubicBezTo>
                  <a:lnTo>
                    <a:pt x="85419" y="242955"/>
                  </a:lnTo>
                  <a:lnTo>
                    <a:pt x="19850" y="242955"/>
                  </a:lnTo>
                  <a:cubicBezTo>
                    <a:pt x="12611" y="242955"/>
                    <a:pt x="6737" y="248829"/>
                    <a:pt x="6737" y="256069"/>
                  </a:cubicBezTo>
                  <a:cubicBezTo>
                    <a:pt x="6737" y="263308"/>
                    <a:pt x="12611" y="269182"/>
                    <a:pt x="19850" y="269182"/>
                  </a:cubicBezTo>
                  <a:lnTo>
                    <a:pt x="177125" y="269182"/>
                  </a:lnTo>
                  <a:cubicBezTo>
                    <a:pt x="184365" y="269182"/>
                    <a:pt x="190239" y="263308"/>
                    <a:pt x="190239" y="256069"/>
                  </a:cubicBezTo>
                  <a:cubicBezTo>
                    <a:pt x="190239" y="248829"/>
                    <a:pt x="184365" y="242955"/>
                    <a:pt x="177125" y="24295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A951952-F037-45BD-B99D-DBB9E2352469}"/>
                </a:ext>
              </a:extLst>
            </p:cNvPr>
            <p:cNvSpPr/>
            <p:nvPr/>
          </p:nvSpPr>
          <p:spPr>
            <a:xfrm>
              <a:off x="1869167" y="2985923"/>
              <a:ext cx="35928" cy="98802"/>
            </a:xfrm>
            <a:custGeom>
              <a:avLst/>
              <a:gdLst>
                <a:gd name="connsiteX0" fmla="*/ 9330 w 35928"/>
                <a:gd name="connsiteY0" fmla="*/ 96431 h 98802"/>
                <a:gd name="connsiteX1" fmla="*/ 25947 w 35928"/>
                <a:gd name="connsiteY1" fmla="*/ 91311 h 98802"/>
                <a:gd name="connsiteX2" fmla="*/ 25947 w 35928"/>
                <a:gd name="connsiteY2" fmla="*/ 13887 h 98802"/>
                <a:gd name="connsiteX3" fmla="*/ 9330 w 35928"/>
                <a:gd name="connsiteY3" fmla="*/ 8767 h 98802"/>
                <a:gd name="connsiteX4" fmla="*/ 9330 w 35928"/>
                <a:gd name="connsiteY4" fmla="*/ 24485 h 98802"/>
                <a:gd name="connsiteX5" fmla="*/ 9330 w 35928"/>
                <a:gd name="connsiteY5" fmla="*/ 80713 h 98802"/>
                <a:gd name="connsiteX6" fmla="*/ 9330 w 35928"/>
                <a:gd name="connsiteY6" fmla="*/ 9643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98802">
                  <a:moveTo>
                    <a:pt x="9330" y="96431"/>
                  </a:moveTo>
                  <a:cubicBezTo>
                    <a:pt x="12923" y="100383"/>
                    <a:pt x="21276" y="98587"/>
                    <a:pt x="25947" y="91311"/>
                  </a:cubicBezTo>
                  <a:cubicBezTo>
                    <a:pt x="41036" y="67707"/>
                    <a:pt x="41036" y="37491"/>
                    <a:pt x="25947" y="13887"/>
                  </a:cubicBezTo>
                  <a:cubicBezTo>
                    <a:pt x="21276" y="6521"/>
                    <a:pt x="12923" y="4905"/>
                    <a:pt x="9330" y="8767"/>
                  </a:cubicBezTo>
                  <a:cubicBezTo>
                    <a:pt x="5872" y="13437"/>
                    <a:pt x="5872" y="19815"/>
                    <a:pt x="9330" y="24485"/>
                  </a:cubicBezTo>
                  <a:cubicBezTo>
                    <a:pt x="20288" y="41623"/>
                    <a:pt x="20288" y="63575"/>
                    <a:pt x="9330" y="80713"/>
                  </a:cubicBezTo>
                  <a:cubicBezTo>
                    <a:pt x="5872" y="85383"/>
                    <a:pt x="5872" y="91760"/>
                    <a:pt x="9330" y="9643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788148C-D5AD-40ED-9F68-37BB0B5E6F36}"/>
                </a:ext>
              </a:extLst>
            </p:cNvPr>
            <p:cNvSpPr/>
            <p:nvPr/>
          </p:nvSpPr>
          <p:spPr>
            <a:xfrm>
              <a:off x="1909891" y="2972945"/>
              <a:ext cx="44910" cy="125748"/>
            </a:xfrm>
            <a:custGeom>
              <a:avLst/>
              <a:gdLst>
                <a:gd name="connsiteX0" fmla="*/ 25552 w 44910"/>
                <a:gd name="connsiteY0" fmla="*/ 12942 h 125748"/>
                <a:gd name="connsiteX1" fmla="*/ 9205 w 44910"/>
                <a:gd name="connsiteY1" fmla="*/ 8901 h 125748"/>
                <a:gd name="connsiteX2" fmla="*/ 9654 w 44910"/>
                <a:gd name="connsiteY2" fmla="*/ 24439 h 125748"/>
                <a:gd name="connsiteX3" fmla="*/ 9654 w 44910"/>
                <a:gd name="connsiteY3" fmla="*/ 106625 h 125748"/>
                <a:gd name="connsiteX4" fmla="*/ 9205 w 44910"/>
                <a:gd name="connsiteY4" fmla="*/ 122164 h 125748"/>
                <a:gd name="connsiteX5" fmla="*/ 25552 w 44910"/>
                <a:gd name="connsiteY5" fmla="*/ 118122 h 125748"/>
                <a:gd name="connsiteX6" fmla="*/ 25552 w 44910"/>
                <a:gd name="connsiteY6" fmla="*/ 12942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125748">
                  <a:moveTo>
                    <a:pt x="25552" y="12942"/>
                  </a:moveTo>
                  <a:cubicBezTo>
                    <a:pt x="20882" y="6475"/>
                    <a:pt x="12888" y="4948"/>
                    <a:pt x="9205" y="8901"/>
                  </a:cubicBezTo>
                  <a:cubicBezTo>
                    <a:pt x="5756" y="13562"/>
                    <a:pt x="5936" y="19984"/>
                    <a:pt x="9654" y="24439"/>
                  </a:cubicBezTo>
                  <a:cubicBezTo>
                    <a:pt x="27268" y="49005"/>
                    <a:pt x="27268" y="82059"/>
                    <a:pt x="9654" y="106625"/>
                  </a:cubicBezTo>
                  <a:cubicBezTo>
                    <a:pt x="5936" y="111080"/>
                    <a:pt x="5756" y="117502"/>
                    <a:pt x="9205" y="122164"/>
                  </a:cubicBezTo>
                  <a:cubicBezTo>
                    <a:pt x="12888" y="126116"/>
                    <a:pt x="20882" y="124678"/>
                    <a:pt x="25552" y="118122"/>
                  </a:cubicBezTo>
                  <a:cubicBezTo>
                    <a:pt x="48223" y="86729"/>
                    <a:pt x="48223" y="44334"/>
                    <a:pt x="25552" y="1294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4646965-1F34-4EA6-A279-35A9BC73F9A2}"/>
                </a:ext>
              </a:extLst>
            </p:cNvPr>
            <p:cNvSpPr/>
            <p:nvPr/>
          </p:nvSpPr>
          <p:spPr>
            <a:xfrm>
              <a:off x="1755084" y="2985844"/>
              <a:ext cx="35928" cy="98802"/>
            </a:xfrm>
            <a:custGeom>
              <a:avLst/>
              <a:gdLst>
                <a:gd name="connsiteX0" fmla="*/ 34760 w 35928"/>
                <a:gd name="connsiteY0" fmla="*/ 96511 h 98802"/>
                <a:gd name="connsiteX1" fmla="*/ 34760 w 35928"/>
                <a:gd name="connsiteY1" fmla="*/ 80793 h 98802"/>
                <a:gd name="connsiteX2" fmla="*/ 34760 w 35928"/>
                <a:gd name="connsiteY2" fmla="*/ 24565 h 98802"/>
                <a:gd name="connsiteX3" fmla="*/ 34760 w 35928"/>
                <a:gd name="connsiteY3" fmla="*/ 8847 h 98802"/>
                <a:gd name="connsiteX4" fmla="*/ 18054 w 35928"/>
                <a:gd name="connsiteY4" fmla="*/ 13966 h 98802"/>
                <a:gd name="connsiteX5" fmla="*/ 18054 w 35928"/>
                <a:gd name="connsiteY5" fmla="*/ 91391 h 98802"/>
                <a:gd name="connsiteX6" fmla="*/ 34760 w 35928"/>
                <a:gd name="connsiteY6" fmla="*/ 9651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98802">
                  <a:moveTo>
                    <a:pt x="34760" y="96511"/>
                  </a:moveTo>
                  <a:cubicBezTo>
                    <a:pt x="38165" y="91822"/>
                    <a:pt x="38165" y="85481"/>
                    <a:pt x="34760" y="80793"/>
                  </a:cubicBezTo>
                  <a:cubicBezTo>
                    <a:pt x="23802" y="63655"/>
                    <a:pt x="23802" y="41703"/>
                    <a:pt x="34760" y="24565"/>
                  </a:cubicBezTo>
                  <a:cubicBezTo>
                    <a:pt x="38191" y="19885"/>
                    <a:pt x="38191" y="13526"/>
                    <a:pt x="34760" y="8847"/>
                  </a:cubicBezTo>
                  <a:cubicBezTo>
                    <a:pt x="31078" y="4805"/>
                    <a:pt x="22724" y="6601"/>
                    <a:pt x="18054" y="13966"/>
                  </a:cubicBezTo>
                  <a:cubicBezTo>
                    <a:pt x="2964" y="37571"/>
                    <a:pt x="2964" y="67786"/>
                    <a:pt x="18054" y="91391"/>
                  </a:cubicBezTo>
                  <a:cubicBezTo>
                    <a:pt x="22724" y="98667"/>
                    <a:pt x="31078" y="100463"/>
                    <a:pt x="34760" y="9651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EEE006-9404-41FA-9220-8320B9650520}"/>
                </a:ext>
              </a:extLst>
            </p:cNvPr>
            <p:cNvSpPr/>
            <p:nvPr/>
          </p:nvSpPr>
          <p:spPr>
            <a:xfrm>
              <a:off x="1709698" y="2972945"/>
              <a:ext cx="44910" cy="125748"/>
            </a:xfrm>
            <a:custGeom>
              <a:avLst/>
              <a:gdLst>
                <a:gd name="connsiteX0" fmla="*/ 40087 w 44910"/>
                <a:gd name="connsiteY0" fmla="*/ 122164 h 125748"/>
                <a:gd name="connsiteX1" fmla="*/ 40087 w 44910"/>
                <a:gd name="connsiteY1" fmla="*/ 106625 h 125748"/>
                <a:gd name="connsiteX2" fmla="*/ 40087 w 44910"/>
                <a:gd name="connsiteY2" fmla="*/ 24439 h 125748"/>
                <a:gd name="connsiteX3" fmla="*/ 40087 w 44910"/>
                <a:gd name="connsiteY3" fmla="*/ 8901 h 125748"/>
                <a:gd name="connsiteX4" fmla="*/ 23739 w 44910"/>
                <a:gd name="connsiteY4" fmla="*/ 12942 h 125748"/>
                <a:gd name="connsiteX5" fmla="*/ 23739 w 44910"/>
                <a:gd name="connsiteY5" fmla="*/ 118122 h 125748"/>
                <a:gd name="connsiteX6" fmla="*/ 40087 w 44910"/>
                <a:gd name="connsiteY6" fmla="*/ 122164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125748">
                  <a:moveTo>
                    <a:pt x="40087" y="122164"/>
                  </a:moveTo>
                  <a:cubicBezTo>
                    <a:pt x="43706" y="117619"/>
                    <a:pt x="43706" y="111170"/>
                    <a:pt x="40087" y="106625"/>
                  </a:cubicBezTo>
                  <a:cubicBezTo>
                    <a:pt x="22383" y="82086"/>
                    <a:pt x="22383" y="48978"/>
                    <a:pt x="40087" y="24439"/>
                  </a:cubicBezTo>
                  <a:cubicBezTo>
                    <a:pt x="43706" y="19895"/>
                    <a:pt x="43706" y="13445"/>
                    <a:pt x="40087" y="8901"/>
                  </a:cubicBezTo>
                  <a:cubicBezTo>
                    <a:pt x="36404" y="4948"/>
                    <a:pt x="28500" y="6475"/>
                    <a:pt x="23739" y="12942"/>
                  </a:cubicBezTo>
                  <a:cubicBezTo>
                    <a:pt x="1069" y="44334"/>
                    <a:pt x="1069" y="86729"/>
                    <a:pt x="23739" y="118122"/>
                  </a:cubicBezTo>
                  <a:cubicBezTo>
                    <a:pt x="28500" y="124678"/>
                    <a:pt x="36404" y="125846"/>
                    <a:pt x="40087" y="1221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2440EEB0-4B7A-45B4-901D-051E502E6E20}"/>
              </a:ext>
            </a:extLst>
          </p:cNvPr>
          <p:cNvGrpSpPr/>
          <p:nvPr/>
        </p:nvGrpSpPr>
        <p:grpSpPr>
          <a:xfrm>
            <a:off x="2059664" y="3026253"/>
            <a:ext cx="323352" cy="248586"/>
            <a:chOff x="2059664" y="3026253"/>
            <a:chExt cx="323352" cy="248586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F062971-C5F4-4464-A47B-6A0E4CAD3DD1}"/>
                </a:ext>
              </a:extLst>
            </p:cNvPr>
            <p:cNvSpPr/>
            <p:nvPr/>
          </p:nvSpPr>
          <p:spPr>
            <a:xfrm>
              <a:off x="2059664" y="3176037"/>
              <a:ext cx="323352" cy="98802"/>
            </a:xfrm>
            <a:custGeom>
              <a:avLst/>
              <a:gdLst>
                <a:gd name="connsiteX0" fmla="*/ 314909 w 323352"/>
                <a:gd name="connsiteY0" fmla="*/ 6737 h 98802"/>
                <a:gd name="connsiteX1" fmla="*/ 13293 w 323352"/>
                <a:gd name="connsiteY1" fmla="*/ 6737 h 98802"/>
                <a:gd name="connsiteX2" fmla="*/ 6737 w 323352"/>
                <a:gd name="connsiteY2" fmla="*/ 13293 h 98802"/>
                <a:gd name="connsiteX3" fmla="*/ 91976 w 323352"/>
                <a:gd name="connsiteY3" fmla="*/ 98533 h 98802"/>
                <a:gd name="connsiteX4" fmla="*/ 236227 w 323352"/>
                <a:gd name="connsiteY4" fmla="*/ 98533 h 98802"/>
                <a:gd name="connsiteX5" fmla="*/ 321466 w 323352"/>
                <a:gd name="connsiteY5" fmla="*/ 13293 h 98802"/>
                <a:gd name="connsiteX6" fmla="*/ 314909 w 323352"/>
                <a:gd name="connsiteY6" fmla="*/ 6737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98802">
                  <a:moveTo>
                    <a:pt x="314909" y="6737"/>
                  </a:moveTo>
                  <a:lnTo>
                    <a:pt x="13293" y="6737"/>
                  </a:lnTo>
                  <a:cubicBezTo>
                    <a:pt x="9674" y="6737"/>
                    <a:pt x="6737" y="9674"/>
                    <a:pt x="6737" y="13293"/>
                  </a:cubicBezTo>
                  <a:cubicBezTo>
                    <a:pt x="6737" y="60368"/>
                    <a:pt x="44901" y="98533"/>
                    <a:pt x="91976" y="98533"/>
                  </a:cubicBezTo>
                  <a:lnTo>
                    <a:pt x="236227" y="98533"/>
                  </a:lnTo>
                  <a:cubicBezTo>
                    <a:pt x="283302" y="98533"/>
                    <a:pt x="321466" y="60368"/>
                    <a:pt x="321466" y="13293"/>
                  </a:cubicBezTo>
                  <a:cubicBezTo>
                    <a:pt x="321466" y="9674"/>
                    <a:pt x="318529" y="6737"/>
                    <a:pt x="31490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8D8B6A3-5C5B-482F-A501-4BBF512467F8}"/>
                </a:ext>
              </a:extLst>
            </p:cNvPr>
            <p:cNvSpPr/>
            <p:nvPr/>
          </p:nvSpPr>
          <p:spPr>
            <a:xfrm>
              <a:off x="2138975" y="3099821"/>
              <a:ext cx="62874" cy="44910"/>
            </a:xfrm>
            <a:custGeom>
              <a:avLst/>
              <a:gdLst>
                <a:gd name="connsiteX0" fmla="*/ 64401 w 62874"/>
                <a:gd name="connsiteY0" fmla="*/ 12264 h 44910"/>
                <a:gd name="connsiteX1" fmla="*/ 48054 w 62874"/>
                <a:gd name="connsiteY1" fmla="*/ 7863 h 44910"/>
                <a:gd name="connsiteX2" fmla="*/ 7904 w 62874"/>
                <a:gd name="connsiteY2" fmla="*/ 31037 h 44910"/>
                <a:gd name="connsiteX3" fmla="*/ 6737 w 62874"/>
                <a:gd name="connsiteY3" fmla="*/ 35348 h 44910"/>
                <a:gd name="connsiteX4" fmla="*/ 23084 w 62874"/>
                <a:gd name="connsiteY4" fmla="*/ 39749 h 44910"/>
                <a:gd name="connsiteX5" fmla="*/ 63233 w 62874"/>
                <a:gd name="connsiteY5" fmla="*/ 16576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44910">
                  <a:moveTo>
                    <a:pt x="64401" y="12264"/>
                  </a:moveTo>
                  <a:lnTo>
                    <a:pt x="48054" y="7863"/>
                  </a:lnTo>
                  <a:cubicBezTo>
                    <a:pt x="30566" y="3174"/>
                    <a:pt x="12593" y="13549"/>
                    <a:pt x="7904" y="31037"/>
                  </a:cubicBezTo>
                  <a:lnTo>
                    <a:pt x="6737" y="35348"/>
                  </a:lnTo>
                  <a:lnTo>
                    <a:pt x="23084" y="39749"/>
                  </a:lnTo>
                  <a:cubicBezTo>
                    <a:pt x="40572" y="44438"/>
                    <a:pt x="58545" y="34064"/>
                    <a:pt x="63233" y="1657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217F2DD-749C-4F02-A7D5-B920599284BC}"/>
                </a:ext>
              </a:extLst>
            </p:cNvPr>
            <p:cNvSpPr/>
            <p:nvPr/>
          </p:nvSpPr>
          <p:spPr>
            <a:xfrm>
              <a:off x="2192957" y="3114282"/>
              <a:ext cx="62874" cy="44910"/>
            </a:xfrm>
            <a:custGeom>
              <a:avLst/>
              <a:gdLst>
                <a:gd name="connsiteX0" fmla="*/ 6737 w 62874"/>
                <a:gd name="connsiteY0" fmla="*/ 35348 h 44910"/>
                <a:gd name="connsiteX1" fmla="*/ 23084 w 62874"/>
                <a:gd name="connsiteY1" fmla="*/ 39749 h 44910"/>
                <a:gd name="connsiteX2" fmla="*/ 63233 w 62874"/>
                <a:gd name="connsiteY2" fmla="*/ 16576 h 44910"/>
                <a:gd name="connsiteX3" fmla="*/ 64401 w 62874"/>
                <a:gd name="connsiteY3" fmla="*/ 12264 h 44910"/>
                <a:gd name="connsiteX4" fmla="*/ 48054 w 62874"/>
                <a:gd name="connsiteY4" fmla="*/ 7863 h 44910"/>
                <a:gd name="connsiteX5" fmla="*/ 7904 w 62874"/>
                <a:gd name="connsiteY5" fmla="*/ 310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44910">
                  <a:moveTo>
                    <a:pt x="6737" y="35348"/>
                  </a:moveTo>
                  <a:lnTo>
                    <a:pt x="23084" y="39749"/>
                  </a:lnTo>
                  <a:cubicBezTo>
                    <a:pt x="40572" y="44438"/>
                    <a:pt x="58545" y="34064"/>
                    <a:pt x="63233" y="16576"/>
                  </a:cubicBezTo>
                  <a:lnTo>
                    <a:pt x="64401" y="12264"/>
                  </a:lnTo>
                  <a:lnTo>
                    <a:pt x="48054" y="7863"/>
                  </a:lnTo>
                  <a:cubicBezTo>
                    <a:pt x="30566" y="3174"/>
                    <a:pt x="12593" y="13549"/>
                    <a:pt x="7904" y="310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6B082D0-5A75-4296-83F5-75E0FD3539B8}"/>
                </a:ext>
              </a:extLst>
            </p:cNvPr>
            <p:cNvSpPr/>
            <p:nvPr/>
          </p:nvSpPr>
          <p:spPr>
            <a:xfrm>
              <a:off x="2246939" y="3128743"/>
              <a:ext cx="62874" cy="44910"/>
            </a:xfrm>
            <a:custGeom>
              <a:avLst/>
              <a:gdLst>
                <a:gd name="connsiteX0" fmla="*/ 6737 w 62874"/>
                <a:gd name="connsiteY0" fmla="*/ 35438 h 44910"/>
                <a:gd name="connsiteX1" fmla="*/ 23084 w 62874"/>
                <a:gd name="connsiteY1" fmla="*/ 39749 h 44910"/>
                <a:gd name="connsiteX2" fmla="*/ 63233 w 62874"/>
                <a:gd name="connsiteY2" fmla="*/ 16576 h 44910"/>
                <a:gd name="connsiteX3" fmla="*/ 64401 w 62874"/>
                <a:gd name="connsiteY3" fmla="*/ 12264 h 44910"/>
                <a:gd name="connsiteX4" fmla="*/ 48054 w 62874"/>
                <a:gd name="connsiteY4" fmla="*/ 7863 h 44910"/>
                <a:gd name="connsiteX5" fmla="*/ 7904 w 62874"/>
                <a:gd name="connsiteY5" fmla="*/ 310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44910">
                  <a:moveTo>
                    <a:pt x="6737" y="35438"/>
                  </a:moveTo>
                  <a:lnTo>
                    <a:pt x="23084" y="39749"/>
                  </a:lnTo>
                  <a:cubicBezTo>
                    <a:pt x="40572" y="44438"/>
                    <a:pt x="58545" y="34064"/>
                    <a:pt x="63233" y="16576"/>
                  </a:cubicBezTo>
                  <a:lnTo>
                    <a:pt x="64401" y="12264"/>
                  </a:lnTo>
                  <a:lnTo>
                    <a:pt x="48054" y="7863"/>
                  </a:lnTo>
                  <a:cubicBezTo>
                    <a:pt x="30566" y="3174"/>
                    <a:pt x="12593" y="13549"/>
                    <a:pt x="7904" y="310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79B65E2-B662-4111-A74D-829BE9086EA4}"/>
                </a:ext>
              </a:extLst>
            </p:cNvPr>
            <p:cNvSpPr/>
            <p:nvPr/>
          </p:nvSpPr>
          <p:spPr>
            <a:xfrm>
              <a:off x="2161054" y="3038522"/>
              <a:ext cx="53892" cy="53892"/>
            </a:xfrm>
            <a:custGeom>
              <a:avLst/>
              <a:gdLst>
                <a:gd name="connsiteX0" fmla="*/ 30556 w 53892"/>
                <a:gd name="connsiteY0" fmla="*/ 51287 h 53892"/>
                <a:gd name="connsiteX1" fmla="*/ 46813 w 53892"/>
                <a:gd name="connsiteY1" fmla="*/ 55688 h 53892"/>
                <a:gd name="connsiteX2" fmla="*/ 48520 w 53892"/>
                <a:gd name="connsiteY2" fmla="*/ 51287 h 53892"/>
                <a:gd name="connsiteX3" fmla="*/ 25346 w 53892"/>
                <a:gd name="connsiteY3" fmla="*/ 11138 h 53892"/>
                <a:gd name="connsiteX4" fmla="*/ 9089 w 53892"/>
                <a:gd name="connsiteY4" fmla="*/ 6737 h 53892"/>
                <a:gd name="connsiteX5" fmla="*/ 7921 w 53892"/>
                <a:gd name="connsiteY5" fmla="*/ 11048 h 53892"/>
                <a:gd name="connsiteX6" fmla="*/ 30556 w 53892"/>
                <a:gd name="connsiteY6" fmla="*/ 5128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2" h="53892">
                  <a:moveTo>
                    <a:pt x="30556" y="51287"/>
                  </a:moveTo>
                  <a:lnTo>
                    <a:pt x="46813" y="55688"/>
                  </a:lnTo>
                  <a:lnTo>
                    <a:pt x="48520" y="51287"/>
                  </a:lnTo>
                  <a:cubicBezTo>
                    <a:pt x="53208" y="33799"/>
                    <a:pt x="42834" y="15826"/>
                    <a:pt x="25346" y="11138"/>
                  </a:cubicBezTo>
                  <a:lnTo>
                    <a:pt x="9089" y="6737"/>
                  </a:lnTo>
                  <a:lnTo>
                    <a:pt x="7921" y="11048"/>
                  </a:lnTo>
                  <a:cubicBezTo>
                    <a:pt x="3143" y="28401"/>
                    <a:pt x="13247" y="46365"/>
                    <a:pt x="30556" y="5128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6E389C9-BD20-4E82-A41A-C6FD313A0DD4}"/>
                </a:ext>
              </a:extLst>
            </p:cNvPr>
            <p:cNvSpPr/>
            <p:nvPr/>
          </p:nvSpPr>
          <p:spPr>
            <a:xfrm>
              <a:off x="2214465" y="3052983"/>
              <a:ext cx="53892" cy="53892"/>
            </a:xfrm>
            <a:custGeom>
              <a:avLst/>
              <a:gdLst>
                <a:gd name="connsiteX0" fmla="*/ 31037 w 53892"/>
                <a:gd name="connsiteY0" fmla="*/ 51198 h 53892"/>
                <a:gd name="connsiteX1" fmla="*/ 47294 w 53892"/>
                <a:gd name="connsiteY1" fmla="*/ 55599 h 53892"/>
                <a:gd name="connsiteX2" fmla="*/ 48462 w 53892"/>
                <a:gd name="connsiteY2" fmla="*/ 51287 h 53892"/>
                <a:gd name="connsiteX3" fmla="*/ 25288 w 53892"/>
                <a:gd name="connsiteY3" fmla="*/ 11138 h 53892"/>
                <a:gd name="connsiteX4" fmla="*/ 9031 w 53892"/>
                <a:gd name="connsiteY4" fmla="*/ 6737 h 53892"/>
                <a:gd name="connsiteX5" fmla="*/ 7863 w 53892"/>
                <a:gd name="connsiteY5" fmla="*/ 11048 h 53892"/>
                <a:gd name="connsiteX6" fmla="*/ 31037 w 53892"/>
                <a:gd name="connsiteY6" fmla="*/ 51198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2" h="53892">
                  <a:moveTo>
                    <a:pt x="31037" y="51198"/>
                  </a:moveTo>
                  <a:lnTo>
                    <a:pt x="47294" y="55599"/>
                  </a:lnTo>
                  <a:lnTo>
                    <a:pt x="48462" y="51287"/>
                  </a:lnTo>
                  <a:cubicBezTo>
                    <a:pt x="53150" y="33799"/>
                    <a:pt x="42776" y="15826"/>
                    <a:pt x="25288" y="11138"/>
                  </a:cubicBezTo>
                  <a:lnTo>
                    <a:pt x="9031" y="6737"/>
                  </a:lnTo>
                  <a:lnTo>
                    <a:pt x="7863" y="11048"/>
                  </a:lnTo>
                  <a:cubicBezTo>
                    <a:pt x="3174" y="28536"/>
                    <a:pt x="13549" y="46509"/>
                    <a:pt x="31037" y="51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1C30EA0-285C-470F-A53C-49FB1D739FEA}"/>
                </a:ext>
              </a:extLst>
            </p:cNvPr>
            <p:cNvSpPr/>
            <p:nvPr/>
          </p:nvSpPr>
          <p:spPr>
            <a:xfrm>
              <a:off x="2268786" y="3067444"/>
              <a:ext cx="53892" cy="53892"/>
            </a:xfrm>
            <a:custGeom>
              <a:avLst/>
              <a:gdLst>
                <a:gd name="connsiteX0" fmla="*/ 31057 w 53892"/>
                <a:gd name="connsiteY0" fmla="*/ 51197 h 53892"/>
                <a:gd name="connsiteX1" fmla="*/ 47314 w 53892"/>
                <a:gd name="connsiteY1" fmla="*/ 55599 h 53892"/>
                <a:gd name="connsiteX2" fmla="*/ 48482 w 53892"/>
                <a:gd name="connsiteY2" fmla="*/ 51287 h 53892"/>
                <a:gd name="connsiteX3" fmla="*/ 25308 w 53892"/>
                <a:gd name="connsiteY3" fmla="*/ 11138 h 53892"/>
                <a:gd name="connsiteX4" fmla="*/ 8961 w 53892"/>
                <a:gd name="connsiteY4" fmla="*/ 6737 h 53892"/>
                <a:gd name="connsiteX5" fmla="*/ 7883 w 53892"/>
                <a:gd name="connsiteY5" fmla="*/ 11048 h 53892"/>
                <a:gd name="connsiteX6" fmla="*/ 30895 w 53892"/>
                <a:gd name="connsiteY6" fmla="*/ 51152 h 53892"/>
                <a:gd name="connsiteX7" fmla="*/ 31057 w 53892"/>
                <a:gd name="connsiteY7" fmla="*/ 5119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53892">
                  <a:moveTo>
                    <a:pt x="31057" y="51197"/>
                  </a:moveTo>
                  <a:lnTo>
                    <a:pt x="47314" y="55599"/>
                  </a:lnTo>
                  <a:lnTo>
                    <a:pt x="48482" y="51287"/>
                  </a:lnTo>
                  <a:cubicBezTo>
                    <a:pt x="53171" y="33799"/>
                    <a:pt x="42796" y="15826"/>
                    <a:pt x="25308" y="11138"/>
                  </a:cubicBezTo>
                  <a:lnTo>
                    <a:pt x="8961" y="6737"/>
                  </a:lnTo>
                  <a:lnTo>
                    <a:pt x="7883" y="11048"/>
                  </a:lnTo>
                  <a:cubicBezTo>
                    <a:pt x="3159" y="28473"/>
                    <a:pt x="13461" y="46428"/>
                    <a:pt x="30895" y="51152"/>
                  </a:cubicBezTo>
                  <a:cubicBezTo>
                    <a:pt x="30949" y="51170"/>
                    <a:pt x="31003" y="51179"/>
                    <a:pt x="31057" y="51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306F538-9FEC-4722-9B8E-F21E4A3C9D2E}"/>
                </a:ext>
              </a:extLst>
            </p:cNvPr>
            <p:cNvSpPr/>
            <p:nvPr/>
          </p:nvSpPr>
          <p:spPr>
            <a:xfrm>
              <a:off x="2316549" y="3119360"/>
              <a:ext cx="53892" cy="35928"/>
            </a:xfrm>
            <a:custGeom>
              <a:avLst/>
              <a:gdLst>
                <a:gd name="connsiteX0" fmla="*/ 51108 w 53892"/>
                <a:gd name="connsiteY0" fmla="*/ 27126 h 35928"/>
                <a:gd name="connsiteX1" fmla="*/ 45179 w 53892"/>
                <a:gd name="connsiteY1" fmla="*/ 15889 h 35928"/>
                <a:gd name="connsiteX2" fmla="*/ 44551 w 53892"/>
                <a:gd name="connsiteY2" fmla="*/ 15719 h 35928"/>
                <a:gd name="connsiteX3" fmla="*/ 11587 w 53892"/>
                <a:gd name="connsiteY3" fmla="*/ 6737 h 35928"/>
                <a:gd name="connsiteX4" fmla="*/ 6737 w 53892"/>
                <a:gd name="connsiteY4" fmla="*/ 24701 h 35928"/>
                <a:gd name="connsiteX5" fmla="*/ 39700 w 53892"/>
                <a:gd name="connsiteY5" fmla="*/ 33683 h 35928"/>
                <a:gd name="connsiteX6" fmla="*/ 50937 w 53892"/>
                <a:gd name="connsiteY6" fmla="*/ 27754 h 35928"/>
                <a:gd name="connsiteX7" fmla="*/ 51108 w 53892"/>
                <a:gd name="connsiteY7" fmla="*/ 27126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35928">
                  <a:moveTo>
                    <a:pt x="51108" y="27126"/>
                  </a:moveTo>
                  <a:cubicBezTo>
                    <a:pt x="52572" y="22383"/>
                    <a:pt x="49922" y="17353"/>
                    <a:pt x="45179" y="15889"/>
                  </a:cubicBezTo>
                  <a:cubicBezTo>
                    <a:pt x="44973" y="15826"/>
                    <a:pt x="44766" y="15763"/>
                    <a:pt x="44551" y="15719"/>
                  </a:cubicBezTo>
                  <a:lnTo>
                    <a:pt x="11587" y="6737"/>
                  </a:lnTo>
                  <a:lnTo>
                    <a:pt x="6737" y="24701"/>
                  </a:lnTo>
                  <a:lnTo>
                    <a:pt x="39700" y="33683"/>
                  </a:lnTo>
                  <a:cubicBezTo>
                    <a:pt x="44443" y="35147"/>
                    <a:pt x="49473" y="32497"/>
                    <a:pt x="50937" y="27754"/>
                  </a:cubicBezTo>
                  <a:cubicBezTo>
                    <a:pt x="51000" y="27548"/>
                    <a:pt x="51063" y="27341"/>
                    <a:pt x="51108" y="271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A389C16-4AAF-4FF8-A54E-3D2C1059063A}"/>
                </a:ext>
              </a:extLst>
            </p:cNvPr>
            <p:cNvSpPr/>
            <p:nvPr/>
          </p:nvSpPr>
          <p:spPr>
            <a:xfrm>
              <a:off x="2087152" y="3098121"/>
              <a:ext cx="53892" cy="35928"/>
            </a:xfrm>
            <a:custGeom>
              <a:avLst/>
              <a:gdLst>
                <a:gd name="connsiteX0" fmla="*/ 18410 w 53892"/>
                <a:gd name="connsiteY0" fmla="*/ 7048 h 35928"/>
                <a:gd name="connsiteX1" fmla="*/ 7048 w 53892"/>
                <a:gd name="connsiteY1" fmla="*/ 13649 h 35928"/>
                <a:gd name="connsiteX2" fmla="*/ 13649 w 53892"/>
                <a:gd name="connsiteY2" fmla="*/ 25012 h 35928"/>
                <a:gd name="connsiteX3" fmla="*/ 37631 w 53892"/>
                <a:gd name="connsiteY3" fmla="*/ 31479 h 35928"/>
                <a:gd name="connsiteX4" fmla="*/ 48994 w 53892"/>
                <a:gd name="connsiteY4" fmla="*/ 24877 h 35928"/>
                <a:gd name="connsiteX5" fmla="*/ 42392 w 53892"/>
                <a:gd name="connsiteY5" fmla="*/ 13515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92" h="35928">
                  <a:moveTo>
                    <a:pt x="18410" y="7048"/>
                  </a:moveTo>
                  <a:cubicBezTo>
                    <a:pt x="13452" y="5736"/>
                    <a:pt x="8359" y="8691"/>
                    <a:pt x="7048" y="13649"/>
                  </a:cubicBezTo>
                  <a:cubicBezTo>
                    <a:pt x="5736" y="18608"/>
                    <a:pt x="8691" y="23700"/>
                    <a:pt x="13649" y="25012"/>
                  </a:cubicBezTo>
                  <a:lnTo>
                    <a:pt x="37631" y="31479"/>
                  </a:lnTo>
                  <a:cubicBezTo>
                    <a:pt x="42589" y="32790"/>
                    <a:pt x="47682" y="29835"/>
                    <a:pt x="48994" y="24877"/>
                  </a:cubicBezTo>
                  <a:cubicBezTo>
                    <a:pt x="50305" y="19919"/>
                    <a:pt x="47350" y="14826"/>
                    <a:pt x="42392" y="1351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6E232D6-DF6C-4407-97AB-8DE6CB852655}"/>
                </a:ext>
              </a:extLst>
            </p:cNvPr>
            <p:cNvSpPr/>
            <p:nvPr/>
          </p:nvSpPr>
          <p:spPr>
            <a:xfrm>
              <a:off x="2106137" y="3026253"/>
              <a:ext cx="53892" cy="35928"/>
            </a:xfrm>
            <a:custGeom>
              <a:avLst/>
              <a:gdLst>
                <a:gd name="connsiteX0" fmla="*/ 13617 w 53892"/>
                <a:gd name="connsiteY0" fmla="*/ 24934 h 35928"/>
                <a:gd name="connsiteX1" fmla="*/ 37599 w 53892"/>
                <a:gd name="connsiteY1" fmla="*/ 31401 h 35928"/>
                <a:gd name="connsiteX2" fmla="*/ 49006 w 53892"/>
                <a:gd name="connsiteY2" fmla="*/ 24844 h 35928"/>
                <a:gd name="connsiteX3" fmla="*/ 42449 w 53892"/>
                <a:gd name="connsiteY3" fmla="*/ 13437 h 35928"/>
                <a:gd name="connsiteX4" fmla="*/ 18467 w 53892"/>
                <a:gd name="connsiteY4" fmla="*/ 7060 h 35928"/>
                <a:gd name="connsiteX5" fmla="*/ 7060 w 53892"/>
                <a:gd name="connsiteY5" fmla="*/ 13617 h 35928"/>
                <a:gd name="connsiteX6" fmla="*/ 13617 w 53892"/>
                <a:gd name="connsiteY6" fmla="*/ 2502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2" h="35928">
                  <a:moveTo>
                    <a:pt x="13617" y="24934"/>
                  </a:moveTo>
                  <a:lnTo>
                    <a:pt x="37599" y="31401"/>
                  </a:lnTo>
                  <a:cubicBezTo>
                    <a:pt x="42557" y="32740"/>
                    <a:pt x="47668" y="29802"/>
                    <a:pt x="49006" y="24844"/>
                  </a:cubicBezTo>
                  <a:cubicBezTo>
                    <a:pt x="50344" y="19886"/>
                    <a:pt x="47407" y="14776"/>
                    <a:pt x="42449" y="13437"/>
                  </a:cubicBezTo>
                  <a:lnTo>
                    <a:pt x="18467" y="7060"/>
                  </a:lnTo>
                  <a:cubicBezTo>
                    <a:pt x="13509" y="5722"/>
                    <a:pt x="8398" y="8659"/>
                    <a:pt x="7060" y="13617"/>
                  </a:cubicBezTo>
                  <a:cubicBezTo>
                    <a:pt x="5722" y="18575"/>
                    <a:pt x="8659" y="23686"/>
                    <a:pt x="13617" y="250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42A49F5-EC22-43BD-A655-2823407502DC}"/>
                </a:ext>
              </a:extLst>
            </p:cNvPr>
            <p:cNvSpPr/>
            <p:nvPr/>
          </p:nvSpPr>
          <p:spPr>
            <a:xfrm>
              <a:off x="2072781" y="3055816"/>
              <a:ext cx="89820" cy="44910"/>
            </a:xfrm>
            <a:custGeom>
              <a:avLst/>
              <a:gdLst>
                <a:gd name="connsiteX0" fmla="*/ 13649 w 89820"/>
                <a:gd name="connsiteY0" fmla="*/ 25012 h 44910"/>
                <a:gd name="connsiteX1" fmla="*/ 79577 w 89820"/>
                <a:gd name="connsiteY1" fmla="*/ 42976 h 44910"/>
                <a:gd name="connsiteX2" fmla="*/ 90984 w 89820"/>
                <a:gd name="connsiteY2" fmla="*/ 36419 h 44910"/>
                <a:gd name="connsiteX3" fmla="*/ 84428 w 89820"/>
                <a:gd name="connsiteY3" fmla="*/ 25012 h 44910"/>
                <a:gd name="connsiteX4" fmla="*/ 18410 w 89820"/>
                <a:gd name="connsiteY4" fmla="*/ 7048 h 44910"/>
                <a:gd name="connsiteX5" fmla="*/ 7048 w 89820"/>
                <a:gd name="connsiteY5" fmla="*/ 13649 h 44910"/>
                <a:gd name="connsiteX6" fmla="*/ 13649 w 89820"/>
                <a:gd name="connsiteY6" fmla="*/ 2501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20" h="44910">
                  <a:moveTo>
                    <a:pt x="13649" y="25012"/>
                  </a:moveTo>
                  <a:lnTo>
                    <a:pt x="79577" y="42976"/>
                  </a:lnTo>
                  <a:cubicBezTo>
                    <a:pt x="84535" y="44314"/>
                    <a:pt x="89646" y="41377"/>
                    <a:pt x="90984" y="36419"/>
                  </a:cubicBezTo>
                  <a:cubicBezTo>
                    <a:pt x="92323" y="31461"/>
                    <a:pt x="89386" y="26350"/>
                    <a:pt x="84428" y="25012"/>
                  </a:cubicBezTo>
                  <a:lnTo>
                    <a:pt x="18410" y="7048"/>
                  </a:lnTo>
                  <a:cubicBezTo>
                    <a:pt x="13452" y="5736"/>
                    <a:pt x="8359" y="8691"/>
                    <a:pt x="7048" y="13649"/>
                  </a:cubicBezTo>
                  <a:cubicBezTo>
                    <a:pt x="5736" y="18607"/>
                    <a:pt x="8691" y="23700"/>
                    <a:pt x="13649" y="2501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45797DD1-8270-479A-AB55-650AB5F9F1DE}"/>
              </a:ext>
            </a:extLst>
          </p:cNvPr>
          <p:cNvGrpSpPr/>
          <p:nvPr/>
        </p:nvGrpSpPr>
        <p:grpSpPr>
          <a:xfrm>
            <a:off x="2839819" y="3013623"/>
            <a:ext cx="319153" cy="260478"/>
            <a:chOff x="2839819" y="3013623"/>
            <a:chExt cx="319153" cy="260478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ABD66BF-6CFB-4E3A-B8F9-1587894BFA89}"/>
                </a:ext>
              </a:extLst>
            </p:cNvPr>
            <p:cNvSpPr/>
            <p:nvPr/>
          </p:nvSpPr>
          <p:spPr>
            <a:xfrm>
              <a:off x="2839819" y="3013623"/>
              <a:ext cx="179640" cy="260478"/>
            </a:xfrm>
            <a:custGeom>
              <a:avLst/>
              <a:gdLst>
                <a:gd name="connsiteX0" fmla="*/ 175621 w 179640"/>
                <a:gd name="connsiteY0" fmla="*/ 253581 h 260478"/>
                <a:gd name="connsiteX1" fmla="*/ 175621 w 179640"/>
                <a:gd name="connsiteY1" fmla="*/ 252323 h 260478"/>
                <a:gd name="connsiteX2" fmla="*/ 175621 w 179640"/>
                <a:gd name="connsiteY2" fmla="*/ 251156 h 260478"/>
                <a:gd name="connsiteX3" fmla="*/ 175082 w 179640"/>
                <a:gd name="connsiteY3" fmla="*/ 250527 h 260478"/>
                <a:gd name="connsiteX4" fmla="*/ 174004 w 179640"/>
                <a:gd name="connsiteY4" fmla="*/ 249180 h 260478"/>
                <a:gd name="connsiteX5" fmla="*/ 174004 w 179640"/>
                <a:gd name="connsiteY5" fmla="*/ 249180 h 260478"/>
                <a:gd name="connsiteX6" fmla="*/ 150022 w 179640"/>
                <a:gd name="connsiteY6" fmla="*/ 229419 h 260478"/>
                <a:gd name="connsiteX7" fmla="*/ 150022 w 179640"/>
                <a:gd name="connsiteY7" fmla="*/ 128192 h 260478"/>
                <a:gd name="connsiteX8" fmla="*/ 169783 w 179640"/>
                <a:gd name="connsiteY8" fmla="*/ 132863 h 260478"/>
                <a:gd name="connsiteX9" fmla="*/ 169783 w 179640"/>
                <a:gd name="connsiteY9" fmla="*/ 87953 h 260478"/>
                <a:gd name="connsiteX10" fmla="*/ 150022 w 179640"/>
                <a:gd name="connsiteY10" fmla="*/ 78971 h 260478"/>
                <a:gd name="connsiteX11" fmla="*/ 150022 w 179640"/>
                <a:gd name="connsiteY11" fmla="*/ 25079 h 260478"/>
                <a:gd name="connsiteX12" fmla="*/ 129067 w 179640"/>
                <a:gd name="connsiteY12" fmla="*/ 6783 h 260478"/>
                <a:gd name="connsiteX13" fmla="*/ 110771 w 179640"/>
                <a:gd name="connsiteY13" fmla="*/ 25079 h 260478"/>
                <a:gd name="connsiteX14" fmla="*/ 110771 w 179640"/>
                <a:gd name="connsiteY14" fmla="*/ 78971 h 260478"/>
                <a:gd name="connsiteX15" fmla="*/ 13855 w 179640"/>
                <a:gd name="connsiteY15" fmla="*/ 124600 h 260478"/>
                <a:gd name="connsiteX16" fmla="*/ 7747 w 179640"/>
                <a:gd name="connsiteY16" fmla="*/ 130078 h 260478"/>
                <a:gd name="connsiteX17" fmla="*/ 7208 w 179640"/>
                <a:gd name="connsiteY17" fmla="*/ 130977 h 260478"/>
                <a:gd name="connsiteX18" fmla="*/ 7208 w 179640"/>
                <a:gd name="connsiteY18" fmla="*/ 131785 h 260478"/>
                <a:gd name="connsiteX19" fmla="*/ 7208 w 179640"/>
                <a:gd name="connsiteY19" fmla="*/ 132863 h 260478"/>
                <a:gd name="connsiteX20" fmla="*/ 7208 w 179640"/>
                <a:gd name="connsiteY20" fmla="*/ 139509 h 260478"/>
                <a:gd name="connsiteX21" fmla="*/ 7208 w 179640"/>
                <a:gd name="connsiteY21" fmla="*/ 139509 h 260478"/>
                <a:gd name="connsiteX22" fmla="*/ 7208 w 179640"/>
                <a:gd name="connsiteY22" fmla="*/ 140677 h 260478"/>
                <a:gd name="connsiteX23" fmla="*/ 7747 w 179640"/>
                <a:gd name="connsiteY23" fmla="*/ 142024 h 260478"/>
                <a:gd name="connsiteX24" fmla="*/ 12956 w 179640"/>
                <a:gd name="connsiteY24" fmla="*/ 147773 h 260478"/>
                <a:gd name="connsiteX25" fmla="*/ 13945 w 179640"/>
                <a:gd name="connsiteY25" fmla="*/ 148312 h 260478"/>
                <a:gd name="connsiteX26" fmla="*/ 14663 w 179640"/>
                <a:gd name="connsiteY26" fmla="*/ 148312 h 260478"/>
                <a:gd name="connsiteX27" fmla="*/ 15831 w 179640"/>
                <a:gd name="connsiteY27" fmla="*/ 148312 h 260478"/>
                <a:gd name="connsiteX28" fmla="*/ 19603 w 179640"/>
                <a:gd name="connsiteY28" fmla="*/ 148941 h 260478"/>
                <a:gd name="connsiteX29" fmla="*/ 22478 w 179640"/>
                <a:gd name="connsiteY29" fmla="*/ 148941 h 260478"/>
                <a:gd name="connsiteX30" fmla="*/ 22478 w 179640"/>
                <a:gd name="connsiteY30" fmla="*/ 148941 h 260478"/>
                <a:gd name="connsiteX31" fmla="*/ 111220 w 179640"/>
                <a:gd name="connsiteY31" fmla="*/ 128012 h 260478"/>
                <a:gd name="connsiteX32" fmla="*/ 111220 w 179640"/>
                <a:gd name="connsiteY32" fmla="*/ 229150 h 260478"/>
                <a:gd name="connsiteX33" fmla="*/ 87417 w 179640"/>
                <a:gd name="connsiteY33" fmla="*/ 248911 h 260478"/>
                <a:gd name="connsiteX34" fmla="*/ 87417 w 179640"/>
                <a:gd name="connsiteY34" fmla="*/ 248911 h 260478"/>
                <a:gd name="connsiteX35" fmla="*/ 86340 w 179640"/>
                <a:gd name="connsiteY35" fmla="*/ 250168 h 260478"/>
                <a:gd name="connsiteX36" fmla="*/ 85801 w 179640"/>
                <a:gd name="connsiteY36" fmla="*/ 250887 h 260478"/>
                <a:gd name="connsiteX37" fmla="*/ 85801 w 179640"/>
                <a:gd name="connsiteY37" fmla="*/ 252054 h 260478"/>
                <a:gd name="connsiteX38" fmla="*/ 85801 w 179640"/>
                <a:gd name="connsiteY38" fmla="*/ 253312 h 260478"/>
                <a:gd name="connsiteX39" fmla="*/ 85801 w 179640"/>
                <a:gd name="connsiteY39" fmla="*/ 254120 h 260478"/>
                <a:gd name="connsiteX40" fmla="*/ 85801 w 179640"/>
                <a:gd name="connsiteY40" fmla="*/ 255827 h 260478"/>
                <a:gd name="connsiteX41" fmla="*/ 85801 w 179640"/>
                <a:gd name="connsiteY41" fmla="*/ 255827 h 260478"/>
                <a:gd name="connsiteX42" fmla="*/ 86429 w 179640"/>
                <a:gd name="connsiteY42" fmla="*/ 256904 h 260478"/>
                <a:gd name="connsiteX43" fmla="*/ 86968 w 179640"/>
                <a:gd name="connsiteY43" fmla="*/ 257982 h 260478"/>
                <a:gd name="connsiteX44" fmla="*/ 86968 w 179640"/>
                <a:gd name="connsiteY44" fmla="*/ 257982 h 260478"/>
                <a:gd name="connsiteX45" fmla="*/ 88136 w 179640"/>
                <a:gd name="connsiteY45" fmla="*/ 258880 h 260478"/>
                <a:gd name="connsiteX46" fmla="*/ 88944 w 179640"/>
                <a:gd name="connsiteY46" fmla="*/ 259509 h 260478"/>
                <a:gd name="connsiteX47" fmla="*/ 89573 w 179640"/>
                <a:gd name="connsiteY47" fmla="*/ 259509 h 260478"/>
                <a:gd name="connsiteX48" fmla="*/ 91369 w 179640"/>
                <a:gd name="connsiteY48" fmla="*/ 260048 h 260478"/>
                <a:gd name="connsiteX49" fmla="*/ 92088 w 179640"/>
                <a:gd name="connsiteY49" fmla="*/ 260048 h 260478"/>
                <a:gd name="connsiteX50" fmla="*/ 93884 w 179640"/>
                <a:gd name="connsiteY50" fmla="*/ 260048 h 260478"/>
                <a:gd name="connsiteX51" fmla="*/ 93884 w 179640"/>
                <a:gd name="connsiteY51" fmla="*/ 260048 h 260478"/>
                <a:gd name="connsiteX52" fmla="*/ 131160 w 179640"/>
                <a:gd name="connsiteY52" fmla="*/ 247832 h 260478"/>
                <a:gd name="connsiteX53" fmla="*/ 168345 w 179640"/>
                <a:gd name="connsiteY53" fmla="*/ 259958 h 260478"/>
                <a:gd name="connsiteX54" fmla="*/ 168345 w 179640"/>
                <a:gd name="connsiteY54" fmla="*/ 259958 h 260478"/>
                <a:gd name="connsiteX55" fmla="*/ 170411 w 179640"/>
                <a:gd name="connsiteY55" fmla="*/ 259958 h 260478"/>
                <a:gd name="connsiteX56" fmla="*/ 172836 w 179640"/>
                <a:gd name="connsiteY56" fmla="*/ 259419 h 260478"/>
                <a:gd name="connsiteX57" fmla="*/ 173465 w 179640"/>
                <a:gd name="connsiteY57" fmla="*/ 259419 h 260478"/>
                <a:gd name="connsiteX58" fmla="*/ 175172 w 179640"/>
                <a:gd name="connsiteY58" fmla="*/ 258072 h 260478"/>
                <a:gd name="connsiteX59" fmla="*/ 175172 w 179640"/>
                <a:gd name="connsiteY59" fmla="*/ 258072 h 260478"/>
                <a:gd name="connsiteX60" fmla="*/ 175172 w 179640"/>
                <a:gd name="connsiteY60" fmla="*/ 258072 h 260478"/>
                <a:gd name="connsiteX61" fmla="*/ 176339 w 179640"/>
                <a:gd name="connsiteY61" fmla="*/ 256006 h 260478"/>
                <a:gd name="connsiteX62" fmla="*/ 176339 w 179640"/>
                <a:gd name="connsiteY62" fmla="*/ 256006 h 260478"/>
                <a:gd name="connsiteX63" fmla="*/ 176339 w 179640"/>
                <a:gd name="connsiteY63" fmla="*/ 254300 h 260478"/>
                <a:gd name="connsiteX64" fmla="*/ 175621 w 179640"/>
                <a:gd name="connsiteY64" fmla="*/ 253581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9640" h="260478">
                  <a:moveTo>
                    <a:pt x="175621" y="253581"/>
                  </a:moveTo>
                  <a:cubicBezTo>
                    <a:pt x="175621" y="253132"/>
                    <a:pt x="175621" y="252773"/>
                    <a:pt x="175621" y="252323"/>
                  </a:cubicBezTo>
                  <a:cubicBezTo>
                    <a:pt x="175657" y="251937"/>
                    <a:pt x="175657" y="251542"/>
                    <a:pt x="175621" y="251156"/>
                  </a:cubicBezTo>
                  <a:cubicBezTo>
                    <a:pt x="175621" y="251156"/>
                    <a:pt x="175621" y="250707"/>
                    <a:pt x="175082" y="250527"/>
                  </a:cubicBezTo>
                  <a:cubicBezTo>
                    <a:pt x="174830" y="250006"/>
                    <a:pt x="174462" y="249548"/>
                    <a:pt x="174004" y="249180"/>
                  </a:cubicBezTo>
                  <a:lnTo>
                    <a:pt x="174004" y="249180"/>
                  </a:lnTo>
                  <a:lnTo>
                    <a:pt x="150022" y="229419"/>
                  </a:lnTo>
                  <a:lnTo>
                    <a:pt x="150022" y="128192"/>
                  </a:lnTo>
                  <a:lnTo>
                    <a:pt x="169783" y="132863"/>
                  </a:lnTo>
                  <a:lnTo>
                    <a:pt x="169783" y="87953"/>
                  </a:lnTo>
                  <a:lnTo>
                    <a:pt x="150022" y="78971"/>
                  </a:lnTo>
                  <a:lnTo>
                    <a:pt x="150022" y="25079"/>
                  </a:lnTo>
                  <a:cubicBezTo>
                    <a:pt x="149285" y="14237"/>
                    <a:pt x="139908" y="6046"/>
                    <a:pt x="129067" y="6783"/>
                  </a:cubicBezTo>
                  <a:cubicBezTo>
                    <a:pt x="119250" y="7447"/>
                    <a:pt x="111435" y="15262"/>
                    <a:pt x="110771" y="25079"/>
                  </a:cubicBezTo>
                  <a:lnTo>
                    <a:pt x="110771" y="78971"/>
                  </a:lnTo>
                  <a:lnTo>
                    <a:pt x="13855" y="124600"/>
                  </a:lnTo>
                  <a:cubicBezTo>
                    <a:pt x="11286" y="125722"/>
                    <a:pt x="9139" y="127644"/>
                    <a:pt x="7747" y="130078"/>
                  </a:cubicBezTo>
                  <a:cubicBezTo>
                    <a:pt x="7504" y="130339"/>
                    <a:pt x="7316" y="130644"/>
                    <a:pt x="7208" y="130977"/>
                  </a:cubicBezTo>
                  <a:cubicBezTo>
                    <a:pt x="7172" y="131246"/>
                    <a:pt x="7172" y="131516"/>
                    <a:pt x="7208" y="131785"/>
                  </a:cubicBezTo>
                  <a:cubicBezTo>
                    <a:pt x="7127" y="132144"/>
                    <a:pt x="7127" y="132504"/>
                    <a:pt x="7208" y="132863"/>
                  </a:cubicBezTo>
                  <a:cubicBezTo>
                    <a:pt x="6579" y="135037"/>
                    <a:pt x="6579" y="137336"/>
                    <a:pt x="7208" y="139509"/>
                  </a:cubicBezTo>
                  <a:lnTo>
                    <a:pt x="7208" y="139509"/>
                  </a:lnTo>
                  <a:cubicBezTo>
                    <a:pt x="7154" y="139896"/>
                    <a:pt x="7154" y="140291"/>
                    <a:pt x="7208" y="140677"/>
                  </a:cubicBezTo>
                  <a:cubicBezTo>
                    <a:pt x="7316" y="141153"/>
                    <a:pt x="7496" y="141602"/>
                    <a:pt x="7747" y="142024"/>
                  </a:cubicBezTo>
                  <a:cubicBezTo>
                    <a:pt x="8798" y="144468"/>
                    <a:pt x="10630" y="146489"/>
                    <a:pt x="12956" y="147773"/>
                  </a:cubicBezTo>
                  <a:cubicBezTo>
                    <a:pt x="13253" y="148007"/>
                    <a:pt x="13585" y="148186"/>
                    <a:pt x="13945" y="148312"/>
                  </a:cubicBezTo>
                  <a:lnTo>
                    <a:pt x="14663" y="148312"/>
                  </a:lnTo>
                  <a:lnTo>
                    <a:pt x="15831" y="148312"/>
                  </a:lnTo>
                  <a:cubicBezTo>
                    <a:pt x="17052" y="148698"/>
                    <a:pt x="18319" y="148905"/>
                    <a:pt x="19603" y="148941"/>
                  </a:cubicBezTo>
                  <a:cubicBezTo>
                    <a:pt x="20555" y="149022"/>
                    <a:pt x="21525" y="149022"/>
                    <a:pt x="22478" y="148941"/>
                  </a:cubicBezTo>
                  <a:lnTo>
                    <a:pt x="22478" y="148941"/>
                  </a:lnTo>
                  <a:lnTo>
                    <a:pt x="111220" y="128012"/>
                  </a:lnTo>
                  <a:lnTo>
                    <a:pt x="111220" y="229150"/>
                  </a:lnTo>
                  <a:lnTo>
                    <a:pt x="87417" y="248911"/>
                  </a:lnTo>
                  <a:lnTo>
                    <a:pt x="87417" y="248911"/>
                  </a:lnTo>
                  <a:cubicBezTo>
                    <a:pt x="87013" y="249288"/>
                    <a:pt x="86654" y="249710"/>
                    <a:pt x="86340" y="250168"/>
                  </a:cubicBezTo>
                  <a:cubicBezTo>
                    <a:pt x="86340" y="250168"/>
                    <a:pt x="86340" y="250617"/>
                    <a:pt x="85801" y="250887"/>
                  </a:cubicBezTo>
                  <a:cubicBezTo>
                    <a:pt x="85756" y="251273"/>
                    <a:pt x="85756" y="251668"/>
                    <a:pt x="85801" y="252054"/>
                  </a:cubicBezTo>
                  <a:cubicBezTo>
                    <a:pt x="85711" y="252467"/>
                    <a:pt x="85711" y="252899"/>
                    <a:pt x="85801" y="253312"/>
                  </a:cubicBezTo>
                  <a:cubicBezTo>
                    <a:pt x="85756" y="253581"/>
                    <a:pt x="85756" y="253851"/>
                    <a:pt x="85801" y="254120"/>
                  </a:cubicBezTo>
                  <a:cubicBezTo>
                    <a:pt x="85747" y="254686"/>
                    <a:pt x="85747" y="255261"/>
                    <a:pt x="85801" y="255827"/>
                  </a:cubicBezTo>
                  <a:lnTo>
                    <a:pt x="85801" y="255827"/>
                  </a:lnTo>
                  <a:cubicBezTo>
                    <a:pt x="85917" y="256231"/>
                    <a:pt x="86133" y="256599"/>
                    <a:pt x="86429" y="256904"/>
                  </a:cubicBezTo>
                  <a:cubicBezTo>
                    <a:pt x="86573" y="257282"/>
                    <a:pt x="86753" y="257641"/>
                    <a:pt x="86968" y="257982"/>
                  </a:cubicBezTo>
                  <a:lnTo>
                    <a:pt x="86968" y="257982"/>
                  </a:lnTo>
                  <a:cubicBezTo>
                    <a:pt x="87301" y="258351"/>
                    <a:pt x="87696" y="258656"/>
                    <a:pt x="88136" y="258880"/>
                  </a:cubicBezTo>
                  <a:cubicBezTo>
                    <a:pt x="88136" y="258880"/>
                    <a:pt x="88675" y="259419"/>
                    <a:pt x="88944" y="259509"/>
                  </a:cubicBezTo>
                  <a:cubicBezTo>
                    <a:pt x="89151" y="259581"/>
                    <a:pt x="89367" y="259581"/>
                    <a:pt x="89573" y="259509"/>
                  </a:cubicBezTo>
                  <a:cubicBezTo>
                    <a:pt x="90148" y="259770"/>
                    <a:pt x="90750" y="259949"/>
                    <a:pt x="91369" y="260048"/>
                  </a:cubicBezTo>
                  <a:lnTo>
                    <a:pt x="92088" y="260048"/>
                  </a:lnTo>
                  <a:cubicBezTo>
                    <a:pt x="92681" y="260138"/>
                    <a:pt x="93292" y="260138"/>
                    <a:pt x="93884" y="260048"/>
                  </a:cubicBezTo>
                  <a:lnTo>
                    <a:pt x="93884" y="260048"/>
                  </a:lnTo>
                  <a:lnTo>
                    <a:pt x="131160" y="247832"/>
                  </a:lnTo>
                  <a:lnTo>
                    <a:pt x="168345" y="259958"/>
                  </a:lnTo>
                  <a:lnTo>
                    <a:pt x="168345" y="259958"/>
                  </a:lnTo>
                  <a:lnTo>
                    <a:pt x="170411" y="259958"/>
                  </a:lnTo>
                  <a:cubicBezTo>
                    <a:pt x="171247" y="259967"/>
                    <a:pt x="172082" y="259788"/>
                    <a:pt x="172836" y="259419"/>
                  </a:cubicBezTo>
                  <a:lnTo>
                    <a:pt x="173465" y="259419"/>
                  </a:lnTo>
                  <a:cubicBezTo>
                    <a:pt x="174112" y="259069"/>
                    <a:pt x="174687" y="258620"/>
                    <a:pt x="175172" y="258072"/>
                  </a:cubicBezTo>
                  <a:cubicBezTo>
                    <a:pt x="175172" y="258072"/>
                    <a:pt x="175172" y="258072"/>
                    <a:pt x="175172" y="258072"/>
                  </a:cubicBezTo>
                  <a:lnTo>
                    <a:pt x="175172" y="258072"/>
                  </a:lnTo>
                  <a:cubicBezTo>
                    <a:pt x="175666" y="257443"/>
                    <a:pt x="176061" y="256752"/>
                    <a:pt x="176339" y="256006"/>
                  </a:cubicBezTo>
                  <a:lnTo>
                    <a:pt x="176339" y="256006"/>
                  </a:lnTo>
                  <a:cubicBezTo>
                    <a:pt x="176429" y="255440"/>
                    <a:pt x="176429" y="254866"/>
                    <a:pt x="176339" y="254300"/>
                  </a:cubicBezTo>
                  <a:cubicBezTo>
                    <a:pt x="176339" y="254300"/>
                    <a:pt x="175621" y="253851"/>
                    <a:pt x="175621" y="2535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D214B6B-9DF8-43B0-8E09-B2C89F5FEE0F}"/>
                </a:ext>
              </a:extLst>
            </p:cNvPr>
            <p:cNvSpPr/>
            <p:nvPr/>
          </p:nvSpPr>
          <p:spPr>
            <a:xfrm>
              <a:off x="3021817" y="3077953"/>
              <a:ext cx="134730" cy="62874"/>
            </a:xfrm>
            <a:custGeom>
              <a:avLst/>
              <a:gdLst>
                <a:gd name="connsiteX0" fmla="*/ 21198 w 134730"/>
                <a:gd name="connsiteY0" fmla="*/ 49581 h 62874"/>
                <a:gd name="connsiteX1" fmla="*/ 34850 w 134730"/>
                <a:gd name="connsiteY1" fmla="*/ 46078 h 62874"/>
                <a:gd name="connsiteX2" fmla="*/ 34850 w 134730"/>
                <a:gd name="connsiteY2" fmla="*/ 46078 h 62874"/>
                <a:gd name="connsiteX3" fmla="*/ 39521 w 134730"/>
                <a:gd name="connsiteY3" fmla="*/ 46078 h 62874"/>
                <a:gd name="connsiteX4" fmla="*/ 98533 w 134730"/>
                <a:gd name="connsiteY4" fmla="*/ 46078 h 62874"/>
                <a:gd name="connsiteX5" fmla="*/ 131317 w 134730"/>
                <a:gd name="connsiteY5" fmla="*/ 59910 h 62874"/>
                <a:gd name="connsiteX6" fmla="*/ 131317 w 134730"/>
                <a:gd name="connsiteY6" fmla="*/ 19850 h 62874"/>
                <a:gd name="connsiteX7" fmla="*/ 118203 w 134730"/>
                <a:gd name="connsiteY7" fmla="*/ 6737 h 62874"/>
                <a:gd name="connsiteX8" fmla="*/ 19850 w 134730"/>
                <a:gd name="connsiteY8" fmla="*/ 6737 h 62874"/>
                <a:gd name="connsiteX9" fmla="*/ 6737 w 134730"/>
                <a:gd name="connsiteY9" fmla="*/ 19850 h 62874"/>
                <a:gd name="connsiteX10" fmla="*/ 6737 w 134730"/>
                <a:gd name="connsiteY10" fmla="*/ 59910 h 62874"/>
                <a:gd name="connsiteX11" fmla="*/ 19850 w 134730"/>
                <a:gd name="connsiteY11" fmla="*/ 5047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4730" h="62874">
                  <a:moveTo>
                    <a:pt x="21198" y="49581"/>
                  </a:moveTo>
                  <a:cubicBezTo>
                    <a:pt x="25536" y="47713"/>
                    <a:pt x="30144" y="46527"/>
                    <a:pt x="34850" y="46078"/>
                  </a:cubicBezTo>
                  <a:lnTo>
                    <a:pt x="34850" y="46078"/>
                  </a:lnTo>
                  <a:cubicBezTo>
                    <a:pt x="36404" y="45943"/>
                    <a:pt x="37967" y="45943"/>
                    <a:pt x="39521" y="46078"/>
                  </a:cubicBezTo>
                  <a:lnTo>
                    <a:pt x="98533" y="46078"/>
                  </a:lnTo>
                  <a:cubicBezTo>
                    <a:pt x="110883" y="46069"/>
                    <a:pt x="122703" y="51063"/>
                    <a:pt x="131317" y="59910"/>
                  </a:cubicBezTo>
                  <a:lnTo>
                    <a:pt x="131317" y="19850"/>
                  </a:lnTo>
                  <a:cubicBezTo>
                    <a:pt x="131317" y="12611"/>
                    <a:pt x="125443" y="6737"/>
                    <a:pt x="118203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59910"/>
                  </a:lnTo>
                  <a:cubicBezTo>
                    <a:pt x="10509" y="56012"/>
                    <a:pt x="14955" y="52814"/>
                    <a:pt x="19850" y="5047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1F2541E-2062-4008-9EB7-A2224A0AF642}"/>
                </a:ext>
              </a:extLst>
            </p:cNvPr>
            <p:cNvSpPr/>
            <p:nvPr/>
          </p:nvSpPr>
          <p:spPr>
            <a:xfrm>
              <a:off x="3015260" y="3130139"/>
              <a:ext cx="143712" cy="143712"/>
            </a:xfrm>
            <a:custGeom>
              <a:avLst/>
              <a:gdLst>
                <a:gd name="connsiteX0" fmla="*/ 137874 w 143712"/>
                <a:gd name="connsiteY0" fmla="*/ 59191 h 143712"/>
                <a:gd name="connsiteX1" fmla="*/ 137874 w 143712"/>
                <a:gd name="connsiteY1" fmla="*/ 39521 h 143712"/>
                <a:gd name="connsiteX2" fmla="*/ 105269 w 143712"/>
                <a:gd name="connsiteY2" fmla="*/ 6737 h 143712"/>
                <a:gd name="connsiteX3" fmla="*/ 105089 w 143712"/>
                <a:gd name="connsiteY3" fmla="*/ 6737 h 143712"/>
                <a:gd name="connsiteX4" fmla="*/ 46077 w 143712"/>
                <a:gd name="connsiteY4" fmla="*/ 6737 h 143712"/>
                <a:gd name="connsiteX5" fmla="*/ 26407 w 143712"/>
                <a:gd name="connsiteY5" fmla="*/ 13293 h 143712"/>
                <a:gd name="connsiteX6" fmla="*/ 24431 w 143712"/>
                <a:gd name="connsiteY6" fmla="*/ 14910 h 143712"/>
                <a:gd name="connsiteX7" fmla="*/ 18323 w 143712"/>
                <a:gd name="connsiteY7" fmla="*/ 22096 h 143712"/>
                <a:gd name="connsiteX8" fmla="*/ 13293 w 143712"/>
                <a:gd name="connsiteY8" fmla="*/ 39521 h 143712"/>
                <a:gd name="connsiteX9" fmla="*/ 13293 w 143712"/>
                <a:gd name="connsiteY9" fmla="*/ 59191 h 143712"/>
                <a:gd name="connsiteX10" fmla="*/ 6737 w 143712"/>
                <a:gd name="connsiteY10" fmla="*/ 65748 h 143712"/>
                <a:gd name="connsiteX11" fmla="*/ 6737 w 143712"/>
                <a:gd name="connsiteY11" fmla="*/ 118203 h 143712"/>
                <a:gd name="connsiteX12" fmla="*/ 13293 w 143712"/>
                <a:gd name="connsiteY12" fmla="*/ 124760 h 143712"/>
                <a:gd name="connsiteX13" fmla="*/ 19850 w 143712"/>
                <a:gd name="connsiteY13" fmla="*/ 124760 h 143712"/>
                <a:gd name="connsiteX14" fmla="*/ 19850 w 143712"/>
                <a:gd name="connsiteY14" fmla="*/ 134551 h 143712"/>
                <a:gd name="connsiteX15" fmla="*/ 28742 w 143712"/>
                <a:gd name="connsiteY15" fmla="*/ 145329 h 143712"/>
                <a:gd name="connsiteX16" fmla="*/ 39521 w 143712"/>
                <a:gd name="connsiteY16" fmla="*/ 136437 h 143712"/>
                <a:gd name="connsiteX17" fmla="*/ 39521 w 143712"/>
                <a:gd name="connsiteY17" fmla="*/ 134551 h 143712"/>
                <a:gd name="connsiteX18" fmla="*/ 39521 w 143712"/>
                <a:gd name="connsiteY18" fmla="*/ 124760 h 143712"/>
                <a:gd name="connsiteX19" fmla="*/ 111377 w 143712"/>
                <a:gd name="connsiteY19" fmla="*/ 124760 h 143712"/>
                <a:gd name="connsiteX20" fmla="*/ 111377 w 143712"/>
                <a:gd name="connsiteY20" fmla="*/ 134551 h 143712"/>
                <a:gd name="connsiteX21" fmla="*/ 120269 w 143712"/>
                <a:gd name="connsiteY21" fmla="*/ 145329 h 143712"/>
                <a:gd name="connsiteX22" fmla="*/ 131047 w 143712"/>
                <a:gd name="connsiteY22" fmla="*/ 136437 h 143712"/>
                <a:gd name="connsiteX23" fmla="*/ 131047 w 143712"/>
                <a:gd name="connsiteY23" fmla="*/ 134551 h 143712"/>
                <a:gd name="connsiteX24" fmla="*/ 131047 w 143712"/>
                <a:gd name="connsiteY24" fmla="*/ 124760 h 143712"/>
                <a:gd name="connsiteX25" fmla="*/ 137425 w 143712"/>
                <a:gd name="connsiteY25" fmla="*/ 124760 h 143712"/>
                <a:gd name="connsiteX26" fmla="*/ 143982 w 143712"/>
                <a:gd name="connsiteY26" fmla="*/ 118203 h 143712"/>
                <a:gd name="connsiteX27" fmla="*/ 143982 w 143712"/>
                <a:gd name="connsiteY27" fmla="*/ 65748 h 143712"/>
                <a:gd name="connsiteX28" fmla="*/ 137874 w 143712"/>
                <a:gd name="connsiteY28" fmla="*/ 59191 h 143712"/>
                <a:gd name="connsiteX29" fmla="*/ 32964 w 143712"/>
                <a:gd name="connsiteY29" fmla="*/ 39521 h 143712"/>
                <a:gd name="connsiteX30" fmla="*/ 40868 w 143712"/>
                <a:gd name="connsiteY30" fmla="*/ 27485 h 143712"/>
                <a:gd name="connsiteX31" fmla="*/ 40868 w 143712"/>
                <a:gd name="connsiteY31" fmla="*/ 27485 h 143712"/>
                <a:gd name="connsiteX32" fmla="*/ 46077 w 143712"/>
                <a:gd name="connsiteY32" fmla="*/ 26407 h 143712"/>
                <a:gd name="connsiteX33" fmla="*/ 105089 w 143712"/>
                <a:gd name="connsiteY33" fmla="*/ 26407 h 143712"/>
                <a:gd name="connsiteX34" fmla="*/ 117844 w 143712"/>
                <a:gd name="connsiteY34" fmla="*/ 36377 h 143712"/>
                <a:gd name="connsiteX35" fmla="*/ 117844 w 143712"/>
                <a:gd name="connsiteY35" fmla="*/ 39521 h 143712"/>
                <a:gd name="connsiteX36" fmla="*/ 117844 w 143712"/>
                <a:gd name="connsiteY36" fmla="*/ 59191 h 143712"/>
                <a:gd name="connsiteX37" fmla="*/ 32604 w 143712"/>
                <a:gd name="connsiteY37" fmla="*/ 59191 h 143712"/>
                <a:gd name="connsiteX38" fmla="*/ 36287 w 143712"/>
                <a:gd name="connsiteY38" fmla="*/ 98533 h 143712"/>
                <a:gd name="connsiteX39" fmla="*/ 26317 w 143712"/>
                <a:gd name="connsiteY39" fmla="*/ 88742 h 143712"/>
                <a:gd name="connsiteX40" fmla="*/ 36108 w 143712"/>
                <a:gd name="connsiteY40" fmla="*/ 78772 h 143712"/>
                <a:gd name="connsiteX41" fmla="*/ 46077 w 143712"/>
                <a:gd name="connsiteY41" fmla="*/ 88563 h 143712"/>
                <a:gd name="connsiteX42" fmla="*/ 46077 w 143712"/>
                <a:gd name="connsiteY42" fmla="*/ 88652 h 143712"/>
                <a:gd name="connsiteX43" fmla="*/ 36287 w 143712"/>
                <a:gd name="connsiteY43" fmla="*/ 98533 h 143712"/>
                <a:gd name="connsiteX44" fmla="*/ 114970 w 143712"/>
                <a:gd name="connsiteY44" fmla="*/ 98533 h 143712"/>
                <a:gd name="connsiteX45" fmla="*/ 105000 w 143712"/>
                <a:gd name="connsiteY45" fmla="*/ 88742 h 143712"/>
                <a:gd name="connsiteX46" fmla="*/ 114790 w 143712"/>
                <a:gd name="connsiteY46" fmla="*/ 78772 h 143712"/>
                <a:gd name="connsiteX47" fmla="*/ 124760 w 143712"/>
                <a:gd name="connsiteY47" fmla="*/ 88563 h 143712"/>
                <a:gd name="connsiteX48" fmla="*/ 124760 w 143712"/>
                <a:gd name="connsiteY48" fmla="*/ 88652 h 143712"/>
                <a:gd name="connsiteX49" fmla="*/ 114970 w 143712"/>
                <a:gd name="connsiteY49" fmla="*/ 98533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3712" h="143712">
                  <a:moveTo>
                    <a:pt x="137874" y="59191"/>
                  </a:moveTo>
                  <a:lnTo>
                    <a:pt x="137874" y="39521"/>
                  </a:lnTo>
                  <a:cubicBezTo>
                    <a:pt x="137928" y="21467"/>
                    <a:pt x="123323" y="6791"/>
                    <a:pt x="105269" y="6737"/>
                  </a:cubicBezTo>
                  <a:cubicBezTo>
                    <a:pt x="105206" y="6737"/>
                    <a:pt x="105152" y="6737"/>
                    <a:pt x="105089" y="6737"/>
                  </a:cubicBezTo>
                  <a:lnTo>
                    <a:pt x="46077" y="6737"/>
                  </a:lnTo>
                  <a:cubicBezTo>
                    <a:pt x="38982" y="6728"/>
                    <a:pt x="32075" y="9027"/>
                    <a:pt x="26407" y="13293"/>
                  </a:cubicBezTo>
                  <a:cubicBezTo>
                    <a:pt x="25707" y="13778"/>
                    <a:pt x="25042" y="14318"/>
                    <a:pt x="24431" y="14910"/>
                  </a:cubicBezTo>
                  <a:cubicBezTo>
                    <a:pt x="22069" y="17003"/>
                    <a:pt x="20012" y="19428"/>
                    <a:pt x="18323" y="22096"/>
                  </a:cubicBezTo>
                  <a:cubicBezTo>
                    <a:pt x="15054" y="27323"/>
                    <a:pt x="13311" y="33359"/>
                    <a:pt x="13293" y="39521"/>
                  </a:cubicBezTo>
                  <a:lnTo>
                    <a:pt x="13293" y="59191"/>
                  </a:lnTo>
                  <a:cubicBezTo>
                    <a:pt x="9674" y="59191"/>
                    <a:pt x="6737" y="62129"/>
                    <a:pt x="6737" y="65748"/>
                  </a:cubicBezTo>
                  <a:lnTo>
                    <a:pt x="6737" y="118203"/>
                  </a:lnTo>
                  <a:cubicBezTo>
                    <a:pt x="6737" y="121823"/>
                    <a:pt x="9674" y="124760"/>
                    <a:pt x="13293" y="124760"/>
                  </a:cubicBezTo>
                  <a:lnTo>
                    <a:pt x="19850" y="124760"/>
                  </a:lnTo>
                  <a:lnTo>
                    <a:pt x="19850" y="134551"/>
                  </a:lnTo>
                  <a:cubicBezTo>
                    <a:pt x="19329" y="139985"/>
                    <a:pt x="23317" y="144808"/>
                    <a:pt x="28742" y="145329"/>
                  </a:cubicBezTo>
                  <a:cubicBezTo>
                    <a:pt x="34176" y="145850"/>
                    <a:pt x="39000" y="141862"/>
                    <a:pt x="39521" y="136437"/>
                  </a:cubicBezTo>
                  <a:cubicBezTo>
                    <a:pt x="39584" y="135808"/>
                    <a:pt x="39584" y="135179"/>
                    <a:pt x="39521" y="134551"/>
                  </a:cubicBezTo>
                  <a:lnTo>
                    <a:pt x="39521" y="124760"/>
                  </a:lnTo>
                  <a:lnTo>
                    <a:pt x="111377" y="124760"/>
                  </a:lnTo>
                  <a:lnTo>
                    <a:pt x="111377" y="134551"/>
                  </a:lnTo>
                  <a:cubicBezTo>
                    <a:pt x="110856" y="139985"/>
                    <a:pt x="114844" y="144808"/>
                    <a:pt x="120269" y="145329"/>
                  </a:cubicBezTo>
                  <a:cubicBezTo>
                    <a:pt x="125703" y="145850"/>
                    <a:pt x="130526" y="141862"/>
                    <a:pt x="131047" y="136437"/>
                  </a:cubicBezTo>
                  <a:cubicBezTo>
                    <a:pt x="131110" y="135808"/>
                    <a:pt x="131110" y="135179"/>
                    <a:pt x="131047" y="134551"/>
                  </a:cubicBezTo>
                  <a:lnTo>
                    <a:pt x="131047" y="124760"/>
                  </a:lnTo>
                  <a:lnTo>
                    <a:pt x="137425" y="124760"/>
                  </a:lnTo>
                  <a:cubicBezTo>
                    <a:pt x="141044" y="124760"/>
                    <a:pt x="143982" y="121823"/>
                    <a:pt x="143982" y="118203"/>
                  </a:cubicBezTo>
                  <a:lnTo>
                    <a:pt x="143982" y="65748"/>
                  </a:lnTo>
                  <a:cubicBezTo>
                    <a:pt x="143990" y="62299"/>
                    <a:pt x="141323" y="59425"/>
                    <a:pt x="137874" y="59191"/>
                  </a:cubicBezTo>
                  <a:close/>
                  <a:moveTo>
                    <a:pt x="32964" y="39521"/>
                  </a:moveTo>
                  <a:cubicBezTo>
                    <a:pt x="33009" y="34302"/>
                    <a:pt x="36099" y="29596"/>
                    <a:pt x="40868" y="27485"/>
                  </a:cubicBezTo>
                  <a:lnTo>
                    <a:pt x="40868" y="27485"/>
                  </a:lnTo>
                  <a:cubicBezTo>
                    <a:pt x="42512" y="26767"/>
                    <a:pt x="44281" y="26398"/>
                    <a:pt x="46077" y="26407"/>
                  </a:cubicBezTo>
                  <a:lnTo>
                    <a:pt x="105089" y="26407"/>
                  </a:lnTo>
                  <a:cubicBezTo>
                    <a:pt x="111116" y="26425"/>
                    <a:pt x="116371" y="30530"/>
                    <a:pt x="117844" y="36377"/>
                  </a:cubicBezTo>
                  <a:cubicBezTo>
                    <a:pt x="117988" y="37419"/>
                    <a:pt x="117988" y="38479"/>
                    <a:pt x="117844" y="39521"/>
                  </a:cubicBezTo>
                  <a:lnTo>
                    <a:pt x="117844" y="59191"/>
                  </a:lnTo>
                  <a:lnTo>
                    <a:pt x="32604" y="59191"/>
                  </a:lnTo>
                  <a:close/>
                  <a:moveTo>
                    <a:pt x="36287" y="98533"/>
                  </a:moveTo>
                  <a:cubicBezTo>
                    <a:pt x="30835" y="98587"/>
                    <a:pt x="26371" y="94203"/>
                    <a:pt x="26317" y="88742"/>
                  </a:cubicBezTo>
                  <a:cubicBezTo>
                    <a:pt x="26272" y="83290"/>
                    <a:pt x="30646" y="78826"/>
                    <a:pt x="36108" y="78772"/>
                  </a:cubicBezTo>
                  <a:cubicBezTo>
                    <a:pt x="41560" y="78727"/>
                    <a:pt x="46024" y="83111"/>
                    <a:pt x="46077" y="88563"/>
                  </a:cubicBezTo>
                  <a:cubicBezTo>
                    <a:pt x="46077" y="88590"/>
                    <a:pt x="46077" y="88626"/>
                    <a:pt x="46077" y="88652"/>
                  </a:cubicBezTo>
                  <a:cubicBezTo>
                    <a:pt x="46077" y="94078"/>
                    <a:pt x="41712" y="98479"/>
                    <a:pt x="36287" y="98533"/>
                  </a:cubicBezTo>
                  <a:close/>
                  <a:moveTo>
                    <a:pt x="114970" y="98533"/>
                  </a:moveTo>
                  <a:cubicBezTo>
                    <a:pt x="109518" y="98587"/>
                    <a:pt x="105053" y="94203"/>
                    <a:pt x="105000" y="88742"/>
                  </a:cubicBezTo>
                  <a:cubicBezTo>
                    <a:pt x="104955" y="83290"/>
                    <a:pt x="109329" y="78826"/>
                    <a:pt x="114790" y="78772"/>
                  </a:cubicBezTo>
                  <a:cubicBezTo>
                    <a:pt x="120242" y="78727"/>
                    <a:pt x="124706" y="83111"/>
                    <a:pt x="124760" y="88563"/>
                  </a:cubicBezTo>
                  <a:cubicBezTo>
                    <a:pt x="124760" y="88590"/>
                    <a:pt x="124760" y="88626"/>
                    <a:pt x="124760" y="88652"/>
                  </a:cubicBezTo>
                  <a:cubicBezTo>
                    <a:pt x="124760" y="94078"/>
                    <a:pt x="120395" y="98479"/>
                    <a:pt x="114970" y="985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2" name="Group 1011">
            <a:extLst>
              <a:ext uri="{FF2B5EF4-FFF2-40B4-BE49-F238E27FC236}">
                <a16:creationId xmlns:a16="http://schemas.microsoft.com/office/drawing/2014/main" id="{48A8FD4F-E994-49B7-A3B3-05FEB2E32ACA}"/>
              </a:ext>
            </a:extLst>
          </p:cNvPr>
          <p:cNvGrpSpPr/>
          <p:nvPr/>
        </p:nvGrpSpPr>
        <p:grpSpPr>
          <a:xfrm>
            <a:off x="3617234" y="2953103"/>
            <a:ext cx="320763" cy="320209"/>
            <a:chOff x="3617234" y="2953103"/>
            <a:chExt cx="320763" cy="320209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045E7A0-667C-4353-AE20-A16A04AD11F1}"/>
                </a:ext>
              </a:extLst>
            </p:cNvPr>
            <p:cNvSpPr/>
            <p:nvPr/>
          </p:nvSpPr>
          <p:spPr>
            <a:xfrm>
              <a:off x="3794285" y="2985888"/>
              <a:ext cx="143712" cy="287424"/>
            </a:xfrm>
            <a:custGeom>
              <a:avLst/>
              <a:gdLst>
                <a:gd name="connsiteX0" fmla="*/ 124385 w 143712"/>
                <a:gd name="connsiteY0" fmla="*/ 6737 h 287424"/>
                <a:gd name="connsiteX1" fmla="*/ 104714 w 143712"/>
                <a:gd name="connsiteY1" fmla="*/ 26407 h 287424"/>
                <a:gd name="connsiteX2" fmla="*/ 104714 w 143712"/>
                <a:gd name="connsiteY2" fmla="*/ 131317 h 287424"/>
                <a:gd name="connsiteX3" fmla="*/ 73187 w 143712"/>
                <a:gd name="connsiteY3" fmla="*/ 163023 h 287424"/>
                <a:gd name="connsiteX4" fmla="*/ 64583 w 143712"/>
                <a:gd name="connsiteY4" fmla="*/ 165709 h 287424"/>
                <a:gd name="connsiteX5" fmla="*/ 62679 w 143712"/>
                <a:gd name="connsiteY5" fmla="*/ 164191 h 287424"/>
                <a:gd name="connsiteX6" fmla="*/ 62679 w 143712"/>
                <a:gd name="connsiteY6" fmla="*/ 152694 h 287424"/>
                <a:gd name="connsiteX7" fmla="*/ 89625 w 143712"/>
                <a:gd name="connsiteY7" fmla="*/ 125748 h 287424"/>
                <a:gd name="connsiteX8" fmla="*/ 89625 w 143712"/>
                <a:gd name="connsiteY8" fmla="*/ 106077 h 287424"/>
                <a:gd name="connsiteX9" fmla="*/ 70313 w 143712"/>
                <a:gd name="connsiteY9" fmla="*/ 105988 h 287424"/>
                <a:gd name="connsiteX10" fmla="*/ 70223 w 143712"/>
                <a:gd name="connsiteY10" fmla="*/ 106077 h 287424"/>
                <a:gd name="connsiteX11" fmla="*/ 18667 w 143712"/>
                <a:gd name="connsiteY11" fmla="*/ 158622 h 287424"/>
                <a:gd name="connsiteX12" fmla="*/ 6810 w 143712"/>
                <a:gd name="connsiteY12" fmla="*/ 190419 h 287424"/>
                <a:gd name="connsiteX13" fmla="*/ 6810 w 143712"/>
                <a:gd name="connsiteY13" fmla="*/ 190419 h 287424"/>
                <a:gd name="connsiteX14" fmla="*/ 6810 w 143712"/>
                <a:gd name="connsiteY14" fmla="*/ 288772 h 287424"/>
                <a:gd name="connsiteX15" fmla="*/ 65822 w 143712"/>
                <a:gd name="connsiteY15" fmla="*/ 288772 h 287424"/>
                <a:gd name="connsiteX16" fmla="*/ 65822 w 143712"/>
                <a:gd name="connsiteY16" fmla="*/ 225448 h 287424"/>
                <a:gd name="connsiteX17" fmla="*/ 76690 w 143712"/>
                <a:gd name="connsiteY17" fmla="*/ 217544 h 287424"/>
                <a:gd name="connsiteX18" fmla="*/ 138756 w 143712"/>
                <a:gd name="connsiteY18" fmla="*/ 154670 h 287424"/>
                <a:gd name="connsiteX19" fmla="*/ 144505 w 143712"/>
                <a:gd name="connsiteY19" fmla="*/ 140748 h 287424"/>
                <a:gd name="connsiteX20" fmla="*/ 144505 w 143712"/>
                <a:gd name="connsiteY20" fmla="*/ 26677 h 287424"/>
                <a:gd name="connsiteX21" fmla="*/ 124744 w 143712"/>
                <a:gd name="connsiteY21" fmla="*/ 6737 h 287424"/>
                <a:gd name="connsiteX22" fmla="*/ 124385 w 143712"/>
                <a:gd name="connsiteY22" fmla="*/ 6737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3712" h="287424">
                  <a:moveTo>
                    <a:pt x="124385" y="6737"/>
                  </a:moveTo>
                  <a:cubicBezTo>
                    <a:pt x="113544" y="6781"/>
                    <a:pt x="104759" y="15566"/>
                    <a:pt x="104714" y="26407"/>
                  </a:cubicBezTo>
                  <a:lnTo>
                    <a:pt x="104714" y="131317"/>
                  </a:lnTo>
                  <a:lnTo>
                    <a:pt x="73187" y="163023"/>
                  </a:lnTo>
                  <a:cubicBezTo>
                    <a:pt x="71553" y="166140"/>
                    <a:pt x="67699" y="167344"/>
                    <a:pt x="64583" y="165709"/>
                  </a:cubicBezTo>
                  <a:cubicBezTo>
                    <a:pt x="63855" y="165332"/>
                    <a:pt x="63208" y="164811"/>
                    <a:pt x="62679" y="164191"/>
                  </a:cubicBezTo>
                  <a:cubicBezTo>
                    <a:pt x="59526" y="161003"/>
                    <a:pt x="59526" y="155883"/>
                    <a:pt x="62679" y="152694"/>
                  </a:cubicBezTo>
                  <a:lnTo>
                    <a:pt x="89625" y="125748"/>
                  </a:lnTo>
                  <a:cubicBezTo>
                    <a:pt x="94906" y="120251"/>
                    <a:pt x="94906" y="111574"/>
                    <a:pt x="89625" y="106077"/>
                  </a:cubicBezTo>
                  <a:cubicBezTo>
                    <a:pt x="84316" y="100724"/>
                    <a:pt x="75675" y="100679"/>
                    <a:pt x="70313" y="105988"/>
                  </a:cubicBezTo>
                  <a:cubicBezTo>
                    <a:pt x="70286" y="106015"/>
                    <a:pt x="70250" y="106051"/>
                    <a:pt x="70223" y="106077"/>
                  </a:cubicBezTo>
                  <a:lnTo>
                    <a:pt x="18667" y="158622"/>
                  </a:lnTo>
                  <a:cubicBezTo>
                    <a:pt x="10412" y="167074"/>
                    <a:pt x="6110" y="178625"/>
                    <a:pt x="6810" y="190419"/>
                  </a:cubicBezTo>
                  <a:lnTo>
                    <a:pt x="6810" y="190419"/>
                  </a:lnTo>
                  <a:lnTo>
                    <a:pt x="6810" y="288772"/>
                  </a:lnTo>
                  <a:lnTo>
                    <a:pt x="65822" y="288772"/>
                  </a:lnTo>
                  <a:lnTo>
                    <a:pt x="65822" y="225448"/>
                  </a:lnTo>
                  <a:cubicBezTo>
                    <a:pt x="69846" y="223418"/>
                    <a:pt x="73520" y="220751"/>
                    <a:pt x="76690" y="217544"/>
                  </a:cubicBezTo>
                  <a:lnTo>
                    <a:pt x="138756" y="154670"/>
                  </a:lnTo>
                  <a:cubicBezTo>
                    <a:pt x="142439" y="150970"/>
                    <a:pt x="144505" y="145967"/>
                    <a:pt x="144505" y="140748"/>
                  </a:cubicBezTo>
                  <a:lnTo>
                    <a:pt x="144505" y="26677"/>
                  </a:lnTo>
                  <a:cubicBezTo>
                    <a:pt x="144559" y="15709"/>
                    <a:pt x="135711" y="6781"/>
                    <a:pt x="124744" y="6737"/>
                  </a:cubicBezTo>
                  <a:cubicBezTo>
                    <a:pt x="124627" y="6737"/>
                    <a:pt x="124502" y="6737"/>
                    <a:pt x="124385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5E04C80-BF94-4CE3-A0AC-92AD419DF7AA}"/>
                </a:ext>
              </a:extLst>
            </p:cNvPr>
            <p:cNvSpPr/>
            <p:nvPr/>
          </p:nvSpPr>
          <p:spPr>
            <a:xfrm>
              <a:off x="3617234" y="2985888"/>
              <a:ext cx="143712" cy="287424"/>
            </a:xfrm>
            <a:custGeom>
              <a:avLst/>
              <a:gdLst>
                <a:gd name="connsiteX0" fmla="*/ 132036 w 143712"/>
                <a:gd name="connsiteY0" fmla="*/ 158532 h 287424"/>
                <a:gd name="connsiteX1" fmla="*/ 80479 w 143712"/>
                <a:gd name="connsiteY1" fmla="*/ 105988 h 287424"/>
                <a:gd name="connsiteX2" fmla="*/ 61168 w 143712"/>
                <a:gd name="connsiteY2" fmla="*/ 105898 h 287424"/>
                <a:gd name="connsiteX3" fmla="*/ 61078 w 143712"/>
                <a:gd name="connsiteY3" fmla="*/ 105988 h 287424"/>
                <a:gd name="connsiteX4" fmla="*/ 61078 w 143712"/>
                <a:gd name="connsiteY4" fmla="*/ 125658 h 287424"/>
                <a:gd name="connsiteX5" fmla="*/ 88024 w 143712"/>
                <a:gd name="connsiteY5" fmla="*/ 152605 h 287424"/>
                <a:gd name="connsiteX6" fmla="*/ 88024 w 143712"/>
                <a:gd name="connsiteY6" fmla="*/ 164101 h 287424"/>
                <a:gd name="connsiteX7" fmla="*/ 76841 w 143712"/>
                <a:gd name="connsiteY7" fmla="*/ 164155 h 287424"/>
                <a:gd name="connsiteX8" fmla="*/ 76796 w 143712"/>
                <a:gd name="connsiteY8" fmla="*/ 164101 h 287424"/>
                <a:gd name="connsiteX9" fmla="*/ 46078 w 143712"/>
                <a:gd name="connsiteY9" fmla="*/ 131227 h 287424"/>
                <a:gd name="connsiteX10" fmla="*/ 46078 w 143712"/>
                <a:gd name="connsiteY10" fmla="*/ 26407 h 287424"/>
                <a:gd name="connsiteX11" fmla="*/ 26407 w 143712"/>
                <a:gd name="connsiteY11" fmla="*/ 6737 h 287424"/>
                <a:gd name="connsiteX12" fmla="*/ 6737 w 143712"/>
                <a:gd name="connsiteY12" fmla="*/ 26407 h 287424"/>
                <a:gd name="connsiteX13" fmla="*/ 6737 w 143712"/>
                <a:gd name="connsiteY13" fmla="*/ 140479 h 287424"/>
                <a:gd name="connsiteX14" fmla="*/ 12395 w 143712"/>
                <a:gd name="connsiteY14" fmla="*/ 154401 h 287424"/>
                <a:gd name="connsiteX15" fmla="*/ 74461 w 143712"/>
                <a:gd name="connsiteY15" fmla="*/ 217275 h 287424"/>
                <a:gd name="connsiteX16" fmla="*/ 85419 w 143712"/>
                <a:gd name="connsiteY16" fmla="*/ 225179 h 287424"/>
                <a:gd name="connsiteX17" fmla="*/ 85419 w 143712"/>
                <a:gd name="connsiteY17" fmla="*/ 288502 h 287424"/>
                <a:gd name="connsiteX18" fmla="*/ 144431 w 143712"/>
                <a:gd name="connsiteY18" fmla="*/ 288502 h 287424"/>
                <a:gd name="connsiteX19" fmla="*/ 144431 w 143712"/>
                <a:gd name="connsiteY19" fmla="*/ 190329 h 287424"/>
                <a:gd name="connsiteX20" fmla="*/ 144431 w 143712"/>
                <a:gd name="connsiteY20" fmla="*/ 190329 h 287424"/>
                <a:gd name="connsiteX21" fmla="*/ 132036 w 143712"/>
                <a:gd name="connsiteY21" fmla="*/ 158532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3712" h="287424">
                  <a:moveTo>
                    <a:pt x="132036" y="158532"/>
                  </a:moveTo>
                  <a:lnTo>
                    <a:pt x="80479" y="105988"/>
                  </a:lnTo>
                  <a:cubicBezTo>
                    <a:pt x="75171" y="100635"/>
                    <a:pt x="66530" y="100590"/>
                    <a:pt x="61168" y="105898"/>
                  </a:cubicBezTo>
                  <a:cubicBezTo>
                    <a:pt x="61141" y="105925"/>
                    <a:pt x="61105" y="105961"/>
                    <a:pt x="61078" y="105988"/>
                  </a:cubicBezTo>
                  <a:cubicBezTo>
                    <a:pt x="55797" y="111485"/>
                    <a:pt x="55797" y="120161"/>
                    <a:pt x="61078" y="125658"/>
                  </a:cubicBezTo>
                  <a:lnTo>
                    <a:pt x="88024" y="152605"/>
                  </a:lnTo>
                  <a:cubicBezTo>
                    <a:pt x="91177" y="155793"/>
                    <a:pt x="91177" y="160913"/>
                    <a:pt x="88024" y="164101"/>
                  </a:cubicBezTo>
                  <a:cubicBezTo>
                    <a:pt x="84952" y="167200"/>
                    <a:pt x="79949" y="167227"/>
                    <a:pt x="76841" y="164155"/>
                  </a:cubicBezTo>
                  <a:cubicBezTo>
                    <a:pt x="76832" y="164137"/>
                    <a:pt x="76814" y="164119"/>
                    <a:pt x="76796" y="164101"/>
                  </a:cubicBezTo>
                  <a:lnTo>
                    <a:pt x="46078" y="131227"/>
                  </a:lnTo>
                  <a:lnTo>
                    <a:pt x="46078" y="26407"/>
                  </a:lnTo>
                  <a:cubicBezTo>
                    <a:pt x="46078" y="15539"/>
                    <a:pt x="37276" y="6737"/>
                    <a:pt x="26407" y="6737"/>
                  </a:cubicBezTo>
                  <a:cubicBezTo>
                    <a:pt x="15548" y="6737"/>
                    <a:pt x="6737" y="15539"/>
                    <a:pt x="6737" y="26407"/>
                  </a:cubicBezTo>
                  <a:lnTo>
                    <a:pt x="6737" y="140479"/>
                  </a:lnTo>
                  <a:cubicBezTo>
                    <a:pt x="6710" y="145688"/>
                    <a:pt x="8740" y="150691"/>
                    <a:pt x="12395" y="154401"/>
                  </a:cubicBezTo>
                  <a:lnTo>
                    <a:pt x="74461" y="217275"/>
                  </a:lnTo>
                  <a:cubicBezTo>
                    <a:pt x="77650" y="220508"/>
                    <a:pt x="81350" y="223176"/>
                    <a:pt x="85419" y="225179"/>
                  </a:cubicBezTo>
                  <a:lnTo>
                    <a:pt x="85419" y="288502"/>
                  </a:lnTo>
                  <a:lnTo>
                    <a:pt x="144431" y="288502"/>
                  </a:lnTo>
                  <a:lnTo>
                    <a:pt x="144431" y="190329"/>
                  </a:lnTo>
                  <a:lnTo>
                    <a:pt x="144431" y="190329"/>
                  </a:lnTo>
                  <a:cubicBezTo>
                    <a:pt x="144988" y="178455"/>
                    <a:pt x="140488" y="166895"/>
                    <a:pt x="132036" y="1585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5A74724-B0BB-4E34-B5C7-CBAA7052023F}"/>
                </a:ext>
              </a:extLst>
            </p:cNvPr>
            <p:cNvSpPr/>
            <p:nvPr/>
          </p:nvSpPr>
          <p:spPr>
            <a:xfrm>
              <a:off x="3715228" y="2953103"/>
              <a:ext cx="125748" cy="125748"/>
            </a:xfrm>
            <a:custGeom>
              <a:avLst/>
              <a:gdLst>
                <a:gd name="connsiteX0" fmla="*/ 124760 w 125748"/>
                <a:gd name="connsiteY0" fmla="*/ 65748 h 125748"/>
                <a:gd name="connsiteX1" fmla="*/ 65748 w 125748"/>
                <a:gd name="connsiteY1" fmla="*/ 124760 h 125748"/>
                <a:gd name="connsiteX2" fmla="*/ 6736 w 125748"/>
                <a:gd name="connsiteY2" fmla="*/ 65748 h 125748"/>
                <a:gd name="connsiteX3" fmla="*/ 65748 w 125748"/>
                <a:gd name="connsiteY3" fmla="*/ 6736 h 125748"/>
                <a:gd name="connsiteX4" fmla="*/ 124760 w 125748"/>
                <a:gd name="connsiteY4" fmla="*/ 65748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48" h="125748">
                  <a:moveTo>
                    <a:pt x="124760" y="65748"/>
                  </a:moveTo>
                  <a:cubicBezTo>
                    <a:pt x="124760" y="98340"/>
                    <a:pt x="98339" y="124760"/>
                    <a:pt x="65748" y="124760"/>
                  </a:cubicBezTo>
                  <a:cubicBezTo>
                    <a:pt x="33157" y="124760"/>
                    <a:pt x="6736" y="98340"/>
                    <a:pt x="6736" y="65748"/>
                  </a:cubicBezTo>
                  <a:cubicBezTo>
                    <a:pt x="6736" y="33157"/>
                    <a:pt x="33157" y="6736"/>
                    <a:pt x="65748" y="6736"/>
                  </a:cubicBezTo>
                  <a:cubicBezTo>
                    <a:pt x="98339" y="6736"/>
                    <a:pt x="124760" y="33157"/>
                    <a:pt x="124760" y="65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3995C6FC-E90E-48B8-ADF5-01154B67D868}"/>
              </a:ext>
            </a:extLst>
          </p:cNvPr>
          <p:cNvGrpSpPr/>
          <p:nvPr/>
        </p:nvGrpSpPr>
        <p:grpSpPr>
          <a:xfrm>
            <a:off x="4006109" y="2953043"/>
            <a:ext cx="323352" cy="324580"/>
            <a:chOff x="4006109" y="2953043"/>
            <a:chExt cx="323352" cy="324580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D4FE630-C67B-4548-8440-F7D535D26722}"/>
                </a:ext>
              </a:extLst>
            </p:cNvPr>
            <p:cNvSpPr/>
            <p:nvPr/>
          </p:nvSpPr>
          <p:spPr>
            <a:xfrm>
              <a:off x="4094628" y="3071037"/>
              <a:ext cx="143712" cy="206586"/>
            </a:xfrm>
            <a:custGeom>
              <a:avLst/>
              <a:gdLst>
                <a:gd name="connsiteX0" fmla="*/ 75629 w 143712"/>
                <a:gd name="connsiteY0" fmla="*/ 6737 h 206586"/>
                <a:gd name="connsiteX1" fmla="*/ 6737 w 143712"/>
                <a:gd name="connsiteY1" fmla="*/ 69072 h 206586"/>
                <a:gd name="connsiteX2" fmla="*/ 17515 w 143712"/>
                <a:gd name="connsiteY2" fmla="*/ 77964 h 206586"/>
                <a:gd name="connsiteX3" fmla="*/ 26407 w 143712"/>
                <a:gd name="connsiteY3" fmla="*/ 69072 h 206586"/>
                <a:gd name="connsiteX4" fmla="*/ 49401 w 143712"/>
                <a:gd name="connsiteY4" fmla="*/ 32694 h 206586"/>
                <a:gd name="connsiteX5" fmla="*/ 49401 w 143712"/>
                <a:gd name="connsiteY5" fmla="*/ 92066 h 206586"/>
                <a:gd name="connsiteX6" fmla="*/ 49401 w 143712"/>
                <a:gd name="connsiteY6" fmla="*/ 92066 h 206586"/>
                <a:gd name="connsiteX7" fmla="*/ 49401 w 143712"/>
                <a:gd name="connsiteY7" fmla="*/ 193652 h 206586"/>
                <a:gd name="connsiteX8" fmla="*/ 58293 w 143712"/>
                <a:gd name="connsiteY8" fmla="*/ 204431 h 206586"/>
                <a:gd name="connsiteX9" fmla="*/ 69072 w 143712"/>
                <a:gd name="connsiteY9" fmla="*/ 195538 h 206586"/>
                <a:gd name="connsiteX10" fmla="*/ 69072 w 143712"/>
                <a:gd name="connsiteY10" fmla="*/ 193652 h 206586"/>
                <a:gd name="connsiteX11" fmla="*/ 69072 w 143712"/>
                <a:gd name="connsiteY11" fmla="*/ 111736 h 206586"/>
                <a:gd name="connsiteX12" fmla="*/ 82006 w 143712"/>
                <a:gd name="connsiteY12" fmla="*/ 111736 h 206586"/>
                <a:gd name="connsiteX13" fmla="*/ 82006 w 143712"/>
                <a:gd name="connsiteY13" fmla="*/ 193652 h 206586"/>
                <a:gd name="connsiteX14" fmla="*/ 90898 w 143712"/>
                <a:gd name="connsiteY14" fmla="*/ 204431 h 206586"/>
                <a:gd name="connsiteX15" fmla="*/ 101676 w 143712"/>
                <a:gd name="connsiteY15" fmla="*/ 195538 h 206586"/>
                <a:gd name="connsiteX16" fmla="*/ 101676 w 143712"/>
                <a:gd name="connsiteY16" fmla="*/ 193652 h 206586"/>
                <a:gd name="connsiteX17" fmla="*/ 101676 w 143712"/>
                <a:gd name="connsiteY17" fmla="*/ 32694 h 206586"/>
                <a:gd name="connsiteX18" fmla="*/ 124580 w 143712"/>
                <a:gd name="connsiteY18" fmla="*/ 69072 h 206586"/>
                <a:gd name="connsiteX19" fmla="*/ 135359 w 143712"/>
                <a:gd name="connsiteY19" fmla="*/ 77964 h 206586"/>
                <a:gd name="connsiteX20" fmla="*/ 144251 w 143712"/>
                <a:gd name="connsiteY20" fmla="*/ 69072 h 206586"/>
                <a:gd name="connsiteX21" fmla="*/ 75629 w 143712"/>
                <a:gd name="connsiteY21" fmla="*/ 6737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3712" h="206586">
                  <a:moveTo>
                    <a:pt x="75629" y="6737"/>
                  </a:moveTo>
                  <a:cubicBezTo>
                    <a:pt x="36377" y="6737"/>
                    <a:pt x="6737" y="33683"/>
                    <a:pt x="6737" y="69072"/>
                  </a:cubicBezTo>
                  <a:cubicBezTo>
                    <a:pt x="7258" y="74506"/>
                    <a:pt x="12081" y="78485"/>
                    <a:pt x="17515" y="77964"/>
                  </a:cubicBezTo>
                  <a:cubicBezTo>
                    <a:pt x="22221" y="77515"/>
                    <a:pt x="25958" y="73787"/>
                    <a:pt x="26407" y="69072"/>
                  </a:cubicBezTo>
                  <a:cubicBezTo>
                    <a:pt x="26506" y="53551"/>
                    <a:pt x="35425" y="39440"/>
                    <a:pt x="49401" y="32694"/>
                  </a:cubicBezTo>
                  <a:lnTo>
                    <a:pt x="49401" y="92066"/>
                  </a:lnTo>
                  <a:lnTo>
                    <a:pt x="49401" y="92066"/>
                  </a:lnTo>
                  <a:lnTo>
                    <a:pt x="49401" y="193652"/>
                  </a:lnTo>
                  <a:cubicBezTo>
                    <a:pt x="48880" y="199086"/>
                    <a:pt x="52859" y="203910"/>
                    <a:pt x="58293" y="204431"/>
                  </a:cubicBezTo>
                  <a:cubicBezTo>
                    <a:pt x="63727" y="204951"/>
                    <a:pt x="68551" y="200963"/>
                    <a:pt x="69072" y="195538"/>
                  </a:cubicBezTo>
                  <a:cubicBezTo>
                    <a:pt x="69134" y="194909"/>
                    <a:pt x="69134" y="194281"/>
                    <a:pt x="69072" y="193652"/>
                  </a:cubicBezTo>
                  <a:lnTo>
                    <a:pt x="69072" y="111736"/>
                  </a:lnTo>
                  <a:lnTo>
                    <a:pt x="82006" y="111736"/>
                  </a:lnTo>
                  <a:lnTo>
                    <a:pt x="82006" y="193652"/>
                  </a:lnTo>
                  <a:cubicBezTo>
                    <a:pt x="81485" y="199086"/>
                    <a:pt x="85464" y="203910"/>
                    <a:pt x="90898" y="204431"/>
                  </a:cubicBezTo>
                  <a:cubicBezTo>
                    <a:pt x="96332" y="204951"/>
                    <a:pt x="101155" y="200963"/>
                    <a:pt x="101676" y="195538"/>
                  </a:cubicBezTo>
                  <a:cubicBezTo>
                    <a:pt x="101739" y="194909"/>
                    <a:pt x="101739" y="194281"/>
                    <a:pt x="101676" y="193652"/>
                  </a:cubicBezTo>
                  <a:lnTo>
                    <a:pt x="101676" y="32694"/>
                  </a:lnTo>
                  <a:cubicBezTo>
                    <a:pt x="115598" y="39485"/>
                    <a:pt x="124473" y="53578"/>
                    <a:pt x="124580" y="69072"/>
                  </a:cubicBezTo>
                  <a:cubicBezTo>
                    <a:pt x="125101" y="74506"/>
                    <a:pt x="129925" y="78485"/>
                    <a:pt x="135359" y="77964"/>
                  </a:cubicBezTo>
                  <a:cubicBezTo>
                    <a:pt x="140065" y="77515"/>
                    <a:pt x="143802" y="73787"/>
                    <a:pt x="144251" y="69072"/>
                  </a:cubicBezTo>
                  <a:cubicBezTo>
                    <a:pt x="144880" y="33503"/>
                    <a:pt x="114880" y="6737"/>
                    <a:pt x="7562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3C09624-DCC7-42A7-B8D3-C14DFA065281}"/>
                </a:ext>
              </a:extLst>
            </p:cNvPr>
            <p:cNvSpPr/>
            <p:nvPr/>
          </p:nvSpPr>
          <p:spPr>
            <a:xfrm>
              <a:off x="4144118" y="3018672"/>
              <a:ext cx="44910" cy="44910"/>
            </a:xfrm>
            <a:custGeom>
              <a:avLst/>
              <a:gdLst>
                <a:gd name="connsiteX0" fmla="*/ 46078 w 44910"/>
                <a:gd name="connsiteY0" fmla="*/ 26407 h 44910"/>
                <a:gd name="connsiteX1" fmla="*/ 26407 w 44910"/>
                <a:gd name="connsiteY1" fmla="*/ 46078 h 44910"/>
                <a:gd name="connsiteX2" fmla="*/ 6737 w 44910"/>
                <a:gd name="connsiteY2" fmla="*/ 26407 h 44910"/>
                <a:gd name="connsiteX3" fmla="*/ 26407 w 44910"/>
                <a:gd name="connsiteY3" fmla="*/ 6736 h 44910"/>
                <a:gd name="connsiteX4" fmla="*/ 46078 w 44910"/>
                <a:gd name="connsiteY4" fmla="*/ 2640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0" h="44910">
                  <a:moveTo>
                    <a:pt x="46078" y="26407"/>
                  </a:moveTo>
                  <a:cubicBezTo>
                    <a:pt x="46078" y="37271"/>
                    <a:pt x="37271" y="46078"/>
                    <a:pt x="26407" y="46078"/>
                  </a:cubicBezTo>
                  <a:cubicBezTo>
                    <a:pt x="15543" y="46078"/>
                    <a:pt x="6737" y="37271"/>
                    <a:pt x="6737" y="26407"/>
                  </a:cubicBezTo>
                  <a:cubicBezTo>
                    <a:pt x="6737" y="15543"/>
                    <a:pt x="15543" y="6736"/>
                    <a:pt x="26407" y="6736"/>
                  </a:cubicBezTo>
                  <a:cubicBezTo>
                    <a:pt x="37271" y="6736"/>
                    <a:pt x="46078" y="15543"/>
                    <a:pt x="46078" y="264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4FE9713-48F5-4BB4-9061-977147B8D287}"/>
                </a:ext>
              </a:extLst>
            </p:cNvPr>
            <p:cNvSpPr/>
            <p:nvPr/>
          </p:nvSpPr>
          <p:spPr>
            <a:xfrm>
              <a:off x="4006109" y="2953043"/>
              <a:ext cx="323352" cy="323352"/>
            </a:xfrm>
            <a:custGeom>
              <a:avLst/>
              <a:gdLst>
                <a:gd name="connsiteX0" fmla="*/ 313338 w 323352"/>
                <a:gd name="connsiteY0" fmla="*/ 90958 h 323352"/>
                <a:gd name="connsiteX1" fmla="*/ 172321 w 323352"/>
                <a:gd name="connsiteY1" fmla="*/ 8953 h 323352"/>
                <a:gd name="connsiteX2" fmla="*/ 155884 w 323352"/>
                <a:gd name="connsiteY2" fmla="*/ 8953 h 323352"/>
                <a:gd name="connsiteX3" fmla="*/ 14867 w 323352"/>
                <a:gd name="connsiteY3" fmla="*/ 90958 h 323352"/>
                <a:gd name="connsiteX4" fmla="*/ 6783 w 323352"/>
                <a:gd name="connsiteY4" fmla="*/ 105150 h 323352"/>
                <a:gd name="connsiteX5" fmla="*/ 6783 w 323352"/>
                <a:gd name="connsiteY5" fmla="*/ 305089 h 323352"/>
                <a:gd name="connsiteX6" fmla="*/ 21962 w 323352"/>
                <a:gd name="connsiteY6" fmla="*/ 322694 h 323352"/>
                <a:gd name="connsiteX7" fmla="*/ 39567 w 323352"/>
                <a:gd name="connsiteY7" fmla="*/ 307515 h 323352"/>
                <a:gd name="connsiteX8" fmla="*/ 39567 w 323352"/>
                <a:gd name="connsiteY8" fmla="*/ 305089 h 323352"/>
                <a:gd name="connsiteX9" fmla="*/ 39567 w 323352"/>
                <a:gd name="connsiteY9" fmla="*/ 114581 h 323352"/>
                <a:gd name="connsiteX10" fmla="*/ 164147 w 323352"/>
                <a:gd name="connsiteY10" fmla="*/ 42096 h 323352"/>
                <a:gd name="connsiteX11" fmla="*/ 288728 w 323352"/>
                <a:gd name="connsiteY11" fmla="*/ 114581 h 323352"/>
                <a:gd name="connsiteX12" fmla="*/ 288728 w 323352"/>
                <a:gd name="connsiteY12" fmla="*/ 305089 h 323352"/>
                <a:gd name="connsiteX13" fmla="*/ 303907 w 323352"/>
                <a:gd name="connsiteY13" fmla="*/ 322694 h 323352"/>
                <a:gd name="connsiteX14" fmla="*/ 321512 w 323352"/>
                <a:gd name="connsiteY14" fmla="*/ 307515 h 323352"/>
                <a:gd name="connsiteX15" fmla="*/ 321512 w 323352"/>
                <a:gd name="connsiteY15" fmla="*/ 305089 h 323352"/>
                <a:gd name="connsiteX16" fmla="*/ 321512 w 323352"/>
                <a:gd name="connsiteY16" fmla="*/ 105150 h 323352"/>
                <a:gd name="connsiteX17" fmla="*/ 313338 w 323352"/>
                <a:gd name="connsiteY17" fmla="*/ 90958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323352">
                  <a:moveTo>
                    <a:pt x="313338" y="90958"/>
                  </a:moveTo>
                  <a:lnTo>
                    <a:pt x="172321" y="8953"/>
                  </a:lnTo>
                  <a:cubicBezTo>
                    <a:pt x="167237" y="5998"/>
                    <a:pt x="160968" y="5998"/>
                    <a:pt x="155884" y="8953"/>
                  </a:cubicBezTo>
                  <a:lnTo>
                    <a:pt x="14867" y="90958"/>
                  </a:lnTo>
                  <a:cubicBezTo>
                    <a:pt x="9845" y="93923"/>
                    <a:pt x="6774" y="99321"/>
                    <a:pt x="6783" y="105150"/>
                  </a:cubicBezTo>
                  <a:lnTo>
                    <a:pt x="6783" y="305089"/>
                  </a:lnTo>
                  <a:cubicBezTo>
                    <a:pt x="6109" y="314143"/>
                    <a:pt x="12908" y="322030"/>
                    <a:pt x="21962" y="322694"/>
                  </a:cubicBezTo>
                  <a:cubicBezTo>
                    <a:pt x="31016" y="323368"/>
                    <a:pt x="38893" y="316569"/>
                    <a:pt x="39567" y="307515"/>
                  </a:cubicBezTo>
                  <a:cubicBezTo>
                    <a:pt x="39630" y="306706"/>
                    <a:pt x="39630" y="305898"/>
                    <a:pt x="39567" y="305089"/>
                  </a:cubicBezTo>
                  <a:lnTo>
                    <a:pt x="39567" y="114581"/>
                  </a:lnTo>
                  <a:lnTo>
                    <a:pt x="164147" y="42096"/>
                  </a:lnTo>
                  <a:lnTo>
                    <a:pt x="288728" y="114581"/>
                  </a:lnTo>
                  <a:lnTo>
                    <a:pt x="288728" y="305089"/>
                  </a:lnTo>
                  <a:cubicBezTo>
                    <a:pt x="288054" y="314143"/>
                    <a:pt x="294854" y="322030"/>
                    <a:pt x="303907" y="322694"/>
                  </a:cubicBezTo>
                  <a:cubicBezTo>
                    <a:pt x="312961" y="323368"/>
                    <a:pt x="320838" y="316569"/>
                    <a:pt x="321512" y="307515"/>
                  </a:cubicBezTo>
                  <a:cubicBezTo>
                    <a:pt x="321575" y="306706"/>
                    <a:pt x="321575" y="305898"/>
                    <a:pt x="321512" y="305089"/>
                  </a:cubicBezTo>
                  <a:lnTo>
                    <a:pt x="321512" y="105150"/>
                  </a:lnTo>
                  <a:cubicBezTo>
                    <a:pt x="321485" y="99303"/>
                    <a:pt x="318377" y="93914"/>
                    <a:pt x="313338" y="9095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4507BA0E-AEA8-4274-8947-5D512CA975F2}"/>
              </a:ext>
            </a:extLst>
          </p:cNvPr>
          <p:cNvGrpSpPr/>
          <p:nvPr/>
        </p:nvGrpSpPr>
        <p:grpSpPr>
          <a:xfrm>
            <a:off x="4395435" y="2953056"/>
            <a:ext cx="323352" cy="320075"/>
            <a:chOff x="4395435" y="2953056"/>
            <a:chExt cx="323352" cy="320075"/>
          </a:xfrm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E8070BC-D3C2-4282-B1B9-4AE207B6C3C2}"/>
                </a:ext>
              </a:extLst>
            </p:cNvPr>
            <p:cNvSpPr/>
            <p:nvPr/>
          </p:nvSpPr>
          <p:spPr>
            <a:xfrm>
              <a:off x="4395435" y="3156365"/>
              <a:ext cx="89820" cy="116766"/>
            </a:xfrm>
            <a:custGeom>
              <a:avLst/>
              <a:gdLst>
                <a:gd name="connsiteX0" fmla="*/ 43922 w 89820"/>
                <a:gd name="connsiteY0" fmla="*/ 7816 h 116766"/>
                <a:gd name="connsiteX1" fmla="*/ 6737 w 89820"/>
                <a:gd name="connsiteY1" fmla="*/ 78684 h 116766"/>
                <a:gd name="connsiteX2" fmla="*/ 46078 w 89820"/>
                <a:gd name="connsiteY2" fmla="*/ 118025 h 116766"/>
                <a:gd name="connsiteX3" fmla="*/ 85419 w 89820"/>
                <a:gd name="connsiteY3" fmla="*/ 78684 h 116766"/>
                <a:gd name="connsiteX4" fmla="*/ 48144 w 89820"/>
                <a:gd name="connsiteY4" fmla="*/ 7816 h 116766"/>
                <a:gd name="connsiteX5" fmla="*/ 44506 w 89820"/>
                <a:gd name="connsiteY5" fmla="*/ 7232 h 116766"/>
                <a:gd name="connsiteX6" fmla="*/ 43922 w 89820"/>
                <a:gd name="connsiteY6" fmla="*/ 781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20" h="116766">
                  <a:moveTo>
                    <a:pt x="43922" y="7816"/>
                  </a:moveTo>
                  <a:cubicBezTo>
                    <a:pt x="35838" y="18864"/>
                    <a:pt x="6737" y="59911"/>
                    <a:pt x="6737" y="78684"/>
                  </a:cubicBezTo>
                  <a:cubicBezTo>
                    <a:pt x="6737" y="100411"/>
                    <a:pt x="24350" y="118025"/>
                    <a:pt x="46078" y="118025"/>
                  </a:cubicBezTo>
                  <a:cubicBezTo>
                    <a:pt x="67805" y="118025"/>
                    <a:pt x="85419" y="100411"/>
                    <a:pt x="85419" y="78684"/>
                  </a:cubicBezTo>
                  <a:cubicBezTo>
                    <a:pt x="85419" y="59911"/>
                    <a:pt x="56317" y="18864"/>
                    <a:pt x="48144" y="7816"/>
                  </a:cubicBezTo>
                  <a:cubicBezTo>
                    <a:pt x="47299" y="6648"/>
                    <a:pt x="45674" y="6388"/>
                    <a:pt x="44506" y="7232"/>
                  </a:cubicBezTo>
                  <a:cubicBezTo>
                    <a:pt x="44282" y="7394"/>
                    <a:pt x="44084" y="7591"/>
                    <a:pt x="43922" y="781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C53CC7C-6D5F-4A7E-82D1-8FBC9E76F9F8}"/>
                </a:ext>
              </a:extLst>
            </p:cNvPr>
            <p:cNvSpPr/>
            <p:nvPr/>
          </p:nvSpPr>
          <p:spPr>
            <a:xfrm>
              <a:off x="4395435" y="2953056"/>
              <a:ext cx="323352" cy="188622"/>
            </a:xfrm>
            <a:custGeom>
              <a:avLst/>
              <a:gdLst>
                <a:gd name="connsiteX0" fmla="*/ 308352 w 323352"/>
                <a:gd name="connsiteY0" fmla="*/ 13341 h 188622"/>
                <a:gd name="connsiteX1" fmla="*/ 288682 w 323352"/>
                <a:gd name="connsiteY1" fmla="*/ 13341 h 188622"/>
                <a:gd name="connsiteX2" fmla="*/ 275568 w 323352"/>
                <a:gd name="connsiteY2" fmla="*/ 26454 h 188622"/>
                <a:gd name="connsiteX3" fmla="*/ 275568 w 323352"/>
                <a:gd name="connsiteY3" fmla="*/ 59238 h 188622"/>
                <a:gd name="connsiteX4" fmla="*/ 196886 w 323352"/>
                <a:gd name="connsiteY4" fmla="*/ 59238 h 188622"/>
                <a:gd name="connsiteX5" fmla="*/ 196886 w 323352"/>
                <a:gd name="connsiteY5" fmla="*/ 26454 h 188622"/>
                <a:gd name="connsiteX6" fmla="*/ 226347 w 323352"/>
                <a:gd name="connsiteY6" fmla="*/ 26454 h 188622"/>
                <a:gd name="connsiteX7" fmla="*/ 237125 w 323352"/>
                <a:gd name="connsiteY7" fmla="*/ 17562 h 188622"/>
                <a:gd name="connsiteX8" fmla="*/ 228233 w 323352"/>
                <a:gd name="connsiteY8" fmla="*/ 6784 h 188622"/>
                <a:gd name="connsiteX9" fmla="*/ 226347 w 323352"/>
                <a:gd name="connsiteY9" fmla="*/ 6784 h 188622"/>
                <a:gd name="connsiteX10" fmla="*/ 134551 w 323352"/>
                <a:gd name="connsiteY10" fmla="*/ 6784 h 188622"/>
                <a:gd name="connsiteX11" fmla="*/ 125658 w 323352"/>
                <a:gd name="connsiteY11" fmla="*/ 17562 h 188622"/>
                <a:gd name="connsiteX12" fmla="*/ 134551 w 323352"/>
                <a:gd name="connsiteY12" fmla="*/ 26454 h 188622"/>
                <a:gd name="connsiteX13" fmla="*/ 164101 w 323352"/>
                <a:gd name="connsiteY13" fmla="*/ 26454 h 188622"/>
                <a:gd name="connsiteX14" fmla="*/ 164101 w 323352"/>
                <a:gd name="connsiteY14" fmla="*/ 59238 h 188622"/>
                <a:gd name="connsiteX15" fmla="*/ 97545 w 323352"/>
                <a:gd name="connsiteY15" fmla="*/ 59238 h 188622"/>
                <a:gd name="connsiteX16" fmla="*/ 19850 w 323352"/>
                <a:gd name="connsiteY16" fmla="*/ 136933 h 188622"/>
                <a:gd name="connsiteX17" fmla="*/ 19850 w 323352"/>
                <a:gd name="connsiteY17" fmla="*/ 151035 h 188622"/>
                <a:gd name="connsiteX18" fmla="*/ 13293 w 323352"/>
                <a:gd name="connsiteY18" fmla="*/ 151035 h 188622"/>
                <a:gd name="connsiteX19" fmla="*/ 6737 w 323352"/>
                <a:gd name="connsiteY19" fmla="*/ 157412 h 188622"/>
                <a:gd name="connsiteX20" fmla="*/ 6737 w 323352"/>
                <a:gd name="connsiteY20" fmla="*/ 157592 h 188622"/>
                <a:gd name="connsiteX21" fmla="*/ 6737 w 323352"/>
                <a:gd name="connsiteY21" fmla="*/ 177262 h 188622"/>
                <a:gd name="connsiteX22" fmla="*/ 13293 w 323352"/>
                <a:gd name="connsiteY22" fmla="*/ 183819 h 188622"/>
                <a:gd name="connsiteX23" fmla="*/ 78862 w 323352"/>
                <a:gd name="connsiteY23" fmla="*/ 183819 h 188622"/>
                <a:gd name="connsiteX24" fmla="*/ 85419 w 323352"/>
                <a:gd name="connsiteY24" fmla="*/ 177262 h 188622"/>
                <a:gd name="connsiteX25" fmla="*/ 85419 w 323352"/>
                <a:gd name="connsiteY25" fmla="*/ 157592 h 188622"/>
                <a:gd name="connsiteX26" fmla="*/ 78862 w 323352"/>
                <a:gd name="connsiteY26" fmla="*/ 151035 h 188622"/>
                <a:gd name="connsiteX27" fmla="*/ 72305 w 323352"/>
                <a:gd name="connsiteY27" fmla="*/ 151035 h 188622"/>
                <a:gd name="connsiteX28" fmla="*/ 72305 w 323352"/>
                <a:gd name="connsiteY28" fmla="*/ 136753 h 188622"/>
                <a:gd name="connsiteX29" fmla="*/ 97545 w 323352"/>
                <a:gd name="connsiteY29" fmla="*/ 111514 h 188622"/>
                <a:gd name="connsiteX30" fmla="*/ 275209 w 323352"/>
                <a:gd name="connsiteY30" fmla="*/ 111514 h 188622"/>
                <a:gd name="connsiteX31" fmla="*/ 275209 w 323352"/>
                <a:gd name="connsiteY31" fmla="*/ 144298 h 188622"/>
                <a:gd name="connsiteX32" fmla="*/ 288323 w 323352"/>
                <a:gd name="connsiteY32" fmla="*/ 157412 h 188622"/>
                <a:gd name="connsiteX33" fmla="*/ 307993 w 323352"/>
                <a:gd name="connsiteY33" fmla="*/ 157412 h 188622"/>
                <a:gd name="connsiteX34" fmla="*/ 321107 w 323352"/>
                <a:gd name="connsiteY34" fmla="*/ 144298 h 188622"/>
                <a:gd name="connsiteX35" fmla="*/ 321107 w 323352"/>
                <a:gd name="connsiteY35" fmla="*/ 26454 h 188622"/>
                <a:gd name="connsiteX36" fmla="*/ 308352 w 323352"/>
                <a:gd name="connsiteY36" fmla="*/ 13341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3352" h="188622">
                  <a:moveTo>
                    <a:pt x="308352" y="13341"/>
                  </a:moveTo>
                  <a:lnTo>
                    <a:pt x="288682" y="13341"/>
                  </a:lnTo>
                  <a:cubicBezTo>
                    <a:pt x="281442" y="13341"/>
                    <a:pt x="275568" y="19215"/>
                    <a:pt x="275568" y="26454"/>
                  </a:cubicBezTo>
                  <a:lnTo>
                    <a:pt x="275568" y="59238"/>
                  </a:lnTo>
                  <a:lnTo>
                    <a:pt x="196886" y="59238"/>
                  </a:lnTo>
                  <a:lnTo>
                    <a:pt x="196886" y="26454"/>
                  </a:lnTo>
                  <a:lnTo>
                    <a:pt x="226347" y="26454"/>
                  </a:lnTo>
                  <a:cubicBezTo>
                    <a:pt x="231781" y="26975"/>
                    <a:pt x="236604" y="22996"/>
                    <a:pt x="237125" y="17562"/>
                  </a:cubicBezTo>
                  <a:cubicBezTo>
                    <a:pt x="237646" y="12128"/>
                    <a:pt x="233658" y="7305"/>
                    <a:pt x="228233" y="6784"/>
                  </a:cubicBezTo>
                  <a:cubicBezTo>
                    <a:pt x="227604" y="6721"/>
                    <a:pt x="226976" y="6721"/>
                    <a:pt x="226347" y="6784"/>
                  </a:cubicBezTo>
                  <a:lnTo>
                    <a:pt x="134551" y="6784"/>
                  </a:lnTo>
                  <a:cubicBezTo>
                    <a:pt x="129116" y="7305"/>
                    <a:pt x="125137" y="12128"/>
                    <a:pt x="125658" y="17562"/>
                  </a:cubicBezTo>
                  <a:cubicBezTo>
                    <a:pt x="126107" y="22269"/>
                    <a:pt x="129835" y="26005"/>
                    <a:pt x="134551" y="26454"/>
                  </a:cubicBezTo>
                  <a:lnTo>
                    <a:pt x="164101" y="26454"/>
                  </a:lnTo>
                  <a:lnTo>
                    <a:pt x="164101" y="59238"/>
                  </a:lnTo>
                  <a:lnTo>
                    <a:pt x="97545" y="59238"/>
                  </a:lnTo>
                  <a:cubicBezTo>
                    <a:pt x="54656" y="59292"/>
                    <a:pt x="19904" y="94044"/>
                    <a:pt x="19850" y="136933"/>
                  </a:cubicBezTo>
                  <a:lnTo>
                    <a:pt x="19850" y="151035"/>
                  </a:lnTo>
                  <a:lnTo>
                    <a:pt x="13293" y="151035"/>
                  </a:lnTo>
                  <a:cubicBezTo>
                    <a:pt x="9719" y="150981"/>
                    <a:pt x="6791" y="153837"/>
                    <a:pt x="6737" y="157412"/>
                  </a:cubicBezTo>
                  <a:cubicBezTo>
                    <a:pt x="6737" y="157475"/>
                    <a:pt x="6737" y="157529"/>
                    <a:pt x="6737" y="157592"/>
                  </a:cubicBezTo>
                  <a:lnTo>
                    <a:pt x="6737" y="177262"/>
                  </a:lnTo>
                  <a:cubicBezTo>
                    <a:pt x="6737" y="180882"/>
                    <a:pt x="9674" y="183819"/>
                    <a:pt x="13293" y="183819"/>
                  </a:cubicBezTo>
                  <a:lnTo>
                    <a:pt x="78862" y="183819"/>
                  </a:lnTo>
                  <a:cubicBezTo>
                    <a:pt x="82482" y="183819"/>
                    <a:pt x="85419" y="180882"/>
                    <a:pt x="85419" y="177262"/>
                  </a:cubicBezTo>
                  <a:lnTo>
                    <a:pt x="85419" y="157592"/>
                  </a:lnTo>
                  <a:cubicBezTo>
                    <a:pt x="85419" y="153972"/>
                    <a:pt x="82482" y="151035"/>
                    <a:pt x="78862" y="151035"/>
                  </a:cubicBezTo>
                  <a:lnTo>
                    <a:pt x="72305" y="151035"/>
                  </a:lnTo>
                  <a:lnTo>
                    <a:pt x="72305" y="136753"/>
                  </a:lnTo>
                  <a:cubicBezTo>
                    <a:pt x="72305" y="122813"/>
                    <a:pt x="83605" y="111514"/>
                    <a:pt x="97545" y="111514"/>
                  </a:cubicBezTo>
                  <a:lnTo>
                    <a:pt x="275209" y="111514"/>
                  </a:lnTo>
                  <a:lnTo>
                    <a:pt x="275209" y="144298"/>
                  </a:lnTo>
                  <a:cubicBezTo>
                    <a:pt x="275209" y="151538"/>
                    <a:pt x="281083" y="157412"/>
                    <a:pt x="288323" y="157412"/>
                  </a:cubicBezTo>
                  <a:lnTo>
                    <a:pt x="307993" y="157412"/>
                  </a:lnTo>
                  <a:cubicBezTo>
                    <a:pt x="315215" y="157367"/>
                    <a:pt x="321062" y="151520"/>
                    <a:pt x="321107" y="144298"/>
                  </a:cubicBezTo>
                  <a:lnTo>
                    <a:pt x="321107" y="26454"/>
                  </a:lnTo>
                  <a:cubicBezTo>
                    <a:pt x="321107" y="19349"/>
                    <a:pt x="315457" y="13538"/>
                    <a:pt x="308352" y="1334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CF2CD53B-7572-4C0E-A4C1-D7E33EF32101}"/>
              </a:ext>
            </a:extLst>
          </p:cNvPr>
          <p:cNvGrpSpPr/>
          <p:nvPr/>
        </p:nvGrpSpPr>
        <p:grpSpPr>
          <a:xfrm>
            <a:off x="4804206" y="2954225"/>
            <a:ext cx="285165" cy="321692"/>
            <a:chOff x="4804206" y="2954225"/>
            <a:chExt cx="285165" cy="321692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31883AF-AD36-4E4A-91AD-13AE49444E38}"/>
                </a:ext>
              </a:extLst>
            </p:cNvPr>
            <p:cNvSpPr/>
            <p:nvPr/>
          </p:nvSpPr>
          <p:spPr>
            <a:xfrm>
              <a:off x="4804206" y="3038343"/>
              <a:ext cx="44910" cy="62874"/>
            </a:xfrm>
            <a:custGeom>
              <a:avLst/>
              <a:gdLst>
                <a:gd name="connsiteX0" fmla="*/ 39700 w 44910"/>
                <a:gd name="connsiteY0" fmla="*/ 59191 h 62874"/>
                <a:gd name="connsiteX1" fmla="*/ 46078 w 44910"/>
                <a:gd name="connsiteY1" fmla="*/ 59191 h 62874"/>
                <a:gd name="connsiteX2" fmla="*/ 46078 w 44910"/>
                <a:gd name="connsiteY2" fmla="*/ 39521 h 62874"/>
                <a:gd name="connsiteX3" fmla="*/ 13473 w 44910"/>
                <a:gd name="connsiteY3" fmla="*/ 6737 h 62874"/>
                <a:gd name="connsiteX4" fmla="*/ 13293 w 44910"/>
                <a:gd name="connsiteY4" fmla="*/ 6737 h 62874"/>
                <a:gd name="connsiteX5" fmla="*/ 6737 w 44910"/>
                <a:gd name="connsiteY5" fmla="*/ 6737 h 62874"/>
                <a:gd name="connsiteX6" fmla="*/ 6737 w 44910"/>
                <a:gd name="connsiteY6" fmla="*/ 26407 h 62874"/>
                <a:gd name="connsiteX7" fmla="*/ 39521 w 44910"/>
                <a:gd name="connsiteY7" fmla="*/ 59191 h 62874"/>
                <a:gd name="connsiteX8" fmla="*/ 39700 w 44910"/>
                <a:gd name="connsiteY8" fmla="*/ 59191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62874">
                  <a:moveTo>
                    <a:pt x="39700" y="59191"/>
                  </a:moveTo>
                  <a:lnTo>
                    <a:pt x="46078" y="59191"/>
                  </a:lnTo>
                  <a:lnTo>
                    <a:pt x="46078" y="39521"/>
                  </a:lnTo>
                  <a:cubicBezTo>
                    <a:pt x="46131" y="21467"/>
                    <a:pt x="31527" y="6791"/>
                    <a:pt x="13473" y="6737"/>
                  </a:cubicBezTo>
                  <a:cubicBezTo>
                    <a:pt x="13410" y="6737"/>
                    <a:pt x="13356" y="6737"/>
                    <a:pt x="13293" y="6737"/>
                  </a:cubicBezTo>
                  <a:lnTo>
                    <a:pt x="6737" y="6737"/>
                  </a:lnTo>
                  <a:lnTo>
                    <a:pt x="6737" y="26407"/>
                  </a:lnTo>
                  <a:cubicBezTo>
                    <a:pt x="6737" y="44515"/>
                    <a:pt x="21413" y="59191"/>
                    <a:pt x="39521" y="59191"/>
                  </a:cubicBezTo>
                  <a:cubicBezTo>
                    <a:pt x="39584" y="59191"/>
                    <a:pt x="39638" y="59191"/>
                    <a:pt x="39700" y="591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9A5528A-B00A-4E1B-B997-A5FB650D37E4}"/>
                </a:ext>
              </a:extLst>
            </p:cNvPr>
            <p:cNvSpPr/>
            <p:nvPr/>
          </p:nvSpPr>
          <p:spPr>
            <a:xfrm>
              <a:off x="4804206" y="3097354"/>
              <a:ext cx="44910" cy="62874"/>
            </a:xfrm>
            <a:custGeom>
              <a:avLst/>
              <a:gdLst>
                <a:gd name="connsiteX0" fmla="*/ 39700 w 44910"/>
                <a:gd name="connsiteY0" fmla="*/ 59191 h 62874"/>
                <a:gd name="connsiteX1" fmla="*/ 46078 w 44910"/>
                <a:gd name="connsiteY1" fmla="*/ 59191 h 62874"/>
                <a:gd name="connsiteX2" fmla="*/ 46078 w 44910"/>
                <a:gd name="connsiteY2" fmla="*/ 39521 h 62874"/>
                <a:gd name="connsiteX3" fmla="*/ 13473 w 44910"/>
                <a:gd name="connsiteY3" fmla="*/ 6737 h 62874"/>
                <a:gd name="connsiteX4" fmla="*/ 13293 w 44910"/>
                <a:gd name="connsiteY4" fmla="*/ 6737 h 62874"/>
                <a:gd name="connsiteX5" fmla="*/ 6737 w 44910"/>
                <a:gd name="connsiteY5" fmla="*/ 6737 h 62874"/>
                <a:gd name="connsiteX6" fmla="*/ 6737 w 44910"/>
                <a:gd name="connsiteY6" fmla="*/ 26407 h 62874"/>
                <a:gd name="connsiteX7" fmla="*/ 39521 w 44910"/>
                <a:gd name="connsiteY7" fmla="*/ 59191 h 62874"/>
                <a:gd name="connsiteX8" fmla="*/ 39700 w 44910"/>
                <a:gd name="connsiteY8" fmla="*/ 59191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62874">
                  <a:moveTo>
                    <a:pt x="39700" y="59191"/>
                  </a:moveTo>
                  <a:lnTo>
                    <a:pt x="46078" y="59191"/>
                  </a:lnTo>
                  <a:lnTo>
                    <a:pt x="46078" y="39521"/>
                  </a:lnTo>
                  <a:cubicBezTo>
                    <a:pt x="46131" y="21467"/>
                    <a:pt x="31527" y="6791"/>
                    <a:pt x="13473" y="6737"/>
                  </a:cubicBezTo>
                  <a:cubicBezTo>
                    <a:pt x="13410" y="6737"/>
                    <a:pt x="13356" y="6737"/>
                    <a:pt x="13293" y="6737"/>
                  </a:cubicBezTo>
                  <a:lnTo>
                    <a:pt x="6737" y="6737"/>
                  </a:lnTo>
                  <a:lnTo>
                    <a:pt x="6737" y="26407"/>
                  </a:lnTo>
                  <a:cubicBezTo>
                    <a:pt x="6737" y="44515"/>
                    <a:pt x="21413" y="59191"/>
                    <a:pt x="39521" y="59191"/>
                  </a:cubicBezTo>
                  <a:cubicBezTo>
                    <a:pt x="39584" y="59191"/>
                    <a:pt x="39638" y="59191"/>
                    <a:pt x="39700" y="591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AF4E1F8B-FA95-4279-A7D4-3E7431841768}"/>
                </a:ext>
              </a:extLst>
            </p:cNvPr>
            <p:cNvSpPr/>
            <p:nvPr/>
          </p:nvSpPr>
          <p:spPr>
            <a:xfrm>
              <a:off x="4804206" y="3156366"/>
              <a:ext cx="44910" cy="62874"/>
            </a:xfrm>
            <a:custGeom>
              <a:avLst/>
              <a:gdLst>
                <a:gd name="connsiteX0" fmla="*/ 46078 w 44910"/>
                <a:gd name="connsiteY0" fmla="*/ 39521 h 62874"/>
                <a:gd name="connsiteX1" fmla="*/ 13473 w 44910"/>
                <a:gd name="connsiteY1" fmla="*/ 6737 h 62874"/>
                <a:gd name="connsiteX2" fmla="*/ 13293 w 44910"/>
                <a:gd name="connsiteY2" fmla="*/ 6737 h 62874"/>
                <a:gd name="connsiteX3" fmla="*/ 6737 w 44910"/>
                <a:gd name="connsiteY3" fmla="*/ 6737 h 62874"/>
                <a:gd name="connsiteX4" fmla="*/ 6737 w 44910"/>
                <a:gd name="connsiteY4" fmla="*/ 26407 h 62874"/>
                <a:gd name="connsiteX5" fmla="*/ 39521 w 44910"/>
                <a:gd name="connsiteY5" fmla="*/ 59191 h 62874"/>
                <a:gd name="connsiteX6" fmla="*/ 46078 w 44910"/>
                <a:gd name="connsiteY6" fmla="*/ 59191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62874">
                  <a:moveTo>
                    <a:pt x="46078" y="39521"/>
                  </a:moveTo>
                  <a:cubicBezTo>
                    <a:pt x="46131" y="21467"/>
                    <a:pt x="31527" y="6790"/>
                    <a:pt x="13473" y="6737"/>
                  </a:cubicBezTo>
                  <a:cubicBezTo>
                    <a:pt x="13410" y="6737"/>
                    <a:pt x="13356" y="6737"/>
                    <a:pt x="13293" y="6737"/>
                  </a:cubicBezTo>
                  <a:lnTo>
                    <a:pt x="6737" y="6737"/>
                  </a:lnTo>
                  <a:lnTo>
                    <a:pt x="6737" y="26407"/>
                  </a:lnTo>
                  <a:cubicBezTo>
                    <a:pt x="6737" y="44515"/>
                    <a:pt x="21413" y="59191"/>
                    <a:pt x="39521" y="59191"/>
                  </a:cubicBezTo>
                  <a:lnTo>
                    <a:pt x="46078" y="5919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F926F3E-7BD8-4BCD-A2BD-EC2B7F40C3B5}"/>
                </a:ext>
              </a:extLst>
            </p:cNvPr>
            <p:cNvSpPr/>
            <p:nvPr/>
          </p:nvSpPr>
          <p:spPr>
            <a:xfrm>
              <a:off x="4863398" y="3038163"/>
              <a:ext cx="44910" cy="62874"/>
            </a:xfrm>
            <a:custGeom>
              <a:avLst/>
              <a:gdLst>
                <a:gd name="connsiteX0" fmla="*/ 6737 w 44910"/>
                <a:gd name="connsiteY0" fmla="*/ 39701 h 62874"/>
                <a:gd name="connsiteX1" fmla="*/ 6737 w 44910"/>
                <a:gd name="connsiteY1" fmla="*/ 59371 h 62874"/>
                <a:gd name="connsiteX2" fmla="*/ 13293 w 44910"/>
                <a:gd name="connsiteY2" fmla="*/ 59371 h 62874"/>
                <a:gd name="connsiteX3" fmla="*/ 46078 w 44910"/>
                <a:gd name="connsiteY3" fmla="*/ 26587 h 62874"/>
                <a:gd name="connsiteX4" fmla="*/ 46078 w 44910"/>
                <a:gd name="connsiteY4" fmla="*/ 6737 h 62874"/>
                <a:gd name="connsiteX5" fmla="*/ 39521 w 44910"/>
                <a:gd name="connsiteY5" fmla="*/ 6737 h 62874"/>
                <a:gd name="connsiteX6" fmla="*/ 6737 w 44910"/>
                <a:gd name="connsiteY6" fmla="*/ 39341 h 62874"/>
                <a:gd name="connsiteX7" fmla="*/ 6737 w 44910"/>
                <a:gd name="connsiteY7" fmla="*/ 39701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62874">
                  <a:moveTo>
                    <a:pt x="6737" y="39701"/>
                  </a:moveTo>
                  <a:lnTo>
                    <a:pt x="6737" y="59371"/>
                  </a:lnTo>
                  <a:lnTo>
                    <a:pt x="13293" y="59371"/>
                  </a:lnTo>
                  <a:cubicBezTo>
                    <a:pt x="31401" y="59371"/>
                    <a:pt x="46078" y="44695"/>
                    <a:pt x="46078" y="26587"/>
                  </a:cubicBezTo>
                  <a:lnTo>
                    <a:pt x="46078" y="6737"/>
                  </a:lnTo>
                  <a:lnTo>
                    <a:pt x="39521" y="6737"/>
                  </a:lnTo>
                  <a:cubicBezTo>
                    <a:pt x="21467" y="6683"/>
                    <a:pt x="6781" y="21287"/>
                    <a:pt x="6737" y="39341"/>
                  </a:cubicBezTo>
                  <a:cubicBezTo>
                    <a:pt x="6737" y="39458"/>
                    <a:pt x="6737" y="39584"/>
                    <a:pt x="6737" y="3970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02891CC-6D0F-45B3-A27B-FCACEC17517B}"/>
                </a:ext>
              </a:extLst>
            </p:cNvPr>
            <p:cNvSpPr/>
            <p:nvPr/>
          </p:nvSpPr>
          <p:spPr>
            <a:xfrm>
              <a:off x="4863398" y="3097354"/>
              <a:ext cx="44910" cy="62874"/>
            </a:xfrm>
            <a:custGeom>
              <a:avLst/>
              <a:gdLst>
                <a:gd name="connsiteX0" fmla="*/ 6737 w 44910"/>
                <a:gd name="connsiteY0" fmla="*/ 39521 h 62874"/>
                <a:gd name="connsiteX1" fmla="*/ 6737 w 44910"/>
                <a:gd name="connsiteY1" fmla="*/ 59192 h 62874"/>
                <a:gd name="connsiteX2" fmla="*/ 13293 w 44910"/>
                <a:gd name="connsiteY2" fmla="*/ 59192 h 62874"/>
                <a:gd name="connsiteX3" fmla="*/ 46078 w 44910"/>
                <a:gd name="connsiteY3" fmla="*/ 26407 h 62874"/>
                <a:gd name="connsiteX4" fmla="*/ 46078 w 44910"/>
                <a:gd name="connsiteY4" fmla="*/ 6737 h 62874"/>
                <a:gd name="connsiteX5" fmla="*/ 39521 w 44910"/>
                <a:gd name="connsiteY5" fmla="*/ 6737 h 62874"/>
                <a:gd name="connsiteX6" fmla="*/ 6737 w 44910"/>
                <a:gd name="connsiteY6" fmla="*/ 39341 h 62874"/>
                <a:gd name="connsiteX7" fmla="*/ 6737 w 44910"/>
                <a:gd name="connsiteY7" fmla="*/ 39521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62874">
                  <a:moveTo>
                    <a:pt x="6737" y="39521"/>
                  </a:moveTo>
                  <a:lnTo>
                    <a:pt x="6737" y="59192"/>
                  </a:lnTo>
                  <a:lnTo>
                    <a:pt x="13293" y="59192"/>
                  </a:lnTo>
                  <a:cubicBezTo>
                    <a:pt x="31401" y="59192"/>
                    <a:pt x="46078" y="44515"/>
                    <a:pt x="46078" y="26407"/>
                  </a:cubicBezTo>
                  <a:lnTo>
                    <a:pt x="46078" y="6737"/>
                  </a:lnTo>
                  <a:lnTo>
                    <a:pt x="39521" y="6737"/>
                  </a:lnTo>
                  <a:cubicBezTo>
                    <a:pt x="21467" y="6683"/>
                    <a:pt x="6790" y="21287"/>
                    <a:pt x="6737" y="39341"/>
                  </a:cubicBezTo>
                  <a:cubicBezTo>
                    <a:pt x="6737" y="39404"/>
                    <a:pt x="6737" y="39458"/>
                    <a:pt x="6737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88FEB44-9481-469D-9A7A-00CDC403FA34}"/>
                </a:ext>
              </a:extLst>
            </p:cNvPr>
            <p:cNvSpPr/>
            <p:nvPr/>
          </p:nvSpPr>
          <p:spPr>
            <a:xfrm>
              <a:off x="4863398" y="3156366"/>
              <a:ext cx="44910" cy="62874"/>
            </a:xfrm>
            <a:custGeom>
              <a:avLst/>
              <a:gdLst>
                <a:gd name="connsiteX0" fmla="*/ 6737 w 44910"/>
                <a:gd name="connsiteY0" fmla="*/ 39521 h 62874"/>
                <a:gd name="connsiteX1" fmla="*/ 6737 w 44910"/>
                <a:gd name="connsiteY1" fmla="*/ 59192 h 62874"/>
                <a:gd name="connsiteX2" fmla="*/ 13293 w 44910"/>
                <a:gd name="connsiteY2" fmla="*/ 59192 h 62874"/>
                <a:gd name="connsiteX3" fmla="*/ 46078 w 44910"/>
                <a:gd name="connsiteY3" fmla="*/ 26407 h 62874"/>
                <a:gd name="connsiteX4" fmla="*/ 46078 w 44910"/>
                <a:gd name="connsiteY4" fmla="*/ 6737 h 62874"/>
                <a:gd name="connsiteX5" fmla="*/ 39521 w 44910"/>
                <a:gd name="connsiteY5" fmla="*/ 6737 h 62874"/>
                <a:gd name="connsiteX6" fmla="*/ 6737 w 44910"/>
                <a:gd name="connsiteY6" fmla="*/ 39341 h 62874"/>
                <a:gd name="connsiteX7" fmla="*/ 6737 w 44910"/>
                <a:gd name="connsiteY7" fmla="*/ 39521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62874">
                  <a:moveTo>
                    <a:pt x="6737" y="39521"/>
                  </a:moveTo>
                  <a:lnTo>
                    <a:pt x="6737" y="59192"/>
                  </a:lnTo>
                  <a:lnTo>
                    <a:pt x="13293" y="59192"/>
                  </a:lnTo>
                  <a:cubicBezTo>
                    <a:pt x="31401" y="59192"/>
                    <a:pt x="46078" y="44515"/>
                    <a:pt x="46078" y="26407"/>
                  </a:cubicBezTo>
                  <a:lnTo>
                    <a:pt x="46078" y="6737"/>
                  </a:lnTo>
                  <a:lnTo>
                    <a:pt x="39521" y="6737"/>
                  </a:lnTo>
                  <a:cubicBezTo>
                    <a:pt x="21467" y="6683"/>
                    <a:pt x="6790" y="21287"/>
                    <a:pt x="6737" y="39341"/>
                  </a:cubicBezTo>
                  <a:cubicBezTo>
                    <a:pt x="6737" y="39404"/>
                    <a:pt x="6737" y="39458"/>
                    <a:pt x="6737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BF37101-058F-41ED-8D6A-162A37D133B2}"/>
                </a:ext>
              </a:extLst>
            </p:cNvPr>
            <p:cNvSpPr/>
            <p:nvPr/>
          </p:nvSpPr>
          <p:spPr>
            <a:xfrm>
              <a:off x="4843502" y="3222025"/>
              <a:ext cx="26946" cy="53892"/>
            </a:xfrm>
            <a:custGeom>
              <a:avLst/>
              <a:gdLst>
                <a:gd name="connsiteX0" fmla="*/ 6782 w 26946"/>
                <a:gd name="connsiteY0" fmla="*/ 42665 h 53892"/>
                <a:gd name="connsiteX1" fmla="*/ 15674 w 26946"/>
                <a:gd name="connsiteY1" fmla="*/ 53443 h 53892"/>
                <a:gd name="connsiteX2" fmla="*/ 26453 w 26946"/>
                <a:gd name="connsiteY2" fmla="*/ 44551 h 53892"/>
                <a:gd name="connsiteX3" fmla="*/ 26453 w 26946"/>
                <a:gd name="connsiteY3" fmla="*/ 42665 h 53892"/>
                <a:gd name="connsiteX4" fmla="*/ 26453 w 26946"/>
                <a:gd name="connsiteY4" fmla="*/ 6737 h 53892"/>
                <a:gd name="connsiteX5" fmla="*/ 6782 w 26946"/>
                <a:gd name="connsiteY5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46" h="53892">
                  <a:moveTo>
                    <a:pt x="6782" y="42665"/>
                  </a:moveTo>
                  <a:cubicBezTo>
                    <a:pt x="6262" y="48099"/>
                    <a:pt x="10240" y="52922"/>
                    <a:pt x="15674" y="53443"/>
                  </a:cubicBezTo>
                  <a:cubicBezTo>
                    <a:pt x="21108" y="53964"/>
                    <a:pt x="25932" y="49976"/>
                    <a:pt x="26453" y="44551"/>
                  </a:cubicBezTo>
                  <a:cubicBezTo>
                    <a:pt x="26516" y="43922"/>
                    <a:pt x="26516" y="43293"/>
                    <a:pt x="26453" y="42665"/>
                  </a:cubicBezTo>
                  <a:lnTo>
                    <a:pt x="26453" y="6737"/>
                  </a:lnTo>
                  <a:lnTo>
                    <a:pt x="6782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7F4ACB2-6408-4C8B-87FE-D0843CB6F598}"/>
                </a:ext>
              </a:extLst>
            </p:cNvPr>
            <p:cNvSpPr/>
            <p:nvPr/>
          </p:nvSpPr>
          <p:spPr>
            <a:xfrm>
              <a:off x="4804386" y="2980183"/>
              <a:ext cx="26946" cy="53892"/>
            </a:xfrm>
            <a:custGeom>
              <a:avLst/>
              <a:gdLst>
                <a:gd name="connsiteX0" fmla="*/ 16527 w 26946"/>
                <a:gd name="connsiteY0" fmla="*/ 51782 h 53892"/>
                <a:gd name="connsiteX1" fmla="*/ 26407 w 26946"/>
                <a:gd name="connsiteY1" fmla="*/ 41902 h 53892"/>
                <a:gd name="connsiteX2" fmla="*/ 26407 w 26946"/>
                <a:gd name="connsiteY2" fmla="*/ 15675 h 53892"/>
                <a:gd name="connsiteX3" fmla="*/ 15629 w 26946"/>
                <a:gd name="connsiteY3" fmla="*/ 6782 h 53892"/>
                <a:gd name="connsiteX4" fmla="*/ 6737 w 26946"/>
                <a:gd name="connsiteY4" fmla="*/ 15675 h 53892"/>
                <a:gd name="connsiteX5" fmla="*/ 6737 w 26946"/>
                <a:gd name="connsiteY5" fmla="*/ 41902 h 53892"/>
                <a:gd name="connsiteX6" fmla="*/ 16437 w 26946"/>
                <a:gd name="connsiteY6" fmla="*/ 51782 h 53892"/>
                <a:gd name="connsiteX7" fmla="*/ 16527 w 26946"/>
                <a:gd name="connsiteY7" fmla="*/ 51782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53892">
                  <a:moveTo>
                    <a:pt x="16527" y="51782"/>
                  </a:moveTo>
                  <a:cubicBezTo>
                    <a:pt x="21979" y="51782"/>
                    <a:pt x="26407" y="47363"/>
                    <a:pt x="26407" y="41902"/>
                  </a:cubicBezTo>
                  <a:lnTo>
                    <a:pt x="26407" y="15675"/>
                  </a:lnTo>
                  <a:cubicBezTo>
                    <a:pt x="25886" y="10240"/>
                    <a:pt x="21063" y="6262"/>
                    <a:pt x="15629" y="6782"/>
                  </a:cubicBezTo>
                  <a:cubicBezTo>
                    <a:pt x="10922" y="7232"/>
                    <a:pt x="7186" y="10959"/>
                    <a:pt x="6737" y="15675"/>
                  </a:cubicBezTo>
                  <a:lnTo>
                    <a:pt x="6737" y="41902"/>
                  </a:lnTo>
                  <a:cubicBezTo>
                    <a:pt x="6692" y="47309"/>
                    <a:pt x="11030" y="51728"/>
                    <a:pt x="16437" y="51782"/>
                  </a:cubicBezTo>
                  <a:cubicBezTo>
                    <a:pt x="16464" y="51782"/>
                    <a:pt x="16500" y="51782"/>
                    <a:pt x="16527" y="51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FF4C9D9-E7DE-4B5A-A12A-8FA0307D4656}"/>
                </a:ext>
              </a:extLst>
            </p:cNvPr>
            <p:cNvSpPr/>
            <p:nvPr/>
          </p:nvSpPr>
          <p:spPr>
            <a:xfrm>
              <a:off x="4883023" y="2979331"/>
              <a:ext cx="26946" cy="53892"/>
            </a:xfrm>
            <a:custGeom>
              <a:avLst/>
              <a:gdLst>
                <a:gd name="connsiteX0" fmla="*/ 16572 w 26946"/>
                <a:gd name="connsiteY0" fmla="*/ 6737 h 53892"/>
                <a:gd name="connsiteX1" fmla="*/ 6782 w 26946"/>
                <a:gd name="connsiteY1" fmla="*/ 16527 h 53892"/>
                <a:gd name="connsiteX2" fmla="*/ 6782 w 26946"/>
                <a:gd name="connsiteY2" fmla="*/ 42754 h 53892"/>
                <a:gd name="connsiteX3" fmla="*/ 15674 w 26946"/>
                <a:gd name="connsiteY3" fmla="*/ 53533 h 53892"/>
                <a:gd name="connsiteX4" fmla="*/ 26453 w 26946"/>
                <a:gd name="connsiteY4" fmla="*/ 44641 h 53892"/>
                <a:gd name="connsiteX5" fmla="*/ 26453 w 26946"/>
                <a:gd name="connsiteY5" fmla="*/ 42754 h 53892"/>
                <a:gd name="connsiteX6" fmla="*/ 26453 w 26946"/>
                <a:gd name="connsiteY6" fmla="*/ 16527 h 53892"/>
                <a:gd name="connsiteX7" fmla="*/ 16662 w 26946"/>
                <a:gd name="connsiteY7" fmla="*/ 6737 h 53892"/>
                <a:gd name="connsiteX8" fmla="*/ 16572 w 26946"/>
                <a:gd name="connsiteY8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46" h="53892">
                  <a:moveTo>
                    <a:pt x="16572" y="6737"/>
                  </a:moveTo>
                  <a:cubicBezTo>
                    <a:pt x="11165" y="6737"/>
                    <a:pt x="6782" y="11120"/>
                    <a:pt x="6782" y="16527"/>
                  </a:cubicBezTo>
                  <a:lnTo>
                    <a:pt x="6782" y="42754"/>
                  </a:lnTo>
                  <a:cubicBezTo>
                    <a:pt x="6261" y="48188"/>
                    <a:pt x="10249" y="53012"/>
                    <a:pt x="15674" y="53533"/>
                  </a:cubicBezTo>
                  <a:cubicBezTo>
                    <a:pt x="21108" y="54053"/>
                    <a:pt x="25932" y="50065"/>
                    <a:pt x="26453" y="44641"/>
                  </a:cubicBezTo>
                  <a:cubicBezTo>
                    <a:pt x="26515" y="44012"/>
                    <a:pt x="26515" y="43383"/>
                    <a:pt x="26453" y="42754"/>
                  </a:cubicBezTo>
                  <a:lnTo>
                    <a:pt x="26453" y="16527"/>
                  </a:lnTo>
                  <a:cubicBezTo>
                    <a:pt x="26453" y="11120"/>
                    <a:pt x="22069" y="6737"/>
                    <a:pt x="16662" y="6737"/>
                  </a:cubicBezTo>
                  <a:cubicBezTo>
                    <a:pt x="16635" y="6737"/>
                    <a:pt x="16599" y="6737"/>
                    <a:pt x="16572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DB475DD-5B37-49CC-B79C-D47B3780C78D}"/>
                </a:ext>
              </a:extLst>
            </p:cNvPr>
            <p:cNvSpPr/>
            <p:nvPr/>
          </p:nvSpPr>
          <p:spPr>
            <a:xfrm>
              <a:off x="4843727" y="2954225"/>
              <a:ext cx="26946" cy="98802"/>
            </a:xfrm>
            <a:custGeom>
              <a:avLst/>
              <a:gdLst>
                <a:gd name="connsiteX0" fmla="*/ 16527 w 26946"/>
                <a:gd name="connsiteY0" fmla="*/ 97411 h 98802"/>
                <a:gd name="connsiteX1" fmla="*/ 26407 w 26946"/>
                <a:gd name="connsiteY1" fmla="*/ 87531 h 98802"/>
                <a:gd name="connsiteX2" fmla="*/ 26407 w 26946"/>
                <a:gd name="connsiteY2" fmla="*/ 15674 h 98802"/>
                <a:gd name="connsiteX3" fmla="*/ 15629 w 26946"/>
                <a:gd name="connsiteY3" fmla="*/ 6782 h 98802"/>
                <a:gd name="connsiteX4" fmla="*/ 6737 w 26946"/>
                <a:gd name="connsiteY4" fmla="*/ 15674 h 98802"/>
                <a:gd name="connsiteX5" fmla="*/ 6737 w 26946"/>
                <a:gd name="connsiteY5" fmla="*/ 87531 h 98802"/>
                <a:gd name="connsiteX6" fmla="*/ 16437 w 26946"/>
                <a:gd name="connsiteY6" fmla="*/ 97411 h 98802"/>
                <a:gd name="connsiteX7" fmla="*/ 16527 w 26946"/>
                <a:gd name="connsiteY7" fmla="*/ 9741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98802">
                  <a:moveTo>
                    <a:pt x="16527" y="97411"/>
                  </a:moveTo>
                  <a:cubicBezTo>
                    <a:pt x="21979" y="97411"/>
                    <a:pt x="26407" y="92992"/>
                    <a:pt x="26407" y="87531"/>
                  </a:cubicBezTo>
                  <a:lnTo>
                    <a:pt x="26407" y="15674"/>
                  </a:lnTo>
                  <a:cubicBezTo>
                    <a:pt x="25886" y="10241"/>
                    <a:pt x="21063" y="6261"/>
                    <a:pt x="15629" y="6782"/>
                  </a:cubicBezTo>
                  <a:cubicBezTo>
                    <a:pt x="10922" y="7231"/>
                    <a:pt x="7186" y="10959"/>
                    <a:pt x="6737" y="15674"/>
                  </a:cubicBezTo>
                  <a:lnTo>
                    <a:pt x="6737" y="87531"/>
                  </a:lnTo>
                  <a:cubicBezTo>
                    <a:pt x="6692" y="92938"/>
                    <a:pt x="11030" y="97357"/>
                    <a:pt x="16437" y="97411"/>
                  </a:cubicBezTo>
                  <a:cubicBezTo>
                    <a:pt x="16464" y="97411"/>
                    <a:pt x="16500" y="97411"/>
                    <a:pt x="16527" y="9741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FF52A2B-D2F6-409A-8BF8-FBFFB03F3C7C}"/>
                </a:ext>
              </a:extLst>
            </p:cNvPr>
            <p:cNvSpPr/>
            <p:nvPr/>
          </p:nvSpPr>
          <p:spPr>
            <a:xfrm>
              <a:off x="4965474" y="3032864"/>
              <a:ext cx="44910" cy="71856"/>
            </a:xfrm>
            <a:custGeom>
              <a:avLst/>
              <a:gdLst>
                <a:gd name="connsiteX0" fmla="*/ 31037 w 44910"/>
                <a:gd name="connsiteY0" fmla="*/ 65928 h 71856"/>
                <a:gd name="connsiteX1" fmla="*/ 37414 w 44910"/>
                <a:gd name="connsiteY1" fmla="*/ 67635 h 71856"/>
                <a:gd name="connsiteX2" fmla="*/ 42444 w 44910"/>
                <a:gd name="connsiteY2" fmla="*/ 48593 h 71856"/>
                <a:gd name="connsiteX3" fmla="*/ 19432 w 44910"/>
                <a:gd name="connsiteY3" fmla="*/ 8488 h 71856"/>
                <a:gd name="connsiteX4" fmla="*/ 19270 w 44910"/>
                <a:gd name="connsiteY4" fmla="*/ 8443 h 71856"/>
                <a:gd name="connsiteX5" fmla="*/ 12983 w 44910"/>
                <a:gd name="connsiteY5" fmla="*/ 6737 h 71856"/>
                <a:gd name="connsiteX6" fmla="*/ 7863 w 44910"/>
                <a:gd name="connsiteY6" fmla="*/ 25778 h 71856"/>
                <a:gd name="connsiteX7" fmla="*/ 31037 w 44910"/>
                <a:gd name="connsiteY7" fmla="*/ 6592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71856">
                  <a:moveTo>
                    <a:pt x="31037" y="65928"/>
                  </a:moveTo>
                  <a:lnTo>
                    <a:pt x="37414" y="67635"/>
                  </a:lnTo>
                  <a:lnTo>
                    <a:pt x="42444" y="48593"/>
                  </a:lnTo>
                  <a:cubicBezTo>
                    <a:pt x="47168" y="31168"/>
                    <a:pt x="36866" y="13213"/>
                    <a:pt x="19432" y="8488"/>
                  </a:cubicBezTo>
                  <a:cubicBezTo>
                    <a:pt x="19378" y="8470"/>
                    <a:pt x="19324" y="8461"/>
                    <a:pt x="19270" y="8443"/>
                  </a:cubicBezTo>
                  <a:lnTo>
                    <a:pt x="12983" y="6737"/>
                  </a:lnTo>
                  <a:lnTo>
                    <a:pt x="7863" y="25778"/>
                  </a:lnTo>
                  <a:cubicBezTo>
                    <a:pt x="3174" y="43266"/>
                    <a:pt x="13549" y="61239"/>
                    <a:pt x="31037" y="659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FE3AC68-128A-4DB6-A133-64A9DC82AFC5}"/>
                </a:ext>
              </a:extLst>
            </p:cNvPr>
            <p:cNvSpPr/>
            <p:nvPr/>
          </p:nvSpPr>
          <p:spPr>
            <a:xfrm>
              <a:off x="4950205" y="3090079"/>
              <a:ext cx="44910" cy="71856"/>
            </a:xfrm>
            <a:custGeom>
              <a:avLst/>
              <a:gdLst>
                <a:gd name="connsiteX0" fmla="*/ 31037 w 44910"/>
                <a:gd name="connsiteY0" fmla="*/ 65838 h 71856"/>
                <a:gd name="connsiteX1" fmla="*/ 37414 w 44910"/>
                <a:gd name="connsiteY1" fmla="*/ 67545 h 71856"/>
                <a:gd name="connsiteX2" fmla="*/ 42443 w 44910"/>
                <a:gd name="connsiteY2" fmla="*/ 48593 h 71856"/>
                <a:gd name="connsiteX3" fmla="*/ 19432 w 44910"/>
                <a:gd name="connsiteY3" fmla="*/ 8488 h 71856"/>
                <a:gd name="connsiteX4" fmla="*/ 19270 w 44910"/>
                <a:gd name="connsiteY4" fmla="*/ 8443 h 71856"/>
                <a:gd name="connsiteX5" fmla="*/ 12983 w 44910"/>
                <a:gd name="connsiteY5" fmla="*/ 6737 h 71856"/>
                <a:gd name="connsiteX6" fmla="*/ 7863 w 44910"/>
                <a:gd name="connsiteY6" fmla="*/ 25689 h 71856"/>
                <a:gd name="connsiteX7" fmla="*/ 31037 w 44910"/>
                <a:gd name="connsiteY7" fmla="*/ 6583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71856">
                  <a:moveTo>
                    <a:pt x="31037" y="65838"/>
                  </a:moveTo>
                  <a:lnTo>
                    <a:pt x="37414" y="67545"/>
                  </a:lnTo>
                  <a:lnTo>
                    <a:pt x="42443" y="48593"/>
                  </a:lnTo>
                  <a:cubicBezTo>
                    <a:pt x="47168" y="31168"/>
                    <a:pt x="36866" y="13213"/>
                    <a:pt x="19432" y="8488"/>
                  </a:cubicBezTo>
                  <a:cubicBezTo>
                    <a:pt x="19378" y="8470"/>
                    <a:pt x="19324" y="8461"/>
                    <a:pt x="19270" y="8443"/>
                  </a:cubicBezTo>
                  <a:lnTo>
                    <a:pt x="12983" y="6737"/>
                  </a:lnTo>
                  <a:lnTo>
                    <a:pt x="7863" y="25689"/>
                  </a:lnTo>
                  <a:cubicBezTo>
                    <a:pt x="3175" y="43177"/>
                    <a:pt x="13549" y="61150"/>
                    <a:pt x="31037" y="6583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4DD8990-CCEE-4058-A652-AE481B86D9AA}"/>
                </a:ext>
              </a:extLst>
            </p:cNvPr>
            <p:cNvSpPr/>
            <p:nvPr/>
          </p:nvSpPr>
          <p:spPr>
            <a:xfrm>
              <a:off x="4934935" y="3147115"/>
              <a:ext cx="44910" cy="71856"/>
            </a:xfrm>
            <a:custGeom>
              <a:avLst/>
              <a:gdLst>
                <a:gd name="connsiteX0" fmla="*/ 37414 w 44910"/>
                <a:gd name="connsiteY0" fmla="*/ 67545 h 71856"/>
                <a:gd name="connsiteX1" fmla="*/ 42444 w 44910"/>
                <a:gd name="connsiteY1" fmla="*/ 48503 h 71856"/>
                <a:gd name="connsiteX2" fmla="*/ 19270 w 44910"/>
                <a:gd name="connsiteY2" fmla="*/ 8353 h 71856"/>
                <a:gd name="connsiteX3" fmla="*/ 12983 w 44910"/>
                <a:gd name="connsiteY3" fmla="*/ 6737 h 71856"/>
                <a:gd name="connsiteX4" fmla="*/ 7863 w 44910"/>
                <a:gd name="connsiteY4" fmla="*/ 25688 h 71856"/>
                <a:gd name="connsiteX5" fmla="*/ 31037 w 44910"/>
                <a:gd name="connsiteY5" fmla="*/ 6583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71856">
                  <a:moveTo>
                    <a:pt x="37414" y="67545"/>
                  </a:moveTo>
                  <a:lnTo>
                    <a:pt x="42444" y="48503"/>
                  </a:lnTo>
                  <a:cubicBezTo>
                    <a:pt x="47079" y="31024"/>
                    <a:pt x="36722" y="13087"/>
                    <a:pt x="19270" y="8353"/>
                  </a:cubicBezTo>
                  <a:lnTo>
                    <a:pt x="12983" y="6737"/>
                  </a:lnTo>
                  <a:lnTo>
                    <a:pt x="7863" y="25688"/>
                  </a:lnTo>
                  <a:cubicBezTo>
                    <a:pt x="3175" y="43177"/>
                    <a:pt x="13549" y="61149"/>
                    <a:pt x="31037" y="6583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9B1C66E-AD53-42AE-8512-02E1EBD93514}"/>
                </a:ext>
              </a:extLst>
            </p:cNvPr>
            <p:cNvSpPr/>
            <p:nvPr/>
          </p:nvSpPr>
          <p:spPr>
            <a:xfrm>
              <a:off x="5015103" y="3055719"/>
              <a:ext cx="62874" cy="53892"/>
            </a:xfrm>
            <a:custGeom>
              <a:avLst/>
              <a:gdLst>
                <a:gd name="connsiteX0" fmla="*/ 11856 w 62874"/>
                <a:gd name="connsiteY0" fmla="*/ 31037 h 53892"/>
                <a:gd name="connsiteX1" fmla="*/ 6737 w 62874"/>
                <a:gd name="connsiteY1" fmla="*/ 49989 h 53892"/>
                <a:gd name="connsiteX2" fmla="*/ 13114 w 62874"/>
                <a:gd name="connsiteY2" fmla="*/ 51695 h 53892"/>
                <a:gd name="connsiteX3" fmla="*/ 53264 w 62874"/>
                <a:gd name="connsiteY3" fmla="*/ 28522 h 53892"/>
                <a:gd name="connsiteX4" fmla="*/ 58294 w 62874"/>
                <a:gd name="connsiteY4" fmla="*/ 9570 h 53892"/>
                <a:gd name="connsiteX5" fmla="*/ 52006 w 62874"/>
                <a:gd name="connsiteY5" fmla="*/ 7863 h 53892"/>
                <a:gd name="connsiteX6" fmla="*/ 11856 w 62874"/>
                <a:gd name="connsiteY6" fmla="*/ 310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53892">
                  <a:moveTo>
                    <a:pt x="11856" y="31037"/>
                  </a:moveTo>
                  <a:lnTo>
                    <a:pt x="6737" y="49989"/>
                  </a:lnTo>
                  <a:lnTo>
                    <a:pt x="13114" y="51695"/>
                  </a:lnTo>
                  <a:cubicBezTo>
                    <a:pt x="30602" y="56384"/>
                    <a:pt x="48575" y="46010"/>
                    <a:pt x="53264" y="28522"/>
                  </a:cubicBezTo>
                  <a:lnTo>
                    <a:pt x="58294" y="9570"/>
                  </a:lnTo>
                  <a:lnTo>
                    <a:pt x="52006" y="7863"/>
                  </a:lnTo>
                  <a:cubicBezTo>
                    <a:pt x="34518" y="3175"/>
                    <a:pt x="16545" y="13549"/>
                    <a:pt x="11856" y="310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B2D6D5F-CCE2-42ED-B237-A265B2425711}"/>
                </a:ext>
              </a:extLst>
            </p:cNvPr>
            <p:cNvSpPr/>
            <p:nvPr/>
          </p:nvSpPr>
          <p:spPr>
            <a:xfrm>
              <a:off x="5000104" y="3112584"/>
              <a:ext cx="62874" cy="53892"/>
            </a:xfrm>
            <a:custGeom>
              <a:avLst/>
              <a:gdLst>
                <a:gd name="connsiteX0" fmla="*/ 11856 w 62874"/>
                <a:gd name="connsiteY0" fmla="*/ 31118 h 53892"/>
                <a:gd name="connsiteX1" fmla="*/ 6737 w 62874"/>
                <a:gd name="connsiteY1" fmla="*/ 50070 h 53892"/>
                <a:gd name="connsiteX2" fmla="*/ 13114 w 62874"/>
                <a:gd name="connsiteY2" fmla="*/ 51776 h 53892"/>
                <a:gd name="connsiteX3" fmla="*/ 53263 w 62874"/>
                <a:gd name="connsiteY3" fmla="*/ 28603 h 53892"/>
                <a:gd name="connsiteX4" fmla="*/ 58293 w 62874"/>
                <a:gd name="connsiteY4" fmla="*/ 9561 h 53892"/>
                <a:gd name="connsiteX5" fmla="*/ 52006 w 62874"/>
                <a:gd name="connsiteY5" fmla="*/ 7854 h 53892"/>
                <a:gd name="connsiteX6" fmla="*/ 11874 w 62874"/>
                <a:gd name="connsiteY6" fmla="*/ 31064 h 53892"/>
                <a:gd name="connsiteX7" fmla="*/ 11856 w 62874"/>
                <a:gd name="connsiteY7" fmla="*/ 31118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53892">
                  <a:moveTo>
                    <a:pt x="11856" y="31118"/>
                  </a:moveTo>
                  <a:lnTo>
                    <a:pt x="6737" y="50070"/>
                  </a:lnTo>
                  <a:lnTo>
                    <a:pt x="13114" y="51776"/>
                  </a:lnTo>
                  <a:cubicBezTo>
                    <a:pt x="30602" y="56465"/>
                    <a:pt x="48575" y="46091"/>
                    <a:pt x="53263" y="28603"/>
                  </a:cubicBezTo>
                  <a:lnTo>
                    <a:pt x="58293" y="9561"/>
                  </a:lnTo>
                  <a:lnTo>
                    <a:pt x="52006" y="7854"/>
                  </a:lnTo>
                  <a:cubicBezTo>
                    <a:pt x="34509" y="3184"/>
                    <a:pt x="16545" y="13576"/>
                    <a:pt x="11874" y="31064"/>
                  </a:cubicBezTo>
                  <a:cubicBezTo>
                    <a:pt x="11865" y="31082"/>
                    <a:pt x="11856" y="31100"/>
                    <a:pt x="11856" y="311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F2022B7-098D-4CCA-8D4F-203E7682EBBC}"/>
                </a:ext>
              </a:extLst>
            </p:cNvPr>
            <p:cNvSpPr/>
            <p:nvPr/>
          </p:nvSpPr>
          <p:spPr>
            <a:xfrm>
              <a:off x="4984565" y="3169701"/>
              <a:ext cx="62874" cy="53892"/>
            </a:xfrm>
            <a:custGeom>
              <a:avLst/>
              <a:gdLst>
                <a:gd name="connsiteX0" fmla="*/ 11856 w 62874"/>
                <a:gd name="connsiteY0" fmla="*/ 31037 h 53892"/>
                <a:gd name="connsiteX1" fmla="*/ 6737 w 62874"/>
                <a:gd name="connsiteY1" fmla="*/ 50079 h 53892"/>
                <a:gd name="connsiteX2" fmla="*/ 13113 w 62874"/>
                <a:gd name="connsiteY2" fmla="*/ 51785 h 53892"/>
                <a:gd name="connsiteX3" fmla="*/ 53263 w 62874"/>
                <a:gd name="connsiteY3" fmla="*/ 28522 h 53892"/>
                <a:gd name="connsiteX4" fmla="*/ 58293 w 62874"/>
                <a:gd name="connsiteY4" fmla="*/ 9570 h 53892"/>
                <a:gd name="connsiteX5" fmla="*/ 52006 w 62874"/>
                <a:gd name="connsiteY5" fmla="*/ 7863 h 53892"/>
                <a:gd name="connsiteX6" fmla="*/ 11856 w 62874"/>
                <a:gd name="connsiteY6" fmla="*/ 310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53892">
                  <a:moveTo>
                    <a:pt x="11856" y="31037"/>
                  </a:moveTo>
                  <a:lnTo>
                    <a:pt x="6737" y="50079"/>
                  </a:lnTo>
                  <a:lnTo>
                    <a:pt x="13113" y="51785"/>
                  </a:lnTo>
                  <a:cubicBezTo>
                    <a:pt x="30620" y="56411"/>
                    <a:pt x="48574" y="46010"/>
                    <a:pt x="53263" y="28522"/>
                  </a:cubicBezTo>
                  <a:lnTo>
                    <a:pt x="58293" y="9570"/>
                  </a:lnTo>
                  <a:lnTo>
                    <a:pt x="52006" y="7863"/>
                  </a:lnTo>
                  <a:cubicBezTo>
                    <a:pt x="34518" y="3174"/>
                    <a:pt x="16545" y="13549"/>
                    <a:pt x="11856" y="310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5521FBE-3783-4022-BFCD-74BD5213811C}"/>
                </a:ext>
              </a:extLst>
            </p:cNvPr>
            <p:cNvSpPr/>
            <p:nvPr/>
          </p:nvSpPr>
          <p:spPr>
            <a:xfrm>
              <a:off x="4952517" y="3220588"/>
              <a:ext cx="35928" cy="53892"/>
            </a:xfrm>
            <a:custGeom>
              <a:avLst/>
              <a:gdLst>
                <a:gd name="connsiteX0" fmla="*/ 7078 w 35928"/>
                <a:gd name="connsiteY0" fmla="*/ 41587 h 53892"/>
                <a:gd name="connsiteX1" fmla="*/ 13994 w 35928"/>
                <a:gd name="connsiteY1" fmla="*/ 53623 h 53892"/>
                <a:gd name="connsiteX2" fmla="*/ 26030 w 35928"/>
                <a:gd name="connsiteY2" fmla="*/ 46707 h 53892"/>
                <a:gd name="connsiteX3" fmla="*/ 35012 w 35928"/>
                <a:gd name="connsiteY3" fmla="*/ 11856 h 53892"/>
                <a:gd name="connsiteX4" fmla="*/ 16060 w 35928"/>
                <a:gd name="connsiteY4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53892">
                  <a:moveTo>
                    <a:pt x="7078" y="41587"/>
                  </a:moveTo>
                  <a:cubicBezTo>
                    <a:pt x="5668" y="46823"/>
                    <a:pt x="8757" y="52212"/>
                    <a:pt x="13994" y="53623"/>
                  </a:cubicBezTo>
                  <a:cubicBezTo>
                    <a:pt x="19230" y="55033"/>
                    <a:pt x="24619" y="51943"/>
                    <a:pt x="26030" y="46707"/>
                  </a:cubicBezTo>
                  <a:lnTo>
                    <a:pt x="35012" y="11856"/>
                  </a:lnTo>
                  <a:lnTo>
                    <a:pt x="16060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FDFC43E-389F-43EE-87C1-5C4E4F971322}"/>
                </a:ext>
              </a:extLst>
            </p:cNvPr>
            <p:cNvSpPr/>
            <p:nvPr/>
          </p:nvSpPr>
          <p:spPr>
            <a:xfrm>
              <a:off x="4977297" y="2978271"/>
              <a:ext cx="35928" cy="53892"/>
            </a:xfrm>
            <a:custGeom>
              <a:avLst/>
              <a:gdLst>
                <a:gd name="connsiteX0" fmla="*/ 14004 w 35928"/>
                <a:gd name="connsiteY0" fmla="*/ 51449 h 53892"/>
                <a:gd name="connsiteX1" fmla="*/ 26013 w 35928"/>
                <a:gd name="connsiteY1" fmla="*/ 44550 h 53892"/>
                <a:gd name="connsiteX2" fmla="*/ 26040 w 35928"/>
                <a:gd name="connsiteY2" fmla="*/ 44443 h 53892"/>
                <a:gd name="connsiteX3" fmla="*/ 32866 w 35928"/>
                <a:gd name="connsiteY3" fmla="*/ 19113 h 53892"/>
                <a:gd name="connsiteX4" fmla="*/ 25951 w 35928"/>
                <a:gd name="connsiteY4" fmla="*/ 7078 h 53892"/>
                <a:gd name="connsiteX5" fmla="*/ 13914 w 35928"/>
                <a:gd name="connsiteY5" fmla="*/ 13994 h 53892"/>
                <a:gd name="connsiteX6" fmla="*/ 7088 w 35928"/>
                <a:gd name="connsiteY6" fmla="*/ 39323 h 53892"/>
                <a:gd name="connsiteX7" fmla="*/ 14004 w 35928"/>
                <a:gd name="connsiteY7" fmla="*/ 51449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8" h="53892">
                  <a:moveTo>
                    <a:pt x="14004" y="51449"/>
                  </a:moveTo>
                  <a:cubicBezTo>
                    <a:pt x="19223" y="52859"/>
                    <a:pt x="24603" y="49769"/>
                    <a:pt x="26013" y="44550"/>
                  </a:cubicBezTo>
                  <a:cubicBezTo>
                    <a:pt x="26022" y="44515"/>
                    <a:pt x="26031" y="44479"/>
                    <a:pt x="26040" y="44443"/>
                  </a:cubicBezTo>
                  <a:lnTo>
                    <a:pt x="32866" y="19113"/>
                  </a:lnTo>
                  <a:cubicBezTo>
                    <a:pt x="34276" y="13877"/>
                    <a:pt x="31187" y="8488"/>
                    <a:pt x="25951" y="7078"/>
                  </a:cubicBezTo>
                  <a:cubicBezTo>
                    <a:pt x="20714" y="5668"/>
                    <a:pt x="15324" y="8757"/>
                    <a:pt x="13914" y="13994"/>
                  </a:cubicBezTo>
                  <a:lnTo>
                    <a:pt x="7088" y="39323"/>
                  </a:lnTo>
                  <a:cubicBezTo>
                    <a:pt x="5651" y="44578"/>
                    <a:pt x="8750" y="50002"/>
                    <a:pt x="14004" y="514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A37DE7D7-20BB-462A-BE55-F879B2F2DBB7}"/>
                </a:ext>
              </a:extLst>
            </p:cNvPr>
            <p:cNvSpPr/>
            <p:nvPr/>
          </p:nvSpPr>
          <p:spPr>
            <a:xfrm>
              <a:off x="5053443" y="2998655"/>
              <a:ext cx="35928" cy="53892"/>
            </a:xfrm>
            <a:custGeom>
              <a:avLst/>
              <a:gdLst>
                <a:gd name="connsiteX0" fmla="*/ 25792 w 35928"/>
                <a:gd name="connsiteY0" fmla="*/ 7083 h 53892"/>
                <a:gd name="connsiteX1" fmla="*/ 13765 w 35928"/>
                <a:gd name="connsiteY1" fmla="*/ 13954 h 53892"/>
                <a:gd name="connsiteX2" fmla="*/ 13756 w 35928"/>
                <a:gd name="connsiteY2" fmla="*/ 13999 h 53892"/>
                <a:gd name="connsiteX3" fmla="*/ 6930 w 35928"/>
                <a:gd name="connsiteY3" fmla="*/ 39328 h 53892"/>
                <a:gd name="connsiteX4" fmla="*/ 14681 w 35928"/>
                <a:gd name="connsiteY4" fmla="*/ 50951 h 53892"/>
                <a:gd name="connsiteX5" fmla="*/ 25972 w 35928"/>
                <a:gd name="connsiteY5" fmla="*/ 44448 h 53892"/>
                <a:gd name="connsiteX6" fmla="*/ 32708 w 35928"/>
                <a:gd name="connsiteY6" fmla="*/ 19119 h 53892"/>
                <a:gd name="connsiteX7" fmla="*/ 25837 w 35928"/>
                <a:gd name="connsiteY7" fmla="*/ 7092 h 53892"/>
                <a:gd name="connsiteX8" fmla="*/ 25792 w 35928"/>
                <a:gd name="connsiteY8" fmla="*/ 7083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28" h="53892">
                  <a:moveTo>
                    <a:pt x="25792" y="7083"/>
                  </a:moveTo>
                  <a:cubicBezTo>
                    <a:pt x="20574" y="5663"/>
                    <a:pt x="15193" y="8735"/>
                    <a:pt x="13765" y="13954"/>
                  </a:cubicBezTo>
                  <a:cubicBezTo>
                    <a:pt x="13765" y="13963"/>
                    <a:pt x="13765" y="13981"/>
                    <a:pt x="13756" y="13999"/>
                  </a:cubicBezTo>
                  <a:lnTo>
                    <a:pt x="6930" y="39328"/>
                  </a:lnTo>
                  <a:cubicBezTo>
                    <a:pt x="5861" y="44681"/>
                    <a:pt x="9328" y="49882"/>
                    <a:pt x="14681" y="50951"/>
                  </a:cubicBezTo>
                  <a:cubicBezTo>
                    <a:pt x="19541" y="51921"/>
                    <a:pt x="24373" y="49145"/>
                    <a:pt x="25972" y="44448"/>
                  </a:cubicBezTo>
                  <a:lnTo>
                    <a:pt x="32708" y="19119"/>
                  </a:lnTo>
                  <a:cubicBezTo>
                    <a:pt x="34136" y="13900"/>
                    <a:pt x="31055" y="8520"/>
                    <a:pt x="25837" y="7092"/>
                  </a:cubicBezTo>
                  <a:cubicBezTo>
                    <a:pt x="25828" y="7092"/>
                    <a:pt x="25810" y="7092"/>
                    <a:pt x="25792" y="70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D4EF744-30F0-49BB-BA30-7AF20573CF3D}"/>
                </a:ext>
              </a:extLst>
            </p:cNvPr>
            <p:cNvSpPr/>
            <p:nvPr/>
          </p:nvSpPr>
          <p:spPr>
            <a:xfrm>
              <a:off x="5010199" y="2962292"/>
              <a:ext cx="44910" cy="98802"/>
            </a:xfrm>
            <a:custGeom>
              <a:avLst/>
              <a:gdLst>
                <a:gd name="connsiteX0" fmla="*/ 14066 w 44910"/>
                <a:gd name="connsiteY0" fmla="*/ 96619 h 98802"/>
                <a:gd name="connsiteX1" fmla="*/ 26102 w 44910"/>
                <a:gd name="connsiteY1" fmla="*/ 89613 h 98802"/>
                <a:gd name="connsiteX2" fmla="*/ 44784 w 44910"/>
                <a:gd name="connsiteY2" fmla="*/ 19913 h 98802"/>
                <a:gd name="connsiteX3" fmla="*/ 38758 w 44910"/>
                <a:gd name="connsiteY3" fmla="*/ 7302 h 98802"/>
                <a:gd name="connsiteX4" fmla="*/ 26156 w 44910"/>
                <a:gd name="connsiteY4" fmla="*/ 13329 h 98802"/>
                <a:gd name="connsiteX5" fmla="*/ 25743 w 44910"/>
                <a:gd name="connsiteY5" fmla="*/ 14883 h 98802"/>
                <a:gd name="connsiteX6" fmla="*/ 7060 w 44910"/>
                <a:gd name="connsiteY6" fmla="*/ 84493 h 98802"/>
                <a:gd name="connsiteX7" fmla="*/ 14066 w 44910"/>
                <a:gd name="connsiteY7" fmla="*/ 96619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98802">
                  <a:moveTo>
                    <a:pt x="14066" y="96619"/>
                  </a:moveTo>
                  <a:cubicBezTo>
                    <a:pt x="19311" y="97940"/>
                    <a:pt x="24656" y="94832"/>
                    <a:pt x="26102" y="89613"/>
                  </a:cubicBezTo>
                  <a:lnTo>
                    <a:pt x="44784" y="19913"/>
                  </a:lnTo>
                  <a:cubicBezTo>
                    <a:pt x="46599" y="14766"/>
                    <a:pt x="43904" y="9125"/>
                    <a:pt x="38758" y="7302"/>
                  </a:cubicBezTo>
                  <a:cubicBezTo>
                    <a:pt x="33620" y="5488"/>
                    <a:pt x="27970" y="8182"/>
                    <a:pt x="26156" y="13329"/>
                  </a:cubicBezTo>
                  <a:cubicBezTo>
                    <a:pt x="25976" y="13832"/>
                    <a:pt x="25842" y="14353"/>
                    <a:pt x="25743" y="14883"/>
                  </a:cubicBezTo>
                  <a:lnTo>
                    <a:pt x="7060" y="84493"/>
                  </a:lnTo>
                  <a:cubicBezTo>
                    <a:pt x="5686" y="89775"/>
                    <a:pt x="8811" y="95173"/>
                    <a:pt x="14066" y="9661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1D4BF2F-5AD6-417B-99D0-6F0B98C971BE}"/>
              </a:ext>
            </a:extLst>
          </p:cNvPr>
          <p:cNvGrpSpPr/>
          <p:nvPr/>
        </p:nvGrpSpPr>
        <p:grpSpPr>
          <a:xfrm>
            <a:off x="5563635" y="2953463"/>
            <a:ext cx="326945" cy="327214"/>
            <a:chOff x="5563635" y="2953463"/>
            <a:chExt cx="326945" cy="327214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0C81D7F-6825-44B1-8EEB-913988B9C154}"/>
                </a:ext>
              </a:extLst>
            </p:cNvPr>
            <p:cNvSpPr/>
            <p:nvPr/>
          </p:nvSpPr>
          <p:spPr>
            <a:xfrm>
              <a:off x="5563635" y="2953463"/>
              <a:ext cx="170658" cy="224550"/>
            </a:xfrm>
            <a:custGeom>
              <a:avLst/>
              <a:gdLst>
                <a:gd name="connsiteX0" fmla="*/ 170299 w 170658"/>
                <a:gd name="connsiteY0" fmla="*/ 154311 h 224550"/>
                <a:gd name="connsiteX1" fmla="*/ 23174 w 170658"/>
                <a:gd name="connsiteY1" fmla="*/ 6737 h 224550"/>
                <a:gd name="connsiteX2" fmla="*/ 6737 w 170658"/>
                <a:gd name="connsiteY2" fmla="*/ 6737 h 224550"/>
                <a:gd name="connsiteX3" fmla="*/ 6737 w 170658"/>
                <a:gd name="connsiteY3" fmla="*/ 75539 h 224550"/>
                <a:gd name="connsiteX4" fmla="*/ 154311 w 170658"/>
                <a:gd name="connsiteY4" fmla="*/ 223113 h 224550"/>
                <a:gd name="connsiteX5" fmla="*/ 170658 w 170658"/>
                <a:gd name="connsiteY5" fmla="*/ 223113 h 22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58" h="224550">
                  <a:moveTo>
                    <a:pt x="170299" y="154311"/>
                  </a:moveTo>
                  <a:cubicBezTo>
                    <a:pt x="170353" y="72961"/>
                    <a:pt x="104524" y="6934"/>
                    <a:pt x="23174" y="6737"/>
                  </a:cubicBezTo>
                  <a:lnTo>
                    <a:pt x="6737" y="6737"/>
                  </a:lnTo>
                  <a:lnTo>
                    <a:pt x="6737" y="75539"/>
                  </a:lnTo>
                  <a:cubicBezTo>
                    <a:pt x="6781" y="157023"/>
                    <a:pt x="72826" y="223059"/>
                    <a:pt x="154311" y="223113"/>
                  </a:cubicBezTo>
                  <a:lnTo>
                    <a:pt x="170658" y="223113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17D6A58-E73D-4102-8FD9-BE9F8DBEBAA3}"/>
                </a:ext>
              </a:extLst>
            </p:cNvPr>
            <p:cNvSpPr/>
            <p:nvPr/>
          </p:nvSpPr>
          <p:spPr>
            <a:xfrm>
              <a:off x="5746868" y="2953463"/>
              <a:ext cx="143712" cy="170658"/>
            </a:xfrm>
            <a:custGeom>
              <a:avLst/>
              <a:gdLst>
                <a:gd name="connsiteX0" fmla="*/ 109850 w 143712"/>
                <a:gd name="connsiteY0" fmla="*/ 6737 h 170658"/>
                <a:gd name="connsiteX1" fmla="*/ 6737 w 143712"/>
                <a:gd name="connsiteY1" fmla="*/ 109850 h 170658"/>
                <a:gd name="connsiteX2" fmla="*/ 6737 w 143712"/>
                <a:gd name="connsiteY2" fmla="*/ 170658 h 170658"/>
                <a:gd name="connsiteX3" fmla="*/ 34760 w 143712"/>
                <a:gd name="connsiteY3" fmla="*/ 170658 h 170658"/>
                <a:gd name="connsiteX4" fmla="*/ 137874 w 143712"/>
                <a:gd name="connsiteY4" fmla="*/ 67545 h 170658"/>
                <a:gd name="connsiteX5" fmla="*/ 137874 w 143712"/>
                <a:gd name="connsiteY5" fmla="*/ 67455 h 170658"/>
                <a:gd name="connsiteX6" fmla="*/ 137874 w 143712"/>
                <a:gd name="connsiteY6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712" h="170658">
                  <a:moveTo>
                    <a:pt x="109850" y="6737"/>
                  </a:moveTo>
                  <a:cubicBezTo>
                    <a:pt x="52904" y="6737"/>
                    <a:pt x="6737" y="52904"/>
                    <a:pt x="6737" y="109850"/>
                  </a:cubicBezTo>
                  <a:lnTo>
                    <a:pt x="6737" y="170658"/>
                  </a:lnTo>
                  <a:lnTo>
                    <a:pt x="34760" y="170658"/>
                  </a:lnTo>
                  <a:cubicBezTo>
                    <a:pt x="91706" y="170658"/>
                    <a:pt x="137874" y="124490"/>
                    <a:pt x="137874" y="67545"/>
                  </a:cubicBezTo>
                  <a:cubicBezTo>
                    <a:pt x="137874" y="67518"/>
                    <a:pt x="137874" y="67482"/>
                    <a:pt x="137874" y="67455"/>
                  </a:cubicBezTo>
                  <a:lnTo>
                    <a:pt x="137874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6D97D16-F170-47F1-A7AA-10F37818150C}"/>
                </a:ext>
              </a:extLst>
            </p:cNvPr>
            <p:cNvSpPr/>
            <p:nvPr/>
          </p:nvSpPr>
          <p:spPr>
            <a:xfrm>
              <a:off x="5713814" y="3136965"/>
              <a:ext cx="71856" cy="143712"/>
            </a:xfrm>
            <a:custGeom>
              <a:avLst/>
              <a:gdLst>
                <a:gd name="connsiteX0" fmla="*/ 52634 w 71856"/>
                <a:gd name="connsiteY0" fmla="*/ 6737 h 143712"/>
                <a:gd name="connsiteX1" fmla="*/ 39521 w 71856"/>
                <a:gd name="connsiteY1" fmla="*/ 19850 h 143712"/>
                <a:gd name="connsiteX2" fmla="*/ 39521 w 71856"/>
                <a:gd name="connsiteY2" fmla="*/ 91706 h 143712"/>
                <a:gd name="connsiteX3" fmla="*/ 19850 w 71856"/>
                <a:gd name="connsiteY3" fmla="*/ 111377 h 143712"/>
                <a:gd name="connsiteX4" fmla="*/ 6737 w 71856"/>
                <a:gd name="connsiteY4" fmla="*/ 124490 h 143712"/>
                <a:gd name="connsiteX5" fmla="*/ 19850 w 71856"/>
                <a:gd name="connsiteY5" fmla="*/ 137604 h 143712"/>
                <a:gd name="connsiteX6" fmla="*/ 65748 w 71856"/>
                <a:gd name="connsiteY6" fmla="*/ 91706 h 143712"/>
                <a:gd name="connsiteX7" fmla="*/ 65748 w 71856"/>
                <a:gd name="connsiteY7" fmla="*/ 19850 h 143712"/>
                <a:gd name="connsiteX8" fmla="*/ 52634 w 71856"/>
                <a:gd name="connsiteY8" fmla="*/ 673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56" h="143712">
                  <a:moveTo>
                    <a:pt x="52634" y="6737"/>
                  </a:moveTo>
                  <a:cubicBezTo>
                    <a:pt x="45395" y="6737"/>
                    <a:pt x="39521" y="12611"/>
                    <a:pt x="39521" y="19850"/>
                  </a:cubicBezTo>
                  <a:lnTo>
                    <a:pt x="39521" y="91706"/>
                  </a:lnTo>
                  <a:cubicBezTo>
                    <a:pt x="39467" y="102548"/>
                    <a:pt x="30691" y="111332"/>
                    <a:pt x="19850" y="111377"/>
                  </a:cubicBezTo>
                  <a:cubicBezTo>
                    <a:pt x="12611" y="111377"/>
                    <a:pt x="6737" y="117251"/>
                    <a:pt x="6737" y="124490"/>
                  </a:cubicBezTo>
                  <a:cubicBezTo>
                    <a:pt x="6737" y="131730"/>
                    <a:pt x="12611" y="137604"/>
                    <a:pt x="19850" y="137604"/>
                  </a:cubicBezTo>
                  <a:cubicBezTo>
                    <a:pt x="45179" y="137550"/>
                    <a:pt x="65694" y="117036"/>
                    <a:pt x="65748" y="91706"/>
                  </a:cubicBezTo>
                  <a:lnTo>
                    <a:pt x="65748" y="19850"/>
                  </a:lnTo>
                  <a:cubicBezTo>
                    <a:pt x="65748" y="12611"/>
                    <a:pt x="59874" y="6737"/>
                    <a:pt x="5263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171B39D2-2998-426D-A57C-8732DC5A6C84}"/>
              </a:ext>
            </a:extLst>
          </p:cNvPr>
          <p:cNvSpPr/>
          <p:nvPr/>
        </p:nvSpPr>
        <p:spPr>
          <a:xfrm>
            <a:off x="5952661" y="3038321"/>
            <a:ext cx="323352" cy="152694"/>
          </a:xfrm>
          <a:custGeom>
            <a:avLst/>
            <a:gdLst>
              <a:gd name="connsiteX0" fmla="*/ 318217 w 323352"/>
              <a:gd name="connsiteY0" fmla="*/ 72327 h 152694"/>
              <a:gd name="connsiteX1" fmla="*/ 193906 w 323352"/>
              <a:gd name="connsiteY1" fmla="*/ 26967 h 152694"/>
              <a:gd name="connsiteX2" fmla="*/ 164086 w 323352"/>
              <a:gd name="connsiteY2" fmla="*/ 9722 h 152694"/>
              <a:gd name="connsiteX3" fmla="*/ 134347 w 323352"/>
              <a:gd name="connsiteY3" fmla="*/ 17492 h 152694"/>
              <a:gd name="connsiteX4" fmla="*/ 134266 w 323352"/>
              <a:gd name="connsiteY4" fmla="*/ 17626 h 152694"/>
              <a:gd name="connsiteX5" fmla="*/ 131571 w 323352"/>
              <a:gd name="connsiteY5" fmla="*/ 31279 h 152694"/>
              <a:gd name="connsiteX6" fmla="*/ 64655 w 323352"/>
              <a:gd name="connsiteY6" fmla="*/ 56608 h 152694"/>
              <a:gd name="connsiteX7" fmla="*/ 27380 w 323352"/>
              <a:gd name="connsiteY7" fmla="*/ 46638 h 152694"/>
              <a:gd name="connsiteX8" fmla="*/ 7826 w 323352"/>
              <a:gd name="connsiteY8" fmla="*/ 59213 h 152694"/>
              <a:gd name="connsiteX9" fmla="*/ 18847 w 323352"/>
              <a:gd name="connsiteY9" fmla="*/ 78345 h 152694"/>
              <a:gd name="connsiteX10" fmla="*/ 21003 w 323352"/>
              <a:gd name="connsiteY10" fmla="*/ 78883 h 152694"/>
              <a:gd name="connsiteX11" fmla="*/ 18847 w 323352"/>
              <a:gd name="connsiteY11" fmla="*/ 79422 h 152694"/>
              <a:gd name="connsiteX12" fmla="*/ 7305 w 323352"/>
              <a:gd name="connsiteY12" fmla="*/ 99497 h 152694"/>
              <a:gd name="connsiteX13" fmla="*/ 27380 w 323352"/>
              <a:gd name="connsiteY13" fmla="*/ 111039 h 152694"/>
              <a:gd name="connsiteX14" fmla="*/ 64655 w 323352"/>
              <a:gd name="connsiteY14" fmla="*/ 101069 h 152694"/>
              <a:gd name="connsiteX15" fmla="*/ 132200 w 323352"/>
              <a:gd name="connsiteY15" fmla="*/ 126488 h 152694"/>
              <a:gd name="connsiteX16" fmla="*/ 144586 w 323352"/>
              <a:gd name="connsiteY16" fmla="*/ 150255 h 152694"/>
              <a:gd name="connsiteX17" fmla="*/ 163816 w 323352"/>
              <a:gd name="connsiteY17" fmla="*/ 145440 h 152694"/>
              <a:gd name="connsiteX18" fmla="*/ 178008 w 323352"/>
              <a:gd name="connsiteY18" fmla="*/ 131339 h 152694"/>
              <a:gd name="connsiteX19" fmla="*/ 179356 w 323352"/>
              <a:gd name="connsiteY19" fmla="*/ 131339 h 152694"/>
              <a:gd name="connsiteX20" fmla="*/ 318307 w 323352"/>
              <a:gd name="connsiteY20" fmla="*/ 85440 h 152694"/>
              <a:gd name="connsiteX21" fmla="*/ 319610 w 323352"/>
              <a:gd name="connsiteY21" fmla="*/ 73701 h 152694"/>
              <a:gd name="connsiteX22" fmla="*/ 318217 w 323352"/>
              <a:gd name="connsiteY22" fmla="*/ 72327 h 152694"/>
              <a:gd name="connsiteX23" fmla="*/ 249235 w 323352"/>
              <a:gd name="connsiteY23" fmla="*/ 78883 h 152694"/>
              <a:gd name="connsiteX24" fmla="*/ 236122 w 323352"/>
              <a:gd name="connsiteY24" fmla="*/ 65770 h 152694"/>
              <a:gd name="connsiteX25" fmla="*/ 249235 w 323352"/>
              <a:gd name="connsiteY25" fmla="*/ 52656 h 152694"/>
              <a:gd name="connsiteX26" fmla="*/ 262349 w 323352"/>
              <a:gd name="connsiteY26" fmla="*/ 65770 h 152694"/>
              <a:gd name="connsiteX27" fmla="*/ 249235 w 323352"/>
              <a:gd name="connsiteY27" fmla="*/ 78883 h 15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352" h="152694">
                <a:moveTo>
                  <a:pt x="318217" y="72327"/>
                </a:moveTo>
                <a:cubicBezTo>
                  <a:pt x="282083" y="45426"/>
                  <a:pt x="238880" y="29662"/>
                  <a:pt x="193906" y="26967"/>
                </a:cubicBezTo>
                <a:lnTo>
                  <a:pt x="164086" y="9722"/>
                </a:lnTo>
                <a:cubicBezTo>
                  <a:pt x="153730" y="3650"/>
                  <a:pt x="140410" y="7135"/>
                  <a:pt x="134347" y="17492"/>
                </a:cubicBezTo>
                <a:cubicBezTo>
                  <a:pt x="134320" y="17536"/>
                  <a:pt x="134293" y="17581"/>
                  <a:pt x="134266" y="17626"/>
                </a:cubicBezTo>
                <a:cubicBezTo>
                  <a:pt x="131940" y="21776"/>
                  <a:pt x="130996" y="26554"/>
                  <a:pt x="131571" y="31279"/>
                </a:cubicBezTo>
                <a:cubicBezTo>
                  <a:pt x="108102" y="36237"/>
                  <a:pt x="85530" y="44779"/>
                  <a:pt x="64655" y="56608"/>
                </a:cubicBezTo>
                <a:lnTo>
                  <a:pt x="27380" y="46638"/>
                </a:lnTo>
                <a:cubicBezTo>
                  <a:pt x="18506" y="44716"/>
                  <a:pt x="9757" y="50339"/>
                  <a:pt x="7826" y="59213"/>
                </a:cubicBezTo>
                <a:cubicBezTo>
                  <a:pt x="6039" y="67476"/>
                  <a:pt x="10799" y="75749"/>
                  <a:pt x="18847" y="78345"/>
                </a:cubicBezTo>
                <a:lnTo>
                  <a:pt x="21003" y="78883"/>
                </a:lnTo>
                <a:lnTo>
                  <a:pt x="18847" y="79422"/>
                </a:lnTo>
                <a:cubicBezTo>
                  <a:pt x="10116" y="81776"/>
                  <a:pt x="4952" y="90767"/>
                  <a:pt x="7305" y="99497"/>
                </a:cubicBezTo>
                <a:cubicBezTo>
                  <a:pt x="9659" y="108228"/>
                  <a:pt x="18649" y="113392"/>
                  <a:pt x="27380" y="111039"/>
                </a:cubicBezTo>
                <a:lnTo>
                  <a:pt x="64655" y="101069"/>
                </a:lnTo>
                <a:cubicBezTo>
                  <a:pt x="85682" y="113069"/>
                  <a:pt x="108479" y="121647"/>
                  <a:pt x="132200" y="126488"/>
                </a:cubicBezTo>
                <a:cubicBezTo>
                  <a:pt x="129056" y="136476"/>
                  <a:pt x="134607" y="147111"/>
                  <a:pt x="144586" y="150255"/>
                </a:cubicBezTo>
                <a:cubicBezTo>
                  <a:pt x="151394" y="152401"/>
                  <a:pt x="158823" y="150533"/>
                  <a:pt x="163816" y="145440"/>
                </a:cubicBezTo>
                <a:lnTo>
                  <a:pt x="178008" y="131339"/>
                </a:lnTo>
                <a:lnTo>
                  <a:pt x="179356" y="131339"/>
                </a:lnTo>
                <a:cubicBezTo>
                  <a:pt x="229394" y="131321"/>
                  <a:pt x="278103" y="115234"/>
                  <a:pt x="318307" y="85440"/>
                </a:cubicBezTo>
                <a:cubicBezTo>
                  <a:pt x="321909" y="82557"/>
                  <a:pt x="322493" y="77303"/>
                  <a:pt x="319610" y="73701"/>
                </a:cubicBezTo>
                <a:cubicBezTo>
                  <a:pt x="319196" y="73189"/>
                  <a:pt x="318729" y="72731"/>
                  <a:pt x="318217" y="72327"/>
                </a:cubicBezTo>
                <a:close/>
                <a:moveTo>
                  <a:pt x="249235" y="78883"/>
                </a:moveTo>
                <a:cubicBezTo>
                  <a:pt x="241996" y="78883"/>
                  <a:pt x="236122" y="73009"/>
                  <a:pt x="236122" y="65770"/>
                </a:cubicBezTo>
                <a:cubicBezTo>
                  <a:pt x="236122" y="58530"/>
                  <a:pt x="241996" y="52656"/>
                  <a:pt x="249235" y="52656"/>
                </a:cubicBezTo>
                <a:cubicBezTo>
                  <a:pt x="256475" y="52656"/>
                  <a:pt x="262349" y="58530"/>
                  <a:pt x="262349" y="65770"/>
                </a:cubicBezTo>
                <a:cubicBezTo>
                  <a:pt x="262304" y="72991"/>
                  <a:pt x="256457" y="78839"/>
                  <a:pt x="249235" y="78883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44718383-0CA2-4F6C-BFA8-A47FA09B5813}"/>
              </a:ext>
            </a:extLst>
          </p:cNvPr>
          <p:cNvGrpSpPr/>
          <p:nvPr/>
        </p:nvGrpSpPr>
        <p:grpSpPr>
          <a:xfrm>
            <a:off x="6731796" y="2953193"/>
            <a:ext cx="325059" cy="323352"/>
            <a:chOff x="6731796" y="2953193"/>
            <a:chExt cx="325059" cy="323352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EA04B2B8-7DA4-411F-BAB9-7ECDC89C7D0A}"/>
                </a:ext>
              </a:extLst>
            </p:cNvPr>
            <p:cNvSpPr/>
            <p:nvPr/>
          </p:nvSpPr>
          <p:spPr>
            <a:xfrm>
              <a:off x="6747029" y="2953193"/>
              <a:ext cx="287424" cy="323352"/>
            </a:xfrm>
            <a:custGeom>
              <a:avLst/>
              <a:gdLst>
                <a:gd name="connsiteX0" fmla="*/ 233517 w 287424"/>
                <a:gd name="connsiteY0" fmla="*/ 295149 h 323352"/>
                <a:gd name="connsiteX1" fmla="*/ 161661 w 287424"/>
                <a:gd name="connsiteY1" fmla="*/ 295149 h 323352"/>
                <a:gd name="connsiteX2" fmla="*/ 161661 w 287424"/>
                <a:gd name="connsiteY2" fmla="*/ 52634 h 323352"/>
                <a:gd name="connsiteX3" fmla="*/ 229206 w 287424"/>
                <a:gd name="connsiteY3" fmla="*/ 52634 h 323352"/>
                <a:gd name="connsiteX4" fmla="*/ 198218 w 287424"/>
                <a:gd name="connsiteY4" fmla="*/ 130958 h 323352"/>
                <a:gd name="connsiteX5" fmla="*/ 201748 w 287424"/>
                <a:gd name="connsiteY5" fmla="*/ 144350 h 323352"/>
                <a:gd name="connsiteX6" fmla="*/ 215131 w 287424"/>
                <a:gd name="connsiteY6" fmla="*/ 140820 h 323352"/>
                <a:gd name="connsiteX7" fmla="*/ 216182 w 287424"/>
                <a:gd name="connsiteY7" fmla="*/ 138233 h 323352"/>
                <a:gd name="connsiteX8" fmla="*/ 243128 w 287424"/>
                <a:gd name="connsiteY8" fmla="*/ 69521 h 323352"/>
                <a:gd name="connsiteX9" fmla="*/ 270074 w 287424"/>
                <a:gd name="connsiteY9" fmla="*/ 138233 h 323352"/>
                <a:gd name="connsiteX10" fmla="*/ 279056 w 287424"/>
                <a:gd name="connsiteY10" fmla="*/ 144431 h 323352"/>
                <a:gd name="connsiteX11" fmla="*/ 288757 w 287424"/>
                <a:gd name="connsiteY11" fmla="*/ 134550 h 323352"/>
                <a:gd name="connsiteX12" fmla="*/ 288038 w 287424"/>
                <a:gd name="connsiteY12" fmla="*/ 130958 h 323352"/>
                <a:gd name="connsiteX13" fmla="*/ 252110 w 287424"/>
                <a:gd name="connsiteY13" fmla="*/ 39161 h 323352"/>
                <a:gd name="connsiteX14" fmla="*/ 243128 w 287424"/>
                <a:gd name="connsiteY14" fmla="*/ 32964 h 323352"/>
                <a:gd name="connsiteX15" fmla="*/ 161212 w 287424"/>
                <a:gd name="connsiteY15" fmla="*/ 32964 h 323352"/>
                <a:gd name="connsiteX16" fmla="*/ 161212 w 287424"/>
                <a:gd name="connsiteY16" fmla="*/ 19850 h 323352"/>
                <a:gd name="connsiteX17" fmla="*/ 148098 w 287424"/>
                <a:gd name="connsiteY17" fmla="*/ 6737 h 323352"/>
                <a:gd name="connsiteX18" fmla="*/ 134985 w 287424"/>
                <a:gd name="connsiteY18" fmla="*/ 19850 h 323352"/>
                <a:gd name="connsiteX19" fmla="*/ 134985 w 287424"/>
                <a:gd name="connsiteY19" fmla="*/ 32964 h 323352"/>
                <a:gd name="connsiteX20" fmla="*/ 52979 w 287424"/>
                <a:gd name="connsiteY20" fmla="*/ 32964 h 323352"/>
                <a:gd name="connsiteX21" fmla="*/ 43997 w 287424"/>
                <a:gd name="connsiteY21" fmla="*/ 39161 h 323352"/>
                <a:gd name="connsiteX22" fmla="*/ 8069 w 287424"/>
                <a:gd name="connsiteY22" fmla="*/ 130958 h 323352"/>
                <a:gd name="connsiteX23" fmla="*/ 11599 w 287424"/>
                <a:gd name="connsiteY23" fmla="*/ 144350 h 323352"/>
                <a:gd name="connsiteX24" fmla="*/ 24982 w 287424"/>
                <a:gd name="connsiteY24" fmla="*/ 140820 h 323352"/>
                <a:gd name="connsiteX25" fmla="*/ 26033 w 287424"/>
                <a:gd name="connsiteY25" fmla="*/ 138233 h 323352"/>
                <a:gd name="connsiteX26" fmla="*/ 52979 w 287424"/>
                <a:gd name="connsiteY26" fmla="*/ 69521 h 323352"/>
                <a:gd name="connsiteX27" fmla="*/ 79925 w 287424"/>
                <a:gd name="connsiteY27" fmla="*/ 138233 h 323352"/>
                <a:gd name="connsiteX28" fmla="*/ 88907 w 287424"/>
                <a:gd name="connsiteY28" fmla="*/ 144431 h 323352"/>
                <a:gd name="connsiteX29" fmla="*/ 98608 w 287424"/>
                <a:gd name="connsiteY29" fmla="*/ 134550 h 323352"/>
                <a:gd name="connsiteX30" fmla="*/ 97889 w 287424"/>
                <a:gd name="connsiteY30" fmla="*/ 130958 h 323352"/>
                <a:gd name="connsiteX31" fmla="*/ 66991 w 287424"/>
                <a:gd name="connsiteY31" fmla="*/ 52634 h 323352"/>
                <a:gd name="connsiteX32" fmla="*/ 134536 w 287424"/>
                <a:gd name="connsiteY32" fmla="*/ 52634 h 323352"/>
                <a:gd name="connsiteX33" fmla="*/ 134536 w 287424"/>
                <a:gd name="connsiteY33" fmla="*/ 295149 h 323352"/>
                <a:gd name="connsiteX34" fmla="*/ 62680 w 287424"/>
                <a:gd name="connsiteY34" fmla="*/ 295149 h 323352"/>
                <a:gd name="connsiteX35" fmla="*/ 49566 w 287424"/>
                <a:gd name="connsiteY35" fmla="*/ 308262 h 323352"/>
                <a:gd name="connsiteX36" fmla="*/ 62680 w 287424"/>
                <a:gd name="connsiteY36" fmla="*/ 321376 h 323352"/>
                <a:gd name="connsiteX37" fmla="*/ 233338 w 287424"/>
                <a:gd name="connsiteY37" fmla="*/ 321376 h 323352"/>
                <a:gd name="connsiteX38" fmla="*/ 246451 w 287424"/>
                <a:gd name="connsiteY38" fmla="*/ 308262 h 323352"/>
                <a:gd name="connsiteX39" fmla="*/ 233338 w 287424"/>
                <a:gd name="connsiteY39" fmla="*/ 29514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7424" h="323352">
                  <a:moveTo>
                    <a:pt x="233517" y="295149"/>
                  </a:moveTo>
                  <a:lnTo>
                    <a:pt x="161661" y="295149"/>
                  </a:lnTo>
                  <a:lnTo>
                    <a:pt x="161661" y="52634"/>
                  </a:lnTo>
                  <a:lnTo>
                    <a:pt x="229206" y="52634"/>
                  </a:lnTo>
                  <a:lnTo>
                    <a:pt x="198218" y="130958"/>
                  </a:lnTo>
                  <a:cubicBezTo>
                    <a:pt x="195496" y="135628"/>
                    <a:pt x="197077" y="141619"/>
                    <a:pt x="201748" y="144350"/>
                  </a:cubicBezTo>
                  <a:cubicBezTo>
                    <a:pt x="206419" y="147071"/>
                    <a:pt x="212409" y="145491"/>
                    <a:pt x="215131" y="140820"/>
                  </a:cubicBezTo>
                  <a:cubicBezTo>
                    <a:pt x="215607" y="140011"/>
                    <a:pt x="215958" y="139140"/>
                    <a:pt x="216182" y="138233"/>
                  </a:cubicBezTo>
                  <a:lnTo>
                    <a:pt x="243128" y="69521"/>
                  </a:lnTo>
                  <a:lnTo>
                    <a:pt x="270074" y="138233"/>
                  </a:lnTo>
                  <a:cubicBezTo>
                    <a:pt x="271574" y="141898"/>
                    <a:pt x="275095" y="144332"/>
                    <a:pt x="279056" y="144431"/>
                  </a:cubicBezTo>
                  <a:cubicBezTo>
                    <a:pt x="284463" y="144386"/>
                    <a:pt x="288810" y="139958"/>
                    <a:pt x="288757" y="134550"/>
                  </a:cubicBezTo>
                  <a:cubicBezTo>
                    <a:pt x="288747" y="133320"/>
                    <a:pt x="288505" y="132098"/>
                    <a:pt x="288038" y="130958"/>
                  </a:cubicBezTo>
                  <a:lnTo>
                    <a:pt x="252110" y="39161"/>
                  </a:lnTo>
                  <a:cubicBezTo>
                    <a:pt x="250655" y="35461"/>
                    <a:pt x="247098" y="33018"/>
                    <a:pt x="243128" y="32964"/>
                  </a:cubicBezTo>
                  <a:lnTo>
                    <a:pt x="161212" y="32964"/>
                  </a:lnTo>
                  <a:lnTo>
                    <a:pt x="161212" y="19850"/>
                  </a:lnTo>
                  <a:cubicBezTo>
                    <a:pt x="161212" y="12611"/>
                    <a:pt x="155338" y="6737"/>
                    <a:pt x="148098" y="6737"/>
                  </a:cubicBezTo>
                  <a:cubicBezTo>
                    <a:pt x="140859" y="6737"/>
                    <a:pt x="134985" y="12611"/>
                    <a:pt x="134985" y="19850"/>
                  </a:cubicBezTo>
                  <a:lnTo>
                    <a:pt x="134985" y="32964"/>
                  </a:lnTo>
                  <a:lnTo>
                    <a:pt x="52979" y="32964"/>
                  </a:lnTo>
                  <a:cubicBezTo>
                    <a:pt x="48991" y="32964"/>
                    <a:pt x="45416" y="35434"/>
                    <a:pt x="43997" y="39161"/>
                  </a:cubicBezTo>
                  <a:lnTo>
                    <a:pt x="8069" y="130958"/>
                  </a:lnTo>
                  <a:cubicBezTo>
                    <a:pt x="5347" y="135628"/>
                    <a:pt x="6928" y="141619"/>
                    <a:pt x="11599" y="144350"/>
                  </a:cubicBezTo>
                  <a:cubicBezTo>
                    <a:pt x="16269" y="147071"/>
                    <a:pt x="22261" y="145491"/>
                    <a:pt x="24982" y="140820"/>
                  </a:cubicBezTo>
                  <a:cubicBezTo>
                    <a:pt x="25458" y="140011"/>
                    <a:pt x="25808" y="139140"/>
                    <a:pt x="26033" y="138233"/>
                  </a:cubicBezTo>
                  <a:lnTo>
                    <a:pt x="52979" y="69521"/>
                  </a:lnTo>
                  <a:lnTo>
                    <a:pt x="79925" y="138233"/>
                  </a:lnTo>
                  <a:cubicBezTo>
                    <a:pt x="81425" y="141898"/>
                    <a:pt x="84946" y="144332"/>
                    <a:pt x="88907" y="144431"/>
                  </a:cubicBezTo>
                  <a:cubicBezTo>
                    <a:pt x="94314" y="144386"/>
                    <a:pt x="98661" y="139958"/>
                    <a:pt x="98608" y="134550"/>
                  </a:cubicBezTo>
                  <a:cubicBezTo>
                    <a:pt x="98598" y="133320"/>
                    <a:pt x="98356" y="132098"/>
                    <a:pt x="97889" y="130958"/>
                  </a:cubicBezTo>
                  <a:lnTo>
                    <a:pt x="66991" y="52634"/>
                  </a:lnTo>
                  <a:lnTo>
                    <a:pt x="134536" y="52634"/>
                  </a:lnTo>
                  <a:lnTo>
                    <a:pt x="134536" y="295149"/>
                  </a:lnTo>
                  <a:lnTo>
                    <a:pt x="62680" y="295149"/>
                  </a:lnTo>
                  <a:cubicBezTo>
                    <a:pt x="55440" y="295149"/>
                    <a:pt x="49566" y="301023"/>
                    <a:pt x="49566" y="308262"/>
                  </a:cubicBezTo>
                  <a:cubicBezTo>
                    <a:pt x="49566" y="315502"/>
                    <a:pt x="55440" y="321376"/>
                    <a:pt x="62680" y="321376"/>
                  </a:cubicBezTo>
                  <a:lnTo>
                    <a:pt x="233338" y="321376"/>
                  </a:lnTo>
                  <a:cubicBezTo>
                    <a:pt x="240577" y="321376"/>
                    <a:pt x="246451" y="315502"/>
                    <a:pt x="246451" y="308262"/>
                  </a:cubicBezTo>
                  <a:cubicBezTo>
                    <a:pt x="246451" y="301023"/>
                    <a:pt x="240577" y="295149"/>
                    <a:pt x="233338" y="2951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27B123F-2CAA-48C9-93B6-ED5545BCA499}"/>
                </a:ext>
              </a:extLst>
            </p:cNvPr>
            <p:cNvSpPr/>
            <p:nvPr/>
          </p:nvSpPr>
          <p:spPr>
            <a:xfrm>
              <a:off x="6731796" y="3110467"/>
              <a:ext cx="134730" cy="62874"/>
            </a:xfrm>
            <a:custGeom>
              <a:avLst/>
              <a:gdLst>
                <a:gd name="connsiteX0" fmla="*/ 130457 w 134730"/>
                <a:gd name="connsiteY0" fmla="*/ 8713 h 62874"/>
                <a:gd name="connsiteX1" fmla="*/ 129038 w 134730"/>
                <a:gd name="connsiteY1" fmla="*/ 6755 h 62874"/>
                <a:gd name="connsiteX2" fmla="*/ 128750 w 134730"/>
                <a:gd name="connsiteY2" fmla="*/ 6737 h 62874"/>
                <a:gd name="connsiteX3" fmla="*/ 8391 w 134730"/>
                <a:gd name="connsiteY3" fmla="*/ 6737 h 62874"/>
                <a:gd name="connsiteX4" fmla="*/ 6739 w 134730"/>
                <a:gd name="connsiteY4" fmla="*/ 8309 h 62874"/>
                <a:gd name="connsiteX5" fmla="*/ 6775 w 134730"/>
                <a:gd name="connsiteY5" fmla="*/ 8713 h 62874"/>
                <a:gd name="connsiteX6" fmla="*/ 83436 w 134730"/>
                <a:gd name="connsiteY6" fmla="*/ 55734 h 62874"/>
                <a:gd name="connsiteX7" fmla="*/ 130457 w 134730"/>
                <a:gd name="connsiteY7" fmla="*/ 8713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730" h="62874">
                  <a:moveTo>
                    <a:pt x="130457" y="8713"/>
                  </a:moveTo>
                  <a:cubicBezTo>
                    <a:pt x="130610" y="7779"/>
                    <a:pt x="129972" y="6908"/>
                    <a:pt x="129038" y="6755"/>
                  </a:cubicBezTo>
                  <a:cubicBezTo>
                    <a:pt x="128948" y="6746"/>
                    <a:pt x="128849" y="6737"/>
                    <a:pt x="128750" y="6737"/>
                  </a:cubicBezTo>
                  <a:lnTo>
                    <a:pt x="8391" y="6737"/>
                  </a:lnTo>
                  <a:cubicBezTo>
                    <a:pt x="7502" y="6710"/>
                    <a:pt x="6757" y="7420"/>
                    <a:pt x="6739" y="8309"/>
                  </a:cubicBezTo>
                  <a:cubicBezTo>
                    <a:pt x="6730" y="8444"/>
                    <a:pt x="6748" y="8579"/>
                    <a:pt x="6775" y="8713"/>
                  </a:cubicBezTo>
                  <a:cubicBezTo>
                    <a:pt x="14957" y="42863"/>
                    <a:pt x="49287" y="63917"/>
                    <a:pt x="83436" y="55734"/>
                  </a:cubicBezTo>
                  <a:cubicBezTo>
                    <a:pt x="106709" y="50156"/>
                    <a:pt x="124879" y="31986"/>
                    <a:pt x="130457" y="871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2D5B576-9102-4E58-927A-31098DBF3240}"/>
                </a:ext>
              </a:extLst>
            </p:cNvPr>
            <p:cNvSpPr/>
            <p:nvPr/>
          </p:nvSpPr>
          <p:spPr>
            <a:xfrm>
              <a:off x="6922125" y="3110467"/>
              <a:ext cx="134730" cy="62874"/>
            </a:xfrm>
            <a:custGeom>
              <a:avLst/>
              <a:gdLst>
                <a:gd name="connsiteX0" fmla="*/ 128750 w 134730"/>
                <a:gd name="connsiteY0" fmla="*/ 6737 h 62874"/>
                <a:gd name="connsiteX1" fmla="*/ 8391 w 134730"/>
                <a:gd name="connsiteY1" fmla="*/ 6737 h 62874"/>
                <a:gd name="connsiteX2" fmla="*/ 6739 w 134730"/>
                <a:gd name="connsiteY2" fmla="*/ 8309 h 62874"/>
                <a:gd name="connsiteX3" fmla="*/ 6775 w 134730"/>
                <a:gd name="connsiteY3" fmla="*/ 8713 h 62874"/>
                <a:gd name="connsiteX4" fmla="*/ 83436 w 134730"/>
                <a:gd name="connsiteY4" fmla="*/ 55734 h 62874"/>
                <a:gd name="connsiteX5" fmla="*/ 130457 w 134730"/>
                <a:gd name="connsiteY5" fmla="*/ 8713 h 62874"/>
                <a:gd name="connsiteX6" fmla="*/ 129038 w 134730"/>
                <a:gd name="connsiteY6" fmla="*/ 6755 h 62874"/>
                <a:gd name="connsiteX7" fmla="*/ 128750 w 134730"/>
                <a:gd name="connsiteY7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730" h="62874">
                  <a:moveTo>
                    <a:pt x="128750" y="6737"/>
                  </a:moveTo>
                  <a:lnTo>
                    <a:pt x="8391" y="6737"/>
                  </a:lnTo>
                  <a:cubicBezTo>
                    <a:pt x="7502" y="6710"/>
                    <a:pt x="6757" y="7420"/>
                    <a:pt x="6739" y="8309"/>
                  </a:cubicBezTo>
                  <a:cubicBezTo>
                    <a:pt x="6730" y="8444"/>
                    <a:pt x="6748" y="8579"/>
                    <a:pt x="6775" y="8713"/>
                  </a:cubicBezTo>
                  <a:cubicBezTo>
                    <a:pt x="14957" y="42863"/>
                    <a:pt x="49287" y="63917"/>
                    <a:pt x="83436" y="55734"/>
                  </a:cubicBezTo>
                  <a:cubicBezTo>
                    <a:pt x="106709" y="50156"/>
                    <a:pt x="124879" y="31986"/>
                    <a:pt x="130457" y="8713"/>
                  </a:cubicBezTo>
                  <a:cubicBezTo>
                    <a:pt x="130609" y="7779"/>
                    <a:pt x="129972" y="6908"/>
                    <a:pt x="129038" y="6755"/>
                  </a:cubicBezTo>
                  <a:cubicBezTo>
                    <a:pt x="128948" y="6746"/>
                    <a:pt x="128849" y="6737"/>
                    <a:pt x="128750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D9C5861F-C60C-4B50-82F2-B28F92BEA234}"/>
              </a:ext>
            </a:extLst>
          </p:cNvPr>
          <p:cNvGrpSpPr/>
          <p:nvPr/>
        </p:nvGrpSpPr>
        <p:grpSpPr>
          <a:xfrm>
            <a:off x="501759" y="2966195"/>
            <a:ext cx="324136" cy="293976"/>
            <a:chOff x="501759" y="2966195"/>
            <a:chExt cx="324136" cy="293976"/>
          </a:xfrm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1BC2B73-340B-4FCB-953C-11896193F5B8}"/>
                </a:ext>
              </a:extLst>
            </p:cNvPr>
            <p:cNvSpPr/>
            <p:nvPr/>
          </p:nvSpPr>
          <p:spPr>
            <a:xfrm>
              <a:off x="501759" y="2966195"/>
              <a:ext cx="323352" cy="125748"/>
            </a:xfrm>
            <a:custGeom>
              <a:avLst/>
              <a:gdLst>
                <a:gd name="connsiteX0" fmla="*/ 37161 w 323352"/>
                <a:gd name="connsiteY0" fmla="*/ 122178 h 125748"/>
                <a:gd name="connsiteX1" fmla="*/ 165065 w 323352"/>
                <a:gd name="connsiteY1" fmla="*/ 49064 h 125748"/>
                <a:gd name="connsiteX2" fmla="*/ 293058 w 323352"/>
                <a:gd name="connsiteY2" fmla="*/ 122178 h 125748"/>
                <a:gd name="connsiteX3" fmla="*/ 302759 w 323352"/>
                <a:gd name="connsiteY3" fmla="*/ 124782 h 125748"/>
                <a:gd name="connsiteX4" fmla="*/ 322827 w 323352"/>
                <a:gd name="connsiteY4" fmla="*/ 105516 h 125748"/>
                <a:gd name="connsiteX5" fmla="*/ 312280 w 323352"/>
                <a:gd name="connsiteY5" fmla="*/ 87687 h 125748"/>
                <a:gd name="connsiteX6" fmla="*/ 174586 w 323352"/>
                <a:gd name="connsiteY6" fmla="*/ 9364 h 125748"/>
                <a:gd name="connsiteX7" fmla="*/ 155095 w 323352"/>
                <a:gd name="connsiteY7" fmla="*/ 9364 h 125748"/>
                <a:gd name="connsiteX8" fmla="*/ 17401 w 323352"/>
                <a:gd name="connsiteY8" fmla="*/ 87687 h 125748"/>
                <a:gd name="connsiteX9" fmla="*/ 8926 w 323352"/>
                <a:gd name="connsiteY9" fmla="*/ 114184 h 125748"/>
                <a:gd name="connsiteX10" fmla="*/ 35422 w 323352"/>
                <a:gd name="connsiteY10" fmla="*/ 122654 h 125748"/>
                <a:gd name="connsiteX11" fmla="*/ 36891 w 323352"/>
                <a:gd name="connsiteY11" fmla="*/ 121818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352" h="125748">
                  <a:moveTo>
                    <a:pt x="37161" y="122178"/>
                  </a:moveTo>
                  <a:lnTo>
                    <a:pt x="165065" y="49064"/>
                  </a:lnTo>
                  <a:lnTo>
                    <a:pt x="293058" y="122178"/>
                  </a:lnTo>
                  <a:cubicBezTo>
                    <a:pt x="296015" y="123866"/>
                    <a:pt x="299356" y="124764"/>
                    <a:pt x="302759" y="124782"/>
                  </a:cubicBezTo>
                  <a:cubicBezTo>
                    <a:pt x="313621" y="125007"/>
                    <a:pt x="322606" y="116375"/>
                    <a:pt x="322827" y="105516"/>
                  </a:cubicBezTo>
                  <a:cubicBezTo>
                    <a:pt x="322980" y="98052"/>
                    <a:pt x="318894" y="91145"/>
                    <a:pt x="312280" y="87687"/>
                  </a:cubicBezTo>
                  <a:lnTo>
                    <a:pt x="174586" y="9364"/>
                  </a:lnTo>
                  <a:cubicBezTo>
                    <a:pt x="168561" y="5861"/>
                    <a:pt x="161120" y="5861"/>
                    <a:pt x="155095" y="9364"/>
                  </a:cubicBezTo>
                  <a:lnTo>
                    <a:pt x="17401" y="87687"/>
                  </a:lnTo>
                  <a:cubicBezTo>
                    <a:pt x="7744" y="92663"/>
                    <a:pt x="3949" y="104528"/>
                    <a:pt x="8926" y="114184"/>
                  </a:cubicBezTo>
                  <a:cubicBezTo>
                    <a:pt x="13902" y="123839"/>
                    <a:pt x="25765" y="127630"/>
                    <a:pt x="35422" y="122654"/>
                  </a:cubicBezTo>
                  <a:cubicBezTo>
                    <a:pt x="35923" y="122402"/>
                    <a:pt x="36414" y="122115"/>
                    <a:pt x="36891" y="1218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2E00853-D068-40F6-9EAD-87B713F8F963}"/>
                </a:ext>
              </a:extLst>
            </p:cNvPr>
            <p:cNvSpPr/>
            <p:nvPr/>
          </p:nvSpPr>
          <p:spPr>
            <a:xfrm>
              <a:off x="502543" y="3143405"/>
              <a:ext cx="323352" cy="116766"/>
            </a:xfrm>
            <a:custGeom>
              <a:avLst/>
              <a:gdLst>
                <a:gd name="connsiteX0" fmla="*/ 255808 w 323352"/>
                <a:gd name="connsiteY0" fmla="*/ 6763 h 116766"/>
                <a:gd name="connsiteX1" fmla="*/ 199131 w 323352"/>
                <a:gd name="connsiteY1" fmla="*/ 36853 h 116766"/>
                <a:gd name="connsiteX2" fmla="*/ 137470 w 323352"/>
                <a:gd name="connsiteY2" fmla="*/ 28365 h 116766"/>
                <a:gd name="connsiteX3" fmla="*/ 128982 w 323352"/>
                <a:gd name="connsiteY3" fmla="*/ 36853 h 116766"/>
                <a:gd name="connsiteX4" fmla="*/ 72305 w 323352"/>
                <a:gd name="connsiteY4" fmla="*/ 6763 h 116766"/>
                <a:gd name="connsiteX5" fmla="*/ 6737 w 323352"/>
                <a:gd name="connsiteY5" fmla="*/ 68739 h 116766"/>
                <a:gd name="connsiteX6" fmla="*/ 17513 w 323352"/>
                <a:gd name="connsiteY6" fmla="*/ 77631 h 116766"/>
                <a:gd name="connsiteX7" fmla="*/ 26407 w 323352"/>
                <a:gd name="connsiteY7" fmla="*/ 68739 h 116766"/>
                <a:gd name="connsiteX8" fmla="*/ 46078 w 323352"/>
                <a:gd name="connsiteY8" fmla="*/ 33530 h 116766"/>
                <a:gd name="connsiteX9" fmla="*/ 46078 w 323352"/>
                <a:gd name="connsiteY9" fmla="*/ 91823 h 116766"/>
                <a:gd name="connsiteX10" fmla="*/ 72305 w 323352"/>
                <a:gd name="connsiteY10" fmla="*/ 118050 h 116766"/>
                <a:gd name="connsiteX11" fmla="*/ 98533 w 323352"/>
                <a:gd name="connsiteY11" fmla="*/ 91823 h 116766"/>
                <a:gd name="connsiteX12" fmla="*/ 98533 w 323352"/>
                <a:gd name="connsiteY12" fmla="*/ 33619 h 116766"/>
                <a:gd name="connsiteX13" fmla="*/ 118203 w 323352"/>
                <a:gd name="connsiteY13" fmla="*/ 68739 h 116766"/>
                <a:gd name="connsiteX14" fmla="*/ 128980 w 323352"/>
                <a:gd name="connsiteY14" fmla="*/ 77631 h 116766"/>
                <a:gd name="connsiteX15" fmla="*/ 137874 w 323352"/>
                <a:gd name="connsiteY15" fmla="*/ 68739 h 116766"/>
                <a:gd name="connsiteX16" fmla="*/ 137874 w 323352"/>
                <a:gd name="connsiteY16" fmla="*/ 68739 h 116766"/>
                <a:gd name="connsiteX17" fmla="*/ 137874 w 323352"/>
                <a:gd name="connsiteY17" fmla="*/ 68739 h 116766"/>
                <a:gd name="connsiteX18" fmla="*/ 144521 w 323352"/>
                <a:gd name="connsiteY18" fmla="*/ 49428 h 116766"/>
                <a:gd name="connsiteX19" fmla="*/ 144521 w 323352"/>
                <a:gd name="connsiteY19" fmla="*/ 72152 h 116766"/>
                <a:gd name="connsiteX20" fmla="*/ 162818 w 323352"/>
                <a:gd name="connsiteY20" fmla="*/ 93107 h 116766"/>
                <a:gd name="connsiteX21" fmla="*/ 183772 w 323352"/>
                <a:gd name="connsiteY21" fmla="*/ 74811 h 116766"/>
                <a:gd name="connsiteX22" fmla="*/ 183772 w 323352"/>
                <a:gd name="connsiteY22" fmla="*/ 72152 h 116766"/>
                <a:gd name="connsiteX23" fmla="*/ 183772 w 323352"/>
                <a:gd name="connsiteY23" fmla="*/ 49158 h 116766"/>
                <a:gd name="connsiteX24" fmla="*/ 190419 w 323352"/>
                <a:gd name="connsiteY24" fmla="*/ 68470 h 116766"/>
                <a:gd name="connsiteX25" fmla="*/ 190419 w 323352"/>
                <a:gd name="connsiteY25" fmla="*/ 68470 h 116766"/>
                <a:gd name="connsiteX26" fmla="*/ 201195 w 323352"/>
                <a:gd name="connsiteY26" fmla="*/ 77362 h 116766"/>
                <a:gd name="connsiteX27" fmla="*/ 210089 w 323352"/>
                <a:gd name="connsiteY27" fmla="*/ 68470 h 116766"/>
                <a:gd name="connsiteX28" fmla="*/ 233981 w 323352"/>
                <a:gd name="connsiteY28" fmla="*/ 31374 h 116766"/>
                <a:gd name="connsiteX29" fmla="*/ 223472 w 323352"/>
                <a:gd name="connsiteY29" fmla="*/ 78709 h 116766"/>
                <a:gd name="connsiteX30" fmla="*/ 250082 w 323352"/>
                <a:gd name="connsiteY30" fmla="*/ 117754 h 116766"/>
                <a:gd name="connsiteX31" fmla="*/ 289131 w 323352"/>
                <a:gd name="connsiteY31" fmla="*/ 91149 h 116766"/>
                <a:gd name="connsiteX32" fmla="*/ 289131 w 323352"/>
                <a:gd name="connsiteY32" fmla="*/ 78709 h 116766"/>
                <a:gd name="connsiteX33" fmla="*/ 278622 w 323352"/>
                <a:gd name="connsiteY33" fmla="*/ 31374 h 116766"/>
                <a:gd name="connsiteX34" fmla="*/ 302155 w 323352"/>
                <a:gd name="connsiteY34" fmla="*/ 68739 h 116766"/>
                <a:gd name="connsiteX35" fmla="*/ 312931 w 323352"/>
                <a:gd name="connsiteY35" fmla="*/ 77631 h 116766"/>
                <a:gd name="connsiteX36" fmla="*/ 321825 w 323352"/>
                <a:gd name="connsiteY36" fmla="*/ 68739 h 116766"/>
                <a:gd name="connsiteX37" fmla="*/ 255808 w 323352"/>
                <a:gd name="connsiteY37" fmla="*/ 6763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352" h="116766">
                  <a:moveTo>
                    <a:pt x="255808" y="6763"/>
                  </a:moveTo>
                  <a:cubicBezTo>
                    <a:pt x="232933" y="6108"/>
                    <a:pt x="211402" y="17542"/>
                    <a:pt x="199131" y="36853"/>
                  </a:cubicBezTo>
                  <a:cubicBezTo>
                    <a:pt x="184448" y="17479"/>
                    <a:pt x="156842" y="13679"/>
                    <a:pt x="137470" y="28365"/>
                  </a:cubicBezTo>
                  <a:cubicBezTo>
                    <a:pt x="134267" y="30790"/>
                    <a:pt x="131410" y="33647"/>
                    <a:pt x="128982" y="36853"/>
                  </a:cubicBezTo>
                  <a:cubicBezTo>
                    <a:pt x="116710" y="17542"/>
                    <a:pt x="95180" y="6108"/>
                    <a:pt x="72305" y="6763"/>
                  </a:cubicBezTo>
                  <a:cubicBezTo>
                    <a:pt x="34940" y="6763"/>
                    <a:pt x="6737" y="33709"/>
                    <a:pt x="6737" y="68739"/>
                  </a:cubicBezTo>
                  <a:cubicBezTo>
                    <a:pt x="7257" y="74173"/>
                    <a:pt x="12081" y="78152"/>
                    <a:pt x="17513" y="77631"/>
                  </a:cubicBezTo>
                  <a:cubicBezTo>
                    <a:pt x="22226" y="77182"/>
                    <a:pt x="25956" y="73455"/>
                    <a:pt x="26407" y="68739"/>
                  </a:cubicBezTo>
                  <a:cubicBezTo>
                    <a:pt x="26313" y="54359"/>
                    <a:pt x="33783" y="40985"/>
                    <a:pt x="46078" y="33530"/>
                  </a:cubicBezTo>
                  <a:lnTo>
                    <a:pt x="46078" y="91823"/>
                  </a:lnTo>
                  <a:cubicBezTo>
                    <a:pt x="46078" y="106311"/>
                    <a:pt x="57820" y="118050"/>
                    <a:pt x="72305" y="118050"/>
                  </a:cubicBezTo>
                  <a:cubicBezTo>
                    <a:pt x="86790" y="118050"/>
                    <a:pt x="98533" y="106311"/>
                    <a:pt x="98533" y="91823"/>
                  </a:cubicBezTo>
                  <a:lnTo>
                    <a:pt x="98533" y="33619"/>
                  </a:lnTo>
                  <a:cubicBezTo>
                    <a:pt x="110826" y="41039"/>
                    <a:pt x="118302" y="54386"/>
                    <a:pt x="118203" y="68739"/>
                  </a:cubicBezTo>
                  <a:cubicBezTo>
                    <a:pt x="118723" y="74173"/>
                    <a:pt x="123548" y="78152"/>
                    <a:pt x="128980" y="77631"/>
                  </a:cubicBezTo>
                  <a:cubicBezTo>
                    <a:pt x="133693" y="77182"/>
                    <a:pt x="137423" y="73455"/>
                    <a:pt x="137874" y="68739"/>
                  </a:cubicBezTo>
                  <a:lnTo>
                    <a:pt x="137874" y="68739"/>
                  </a:lnTo>
                  <a:lnTo>
                    <a:pt x="137874" y="68739"/>
                  </a:lnTo>
                  <a:cubicBezTo>
                    <a:pt x="137829" y="61733"/>
                    <a:pt x="140174" y="54925"/>
                    <a:pt x="144521" y="49428"/>
                  </a:cubicBezTo>
                  <a:lnTo>
                    <a:pt x="144521" y="72152"/>
                  </a:lnTo>
                  <a:cubicBezTo>
                    <a:pt x="143787" y="82994"/>
                    <a:pt x="151979" y="92371"/>
                    <a:pt x="162818" y="93107"/>
                  </a:cubicBezTo>
                  <a:cubicBezTo>
                    <a:pt x="173656" y="93844"/>
                    <a:pt x="183038" y="85652"/>
                    <a:pt x="183772" y="74811"/>
                  </a:cubicBezTo>
                  <a:cubicBezTo>
                    <a:pt x="183832" y="73922"/>
                    <a:pt x="183832" y="73032"/>
                    <a:pt x="183772" y="72152"/>
                  </a:cubicBezTo>
                  <a:lnTo>
                    <a:pt x="183772" y="49158"/>
                  </a:lnTo>
                  <a:cubicBezTo>
                    <a:pt x="188081" y="54673"/>
                    <a:pt x="190421" y="61473"/>
                    <a:pt x="190419" y="68470"/>
                  </a:cubicBezTo>
                  <a:lnTo>
                    <a:pt x="190419" y="68470"/>
                  </a:lnTo>
                  <a:cubicBezTo>
                    <a:pt x="190939" y="73904"/>
                    <a:pt x="195763" y="77883"/>
                    <a:pt x="201195" y="77362"/>
                  </a:cubicBezTo>
                  <a:cubicBezTo>
                    <a:pt x="205908" y="76913"/>
                    <a:pt x="209638" y="73185"/>
                    <a:pt x="210089" y="68470"/>
                  </a:cubicBezTo>
                  <a:cubicBezTo>
                    <a:pt x="210143" y="52509"/>
                    <a:pt x="219468" y="38030"/>
                    <a:pt x="233981" y="31374"/>
                  </a:cubicBezTo>
                  <a:lnTo>
                    <a:pt x="223472" y="78709"/>
                  </a:lnTo>
                  <a:cubicBezTo>
                    <a:pt x="220038" y="96844"/>
                    <a:pt x="231951" y="114323"/>
                    <a:pt x="250082" y="117754"/>
                  </a:cubicBezTo>
                  <a:cubicBezTo>
                    <a:pt x="268214" y="121194"/>
                    <a:pt x="285696" y="109275"/>
                    <a:pt x="289131" y="91149"/>
                  </a:cubicBezTo>
                  <a:cubicBezTo>
                    <a:pt x="289910" y="87036"/>
                    <a:pt x="289910" y="82823"/>
                    <a:pt x="289131" y="78709"/>
                  </a:cubicBezTo>
                  <a:lnTo>
                    <a:pt x="278622" y="31374"/>
                  </a:lnTo>
                  <a:cubicBezTo>
                    <a:pt x="293084" y="38173"/>
                    <a:pt x="302271" y="52760"/>
                    <a:pt x="302155" y="68739"/>
                  </a:cubicBezTo>
                  <a:cubicBezTo>
                    <a:pt x="302675" y="74173"/>
                    <a:pt x="307499" y="78152"/>
                    <a:pt x="312931" y="77631"/>
                  </a:cubicBezTo>
                  <a:cubicBezTo>
                    <a:pt x="317644" y="77182"/>
                    <a:pt x="321374" y="73455"/>
                    <a:pt x="321825" y="68739"/>
                  </a:cubicBezTo>
                  <a:cubicBezTo>
                    <a:pt x="321376" y="33350"/>
                    <a:pt x="293263" y="6763"/>
                    <a:pt x="255808" y="676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5F869D8-A71B-48AD-98A8-2368F927F1F3}"/>
                </a:ext>
              </a:extLst>
            </p:cNvPr>
            <p:cNvSpPr/>
            <p:nvPr/>
          </p:nvSpPr>
          <p:spPr>
            <a:xfrm>
              <a:off x="731944" y="3090798"/>
              <a:ext cx="44910" cy="44910"/>
            </a:xfrm>
            <a:custGeom>
              <a:avLst/>
              <a:gdLst>
                <a:gd name="connsiteX0" fmla="*/ 46078 w 44910"/>
                <a:gd name="connsiteY0" fmla="*/ 26407 h 44910"/>
                <a:gd name="connsiteX1" fmla="*/ 26407 w 44910"/>
                <a:gd name="connsiteY1" fmla="*/ 46078 h 44910"/>
                <a:gd name="connsiteX2" fmla="*/ 6736 w 44910"/>
                <a:gd name="connsiteY2" fmla="*/ 26407 h 44910"/>
                <a:gd name="connsiteX3" fmla="*/ 26407 w 44910"/>
                <a:gd name="connsiteY3" fmla="*/ 6736 h 44910"/>
                <a:gd name="connsiteX4" fmla="*/ 46078 w 44910"/>
                <a:gd name="connsiteY4" fmla="*/ 2640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0" h="44910">
                  <a:moveTo>
                    <a:pt x="46078" y="26407"/>
                  </a:moveTo>
                  <a:cubicBezTo>
                    <a:pt x="46078" y="37271"/>
                    <a:pt x="37271" y="46078"/>
                    <a:pt x="26407" y="46078"/>
                  </a:cubicBezTo>
                  <a:cubicBezTo>
                    <a:pt x="15543" y="46078"/>
                    <a:pt x="6736" y="37271"/>
                    <a:pt x="6736" y="26407"/>
                  </a:cubicBezTo>
                  <a:cubicBezTo>
                    <a:pt x="6736" y="15543"/>
                    <a:pt x="15543" y="6736"/>
                    <a:pt x="26407" y="6736"/>
                  </a:cubicBezTo>
                  <a:cubicBezTo>
                    <a:pt x="37271" y="6736"/>
                    <a:pt x="46078" y="15543"/>
                    <a:pt x="46078" y="264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9BD9464-9A58-40D4-9C22-4E361553F06A}"/>
                </a:ext>
              </a:extLst>
            </p:cNvPr>
            <p:cNvSpPr/>
            <p:nvPr/>
          </p:nvSpPr>
          <p:spPr>
            <a:xfrm>
              <a:off x="548352" y="3090798"/>
              <a:ext cx="44910" cy="44910"/>
            </a:xfrm>
            <a:custGeom>
              <a:avLst/>
              <a:gdLst>
                <a:gd name="connsiteX0" fmla="*/ 46078 w 44910"/>
                <a:gd name="connsiteY0" fmla="*/ 26407 h 44910"/>
                <a:gd name="connsiteX1" fmla="*/ 26407 w 44910"/>
                <a:gd name="connsiteY1" fmla="*/ 46078 h 44910"/>
                <a:gd name="connsiteX2" fmla="*/ 6737 w 44910"/>
                <a:gd name="connsiteY2" fmla="*/ 26407 h 44910"/>
                <a:gd name="connsiteX3" fmla="*/ 26407 w 44910"/>
                <a:gd name="connsiteY3" fmla="*/ 6736 h 44910"/>
                <a:gd name="connsiteX4" fmla="*/ 46078 w 44910"/>
                <a:gd name="connsiteY4" fmla="*/ 2640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0" h="44910">
                  <a:moveTo>
                    <a:pt x="46078" y="26407"/>
                  </a:moveTo>
                  <a:cubicBezTo>
                    <a:pt x="46078" y="37271"/>
                    <a:pt x="37271" y="46078"/>
                    <a:pt x="26407" y="46078"/>
                  </a:cubicBezTo>
                  <a:cubicBezTo>
                    <a:pt x="15543" y="46078"/>
                    <a:pt x="6737" y="37271"/>
                    <a:pt x="6737" y="26407"/>
                  </a:cubicBezTo>
                  <a:cubicBezTo>
                    <a:pt x="6737" y="15543"/>
                    <a:pt x="15543" y="6736"/>
                    <a:pt x="26407" y="6736"/>
                  </a:cubicBezTo>
                  <a:cubicBezTo>
                    <a:pt x="37271" y="6736"/>
                    <a:pt x="46078" y="15543"/>
                    <a:pt x="46078" y="264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C796590-AA7C-4987-A4F5-8317900221FE}"/>
                </a:ext>
              </a:extLst>
            </p:cNvPr>
            <p:cNvSpPr/>
            <p:nvPr/>
          </p:nvSpPr>
          <p:spPr>
            <a:xfrm>
              <a:off x="643465" y="3110019"/>
              <a:ext cx="44910" cy="44910"/>
            </a:xfrm>
            <a:custGeom>
              <a:avLst/>
              <a:gdLst>
                <a:gd name="connsiteX0" fmla="*/ 6743 w 44910"/>
                <a:gd name="connsiteY0" fmla="*/ 23533 h 44910"/>
                <a:gd name="connsiteX1" fmla="*/ 23536 w 44910"/>
                <a:gd name="connsiteY1" fmla="*/ 39611 h 44910"/>
                <a:gd name="connsiteX2" fmla="*/ 39609 w 44910"/>
                <a:gd name="connsiteY2" fmla="*/ 22815 h 44910"/>
                <a:gd name="connsiteX3" fmla="*/ 23090 w 44910"/>
                <a:gd name="connsiteY3" fmla="*/ 6737 h 44910"/>
                <a:gd name="connsiteX4" fmla="*/ 6737 w 44910"/>
                <a:gd name="connsiteY4" fmla="*/ 23075 h 44910"/>
                <a:gd name="connsiteX5" fmla="*/ 6743 w 44910"/>
                <a:gd name="connsiteY5" fmla="*/ 23533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44910">
                  <a:moveTo>
                    <a:pt x="6743" y="23533"/>
                  </a:moveTo>
                  <a:cubicBezTo>
                    <a:pt x="6941" y="32605"/>
                    <a:pt x="14459" y="39809"/>
                    <a:pt x="23536" y="39611"/>
                  </a:cubicBezTo>
                  <a:cubicBezTo>
                    <a:pt x="32611" y="39404"/>
                    <a:pt x="39807" y="31886"/>
                    <a:pt x="39609" y="22815"/>
                  </a:cubicBezTo>
                  <a:cubicBezTo>
                    <a:pt x="39413" y="13841"/>
                    <a:pt x="32061" y="6692"/>
                    <a:pt x="23090" y="6737"/>
                  </a:cubicBezTo>
                  <a:cubicBezTo>
                    <a:pt x="14061" y="6737"/>
                    <a:pt x="6740" y="14048"/>
                    <a:pt x="6737" y="23075"/>
                  </a:cubicBezTo>
                  <a:cubicBezTo>
                    <a:pt x="6737" y="23228"/>
                    <a:pt x="6738" y="23380"/>
                    <a:pt x="6743" y="235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808F1480-BF8A-4ADF-8B76-11474988C46B}"/>
              </a:ext>
            </a:extLst>
          </p:cNvPr>
          <p:cNvGrpSpPr/>
          <p:nvPr/>
        </p:nvGrpSpPr>
        <p:grpSpPr>
          <a:xfrm>
            <a:off x="891768" y="2972772"/>
            <a:ext cx="324165" cy="307905"/>
            <a:chOff x="891768" y="2972772"/>
            <a:chExt cx="324165" cy="307905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530281E-B741-4F6F-98A3-2E06597B1FA0}"/>
                </a:ext>
              </a:extLst>
            </p:cNvPr>
            <p:cNvSpPr/>
            <p:nvPr/>
          </p:nvSpPr>
          <p:spPr>
            <a:xfrm>
              <a:off x="1024667" y="3080648"/>
              <a:ext cx="62874" cy="62874"/>
            </a:xfrm>
            <a:custGeom>
              <a:avLst/>
              <a:gdLst>
                <a:gd name="connsiteX0" fmla="*/ 22904 w 62874"/>
                <a:gd name="connsiteY0" fmla="*/ 10329 h 62874"/>
                <a:gd name="connsiteX1" fmla="*/ 6737 w 62874"/>
                <a:gd name="connsiteY1" fmla="*/ 26497 h 62874"/>
                <a:gd name="connsiteX2" fmla="*/ 41227 w 62874"/>
                <a:gd name="connsiteY2" fmla="*/ 61078 h 62874"/>
                <a:gd name="connsiteX3" fmla="*/ 60988 w 62874"/>
                <a:gd name="connsiteY3" fmla="*/ 41317 h 62874"/>
                <a:gd name="connsiteX4" fmla="*/ 26407 w 62874"/>
                <a:gd name="connsiteY4" fmla="*/ 6737 h 62874"/>
                <a:gd name="connsiteX5" fmla="*/ 22904 w 62874"/>
                <a:gd name="connsiteY5" fmla="*/ 1032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62874">
                  <a:moveTo>
                    <a:pt x="22904" y="10329"/>
                  </a:moveTo>
                  <a:lnTo>
                    <a:pt x="6737" y="26497"/>
                  </a:lnTo>
                  <a:lnTo>
                    <a:pt x="41227" y="61078"/>
                  </a:lnTo>
                  <a:lnTo>
                    <a:pt x="60988" y="41317"/>
                  </a:lnTo>
                  <a:lnTo>
                    <a:pt x="26407" y="6737"/>
                  </a:lnTo>
                  <a:lnTo>
                    <a:pt x="22904" y="1032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C485F37-3BDA-4F05-892E-AC1F41D897B5}"/>
                </a:ext>
              </a:extLst>
            </p:cNvPr>
            <p:cNvSpPr/>
            <p:nvPr/>
          </p:nvSpPr>
          <p:spPr>
            <a:xfrm>
              <a:off x="891768" y="3110019"/>
              <a:ext cx="170658" cy="170658"/>
            </a:xfrm>
            <a:custGeom>
              <a:avLst/>
              <a:gdLst>
                <a:gd name="connsiteX0" fmla="*/ 10564 w 170658"/>
                <a:gd name="connsiteY0" fmla="*/ 126107 h 170658"/>
                <a:gd name="connsiteX1" fmla="*/ 10564 w 170658"/>
                <a:gd name="connsiteY1" fmla="*/ 144700 h 170658"/>
                <a:gd name="connsiteX2" fmla="*/ 26642 w 170658"/>
                <a:gd name="connsiteY2" fmla="*/ 160688 h 170658"/>
                <a:gd name="connsiteX3" fmla="*/ 45064 w 170658"/>
                <a:gd name="connsiteY3" fmla="*/ 160769 h 170658"/>
                <a:gd name="connsiteX4" fmla="*/ 45145 w 170658"/>
                <a:gd name="connsiteY4" fmla="*/ 160688 h 170658"/>
                <a:gd name="connsiteX5" fmla="*/ 164246 w 170658"/>
                <a:gd name="connsiteY5" fmla="*/ 41587 h 170658"/>
                <a:gd name="connsiteX6" fmla="*/ 129666 w 170658"/>
                <a:gd name="connsiteY6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170658">
                  <a:moveTo>
                    <a:pt x="10564" y="126107"/>
                  </a:moveTo>
                  <a:cubicBezTo>
                    <a:pt x="5461" y="131254"/>
                    <a:pt x="5461" y="139553"/>
                    <a:pt x="10564" y="144700"/>
                  </a:cubicBezTo>
                  <a:lnTo>
                    <a:pt x="26642" y="160688"/>
                  </a:lnTo>
                  <a:cubicBezTo>
                    <a:pt x="31708" y="165799"/>
                    <a:pt x="39953" y="165835"/>
                    <a:pt x="45064" y="160769"/>
                  </a:cubicBezTo>
                  <a:cubicBezTo>
                    <a:pt x="45091" y="160742"/>
                    <a:pt x="45118" y="160715"/>
                    <a:pt x="45145" y="160688"/>
                  </a:cubicBezTo>
                  <a:lnTo>
                    <a:pt x="164246" y="41587"/>
                  </a:lnTo>
                  <a:lnTo>
                    <a:pt x="129666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00297A1-1517-4670-80A8-BC301E8EDF88}"/>
                </a:ext>
              </a:extLst>
            </p:cNvPr>
            <p:cNvSpPr/>
            <p:nvPr/>
          </p:nvSpPr>
          <p:spPr>
            <a:xfrm>
              <a:off x="1009347" y="2972772"/>
              <a:ext cx="206586" cy="188622"/>
            </a:xfrm>
            <a:custGeom>
              <a:avLst/>
              <a:gdLst>
                <a:gd name="connsiteX0" fmla="*/ 199811 w 206586"/>
                <a:gd name="connsiteY0" fmla="*/ 114612 h 188622"/>
                <a:gd name="connsiteX1" fmla="*/ 175021 w 206586"/>
                <a:gd name="connsiteY1" fmla="*/ 90091 h 188622"/>
                <a:gd name="connsiteX2" fmla="*/ 165141 w 206586"/>
                <a:gd name="connsiteY2" fmla="*/ 90091 h 188622"/>
                <a:gd name="connsiteX3" fmla="*/ 155260 w 206586"/>
                <a:gd name="connsiteY3" fmla="*/ 99972 h 188622"/>
                <a:gd name="connsiteX4" fmla="*/ 140350 w 206586"/>
                <a:gd name="connsiteY4" fmla="*/ 85062 h 188622"/>
                <a:gd name="connsiteX5" fmla="*/ 149332 w 206586"/>
                <a:gd name="connsiteY5" fmla="*/ 76080 h 188622"/>
                <a:gd name="connsiteX6" fmla="*/ 149341 w 206586"/>
                <a:gd name="connsiteY6" fmla="*/ 66298 h 188622"/>
                <a:gd name="connsiteX7" fmla="*/ 149332 w 206586"/>
                <a:gd name="connsiteY7" fmla="*/ 66289 h 188622"/>
                <a:gd name="connsiteX8" fmla="*/ 122386 w 206586"/>
                <a:gd name="connsiteY8" fmla="*/ 39343 h 188622"/>
                <a:gd name="connsiteX9" fmla="*/ 119512 w 206586"/>
                <a:gd name="connsiteY9" fmla="*/ 36469 h 188622"/>
                <a:gd name="connsiteX10" fmla="*/ 112506 w 206586"/>
                <a:gd name="connsiteY10" fmla="*/ 29373 h 188622"/>
                <a:gd name="connsiteX11" fmla="*/ 57985 w 206586"/>
                <a:gd name="connsiteY11" fmla="*/ 6738 h 188622"/>
                <a:gd name="connsiteX12" fmla="*/ 9303 w 206586"/>
                <a:gd name="connsiteY12" fmla="*/ 23984 h 188622"/>
                <a:gd name="connsiteX13" fmla="*/ 6878 w 206586"/>
                <a:gd name="connsiteY13" fmla="*/ 28026 h 188622"/>
                <a:gd name="connsiteX14" fmla="*/ 8854 w 206586"/>
                <a:gd name="connsiteY14" fmla="*/ 34403 h 188622"/>
                <a:gd name="connsiteX15" fmla="*/ 53225 w 206586"/>
                <a:gd name="connsiteY15" fmla="*/ 78684 h 188622"/>
                <a:gd name="connsiteX16" fmla="*/ 57626 w 206586"/>
                <a:gd name="connsiteY16" fmla="*/ 85421 h 188622"/>
                <a:gd name="connsiteX17" fmla="*/ 53494 w 206586"/>
                <a:gd name="connsiteY17" fmla="*/ 102487 h 188622"/>
                <a:gd name="connsiteX18" fmla="*/ 51249 w 206586"/>
                <a:gd name="connsiteY18" fmla="*/ 104732 h 188622"/>
                <a:gd name="connsiteX19" fmla="*/ 64632 w 206586"/>
                <a:gd name="connsiteY19" fmla="*/ 118205 h 188622"/>
                <a:gd name="connsiteX20" fmla="*/ 85829 w 206586"/>
                <a:gd name="connsiteY20" fmla="*/ 139313 h 188622"/>
                <a:gd name="connsiteX21" fmla="*/ 100560 w 206586"/>
                <a:gd name="connsiteY21" fmla="*/ 124582 h 188622"/>
                <a:gd name="connsiteX22" fmla="*/ 115380 w 206586"/>
                <a:gd name="connsiteY22" fmla="*/ 139313 h 188622"/>
                <a:gd name="connsiteX23" fmla="*/ 105500 w 206586"/>
                <a:gd name="connsiteY23" fmla="*/ 149283 h 188622"/>
                <a:gd name="connsiteX24" fmla="*/ 105491 w 206586"/>
                <a:gd name="connsiteY24" fmla="*/ 159064 h 188622"/>
                <a:gd name="connsiteX25" fmla="*/ 105500 w 206586"/>
                <a:gd name="connsiteY25" fmla="*/ 159073 h 188622"/>
                <a:gd name="connsiteX26" fmla="*/ 130201 w 206586"/>
                <a:gd name="connsiteY26" fmla="*/ 183774 h 188622"/>
                <a:gd name="connsiteX27" fmla="*/ 150051 w 206586"/>
                <a:gd name="connsiteY27" fmla="*/ 183774 h 188622"/>
                <a:gd name="connsiteX28" fmla="*/ 199452 w 206586"/>
                <a:gd name="connsiteY28" fmla="*/ 134373 h 188622"/>
                <a:gd name="connsiteX29" fmla="*/ 199811 w 206586"/>
                <a:gd name="connsiteY29" fmla="*/ 114612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586" h="188622">
                  <a:moveTo>
                    <a:pt x="199811" y="114612"/>
                  </a:moveTo>
                  <a:lnTo>
                    <a:pt x="175021" y="90091"/>
                  </a:lnTo>
                  <a:cubicBezTo>
                    <a:pt x="172290" y="87370"/>
                    <a:pt x="167871" y="87370"/>
                    <a:pt x="165141" y="90091"/>
                  </a:cubicBezTo>
                  <a:lnTo>
                    <a:pt x="155260" y="99972"/>
                  </a:lnTo>
                  <a:lnTo>
                    <a:pt x="140350" y="85062"/>
                  </a:lnTo>
                  <a:lnTo>
                    <a:pt x="149332" y="76080"/>
                  </a:lnTo>
                  <a:cubicBezTo>
                    <a:pt x="152036" y="73385"/>
                    <a:pt x="152036" y="69002"/>
                    <a:pt x="149341" y="66298"/>
                  </a:cubicBezTo>
                  <a:cubicBezTo>
                    <a:pt x="149341" y="66298"/>
                    <a:pt x="149332" y="66289"/>
                    <a:pt x="149332" y="66289"/>
                  </a:cubicBezTo>
                  <a:lnTo>
                    <a:pt x="122386" y="39343"/>
                  </a:lnTo>
                  <a:lnTo>
                    <a:pt x="119512" y="36469"/>
                  </a:lnTo>
                  <a:lnTo>
                    <a:pt x="112506" y="29373"/>
                  </a:lnTo>
                  <a:cubicBezTo>
                    <a:pt x="98063" y="14885"/>
                    <a:pt x="78446" y="6738"/>
                    <a:pt x="57985" y="6738"/>
                  </a:cubicBezTo>
                  <a:cubicBezTo>
                    <a:pt x="40237" y="6613"/>
                    <a:pt x="23009" y="12712"/>
                    <a:pt x="9303" y="23984"/>
                  </a:cubicBezTo>
                  <a:cubicBezTo>
                    <a:pt x="8081" y="25035"/>
                    <a:pt x="7237" y="26454"/>
                    <a:pt x="6878" y="28026"/>
                  </a:cubicBezTo>
                  <a:cubicBezTo>
                    <a:pt x="6402" y="30352"/>
                    <a:pt x="7147" y="32759"/>
                    <a:pt x="8854" y="34403"/>
                  </a:cubicBezTo>
                  <a:lnTo>
                    <a:pt x="53225" y="78684"/>
                  </a:lnTo>
                  <a:cubicBezTo>
                    <a:pt x="55309" y="80454"/>
                    <a:pt x="56836" y="82798"/>
                    <a:pt x="57626" y="85421"/>
                  </a:cubicBezTo>
                  <a:cubicBezTo>
                    <a:pt x="59009" y="91439"/>
                    <a:pt x="57473" y="97762"/>
                    <a:pt x="53494" y="102487"/>
                  </a:cubicBezTo>
                  <a:lnTo>
                    <a:pt x="51249" y="104732"/>
                  </a:lnTo>
                  <a:lnTo>
                    <a:pt x="64632" y="118205"/>
                  </a:lnTo>
                  <a:lnTo>
                    <a:pt x="85829" y="139313"/>
                  </a:lnTo>
                  <a:lnTo>
                    <a:pt x="100560" y="124582"/>
                  </a:lnTo>
                  <a:lnTo>
                    <a:pt x="115380" y="139313"/>
                  </a:lnTo>
                  <a:lnTo>
                    <a:pt x="105500" y="149283"/>
                  </a:lnTo>
                  <a:cubicBezTo>
                    <a:pt x="102797" y="151978"/>
                    <a:pt x="102797" y="156361"/>
                    <a:pt x="105491" y="159064"/>
                  </a:cubicBezTo>
                  <a:cubicBezTo>
                    <a:pt x="105491" y="159064"/>
                    <a:pt x="105500" y="159073"/>
                    <a:pt x="105500" y="159073"/>
                  </a:cubicBezTo>
                  <a:lnTo>
                    <a:pt x="130201" y="183774"/>
                  </a:lnTo>
                  <a:cubicBezTo>
                    <a:pt x="135716" y="189172"/>
                    <a:pt x="144536" y="189172"/>
                    <a:pt x="150051" y="183774"/>
                  </a:cubicBezTo>
                  <a:lnTo>
                    <a:pt x="199452" y="134373"/>
                  </a:lnTo>
                  <a:cubicBezTo>
                    <a:pt x="204940" y="128983"/>
                    <a:pt x="205102" y="120199"/>
                    <a:pt x="199811" y="11461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F47239C-8A11-4255-BB24-B8769ACDB069}"/>
              </a:ext>
            </a:extLst>
          </p:cNvPr>
          <p:cNvSpPr/>
          <p:nvPr/>
        </p:nvSpPr>
        <p:spPr>
          <a:xfrm>
            <a:off x="6341835" y="2953372"/>
            <a:ext cx="323352" cy="323352"/>
          </a:xfrm>
          <a:custGeom>
            <a:avLst/>
            <a:gdLst>
              <a:gd name="connsiteX0" fmla="*/ 321557 w 323352"/>
              <a:gd name="connsiteY0" fmla="*/ 58923 h 323352"/>
              <a:gd name="connsiteX1" fmla="*/ 268833 w 323352"/>
              <a:gd name="connsiteY1" fmla="*/ 6737 h 323352"/>
              <a:gd name="connsiteX2" fmla="*/ 216737 w 323352"/>
              <a:gd name="connsiteY2" fmla="*/ 56138 h 323352"/>
              <a:gd name="connsiteX3" fmla="*/ 98713 w 323352"/>
              <a:gd name="connsiteY3" fmla="*/ 96557 h 323352"/>
              <a:gd name="connsiteX4" fmla="*/ 24702 w 323352"/>
              <a:gd name="connsiteY4" fmla="*/ 91527 h 323352"/>
              <a:gd name="connsiteX5" fmla="*/ 19672 w 323352"/>
              <a:gd name="connsiteY5" fmla="*/ 165539 h 323352"/>
              <a:gd name="connsiteX6" fmla="*/ 59282 w 323352"/>
              <a:gd name="connsiteY6" fmla="*/ 183503 h 323352"/>
              <a:gd name="connsiteX7" fmla="*/ 82456 w 323352"/>
              <a:gd name="connsiteY7" fmla="*/ 178024 h 323352"/>
              <a:gd name="connsiteX8" fmla="*/ 166977 w 323352"/>
              <a:gd name="connsiteY8" fmla="*/ 251856 h 323352"/>
              <a:gd name="connsiteX9" fmla="*/ 199788 w 323352"/>
              <a:gd name="connsiteY9" fmla="*/ 318386 h 323352"/>
              <a:gd name="connsiteX10" fmla="*/ 266318 w 323352"/>
              <a:gd name="connsiteY10" fmla="*/ 285584 h 323352"/>
              <a:gd name="connsiteX11" fmla="*/ 247815 w 323352"/>
              <a:gd name="connsiteY11" fmla="*/ 226527 h 323352"/>
              <a:gd name="connsiteX12" fmla="*/ 277007 w 323352"/>
              <a:gd name="connsiteY12" fmla="*/ 110749 h 323352"/>
              <a:gd name="connsiteX13" fmla="*/ 321557 w 323352"/>
              <a:gd name="connsiteY13" fmla="*/ 58923 h 323352"/>
              <a:gd name="connsiteX14" fmla="*/ 192665 w 323352"/>
              <a:gd name="connsiteY14" fmla="*/ 222036 h 323352"/>
              <a:gd name="connsiteX15" fmla="*/ 108594 w 323352"/>
              <a:gd name="connsiteY15" fmla="*/ 148563 h 323352"/>
              <a:gd name="connsiteX16" fmla="*/ 111558 w 323352"/>
              <a:gd name="connsiteY16" fmla="*/ 133743 h 323352"/>
              <a:gd name="connsiteX17" fmla="*/ 229581 w 323352"/>
              <a:gd name="connsiteY17" fmla="*/ 93324 h 323352"/>
              <a:gd name="connsiteX18" fmla="*/ 238563 w 323352"/>
              <a:gd name="connsiteY18" fmla="*/ 101497 h 323352"/>
              <a:gd name="connsiteX19" fmla="*/ 209462 w 323352"/>
              <a:gd name="connsiteY19" fmla="*/ 217275 h 323352"/>
              <a:gd name="connsiteX20" fmla="*/ 192665 w 323352"/>
              <a:gd name="connsiteY20" fmla="*/ 222036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3352" h="323352">
                <a:moveTo>
                  <a:pt x="321557" y="58923"/>
                </a:moveTo>
                <a:cubicBezTo>
                  <a:pt x="321405" y="29956"/>
                  <a:pt x="297800" y="6594"/>
                  <a:pt x="268833" y="6737"/>
                </a:cubicBezTo>
                <a:cubicBezTo>
                  <a:pt x="241150" y="6881"/>
                  <a:pt x="218354" y="28510"/>
                  <a:pt x="216737" y="56138"/>
                </a:cubicBezTo>
                <a:lnTo>
                  <a:pt x="98713" y="96557"/>
                </a:lnTo>
                <a:cubicBezTo>
                  <a:pt x="79663" y="74731"/>
                  <a:pt x="46528" y="72476"/>
                  <a:pt x="24702" y="91527"/>
                </a:cubicBezTo>
                <a:cubicBezTo>
                  <a:pt x="2876" y="110578"/>
                  <a:pt x="621" y="143713"/>
                  <a:pt x="19672" y="165539"/>
                </a:cubicBezTo>
                <a:cubicBezTo>
                  <a:pt x="29651" y="176973"/>
                  <a:pt x="44103" y="183530"/>
                  <a:pt x="59282" y="183503"/>
                </a:cubicBezTo>
                <a:cubicBezTo>
                  <a:pt x="67321" y="183467"/>
                  <a:pt x="75252" y="181590"/>
                  <a:pt x="82456" y="178024"/>
                </a:cubicBezTo>
                <a:lnTo>
                  <a:pt x="166977" y="251856"/>
                </a:lnTo>
                <a:cubicBezTo>
                  <a:pt x="157662" y="279287"/>
                  <a:pt x="172357" y="309081"/>
                  <a:pt x="199788" y="318386"/>
                </a:cubicBezTo>
                <a:cubicBezTo>
                  <a:pt x="227219" y="327700"/>
                  <a:pt x="257003" y="313015"/>
                  <a:pt x="266318" y="285584"/>
                </a:cubicBezTo>
                <a:cubicBezTo>
                  <a:pt x="273656" y="263964"/>
                  <a:pt x="266174" y="240090"/>
                  <a:pt x="247815" y="226527"/>
                </a:cubicBezTo>
                <a:lnTo>
                  <a:pt x="277007" y="110749"/>
                </a:lnTo>
                <a:cubicBezTo>
                  <a:pt x="302596" y="106806"/>
                  <a:pt x="321503" y="84818"/>
                  <a:pt x="321557" y="58923"/>
                </a:cubicBezTo>
                <a:close/>
                <a:moveTo>
                  <a:pt x="192665" y="222036"/>
                </a:moveTo>
                <a:lnTo>
                  <a:pt x="108594" y="148563"/>
                </a:lnTo>
                <a:cubicBezTo>
                  <a:pt x="110309" y="143794"/>
                  <a:pt x="111307" y="138800"/>
                  <a:pt x="111558" y="133743"/>
                </a:cubicBezTo>
                <a:lnTo>
                  <a:pt x="229581" y="93324"/>
                </a:lnTo>
                <a:cubicBezTo>
                  <a:pt x="232240" y="96396"/>
                  <a:pt x="235258" y="99135"/>
                  <a:pt x="238563" y="101497"/>
                </a:cubicBezTo>
                <a:lnTo>
                  <a:pt x="209462" y="217275"/>
                </a:lnTo>
                <a:cubicBezTo>
                  <a:pt x="203641" y="217940"/>
                  <a:pt x="197965" y="219548"/>
                  <a:pt x="192665" y="222036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C3F0C8C5-F997-452D-985E-BF7E866695CD}"/>
              </a:ext>
            </a:extLst>
          </p:cNvPr>
          <p:cNvGrpSpPr/>
          <p:nvPr/>
        </p:nvGrpSpPr>
        <p:grpSpPr>
          <a:xfrm>
            <a:off x="5173992" y="2952875"/>
            <a:ext cx="322457" cy="322682"/>
            <a:chOff x="5173992" y="2952875"/>
            <a:chExt cx="322457" cy="322682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DDA1B85-E19A-4048-B363-35CE5DC9EEFB}"/>
                </a:ext>
              </a:extLst>
            </p:cNvPr>
            <p:cNvSpPr/>
            <p:nvPr/>
          </p:nvSpPr>
          <p:spPr>
            <a:xfrm>
              <a:off x="5292019" y="3071127"/>
              <a:ext cx="89820" cy="89820"/>
            </a:xfrm>
            <a:custGeom>
              <a:avLst/>
              <a:gdLst>
                <a:gd name="connsiteX0" fmla="*/ 85419 w 89820"/>
                <a:gd name="connsiteY0" fmla="*/ 46078 h 89820"/>
                <a:gd name="connsiteX1" fmla="*/ 46078 w 89820"/>
                <a:gd name="connsiteY1" fmla="*/ 85419 h 89820"/>
                <a:gd name="connsiteX2" fmla="*/ 6736 w 89820"/>
                <a:gd name="connsiteY2" fmla="*/ 46078 h 89820"/>
                <a:gd name="connsiteX3" fmla="*/ 46078 w 89820"/>
                <a:gd name="connsiteY3" fmla="*/ 6736 h 89820"/>
                <a:gd name="connsiteX4" fmla="*/ 85419 w 89820"/>
                <a:gd name="connsiteY4" fmla="*/ 4607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0" h="89820">
                  <a:moveTo>
                    <a:pt x="85419" y="46078"/>
                  </a:moveTo>
                  <a:cubicBezTo>
                    <a:pt x="85419" y="67805"/>
                    <a:pt x="67805" y="85419"/>
                    <a:pt x="46078" y="85419"/>
                  </a:cubicBezTo>
                  <a:cubicBezTo>
                    <a:pt x="24350" y="85419"/>
                    <a:pt x="6736" y="67805"/>
                    <a:pt x="6736" y="46078"/>
                  </a:cubicBezTo>
                  <a:cubicBezTo>
                    <a:pt x="6736" y="24350"/>
                    <a:pt x="24350" y="6736"/>
                    <a:pt x="46078" y="6736"/>
                  </a:cubicBezTo>
                  <a:cubicBezTo>
                    <a:pt x="67805" y="6736"/>
                    <a:pt x="85419" y="24350"/>
                    <a:pt x="85419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F0F7582-A90F-428C-AD73-85C422B28C67}"/>
                </a:ext>
              </a:extLst>
            </p:cNvPr>
            <p:cNvSpPr/>
            <p:nvPr/>
          </p:nvSpPr>
          <p:spPr>
            <a:xfrm>
              <a:off x="5370701" y="2952875"/>
              <a:ext cx="125748" cy="125748"/>
            </a:xfrm>
            <a:custGeom>
              <a:avLst/>
              <a:gdLst>
                <a:gd name="connsiteX0" fmla="*/ 19850 w 125748"/>
                <a:gd name="connsiteY0" fmla="*/ 124988 h 125748"/>
                <a:gd name="connsiteX1" fmla="*/ 78862 w 125748"/>
                <a:gd name="connsiteY1" fmla="*/ 124988 h 125748"/>
                <a:gd name="connsiteX2" fmla="*/ 91976 w 125748"/>
                <a:gd name="connsiteY2" fmla="*/ 111874 h 125748"/>
                <a:gd name="connsiteX3" fmla="*/ 78862 w 125748"/>
                <a:gd name="connsiteY3" fmla="*/ 98761 h 125748"/>
                <a:gd name="connsiteX4" fmla="*/ 51916 w 125748"/>
                <a:gd name="connsiteY4" fmla="*/ 98761 h 125748"/>
                <a:gd name="connsiteX5" fmla="*/ 120898 w 125748"/>
                <a:gd name="connsiteY5" fmla="*/ 29150 h 125748"/>
                <a:gd name="connsiteX6" fmla="*/ 120943 w 125748"/>
                <a:gd name="connsiteY6" fmla="*/ 10602 h 125748"/>
                <a:gd name="connsiteX7" fmla="*/ 102395 w 125748"/>
                <a:gd name="connsiteY7" fmla="*/ 10557 h 125748"/>
                <a:gd name="connsiteX8" fmla="*/ 32964 w 125748"/>
                <a:gd name="connsiteY8" fmla="*/ 79988 h 125748"/>
                <a:gd name="connsiteX9" fmla="*/ 32964 w 125748"/>
                <a:gd name="connsiteY9" fmla="*/ 53042 h 125748"/>
                <a:gd name="connsiteX10" fmla="*/ 19850 w 125748"/>
                <a:gd name="connsiteY10" fmla="*/ 39929 h 125748"/>
                <a:gd name="connsiteX11" fmla="*/ 6737 w 125748"/>
                <a:gd name="connsiteY11" fmla="*/ 53042 h 125748"/>
                <a:gd name="connsiteX12" fmla="*/ 6737 w 125748"/>
                <a:gd name="connsiteY12" fmla="*/ 112054 h 125748"/>
                <a:gd name="connsiteX13" fmla="*/ 19850 w 125748"/>
                <a:gd name="connsiteY13" fmla="*/ 124988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748" h="125748">
                  <a:moveTo>
                    <a:pt x="19850" y="124988"/>
                  </a:moveTo>
                  <a:lnTo>
                    <a:pt x="78862" y="124988"/>
                  </a:lnTo>
                  <a:cubicBezTo>
                    <a:pt x="86102" y="124988"/>
                    <a:pt x="91976" y="119114"/>
                    <a:pt x="91976" y="111874"/>
                  </a:cubicBezTo>
                  <a:cubicBezTo>
                    <a:pt x="91976" y="104635"/>
                    <a:pt x="86102" y="98761"/>
                    <a:pt x="78862" y="98761"/>
                  </a:cubicBezTo>
                  <a:lnTo>
                    <a:pt x="51916" y="98761"/>
                  </a:lnTo>
                  <a:lnTo>
                    <a:pt x="120898" y="29150"/>
                  </a:lnTo>
                  <a:cubicBezTo>
                    <a:pt x="126035" y="24039"/>
                    <a:pt x="126053" y="15740"/>
                    <a:pt x="120943" y="10602"/>
                  </a:cubicBezTo>
                  <a:cubicBezTo>
                    <a:pt x="115832" y="5465"/>
                    <a:pt x="107532" y="5446"/>
                    <a:pt x="102395" y="10557"/>
                  </a:cubicBezTo>
                  <a:lnTo>
                    <a:pt x="32964" y="79988"/>
                  </a:lnTo>
                  <a:lnTo>
                    <a:pt x="32964" y="53042"/>
                  </a:lnTo>
                  <a:cubicBezTo>
                    <a:pt x="32964" y="45803"/>
                    <a:pt x="27090" y="39929"/>
                    <a:pt x="19850" y="39929"/>
                  </a:cubicBezTo>
                  <a:cubicBezTo>
                    <a:pt x="12611" y="39929"/>
                    <a:pt x="6737" y="45803"/>
                    <a:pt x="6737" y="53042"/>
                  </a:cubicBezTo>
                  <a:lnTo>
                    <a:pt x="6737" y="112054"/>
                  </a:lnTo>
                  <a:cubicBezTo>
                    <a:pt x="6835" y="119231"/>
                    <a:pt x="12674" y="124988"/>
                    <a:pt x="19850" y="12498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E0E45C87-73E5-42A5-925D-B0B3F87F6C25}"/>
                </a:ext>
              </a:extLst>
            </p:cNvPr>
            <p:cNvSpPr/>
            <p:nvPr/>
          </p:nvSpPr>
          <p:spPr>
            <a:xfrm>
              <a:off x="5173992" y="2953504"/>
              <a:ext cx="125748" cy="125748"/>
            </a:xfrm>
            <a:custGeom>
              <a:avLst/>
              <a:gdLst>
                <a:gd name="connsiteX0" fmla="*/ 80482 w 125748"/>
                <a:gd name="connsiteY0" fmla="*/ 98132 h 125748"/>
                <a:gd name="connsiteX1" fmla="*/ 52638 w 125748"/>
                <a:gd name="connsiteY1" fmla="*/ 98132 h 125748"/>
                <a:gd name="connsiteX2" fmla="*/ 39524 w 125748"/>
                <a:gd name="connsiteY2" fmla="*/ 111245 h 125748"/>
                <a:gd name="connsiteX3" fmla="*/ 52638 w 125748"/>
                <a:gd name="connsiteY3" fmla="*/ 124359 h 125748"/>
                <a:gd name="connsiteX4" fmla="*/ 111649 w 125748"/>
                <a:gd name="connsiteY4" fmla="*/ 124359 h 125748"/>
                <a:gd name="connsiteX5" fmla="*/ 124763 w 125748"/>
                <a:gd name="connsiteY5" fmla="*/ 111245 h 125748"/>
                <a:gd name="connsiteX6" fmla="*/ 124763 w 125748"/>
                <a:gd name="connsiteY6" fmla="*/ 52234 h 125748"/>
                <a:gd name="connsiteX7" fmla="*/ 111649 w 125748"/>
                <a:gd name="connsiteY7" fmla="*/ 39120 h 125748"/>
                <a:gd name="connsiteX8" fmla="*/ 98536 w 125748"/>
                <a:gd name="connsiteY8" fmla="*/ 52234 h 125748"/>
                <a:gd name="connsiteX9" fmla="*/ 98536 w 125748"/>
                <a:gd name="connsiteY9" fmla="*/ 79180 h 125748"/>
                <a:gd name="connsiteX10" fmla="*/ 29105 w 125748"/>
                <a:gd name="connsiteY10" fmla="*/ 10557 h 125748"/>
                <a:gd name="connsiteX11" fmla="*/ 10557 w 125748"/>
                <a:gd name="connsiteY11" fmla="*/ 10602 h 125748"/>
                <a:gd name="connsiteX12" fmla="*/ 10602 w 125748"/>
                <a:gd name="connsiteY12" fmla="*/ 29150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48" h="125748">
                  <a:moveTo>
                    <a:pt x="80482" y="98132"/>
                  </a:moveTo>
                  <a:lnTo>
                    <a:pt x="52638" y="98132"/>
                  </a:lnTo>
                  <a:cubicBezTo>
                    <a:pt x="45398" y="98132"/>
                    <a:pt x="39524" y="104006"/>
                    <a:pt x="39524" y="111245"/>
                  </a:cubicBezTo>
                  <a:cubicBezTo>
                    <a:pt x="39524" y="118485"/>
                    <a:pt x="45398" y="124359"/>
                    <a:pt x="52638" y="124359"/>
                  </a:cubicBezTo>
                  <a:lnTo>
                    <a:pt x="111649" y="124359"/>
                  </a:lnTo>
                  <a:cubicBezTo>
                    <a:pt x="118889" y="124359"/>
                    <a:pt x="124763" y="118485"/>
                    <a:pt x="124763" y="111245"/>
                  </a:cubicBezTo>
                  <a:lnTo>
                    <a:pt x="124763" y="52234"/>
                  </a:lnTo>
                  <a:cubicBezTo>
                    <a:pt x="124763" y="44994"/>
                    <a:pt x="118889" y="39120"/>
                    <a:pt x="111649" y="39120"/>
                  </a:cubicBezTo>
                  <a:cubicBezTo>
                    <a:pt x="104410" y="39120"/>
                    <a:pt x="98536" y="44994"/>
                    <a:pt x="98536" y="52234"/>
                  </a:cubicBezTo>
                  <a:lnTo>
                    <a:pt x="98536" y="79180"/>
                  </a:lnTo>
                  <a:lnTo>
                    <a:pt x="29105" y="10557"/>
                  </a:lnTo>
                  <a:cubicBezTo>
                    <a:pt x="23967" y="5446"/>
                    <a:pt x="15668" y="5465"/>
                    <a:pt x="10557" y="10602"/>
                  </a:cubicBezTo>
                  <a:cubicBezTo>
                    <a:pt x="5446" y="15740"/>
                    <a:pt x="5465" y="24039"/>
                    <a:pt x="10602" y="291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B6770FA-B66C-48F8-870C-C0F5D553C947}"/>
                </a:ext>
              </a:extLst>
            </p:cNvPr>
            <p:cNvSpPr/>
            <p:nvPr/>
          </p:nvSpPr>
          <p:spPr>
            <a:xfrm>
              <a:off x="5370342" y="3149809"/>
              <a:ext cx="125748" cy="125748"/>
            </a:xfrm>
            <a:custGeom>
              <a:avLst/>
              <a:gdLst>
                <a:gd name="connsiteX0" fmla="*/ 51916 w 125748"/>
                <a:gd name="connsiteY0" fmla="*/ 32964 h 125748"/>
                <a:gd name="connsiteX1" fmla="*/ 78862 w 125748"/>
                <a:gd name="connsiteY1" fmla="*/ 32964 h 125748"/>
                <a:gd name="connsiteX2" fmla="*/ 91976 w 125748"/>
                <a:gd name="connsiteY2" fmla="*/ 19850 h 125748"/>
                <a:gd name="connsiteX3" fmla="*/ 78862 w 125748"/>
                <a:gd name="connsiteY3" fmla="*/ 6737 h 125748"/>
                <a:gd name="connsiteX4" fmla="*/ 19850 w 125748"/>
                <a:gd name="connsiteY4" fmla="*/ 6737 h 125748"/>
                <a:gd name="connsiteX5" fmla="*/ 6737 w 125748"/>
                <a:gd name="connsiteY5" fmla="*/ 19850 h 125748"/>
                <a:gd name="connsiteX6" fmla="*/ 6737 w 125748"/>
                <a:gd name="connsiteY6" fmla="*/ 78862 h 125748"/>
                <a:gd name="connsiteX7" fmla="*/ 19850 w 125748"/>
                <a:gd name="connsiteY7" fmla="*/ 91976 h 125748"/>
                <a:gd name="connsiteX8" fmla="*/ 32964 w 125748"/>
                <a:gd name="connsiteY8" fmla="*/ 78862 h 125748"/>
                <a:gd name="connsiteX9" fmla="*/ 32964 w 125748"/>
                <a:gd name="connsiteY9" fmla="*/ 51916 h 125748"/>
                <a:gd name="connsiteX10" fmla="*/ 102395 w 125748"/>
                <a:gd name="connsiteY10" fmla="*/ 121347 h 125748"/>
                <a:gd name="connsiteX11" fmla="*/ 120942 w 125748"/>
                <a:gd name="connsiteY11" fmla="*/ 121302 h 125748"/>
                <a:gd name="connsiteX12" fmla="*/ 120897 w 125748"/>
                <a:gd name="connsiteY12" fmla="*/ 102754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48" h="125748">
                  <a:moveTo>
                    <a:pt x="51916" y="32964"/>
                  </a:moveTo>
                  <a:lnTo>
                    <a:pt x="78862" y="32964"/>
                  </a:lnTo>
                  <a:cubicBezTo>
                    <a:pt x="86102" y="32964"/>
                    <a:pt x="91976" y="27090"/>
                    <a:pt x="91976" y="19850"/>
                  </a:cubicBezTo>
                  <a:cubicBezTo>
                    <a:pt x="91976" y="12611"/>
                    <a:pt x="86102" y="6737"/>
                    <a:pt x="78862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78862"/>
                  </a:lnTo>
                  <a:cubicBezTo>
                    <a:pt x="6737" y="86102"/>
                    <a:pt x="12611" y="91976"/>
                    <a:pt x="19850" y="91976"/>
                  </a:cubicBezTo>
                  <a:cubicBezTo>
                    <a:pt x="27090" y="91976"/>
                    <a:pt x="32964" y="86102"/>
                    <a:pt x="32964" y="78862"/>
                  </a:cubicBezTo>
                  <a:lnTo>
                    <a:pt x="32964" y="51916"/>
                  </a:lnTo>
                  <a:lnTo>
                    <a:pt x="102395" y="121347"/>
                  </a:lnTo>
                  <a:cubicBezTo>
                    <a:pt x="107532" y="126458"/>
                    <a:pt x="115832" y="126440"/>
                    <a:pt x="120942" y="121302"/>
                  </a:cubicBezTo>
                  <a:cubicBezTo>
                    <a:pt x="126053" y="116164"/>
                    <a:pt x="126035" y="107865"/>
                    <a:pt x="120897" y="1027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B7A9C72-763B-4F29-99FF-610874BEF527}"/>
                </a:ext>
              </a:extLst>
            </p:cNvPr>
            <p:cNvSpPr/>
            <p:nvPr/>
          </p:nvSpPr>
          <p:spPr>
            <a:xfrm>
              <a:off x="5174441" y="3149802"/>
              <a:ext cx="125748" cy="125748"/>
            </a:xfrm>
            <a:custGeom>
              <a:avLst/>
              <a:gdLst>
                <a:gd name="connsiteX0" fmla="*/ 111200 w 125748"/>
                <a:gd name="connsiteY0" fmla="*/ 6744 h 125748"/>
                <a:gd name="connsiteX1" fmla="*/ 52189 w 125748"/>
                <a:gd name="connsiteY1" fmla="*/ 6744 h 125748"/>
                <a:gd name="connsiteX2" fmla="*/ 39075 w 125748"/>
                <a:gd name="connsiteY2" fmla="*/ 19858 h 125748"/>
                <a:gd name="connsiteX3" fmla="*/ 52189 w 125748"/>
                <a:gd name="connsiteY3" fmla="*/ 32972 h 125748"/>
                <a:gd name="connsiteX4" fmla="*/ 80033 w 125748"/>
                <a:gd name="connsiteY4" fmla="*/ 32972 h 125748"/>
                <a:gd name="connsiteX5" fmla="*/ 10602 w 125748"/>
                <a:gd name="connsiteY5" fmla="*/ 102313 h 125748"/>
                <a:gd name="connsiteX6" fmla="*/ 10557 w 125748"/>
                <a:gd name="connsiteY6" fmla="*/ 120861 h 125748"/>
                <a:gd name="connsiteX7" fmla="*/ 29105 w 125748"/>
                <a:gd name="connsiteY7" fmla="*/ 120906 h 125748"/>
                <a:gd name="connsiteX8" fmla="*/ 98536 w 125748"/>
                <a:gd name="connsiteY8" fmla="*/ 51474 h 125748"/>
                <a:gd name="connsiteX9" fmla="*/ 98536 w 125748"/>
                <a:gd name="connsiteY9" fmla="*/ 78421 h 125748"/>
                <a:gd name="connsiteX10" fmla="*/ 111650 w 125748"/>
                <a:gd name="connsiteY10" fmla="*/ 91534 h 125748"/>
                <a:gd name="connsiteX11" fmla="*/ 124763 w 125748"/>
                <a:gd name="connsiteY11" fmla="*/ 78421 h 125748"/>
                <a:gd name="connsiteX12" fmla="*/ 124763 w 125748"/>
                <a:gd name="connsiteY12" fmla="*/ 19409 h 125748"/>
                <a:gd name="connsiteX13" fmla="*/ 111219 w 125748"/>
                <a:gd name="connsiteY13" fmla="*/ 6744 h 125748"/>
                <a:gd name="connsiteX14" fmla="*/ 111200 w 125748"/>
                <a:gd name="connsiteY14" fmla="*/ 6744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748" h="125748">
                  <a:moveTo>
                    <a:pt x="111200" y="6744"/>
                  </a:moveTo>
                  <a:lnTo>
                    <a:pt x="52189" y="6744"/>
                  </a:lnTo>
                  <a:cubicBezTo>
                    <a:pt x="44949" y="6744"/>
                    <a:pt x="39075" y="12618"/>
                    <a:pt x="39075" y="19858"/>
                  </a:cubicBezTo>
                  <a:cubicBezTo>
                    <a:pt x="39075" y="27097"/>
                    <a:pt x="44949" y="32972"/>
                    <a:pt x="52189" y="32972"/>
                  </a:cubicBezTo>
                  <a:lnTo>
                    <a:pt x="80033" y="32972"/>
                  </a:lnTo>
                  <a:lnTo>
                    <a:pt x="10602" y="102313"/>
                  </a:lnTo>
                  <a:cubicBezTo>
                    <a:pt x="5464" y="107423"/>
                    <a:pt x="5446" y="115723"/>
                    <a:pt x="10557" y="120861"/>
                  </a:cubicBezTo>
                  <a:cubicBezTo>
                    <a:pt x="15668" y="125998"/>
                    <a:pt x="23967" y="126016"/>
                    <a:pt x="29105" y="120906"/>
                  </a:cubicBezTo>
                  <a:lnTo>
                    <a:pt x="98536" y="51474"/>
                  </a:lnTo>
                  <a:lnTo>
                    <a:pt x="98536" y="78421"/>
                  </a:lnTo>
                  <a:cubicBezTo>
                    <a:pt x="98536" y="85660"/>
                    <a:pt x="104410" y="91534"/>
                    <a:pt x="111650" y="91534"/>
                  </a:cubicBezTo>
                  <a:cubicBezTo>
                    <a:pt x="118889" y="91534"/>
                    <a:pt x="124763" y="85660"/>
                    <a:pt x="124763" y="78421"/>
                  </a:cubicBezTo>
                  <a:lnTo>
                    <a:pt x="124763" y="19409"/>
                  </a:lnTo>
                  <a:cubicBezTo>
                    <a:pt x="124521" y="12169"/>
                    <a:pt x="118458" y="6502"/>
                    <a:pt x="111219" y="6744"/>
                  </a:cubicBezTo>
                  <a:cubicBezTo>
                    <a:pt x="111210" y="6744"/>
                    <a:pt x="111210" y="6744"/>
                    <a:pt x="111200" y="67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1" name="Group 1010">
            <a:extLst>
              <a:ext uri="{FF2B5EF4-FFF2-40B4-BE49-F238E27FC236}">
                <a16:creationId xmlns:a16="http://schemas.microsoft.com/office/drawing/2014/main" id="{016C6189-D3DE-4D28-BC0D-B9A4362481C6}"/>
              </a:ext>
            </a:extLst>
          </p:cNvPr>
          <p:cNvGrpSpPr/>
          <p:nvPr/>
        </p:nvGrpSpPr>
        <p:grpSpPr>
          <a:xfrm>
            <a:off x="3226561" y="2985798"/>
            <a:ext cx="282797" cy="269460"/>
            <a:chOff x="3226561" y="2985798"/>
            <a:chExt cx="282797" cy="269460"/>
          </a:xfrm>
        </p:grpSpPr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D2C6E0D1-AD47-4C74-8D04-529466AF2AB2}"/>
                </a:ext>
              </a:extLst>
            </p:cNvPr>
            <p:cNvSpPr/>
            <p:nvPr/>
          </p:nvSpPr>
          <p:spPr>
            <a:xfrm>
              <a:off x="3226561" y="3175991"/>
              <a:ext cx="206586" cy="44910"/>
            </a:xfrm>
            <a:custGeom>
              <a:avLst/>
              <a:gdLst>
                <a:gd name="connsiteX0" fmla="*/ 165045 w 206586"/>
                <a:gd name="connsiteY0" fmla="*/ 46124 h 44910"/>
                <a:gd name="connsiteX1" fmla="*/ 204323 w 206586"/>
                <a:gd name="connsiteY1" fmla="*/ 11345 h 44910"/>
                <a:gd name="connsiteX2" fmla="*/ 204386 w 206586"/>
                <a:gd name="connsiteY2" fmla="*/ 8579 h 44910"/>
                <a:gd name="connsiteX3" fmla="*/ 202410 w 206586"/>
                <a:gd name="connsiteY3" fmla="*/ 6782 h 44910"/>
                <a:gd name="connsiteX4" fmla="*/ 202410 w 206586"/>
                <a:gd name="connsiteY4" fmla="*/ 6782 h 44910"/>
                <a:gd name="connsiteX5" fmla="*/ 17561 w 206586"/>
                <a:gd name="connsiteY5" fmla="*/ 6782 h 44910"/>
                <a:gd name="connsiteX6" fmla="*/ 6782 w 206586"/>
                <a:gd name="connsiteY6" fmla="*/ 15674 h 44910"/>
                <a:gd name="connsiteX7" fmla="*/ 15674 w 206586"/>
                <a:gd name="connsiteY7" fmla="*/ 26453 h 44910"/>
                <a:gd name="connsiteX8" fmla="*/ 17561 w 206586"/>
                <a:gd name="connsiteY8" fmla="*/ 26453 h 44910"/>
                <a:gd name="connsiteX9" fmla="*/ 132710 w 206586"/>
                <a:gd name="connsiteY9" fmla="*/ 26453 h 44910"/>
                <a:gd name="connsiteX10" fmla="*/ 165045 w 206586"/>
                <a:gd name="connsiteY10" fmla="*/ 4612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586" h="44910">
                  <a:moveTo>
                    <a:pt x="165045" y="46124"/>
                  </a:moveTo>
                  <a:cubicBezTo>
                    <a:pt x="185497" y="47363"/>
                    <a:pt x="203084" y="31797"/>
                    <a:pt x="204323" y="11345"/>
                  </a:cubicBezTo>
                  <a:cubicBezTo>
                    <a:pt x="204377" y="10420"/>
                    <a:pt x="204395" y="9504"/>
                    <a:pt x="204386" y="8579"/>
                  </a:cubicBezTo>
                  <a:cubicBezTo>
                    <a:pt x="204341" y="7537"/>
                    <a:pt x="203452" y="6737"/>
                    <a:pt x="202410" y="6782"/>
                  </a:cubicBezTo>
                  <a:cubicBezTo>
                    <a:pt x="202410" y="6782"/>
                    <a:pt x="202410" y="6782"/>
                    <a:pt x="202410" y="6782"/>
                  </a:cubicBezTo>
                  <a:lnTo>
                    <a:pt x="17561" y="6782"/>
                  </a:lnTo>
                  <a:cubicBezTo>
                    <a:pt x="12127" y="6261"/>
                    <a:pt x="7303" y="10249"/>
                    <a:pt x="6782" y="15674"/>
                  </a:cubicBezTo>
                  <a:cubicBezTo>
                    <a:pt x="6261" y="21109"/>
                    <a:pt x="10249" y="25932"/>
                    <a:pt x="15674" y="26453"/>
                  </a:cubicBezTo>
                  <a:cubicBezTo>
                    <a:pt x="16303" y="26516"/>
                    <a:pt x="16932" y="26516"/>
                    <a:pt x="17561" y="26453"/>
                  </a:cubicBezTo>
                  <a:lnTo>
                    <a:pt x="132710" y="26453"/>
                  </a:lnTo>
                  <a:cubicBezTo>
                    <a:pt x="138782" y="38704"/>
                    <a:pt x="151375" y="46366"/>
                    <a:pt x="165045" y="461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EC99DF5-7EC5-43D7-90AD-6318BCAED1CB}"/>
                </a:ext>
              </a:extLst>
            </p:cNvPr>
            <p:cNvSpPr/>
            <p:nvPr/>
          </p:nvSpPr>
          <p:spPr>
            <a:xfrm>
              <a:off x="3266844" y="2985798"/>
              <a:ext cx="242514" cy="269460"/>
            </a:xfrm>
            <a:custGeom>
              <a:avLst/>
              <a:gdLst>
                <a:gd name="connsiteX0" fmla="*/ 235151 w 242514"/>
                <a:gd name="connsiteY0" fmla="*/ 118742 h 269460"/>
                <a:gd name="connsiteX1" fmla="*/ 223115 w 242514"/>
                <a:gd name="connsiteY1" fmla="*/ 111736 h 269460"/>
                <a:gd name="connsiteX2" fmla="*/ 223115 w 242514"/>
                <a:gd name="connsiteY2" fmla="*/ 98622 h 269460"/>
                <a:gd name="connsiteX3" fmla="*/ 194283 w 242514"/>
                <a:gd name="connsiteY3" fmla="*/ 33683 h 269460"/>
                <a:gd name="connsiteX4" fmla="*/ 125750 w 242514"/>
                <a:gd name="connsiteY4" fmla="*/ 6737 h 269460"/>
                <a:gd name="connsiteX5" fmla="*/ 118205 w 242514"/>
                <a:gd name="connsiteY5" fmla="*/ 21287 h 269460"/>
                <a:gd name="connsiteX6" fmla="*/ 137876 w 242514"/>
                <a:gd name="connsiteY6" fmla="*/ 39251 h 269460"/>
                <a:gd name="connsiteX7" fmla="*/ 144433 w 242514"/>
                <a:gd name="connsiteY7" fmla="*/ 45808 h 269460"/>
                <a:gd name="connsiteX8" fmla="*/ 137876 w 242514"/>
                <a:gd name="connsiteY8" fmla="*/ 52365 h 269460"/>
                <a:gd name="connsiteX9" fmla="*/ 105092 w 242514"/>
                <a:gd name="connsiteY9" fmla="*/ 21018 h 269460"/>
                <a:gd name="connsiteX10" fmla="*/ 108235 w 242514"/>
                <a:gd name="connsiteY10" fmla="*/ 7724 h 269460"/>
                <a:gd name="connsiteX11" fmla="*/ 26409 w 242514"/>
                <a:gd name="connsiteY11" fmla="*/ 98263 h 269460"/>
                <a:gd name="connsiteX12" fmla="*/ 26409 w 242514"/>
                <a:gd name="connsiteY12" fmla="*/ 111377 h 269460"/>
                <a:gd name="connsiteX13" fmla="*/ 14463 w 242514"/>
                <a:gd name="connsiteY13" fmla="*/ 118383 h 269460"/>
                <a:gd name="connsiteX14" fmla="*/ 14463 w 242514"/>
                <a:gd name="connsiteY14" fmla="*/ 156736 h 269460"/>
                <a:gd name="connsiteX15" fmla="*/ 26409 w 242514"/>
                <a:gd name="connsiteY15" fmla="*/ 163832 h 269460"/>
                <a:gd name="connsiteX16" fmla="*/ 26409 w 242514"/>
                <a:gd name="connsiteY16" fmla="*/ 176945 h 269460"/>
                <a:gd name="connsiteX17" fmla="*/ 26948 w 242514"/>
                <a:gd name="connsiteY17" fmla="*/ 183502 h 269460"/>
                <a:gd name="connsiteX18" fmla="*/ 162128 w 242514"/>
                <a:gd name="connsiteY18" fmla="*/ 183502 h 269460"/>
                <a:gd name="connsiteX19" fmla="*/ 173175 w 242514"/>
                <a:gd name="connsiteY19" fmla="*/ 188173 h 269460"/>
                <a:gd name="connsiteX20" fmla="*/ 177217 w 242514"/>
                <a:gd name="connsiteY20" fmla="*/ 199041 h 269460"/>
                <a:gd name="connsiteX21" fmla="*/ 127062 w 242514"/>
                <a:gd name="connsiteY21" fmla="*/ 249125 h 269460"/>
                <a:gd name="connsiteX22" fmla="*/ 124762 w 242514"/>
                <a:gd name="connsiteY22" fmla="*/ 249071 h 269460"/>
                <a:gd name="connsiteX23" fmla="*/ 85152 w 242514"/>
                <a:gd name="connsiteY23" fmla="*/ 229400 h 269460"/>
                <a:gd name="connsiteX24" fmla="*/ 50212 w 242514"/>
                <a:gd name="connsiteY24" fmla="*/ 229400 h 269460"/>
                <a:gd name="connsiteX25" fmla="*/ 124762 w 242514"/>
                <a:gd name="connsiteY25" fmla="*/ 268742 h 269460"/>
                <a:gd name="connsiteX26" fmla="*/ 223115 w 242514"/>
                <a:gd name="connsiteY26" fmla="*/ 176945 h 269460"/>
                <a:gd name="connsiteX27" fmla="*/ 223115 w 242514"/>
                <a:gd name="connsiteY27" fmla="*/ 164191 h 269460"/>
                <a:gd name="connsiteX28" fmla="*/ 241618 w 242514"/>
                <a:gd name="connsiteY28" fmla="*/ 129862 h 269460"/>
                <a:gd name="connsiteX29" fmla="*/ 235151 w 242514"/>
                <a:gd name="connsiteY29" fmla="*/ 118742 h 269460"/>
                <a:gd name="connsiteX30" fmla="*/ 102936 w 242514"/>
                <a:gd name="connsiteY30" fmla="*/ 134820 h 269460"/>
                <a:gd name="connsiteX31" fmla="*/ 54882 w 242514"/>
                <a:gd name="connsiteY31" fmla="*/ 134820 h 269460"/>
                <a:gd name="connsiteX32" fmla="*/ 54828 w 242514"/>
                <a:gd name="connsiteY32" fmla="*/ 124275 h 269460"/>
                <a:gd name="connsiteX33" fmla="*/ 54882 w 242514"/>
                <a:gd name="connsiteY33" fmla="*/ 124221 h 269460"/>
                <a:gd name="connsiteX34" fmla="*/ 65750 w 242514"/>
                <a:gd name="connsiteY34" fmla="*/ 124221 h 269460"/>
                <a:gd name="connsiteX35" fmla="*/ 91978 w 242514"/>
                <a:gd name="connsiteY35" fmla="*/ 124221 h 269460"/>
                <a:gd name="connsiteX36" fmla="*/ 102936 w 242514"/>
                <a:gd name="connsiteY36" fmla="*/ 124221 h 269460"/>
                <a:gd name="connsiteX37" fmla="*/ 102936 w 242514"/>
                <a:gd name="connsiteY37" fmla="*/ 134820 h 269460"/>
                <a:gd name="connsiteX38" fmla="*/ 194732 w 242514"/>
                <a:gd name="connsiteY38" fmla="*/ 134820 h 269460"/>
                <a:gd name="connsiteX39" fmla="*/ 146678 w 242514"/>
                <a:gd name="connsiteY39" fmla="*/ 134820 h 269460"/>
                <a:gd name="connsiteX40" fmla="*/ 146624 w 242514"/>
                <a:gd name="connsiteY40" fmla="*/ 124275 h 269460"/>
                <a:gd name="connsiteX41" fmla="*/ 146678 w 242514"/>
                <a:gd name="connsiteY41" fmla="*/ 124221 h 269460"/>
                <a:gd name="connsiteX42" fmla="*/ 157547 w 242514"/>
                <a:gd name="connsiteY42" fmla="*/ 124221 h 269460"/>
                <a:gd name="connsiteX43" fmla="*/ 183774 w 242514"/>
                <a:gd name="connsiteY43" fmla="*/ 124221 h 269460"/>
                <a:gd name="connsiteX44" fmla="*/ 194732 w 242514"/>
                <a:gd name="connsiteY44" fmla="*/ 124221 h 269460"/>
                <a:gd name="connsiteX45" fmla="*/ 194732 w 242514"/>
                <a:gd name="connsiteY45" fmla="*/ 134820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2514" h="269460">
                  <a:moveTo>
                    <a:pt x="235151" y="118742"/>
                  </a:moveTo>
                  <a:cubicBezTo>
                    <a:pt x="231837" y="115374"/>
                    <a:pt x="227678" y="112949"/>
                    <a:pt x="223115" y="111736"/>
                  </a:cubicBezTo>
                  <a:lnTo>
                    <a:pt x="223115" y="98622"/>
                  </a:lnTo>
                  <a:cubicBezTo>
                    <a:pt x="223007" y="73895"/>
                    <a:pt x="212552" y="50344"/>
                    <a:pt x="194283" y="33683"/>
                  </a:cubicBezTo>
                  <a:cubicBezTo>
                    <a:pt x="175618" y="16428"/>
                    <a:pt x="151160" y="6817"/>
                    <a:pt x="125750" y="6737"/>
                  </a:cubicBezTo>
                  <a:cubicBezTo>
                    <a:pt x="121044" y="10087"/>
                    <a:pt x="118232" y="15503"/>
                    <a:pt x="118205" y="21287"/>
                  </a:cubicBezTo>
                  <a:cubicBezTo>
                    <a:pt x="119005" y="31518"/>
                    <a:pt x="127610" y="39377"/>
                    <a:pt x="137876" y="39251"/>
                  </a:cubicBezTo>
                  <a:cubicBezTo>
                    <a:pt x="141496" y="39251"/>
                    <a:pt x="144433" y="42188"/>
                    <a:pt x="144433" y="45808"/>
                  </a:cubicBezTo>
                  <a:cubicBezTo>
                    <a:pt x="144433" y="49428"/>
                    <a:pt x="141496" y="52365"/>
                    <a:pt x="137876" y="52365"/>
                  </a:cubicBezTo>
                  <a:cubicBezTo>
                    <a:pt x="120262" y="52527"/>
                    <a:pt x="105721" y="38623"/>
                    <a:pt x="105092" y="21018"/>
                  </a:cubicBezTo>
                  <a:cubicBezTo>
                    <a:pt x="105083" y="16401"/>
                    <a:pt x="106160" y="11847"/>
                    <a:pt x="108235" y="7724"/>
                  </a:cubicBezTo>
                  <a:cubicBezTo>
                    <a:pt x="62427" y="13707"/>
                    <a:pt x="27739" y="52077"/>
                    <a:pt x="26409" y="98263"/>
                  </a:cubicBezTo>
                  <a:lnTo>
                    <a:pt x="26409" y="111377"/>
                  </a:lnTo>
                  <a:cubicBezTo>
                    <a:pt x="21855" y="112571"/>
                    <a:pt x="17724" y="114996"/>
                    <a:pt x="14463" y="118383"/>
                  </a:cubicBezTo>
                  <a:cubicBezTo>
                    <a:pt x="4161" y="129089"/>
                    <a:pt x="4161" y="146029"/>
                    <a:pt x="14463" y="156736"/>
                  </a:cubicBezTo>
                  <a:cubicBezTo>
                    <a:pt x="17760" y="160104"/>
                    <a:pt x="21873" y="162547"/>
                    <a:pt x="26409" y="163832"/>
                  </a:cubicBezTo>
                  <a:lnTo>
                    <a:pt x="26409" y="176945"/>
                  </a:lnTo>
                  <a:cubicBezTo>
                    <a:pt x="26463" y="179137"/>
                    <a:pt x="26643" y="181329"/>
                    <a:pt x="26948" y="183502"/>
                  </a:cubicBezTo>
                  <a:lnTo>
                    <a:pt x="162128" y="183502"/>
                  </a:lnTo>
                  <a:cubicBezTo>
                    <a:pt x="166286" y="183520"/>
                    <a:pt x="170265" y="185200"/>
                    <a:pt x="173175" y="188173"/>
                  </a:cubicBezTo>
                  <a:cubicBezTo>
                    <a:pt x="175996" y="191065"/>
                    <a:pt x="177469" y="195008"/>
                    <a:pt x="177217" y="199041"/>
                  </a:cubicBezTo>
                  <a:cubicBezTo>
                    <a:pt x="177199" y="226724"/>
                    <a:pt x="154744" y="249143"/>
                    <a:pt x="127062" y="249125"/>
                  </a:cubicBezTo>
                  <a:cubicBezTo>
                    <a:pt x="126298" y="249125"/>
                    <a:pt x="125526" y="249107"/>
                    <a:pt x="124762" y="249071"/>
                  </a:cubicBezTo>
                  <a:cubicBezTo>
                    <a:pt x="109089" y="249610"/>
                    <a:pt x="94196" y="242218"/>
                    <a:pt x="85152" y="229400"/>
                  </a:cubicBezTo>
                  <a:lnTo>
                    <a:pt x="50212" y="229400"/>
                  </a:lnTo>
                  <a:cubicBezTo>
                    <a:pt x="68176" y="250867"/>
                    <a:pt x="95122" y="268742"/>
                    <a:pt x="124762" y="268742"/>
                  </a:cubicBezTo>
                  <a:cubicBezTo>
                    <a:pt x="178654" y="268742"/>
                    <a:pt x="223115" y="210179"/>
                    <a:pt x="223115" y="176945"/>
                  </a:cubicBezTo>
                  <a:lnTo>
                    <a:pt x="223115" y="164191"/>
                  </a:lnTo>
                  <a:cubicBezTo>
                    <a:pt x="237702" y="159817"/>
                    <a:pt x="245984" y="144449"/>
                    <a:pt x="241618" y="129862"/>
                  </a:cubicBezTo>
                  <a:cubicBezTo>
                    <a:pt x="240370" y="125694"/>
                    <a:pt x="238151" y="121886"/>
                    <a:pt x="235151" y="118742"/>
                  </a:cubicBezTo>
                  <a:close/>
                  <a:moveTo>
                    <a:pt x="102936" y="134820"/>
                  </a:moveTo>
                  <a:cubicBezTo>
                    <a:pt x="89535" y="147763"/>
                    <a:pt x="68284" y="147763"/>
                    <a:pt x="54882" y="134820"/>
                  </a:cubicBezTo>
                  <a:cubicBezTo>
                    <a:pt x="51954" y="131928"/>
                    <a:pt x="51927" y="127203"/>
                    <a:pt x="54828" y="124275"/>
                  </a:cubicBezTo>
                  <a:cubicBezTo>
                    <a:pt x="54846" y="124257"/>
                    <a:pt x="54864" y="124239"/>
                    <a:pt x="54882" y="124221"/>
                  </a:cubicBezTo>
                  <a:cubicBezTo>
                    <a:pt x="57891" y="121239"/>
                    <a:pt x="62742" y="121239"/>
                    <a:pt x="65750" y="124221"/>
                  </a:cubicBezTo>
                  <a:cubicBezTo>
                    <a:pt x="73152" y="131065"/>
                    <a:pt x="84577" y="131065"/>
                    <a:pt x="91978" y="124221"/>
                  </a:cubicBezTo>
                  <a:cubicBezTo>
                    <a:pt x="95041" y="121275"/>
                    <a:pt x="99873" y="121275"/>
                    <a:pt x="102936" y="124221"/>
                  </a:cubicBezTo>
                  <a:cubicBezTo>
                    <a:pt x="105792" y="127176"/>
                    <a:pt x="105792" y="131865"/>
                    <a:pt x="102936" y="134820"/>
                  </a:cubicBezTo>
                  <a:close/>
                  <a:moveTo>
                    <a:pt x="194732" y="134820"/>
                  </a:moveTo>
                  <a:cubicBezTo>
                    <a:pt x="181331" y="147763"/>
                    <a:pt x="160080" y="147763"/>
                    <a:pt x="146678" y="134820"/>
                  </a:cubicBezTo>
                  <a:cubicBezTo>
                    <a:pt x="143750" y="131928"/>
                    <a:pt x="143723" y="127203"/>
                    <a:pt x="146624" y="124275"/>
                  </a:cubicBezTo>
                  <a:cubicBezTo>
                    <a:pt x="146643" y="124257"/>
                    <a:pt x="146660" y="124239"/>
                    <a:pt x="146678" y="124221"/>
                  </a:cubicBezTo>
                  <a:cubicBezTo>
                    <a:pt x="149687" y="121239"/>
                    <a:pt x="154538" y="121239"/>
                    <a:pt x="157547" y="124221"/>
                  </a:cubicBezTo>
                  <a:cubicBezTo>
                    <a:pt x="164948" y="131065"/>
                    <a:pt x="176373" y="131065"/>
                    <a:pt x="183774" y="124221"/>
                  </a:cubicBezTo>
                  <a:cubicBezTo>
                    <a:pt x="186837" y="121275"/>
                    <a:pt x="191669" y="121275"/>
                    <a:pt x="194732" y="124221"/>
                  </a:cubicBezTo>
                  <a:cubicBezTo>
                    <a:pt x="197588" y="127176"/>
                    <a:pt x="197588" y="131865"/>
                    <a:pt x="194732" y="13482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6CF62B19-F8A7-4266-82DF-99D22170B06C}"/>
              </a:ext>
            </a:extLst>
          </p:cNvPr>
          <p:cNvSpPr/>
          <p:nvPr/>
        </p:nvSpPr>
        <p:spPr>
          <a:xfrm>
            <a:off x="2857895" y="6114231"/>
            <a:ext cx="287424" cy="287424"/>
          </a:xfrm>
          <a:custGeom>
            <a:avLst/>
            <a:gdLst>
              <a:gd name="connsiteX0" fmla="*/ 255898 w 287424"/>
              <a:gd name="connsiteY0" fmla="*/ 6737 h 287424"/>
              <a:gd name="connsiteX1" fmla="*/ 32964 w 287424"/>
              <a:gd name="connsiteY1" fmla="*/ 6737 h 287424"/>
              <a:gd name="connsiteX2" fmla="*/ 6737 w 287424"/>
              <a:gd name="connsiteY2" fmla="*/ 32964 h 287424"/>
              <a:gd name="connsiteX3" fmla="*/ 6737 w 287424"/>
              <a:gd name="connsiteY3" fmla="*/ 255898 h 287424"/>
              <a:gd name="connsiteX4" fmla="*/ 32964 w 287424"/>
              <a:gd name="connsiteY4" fmla="*/ 282125 h 287424"/>
              <a:gd name="connsiteX5" fmla="*/ 255898 w 287424"/>
              <a:gd name="connsiteY5" fmla="*/ 282125 h 287424"/>
              <a:gd name="connsiteX6" fmla="*/ 282125 w 287424"/>
              <a:gd name="connsiteY6" fmla="*/ 255898 h 287424"/>
              <a:gd name="connsiteX7" fmla="*/ 282125 w 287424"/>
              <a:gd name="connsiteY7" fmla="*/ 32964 h 287424"/>
              <a:gd name="connsiteX8" fmla="*/ 255898 w 287424"/>
              <a:gd name="connsiteY8" fmla="*/ 6737 h 287424"/>
              <a:gd name="connsiteX9" fmla="*/ 124760 w 287424"/>
              <a:gd name="connsiteY9" fmla="*/ 200119 h 287424"/>
              <a:gd name="connsiteX10" fmla="*/ 117305 w 287424"/>
              <a:gd name="connsiteY10" fmla="*/ 209730 h 287424"/>
              <a:gd name="connsiteX11" fmla="*/ 114970 w 287424"/>
              <a:gd name="connsiteY11" fmla="*/ 209730 h 287424"/>
              <a:gd name="connsiteX12" fmla="*/ 105988 w 287424"/>
              <a:gd name="connsiteY12" fmla="*/ 204431 h 287424"/>
              <a:gd name="connsiteX13" fmla="*/ 65748 w 287424"/>
              <a:gd name="connsiteY13" fmla="*/ 128263 h 287424"/>
              <a:gd name="connsiteX14" fmla="*/ 65748 w 287424"/>
              <a:gd name="connsiteY14" fmla="*/ 200119 h 287424"/>
              <a:gd name="connsiteX15" fmla="*/ 56856 w 287424"/>
              <a:gd name="connsiteY15" fmla="*/ 210898 h 287424"/>
              <a:gd name="connsiteX16" fmla="*/ 46078 w 287424"/>
              <a:gd name="connsiteY16" fmla="*/ 202006 h 287424"/>
              <a:gd name="connsiteX17" fmla="*/ 46078 w 287424"/>
              <a:gd name="connsiteY17" fmla="*/ 200119 h 287424"/>
              <a:gd name="connsiteX18" fmla="*/ 46078 w 287424"/>
              <a:gd name="connsiteY18" fmla="*/ 88653 h 287424"/>
              <a:gd name="connsiteX19" fmla="*/ 53533 w 287424"/>
              <a:gd name="connsiteY19" fmla="*/ 79132 h 287424"/>
              <a:gd name="connsiteX20" fmla="*/ 64671 w 287424"/>
              <a:gd name="connsiteY20" fmla="*/ 84072 h 287424"/>
              <a:gd name="connsiteX21" fmla="*/ 105090 w 287424"/>
              <a:gd name="connsiteY21" fmla="*/ 160509 h 287424"/>
              <a:gd name="connsiteX22" fmla="*/ 105090 w 287424"/>
              <a:gd name="connsiteY22" fmla="*/ 88653 h 287424"/>
              <a:gd name="connsiteX23" fmla="*/ 115868 w 287424"/>
              <a:gd name="connsiteY23" fmla="*/ 79760 h 287424"/>
              <a:gd name="connsiteX24" fmla="*/ 124760 w 287424"/>
              <a:gd name="connsiteY24" fmla="*/ 88653 h 287424"/>
              <a:gd name="connsiteX25" fmla="*/ 193652 w 287424"/>
              <a:gd name="connsiteY25" fmla="*/ 131317 h 287424"/>
              <a:gd name="connsiteX26" fmla="*/ 202544 w 287424"/>
              <a:gd name="connsiteY26" fmla="*/ 142095 h 287424"/>
              <a:gd name="connsiteX27" fmla="*/ 193652 w 287424"/>
              <a:gd name="connsiteY27" fmla="*/ 150988 h 287424"/>
              <a:gd name="connsiteX28" fmla="*/ 164101 w 287424"/>
              <a:gd name="connsiteY28" fmla="*/ 150988 h 287424"/>
              <a:gd name="connsiteX29" fmla="*/ 164101 w 287424"/>
              <a:gd name="connsiteY29" fmla="*/ 200119 h 287424"/>
              <a:gd name="connsiteX30" fmla="*/ 155209 w 287424"/>
              <a:gd name="connsiteY30" fmla="*/ 210898 h 287424"/>
              <a:gd name="connsiteX31" fmla="*/ 144431 w 287424"/>
              <a:gd name="connsiteY31" fmla="*/ 202006 h 287424"/>
              <a:gd name="connsiteX32" fmla="*/ 144431 w 287424"/>
              <a:gd name="connsiteY32" fmla="*/ 200119 h 287424"/>
              <a:gd name="connsiteX33" fmla="*/ 144431 w 287424"/>
              <a:gd name="connsiteY33" fmla="*/ 88653 h 287424"/>
              <a:gd name="connsiteX34" fmla="*/ 154221 w 287424"/>
              <a:gd name="connsiteY34" fmla="*/ 78862 h 287424"/>
              <a:gd name="connsiteX35" fmla="*/ 154311 w 287424"/>
              <a:gd name="connsiteY35" fmla="*/ 78862 h 287424"/>
              <a:gd name="connsiteX36" fmla="*/ 193652 w 287424"/>
              <a:gd name="connsiteY36" fmla="*/ 78862 h 287424"/>
              <a:gd name="connsiteX37" fmla="*/ 202544 w 287424"/>
              <a:gd name="connsiteY37" fmla="*/ 89641 h 287424"/>
              <a:gd name="connsiteX38" fmla="*/ 193652 w 287424"/>
              <a:gd name="connsiteY38" fmla="*/ 98533 h 287424"/>
              <a:gd name="connsiteX39" fmla="*/ 164101 w 287424"/>
              <a:gd name="connsiteY39" fmla="*/ 98533 h 287424"/>
              <a:gd name="connsiteX40" fmla="*/ 164101 w 287424"/>
              <a:gd name="connsiteY40" fmla="*/ 131317 h 287424"/>
              <a:gd name="connsiteX41" fmla="*/ 242784 w 287424"/>
              <a:gd name="connsiteY41" fmla="*/ 200119 h 287424"/>
              <a:gd name="connsiteX42" fmla="*/ 233892 w 287424"/>
              <a:gd name="connsiteY42" fmla="*/ 210898 h 287424"/>
              <a:gd name="connsiteX43" fmla="*/ 223113 w 287424"/>
              <a:gd name="connsiteY43" fmla="*/ 202006 h 287424"/>
              <a:gd name="connsiteX44" fmla="*/ 223113 w 287424"/>
              <a:gd name="connsiteY44" fmla="*/ 200119 h 287424"/>
              <a:gd name="connsiteX45" fmla="*/ 223113 w 287424"/>
              <a:gd name="connsiteY45" fmla="*/ 88653 h 287424"/>
              <a:gd name="connsiteX46" fmla="*/ 233892 w 287424"/>
              <a:gd name="connsiteY46" fmla="*/ 79760 h 287424"/>
              <a:gd name="connsiteX47" fmla="*/ 242784 w 287424"/>
              <a:gd name="connsiteY47" fmla="*/ 88653 h 2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87424" h="287424">
                <a:moveTo>
                  <a:pt x="255898" y="6737"/>
                </a:moveTo>
                <a:lnTo>
                  <a:pt x="32964" y="6737"/>
                </a:lnTo>
                <a:cubicBezTo>
                  <a:pt x="18476" y="6737"/>
                  <a:pt x="6737" y="18476"/>
                  <a:pt x="6737" y="32964"/>
                </a:cubicBezTo>
                <a:lnTo>
                  <a:pt x="6737" y="255898"/>
                </a:lnTo>
                <a:cubicBezTo>
                  <a:pt x="6737" y="270386"/>
                  <a:pt x="18476" y="282125"/>
                  <a:pt x="32964" y="282125"/>
                </a:cubicBezTo>
                <a:lnTo>
                  <a:pt x="255898" y="282125"/>
                </a:lnTo>
                <a:cubicBezTo>
                  <a:pt x="270385" y="282125"/>
                  <a:pt x="282125" y="270386"/>
                  <a:pt x="282125" y="255898"/>
                </a:cubicBezTo>
                <a:lnTo>
                  <a:pt x="282125" y="32964"/>
                </a:lnTo>
                <a:cubicBezTo>
                  <a:pt x="282125" y="18476"/>
                  <a:pt x="270385" y="6737"/>
                  <a:pt x="255898" y="6737"/>
                </a:cubicBezTo>
                <a:close/>
                <a:moveTo>
                  <a:pt x="124760" y="200119"/>
                </a:moveTo>
                <a:cubicBezTo>
                  <a:pt x="124805" y="204664"/>
                  <a:pt x="121724" y="208643"/>
                  <a:pt x="117305" y="209730"/>
                </a:cubicBezTo>
                <a:lnTo>
                  <a:pt x="114970" y="209730"/>
                </a:lnTo>
                <a:cubicBezTo>
                  <a:pt x="111206" y="209838"/>
                  <a:pt x="107712" y="207781"/>
                  <a:pt x="105988" y="204431"/>
                </a:cubicBezTo>
                <a:lnTo>
                  <a:pt x="65748" y="128263"/>
                </a:lnTo>
                <a:lnTo>
                  <a:pt x="65748" y="200119"/>
                </a:lnTo>
                <a:cubicBezTo>
                  <a:pt x="66269" y="205553"/>
                  <a:pt x="62290" y="210377"/>
                  <a:pt x="56856" y="210898"/>
                </a:cubicBezTo>
                <a:cubicBezTo>
                  <a:pt x="51422" y="211419"/>
                  <a:pt x="46599" y="207431"/>
                  <a:pt x="46078" y="202006"/>
                </a:cubicBezTo>
                <a:cubicBezTo>
                  <a:pt x="46015" y="201377"/>
                  <a:pt x="46015" y="200748"/>
                  <a:pt x="46078" y="200119"/>
                </a:cubicBezTo>
                <a:lnTo>
                  <a:pt x="46078" y="88653"/>
                </a:lnTo>
                <a:cubicBezTo>
                  <a:pt x="46069" y="84144"/>
                  <a:pt x="49150" y="80210"/>
                  <a:pt x="53533" y="79132"/>
                </a:cubicBezTo>
                <a:cubicBezTo>
                  <a:pt x="57934" y="78090"/>
                  <a:pt x="62488" y="80111"/>
                  <a:pt x="64671" y="84072"/>
                </a:cubicBezTo>
                <a:lnTo>
                  <a:pt x="105090" y="160509"/>
                </a:lnTo>
                <a:lnTo>
                  <a:pt x="105090" y="88653"/>
                </a:lnTo>
                <a:cubicBezTo>
                  <a:pt x="105610" y="83218"/>
                  <a:pt x="110434" y="79239"/>
                  <a:pt x="115868" y="79760"/>
                </a:cubicBezTo>
                <a:cubicBezTo>
                  <a:pt x="120575" y="80210"/>
                  <a:pt x="124311" y="83937"/>
                  <a:pt x="124760" y="88653"/>
                </a:cubicBezTo>
                <a:close/>
                <a:moveTo>
                  <a:pt x="193652" y="131317"/>
                </a:moveTo>
                <a:cubicBezTo>
                  <a:pt x="199086" y="131838"/>
                  <a:pt x="203065" y="136661"/>
                  <a:pt x="202544" y="142095"/>
                </a:cubicBezTo>
                <a:cubicBezTo>
                  <a:pt x="202095" y="146811"/>
                  <a:pt x="198368" y="150539"/>
                  <a:pt x="193652" y="150988"/>
                </a:cubicBezTo>
                <a:lnTo>
                  <a:pt x="164101" y="150988"/>
                </a:lnTo>
                <a:lnTo>
                  <a:pt x="164101" y="200119"/>
                </a:lnTo>
                <a:cubicBezTo>
                  <a:pt x="164622" y="205553"/>
                  <a:pt x="160643" y="210377"/>
                  <a:pt x="155209" y="210898"/>
                </a:cubicBezTo>
                <a:cubicBezTo>
                  <a:pt x="149775" y="211419"/>
                  <a:pt x="144952" y="207431"/>
                  <a:pt x="144431" y="202006"/>
                </a:cubicBezTo>
                <a:cubicBezTo>
                  <a:pt x="144368" y="201377"/>
                  <a:pt x="144368" y="200748"/>
                  <a:pt x="144431" y="200119"/>
                </a:cubicBezTo>
                <a:lnTo>
                  <a:pt x="144431" y="88653"/>
                </a:lnTo>
                <a:cubicBezTo>
                  <a:pt x="144431" y="83245"/>
                  <a:pt x="148814" y="78862"/>
                  <a:pt x="154221" y="78862"/>
                </a:cubicBezTo>
                <a:cubicBezTo>
                  <a:pt x="154248" y="78862"/>
                  <a:pt x="154284" y="78862"/>
                  <a:pt x="154311" y="78862"/>
                </a:cubicBezTo>
                <a:lnTo>
                  <a:pt x="193652" y="78862"/>
                </a:lnTo>
                <a:cubicBezTo>
                  <a:pt x="199086" y="79383"/>
                  <a:pt x="203065" y="84206"/>
                  <a:pt x="202544" y="89641"/>
                </a:cubicBezTo>
                <a:cubicBezTo>
                  <a:pt x="202095" y="94347"/>
                  <a:pt x="198368" y="98084"/>
                  <a:pt x="193652" y="98533"/>
                </a:cubicBezTo>
                <a:lnTo>
                  <a:pt x="164101" y="98533"/>
                </a:lnTo>
                <a:lnTo>
                  <a:pt x="164101" y="131317"/>
                </a:lnTo>
                <a:close/>
                <a:moveTo>
                  <a:pt x="242784" y="200119"/>
                </a:moveTo>
                <a:cubicBezTo>
                  <a:pt x="243305" y="205553"/>
                  <a:pt x="239317" y="210377"/>
                  <a:pt x="233892" y="210898"/>
                </a:cubicBezTo>
                <a:cubicBezTo>
                  <a:pt x="228457" y="211419"/>
                  <a:pt x="223634" y="207431"/>
                  <a:pt x="223113" y="202006"/>
                </a:cubicBezTo>
                <a:cubicBezTo>
                  <a:pt x="223050" y="201377"/>
                  <a:pt x="223050" y="200748"/>
                  <a:pt x="223113" y="200119"/>
                </a:cubicBezTo>
                <a:lnTo>
                  <a:pt x="223113" y="88653"/>
                </a:lnTo>
                <a:cubicBezTo>
                  <a:pt x="223634" y="83218"/>
                  <a:pt x="228457" y="79239"/>
                  <a:pt x="233892" y="79760"/>
                </a:cubicBezTo>
                <a:cubicBezTo>
                  <a:pt x="238598" y="80210"/>
                  <a:pt x="242335" y="83937"/>
                  <a:pt x="242784" y="88653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7D98AE3E-2FC8-4900-BE44-75C7BD4FC7C8}"/>
              </a:ext>
            </a:extLst>
          </p:cNvPr>
          <p:cNvGrpSpPr/>
          <p:nvPr/>
        </p:nvGrpSpPr>
        <p:grpSpPr>
          <a:xfrm>
            <a:off x="600806" y="6094561"/>
            <a:ext cx="125748" cy="325328"/>
            <a:chOff x="600806" y="6094561"/>
            <a:chExt cx="125748" cy="325328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CDE624-77F0-43CD-AA9D-1B6BBEA1FCA1}"/>
                </a:ext>
              </a:extLst>
            </p:cNvPr>
            <p:cNvSpPr/>
            <p:nvPr/>
          </p:nvSpPr>
          <p:spPr>
            <a:xfrm>
              <a:off x="600806" y="6186357"/>
              <a:ext cx="125748" cy="233532"/>
            </a:xfrm>
            <a:custGeom>
              <a:avLst/>
              <a:gdLst>
                <a:gd name="connsiteX0" fmla="*/ 118203 w 125748"/>
                <a:gd name="connsiteY0" fmla="*/ 6737 h 233532"/>
                <a:gd name="connsiteX1" fmla="*/ 13293 w 125748"/>
                <a:gd name="connsiteY1" fmla="*/ 6737 h 233532"/>
                <a:gd name="connsiteX2" fmla="*/ 6737 w 125748"/>
                <a:gd name="connsiteY2" fmla="*/ 13293 h 233532"/>
                <a:gd name="connsiteX3" fmla="*/ 6737 w 125748"/>
                <a:gd name="connsiteY3" fmla="*/ 209999 h 233532"/>
                <a:gd name="connsiteX4" fmla="*/ 26407 w 125748"/>
                <a:gd name="connsiteY4" fmla="*/ 229670 h 233532"/>
                <a:gd name="connsiteX5" fmla="*/ 105089 w 125748"/>
                <a:gd name="connsiteY5" fmla="*/ 229670 h 233532"/>
                <a:gd name="connsiteX6" fmla="*/ 124760 w 125748"/>
                <a:gd name="connsiteY6" fmla="*/ 209999 h 233532"/>
                <a:gd name="connsiteX7" fmla="*/ 124760 w 125748"/>
                <a:gd name="connsiteY7" fmla="*/ 13293 h 233532"/>
                <a:gd name="connsiteX8" fmla="*/ 118203 w 125748"/>
                <a:gd name="connsiteY8" fmla="*/ 6737 h 233532"/>
                <a:gd name="connsiteX9" fmla="*/ 72305 w 125748"/>
                <a:gd name="connsiteY9" fmla="*/ 131317 h 233532"/>
                <a:gd name="connsiteX10" fmla="*/ 32964 w 125748"/>
                <a:gd name="connsiteY10" fmla="*/ 131317 h 233532"/>
                <a:gd name="connsiteX11" fmla="*/ 26407 w 125748"/>
                <a:gd name="connsiteY11" fmla="*/ 124760 h 233532"/>
                <a:gd name="connsiteX12" fmla="*/ 32964 w 125748"/>
                <a:gd name="connsiteY12" fmla="*/ 118203 h 233532"/>
                <a:gd name="connsiteX13" fmla="*/ 72305 w 125748"/>
                <a:gd name="connsiteY13" fmla="*/ 118203 h 233532"/>
                <a:gd name="connsiteX14" fmla="*/ 78862 w 125748"/>
                <a:gd name="connsiteY14" fmla="*/ 124760 h 233532"/>
                <a:gd name="connsiteX15" fmla="*/ 72305 w 125748"/>
                <a:gd name="connsiteY15" fmla="*/ 131317 h 233532"/>
                <a:gd name="connsiteX16" fmla="*/ 72305 w 125748"/>
                <a:gd name="connsiteY16" fmla="*/ 98532 h 233532"/>
                <a:gd name="connsiteX17" fmla="*/ 32964 w 125748"/>
                <a:gd name="connsiteY17" fmla="*/ 98532 h 233532"/>
                <a:gd name="connsiteX18" fmla="*/ 26407 w 125748"/>
                <a:gd name="connsiteY18" fmla="*/ 91976 h 233532"/>
                <a:gd name="connsiteX19" fmla="*/ 32964 w 125748"/>
                <a:gd name="connsiteY19" fmla="*/ 85419 h 233532"/>
                <a:gd name="connsiteX20" fmla="*/ 72305 w 125748"/>
                <a:gd name="connsiteY20" fmla="*/ 85419 h 233532"/>
                <a:gd name="connsiteX21" fmla="*/ 78862 w 125748"/>
                <a:gd name="connsiteY21" fmla="*/ 91976 h 233532"/>
                <a:gd name="connsiteX22" fmla="*/ 72305 w 125748"/>
                <a:gd name="connsiteY22" fmla="*/ 98532 h 233532"/>
                <a:gd name="connsiteX23" fmla="*/ 72305 w 125748"/>
                <a:gd name="connsiteY23" fmla="*/ 65748 h 233532"/>
                <a:gd name="connsiteX24" fmla="*/ 32964 w 125748"/>
                <a:gd name="connsiteY24" fmla="*/ 65748 h 233532"/>
                <a:gd name="connsiteX25" fmla="*/ 26407 w 125748"/>
                <a:gd name="connsiteY25" fmla="*/ 59192 h 233532"/>
                <a:gd name="connsiteX26" fmla="*/ 32964 w 125748"/>
                <a:gd name="connsiteY26" fmla="*/ 52634 h 233532"/>
                <a:gd name="connsiteX27" fmla="*/ 72305 w 125748"/>
                <a:gd name="connsiteY27" fmla="*/ 52634 h 233532"/>
                <a:gd name="connsiteX28" fmla="*/ 78862 w 125748"/>
                <a:gd name="connsiteY28" fmla="*/ 59192 h 233532"/>
                <a:gd name="connsiteX29" fmla="*/ 72305 w 125748"/>
                <a:gd name="connsiteY29" fmla="*/ 65748 h 23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748" h="233532">
                  <a:moveTo>
                    <a:pt x="118203" y="6737"/>
                  </a:moveTo>
                  <a:lnTo>
                    <a:pt x="13293" y="6737"/>
                  </a:lnTo>
                  <a:cubicBezTo>
                    <a:pt x="9672" y="6737"/>
                    <a:pt x="6737" y="9674"/>
                    <a:pt x="6737" y="13293"/>
                  </a:cubicBezTo>
                  <a:lnTo>
                    <a:pt x="6737" y="209999"/>
                  </a:lnTo>
                  <a:cubicBezTo>
                    <a:pt x="6786" y="220840"/>
                    <a:pt x="15564" y="229625"/>
                    <a:pt x="26407" y="229670"/>
                  </a:cubicBezTo>
                  <a:lnTo>
                    <a:pt x="105089" y="229670"/>
                  </a:lnTo>
                  <a:cubicBezTo>
                    <a:pt x="115933" y="229625"/>
                    <a:pt x="124711" y="220840"/>
                    <a:pt x="124760" y="209999"/>
                  </a:cubicBezTo>
                  <a:lnTo>
                    <a:pt x="124760" y="13293"/>
                  </a:lnTo>
                  <a:cubicBezTo>
                    <a:pt x="124760" y="9674"/>
                    <a:pt x="121825" y="6737"/>
                    <a:pt x="118203" y="6737"/>
                  </a:cubicBezTo>
                  <a:close/>
                  <a:moveTo>
                    <a:pt x="72305" y="131317"/>
                  </a:moveTo>
                  <a:lnTo>
                    <a:pt x="32964" y="131317"/>
                  </a:lnTo>
                  <a:cubicBezTo>
                    <a:pt x="29342" y="131317"/>
                    <a:pt x="26407" y="128380"/>
                    <a:pt x="26407" y="124760"/>
                  </a:cubicBezTo>
                  <a:cubicBezTo>
                    <a:pt x="26407" y="121140"/>
                    <a:pt x="29342" y="118203"/>
                    <a:pt x="32964" y="118203"/>
                  </a:cubicBezTo>
                  <a:lnTo>
                    <a:pt x="72305" y="118203"/>
                  </a:lnTo>
                  <a:cubicBezTo>
                    <a:pt x="75927" y="118203"/>
                    <a:pt x="78862" y="121140"/>
                    <a:pt x="78862" y="124760"/>
                  </a:cubicBezTo>
                  <a:cubicBezTo>
                    <a:pt x="78862" y="128380"/>
                    <a:pt x="75927" y="131317"/>
                    <a:pt x="72305" y="131317"/>
                  </a:cubicBezTo>
                  <a:close/>
                  <a:moveTo>
                    <a:pt x="72305" y="98532"/>
                  </a:moveTo>
                  <a:lnTo>
                    <a:pt x="32964" y="98532"/>
                  </a:lnTo>
                  <a:cubicBezTo>
                    <a:pt x="29342" y="98532"/>
                    <a:pt x="26407" y="95596"/>
                    <a:pt x="26407" y="91976"/>
                  </a:cubicBezTo>
                  <a:cubicBezTo>
                    <a:pt x="26407" y="88356"/>
                    <a:pt x="29342" y="85419"/>
                    <a:pt x="32964" y="85419"/>
                  </a:cubicBezTo>
                  <a:lnTo>
                    <a:pt x="72305" y="85419"/>
                  </a:lnTo>
                  <a:cubicBezTo>
                    <a:pt x="75927" y="85419"/>
                    <a:pt x="78862" y="88356"/>
                    <a:pt x="78862" y="91976"/>
                  </a:cubicBezTo>
                  <a:cubicBezTo>
                    <a:pt x="78862" y="95596"/>
                    <a:pt x="75927" y="98532"/>
                    <a:pt x="72305" y="98532"/>
                  </a:cubicBezTo>
                  <a:close/>
                  <a:moveTo>
                    <a:pt x="72305" y="65748"/>
                  </a:moveTo>
                  <a:lnTo>
                    <a:pt x="32964" y="65748"/>
                  </a:lnTo>
                  <a:cubicBezTo>
                    <a:pt x="29342" y="65748"/>
                    <a:pt x="26407" y="62811"/>
                    <a:pt x="26407" y="59192"/>
                  </a:cubicBezTo>
                  <a:cubicBezTo>
                    <a:pt x="26407" y="55572"/>
                    <a:pt x="29342" y="52634"/>
                    <a:pt x="32964" y="52634"/>
                  </a:cubicBezTo>
                  <a:lnTo>
                    <a:pt x="72305" y="52634"/>
                  </a:lnTo>
                  <a:cubicBezTo>
                    <a:pt x="75927" y="52634"/>
                    <a:pt x="78862" y="55572"/>
                    <a:pt x="78862" y="59192"/>
                  </a:cubicBezTo>
                  <a:cubicBezTo>
                    <a:pt x="78862" y="62811"/>
                    <a:pt x="75927" y="65748"/>
                    <a:pt x="72305" y="65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A41C7EE-01CA-4B30-9460-E47DA81B57D7}"/>
                </a:ext>
              </a:extLst>
            </p:cNvPr>
            <p:cNvSpPr/>
            <p:nvPr/>
          </p:nvSpPr>
          <p:spPr>
            <a:xfrm>
              <a:off x="600806" y="6094561"/>
              <a:ext cx="125748" cy="89820"/>
            </a:xfrm>
            <a:custGeom>
              <a:avLst/>
              <a:gdLst>
                <a:gd name="connsiteX0" fmla="*/ 118203 w 125748"/>
                <a:gd name="connsiteY0" fmla="*/ 65748 h 89820"/>
                <a:gd name="connsiteX1" fmla="*/ 111646 w 125748"/>
                <a:gd name="connsiteY1" fmla="*/ 65748 h 89820"/>
                <a:gd name="connsiteX2" fmla="*/ 78862 w 125748"/>
                <a:gd name="connsiteY2" fmla="*/ 32964 h 89820"/>
                <a:gd name="connsiteX3" fmla="*/ 78862 w 125748"/>
                <a:gd name="connsiteY3" fmla="*/ 19850 h 89820"/>
                <a:gd name="connsiteX4" fmla="*/ 65748 w 125748"/>
                <a:gd name="connsiteY4" fmla="*/ 6737 h 89820"/>
                <a:gd name="connsiteX5" fmla="*/ 52635 w 125748"/>
                <a:gd name="connsiteY5" fmla="*/ 19850 h 89820"/>
                <a:gd name="connsiteX6" fmla="*/ 52635 w 125748"/>
                <a:gd name="connsiteY6" fmla="*/ 32964 h 89820"/>
                <a:gd name="connsiteX7" fmla="*/ 19850 w 125748"/>
                <a:gd name="connsiteY7" fmla="*/ 65748 h 89820"/>
                <a:gd name="connsiteX8" fmla="*/ 13293 w 125748"/>
                <a:gd name="connsiteY8" fmla="*/ 65748 h 89820"/>
                <a:gd name="connsiteX9" fmla="*/ 6737 w 125748"/>
                <a:gd name="connsiteY9" fmla="*/ 72305 h 89820"/>
                <a:gd name="connsiteX10" fmla="*/ 6737 w 125748"/>
                <a:gd name="connsiteY10" fmla="*/ 78862 h 89820"/>
                <a:gd name="connsiteX11" fmla="*/ 13293 w 125748"/>
                <a:gd name="connsiteY11" fmla="*/ 85418 h 89820"/>
                <a:gd name="connsiteX12" fmla="*/ 118203 w 125748"/>
                <a:gd name="connsiteY12" fmla="*/ 85418 h 89820"/>
                <a:gd name="connsiteX13" fmla="*/ 124760 w 125748"/>
                <a:gd name="connsiteY13" fmla="*/ 78862 h 89820"/>
                <a:gd name="connsiteX14" fmla="*/ 124760 w 125748"/>
                <a:gd name="connsiteY14" fmla="*/ 72305 h 89820"/>
                <a:gd name="connsiteX15" fmla="*/ 118203 w 125748"/>
                <a:gd name="connsiteY15" fmla="*/ 6574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748" h="89820">
                  <a:moveTo>
                    <a:pt x="118203" y="65748"/>
                  </a:moveTo>
                  <a:lnTo>
                    <a:pt x="111646" y="65748"/>
                  </a:lnTo>
                  <a:lnTo>
                    <a:pt x="78862" y="32964"/>
                  </a:lnTo>
                  <a:lnTo>
                    <a:pt x="78862" y="19850"/>
                  </a:lnTo>
                  <a:cubicBezTo>
                    <a:pt x="78862" y="12611"/>
                    <a:pt x="72990" y="6737"/>
                    <a:pt x="65748" y="6737"/>
                  </a:cubicBezTo>
                  <a:cubicBezTo>
                    <a:pt x="58506" y="6737"/>
                    <a:pt x="52635" y="12611"/>
                    <a:pt x="52635" y="19850"/>
                  </a:cubicBezTo>
                  <a:lnTo>
                    <a:pt x="52635" y="32964"/>
                  </a:lnTo>
                  <a:lnTo>
                    <a:pt x="19850" y="65748"/>
                  </a:lnTo>
                  <a:lnTo>
                    <a:pt x="13293" y="65748"/>
                  </a:lnTo>
                  <a:cubicBezTo>
                    <a:pt x="9672" y="65748"/>
                    <a:pt x="6737" y="68685"/>
                    <a:pt x="6737" y="72305"/>
                  </a:cubicBezTo>
                  <a:lnTo>
                    <a:pt x="6737" y="78862"/>
                  </a:lnTo>
                  <a:cubicBezTo>
                    <a:pt x="6737" y="82482"/>
                    <a:pt x="9672" y="85418"/>
                    <a:pt x="13293" y="85418"/>
                  </a:cubicBezTo>
                  <a:lnTo>
                    <a:pt x="118203" y="85418"/>
                  </a:lnTo>
                  <a:cubicBezTo>
                    <a:pt x="121825" y="85418"/>
                    <a:pt x="124760" y="82482"/>
                    <a:pt x="124760" y="78862"/>
                  </a:cubicBezTo>
                  <a:lnTo>
                    <a:pt x="124760" y="72305"/>
                  </a:lnTo>
                  <a:cubicBezTo>
                    <a:pt x="124760" y="68685"/>
                    <a:pt x="121825" y="65748"/>
                    <a:pt x="118203" y="65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220B3B78-9EBA-4C7F-ACF4-518A32705FC6}"/>
              </a:ext>
            </a:extLst>
          </p:cNvPr>
          <p:cNvGrpSpPr/>
          <p:nvPr/>
        </p:nvGrpSpPr>
        <p:grpSpPr>
          <a:xfrm>
            <a:off x="890792" y="6094509"/>
            <a:ext cx="324833" cy="324931"/>
            <a:chOff x="890792" y="6094509"/>
            <a:chExt cx="324833" cy="324931"/>
          </a:xfrm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EAB4987-C765-4C9A-A973-ED35FF3B384B}"/>
                </a:ext>
              </a:extLst>
            </p:cNvPr>
            <p:cNvSpPr/>
            <p:nvPr/>
          </p:nvSpPr>
          <p:spPr>
            <a:xfrm>
              <a:off x="1042542" y="6284710"/>
              <a:ext cx="170658" cy="134730"/>
            </a:xfrm>
            <a:custGeom>
              <a:avLst/>
              <a:gdLst>
                <a:gd name="connsiteX0" fmla="*/ 158263 w 170658"/>
                <a:gd name="connsiteY0" fmla="*/ 6737 h 134730"/>
                <a:gd name="connsiteX1" fmla="*/ 12665 w 170658"/>
                <a:gd name="connsiteY1" fmla="*/ 6737 h 134730"/>
                <a:gd name="connsiteX2" fmla="*/ 6737 w 170658"/>
                <a:gd name="connsiteY2" fmla="*/ 12574 h 134730"/>
                <a:gd name="connsiteX3" fmla="*/ 6737 w 170658"/>
                <a:gd name="connsiteY3" fmla="*/ 96108 h 134730"/>
                <a:gd name="connsiteX4" fmla="*/ 42036 w 170658"/>
                <a:gd name="connsiteY4" fmla="*/ 131317 h 134730"/>
                <a:gd name="connsiteX5" fmla="*/ 128892 w 170658"/>
                <a:gd name="connsiteY5" fmla="*/ 131317 h 134730"/>
                <a:gd name="connsiteX6" fmla="*/ 164101 w 170658"/>
                <a:gd name="connsiteY6" fmla="*/ 96108 h 134730"/>
                <a:gd name="connsiteX7" fmla="*/ 164101 w 170658"/>
                <a:gd name="connsiteY7" fmla="*/ 12574 h 134730"/>
                <a:gd name="connsiteX8" fmla="*/ 158263 w 170658"/>
                <a:gd name="connsiteY8" fmla="*/ 6737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58" h="134730">
                  <a:moveTo>
                    <a:pt x="158263" y="6737"/>
                  </a:moveTo>
                  <a:lnTo>
                    <a:pt x="12665" y="6737"/>
                  </a:lnTo>
                  <a:cubicBezTo>
                    <a:pt x="9422" y="6737"/>
                    <a:pt x="6781" y="9332"/>
                    <a:pt x="6737" y="12574"/>
                  </a:cubicBezTo>
                  <a:lnTo>
                    <a:pt x="6737" y="96108"/>
                  </a:lnTo>
                  <a:cubicBezTo>
                    <a:pt x="6835" y="115545"/>
                    <a:pt x="22599" y="131272"/>
                    <a:pt x="42036" y="131317"/>
                  </a:cubicBezTo>
                  <a:lnTo>
                    <a:pt x="128892" y="131317"/>
                  </a:lnTo>
                  <a:cubicBezTo>
                    <a:pt x="148320" y="131272"/>
                    <a:pt x="164056" y="115535"/>
                    <a:pt x="164101" y="96108"/>
                  </a:cubicBezTo>
                  <a:lnTo>
                    <a:pt x="164101" y="12574"/>
                  </a:lnTo>
                  <a:cubicBezTo>
                    <a:pt x="164101" y="9350"/>
                    <a:pt x="161487" y="6737"/>
                    <a:pt x="15826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3B77045-9F77-4023-8F79-C15CC03BFA2B}"/>
                </a:ext>
              </a:extLst>
            </p:cNvPr>
            <p:cNvSpPr/>
            <p:nvPr/>
          </p:nvSpPr>
          <p:spPr>
            <a:xfrm>
              <a:off x="924608" y="6127345"/>
              <a:ext cx="89820" cy="89820"/>
            </a:xfrm>
            <a:custGeom>
              <a:avLst/>
              <a:gdLst>
                <a:gd name="connsiteX0" fmla="*/ 91886 w 89820"/>
                <a:gd name="connsiteY0" fmla="*/ 49311 h 89820"/>
                <a:gd name="connsiteX1" fmla="*/ 49311 w 89820"/>
                <a:gd name="connsiteY1" fmla="*/ 91886 h 89820"/>
                <a:gd name="connsiteX2" fmla="*/ 6737 w 89820"/>
                <a:gd name="connsiteY2" fmla="*/ 49311 h 89820"/>
                <a:gd name="connsiteX3" fmla="*/ 49311 w 89820"/>
                <a:gd name="connsiteY3" fmla="*/ 6736 h 89820"/>
                <a:gd name="connsiteX4" fmla="*/ 91886 w 89820"/>
                <a:gd name="connsiteY4" fmla="*/ 49311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0" h="89820">
                  <a:moveTo>
                    <a:pt x="91886" y="49311"/>
                  </a:moveTo>
                  <a:cubicBezTo>
                    <a:pt x="91886" y="72825"/>
                    <a:pt x="72825" y="91886"/>
                    <a:pt x="49311" y="91886"/>
                  </a:cubicBezTo>
                  <a:cubicBezTo>
                    <a:pt x="25798" y="91886"/>
                    <a:pt x="6737" y="72824"/>
                    <a:pt x="6737" y="49311"/>
                  </a:cubicBezTo>
                  <a:cubicBezTo>
                    <a:pt x="6737" y="25797"/>
                    <a:pt x="25798" y="6736"/>
                    <a:pt x="49311" y="6736"/>
                  </a:cubicBezTo>
                  <a:cubicBezTo>
                    <a:pt x="72825" y="6736"/>
                    <a:pt x="91886" y="25798"/>
                    <a:pt x="91886" y="4931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B34C084-77AB-4761-9385-3D88A49E0472}"/>
                </a:ext>
              </a:extLst>
            </p:cNvPr>
            <p:cNvSpPr/>
            <p:nvPr/>
          </p:nvSpPr>
          <p:spPr>
            <a:xfrm>
              <a:off x="1035985" y="6225698"/>
              <a:ext cx="179640" cy="53892"/>
            </a:xfrm>
            <a:custGeom>
              <a:avLst/>
              <a:gdLst>
                <a:gd name="connsiteX0" fmla="*/ 164101 w 179640"/>
                <a:gd name="connsiteY0" fmla="*/ 26407 h 53892"/>
                <a:gd name="connsiteX1" fmla="*/ 111646 w 179640"/>
                <a:gd name="connsiteY1" fmla="*/ 26407 h 53892"/>
                <a:gd name="connsiteX2" fmla="*/ 91976 w 179640"/>
                <a:gd name="connsiteY2" fmla="*/ 6737 h 53892"/>
                <a:gd name="connsiteX3" fmla="*/ 72305 w 179640"/>
                <a:gd name="connsiteY3" fmla="*/ 26407 h 53892"/>
                <a:gd name="connsiteX4" fmla="*/ 19850 w 179640"/>
                <a:gd name="connsiteY4" fmla="*/ 26407 h 53892"/>
                <a:gd name="connsiteX5" fmla="*/ 6737 w 179640"/>
                <a:gd name="connsiteY5" fmla="*/ 39521 h 53892"/>
                <a:gd name="connsiteX6" fmla="*/ 19850 w 179640"/>
                <a:gd name="connsiteY6" fmla="*/ 52634 h 53892"/>
                <a:gd name="connsiteX7" fmla="*/ 164101 w 179640"/>
                <a:gd name="connsiteY7" fmla="*/ 52634 h 53892"/>
                <a:gd name="connsiteX8" fmla="*/ 177215 w 179640"/>
                <a:gd name="connsiteY8" fmla="*/ 39521 h 53892"/>
                <a:gd name="connsiteX9" fmla="*/ 164101 w 179640"/>
                <a:gd name="connsiteY9" fmla="*/ 2640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640" h="53892">
                  <a:moveTo>
                    <a:pt x="164101" y="26407"/>
                  </a:moveTo>
                  <a:lnTo>
                    <a:pt x="111646" y="26407"/>
                  </a:lnTo>
                  <a:cubicBezTo>
                    <a:pt x="111646" y="15539"/>
                    <a:pt x="102835" y="6737"/>
                    <a:pt x="91976" y="6737"/>
                  </a:cubicBezTo>
                  <a:cubicBezTo>
                    <a:pt x="81108" y="6737"/>
                    <a:pt x="72305" y="15539"/>
                    <a:pt x="72305" y="26407"/>
                  </a:cubicBezTo>
                  <a:lnTo>
                    <a:pt x="19850" y="26407"/>
                  </a:lnTo>
                  <a:cubicBezTo>
                    <a:pt x="12611" y="26407"/>
                    <a:pt x="6737" y="32281"/>
                    <a:pt x="6737" y="39521"/>
                  </a:cubicBezTo>
                  <a:cubicBezTo>
                    <a:pt x="6737" y="46760"/>
                    <a:pt x="12611" y="52634"/>
                    <a:pt x="19850" y="52634"/>
                  </a:cubicBezTo>
                  <a:lnTo>
                    <a:pt x="164101" y="52634"/>
                  </a:lnTo>
                  <a:cubicBezTo>
                    <a:pt x="171341" y="52634"/>
                    <a:pt x="177215" y="46760"/>
                    <a:pt x="177215" y="39521"/>
                  </a:cubicBezTo>
                  <a:cubicBezTo>
                    <a:pt x="177215" y="32281"/>
                    <a:pt x="171341" y="26407"/>
                    <a:pt x="164101" y="264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4905CB4-A2B1-4541-92DD-B6C1E9674B5B}"/>
                </a:ext>
              </a:extLst>
            </p:cNvPr>
            <p:cNvSpPr/>
            <p:nvPr/>
          </p:nvSpPr>
          <p:spPr>
            <a:xfrm>
              <a:off x="890792" y="6389574"/>
              <a:ext cx="134730" cy="26946"/>
            </a:xfrm>
            <a:custGeom>
              <a:avLst/>
              <a:gdLst>
                <a:gd name="connsiteX0" fmla="*/ 122468 w 134730"/>
                <a:gd name="connsiteY0" fmla="*/ 6782 h 26946"/>
                <a:gd name="connsiteX1" fmla="*/ 17559 w 134730"/>
                <a:gd name="connsiteY1" fmla="*/ 6782 h 26946"/>
                <a:gd name="connsiteX2" fmla="*/ 6782 w 134730"/>
                <a:gd name="connsiteY2" fmla="*/ 15674 h 26946"/>
                <a:gd name="connsiteX3" fmla="*/ 15672 w 134730"/>
                <a:gd name="connsiteY3" fmla="*/ 26453 h 26946"/>
                <a:gd name="connsiteX4" fmla="*/ 17559 w 134730"/>
                <a:gd name="connsiteY4" fmla="*/ 26453 h 26946"/>
                <a:gd name="connsiteX5" fmla="*/ 122468 w 134730"/>
                <a:gd name="connsiteY5" fmla="*/ 26453 h 26946"/>
                <a:gd name="connsiteX6" fmla="*/ 131361 w 134730"/>
                <a:gd name="connsiteY6" fmla="*/ 15674 h 26946"/>
                <a:gd name="connsiteX7" fmla="*/ 122468 w 134730"/>
                <a:gd name="connsiteY7" fmla="*/ 678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730" h="26946">
                  <a:moveTo>
                    <a:pt x="122468" y="6782"/>
                  </a:moveTo>
                  <a:lnTo>
                    <a:pt x="17559" y="6782"/>
                  </a:lnTo>
                  <a:cubicBezTo>
                    <a:pt x="12125" y="6261"/>
                    <a:pt x="7302" y="10249"/>
                    <a:pt x="6782" y="15674"/>
                  </a:cubicBezTo>
                  <a:cubicBezTo>
                    <a:pt x="6263" y="21108"/>
                    <a:pt x="10247" y="25932"/>
                    <a:pt x="15672" y="26453"/>
                  </a:cubicBezTo>
                  <a:cubicBezTo>
                    <a:pt x="16301" y="26516"/>
                    <a:pt x="16930" y="26516"/>
                    <a:pt x="17559" y="26453"/>
                  </a:cubicBezTo>
                  <a:lnTo>
                    <a:pt x="122468" y="26453"/>
                  </a:lnTo>
                  <a:cubicBezTo>
                    <a:pt x="127903" y="25932"/>
                    <a:pt x="131882" y="21108"/>
                    <a:pt x="131361" y="15674"/>
                  </a:cubicBezTo>
                  <a:cubicBezTo>
                    <a:pt x="130912" y="10968"/>
                    <a:pt x="127184" y="7231"/>
                    <a:pt x="122468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2AAFBD3-02B1-49EE-A973-AEF469B96D8F}"/>
                </a:ext>
              </a:extLst>
            </p:cNvPr>
            <p:cNvSpPr/>
            <p:nvPr/>
          </p:nvSpPr>
          <p:spPr>
            <a:xfrm>
              <a:off x="891648" y="6094509"/>
              <a:ext cx="323352" cy="161676"/>
            </a:xfrm>
            <a:custGeom>
              <a:avLst/>
              <a:gdLst>
                <a:gd name="connsiteX0" fmla="*/ 216642 w 323352"/>
                <a:gd name="connsiteY0" fmla="*/ 92027 h 161676"/>
                <a:gd name="connsiteX1" fmla="*/ 223199 w 323352"/>
                <a:gd name="connsiteY1" fmla="*/ 98584 h 161676"/>
                <a:gd name="connsiteX2" fmla="*/ 305205 w 323352"/>
                <a:gd name="connsiteY2" fmla="*/ 98584 h 161676"/>
                <a:gd name="connsiteX3" fmla="*/ 320384 w 323352"/>
                <a:gd name="connsiteY3" fmla="*/ 80979 h 161676"/>
                <a:gd name="connsiteX4" fmla="*/ 305205 w 323352"/>
                <a:gd name="connsiteY4" fmla="*/ 65799 h 161676"/>
                <a:gd name="connsiteX5" fmla="*/ 223199 w 323352"/>
                <a:gd name="connsiteY5" fmla="*/ 65799 h 161676"/>
                <a:gd name="connsiteX6" fmla="*/ 216642 w 323352"/>
                <a:gd name="connsiteY6" fmla="*/ 72357 h 161676"/>
                <a:gd name="connsiteX7" fmla="*/ 157001 w 323352"/>
                <a:gd name="connsiteY7" fmla="*/ 72357 h 161676"/>
                <a:gd name="connsiteX8" fmla="*/ 72364 w 323352"/>
                <a:gd name="connsiteY8" fmla="*/ 7389 h 161676"/>
                <a:gd name="connsiteX9" fmla="*/ 7388 w 323352"/>
                <a:gd name="connsiteY9" fmla="*/ 92027 h 161676"/>
                <a:gd name="connsiteX10" fmla="*/ 92035 w 323352"/>
                <a:gd name="connsiteY10" fmla="*/ 156994 h 161676"/>
                <a:gd name="connsiteX11" fmla="*/ 157001 w 323352"/>
                <a:gd name="connsiteY11" fmla="*/ 92027 h 161676"/>
                <a:gd name="connsiteX12" fmla="*/ 81912 w 323352"/>
                <a:gd name="connsiteY12" fmla="*/ 137925 h 161676"/>
                <a:gd name="connsiteX13" fmla="*/ 26044 w 323352"/>
                <a:gd name="connsiteY13" fmla="*/ 82237 h 161676"/>
                <a:gd name="connsiteX14" fmla="*/ 81732 w 323352"/>
                <a:gd name="connsiteY14" fmla="*/ 26369 h 161676"/>
                <a:gd name="connsiteX15" fmla="*/ 137600 w 323352"/>
                <a:gd name="connsiteY15" fmla="*/ 82057 h 161676"/>
                <a:gd name="connsiteX16" fmla="*/ 137600 w 323352"/>
                <a:gd name="connsiteY16" fmla="*/ 82147 h 161676"/>
                <a:gd name="connsiteX17" fmla="*/ 82271 w 323352"/>
                <a:gd name="connsiteY17" fmla="*/ 137925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161676">
                  <a:moveTo>
                    <a:pt x="216642" y="92027"/>
                  </a:moveTo>
                  <a:cubicBezTo>
                    <a:pt x="216642" y="95647"/>
                    <a:pt x="219579" y="98584"/>
                    <a:pt x="223199" y="98584"/>
                  </a:cubicBezTo>
                  <a:lnTo>
                    <a:pt x="305205" y="98584"/>
                  </a:lnTo>
                  <a:cubicBezTo>
                    <a:pt x="314258" y="97910"/>
                    <a:pt x="321049" y="90033"/>
                    <a:pt x="320384" y="80979"/>
                  </a:cubicBezTo>
                  <a:cubicBezTo>
                    <a:pt x="319782" y="72859"/>
                    <a:pt x="313324" y="66401"/>
                    <a:pt x="305205" y="65799"/>
                  </a:cubicBezTo>
                  <a:lnTo>
                    <a:pt x="223199" y="65799"/>
                  </a:lnTo>
                  <a:cubicBezTo>
                    <a:pt x="219579" y="65799"/>
                    <a:pt x="216642" y="68737"/>
                    <a:pt x="216642" y="72357"/>
                  </a:cubicBezTo>
                  <a:lnTo>
                    <a:pt x="157001" y="72357"/>
                  </a:lnTo>
                  <a:cubicBezTo>
                    <a:pt x="151567" y="31039"/>
                    <a:pt x="113672" y="1955"/>
                    <a:pt x="72364" y="7389"/>
                  </a:cubicBezTo>
                  <a:cubicBezTo>
                    <a:pt x="31047" y="12815"/>
                    <a:pt x="1959" y="50710"/>
                    <a:pt x="7388" y="92027"/>
                  </a:cubicBezTo>
                  <a:cubicBezTo>
                    <a:pt x="12822" y="133344"/>
                    <a:pt x="50717" y="162428"/>
                    <a:pt x="92035" y="156994"/>
                  </a:cubicBezTo>
                  <a:cubicBezTo>
                    <a:pt x="125897" y="152548"/>
                    <a:pt x="152546" y="125898"/>
                    <a:pt x="157001" y="92027"/>
                  </a:cubicBezTo>
                  <a:close/>
                  <a:moveTo>
                    <a:pt x="81912" y="137925"/>
                  </a:moveTo>
                  <a:cubicBezTo>
                    <a:pt x="51104" y="137970"/>
                    <a:pt x="26098" y="113045"/>
                    <a:pt x="26044" y="82237"/>
                  </a:cubicBezTo>
                  <a:cubicBezTo>
                    <a:pt x="25990" y="51428"/>
                    <a:pt x="50924" y="26422"/>
                    <a:pt x="81732" y="26369"/>
                  </a:cubicBezTo>
                  <a:cubicBezTo>
                    <a:pt x="112541" y="26324"/>
                    <a:pt x="137546" y="51248"/>
                    <a:pt x="137600" y="82057"/>
                  </a:cubicBezTo>
                  <a:cubicBezTo>
                    <a:pt x="137600" y="82084"/>
                    <a:pt x="137600" y="82120"/>
                    <a:pt x="137600" y="82147"/>
                  </a:cubicBezTo>
                  <a:cubicBezTo>
                    <a:pt x="137555" y="112757"/>
                    <a:pt x="112882" y="137629"/>
                    <a:pt x="82271" y="13792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5CF5F06-BC13-4722-9702-7ABA7F9641BF}"/>
                </a:ext>
              </a:extLst>
            </p:cNvPr>
            <p:cNvSpPr/>
            <p:nvPr/>
          </p:nvSpPr>
          <p:spPr>
            <a:xfrm>
              <a:off x="904847" y="6291356"/>
              <a:ext cx="116766" cy="89820"/>
            </a:xfrm>
            <a:custGeom>
              <a:avLst/>
              <a:gdLst>
                <a:gd name="connsiteX0" fmla="*/ 105090 w 116766"/>
                <a:gd name="connsiteY0" fmla="*/ 26317 h 89820"/>
                <a:gd name="connsiteX1" fmla="*/ 98533 w 116766"/>
                <a:gd name="connsiteY1" fmla="*/ 26317 h 89820"/>
                <a:gd name="connsiteX2" fmla="*/ 98533 w 116766"/>
                <a:gd name="connsiteY2" fmla="*/ 12575 h 89820"/>
                <a:gd name="connsiteX3" fmla="*/ 92694 w 116766"/>
                <a:gd name="connsiteY3" fmla="*/ 6737 h 89820"/>
                <a:gd name="connsiteX4" fmla="*/ 12665 w 116766"/>
                <a:gd name="connsiteY4" fmla="*/ 6737 h 89820"/>
                <a:gd name="connsiteX5" fmla="*/ 6737 w 116766"/>
                <a:gd name="connsiteY5" fmla="*/ 12575 h 89820"/>
                <a:gd name="connsiteX6" fmla="*/ 6737 w 116766"/>
                <a:gd name="connsiteY6" fmla="*/ 56676 h 89820"/>
                <a:gd name="connsiteX7" fmla="*/ 42036 w 116766"/>
                <a:gd name="connsiteY7" fmla="*/ 91886 h 89820"/>
                <a:gd name="connsiteX8" fmla="*/ 63323 w 116766"/>
                <a:gd name="connsiteY8" fmla="*/ 91886 h 89820"/>
                <a:gd name="connsiteX9" fmla="*/ 98533 w 116766"/>
                <a:gd name="connsiteY9" fmla="*/ 56676 h 89820"/>
                <a:gd name="connsiteX10" fmla="*/ 98533 w 116766"/>
                <a:gd name="connsiteY10" fmla="*/ 52545 h 89820"/>
                <a:gd name="connsiteX11" fmla="*/ 105090 w 116766"/>
                <a:gd name="connsiteY11" fmla="*/ 52545 h 89820"/>
                <a:gd name="connsiteX12" fmla="*/ 118203 w 116766"/>
                <a:gd name="connsiteY12" fmla="*/ 39431 h 89820"/>
                <a:gd name="connsiteX13" fmla="*/ 105090 w 116766"/>
                <a:gd name="connsiteY13" fmla="*/ 2631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766" h="89820">
                  <a:moveTo>
                    <a:pt x="105090" y="26317"/>
                  </a:moveTo>
                  <a:lnTo>
                    <a:pt x="98533" y="26317"/>
                  </a:lnTo>
                  <a:lnTo>
                    <a:pt x="98533" y="12575"/>
                  </a:lnTo>
                  <a:cubicBezTo>
                    <a:pt x="98533" y="9350"/>
                    <a:pt x="95919" y="6737"/>
                    <a:pt x="92694" y="6737"/>
                  </a:cubicBezTo>
                  <a:lnTo>
                    <a:pt x="12665" y="6737"/>
                  </a:lnTo>
                  <a:cubicBezTo>
                    <a:pt x="9422" y="6737"/>
                    <a:pt x="6781" y="9332"/>
                    <a:pt x="6737" y="12575"/>
                  </a:cubicBezTo>
                  <a:lnTo>
                    <a:pt x="6737" y="56676"/>
                  </a:lnTo>
                  <a:cubicBezTo>
                    <a:pt x="6835" y="76114"/>
                    <a:pt x="22599" y="91841"/>
                    <a:pt x="42036" y="91886"/>
                  </a:cubicBezTo>
                  <a:lnTo>
                    <a:pt x="63323" y="91886"/>
                  </a:lnTo>
                  <a:cubicBezTo>
                    <a:pt x="82751" y="91832"/>
                    <a:pt x="98488" y="76105"/>
                    <a:pt x="98533" y="56676"/>
                  </a:cubicBezTo>
                  <a:lnTo>
                    <a:pt x="98533" y="52545"/>
                  </a:lnTo>
                  <a:lnTo>
                    <a:pt x="105090" y="52545"/>
                  </a:lnTo>
                  <a:cubicBezTo>
                    <a:pt x="112329" y="52545"/>
                    <a:pt x="118203" y="46670"/>
                    <a:pt x="118203" y="39431"/>
                  </a:cubicBezTo>
                  <a:cubicBezTo>
                    <a:pt x="118203" y="32191"/>
                    <a:pt x="112329" y="26317"/>
                    <a:pt x="105090" y="263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C60E0D08-5328-4E0A-A03B-93D223A6B89B}"/>
              </a:ext>
            </a:extLst>
          </p:cNvPr>
          <p:cNvGrpSpPr/>
          <p:nvPr/>
        </p:nvGrpSpPr>
        <p:grpSpPr>
          <a:xfrm>
            <a:off x="1353050" y="6094560"/>
            <a:ext cx="179819" cy="327035"/>
            <a:chOff x="1353050" y="6094560"/>
            <a:chExt cx="179819" cy="327035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D0AF87EC-11B1-427A-8F9D-33956D0FC483}"/>
                </a:ext>
              </a:extLst>
            </p:cNvPr>
            <p:cNvSpPr/>
            <p:nvPr/>
          </p:nvSpPr>
          <p:spPr>
            <a:xfrm>
              <a:off x="1353229" y="6094560"/>
              <a:ext cx="179640" cy="98802"/>
            </a:xfrm>
            <a:custGeom>
              <a:avLst/>
              <a:gdLst>
                <a:gd name="connsiteX0" fmla="*/ 164101 w 179640"/>
                <a:gd name="connsiteY0" fmla="*/ 6737 h 98802"/>
                <a:gd name="connsiteX1" fmla="*/ 19850 w 179640"/>
                <a:gd name="connsiteY1" fmla="*/ 6737 h 98802"/>
                <a:gd name="connsiteX2" fmla="*/ 6737 w 179640"/>
                <a:gd name="connsiteY2" fmla="*/ 19850 h 98802"/>
                <a:gd name="connsiteX3" fmla="*/ 6737 w 179640"/>
                <a:gd name="connsiteY3" fmla="*/ 98533 h 98802"/>
                <a:gd name="connsiteX4" fmla="*/ 177395 w 179640"/>
                <a:gd name="connsiteY4" fmla="*/ 98533 h 98802"/>
                <a:gd name="connsiteX5" fmla="*/ 177395 w 179640"/>
                <a:gd name="connsiteY5" fmla="*/ 19850 h 98802"/>
                <a:gd name="connsiteX6" fmla="*/ 164101 w 179640"/>
                <a:gd name="connsiteY6" fmla="*/ 6737 h 98802"/>
                <a:gd name="connsiteX7" fmla="*/ 164101 w 179640"/>
                <a:gd name="connsiteY7" fmla="*/ 6737 h 98802"/>
                <a:gd name="connsiteX8" fmla="*/ 150988 w 179640"/>
                <a:gd name="connsiteY8" fmla="*/ 59191 h 98802"/>
                <a:gd name="connsiteX9" fmla="*/ 137874 w 179640"/>
                <a:gd name="connsiteY9" fmla="*/ 72305 h 98802"/>
                <a:gd name="connsiteX10" fmla="*/ 46078 w 179640"/>
                <a:gd name="connsiteY10" fmla="*/ 72305 h 98802"/>
                <a:gd name="connsiteX11" fmla="*/ 32964 w 179640"/>
                <a:gd name="connsiteY11" fmla="*/ 59191 h 98802"/>
                <a:gd name="connsiteX12" fmla="*/ 32964 w 179640"/>
                <a:gd name="connsiteY12" fmla="*/ 46078 h 98802"/>
                <a:gd name="connsiteX13" fmla="*/ 46078 w 179640"/>
                <a:gd name="connsiteY13" fmla="*/ 32964 h 98802"/>
                <a:gd name="connsiteX14" fmla="*/ 137784 w 179640"/>
                <a:gd name="connsiteY14" fmla="*/ 32964 h 98802"/>
                <a:gd name="connsiteX15" fmla="*/ 150898 w 179640"/>
                <a:gd name="connsiteY15" fmla="*/ 46078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640" h="98802">
                  <a:moveTo>
                    <a:pt x="164101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98533"/>
                  </a:lnTo>
                  <a:lnTo>
                    <a:pt x="177395" y="98533"/>
                  </a:lnTo>
                  <a:lnTo>
                    <a:pt x="177395" y="19850"/>
                  </a:lnTo>
                  <a:cubicBezTo>
                    <a:pt x="177341" y="12557"/>
                    <a:pt x="171395" y="6683"/>
                    <a:pt x="164101" y="6737"/>
                  </a:cubicBezTo>
                  <a:cubicBezTo>
                    <a:pt x="164101" y="6737"/>
                    <a:pt x="164101" y="6737"/>
                    <a:pt x="164101" y="6737"/>
                  </a:cubicBezTo>
                  <a:close/>
                  <a:moveTo>
                    <a:pt x="150988" y="59191"/>
                  </a:moveTo>
                  <a:cubicBezTo>
                    <a:pt x="150943" y="66413"/>
                    <a:pt x="145095" y="72260"/>
                    <a:pt x="137874" y="72305"/>
                  </a:cubicBezTo>
                  <a:lnTo>
                    <a:pt x="46078" y="72305"/>
                  </a:lnTo>
                  <a:cubicBezTo>
                    <a:pt x="38838" y="72305"/>
                    <a:pt x="32964" y="66431"/>
                    <a:pt x="32964" y="59191"/>
                  </a:cubicBezTo>
                  <a:lnTo>
                    <a:pt x="32964" y="46078"/>
                  </a:lnTo>
                  <a:cubicBezTo>
                    <a:pt x="32964" y="38838"/>
                    <a:pt x="38838" y="32964"/>
                    <a:pt x="46078" y="32964"/>
                  </a:cubicBezTo>
                  <a:lnTo>
                    <a:pt x="137784" y="32964"/>
                  </a:lnTo>
                  <a:cubicBezTo>
                    <a:pt x="145006" y="33009"/>
                    <a:pt x="150853" y="38856"/>
                    <a:pt x="150898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34DAF34-95D0-499F-AFE3-BA769A14B1C8}"/>
                </a:ext>
              </a:extLst>
            </p:cNvPr>
            <p:cNvSpPr/>
            <p:nvPr/>
          </p:nvSpPr>
          <p:spPr>
            <a:xfrm>
              <a:off x="1353050" y="6206027"/>
              <a:ext cx="179640" cy="215568"/>
            </a:xfrm>
            <a:custGeom>
              <a:avLst/>
              <a:gdLst>
                <a:gd name="connsiteX0" fmla="*/ 6916 w 179640"/>
                <a:gd name="connsiteY0" fmla="*/ 196885 h 215568"/>
                <a:gd name="connsiteX1" fmla="*/ 20030 w 179640"/>
                <a:gd name="connsiteY1" fmla="*/ 209999 h 215568"/>
                <a:gd name="connsiteX2" fmla="*/ 164281 w 179640"/>
                <a:gd name="connsiteY2" fmla="*/ 209999 h 215568"/>
                <a:gd name="connsiteX3" fmla="*/ 177395 w 179640"/>
                <a:gd name="connsiteY3" fmla="*/ 196885 h 215568"/>
                <a:gd name="connsiteX4" fmla="*/ 177395 w 179640"/>
                <a:gd name="connsiteY4" fmla="*/ 6737 h 215568"/>
                <a:gd name="connsiteX5" fmla="*/ 6737 w 179640"/>
                <a:gd name="connsiteY5" fmla="*/ 6737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640" h="215568">
                  <a:moveTo>
                    <a:pt x="6916" y="196885"/>
                  </a:moveTo>
                  <a:cubicBezTo>
                    <a:pt x="6916" y="204125"/>
                    <a:pt x="12790" y="209999"/>
                    <a:pt x="20030" y="209999"/>
                  </a:cubicBezTo>
                  <a:lnTo>
                    <a:pt x="164281" y="209999"/>
                  </a:lnTo>
                  <a:cubicBezTo>
                    <a:pt x="171502" y="209954"/>
                    <a:pt x="177350" y="204107"/>
                    <a:pt x="177395" y="196885"/>
                  </a:cubicBezTo>
                  <a:lnTo>
                    <a:pt x="177395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8D6AE3F4-A248-42CE-A9E0-56F0AE39DCAF}"/>
              </a:ext>
            </a:extLst>
          </p:cNvPr>
          <p:cNvSpPr/>
          <p:nvPr/>
        </p:nvSpPr>
        <p:spPr>
          <a:xfrm>
            <a:off x="1670653" y="6113872"/>
            <a:ext cx="323352" cy="278442"/>
          </a:xfrm>
          <a:custGeom>
            <a:avLst/>
            <a:gdLst>
              <a:gd name="connsiteX0" fmla="*/ 308083 w 323352"/>
              <a:gd name="connsiteY0" fmla="*/ 65748 h 278442"/>
              <a:gd name="connsiteX1" fmla="*/ 236227 w 323352"/>
              <a:gd name="connsiteY1" fmla="*/ 65748 h 278442"/>
              <a:gd name="connsiteX2" fmla="*/ 236227 w 323352"/>
              <a:gd name="connsiteY2" fmla="*/ 19850 h 278442"/>
              <a:gd name="connsiteX3" fmla="*/ 223113 w 323352"/>
              <a:gd name="connsiteY3" fmla="*/ 6737 h 278442"/>
              <a:gd name="connsiteX4" fmla="*/ 104820 w 323352"/>
              <a:gd name="connsiteY4" fmla="*/ 6737 h 278442"/>
              <a:gd name="connsiteX5" fmla="*/ 91706 w 323352"/>
              <a:gd name="connsiteY5" fmla="*/ 19850 h 278442"/>
              <a:gd name="connsiteX6" fmla="*/ 91706 w 323352"/>
              <a:gd name="connsiteY6" fmla="*/ 65748 h 278442"/>
              <a:gd name="connsiteX7" fmla="*/ 19850 w 323352"/>
              <a:gd name="connsiteY7" fmla="*/ 65748 h 278442"/>
              <a:gd name="connsiteX8" fmla="*/ 6737 w 323352"/>
              <a:gd name="connsiteY8" fmla="*/ 78862 h 278442"/>
              <a:gd name="connsiteX9" fmla="*/ 6737 w 323352"/>
              <a:gd name="connsiteY9" fmla="*/ 262455 h 278442"/>
              <a:gd name="connsiteX10" fmla="*/ 19850 w 323352"/>
              <a:gd name="connsiteY10" fmla="*/ 275568 h 278442"/>
              <a:gd name="connsiteX11" fmla="*/ 308083 w 323352"/>
              <a:gd name="connsiteY11" fmla="*/ 275568 h 278442"/>
              <a:gd name="connsiteX12" fmla="*/ 321197 w 323352"/>
              <a:gd name="connsiteY12" fmla="*/ 262455 h 278442"/>
              <a:gd name="connsiteX13" fmla="*/ 321197 w 323352"/>
              <a:gd name="connsiteY13" fmla="*/ 79221 h 278442"/>
              <a:gd name="connsiteX14" fmla="*/ 308263 w 323352"/>
              <a:gd name="connsiteY14" fmla="*/ 65748 h 278442"/>
              <a:gd name="connsiteX15" fmla="*/ 308083 w 323352"/>
              <a:gd name="connsiteY15" fmla="*/ 65748 h 278442"/>
              <a:gd name="connsiteX16" fmla="*/ 124491 w 323352"/>
              <a:gd name="connsiteY16" fmla="*/ 39521 h 278442"/>
              <a:gd name="connsiteX17" fmla="*/ 203173 w 323352"/>
              <a:gd name="connsiteY17" fmla="*/ 39521 h 278442"/>
              <a:gd name="connsiteX18" fmla="*/ 203173 w 323352"/>
              <a:gd name="connsiteY18" fmla="*/ 65748 h 278442"/>
              <a:gd name="connsiteX19" fmla="*/ 124491 w 323352"/>
              <a:gd name="connsiteY19" fmla="*/ 65748 h 278442"/>
              <a:gd name="connsiteX20" fmla="*/ 139311 w 323352"/>
              <a:gd name="connsiteY20" fmla="*/ 185569 h 278442"/>
              <a:gd name="connsiteX21" fmla="*/ 127724 w 323352"/>
              <a:gd name="connsiteY21" fmla="*/ 190329 h 278442"/>
              <a:gd name="connsiteX22" fmla="*/ 111377 w 323352"/>
              <a:gd name="connsiteY22" fmla="*/ 190329 h 278442"/>
              <a:gd name="connsiteX23" fmla="*/ 111377 w 323352"/>
              <a:gd name="connsiteY23" fmla="*/ 206676 h 278442"/>
              <a:gd name="connsiteX24" fmla="*/ 96197 w 323352"/>
              <a:gd name="connsiteY24" fmla="*/ 224281 h 278442"/>
              <a:gd name="connsiteX25" fmla="*/ 78593 w 323352"/>
              <a:gd name="connsiteY25" fmla="*/ 209101 h 278442"/>
              <a:gd name="connsiteX26" fmla="*/ 78593 w 323352"/>
              <a:gd name="connsiteY26" fmla="*/ 206676 h 278442"/>
              <a:gd name="connsiteX27" fmla="*/ 78593 w 323352"/>
              <a:gd name="connsiteY27" fmla="*/ 190329 h 278442"/>
              <a:gd name="connsiteX28" fmla="*/ 62155 w 323352"/>
              <a:gd name="connsiteY28" fmla="*/ 190329 h 278442"/>
              <a:gd name="connsiteX29" fmla="*/ 46976 w 323352"/>
              <a:gd name="connsiteY29" fmla="*/ 172724 h 278442"/>
              <a:gd name="connsiteX30" fmla="*/ 62155 w 323352"/>
              <a:gd name="connsiteY30" fmla="*/ 157544 h 278442"/>
              <a:gd name="connsiteX31" fmla="*/ 78593 w 323352"/>
              <a:gd name="connsiteY31" fmla="*/ 157544 h 278442"/>
              <a:gd name="connsiteX32" fmla="*/ 78593 w 323352"/>
              <a:gd name="connsiteY32" fmla="*/ 141108 h 278442"/>
              <a:gd name="connsiteX33" fmla="*/ 94940 w 323352"/>
              <a:gd name="connsiteY33" fmla="*/ 124760 h 278442"/>
              <a:gd name="connsiteX34" fmla="*/ 106527 w 323352"/>
              <a:gd name="connsiteY34" fmla="*/ 129520 h 278442"/>
              <a:gd name="connsiteX35" fmla="*/ 111377 w 323352"/>
              <a:gd name="connsiteY35" fmla="*/ 141108 h 278442"/>
              <a:gd name="connsiteX36" fmla="*/ 111377 w 323352"/>
              <a:gd name="connsiteY36" fmla="*/ 157544 h 278442"/>
              <a:gd name="connsiteX37" fmla="*/ 127724 w 323352"/>
              <a:gd name="connsiteY37" fmla="*/ 157544 h 278442"/>
              <a:gd name="connsiteX38" fmla="*/ 144215 w 323352"/>
              <a:gd name="connsiteY38" fmla="*/ 173748 h 278442"/>
              <a:gd name="connsiteX39" fmla="*/ 139311 w 323352"/>
              <a:gd name="connsiteY39" fmla="*/ 185569 h 27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3352" h="278442">
                <a:moveTo>
                  <a:pt x="308083" y="65748"/>
                </a:moveTo>
                <a:lnTo>
                  <a:pt x="236227" y="65748"/>
                </a:lnTo>
                <a:lnTo>
                  <a:pt x="236227" y="19850"/>
                </a:lnTo>
                <a:cubicBezTo>
                  <a:pt x="236182" y="12629"/>
                  <a:pt x="230335" y="6781"/>
                  <a:pt x="223113" y="6737"/>
                </a:cubicBezTo>
                <a:lnTo>
                  <a:pt x="104820" y="6737"/>
                </a:lnTo>
                <a:cubicBezTo>
                  <a:pt x="97581" y="6737"/>
                  <a:pt x="91706" y="12611"/>
                  <a:pt x="91706" y="19850"/>
                </a:cubicBezTo>
                <a:lnTo>
                  <a:pt x="91706" y="65748"/>
                </a:lnTo>
                <a:lnTo>
                  <a:pt x="19850" y="65748"/>
                </a:lnTo>
                <a:cubicBezTo>
                  <a:pt x="12611" y="65748"/>
                  <a:pt x="6737" y="71623"/>
                  <a:pt x="6737" y="78862"/>
                </a:cubicBezTo>
                <a:lnTo>
                  <a:pt x="6737" y="262455"/>
                </a:lnTo>
                <a:cubicBezTo>
                  <a:pt x="6737" y="269694"/>
                  <a:pt x="12611" y="275568"/>
                  <a:pt x="19850" y="275568"/>
                </a:cubicBezTo>
                <a:lnTo>
                  <a:pt x="308083" y="275568"/>
                </a:lnTo>
                <a:cubicBezTo>
                  <a:pt x="315304" y="275523"/>
                  <a:pt x="321152" y="269676"/>
                  <a:pt x="321197" y="262455"/>
                </a:cubicBezTo>
                <a:lnTo>
                  <a:pt x="321197" y="79221"/>
                </a:lnTo>
                <a:cubicBezTo>
                  <a:pt x="321349" y="71928"/>
                  <a:pt x="315556" y="65901"/>
                  <a:pt x="308263" y="65748"/>
                </a:cubicBezTo>
                <a:cubicBezTo>
                  <a:pt x="308209" y="65748"/>
                  <a:pt x="308146" y="65748"/>
                  <a:pt x="308083" y="65748"/>
                </a:cubicBezTo>
                <a:close/>
                <a:moveTo>
                  <a:pt x="124491" y="39521"/>
                </a:moveTo>
                <a:lnTo>
                  <a:pt x="203173" y="39521"/>
                </a:lnTo>
                <a:lnTo>
                  <a:pt x="203173" y="65748"/>
                </a:lnTo>
                <a:lnTo>
                  <a:pt x="124491" y="65748"/>
                </a:lnTo>
                <a:close/>
                <a:moveTo>
                  <a:pt x="139311" y="185569"/>
                </a:moveTo>
                <a:cubicBezTo>
                  <a:pt x="136230" y="188622"/>
                  <a:pt x="132062" y="190338"/>
                  <a:pt x="127724" y="190329"/>
                </a:cubicBezTo>
                <a:lnTo>
                  <a:pt x="111377" y="190329"/>
                </a:lnTo>
                <a:lnTo>
                  <a:pt x="111377" y="206676"/>
                </a:lnTo>
                <a:cubicBezTo>
                  <a:pt x="112051" y="215730"/>
                  <a:pt x="105251" y="223616"/>
                  <a:pt x="96197" y="224281"/>
                </a:cubicBezTo>
                <a:cubicBezTo>
                  <a:pt x="87143" y="224954"/>
                  <a:pt x="79266" y="218155"/>
                  <a:pt x="78593" y="209101"/>
                </a:cubicBezTo>
                <a:cubicBezTo>
                  <a:pt x="78530" y="208293"/>
                  <a:pt x="78530" y="207485"/>
                  <a:pt x="78593" y="206676"/>
                </a:cubicBezTo>
                <a:lnTo>
                  <a:pt x="78593" y="190329"/>
                </a:lnTo>
                <a:lnTo>
                  <a:pt x="62155" y="190329"/>
                </a:lnTo>
                <a:cubicBezTo>
                  <a:pt x="53102" y="189655"/>
                  <a:pt x="46311" y="181778"/>
                  <a:pt x="46976" y="172724"/>
                </a:cubicBezTo>
                <a:cubicBezTo>
                  <a:pt x="47578" y="164604"/>
                  <a:pt x="54036" y="158146"/>
                  <a:pt x="62155" y="157544"/>
                </a:cubicBezTo>
                <a:lnTo>
                  <a:pt x="78593" y="157544"/>
                </a:lnTo>
                <a:lnTo>
                  <a:pt x="78593" y="141108"/>
                </a:lnTo>
                <a:cubicBezTo>
                  <a:pt x="78593" y="132081"/>
                  <a:pt x="85913" y="124760"/>
                  <a:pt x="94940" y="124760"/>
                </a:cubicBezTo>
                <a:cubicBezTo>
                  <a:pt x="99287" y="124715"/>
                  <a:pt x="103464" y="126431"/>
                  <a:pt x="106527" y="129520"/>
                </a:cubicBezTo>
                <a:cubicBezTo>
                  <a:pt x="109616" y="132593"/>
                  <a:pt x="111359" y="136760"/>
                  <a:pt x="111377" y="141108"/>
                </a:cubicBezTo>
                <a:lnTo>
                  <a:pt x="111377" y="157544"/>
                </a:lnTo>
                <a:lnTo>
                  <a:pt x="127724" y="157544"/>
                </a:lnTo>
                <a:cubicBezTo>
                  <a:pt x="136751" y="157464"/>
                  <a:pt x="144134" y="164712"/>
                  <a:pt x="144215" y="173748"/>
                </a:cubicBezTo>
                <a:cubicBezTo>
                  <a:pt x="144260" y="178185"/>
                  <a:pt x="142482" y="182461"/>
                  <a:pt x="139311" y="185569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C18FF5F-0613-4D5E-BFAA-A5A35DD952E6}"/>
              </a:ext>
            </a:extLst>
          </p:cNvPr>
          <p:cNvGrpSpPr/>
          <p:nvPr/>
        </p:nvGrpSpPr>
        <p:grpSpPr>
          <a:xfrm>
            <a:off x="2059695" y="6094550"/>
            <a:ext cx="322782" cy="323003"/>
            <a:chOff x="2059695" y="6094550"/>
            <a:chExt cx="322782" cy="323003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F64EA82-3260-4FB2-981C-3F9EFCF89124}"/>
                </a:ext>
              </a:extLst>
            </p:cNvPr>
            <p:cNvSpPr/>
            <p:nvPr/>
          </p:nvSpPr>
          <p:spPr>
            <a:xfrm>
              <a:off x="2059695" y="6094550"/>
              <a:ext cx="233532" cy="233532"/>
            </a:xfrm>
            <a:custGeom>
              <a:avLst/>
              <a:gdLst>
                <a:gd name="connsiteX0" fmla="*/ 213291 w 233532"/>
                <a:gd name="connsiteY0" fmla="*/ 101866 h 233532"/>
                <a:gd name="connsiteX1" fmla="*/ 213309 w 233532"/>
                <a:gd name="connsiteY1" fmla="*/ 23112 h 233532"/>
                <a:gd name="connsiteX2" fmla="*/ 213291 w 233532"/>
                <a:gd name="connsiteY2" fmla="*/ 23094 h 233532"/>
                <a:gd name="connsiteX3" fmla="*/ 134663 w 233532"/>
                <a:gd name="connsiteY3" fmla="*/ 22950 h 233532"/>
                <a:gd name="connsiteX4" fmla="*/ 134519 w 233532"/>
                <a:gd name="connsiteY4" fmla="*/ 23094 h 233532"/>
                <a:gd name="connsiteX5" fmla="*/ 78741 w 233532"/>
                <a:gd name="connsiteY5" fmla="*/ 78782 h 233532"/>
                <a:gd name="connsiteX6" fmla="*/ 23052 w 233532"/>
                <a:gd name="connsiteY6" fmla="*/ 134561 h 233532"/>
                <a:gd name="connsiteX7" fmla="*/ 23052 w 233532"/>
                <a:gd name="connsiteY7" fmla="*/ 213333 h 233532"/>
                <a:gd name="connsiteX8" fmla="*/ 101825 w 233532"/>
                <a:gd name="connsiteY8" fmla="*/ 213333 h 233532"/>
                <a:gd name="connsiteX9" fmla="*/ 157603 w 233532"/>
                <a:gd name="connsiteY9" fmla="*/ 157645 h 233532"/>
                <a:gd name="connsiteX10" fmla="*/ 92663 w 233532"/>
                <a:gd name="connsiteY10" fmla="*/ 92884 h 233532"/>
                <a:gd name="connsiteX11" fmla="*/ 148351 w 233532"/>
                <a:gd name="connsiteY11" fmla="*/ 37106 h 233532"/>
                <a:gd name="connsiteX12" fmla="*/ 199369 w 233532"/>
                <a:gd name="connsiteY12" fmla="*/ 37106 h 233532"/>
                <a:gd name="connsiteX13" fmla="*/ 199369 w 233532"/>
                <a:gd name="connsiteY13" fmla="*/ 88124 h 233532"/>
                <a:gd name="connsiteX14" fmla="*/ 143681 w 233532"/>
                <a:gd name="connsiteY14" fmla="*/ 143902 h 23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532" h="233532">
                  <a:moveTo>
                    <a:pt x="213291" y="101866"/>
                  </a:moveTo>
                  <a:cubicBezTo>
                    <a:pt x="235046" y="80121"/>
                    <a:pt x="235055" y="44866"/>
                    <a:pt x="213309" y="23112"/>
                  </a:cubicBezTo>
                  <a:cubicBezTo>
                    <a:pt x="213300" y="23103"/>
                    <a:pt x="213300" y="23103"/>
                    <a:pt x="213291" y="23094"/>
                  </a:cubicBezTo>
                  <a:cubicBezTo>
                    <a:pt x="191618" y="1339"/>
                    <a:pt x="156417" y="1277"/>
                    <a:pt x="134663" y="22950"/>
                  </a:cubicBezTo>
                  <a:cubicBezTo>
                    <a:pt x="134618" y="22995"/>
                    <a:pt x="134564" y="23049"/>
                    <a:pt x="134519" y="23094"/>
                  </a:cubicBezTo>
                  <a:lnTo>
                    <a:pt x="78741" y="78782"/>
                  </a:lnTo>
                  <a:lnTo>
                    <a:pt x="23052" y="134561"/>
                  </a:lnTo>
                  <a:cubicBezTo>
                    <a:pt x="1298" y="156315"/>
                    <a:pt x="1298" y="191578"/>
                    <a:pt x="23052" y="213333"/>
                  </a:cubicBezTo>
                  <a:cubicBezTo>
                    <a:pt x="44807" y="235088"/>
                    <a:pt x="80070" y="235088"/>
                    <a:pt x="101825" y="213333"/>
                  </a:cubicBezTo>
                  <a:lnTo>
                    <a:pt x="157603" y="157645"/>
                  </a:lnTo>
                  <a:close/>
                  <a:moveTo>
                    <a:pt x="92663" y="92884"/>
                  </a:moveTo>
                  <a:lnTo>
                    <a:pt x="148351" y="37106"/>
                  </a:lnTo>
                  <a:cubicBezTo>
                    <a:pt x="162435" y="23013"/>
                    <a:pt x="185285" y="23013"/>
                    <a:pt x="199369" y="37106"/>
                  </a:cubicBezTo>
                  <a:cubicBezTo>
                    <a:pt x="213453" y="51190"/>
                    <a:pt x="213453" y="74031"/>
                    <a:pt x="199369" y="88124"/>
                  </a:cubicBezTo>
                  <a:lnTo>
                    <a:pt x="143681" y="143902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37AE757-BCD5-4C07-9007-4E2CA78F1C7F}"/>
                </a:ext>
              </a:extLst>
            </p:cNvPr>
            <p:cNvSpPr/>
            <p:nvPr/>
          </p:nvSpPr>
          <p:spPr>
            <a:xfrm>
              <a:off x="2204355" y="6238810"/>
              <a:ext cx="143712" cy="143712"/>
            </a:xfrm>
            <a:custGeom>
              <a:avLst/>
              <a:gdLst>
                <a:gd name="connsiteX0" fmla="*/ 91536 w 143712"/>
                <a:gd name="connsiteY0" fmla="*/ 6738 h 143712"/>
                <a:gd name="connsiteX1" fmla="*/ 6737 w 143712"/>
                <a:gd name="connsiteY1" fmla="*/ 92238 h 143712"/>
                <a:gd name="connsiteX2" fmla="*/ 23183 w 143712"/>
                <a:gd name="connsiteY2" fmla="*/ 142187 h 143712"/>
                <a:gd name="connsiteX3" fmla="*/ 142195 w 143712"/>
                <a:gd name="connsiteY3" fmla="*/ 23175 h 143712"/>
                <a:gd name="connsiteX4" fmla="*/ 91536 w 143712"/>
                <a:gd name="connsiteY4" fmla="*/ 6738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12" h="143712">
                  <a:moveTo>
                    <a:pt x="91536" y="6738"/>
                  </a:moveTo>
                  <a:cubicBezTo>
                    <a:pt x="44506" y="6936"/>
                    <a:pt x="6548" y="45208"/>
                    <a:pt x="6737" y="92238"/>
                  </a:cubicBezTo>
                  <a:cubicBezTo>
                    <a:pt x="6809" y="110202"/>
                    <a:pt x="12566" y="127690"/>
                    <a:pt x="23183" y="142187"/>
                  </a:cubicBezTo>
                  <a:lnTo>
                    <a:pt x="142195" y="23175"/>
                  </a:lnTo>
                  <a:cubicBezTo>
                    <a:pt x="127518" y="12388"/>
                    <a:pt x="109752" y="6621"/>
                    <a:pt x="91536" y="673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243035A-C47A-499F-8BC7-9C6BFBEE63D8}"/>
                </a:ext>
              </a:extLst>
            </p:cNvPr>
            <p:cNvSpPr/>
            <p:nvPr/>
          </p:nvSpPr>
          <p:spPr>
            <a:xfrm>
              <a:off x="2238765" y="6273841"/>
              <a:ext cx="143712" cy="143712"/>
            </a:xfrm>
            <a:custGeom>
              <a:avLst/>
              <a:gdLst>
                <a:gd name="connsiteX0" fmla="*/ 125928 w 143712"/>
                <a:gd name="connsiteY0" fmla="*/ 6737 h 143712"/>
                <a:gd name="connsiteX1" fmla="*/ 6737 w 143712"/>
                <a:gd name="connsiteY1" fmla="*/ 125748 h 143712"/>
                <a:gd name="connsiteX2" fmla="*/ 125748 w 143712"/>
                <a:gd name="connsiteY2" fmla="*/ 107389 h 143712"/>
                <a:gd name="connsiteX3" fmla="*/ 125748 w 143712"/>
                <a:gd name="connsiteY3" fmla="*/ 673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12" h="143712">
                  <a:moveTo>
                    <a:pt x="125928" y="6737"/>
                  </a:moveTo>
                  <a:lnTo>
                    <a:pt x="6737" y="125748"/>
                  </a:lnTo>
                  <a:cubicBezTo>
                    <a:pt x="44668" y="153538"/>
                    <a:pt x="97958" y="145320"/>
                    <a:pt x="125748" y="107389"/>
                  </a:cubicBezTo>
                  <a:cubicBezTo>
                    <a:pt x="147700" y="77425"/>
                    <a:pt x="147700" y="36700"/>
                    <a:pt x="125748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BC2E934C-48B7-4276-9FAA-1656C1DE5A3C}"/>
              </a:ext>
            </a:extLst>
          </p:cNvPr>
          <p:cNvGrpSpPr/>
          <p:nvPr/>
        </p:nvGrpSpPr>
        <p:grpSpPr>
          <a:xfrm>
            <a:off x="2448932" y="6094548"/>
            <a:ext cx="328721" cy="328113"/>
            <a:chOff x="2448932" y="6094548"/>
            <a:chExt cx="328721" cy="328113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9F21E98-C689-4B48-9EAB-C355AA8384AD}"/>
                </a:ext>
              </a:extLst>
            </p:cNvPr>
            <p:cNvSpPr/>
            <p:nvPr/>
          </p:nvSpPr>
          <p:spPr>
            <a:xfrm>
              <a:off x="2448932" y="6240195"/>
              <a:ext cx="143712" cy="125748"/>
            </a:xfrm>
            <a:custGeom>
              <a:avLst/>
              <a:gdLst>
                <a:gd name="connsiteX0" fmla="*/ 129803 w 143712"/>
                <a:gd name="connsiteY0" fmla="*/ 30503 h 125748"/>
                <a:gd name="connsiteX1" fmla="*/ 109863 w 143712"/>
                <a:gd name="connsiteY1" fmla="*/ 10563 h 125748"/>
                <a:gd name="connsiteX2" fmla="*/ 96479 w 143712"/>
                <a:gd name="connsiteY2" fmla="*/ 7419 h 125748"/>
                <a:gd name="connsiteX3" fmla="*/ 17797 w 143712"/>
                <a:gd name="connsiteY3" fmla="*/ 33647 h 125748"/>
                <a:gd name="connsiteX4" fmla="*/ 7557 w 143712"/>
                <a:gd name="connsiteY4" fmla="*/ 54216 h 125748"/>
                <a:gd name="connsiteX5" fmla="*/ 11420 w 143712"/>
                <a:gd name="connsiteY5" fmla="*/ 60503 h 125748"/>
                <a:gd name="connsiteX6" fmla="*/ 28126 w 143712"/>
                <a:gd name="connsiteY6" fmla="*/ 64455 h 125748"/>
                <a:gd name="connsiteX7" fmla="*/ 88306 w 143712"/>
                <a:gd name="connsiteY7" fmla="*/ 44335 h 125748"/>
                <a:gd name="connsiteX8" fmla="*/ 37737 w 143712"/>
                <a:gd name="connsiteY8" fmla="*/ 95353 h 125748"/>
                <a:gd name="connsiteX9" fmla="*/ 36659 w 143712"/>
                <a:gd name="connsiteY9" fmla="*/ 118572 h 125748"/>
                <a:gd name="connsiteX10" fmla="*/ 59887 w 143712"/>
                <a:gd name="connsiteY10" fmla="*/ 119649 h 125748"/>
                <a:gd name="connsiteX11" fmla="*/ 61000 w 143712"/>
                <a:gd name="connsiteY11" fmla="*/ 118527 h 125748"/>
                <a:gd name="connsiteX12" fmla="*/ 139054 w 143712"/>
                <a:gd name="connsiteY12" fmla="*/ 39754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712" h="125748">
                  <a:moveTo>
                    <a:pt x="129803" y="30503"/>
                  </a:moveTo>
                  <a:lnTo>
                    <a:pt x="109863" y="10563"/>
                  </a:lnTo>
                  <a:cubicBezTo>
                    <a:pt x="106359" y="7051"/>
                    <a:pt x="101177" y="5838"/>
                    <a:pt x="96479" y="7419"/>
                  </a:cubicBezTo>
                  <a:lnTo>
                    <a:pt x="17797" y="33647"/>
                  </a:lnTo>
                  <a:cubicBezTo>
                    <a:pt x="9327" y="36548"/>
                    <a:pt x="4764" y="45710"/>
                    <a:pt x="7557" y="54216"/>
                  </a:cubicBezTo>
                  <a:cubicBezTo>
                    <a:pt x="8375" y="56569"/>
                    <a:pt x="9695" y="58707"/>
                    <a:pt x="11420" y="60503"/>
                  </a:cubicBezTo>
                  <a:cubicBezTo>
                    <a:pt x="15803" y="64850"/>
                    <a:pt x="22261" y="66377"/>
                    <a:pt x="28126" y="64455"/>
                  </a:cubicBezTo>
                  <a:lnTo>
                    <a:pt x="88306" y="44335"/>
                  </a:lnTo>
                  <a:lnTo>
                    <a:pt x="37737" y="95353"/>
                  </a:lnTo>
                  <a:cubicBezTo>
                    <a:pt x="31027" y="101470"/>
                    <a:pt x="30543" y="111862"/>
                    <a:pt x="36659" y="118572"/>
                  </a:cubicBezTo>
                  <a:cubicBezTo>
                    <a:pt x="42776" y="125281"/>
                    <a:pt x="53177" y="125766"/>
                    <a:pt x="59887" y="119649"/>
                  </a:cubicBezTo>
                  <a:cubicBezTo>
                    <a:pt x="60273" y="119290"/>
                    <a:pt x="60650" y="118922"/>
                    <a:pt x="61000" y="118527"/>
                  </a:cubicBezTo>
                  <a:lnTo>
                    <a:pt x="139054" y="3975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085DF8F-74CF-408C-B80F-30C4C8E13F0D}"/>
                </a:ext>
              </a:extLst>
            </p:cNvPr>
            <p:cNvSpPr/>
            <p:nvPr/>
          </p:nvSpPr>
          <p:spPr>
            <a:xfrm>
              <a:off x="2594560" y="6094548"/>
              <a:ext cx="125748" cy="143712"/>
            </a:xfrm>
            <a:custGeom>
              <a:avLst/>
              <a:gdLst>
                <a:gd name="connsiteX0" fmla="*/ 28186 w 125748"/>
                <a:gd name="connsiteY0" fmla="*/ 127467 h 143712"/>
                <a:gd name="connsiteX1" fmla="*/ 39863 w 125748"/>
                <a:gd name="connsiteY1" fmla="*/ 139054 h 143712"/>
                <a:gd name="connsiteX2" fmla="*/ 118635 w 125748"/>
                <a:gd name="connsiteY2" fmla="*/ 60910 h 143712"/>
                <a:gd name="connsiteX3" fmla="*/ 117468 w 125748"/>
                <a:gd name="connsiteY3" fmla="*/ 37692 h 143712"/>
                <a:gd name="connsiteX4" fmla="*/ 95372 w 125748"/>
                <a:gd name="connsiteY4" fmla="*/ 37737 h 143712"/>
                <a:gd name="connsiteX5" fmla="*/ 44354 w 125748"/>
                <a:gd name="connsiteY5" fmla="*/ 88305 h 143712"/>
                <a:gd name="connsiteX6" fmla="*/ 64474 w 125748"/>
                <a:gd name="connsiteY6" fmla="*/ 28126 h 143712"/>
                <a:gd name="connsiteX7" fmla="*/ 60522 w 125748"/>
                <a:gd name="connsiteY7" fmla="*/ 11419 h 143712"/>
                <a:gd name="connsiteX8" fmla="*/ 54234 w 125748"/>
                <a:gd name="connsiteY8" fmla="*/ 7557 h 143712"/>
                <a:gd name="connsiteX9" fmla="*/ 33665 w 125748"/>
                <a:gd name="connsiteY9" fmla="*/ 17797 h 143712"/>
                <a:gd name="connsiteX10" fmla="*/ 7438 w 125748"/>
                <a:gd name="connsiteY10" fmla="*/ 96479 h 143712"/>
                <a:gd name="connsiteX11" fmla="*/ 10582 w 125748"/>
                <a:gd name="connsiteY11" fmla="*/ 109773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48" h="143712">
                  <a:moveTo>
                    <a:pt x="28186" y="127467"/>
                  </a:moveTo>
                  <a:lnTo>
                    <a:pt x="39863" y="139054"/>
                  </a:lnTo>
                  <a:lnTo>
                    <a:pt x="118635" y="60910"/>
                  </a:lnTo>
                  <a:cubicBezTo>
                    <a:pt x="124725" y="54174"/>
                    <a:pt x="124204" y="43782"/>
                    <a:pt x="117468" y="37692"/>
                  </a:cubicBezTo>
                  <a:cubicBezTo>
                    <a:pt x="111189" y="32016"/>
                    <a:pt x="101632" y="32033"/>
                    <a:pt x="95372" y="37737"/>
                  </a:cubicBezTo>
                  <a:lnTo>
                    <a:pt x="44354" y="88305"/>
                  </a:lnTo>
                  <a:lnTo>
                    <a:pt x="64474" y="28126"/>
                  </a:lnTo>
                  <a:cubicBezTo>
                    <a:pt x="66396" y="22261"/>
                    <a:pt x="64878" y="15803"/>
                    <a:pt x="60522" y="11419"/>
                  </a:cubicBezTo>
                  <a:cubicBezTo>
                    <a:pt x="58752" y="9659"/>
                    <a:pt x="56606" y="8339"/>
                    <a:pt x="54234" y="7557"/>
                  </a:cubicBezTo>
                  <a:cubicBezTo>
                    <a:pt x="45728" y="4764"/>
                    <a:pt x="36567" y="9327"/>
                    <a:pt x="33665" y="17797"/>
                  </a:cubicBezTo>
                  <a:lnTo>
                    <a:pt x="7438" y="96479"/>
                  </a:lnTo>
                  <a:cubicBezTo>
                    <a:pt x="5821" y="101141"/>
                    <a:pt x="7052" y="106324"/>
                    <a:pt x="10582" y="10977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FB503D07-AB19-47CA-A052-86A24A6F623A}"/>
                </a:ext>
              </a:extLst>
            </p:cNvPr>
            <p:cNvSpPr/>
            <p:nvPr/>
          </p:nvSpPr>
          <p:spPr>
            <a:xfrm>
              <a:off x="2580049" y="6225057"/>
              <a:ext cx="197604" cy="197604"/>
            </a:xfrm>
            <a:custGeom>
              <a:avLst/>
              <a:gdLst>
                <a:gd name="connsiteX0" fmla="*/ 171499 w 197604"/>
                <a:gd name="connsiteY0" fmla="*/ 40162 h 197604"/>
                <a:gd name="connsiteX1" fmla="*/ 187487 w 197604"/>
                <a:gd name="connsiteY1" fmla="*/ 24174 h 197604"/>
                <a:gd name="connsiteX2" fmla="*/ 188673 w 197604"/>
                <a:gd name="connsiteY2" fmla="*/ 10252 h 197604"/>
                <a:gd name="connsiteX3" fmla="*/ 174751 w 197604"/>
                <a:gd name="connsiteY3" fmla="*/ 9066 h 197604"/>
                <a:gd name="connsiteX4" fmla="*/ 173565 w 197604"/>
                <a:gd name="connsiteY4" fmla="*/ 10252 h 197604"/>
                <a:gd name="connsiteX5" fmla="*/ 9644 w 197604"/>
                <a:gd name="connsiteY5" fmla="*/ 174173 h 197604"/>
                <a:gd name="connsiteX6" fmla="*/ 9563 w 197604"/>
                <a:gd name="connsiteY6" fmla="*/ 188015 h 197604"/>
                <a:gd name="connsiteX7" fmla="*/ 9644 w 197604"/>
                <a:gd name="connsiteY7" fmla="*/ 188095 h 197604"/>
                <a:gd name="connsiteX8" fmla="*/ 16649 w 197604"/>
                <a:gd name="connsiteY8" fmla="*/ 190970 h 197604"/>
                <a:gd name="connsiteX9" fmla="*/ 23566 w 197604"/>
                <a:gd name="connsiteY9" fmla="*/ 188095 h 197604"/>
                <a:gd name="connsiteX10" fmla="*/ 39553 w 197604"/>
                <a:gd name="connsiteY10" fmla="*/ 172107 h 197604"/>
                <a:gd name="connsiteX11" fmla="*/ 55541 w 197604"/>
                <a:gd name="connsiteY11" fmla="*/ 188095 h 197604"/>
                <a:gd name="connsiteX12" fmla="*/ 62547 w 197604"/>
                <a:gd name="connsiteY12" fmla="*/ 190970 h 197604"/>
                <a:gd name="connsiteX13" fmla="*/ 69104 w 197604"/>
                <a:gd name="connsiteY13" fmla="*/ 190970 h 197604"/>
                <a:gd name="connsiteX14" fmla="*/ 76020 w 197604"/>
                <a:gd name="connsiteY14" fmla="*/ 188095 h 197604"/>
                <a:gd name="connsiteX15" fmla="*/ 95332 w 197604"/>
                <a:gd name="connsiteY15" fmla="*/ 168784 h 197604"/>
                <a:gd name="connsiteX16" fmla="*/ 114553 w 197604"/>
                <a:gd name="connsiteY16" fmla="*/ 188095 h 197604"/>
                <a:gd name="connsiteX17" fmla="*/ 121559 w 197604"/>
                <a:gd name="connsiteY17" fmla="*/ 190970 h 197604"/>
                <a:gd name="connsiteX18" fmla="*/ 128475 w 197604"/>
                <a:gd name="connsiteY18" fmla="*/ 188095 h 197604"/>
                <a:gd name="connsiteX19" fmla="*/ 187487 w 197604"/>
                <a:gd name="connsiteY19" fmla="*/ 129084 h 197604"/>
                <a:gd name="connsiteX20" fmla="*/ 187568 w 197604"/>
                <a:gd name="connsiteY20" fmla="*/ 115242 h 197604"/>
                <a:gd name="connsiteX21" fmla="*/ 187487 w 197604"/>
                <a:gd name="connsiteY21" fmla="*/ 115162 h 197604"/>
                <a:gd name="connsiteX22" fmla="*/ 168445 w 197604"/>
                <a:gd name="connsiteY22" fmla="*/ 95850 h 197604"/>
                <a:gd name="connsiteX23" fmla="*/ 187757 w 197604"/>
                <a:gd name="connsiteY23" fmla="*/ 76629 h 197604"/>
                <a:gd name="connsiteX24" fmla="*/ 190631 w 197604"/>
                <a:gd name="connsiteY24" fmla="*/ 69623 h 197604"/>
                <a:gd name="connsiteX25" fmla="*/ 190631 w 197604"/>
                <a:gd name="connsiteY25" fmla="*/ 63066 h 197604"/>
                <a:gd name="connsiteX26" fmla="*/ 187757 w 197604"/>
                <a:gd name="connsiteY26" fmla="*/ 56150 h 197604"/>
                <a:gd name="connsiteX27" fmla="*/ 128116 w 197604"/>
                <a:gd name="connsiteY27" fmla="*/ 83545 h 197604"/>
                <a:gd name="connsiteX28" fmla="*/ 140422 w 197604"/>
                <a:gd name="connsiteY28" fmla="*/ 95850 h 197604"/>
                <a:gd name="connsiteX29" fmla="*/ 124793 w 197604"/>
                <a:gd name="connsiteY29" fmla="*/ 111479 h 197604"/>
                <a:gd name="connsiteX30" fmla="*/ 112487 w 197604"/>
                <a:gd name="connsiteY30" fmla="*/ 99173 h 197604"/>
                <a:gd name="connsiteX31" fmla="*/ 65781 w 197604"/>
                <a:gd name="connsiteY31" fmla="*/ 170131 h 197604"/>
                <a:gd name="connsiteX32" fmla="*/ 53476 w 197604"/>
                <a:gd name="connsiteY32" fmla="*/ 157826 h 197604"/>
                <a:gd name="connsiteX33" fmla="*/ 69104 w 197604"/>
                <a:gd name="connsiteY33" fmla="*/ 142197 h 197604"/>
                <a:gd name="connsiteX34" fmla="*/ 81410 w 197604"/>
                <a:gd name="connsiteY34" fmla="*/ 154503 h 197604"/>
                <a:gd name="connsiteX35" fmla="*/ 82937 w 197604"/>
                <a:gd name="connsiteY35" fmla="*/ 128275 h 197604"/>
                <a:gd name="connsiteX36" fmla="*/ 98565 w 197604"/>
                <a:gd name="connsiteY36" fmla="*/ 112736 h 197604"/>
                <a:gd name="connsiteX37" fmla="*/ 110871 w 197604"/>
                <a:gd name="connsiteY37" fmla="*/ 125042 h 197604"/>
                <a:gd name="connsiteX38" fmla="*/ 95332 w 197604"/>
                <a:gd name="connsiteY38" fmla="*/ 140670 h 197604"/>
                <a:gd name="connsiteX39" fmla="*/ 121559 w 197604"/>
                <a:gd name="connsiteY39" fmla="*/ 166898 h 197604"/>
                <a:gd name="connsiteX40" fmla="*/ 109164 w 197604"/>
                <a:gd name="connsiteY40" fmla="*/ 154503 h 197604"/>
                <a:gd name="connsiteX41" fmla="*/ 124793 w 197604"/>
                <a:gd name="connsiteY41" fmla="*/ 138964 h 197604"/>
                <a:gd name="connsiteX42" fmla="*/ 137098 w 197604"/>
                <a:gd name="connsiteY42" fmla="*/ 151269 h 197604"/>
                <a:gd name="connsiteX43" fmla="*/ 151020 w 197604"/>
                <a:gd name="connsiteY43" fmla="*/ 137347 h 197604"/>
                <a:gd name="connsiteX44" fmla="*/ 138715 w 197604"/>
                <a:gd name="connsiteY44" fmla="*/ 125221 h 197604"/>
                <a:gd name="connsiteX45" fmla="*/ 154344 w 197604"/>
                <a:gd name="connsiteY45" fmla="*/ 109593 h 197604"/>
                <a:gd name="connsiteX46" fmla="*/ 166649 w 197604"/>
                <a:gd name="connsiteY46" fmla="*/ 121898 h 197604"/>
                <a:gd name="connsiteX47" fmla="*/ 154344 w 197604"/>
                <a:gd name="connsiteY47" fmla="*/ 81659 h 197604"/>
                <a:gd name="connsiteX48" fmla="*/ 141948 w 197604"/>
                <a:gd name="connsiteY48" fmla="*/ 69264 h 197604"/>
                <a:gd name="connsiteX49" fmla="*/ 157577 w 197604"/>
                <a:gd name="connsiteY49" fmla="*/ 53724 h 197604"/>
                <a:gd name="connsiteX50" fmla="*/ 169883 w 197604"/>
                <a:gd name="connsiteY50" fmla="*/ 66030 h 19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97604" h="197604">
                  <a:moveTo>
                    <a:pt x="171499" y="40162"/>
                  </a:moveTo>
                  <a:lnTo>
                    <a:pt x="187487" y="24174"/>
                  </a:lnTo>
                  <a:cubicBezTo>
                    <a:pt x="191664" y="20662"/>
                    <a:pt x="192194" y="14428"/>
                    <a:pt x="188673" y="10252"/>
                  </a:cubicBezTo>
                  <a:cubicBezTo>
                    <a:pt x="185161" y="6075"/>
                    <a:pt x="178927" y="5545"/>
                    <a:pt x="174751" y="9066"/>
                  </a:cubicBezTo>
                  <a:cubicBezTo>
                    <a:pt x="174329" y="9425"/>
                    <a:pt x="173924" y="9820"/>
                    <a:pt x="173565" y="10252"/>
                  </a:cubicBezTo>
                  <a:lnTo>
                    <a:pt x="9644" y="174173"/>
                  </a:lnTo>
                  <a:cubicBezTo>
                    <a:pt x="5799" y="177973"/>
                    <a:pt x="5763" y="184170"/>
                    <a:pt x="9563" y="188015"/>
                  </a:cubicBezTo>
                  <a:cubicBezTo>
                    <a:pt x="9590" y="188042"/>
                    <a:pt x="9616" y="188069"/>
                    <a:pt x="9644" y="188095"/>
                  </a:cubicBezTo>
                  <a:cubicBezTo>
                    <a:pt x="11521" y="189919"/>
                    <a:pt x="14027" y="190952"/>
                    <a:pt x="16649" y="190970"/>
                  </a:cubicBezTo>
                  <a:cubicBezTo>
                    <a:pt x="19245" y="190970"/>
                    <a:pt x="21733" y="189937"/>
                    <a:pt x="23566" y="188095"/>
                  </a:cubicBezTo>
                  <a:lnTo>
                    <a:pt x="39553" y="172107"/>
                  </a:lnTo>
                  <a:lnTo>
                    <a:pt x="55541" y="188095"/>
                  </a:lnTo>
                  <a:cubicBezTo>
                    <a:pt x="57410" y="189937"/>
                    <a:pt x="59925" y="190970"/>
                    <a:pt x="62547" y="190970"/>
                  </a:cubicBezTo>
                  <a:lnTo>
                    <a:pt x="69104" y="190970"/>
                  </a:lnTo>
                  <a:cubicBezTo>
                    <a:pt x="71700" y="190943"/>
                    <a:pt x="74179" y="189919"/>
                    <a:pt x="76020" y="188095"/>
                  </a:cubicBezTo>
                  <a:lnTo>
                    <a:pt x="95332" y="168784"/>
                  </a:lnTo>
                  <a:lnTo>
                    <a:pt x="114553" y="188095"/>
                  </a:lnTo>
                  <a:cubicBezTo>
                    <a:pt x="116431" y="189919"/>
                    <a:pt x="118937" y="190952"/>
                    <a:pt x="121559" y="190970"/>
                  </a:cubicBezTo>
                  <a:cubicBezTo>
                    <a:pt x="124155" y="190970"/>
                    <a:pt x="126643" y="189937"/>
                    <a:pt x="128475" y="188095"/>
                  </a:cubicBezTo>
                  <a:lnTo>
                    <a:pt x="187487" y="129084"/>
                  </a:lnTo>
                  <a:cubicBezTo>
                    <a:pt x="191332" y="125284"/>
                    <a:pt x="191367" y="119087"/>
                    <a:pt x="187568" y="115242"/>
                  </a:cubicBezTo>
                  <a:cubicBezTo>
                    <a:pt x="187541" y="115215"/>
                    <a:pt x="187514" y="115188"/>
                    <a:pt x="187487" y="115162"/>
                  </a:cubicBezTo>
                  <a:lnTo>
                    <a:pt x="168445" y="95850"/>
                  </a:lnTo>
                  <a:lnTo>
                    <a:pt x="187757" y="76629"/>
                  </a:lnTo>
                  <a:cubicBezTo>
                    <a:pt x="189616" y="74769"/>
                    <a:pt x="190649" y="72245"/>
                    <a:pt x="190631" y="69623"/>
                  </a:cubicBezTo>
                  <a:lnTo>
                    <a:pt x="190631" y="63066"/>
                  </a:lnTo>
                  <a:cubicBezTo>
                    <a:pt x="190640" y="60470"/>
                    <a:pt x="189598" y="57973"/>
                    <a:pt x="187757" y="56150"/>
                  </a:cubicBezTo>
                  <a:close/>
                  <a:moveTo>
                    <a:pt x="128116" y="83545"/>
                  </a:moveTo>
                  <a:lnTo>
                    <a:pt x="140422" y="95850"/>
                  </a:lnTo>
                  <a:lnTo>
                    <a:pt x="124793" y="111479"/>
                  </a:lnTo>
                  <a:lnTo>
                    <a:pt x="112487" y="99173"/>
                  </a:lnTo>
                  <a:close/>
                  <a:moveTo>
                    <a:pt x="65781" y="170131"/>
                  </a:moveTo>
                  <a:lnTo>
                    <a:pt x="53476" y="157826"/>
                  </a:lnTo>
                  <a:lnTo>
                    <a:pt x="69104" y="142197"/>
                  </a:lnTo>
                  <a:lnTo>
                    <a:pt x="81410" y="154503"/>
                  </a:lnTo>
                  <a:close/>
                  <a:moveTo>
                    <a:pt x="82937" y="128275"/>
                  </a:moveTo>
                  <a:lnTo>
                    <a:pt x="98565" y="112736"/>
                  </a:lnTo>
                  <a:lnTo>
                    <a:pt x="110871" y="125042"/>
                  </a:lnTo>
                  <a:lnTo>
                    <a:pt x="95332" y="140670"/>
                  </a:lnTo>
                  <a:close/>
                  <a:moveTo>
                    <a:pt x="121559" y="166898"/>
                  </a:moveTo>
                  <a:lnTo>
                    <a:pt x="109164" y="154503"/>
                  </a:lnTo>
                  <a:lnTo>
                    <a:pt x="124793" y="138964"/>
                  </a:lnTo>
                  <a:lnTo>
                    <a:pt x="137098" y="151269"/>
                  </a:lnTo>
                  <a:close/>
                  <a:moveTo>
                    <a:pt x="151020" y="137347"/>
                  </a:moveTo>
                  <a:lnTo>
                    <a:pt x="138715" y="125221"/>
                  </a:lnTo>
                  <a:lnTo>
                    <a:pt x="154344" y="109593"/>
                  </a:lnTo>
                  <a:lnTo>
                    <a:pt x="166649" y="121898"/>
                  </a:lnTo>
                  <a:close/>
                  <a:moveTo>
                    <a:pt x="154344" y="81659"/>
                  </a:moveTo>
                  <a:lnTo>
                    <a:pt x="141948" y="69264"/>
                  </a:lnTo>
                  <a:lnTo>
                    <a:pt x="157577" y="53724"/>
                  </a:lnTo>
                  <a:lnTo>
                    <a:pt x="169883" y="66030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6485527-44CA-4DB6-9DAE-A729D1122103}"/>
                </a:ext>
              </a:extLst>
            </p:cNvPr>
            <p:cNvSpPr/>
            <p:nvPr/>
          </p:nvSpPr>
          <p:spPr>
            <a:xfrm>
              <a:off x="2501525" y="6147260"/>
              <a:ext cx="161676" cy="161676"/>
            </a:xfrm>
            <a:custGeom>
              <a:avLst/>
              <a:gdLst>
                <a:gd name="connsiteX0" fmla="*/ 100652 w 161676"/>
                <a:gd name="connsiteY0" fmla="*/ 119126 h 161676"/>
                <a:gd name="connsiteX1" fmla="*/ 105054 w 161676"/>
                <a:gd name="connsiteY1" fmla="*/ 123528 h 161676"/>
                <a:gd name="connsiteX2" fmla="*/ 105054 w 161676"/>
                <a:gd name="connsiteY2" fmla="*/ 124515 h 161676"/>
                <a:gd name="connsiteX3" fmla="*/ 124724 w 161676"/>
                <a:gd name="connsiteY3" fmla="*/ 144186 h 161676"/>
                <a:gd name="connsiteX4" fmla="*/ 130024 w 161676"/>
                <a:gd name="connsiteY4" fmla="*/ 143377 h 161676"/>
                <a:gd name="connsiteX5" fmla="*/ 130652 w 161676"/>
                <a:gd name="connsiteY5" fmla="*/ 144276 h 161676"/>
                <a:gd name="connsiteX6" fmla="*/ 140712 w 161676"/>
                <a:gd name="connsiteY6" fmla="*/ 154426 h 161676"/>
                <a:gd name="connsiteX7" fmla="*/ 147718 w 161676"/>
                <a:gd name="connsiteY7" fmla="*/ 157299 h 161676"/>
                <a:gd name="connsiteX8" fmla="*/ 157455 w 161676"/>
                <a:gd name="connsiteY8" fmla="*/ 147285 h 161676"/>
                <a:gd name="connsiteX9" fmla="*/ 154634 w 161676"/>
                <a:gd name="connsiteY9" fmla="*/ 140503 h 161676"/>
                <a:gd name="connsiteX10" fmla="*/ 144575 w 161676"/>
                <a:gd name="connsiteY10" fmla="*/ 130443 h 161676"/>
                <a:gd name="connsiteX11" fmla="*/ 143586 w 161676"/>
                <a:gd name="connsiteY11" fmla="*/ 129815 h 161676"/>
                <a:gd name="connsiteX12" fmla="*/ 144395 w 161676"/>
                <a:gd name="connsiteY12" fmla="*/ 124515 h 161676"/>
                <a:gd name="connsiteX13" fmla="*/ 124724 w 161676"/>
                <a:gd name="connsiteY13" fmla="*/ 104845 h 161676"/>
                <a:gd name="connsiteX14" fmla="*/ 123736 w 161676"/>
                <a:gd name="connsiteY14" fmla="*/ 104845 h 161676"/>
                <a:gd name="connsiteX15" fmla="*/ 119335 w 161676"/>
                <a:gd name="connsiteY15" fmla="*/ 100444 h 161676"/>
                <a:gd name="connsiteX16" fmla="*/ 29515 w 161676"/>
                <a:gd name="connsiteY16" fmla="*/ 10624 h 161676"/>
                <a:gd name="connsiteX17" fmla="*/ 10653 w 161676"/>
                <a:gd name="connsiteY17" fmla="*/ 10624 h 161676"/>
                <a:gd name="connsiteX18" fmla="*/ 10554 w 161676"/>
                <a:gd name="connsiteY18" fmla="*/ 29297 h 161676"/>
                <a:gd name="connsiteX19" fmla="*/ 10653 w 161676"/>
                <a:gd name="connsiteY19" fmla="*/ 29396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676" h="161676">
                  <a:moveTo>
                    <a:pt x="100652" y="119126"/>
                  </a:moveTo>
                  <a:lnTo>
                    <a:pt x="105054" y="123528"/>
                  </a:lnTo>
                  <a:cubicBezTo>
                    <a:pt x="105054" y="123528"/>
                    <a:pt x="105054" y="124156"/>
                    <a:pt x="105054" y="124515"/>
                  </a:cubicBezTo>
                  <a:cubicBezTo>
                    <a:pt x="105054" y="135383"/>
                    <a:pt x="113865" y="144186"/>
                    <a:pt x="124724" y="144186"/>
                  </a:cubicBezTo>
                  <a:cubicBezTo>
                    <a:pt x="126521" y="144150"/>
                    <a:pt x="128299" y="143881"/>
                    <a:pt x="130024" y="143377"/>
                  </a:cubicBezTo>
                  <a:cubicBezTo>
                    <a:pt x="130203" y="143701"/>
                    <a:pt x="130410" y="143997"/>
                    <a:pt x="130652" y="144276"/>
                  </a:cubicBezTo>
                  <a:lnTo>
                    <a:pt x="140712" y="154426"/>
                  </a:lnTo>
                  <a:cubicBezTo>
                    <a:pt x="142590" y="156249"/>
                    <a:pt x="145095" y="157282"/>
                    <a:pt x="147718" y="157299"/>
                  </a:cubicBezTo>
                  <a:cubicBezTo>
                    <a:pt x="153170" y="157219"/>
                    <a:pt x="157536" y="152737"/>
                    <a:pt x="157455" y="147285"/>
                  </a:cubicBezTo>
                  <a:cubicBezTo>
                    <a:pt x="157419" y="144743"/>
                    <a:pt x="156413" y="142318"/>
                    <a:pt x="154634" y="140503"/>
                  </a:cubicBezTo>
                  <a:lnTo>
                    <a:pt x="144575" y="130443"/>
                  </a:lnTo>
                  <a:cubicBezTo>
                    <a:pt x="144278" y="130192"/>
                    <a:pt x="143946" y="129976"/>
                    <a:pt x="143586" y="129815"/>
                  </a:cubicBezTo>
                  <a:cubicBezTo>
                    <a:pt x="144081" y="128090"/>
                    <a:pt x="144350" y="126312"/>
                    <a:pt x="144395" y="124515"/>
                  </a:cubicBezTo>
                  <a:cubicBezTo>
                    <a:pt x="144395" y="113647"/>
                    <a:pt x="135593" y="104845"/>
                    <a:pt x="124724" y="104845"/>
                  </a:cubicBezTo>
                  <a:lnTo>
                    <a:pt x="123736" y="104845"/>
                  </a:lnTo>
                  <a:lnTo>
                    <a:pt x="119335" y="100444"/>
                  </a:lnTo>
                  <a:lnTo>
                    <a:pt x="29515" y="10624"/>
                  </a:lnTo>
                  <a:cubicBezTo>
                    <a:pt x="24297" y="5441"/>
                    <a:pt x="15871" y="5441"/>
                    <a:pt x="10653" y="10624"/>
                  </a:cubicBezTo>
                  <a:cubicBezTo>
                    <a:pt x="5470" y="15752"/>
                    <a:pt x="5425" y="24114"/>
                    <a:pt x="10554" y="29297"/>
                  </a:cubicBezTo>
                  <a:cubicBezTo>
                    <a:pt x="10590" y="29333"/>
                    <a:pt x="10617" y="29360"/>
                    <a:pt x="10653" y="2939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E6A6B1CE-C885-4A32-85DC-B0A63482A35E}"/>
              </a:ext>
            </a:extLst>
          </p:cNvPr>
          <p:cNvSpPr/>
          <p:nvPr/>
        </p:nvSpPr>
        <p:spPr>
          <a:xfrm>
            <a:off x="3319301" y="6094553"/>
            <a:ext cx="143712" cy="323352"/>
          </a:xfrm>
          <a:custGeom>
            <a:avLst/>
            <a:gdLst>
              <a:gd name="connsiteX0" fmla="*/ 98533 w 143712"/>
              <a:gd name="connsiteY0" fmla="*/ 142283 h 323352"/>
              <a:gd name="connsiteX1" fmla="*/ 98533 w 143712"/>
              <a:gd name="connsiteY1" fmla="*/ 105097 h 323352"/>
              <a:gd name="connsiteX2" fmla="*/ 105090 w 143712"/>
              <a:gd name="connsiteY2" fmla="*/ 98540 h 323352"/>
              <a:gd name="connsiteX3" fmla="*/ 105090 w 143712"/>
              <a:gd name="connsiteY3" fmla="*/ 78870 h 323352"/>
              <a:gd name="connsiteX4" fmla="*/ 98533 w 143712"/>
              <a:gd name="connsiteY4" fmla="*/ 72313 h 323352"/>
              <a:gd name="connsiteX5" fmla="*/ 85419 w 143712"/>
              <a:gd name="connsiteY5" fmla="*/ 72313 h 323352"/>
              <a:gd name="connsiteX6" fmla="*/ 85419 w 143712"/>
              <a:gd name="connsiteY6" fmla="*/ 8361 h 323352"/>
              <a:gd name="connsiteX7" fmla="*/ 81736 w 143712"/>
              <a:gd name="connsiteY7" fmla="*/ 7193 h 323352"/>
              <a:gd name="connsiteX8" fmla="*/ 59820 w 143712"/>
              <a:gd name="connsiteY8" fmla="*/ 24169 h 323352"/>
              <a:gd name="connsiteX9" fmla="*/ 59192 w 143712"/>
              <a:gd name="connsiteY9" fmla="*/ 25337 h 323352"/>
              <a:gd name="connsiteX10" fmla="*/ 59192 w 143712"/>
              <a:gd name="connsiteY10" fmla="*/ 72313 h 323352"/>
              <a:gd name="connsiteX11" fmla="*/ 46078 w 143712"/>
              <a:gd name="connsiteY11" fmla="*/ 72313 h 323352"/>
              <a:gd name="connsiteX12" fmla="*/ 39521 w 143712"/>
              <a:gd name="connsiteY12" fmla="*/ 78870 h 323352"/>
              <a:gd name="connsiteX13" fmla="*/ 39521 w 143712"/>
              <a:gd name="connsiteY13" fmla="*/ 98540 h 323352"/>
              <a:gd name="connsiteX14" fmla="*/ 46078 w 143712"/>
              <a:gd name="connsiteY14" fmla="*/ 105097 h 323352"/>
              <a:gd name="connsiteX15" fmla="*/ 46078 w 143712"/>
              <a:gd name="connsiteY15" fmla="*/ 142283 h 323352"/>
              <a:gd name="connsiteX16" fmla="*/ 6737 w 143712"/>
              <a:gd name="connsiteY16" fmla="*/ 200127 h 323352"/>
              <a:gd name="connsiteX17" fmla="*/ 6737 w 143712"/>
              <a:gd name="connsiteY17" fmla="*/ 308360 h 323352"/>
              <a:gd name="connsiteX18" fmla="*/ 19850 w 143712"/>
              <a:gd name="connsiteY18" fmla="*/ 321474 h 323352"/>
              <a:gd name="connsiteX19" fmla="*/ 124760 w 143712"/>
              <a:gd name="connsiteY19" fmla="*/ 321474 h 323352"/>
              <a:gd name="connsiteX20" fmla="*/ 137874 w 143712"/>
              <a:gd name="connsiteY20" fmla="*/ 308360 h 323352"/>
              <a:gd name="connsiteX21" fmla="*/ 137874 w 143712"/>
              <a:gd name="connsiteY21" fmla="*/ 200127 h 323352"/>
              <a:gd name="connsiteX22" fmla="*/ 98533 w 143712"/>
              <a:gd name="connsiteY22" fmla="*/ 142283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3712" h="323352">
                <a:moveTo>
                  <a:pt x="98533" y="142283"/>
                </a:moveTo>
                <a:lnTo>
                  <a:pt x="98533" y="105097"/>
                </a:lnTo>
                <a:cubicBezTo>
                  <a:pt x="102153" y="105097"/>
                  <a:pt x="105090" y="102160"/>
                  <a:pt x="105090" y="98540"/>
                </a:cubicBezTo>
                <a:lnTo>
                  <a:pt x="105090" y="78870"/>
                </a:lnTo>
                <a:cubicBezTo>
                  <a:pt x="105090" y="75250"/>
                  <a:pt x="102153" y="72313"/>
                  <a:pt x="98533" y="72313"/>
                </a:cubicBezTo>
                <a:lnTo>
                  <a:pt x="85419" y="72313"/>
                </a:lnTo>
                <a:lnTo>
                  <a:pt x="85419" y="8361"/>
                </a:lnTo>
                <a:cubicBezTo>
                  <a:pt x="85419" y="6924"/>
                  <a:pt x="83084" y="6205"/>
                  <a:pt x="81736" y="7193"/>
                </a:cubicBezTo>
                <a:lnTo>
                  <a:pt x="59820" y="24169"/>
                </a:lnTo>
                <a:cubicBezTo>
                  <a:pt x="59443" y="24439"/>
                  <a:pt x="59209" y="24870"/>
                  <a:pt x="59192" y="25337"/>
                </a:cubicBezTo>
                <a:lnTo>
                  <a:pt x="59192" y="72313"/>
                </a:lnTo>
                <a:lnTo>
                  <a:pt x="46078" y="72313"/>
                </a:lnTo>
                <a:cubicBezTo>
                  <a:pt x="42458" y="72313"/>
                  <a:pt x="39521" y="75250"/>
                  <a:pt x="39521" y="78870"/>
                </a:cubicBezTo>
                <a:lnTo>
                  <a:pt x="39521" y="98540"/>
                </a:lnTo>
                <a:cubicBezTo>
                  <a:pt x="39521" y="102160"/>
                  <a:pt x="42458" y="105097"/>
                  <a:pt x="46078" y="105097"/>
                </a:cubicBezTo>
                <a:lnTo>
                  <a:pt x="46078" y="142283"/>
                </a:lnTo>
                <a:cubicBezTo>
                  <a:pt x="22365" y="151696"/>
                  <a:pt x="6772" y="174609"/>
                  <a:pt x="6737" y="200127"/>
                </a:cubicBezTo>
                <a:lnTo>
                  <a:pt x="6737" y="308360"/>
                </a:lnTo>
                <a:cubicBezTo>
                  <a:pt x="6781" y="315581"/>
                  <a:pt x="12629" y="321429"/>
                  <a:pt x="19850" y="321474"/>
                </a:cubicBezTo>
                <a:lnTo>
                  <a:pt x="124760" y="321474"/>
                </a:lnTo>
                <a:cubicBezTo>
                  <a:pt x="132000" y="321474"/>
                  <a:pt x="137874" y="315600"/>
                  <a:pt x="137874" y="308360"/>
                </a:cubicBezTo>
                <a:lnTo>
                  <a:pt x="137874" y="200127"/>
                </a:lnTo>
                <a:cubicBezTo>
                  <a:pt x="137856" y="174600"/>
                  <a:pt x="122263" y="151678"/>
                  <a:pt x="98533" y="142283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C691F305-82DF-4375-8429-6552F042E0F1}"/>
              </a:ext>
            </a:extLst>
          </p:cNvPr>
          <p:cNvGrpSpPr/>
          <p:nvPr/>
        </p:nvGrpSpPr>
        <p:grpSpPr>
          <a:xfrm>
            <a:off x="4052053" y="6094561"/>
            <a:ext cx="233532" cy="325867"/>
            <a:chOff x="4052053" y="6094561"/>
            <a:chExt cx="233532" cy="325867"/>
          </a:xfrm>
        </p:grpSpPr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8089C44-7E91-4D55-8DB2-7F3052208FA9}"/>
                </a:ext>
              </a:extLst>
            </p:cNvPr>
            <p:cNvSpPr/>
            <p:nvPr/>
          </p:nvSpPr>
          <p:spPr>
            <a:xfrm>
              <a:off x="4052053" y="6094561"/>
              <a:ext cx="233532" cy="116766"/>
            </a:xfrm>
            <a:custGeom>
              <a:avLst/>
              <a:gdLst>
                <a:gd name="connsiteX0" fmla="*/ 118203 w 233532"/>
                <a:gd name="connsiteY0" fmla="*/ 6737 h 116766"/>
                <a:gd name="connsiteX1" fmla="*/ 6737 w 233532"/>
                <a:gd name="connsiteY1" fmla="*/ 118023 h 116766"/>
                <a:gd name="connsiteX2" fmla="*/ 6737 w 233532"/>
                <a:gd name="connsiteY2" fmla="*/ 118203 h 116766"/>
                <a:gd name="connsiteX3" fmla="*/ 229670 w 233532"/>
                <a:gd name="connsiteY3" fmla="*/ 118203 h 116766"/>
                <a:gd name="connsiteX4" fmla="*/ 118203 w 233532"/>
                <a:gd name="connsiteY4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32" h="116766">
                  <a:moveTo>
                    <a:pt x="118203" y="6737"/>
                  </a:moveTo>
                  <a:cubicBezTo>
                    <a:pt x="56694" y="6682"/>
                    <a:pt x="6790" y="56515"/>
                    <a:pt x="6737" y="118023"/>
                  </a:cubicBezTo>
                  <a:cubicBezTo>
                    <a:pt x="6737" y="118086"/>
                    <a:pt x="6737" y="118140"/>
                    <a:pt x="6737" y="118203"/>
                  </a:cubicBezTo>
                  <a:lnTo>
                    <a:pt x="229670" y="118203"/>
                  </a:lnTo>
                  <a:cubicBezTo>
                    <a:pt x="229670" y="56640"/>
                    <a:pt x="179766" y="6737"/>
                    <a:pt x="11820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9762940-BB80-44BF-AED5-1DA1F3DCA0EC}"/>
                </a:ext>
              </a:extLst>
            </p:cNvPr>
            <p:cNvSpPr/>
            <p:nvPr/>
          </p:nvSpPr>
          <p:spPr>
            <a:xfrm>
              <a:off x="4071555" y="6218966"/>
              <a:ext cx="188622" cy="107784"/>
            </a:xfrm>
            <a:custGeom>
              <a:avLst/>
              <a:gdLst>
                <a:gd name="connsiteX0" fmla="*/ 173791 w 188622"/>
                <a:gd name="connsiteY0" fmla="*/ 9606 h 107784"/>
                <a:gd name="connsiteX1" fmla="*/ 98701 w 188622"/>
                <a:gd name="connsiteY1" fmla="*/ 81462 h 107784"/>
                <a:gd name="connsiteX2" fmla="*/ 23522 w 188622"/>
                <a:gd name="connsiteY2" fmla="*/ 9606 h 107784"/>
                <a:gd name="connsiteX3" fmla="*/ 9599 w 188622"/>
                <a:gd name="connsiteY3" fmla="*/ 9606 h 107784"/>
                <a:gd name="connsiteX4" fmla="*/ 9599 w 188622"/>
                <a:gd name="connsiteY4" fmla="*/ 23439 h 107784"/>
                <a:gd name="connsiteX5" fmla="*/ 91605 w 188622"/>
                <a:gd name="connsiteY5" fmla="*/ 102121 h 107784"/>
                <a:gd name="connsiteX6" fmla="*/ 91605 w 188622"/>
                <a:gd name="connsiteY6" fmla="*/ 102121 h 107784"/>
                <a:gd name="connsiteX7" fmla="*/ 94569 w 188622"/>
                <a:gd name="connsiteY7" fmla="*/ 104007 h 107784"/>
                <a:gd name="connsiteX8" fmla="*/ 94569 w 188622"/>
                <a:gd name="connsiteY8" fmla="*/ 104007 h 107784"/>
                <a:gd name="connsiteX9" fmla="*/ 98072 w 188622"/>
                <a:gd name="connsiteY9" fmla="*/ 104636 h 107784"/>
                <a:gd name="connsiteX10" fmla="*/ 101485 w 188622"/>
                <a:gd name="connsiteY10" fmla="*/ 104007 h 107784"/>
                <a:gd name="connsiteX11" fmla="*/ 101485 w 188622"/>
                <a:gd name="connsiteY11" fmla="*/ 104007 h 107784"/>
                <a:gd name="connsiteX12" fmla="*/ 104449 w 188622"/>
                <a:gd name="connsiteY12" fmla="*/ 102121 h 107784"/>
                <a:gd name="connsiteX13" fmla="*/ 104449 w 188622"/>
                <a:gd name="connsiteY13" fmla="*/ 102121 h 107784"/>
                <a:gd name="connsiteX14" fmla="*/ 186455 w 188622"/>
                <a:gd name="connsiteY14" fmla="*/ 23439 h 107784"/>
                <a:gd name="connsiteX15" fmla="*/ 186572 w 188622"/>
                <a:gd name="connsiteY15" fmla="*/ 9723 h 107784"/>
                <a:gd name="connsiteX16" fmla="*/ 186455 w 188622"/>
                <a:gd name="connsiteY16" fmla="*/ 9606 h 107784"/>
                <a:gd name="connsiteX17" fmla="*/ 173791 w 188622"/>
                <a:gd name="connsiteY17" fmla="*/ 9606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8622" h="107784">
                  <a:moveTo>
                    <a:pt x="173791" y="9606"/>
                  </a:moveTo>
                  <a:lnTo>
                    <a:pt x="98701" y="81462"/>
                  </a:lnTo>
                  <a:lnTo>
                    <a:pt x="23522" y="9606"/>
                  </a:lnTo>
                  <a:cubicBezTo>
                    <a:pt x="19668" y="5780"/>
                    <a:pt x="13453" y="5780"/>
                    <a:pt x="9599" y="9606"/>
                  </a:cubicBezTo>
                  <a:cubicBezTo>
                    <a:pt x="5782" y="13424"/>
                    <a:pt x="5782" y="19621"/>
                    <a:pt x="9599" y="23439"/>
                  </a:cubicBezTo>
                  <a:lnTo>
                    <a:pt x="91605" y="102121"/>
                  </a:lnTo>
                  <a:lnTo>
                    <a:pt x="91605" y="102121"/>
                  </a:lnTo>
                  <a:cubicBezTo>
                    <a:pt x="92476" y="102912"/>
                    <a:pt x="93483" y="103549"/>
                    <a:pt x="94569" y="104007"/>
                  </a:cubicBezTo>
                  <a:lnTo>
                    <a:pt x="94569" y="104007"/>
                  </a:lnTo>
                  <a:cubicBezTo>
                    <a:pt x="95701" y="104393"/>
                    <a:pt x="96878" y="104600"/>
                    <a:pt x="98072" y="104636"/>
                  </a:cubicBezTo>
                  <a:cubicBezTo>
                    <a:pt x="99240" y="104609"/>
                    <a:pt x="100390" y="104393"/>
                    <a:pt x="101485" y="104007"/>
                  </a:cubicBezTo>
                  <a:lnTo>
                    <a:pt x="101485" y="104007"/>
                  </a:lnTo>
                  <a:cubicBezTo>
                    <a:pt x="102572" y="103549"/>
                    <a:pt x="103578" y="102912"/>
                    <a:pt x="104449" y="102121"/>
                  </a:cubicBezTo>
                  <a:lnTo>
                    <a:pt x="104449" y="102121"/>
                  </a:lnTo>
                  <a:lnTo>
                    <a:pt x="186455" y="23439"/>
                  </a:lnTo>
                  <a:cubicBezTo>
                    <a:pt x="190272" y="19684"/>
                    <a:pt x="190326" y="13540"/>
                    <a:pt x="186572" y="9723"/>
                  </a:cubicBezTo>
                  <a:cubicBezTo>
                    <a:pt x="186527" y="9678"/>
                    <a:pt x="186491" y="9642"/>
                    <a:pt x="186455" y="9606"/>
                  </a:cubicBezTo>
                  <a:cubicBezTo>
                    <a:pt x="182800" y="6507"/>
                    <a:pt x="177446" y="6507"/>
                    <a:pt x="173791" y="960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A15F84EC-ABCC-4ECF-A962-558E5A5906B0}"/>
                </a:ext>
              </a:extLst>
            </p:cNvPr>
            <p:cNvSpPr/>
            <p:nvPr/>
          </p:nvSpPr>
          <p:spPr>
            <a:xfrm>
              <a:off x="4124178" y="6330608"/>
              <a:ext cx="89820" cy="89820"/>
            </a:xfrm>
            <a:custGeom>
              <a:avLst/>
              <a:gdLst>
                <a:gd name="connsiteX0" fmla="*/ 78862 w 89820"/>
                <a:gd name="connsiteY0" fmla="*/ 6736 h 89820"/>
                <a:gd name="connsiteX1" fmla="*/ 85419 w 89820"/>
                <a:gd name="connsiteY1" fmla="*/ 6736 h 89820"/>
                <a:gd name="connsiteX2" fmla="*/ 85419 w 89820"/>
                <a:gd name="connsiteY2" fmla="*/ 85419 h 89820"/>
                <a:gd name="connsiteX3" fmla="*/ 78862 w 89820"/>
                <a:gd name="connsiteY3" fmla="*/ 85419 h 89820"/>
                <a:gd name="connsiteX4" fmla="*/ 13294 w 89820"/>
                <a:gd name="connsiteY4" fmla="*/ 85419 h 89820"/>
                <a:gd name="connsiteX5" fmla="*/ 13294 w 89820"/>
                <a:gd name="connsiteY5" fmla="*/ 6736 h 89820"/>
                <a:gd name="connsiteX6" fmla="*/ 6737 w 89820"/>
                <a:gd name="connsiteY6" fmla="*/ 6736 h 89820"/>
                <a:gd name="connsiteX7" fmla="*/ 13294 w 89820"/>
                <a:gd name="connsiteY7" fmla="*/ 673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20" h="89820">
                  <a:moveTo>
                    <a:pt x="78862" y="6736"/>
                  </a:moveTo>
                  <a:cubicBezTo>
                    <a:pt x="82483" y="6736"/>
                    <a:pt x="85419" y="6736"/>
                    <a:pt x="85419" y="6736"/>
                  </a:cubicBezTo>
                  <a:lnTo>
                    <a:pt x="85419" y="85419"/>
                  </a:lnTo>
                  <a:cubicBezTo>
                    <a:pt x="85419" y="85419"/>
                    <a:pt x="82483" y="85419"/>
                    <a:pt x="78862" y="85419"/>
                  </a:cubicBezTo>
                  <a:lnTo>
                    <a:pt x="13294" y="85419"/>
                  </a:lnTo>
                  <a:lnTo>
                    <a:pt x="13294" y="6736"/>
                  </a:lnTo>
                  <a:cubicBezTo>
                    <a:pt x="9672" y="6736"/>
                    <a:pt x="6737" y="6736"/>
                    <a:pt x="6737" y="6736"/>
                  </a:cubicBezTo>
                  <a:cubicBezTo>
                    <a:pt x="6737" y="6736"/>
                    <a:pt x="9672" y="6736"/>
                    <a:pt x="13294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2D609B6C-9BA5-41E6-A7CD-947337039231}"/>
              </a:ext>
            </a:extLst>
          </p:cNvPr>
          <p:cNvGrpSpPr/>
          <p:nvPr/>
        </p:nvGrpSpPr>
        <p:grpSpPr>
          <a:xfrm>
            <a:off x="4395435" y="6166639"/>
            <a:ext cx="323352" cy="197202"/>
            <a:chOff x="4395435" y="6166639"/>
            <a:chExt cx="323352" cy="197202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3B123C0-6BAA-4F62-BDAB-488AF7664E2C}"/>
                </a:ext>
              </a:extLst>
            </p:cNvPr>
            <p:cNvSpPr/>
            <p:nvPr/>
          </p:nvSpPr>
          <p:spPr>
            <a:xfrm>
              <a:off x="4422515" y="6232208"/>
              <a:ext cx="44910" cy="26946"/>
            </a:xfrm>
            <a:custGeom>
              <a:avLst/>
              <a:gdLst>
                <a:gd name="connsiteX0" fmla="*/ 1567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3 h 26946"/>
                <a:gd name="connsiteX4" fmla="*/ 28788 w 44910"/>
                <a:gd name="connsiteY4" fmla="*/ 6783 h 26946"/>
                <a:gd name="connsiteX5" fmla="*/ 15674 w 44910"/>
                <a:gd name="connsiteY5" fmla="*/ 6783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4" y="26454"/>
                  </a:moveTo>
                  <a:lnTo>
                    <a:pt x="28788" y="26454"/>
                  </a:lnTo>
                  <a:cubicBezTo>
                    <a:pt x="34222" y="26975"/>
                    <a:pt x="39046" y="22987"/>
                    <a:pt x="39567" y="17562"/>
                  </a:cubicBezTo>
                  <a:cubicBezTo>
                    <a:pt x="40088" y="12128"/>
                    <a:pt x="36100" y="7305"/>
                    <a:pt x="30675" y="6783"/>
                  </a:cubicBezTo>
                  <a:cubicBezTo>
                    <a:pt x="30046" y="6721"/>
                    <a:pt x="29417" y="6721"/>
                    <a:pt x="28788" y="6783"/>
                  </a:cubicBezTo>
                  <a:lnTo>
                    <a:pt x="15674" y="6783"/>
                  </a:lnTo>
                  <a:cubicBezTo>
                    <a:pt x="10241" y="7305"/>
                    <a:pt x="6261" y="12128"/>
                    <a:pt x="6782" y="17562"/>
                  </a:cubicBezTo>
                  <a:cubicBezTo>
                    <a:pt x="7231" y="2226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84D7E3C6-0771-4FFA-BB35-08DDAB5CE070}"/>
                </a:ext>
              </a:extLst>
            </p:cNvPr>
            <p:cNvSpPr/>
            <p:nvPr/>
          </p:nvSpPr>
          <p:spPr>
            <a:xfrm>
              <a:off x="4468413" y="6232208"/>
              <a:ext cx="44910" cy="26946"/>
            </a:xfrm>
            <a:custGeom>
              <a:avLst/>
              <a:gdLst>
                <a:gd name="connsiteX0" fmla="*/ 15675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4 w 44910"/>
                <a:gd name="connsiteY3" fmla="*/ 6783 h 26946"/>
                <a:gd name="connsiteX4" fmla="*/ 28788 w 44910"/>
                <a:gd name="connsiteY4" fmla="*/ 6783 h 26946"/>
                <a:gd name="connsiteX5" fmla="*/ 15675 w 44910"/>
                <a:gd name="connsiteY5" fmla="*/ 6783 h 26946"/>
                <a:gd name="connsiteX6" fmla="*/ 6782 w 44910"/>
                <a:gd name="connsiteY6" fmla="*/ 17562 h 26946"/>
                <a:gd name="connsiteX7" fmla="*/ 15675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5" y="26454"/>
                  </a:moveTo>
                  <a:lnTo>
                    <a:pt x="28788" y="26454"/>
                  </a:lnTo>
                  <a:cubicBezTo>
                    <a:pt x="34223" y="26975"/>
                    <a:pt x="39046" y="22987"/>
                    <a:pt x="39567" y="17562"/>
                  </a:cubicBezTo>
                  <a:cubicBezTo>
                    <a:pt x="40088" y="12128"/>
                    <a:pt x="36100" y="7305"/>
                    <a:pt x="30674" y="6783"/>
                  </a:cubicBezTo>
                  <a:cubicBezTo>
                    <a:pt x="30046" y="6721"/>
                    <a:pt x="29417" y="6721"/>
                    <a:pt x="28788" y="6783"/>
                  </a:cubicBezTo>
                  <a:lnTo>
                    <a:pt x="15675" y="6783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68"/>
                    <a:pt x="10959" y="26005"/>
                    <a:pt x="15675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467E819-2E27-493B-B4F5-85552DB44EFC}"/>
                </a:ext>
              </a:extLst>
            </p:cNvPr>
            <p:cNvSpPr/>
            <p:nvPr/>
          </p:nvSpPr>
          <p:spPr>
            <a:xfrm>
              <a:off x="4514311" y="6232208"/>
              <a:ext cx="44910" cy="26946"/>
            </a:xfrm>
            <a:custGeom>
              <a:avLst/>
              <a:gdLst>
                <a:gd name="connsiteX0" fmla="*/ 1567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3 h 26946"/>
                <a:gd name="connsiteX4" fmla="*/ 28788 w 44910"/>
                <a:gd name="connsiteY4" fmla="*/ 6783 h 26946"/>
                <a:gd name="connsiteX5" fmla="*/ 15674 w 44910"/>
                <a:gd name="connsiteY5" fmla="*/ 6783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4" y="26454"/>
                  </a:moveTo>
                  <a:lnTo>
                    <a:pt x="28788" y="26454"/>
                  </a:lnTo>
                  <a:cubicBezTo>
                    <a:pt x="34222" y="26975"/>
                    <a:pt x="39046" y="22987"/>
                    <a:pt x="39567" y="17562"/>
                  </a:cubicBezTo>
                  <a:cubicBezTo>
                    <a:pt x="40088" y="12128"/>
                    <a:pt x="36100" y="7305"/>
                    <a:pt x="30675" y="6783"/>
                  </a:cubicBezTo>
                  <a:cubicBezTo>
                    <a:pt x="30046" y="6721"/>
                    <a:pt x="29417" y="6721"/>
                    <a:pt x="28788" y="6783"/>
                  </a:cubicBezTo>
                  <a:lnTo>
                    <a:pt x="15674" y="6783"/>
                  </a:ln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6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C8B20A6-3689-4B44-AE00-AFE55B1CAC4C}"/>
                </a:ext>
              </a:extLst>
            </p:cNvPr>
            <p:cNvSpPr/>
            <p:nvPr/>
          </p:nvSpPr>
          <p:spPr>
            <a:xfrm>
              <a:off x="4560209" y="6232208"/>
              <a:ext cx="44910" cy="26946"/>
            </a:xfrm>
            <a:custGeom>
              <a:avLst/>
              <a:gdLst>
                <a:gd name="connsiteX0" fmla="*/ 15675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4 w 44910"/>
                <a:gd name="connsiteY3" fmla="*/ 6783 h 26946"/>
                <a:gd name="connsiteX4" fmla="*/ 28788 w 44910"/>
                <a:gd name="connsiteY4" fmla="*/ 6783 h 26946"/>
                <a:gd name="connsiteX5" fmla="*/ 15675 w 44910"/>
                <a:gd name="connsiteY5" fmla="*/ 6783 h 26946"/>
                <a:gd name="connsiteX6" fmla="*/ 6782 w 44910"/>
                <a:gd name="connsiteY6" fmla="*/ 17562 h 26946"/>
                <a:gd name="connsiteX7" fmla="*/ 15675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5" y="26454"/>
                  </a:moveTo>
                  <a:lnTo>
                    <a:pt x="28788" y="26454"/>
                  </a:lnTo>
                  <a:cubicBezTo>
                    <a:pt x="34223" y="26975"/>
                    <a:pt x="39046" y="22987"/>
                    <a:pt x="39567" y="17562"/>
                  </a:cubicBezTo>
                  <a:cubicBezTo>
                    <a:pt x="40088" y="12128"/>
                    <a:pt x="36100" y="7305"/>
                    <a:pt x="30674" y="6783"/>
                  </a:cubicBezTo>
                  <a:cubicBezTo>
                    <a:pt x="30046" y="6721"/>
                    <a:pt x="29417" y="6721"/>
                    <a:pt x="28788" y="6783"/>
                  </a:cubicBezTo>
                  <a:lnTo>
                    <a:pt x="15675" y="6783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68"/>
                    <a:pt x="10959" y="26005"/>
                    <a:pt x="15675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D9D2741-2B98-4A1E-8CFF-971B9FE2C191}"/>
                </a:ext>
              </a:extLst>
            </p:cNvPr>
            <p:cNvSpPr/>
            <p:nvPr/>
          </p:nvSpPr>
          <p:spPr>
            <a:xfrm>
              <a:off x="4605927" y="6232208"/>
              <a:ext cx="44910" cy="26946"/>
            </a:xfrm>
            <a:custGeom>
              <a:avLst/>
              <a:gdLst>
                <a:gd name="connsiteX0" fmla="*/ 1585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3 h 26946"/>
                <a:gd name="connsiteX4" fmla="*/ 28788 w 44910"/>
                <a:gd name="connsiteY4" fmla="*/ 6783 h 26946"/>
                <a:gd name="connsiteX5" fmla="*/ 15674 w 44910"/>
                <a:gd name="connsiteY5" fmla="*/ 6783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854" y="26454"/>
                  </a:moveTo>
                  <a:lnTo>
                    <a:pt x="28788" y="26454"/>
                  </a:lnTo>
                  <a:cubicBezTo>
                    <a:pt x="34222" y="26975"/>
                    <a:pt x="39046" y="22987"/>
                    <a:pt x="39567" y="17562"/>
                  </a:cubicBezTo>
                  <a:cubicBezTo>
                    <a:pt x="40088" y="12128"/>
                    <a:pt x="36100" y="7305"/>
                    <a:pt x="30675" y="6783"/>
                  </a:cubicBezTo>
                  <a:cubicBezTo>
                    <a:pt x="30046" y="6721"/>
                    <a:pt x="29417" y="6721"/>
                    <a:pt x="28788" y="6783"/>
                  </a:cubicBezTo>
                  <a:lnTo>
                    <a:pt x="15674" y="6783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6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A416EAF-CDBC-44BA-9B34-2DC192FCD076}"/>
                </a:ext>
              </a:extLst>
            </p:cNvPr>
            <p:cNvSpPr/>
            <p:nvPr/>
          </p:nvSpPr>
          <p:spPr>
            <a:xfrm>
              <a:off x="4468413" y="6199423"/>
              <a:ext cx="44910" cy="26946"/>
            </a:xfrm>
            <a:custGeom>
              <a:avLst/>
              <a:gdLst>
                <a:gd name="connsiteX0" fmla="*/ 15675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4 w 44910"/>
                <a:gd name="connsiteY3" fmla="*/ 6784 h 26946"/>
                <a:gd name="connsiteX4" fmla="*/ 28788 w 44910"/>
                <a:gd name="connsiteY4" fmla="*/ 6784 h 26946"/>
                <a:gd name="connsiteX5" fmla="*/ 15675 w 44910"/>
                <a:gd name="connsiteY5" fmla="*/ 6784 h 26946"/>
                <a:gd name="connsiteX6" fmla="*/ 6782 w 44910"/>
                <a:gd name="connsiteY6" fmla="*/ 17562 h 26946"/>
                <a:gd name="connsiteX7" fmla="*/ 15675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5" y="26454"/>
                  </a:moveTo>
                  <a:lnTo>
                    <a:pt x="28788" y="26454"/>
                  </a:lnTo>
                  <a:cubicBezTo>
                    <a:pt x="34223" y="26975"/>
                    <a:pt x="39046" y="22996"/>
                    <a:pt x="39567" y="17562"/>
                  </a:cubicBezTo>
                  <a:cubicBezTo>
                    <a:pt x="40088" y="12128"/>
                    <a:pt x="36100" y="7305"/>
                    <a:pt x="30674" y="6784"/>
                  </a:cubicBezTo>
                  <a:cubicBezTo>
                    <a:pt x="30046" y="6721"/>
                    <a:pt x="29417" y="6721"/>
                    <a:pt x="28788" y="6784"/>
                  </a:cubicBezTo>
                  <a:lnTo>
                    <a:pt x="15675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78"/>
                    <a:pt x="10959" y="26005"/>
                    <a:pt x="15675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170EDF1-0305-41EC-8518-D029008D88DA}"/>
                </a:ext>
              </a:extLst>
            </p:cNvPr>
            <p:cNvSpPr/>
            <p:nvPr/>
          </p:nvSpPr>
          <p:spPr>
            <a:xfrm>
              <a:off x="4514311" y="6199423"/>
              <a:ext cx="44910" cy="26946"/>
            </a:xfrm>
            <a:custGeom>
              <a:avLst/>
              <a:gdLst>
                <a:gd name="connsiteX0" fmla="*/ 1567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4 h 26946"/>
                <a:gd name="connsiteX4" fmla="*/ 28788 w 44910"/>
                <a:gd name="connsiteY4" fmla="*/ 6784 h 26946"/>
                <a:gd name="connsiteX5" fmla="*/ 15674 w 44910"/>
                <a:gd name="connsiteY5" fmla="*/ 6784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4" y="26454"/>
                  </a:moveTo>
                  <a:lnTo>
                    <a:pt x="28788" y="26454"/>
                  </a:lnTo>
                  <a:cubicBezTo>
                    <a:pt x="34222" y="26975"/>
                    <a:pt x="39046" y="22996"/>
                    <a:pt x="39567" y="17562"/>
                  </a:cubicBezTo>
                  <a:cubicBezTo>
                    <a:pt x="40088" y="12128"/>
                    <a:pt x="36100" y="7305"/>
                    <a:pt x="30675" y="6784"/>
                  </a:cubicBezTo>
                  <a:cubicBezTo>
                    <a:pt x="30046" y="6721"/>
                    <a:pt x="29417" y="6721"/>
                    <a:pt x="28788" y="6784"/>
                  </a:cubicBezTo>
                  <a:lnTo>
                    <a:pt x="15674" y="6784"/>
                  </a:ln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7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8BFDFD0-C247-41A1-B00D-D2BADF758329}"/>
                </a:ext>
              </a:extLst>
            </p:cNvPr>
            <p:cNvSpPr/>
            <p:nvPr/>
          </p:nvSpPr>
          <p:spPr>
            <a:xfrm>
              <a:off x="4560209" y="6199423"/>
              <a:ext cx="44910" cy="26946"/>
            </a:xfrm>
            <a:custGeom>
              <a:avLst/>
              <a:gdLst>
                <a:gd name="connsiteX0" fmla="*/ 15675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4 w 44910"/>
                <a:gd name="connsiteY3" fmla="*/ 6784 h 26946"/>
                <a:gd name="connsiteX4" fmla="*/ 28788 w 44910"/>
                <a:gd name="connsiteY4" fmla="*/ 6784 h 26946"/>
                <a:gd name="connsiteX5" fmla="*/ 15675 w 44910"/>
                <a:gd name="connsiteY5" fmla="*/ 6784 h 26946"/>
                <a:gd name="connsiteX6" fmla="*/ 6782 w 44910"/>
                <a:gd name="connsiteY6" fmla="*/ 17562 h 26946"/>
                <a:gd name="connsiteX7" fmla="*/ 15675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5" y="26454"/>
                  </a:moveTo>
                  <a:lnTo>
                    <a:pt x="28788" y="26454"/>
                  </a:lnTo>
                  <a:cubicBezTo>
                    <a:pt x="34223" y="26975"/>
                    <a:pt x="39046" y="22996"/>
                    <a:pt x="39567" y="17562"/>
                  </a:cubicBezTo>
                  <a:cubicBezTo>
                    <a:pt x="40088" y="12128"/>
                    <a:pt x="36100" y="7305"/>
                    <a:pt x="30674" y="6784"/>
                  </a:cubicBezTo>
                  <a:cubicBezTo>
                    <a:pt x="30046" y="6721"/>
                    <a:pt x="29417" y="6721"/>
                    <a:pt x="28788" y="6784"/>
                  </a:cubicBezTo>
                  <a:lnTo>
                    <a:pt x="15675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78"/>
                    <a:pt x="10959" y="26005"/>
                    <a:pt x="15675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BC032B0C-6C16-4C34-8BB9-6A0489337190}"/>
                </a:ext>
              </a:extLst>
            </p:cNvPr>
            <p:cNvSpPr/>
            <p:nvPr/>
          </p:nvSpPr>
          <p:spPr>
            <a:xfrm>
              <a:off x="4514311" y="6166639"/>
              <a:ext cx="44910" cy="26946"/>
            </a:xfrm>
            <a:custGeom>
              <a:avLst/>
              <a:gdLst>
                <a:gd name="connsiteX0" fmla="*/ 1567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4 h 26946"/>
                <a:gd name="connsiteX4" fmla="*/ 28788 w 44910"/>
                <a:gd name="connsiteY4" fmla="*/ 6784 h 26946"/>
                <a:gd name="connsiteX5" fmla="*/ 15674 w 44910"/>
                <a:gd name="connsiteY5" fmla="*/ 6784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4" y="26454"/>
                  </a:moveTo>
                  <a:lnTo>
                    <a:pt x="28788" y="26454"/>
                  </a:lnTo>
                  <a:cubicBezTo>
                    <a:pt x="34222" y="26975"/>
                    <a:pt x="39046" y="22996"/>
                    <a:pt x="39567" y="17562"/>
                  </a:cubicBezTo>
                  <a:cubicBezTo>
                    <a:pt x="40088" y="12128"/>
                    <a:pt x="36100" y="7305"/>
                    <a:pt x="30675" y="6784"/>
                  </a:cubicBezTo>
                  <a:cubicBezTo>
                    <a:pt x="30046" y="6721"/>
                    <a:pt x="29417" y="6721"/>
                    <a:pt x="28788" y="6784"/>
                  </a:cubicBezTo>
                  <a:lnTo>
                    <a:pt x="15674" y="6784"/>
                  </a:ln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94043E6-5B68-4B70-B76C-32D2C68F9549}"/>
                </a:ext>
              </a:extLst>
            </p:cNvPr>
            <p:cNvSpPr/>
            <p:nvPr/>
          </p:nvSpPr>
          <p:spPr>
            <a:xfrm>
              <a:off x="4560209" y="6166639"/>
              <a:ext cx="44910" cy="26946"/>
            </a:xfrm>
            <a:custGeom>
              <a:avLst/>
              <a:gdLst>
                <a:gd name="connsiteX0" fmla="*/ 15675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4 w 44910"/>
                <a:gd name="connsiteY3" fmla="*/ 6784 h 26946"/>
                <a:gd name="connsiteX4" fmla="*/ 28788 w 44910"/>
                <a:gd name="connsiteY4" fmla="*/ 6784 h 26946"/>
                <a:gd name="connsiteX5" fmla="*/ 15675 w 44910"/>
                <a:gd name="connsiteY5" fmla="*/ 6784 h 26946"/>
                <a:gd name="connsiteX6" fmla="*/ 6782 w 44910"/>
                <a:gd name="connsiteY6" fmla="*/ 17562 h 26946"/>
                <a:gd name="connsiteX7" fmla="*/ 15675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5" y="26454"/>
                  </a:moveTo>
                  <a:lnTo>
                    <a:pt x="28788" y="26454"/>
                  </a:lnTo>
                  <a:cubicBezTo>
                    <a:pt x="34223" y="26975"/>
                    <a:pt x="39046" y="22996"/>
                    <a:pt x="39567" y="17562"/>
                  </a:cubicBezTo>
                  <a:cubicBezTo>
                    <a:pt x="40088" y="12128"/>
                    <a:pt x="36100" y="7305"/>
                    <a:pt x="30674" y="6784"/>
                  </a:cubicBezTo>
                  <a:cubicBezTo>
                    <a:pt x="30046" y="6721"/>
                    <a:pt x="29417" y="6721"/>
                    <a:pt x="28788" y="6784"/>
                  </a:cubicBezTo>
                  <a:lnTo>
                    <a:pt x="15675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69"/>
                    <a:pt x="10959" y="26005"/>
                    <a:pt x="15675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799EB37-B089-4C25-80CD-3561FA4190C0}"/>
                </a:ext>
              </a:extLst>
            </p:cNvPr>
            <p:cNvSpPr/>
            <p:nvPr/>
          </p:nvSpPr>
          <p:spPr>
            <a:xfrm>
              <a:off x="4605927" y="6199423"/>
              <a:ext cx="44910" cy="26946"/>
            </a:xfrm>
            <a:custGeom>
              <a:avLst/>
              <a:gdLst>
                <a:gd name="connsiteX0" fmla="*/ 1585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4 h 26946"/>
                <a:gd name="connsiteX4" fmla="*/ 28788 w 44910"/>
                <a:gd name="connsiteY4" fmla="*/ 6784 h 26946"/>
                <a:gd name="connsiteX5" fmla="*/ 15674 w 44910"/>
                <a:gd name="connsiteY5" fmla="*/ 6784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854" y="26454"/>
                  </a:moveTo>
                  <a:lnTo>
                    <a:pt x="28788" y="26454"/>
                  </a:lnTo>
                  <a:cubicBezTo>
                    <a:pt x="34222" y="26975"/>
                    <a:pt x="39046" y="22996"/>
                    <a:pt x="39567" y="17562"/>
                  </a:cubicBezTo>
                  <a:cubicBezTo>
                    <a:pt x="40088" y="12128"/>
                    <a:pt x="36100" y="7305"/>
                    <a:pt x="30675" y="6784"/>
                  </a:cubicBezTo>
                  <a:cubicBezTo>
                    <a:pt x="30046" y="6721"/>
                    <a:pt x="29417" y="6721"/>
                    <a:pt x="28788" y="6784"/>
                  </a:cubicBezTo>
                  <a:lnTo>
                    <a:pt x="15674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7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E1642A3-B785-4ADF-A55D-A3CAD42708B6}"/>
                </a:ext>
              </a:extLst>
            </p:cNvPr>
            <p:cNvSpPr/>
            <p:nvPr/>
          </p:nvSpPr>
          <p:spPr>
            <a:xfrm>
              <a:off x="4652005" y="6232208"/>
              <a:ext cx="44910" cy="26946"/>
            </a:xfrm>
            <a:custGeom>
              <a:avLst/>
              <a:gdLst>
                <a:gd name="connsiteX0" fmla="*/ 15674 w 44910"/>
                <a:gd name="connsiteY0" fmla="*/ 26454 h 26946"/>
                <a:gd name="connsiteX1" fmla="*/ 28788 w 44910"/>
                <a:gd name="connsiteY1" fmla="*/ 26454 h 26946"/>
                <a:gd name="connsiteX2" fmla="*/ 39567 w 44910"/>
                <a:gd name="connsiteY2" fmla="*/ 17562 h 26946"/>
                <a:gd name="connsiteX3" fmla="*/ 30675 w 44910"/>
                <a:gd name="connsiteY3" fmla="*/ 6783 h 26946"/>
                <a:gd name="connsiteX4" fmla="*/ 28788 w 44910"/>
                <a:gd name="connsiteY4" fmla="*/ 6783 h 26946"/>
                <a:gd name="connsiteX5" fmla="*/ 15674 w 44910"/>
                <a:gd name="connsiteY5" fmla="*/ 6783 h 26946"/>
                <a:gd name="connsiteX6" fmla="*/ 6782 w 44910"/>
                <a:gd name="connsiteY6" fmla="*/ 17562 h 26946"/>
                <a:gd name="connsiteX7" fmla="*/ 15674 w 4491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26946">
                  <a:moveTo>
                    <a:pt x="15674" y="26454"/>
                  </a:moveTo>
                  <a:lnTo>
                    <a:pt x="28788" y="26454"/>
                  </a:lnTo>
                  <a:cubicBezTo>
                    <a:pt x="34222" y="26975"/>
                    <a:pt x="39046" y="22987"/>
                    <a:pt x="39567" y="17562"/>
                  </a:cubicBezTo>
                  <a:cubicBezTo>
                    <a:pt x="40088" y="12128"/>
                    <a:pt x="36099" y="7305"/>
                    <a:pt x="30675" y="6783"/>
                  </a:cubicBezTo>
                  <a:cubicBezTo>
                    <a:pt x="30046" y="6721"/>
                    <a:pt x="29417" y="6721"/>
                    <a:pt x="28788" y="6783"/>
                  </a:cubicBezTo>
                  <a:lnTo>
                    <a:pt x="15674" y="6783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6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382B922-3210-46E9-A0E3-11B0F3C51334}"/>
                </a:ext>
              </a:extLst>
            </p:cNvPr>
            <p:cNvSpPr/>
            <p:nvPr/>
          </p:nvSpPr>
          <p:spPr>
            <a:xfrm>
              <a:off x="4395435" y="6265039"/>
              <a:ext cx="323352" cy="98802"/>
            </a:xfrm>
            <a:custGeom>
              <a:avLst/>
              <a:gdLst>
                <a:gd name="connsiteX0" fmla="*/ 314909 w 323352"/>
                <a:gd name="connsiteY0" fmla="*/ 6737 h 98802"/>
                <a:gd name="connsiteX1" fmla="*/ 13293 w 323352"/>
                <a:gd name="connsiteY1" fmla="*/ 6737 h 98802"/>
                <a:gd name="connsiteX2" fmla="*/ 6737 w 323352"/>
                <a:gd name="connsiteY2" fmla="*/ 13293 h 98802"/>
                <a:gd name="connsiteX3" fmla="*/ 91976 w 323352"/>
                <a:gd name="connsiteY3" fmla="*/ 98532 h 98802"/>
                <a:gd name="connsiteX4" fmla="*/ 236227 w 323352"/>
                <a:gd name="connsiteY4" fmla="*/ 98532 h 98802"/>
                <a:gd name="connsiteX5" fmla="*/ 321466 w 323352"/>
                <a:gd name="connsiteY5" fmla="*/ 13293 h 98802"/>
                <a:gd name="connsiteX6" fmla="*/ 314909 w 323352"/>
                <a:gd name="connsiteY6" fmla="*/ 6737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98802">
                  <a:moveTo>
                    <a:pt x="314909" y="6737"/>
                  </a:moveTo>
                  <a:lnTo>
                    <a:pt x="13293" y="6737"/>
                  </a:lnTo>
                  <a:cubicBezTo>
                    <a:pt x="9674" y="6737"/>
                    <a:pt x="6737" y="9673"/>
                    <a:pt x="6737" y="13293"/>
                  </a:cubicBezTo>
                  <a:cubicBezTo>
                    <a:pt x="6737" y="60368"/>
                    <a:pt x="44901" y="98532"/>
                    <a:pt x="91976" y="98532"/>
                  </a:cubicBezTo>
                  <a:lnTo>
                    <a:pt x="236227" y="98532"/>
                  </a:lnTo>
                  <a:cubicBezTo>
                    <a:pt x="283302" y="98532"/>
                    <a:pt x="321466" y="60368"/>
                    <a:pt x="321466" y="13293"/>
                  </a:cubicBezTo>
                  <a:cubicBezTo>
                    <a:pt x="321466" y="9673"/>
                    <a:pt x="318529" y="6737"/>
                    <a:pt x="31490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282773E7-0D21-492C-AB70-AB72DAA1631B}"/>
              </a:ext>
            </a:extLst>
          </p:cNvPr>
          <p:cNvGrpSpPr/>
          <p:nvPr/>
        </p:nvGrpSpPr>
        <p:grpSpPr>
          <a:xfrm>
            <a:off x="4843547" y="6094471"/>
            <a:ext cx="206586" cy="323352"/>
            <a:chOff x="4843547" y="6094471"/>
            <a:chExt cx="206586" cy="323352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926A847-63A1-4DC4-BB88-820059FD34BC}"/>
                </a:ext>
              </a:extLst>
            </p:cNvPr>
            <p:cNvSpPr/>
            <p:nvPr/>
          </p:nvSpPr>
          <p:spPr>
            <a:xfrm>
              <a:off x="4843547" y="6094471"/>
              <a:ext cx="206586" cy="323352"/>
            </a:xfrm>
            <a:custGeom>
              <a:avLst/>
              <a:gdLst>
                <a:gd name="connsiteX0" fmla="*/ 190509 w 206586"/>
                <a:gd name="connsiteY0" fmla="*/ 92066 h 323352"/>
                <a:gd name="connsiteX1" fmla="*/ 105180 w 206586"/>
                <a:gd name="connsiteY1" fmla="*/ 6737 h 323352"/>
                <a:gd name="connsiteX2" fmla="*/ 19850 w 206586"/>
                <a:gd name="connsiteY2" fmla="*/ 92066 h 323352"/>
                <a:gd name="connsiteX3" fmla="*/ 6737 w 206586"/>
                <a:gd name="connsiteY3" fmla="*/ 314999 h 323352"/>
                <a:gd name="connsiteX4" fmla="*/ 13293 w 206586"/>
                <a:gd name="connsiteY4" fmla="*/ 321556 h 323352"/>
                <a:gd name="connsiteX5" fmla="*/ 196885 w 206586"/>
                <a:gd name="connsiteY5" fmla="*/ 321556 h 323352"/>
                <a:gd name="connsiteX6" fmla="*/ 203443 w 206586"/>
                <a:gd name="connsiteY6" fmla="*/ 314999 h 323352"/>
                <a:gd name="connsiteX7" fmla="*/ 151167 w 206586"/>
                <a:gd name="connsiteY7" fmla="*/ 52724 h 323352"/>
                <a:gd name="connsiteX8" fmla="*/ 164281 w 206586"/>
                <a:gd name="connsiteY8" fmla="*/ 65838 h 323352"/>
                <a:gd name="connsiteX9" fmla="*/ 151167 w 206586"/>
                <a:gd name="connsiteY9" fmla="*/ 78952 h 323352"/>
                <a:gd name="connsiteX10" fmla="*/ 138053 w 206586"/>
                <a:gd name="connsiteY10" fmla="*/ 65838 h 323352"/>
                <a:gd name="connsiteX11" fmla="*/ 151167 w 206586"/>
                <a:gd name="connsiteY11" fmla="*/ 52724 h 323352"/>
                <a:gd name="connsiteX12" fmla="*/ 105539 w 206586"/>
                <a:gd name="connsiteY12" fmla="*/ 26496 h 323352"/>
                <a:gd name="connsiteX13" fmla="*/ 118653 w 206586"/>
                <a:gd name="connsiteY13" fmla="*/ 39610 h 323352"/>
                <a:gd name="connsiteX14" fmla="*/ 105539 w 206586"/>
                <a:gd name="connsiteY14" fmla="*/ 52724 h 323352"/>
                <a:gd name="connsiteX15" fmla="*/ 92425 w 206586"/>
                <a:gd name="connsiteY15" fmla="*/ 39610 h 323352"/>
                <a:gd name="connsiteX16" fmla="*/ 105539 w 206586"/>
                <a:gd name="connsiteY16" fmla="*/ 26496 h 323352"/>
                <a:gd name="connsiteX17" fmla="*/ 59641 w 206586"/>
                <a:gd name="connsiteY17" fmla="*/ 52724 h 323352"/>
                <a:gd name="connsiteX18" fmla="*/ 72754 w 206586"/>
                <a:gd name="connsiteY18" fmla="*/ 65838 h 323352"/>
                <a:gd name="connsiteX19" fmla="*/ 59641 w 206586"/>
                <a:gd name="connsiteY19" fmla="*/ 78952 h 323352"/>
                <a:gd name="connsiteX20" fmla="*/ 46527 w 206586"/>
                <a:gd name="connsiteY20" fmla="*/ 65838 h 323352"/>
                <a:gd name="connsiteX21" fmla="*/ 59371 w 206586"/>
                <a:gd name="connsiteY21" fmla="*/ 52724 h 323352"/>
                <a:gd name="connsiteX22" fmla="*/ 33413 w 206586"/>
                <a:gd name="connsiteY22" fmla="*/ 295239 h 323352"/>
                <a:gd name="connsiteX23" fmla="*/ 46527 w 206586"/>
                <a:gd name="connsiteY23" fmla="*/ 118203 h 323352"/>
                <a:gd name="connsiteX24" fmla="*/ 164550 w 206586"/>
                <a:gd name="connsiteY24" fmla="*/ 118203 h 323352"/>
                <a:gd name="connsiteX25" fmla="*/ 177395 w 206586"/>
                <a:gd name="connsiteY25" fmla="*/ 295328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586" h="323352">
                  <a:moveTo>
                    <a:pt x="190509" y="92066"/>
                  </a:moveTo>
                  <a:cubicBezTo>
                    <a:pt x="190509" y="44937"/>
                    <a:pt x="152308" y="6737"/>
                    <a:pt x="105180" y="6737"/>
                  </a:cubicBezTo>
                  <a:cubicBezTo>
                    <a:pt x="58051" y="6737"/>
                    <a:pt x="19850" y="44937"/>
                    <a:pt x="19850" y="92066"/>
                  </a:cubicBezTo>
                  <a:lnTo>
                    <a:pt x="6737" y="314999"/>
                  </a:lnTo>
                  <a:cubicBezTo>
                    <a:pt x="6737" y="318618"/>
                    <a:pt x="9674" y="321556"/>
                    <a:pt x="13293" y="321556"/>
                  </a:cubicBezTo>
                  <a:lnTo>
                    <a:pt x="196885" y="321556"/>
                  </a:lnTo>
                  <a:cubicBezTo>
                    <a:pt x="200505" y="321556"/>
                    <a:pt x="203443" y="318618"/>
                    <a:pt x="203443" y="314999"/>
                  </a:cubicBezTo>
                  <a:close/>
                  <a:moveTo>
                    <a:pt x="151167" y="52724"/>
                  </a:moveTo>
                  <a:cubicBezTo>
                    <a:pt x="158407" y="52724"/>
                    <a:pt x="164281" y="58599"/>
                    <a:pt x="164281" y="65838"/>
                  </a:cubicBezTo>
                  <a:cubicBezTo>
                    <a:pt x="164281" y="73077"/>
                    <a:pt x="158407" y="78952"/>
                    <a:pt x="151167" y="78952"/>
                  </a:cubicBezTo>
                  <a:cubicBezTo>
                    <a:pt x="143928" y="78952"/>
                    <a:pt x="138053" y="73077"/>
                    <a:pt x="138053" y="65838"/>
                  </a:cubicBezTo>
                  <a:cubicBezTo>
                    <a:pt x="138098" y="58617"/>
                    <a:pt x="143946" y="52778"/>
                    <a:pt x="151167" y="52724"/>
                  </a:cubicBezTo>
                  <a:close/>
                  <a:moveTo>
                    <a:pt x="105539" y="26496"/>
                  </a:moveTo>
                  <a:cubicBezTo>
                    <a:pt x="112778" y="26496"/>
                    <a:pt x="118653" y="32371"/>
                    <a:pt x="118653" y="39610"/>
                  </a:cubicBezTo>
                  <a:cubicBezTo>
                    <a:pt x="118653" y="46850"/>
                    <a:pt x="112778" y="52724"/>
                    <a:pt x="105539" y="52724"/>
                  </a:cubicBezTo>
                  <a:cubicBezTo>
                    <a:pt x="98299" y="52724"/>
                    <a:pt x="92425" y="46850"/>
                    <a:pt x="92425" y="39610"/>
                  </a:cubicBezTo>
                  <a:cubicBezTo>
                    <a:pt x="92470" y="32389"/>
                    <a:pt x="98317" y="26541"/>
                    <a:pt x="105539" y="26496"/>
                  </a:cubicBezTo>
                  <a:close/>
                  <a:moveTo>
                    <a:pt x="59641" y="52724"/>
                  </a:moveTo>
                  <a:cubicBezTo>
                    <a:pt x="66880" y="52724"/>
                    <a:pt x="72754" y="58599"/>
                    <a:pt x="72754" y="65838"/>
                  </a:cubicBezTo>
                  <a:cubicBezTo>
                    <a:pt x="72754" y="73077"/>
                    <a:pt x="66880" y="78952"/>
                    <a:pt x="59641" y="78952"/>
                  </a:cubicBezTo>
                  <a:cubicBezTo>
                    <a:pt x="52401" y="78952"/>
                    <a:pt x="46527" y="73077"/>
                    <a:pt x="46527" y="65838"/>
                  </a:cubicBezTo>
                  <a:cubicBezTo>
                    <a:pt x="46572" y="58715"/>
                    <a:pt x="52257" y="52922"/>
                    <a:pt x="59371" y="52724"/>
                  </a:cubicBezTo>
                  <a:close/>
                  <a:moveTo>
                    <a:pt x="33413" y="295239"/>
                  </a:moveTo>
                  <a:lnTo>
                    <a:pt x="46527" y="118203"/>
                  </a:lnTo>
                  <a:lnTo>
                    <a:pt x="164550" y="118203"/>
                  </a:lnTo>
                  <a:lnTo>
                    <a:pt x="177395" y="29532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4FB7563-AEF8-4448-8132-95AFB9C7B2BA}"/>
                </a:ext>
              </a:extLst>
            </p:cNvPr>
            <p:cNvSpPr/>
            <p:nvPr/>
          </p:nvSpPr>
          <p:spPr>
            <a:xfrm>
              <a:off x="4889625" y="6343721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6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3"/>
                    <a:pt x="27092" y="32964"/>
                    <a:pt x="19850" y="32964"/>
                  </a:cubicBezTo>
                  <a:cubicBezTo>
                    <a:pt x="12607" y="32964"/>
                    <a:pt x="6736" y="27093"/>
                    <a:pt x="6736" y="19850"/>
                  </a:cubicBezTo>
                  <a:cubicBezTo>
                    <a:pt x="6736" y="12608"/>
                    <a:pt x="12607" y="6736"/>
                    <a:pt x="19850" y="6736"/>
                  </a:cubicBezTo>
                  <a:cubicBezTo>
                    <a:pt x="27092" y="6736"/>
                    <a:pt x="32964" y="12608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F3FEAD2-7C81-4A04-AEE5-1E4FB472ABC1}"/>
                </a:ext>
              </a:extLst>
            </p:cNvPr>
            <p:cNvSpPr/>
            <p:nvPr/>
          </p:nvSpPr>
          <p:spPr>
            <a:xfrm>
              <a:off x="4928966" y="6343721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6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3"/>
                    <a:pt x="27092" y="32964"/>
                    <a:pt x="19850" y="32964"/>
                  </a:cubicBezTo>
                  <a:cubicBezTo>
                    <a:pt x="12607" y="32964"/>
                    <a:pt x="6736" y="27093"/>
                    <a:pt x="6736" y="19850"/>
                  </a:cubicBezTo>
                  <a:cubicBezTo>
                    <a:pt x="6736" y="12608"/>
                    <a:pt x="12607" y="6736"/>
                    <a:pt x="19850" y="6736"/>
                  </a:cubicBezTo>
                  <a:cubicBezTo>
                    <a:pt x="27092" y="6736"/>
                    <a:pt x="32964" y="12608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574A65E-7076-4595-85D8-6216A30DB03A}"/>
                </a:ext>
              </a:extLst>
            </p:cNvPr>
            <p:cNvSpPr/>
            <p:nvPr/>
          </p:nvSpPr>
          <p:spPr>
            <a:xfrm>
              <a:off x="4968307" y="6343721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6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3"/>
                    <a:pt x="27093" y="32964"/>
                    <a:pt x="19850" y="32964"/>
                  </a:cubicBezTo>
                  <a:cubicBezTo>
                    <a:pt x="12608" y="32964"/>
                    <a:pt x="6736" y="27093"/>
                    <a:pt x="6736" y="19850"/>
                  </a:cubicBezTo>
                  <a:cubicBezTo>
                    <a:pt x="6736" y="12608"/>
                    <a:pt x="12608" y="6736"/>
                    <a:pt x="19850" y="6736"/>
                  </a:cubicBezTo>
                  <a:cubicBezTo>
                    <a:pt x="27093" y="6736"/>
                    <a:pt x="32964" y="12608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8BAE7F8-536A-4B8C-99E6-E30E3BDCF548}"/>
                </a:ext>
              </a:extLst>
            </p:cNvPr>
            <p:cNvSpPr/>
            <p:nvPr/>
          </p:nvSpPr>
          <p:spPr>
            <a:xfrm>
              <a:off x="4889625" y="6304380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6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3"/>
                    <a:pt x="27092" y="32964"/>
                    <a:pt x="19850" y="32964"/>
                  </a:cubicBezTo>
                  <a:cubicBezTo>
                    <a:pt x="12607" y="32964"/>
                    <a:pt x="6736" y="27093"/>
                    <a:pt x="6736" y="19850"/>
                  </a:cubicBezTo>
                  <a:cubicBezTo>
                    <a:pt x="6736" y="12608"/>
                    <a:pt x="12607" y="6736"/>
                    <a:pt x="19850" y="6736"/>
                  </a:cubicBezTo>
                  <a:cubicBezTo>
                    <a:pt x="27092" y="6736"/>
                    <a:pt x="32964" y="12608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492ED93-441F-4E6B-9238-90C90828F929}"/>
                </a:ext>
              </a:extLst>
            </p:cNvPr>
            <p:cNvSpPr/>
            <p:nvPr/>
          </p:nvSpPr>
          <p:spPr>
            <a:xfrm>
              <a:off x="4928966" y="6304380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6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3"/>
                    <a:pt x="27092" y="32964"/>
                    <a:pt x="19850" y="32964"/>
                  </a:cubicBezTo>
                  <a:cubicBezTo>
                    <a:pt x="12607" y="32964"/>
                    <a:pt x="6736" y="27093"/>
                    <a:pt x="6736" y="19850"/>
                  </a:cubicBezTo>
                  <a:cubicBezTo>
                    <a:pt x="6736" y="12608"/>
                    <a:pt x="12607" y="6736"/>
                    <a:pt x="19850" y="6736"/>
                  </a:cubicBezTo>
                  <a:cubicBezTo>
                    <a:pt x="27092" y="6736"/>
                    <a:pt x="32964" y="12608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95CFF47-AC36-438E-8B10-7409219E857F}"/>
                </a:ext>
              </a:extLst>
            </p:cNvPr>
            <p:cNvSpPr/>
            <p:nvPr/>
          </p:nvSpPr>
          <p:spPr>
            <a:xfrm>
              <a:off x="4889625" y="6265039"/>
              <a:ext cx="35928" cy="35928"/>
            </a:xfrm>
            <a:custGeom>
              <a:avLst/>
              <a:gdLst>
                <a:gd name="connsiteX0" fmla="*/ 32964 w 35928"/>
                <a:gd name="connsiteY0" fmla="*/ 19850 h 35928"/>
                <a:gd name="connsiteX1" fmla="*/ 19850 w 35928"/>
                <a:gd name="connsiteY1" fmla="*/ 32964 h 35928"/>
                <a:gd name="connsiteX2" fmla="*/ 6736 w 35928"/>
                <a:gd name="connsiteY2" fmla="*/ 19850 h 35928"/>
                <a:gd name="connsiteX3" fmla="*/ 19850 w 35928"/>
                <a:gd name="connsiteY3" fmla="*/ 6736 h 35928"/>
                <a:gd name="connsiteX4" fmla="*/ 32964 w 35928"/>
                <a:gd name="connsiteY4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8" h="35928">
                  <a:moveTo>
                    <a:pt x="32964" y="19850"/>
                  </a:moveTo>
                  <a:cubicBezTo>
                    <a:pt x="32964" y="27092"/>
                    <a:pt x="27092" y="32964"/>
                    <a:pt x="19850" y="32964"/>
                  </a:cubicBezTo>
                  <a:cubicBezTo>
                    <a:pt x="12607" y="32964"/>
                    <a:pt x="6736" y="27092"/>
                    <a:pt x="6736" y="19850"/>
                  </a:cubicBezTo>
                  <a:cubicBezTo>
                    <a:pt x="6736" y="12607"/>
                    <a:pt x="12607" y="6736"/>
                    <a:pt x="19850" y="6736"/>
                  </a:cubicBezTo>
                  <a:cubicBezTo>
                    <a:pt x="27092" y="6736"/>
                    <a:pt x="32964" y="12607"/>
                    <a:pt x="32964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3212FCF7-842F-4912-9A6E-7813C113B677}"/>
              </a:ext>
            </a:extLst>
          </p:cNvPr>
          <p:cNvGrpSpPr/>
          <p:nvPr/>
        </p:nvGrpSpPr>
        <p:grpSpPr>
          <a:xfrm>
            <a:off x="5173995" y="6094471"/>
            <a:ext cx="323352" cy="327048"/>
            <a:chOff x="5173995" y="6094471"/>
            <a:chExt cx="323352" cy="327048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3CB9B5B-71D9-4B02-8D95-2BE42912F5E4}"/>
                </a:ext>
              </a:extLst>
            </p:cNvPr>
            <p:cNvSpPr/>
            <p:nvPr/>
          </p:nvSpPr>
          <p:spPr>
            <a:xfrm>
              <a:off x="5173995" y="6205951"/>
              <a:ext cx="323352" cy="215568"/>
            </a:xfrm>
            <a:custGeom>
              <a:avLst/>
              <a:gdLst>
                <a:gd name="connsiteX0" fmla="*/ 269101 w 323352"/>
                <a:gd name="connsiteY0" fmla="*/ 46154 h 215568"/>
                <a:gd name="connsiteX1" fmla="*/ 255448 w 323352"/>
                <a:gd name="connsiteY1" fmla="*/ 46154 h 215568"/>
                <a:gd name="connsiteX2" fmla="*/ 203694 w 323352"/>
                <a:gd name="connsiteY2" fmla="*/ 7190 h 215568"/>
                <a:gd name="connsiteX3" fmla="*/ 164730 w 323352"/>
                <a:gd name="connsiteY3" fmla="*/ 46154 h 215568"/>
                <a:gd name="connsiteX4" fmla="*/ 59192 w 323352"/>
                <a:gd name="connsiteY4" fmla="*/ 46154 h 215568"/>
                <a:gd name="connsiteX5" fmla="*/ 6737 w 323352"/>
                <a:gd name="connsiteY5" fmla="*/ 98609 h 215568"/>
                <a:gd name="connsiteX6" fmla="*/ 6737 w 323352"/>
                <a:gd name="connsiteY6" fmla="*/ 157621 h 215568"/>
                <a:gd name="connsiteX7" fmla="*/ 59192 w 323352"/>
                <a:gd name="connsiteY7" fmla="*/ 210076 h 215568"/>
                <a:gd name="connsiteX8" fmla="*/ 269101 w 323352"/>
                <a:gd name="connsiteY8" fmla="*/ 210076 h 215568"/>
                <a:gd name="connsiteX9" fmla="*/ 321556 w 323352"/>
                <a:gd name="connsiteY9" fmla="*/ 157621 h 215568"/>
                <a:gd name="connsiteX10" fmla="*/ 321556 w 323352"/>
                <a:gd name="connsiteY10" fmla="*/ 98609 h 215568"/>
                <a:gd name="connsiteX11" fmla="*/ 269101 w 323352"/>
                <a:gd name="connsiteY11" fmla="*/ 46154 h 215568"/>
                <a:gd name="connsiteX12" fmla="*/ 184760 w 323352"/>
                <a:gd name="connsiteY12" fmla="*/ 46154 h 215568"/>
                <a:gd name="connsiteX13" fmla="*/ 216772 w 323352"/>
                <a:gd name="connsiteY13" fmla="*/ 27418 h 215568"/>
                <a:gd name="connsiteX14" fmla="*/ 235509 w 323352"/>
                <a:gd name="connsiteY14" fmla="*/ 46154 h 215568"/>
                <a:gd name="connsiteX15" fmla="*/ 236317 w 323352"/>
                <a:gd name="connsiteY15" fmla="*/ 52711 h 215568"/>
                <a:gd name="connsiteX16" fmla="*/ 210089 w 323352"/>
                <a:gd name="connsiteY16" fmla="*/ 78938 h 215568"/>
                <a:gd name="connsiteX17" fmla="*/ 183862 w 323352"/>
                <a:gd name="connsiteY17" fmla="*/ 52711 h 215568"/>
                <a:gd name="connsiteX18" fmla="*/ 184670 w 323352"/>
                <a:gd name="connsiteY18" fmla="*/ 46154 h 215568"/>
                <a:gd name="connsiteX19" fmla="*/ 141287 w 323352"/>
                <a:gd name="connsiteY19" fmla="*/ 131394 h 215568"/>
                <a:gd name="connsiteX20" fmla="*/ 118204 w 323352"/>
                <a:gd name="connsiteY20" fmla="*/ 108490 h 215568"/>
                <a:gd name="connsiteX21" fmla="*/ 141108 w 323352"/>
                <a:gd name="connsiteY21" fmla="*/ 85406 h 215568"/>
                <a:gd name="connsiteX22" fmla="*/ 164191 w 323352"/>
                <a:gd name="connsiteY22" fmla="*/ 108310 h 215568"/>
                <a:gd name="connsiteX23" fmla="*/ 164191 w 323352"/>
                <a:gd name="connsiteY23" fmla="*/ 108400 h 215568"/>
                <a:gd name="connsiteX24" fmla="*/ 141197 w 323352"/>
                <a:gd name="connsiteY24" fmla="*/ 131394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352" h="215568">
                  <a:moveTo>
                    <a:pt x="269101" y="46154"/>
                  </a:moveTo>
                  <a:lnTo>
                    <a:pt x="255448" y="46154"/>
                  </a:lnTo>
                  <a:cubicBezTo>
                    <a:pt x="251918" y="21104"/>
                    <a:pt x="228745" y="3660"/>
                    <a:pt x="203694" y="7190"/>
                  </a:cubicBezTo>
                  <a:cubicBezTo>
                    <a:pt x="183475" y="10047"/>
                    <a:pt x="167586" y="25936"/>
                    <a:pt x="164730" y="46154"/>
                  </a:cubicBezTo>
                  <a:lnTo>
                    <a:pt x="59192" y="46154"/>
                  </a:lnTo>
                  <a:cubicBezTo>
                    <a:pt x="30261" y="46253"/>
                    <a:pt x="6836" y="69679"/>
                    <a:pt x="6737" y="98609"/>
                  </a:cubicBezTo>
                  <a:lnTo>
                    <a:pt x="6737" y="157621"/>
                  </a:lnTo>
                  <a:cubicBezTo>
                    <a:pt x="6836" y="186552"/>
                    <a:pt x="30261" y="209977"/>
                    <a:pt x="59192" y="210076"/>
                  </a:cubicBezTo>
                  <a:lnTo>
                    <a:pt x="269101" y="210076"/>
                  </a:lnTo>
                  <a:cubicBezTo>
                    <a:pt x="298032" y="209977"/>
                    <a:pt x="321457" y="186552"/>
                    <a:pt x="321556" y="157621"/>
                  </a:cubicBezTo>
                  <a:lnTo>
                    <a:pt x="321556" y="98609"/>
                  </a:lnTo>
                  <a:cubicBezTo>
                    <a:pt x="321457" y="69679"/>
                    <a:pt x="298032" y="46253"/>
                    <a:pt x="269101" y="46154"/>
                  </a:cubicBezTo>
                  <a:close/>
                  <a:moveTo>
                    <a:pt x="184760" y="46154"/>
                  </a:moveTo>
                  <a:cubicBezTo>
                    <a:pt x="188425" y="32143"/>
                    <a:pt x="202760" y="23753"/>
                    <a:pt x="216772" y="27418"/>
                  </a:cubicBezTo>
                  <a:cubicBezTo>
                    <a:pt x="225943" y="29816"/>
                    <a:pt x="233110" y="36984"/>
                    <a:pt x="235509" y="46154"/>
                  </a:cubicBezTo>
                  <a:cubicBezTo>
                    <a:pt x="236056" y="48292"/>
                    <a:pt x="236335" y="50502"/>
                    <a:pt x="236317" y="52711"/>
                  </a:cubicBezTo>
                  <a:cubicBezTo>
                    <a:pt x="236317" y="67199"/>
                    <a:pt x="224578" y="78938"/>
                    <a:pt x="210089" y="78938"/>
                  </a:cubicBezTo>
                  <a:cubicBezTo>
                    <a:pt x="195602" y="78938"/>
                    <a:pt x="183862" y="67199"/>
                    <a:pt x="183862" y="52711"/>
                  </a:cubicBezTo>
                  <a:cubicBezTo>
                    <a:pt x="183808" y="50502"/>
                    <a:pt x="184077" y="48283"/>
                    <a:pt x="184670" y="46154"/>
                  </a:cubicBezTo>
                  <a:close/>
                  <a:moveTo>
                    <a:pt x="141287" y="131394"/>
                  </a:moveTo>
                  <a:cubicBezTo>
                    <a:pt x="128587" y="131439"/>
                    <a:pt x="118257" y="121190"/>
                    <a:pt x="118204" y="108490"/>
                  </a:cubicBezTo>
                  <a:cubicBezTo>
                    <a:pt x="118159" y="95789"/>
                    <a:pt x="128407" y="85460"/>
                    <a:pt x="141108" y="85406"/>
                  </a:cubicBezTo>
                  <a:cubicBezTo>
                    <a:pt x="153808" y="85361"/>
                    <a:pt x="164138" y="95609"/>
                    <a:pt x="164191" y="108310"/>
                  </a:cubicBezTo>
                  <a:cubicBezTo>
                    <a:pt x="164191" y="108337"/>
                    <a:pt x="164191" y="108373"/>
                    <a:pt x="164191" y="108400"/>
                  </a:cubicBezTo>
                  <a:cubicBezTo>
                    <a:pt x="164191" y="121100"/>
                    <a:pt x="153898" y="131394"/>
                    <a:pt x="141197" y="1313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1306D63-4453-45BF-AAC1-6F261142BEAD}"/>
                </a:ext>
              </a:extLst>
            </p:cNvPr>
            <p:cNvSpPr/>
            <p:nvPr/>
          </p:nvSpPr>
          <p:spPr>
            <a:xfrm>
              <a:off x="5239564" y="6094471"/>
              <a:ext cx="116766" cy="116766"/>
            </a:xfrm>
            <a:custGeom>
              <a:avLst/>
              <a:gdLst>
                <a:gd name="connsiteX0" fmla="*/ 62514 w 116766"/>
                <a:gd name="connsiteY0" fmla="*/ 118293 h 116766"/>
                <a:gd name="connsiteX1" fmla="*/ 118293 w 116766"/>
                <a:gd name="connsiteY1" fmla="*/ 62514 h 116766"/>
                <a:gd name="connsiteX2" fmla="*/ 62514 w 116766"/>
                <a:gd name="connsiteY2" fmla="*/ 6737 h 116766"/>
                <a:gd name="connsiteX3" fmla="*/ 6737 w 116766"/>
                <a:gd name="connsiteY3" fmla="*/ 62514 h 116766"/>
                <a:gd name="connsiteX4" fmla="*/ 62514 w 116766"/>
                <a:gd name="connsiteY4" fmla="*/ 118293 h 116766"/>
                <a:gd name="connsiteX5" fmla="*/ 62514 w 116766"/>
                <a:gd name="connsiteY5" fmla="*/ 26496 h 116766"/>
                <a:gd name="connsiteX6" fmla="*/ 98442 w 116766"/>
                <a:gd name="connsiteY6" fmla="*/ 62425 h 116766"/>
                <a:gd name="connsiteX7" fmla="*/ 62514 w 116766"/>
                <a:gd name="connsiteY7" fmla="*/ 98353 h 116766"/>
                <a:gd name="connsiteX8" fmla="*/ 26586 w 116766"/>
                <a:gd name="connsiteY8" fmla="*/ 62425 h 116766"/>
                <a:gd name="connsiteX9" fmla="*/ 62514 w 116766"/>
                <a:gd name="connsiteY9" fmla="*/ 2649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766" h="116766">
                  <a:moveTo>
                    <a:pt x="62514" y="118293"/>
                  </a:moveTo>
                  <a:cubicBezTo>
                    <a:pt x="93323" y="118293"/>
                    <a:pt x="118293" y="93323"/>
                    <a:pt x="118293" y="62514"/>
                  </a:cubicBezTo>
                  <a:cubicBezTo>
                    <a:pt x="118293" y="31706"/>
                    <a:pt x="93323" y="6737"/>
                    <a:pt x="62514" y="6737"/>
                  </a:cubicBezTo>
                  <a:cubicBezTo>
                    <a:pt x="31706" y="6737"/>
                    <a:pt x="6737" y="31706"/>
                    <a:pt x="6737" y="62514"/>
                  </a:cubicBezTo>
                  <a:cubicBezTo>
                    <a:pt x="6737" y="93323"/>
                    <a:pt x="31706" y="118293"/>
                    <a:pt x="62514" y="118293"/>
                  </a:cubicBezTo>
                  <a:close/>
                  <a:moveTo>
                    <a:pt x="62514" y="26496"/>
                  </a:moveTo>
                  <a:cubicBezTo>
                    <a:pt x="82356" y="26496"/>
                    <a:pt x="98442" y="42583"/>
                    <a:pt x="98442" y="62425"/>
                  </a:cubicBezTo>
                  <a:cubicBezTo>
                    <a:pt x="98442" y="82266"/>
                    <a:pt x="82356" y="98353"/>
                    <a:pt x="62514" y="98353"/>
                  </a:cubicBezTo>
                  <a:cubicBezTo>
                    <a:pt x="42673" y="98353"/>
                    <a:pt x="26586" y="82266"/>
                    <a:pt x="26586" y="62425"/>
                  </a:cubicBezTo>
                  <a:cubicBezTo>
                    <a:pt x="26586" y="42583"/>
                    <a:pt x="42673" y="26496"/>
                    <a:pt x="62514" y="2649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669C7C1-39DD-4B8C-90B3-AAEE5C529468}"/>
              </a:ext>
            </a:extLst>
          </p:cNvPr>
          <p:cNvGrpSpPr/>
          <p:nvPr/>
        </p:nvGrpSpPr>
        <p:grpSpPr>
          <a:xfrm>
            <a:off x="5563276" y="6094561"/>
            <a:ext cx="323352" cy="327304"/>
            <a:chOff x="5563276" y="6094561"/>
            <a:chExt cx="323352" cy="327304"/>
          </a:xfrm>
        </p:grpSpPr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F1EDE51-A9F2-4504-A473-C0128F58B6F1}"/>
                </a:ext>
              </a:extLst>
            </p:cNvPr>
            <p:cNvSpPr/>
            <p:nvPr/>
          </p:nvSpPr>
          <p:spPr>
            <a:xfrm>
              <a:off x="5563276" y="6278153"/>
              <a:ext cx="323352" cy="143712"/>
            </a:xfrm>
            <a:custGeom>
              <a:avLst/>
              <a:gdLst>
                <a:gd name="connsiteX0" fmla="*/ 308352 w 323352"/>
                <a:gd name="connsiteY0" fmla="*/ 59192 h 143712"/>
                <a:gd name="connsiteX1" fmla="*/ 275568 w 323352"/>
                <a:gd name="connsiteY1" fmla="*/ 59192 h 143712"/>
                <a:gd name="connsiteX2" fmla="*/ 275568 w 323352"/>
                <a:gd name="connsiteY2" fmla="*/ 19850 h 143712"/>
                <a:gd name="connsiteX3" fmla="*/ 262454 w 323352"/>
                <a:gd name="connsiteY3" fmla="*/ 6737 h 143712"/>
                <a:gd name="connsiteX4" fmla="*/ 216556 w 323352"/>
                <a:gd name="connsiteY4" fmla="*/ 6737 h 143712"/>
                <a:gd name="connsiteX5" fmla="*/ 203443 w 323352"/>
                <a:gd name="connsiteY5" fmla="*/ 19850 h 143712"/>
                <a:gd name="connsiteX6" fmla="*/ 216556 w 323352"/>
                <a:gd name="connsiteY6" fmla="*/ 32964 h 143712"/>
                <a:gd name="connsiteX7" fmla="*/ 249341 w 323352"/>
                <a:gd name="connsiteY7" fmla="*/ 32964 h 143712"/>
                <a:gd name="connsiteX8" fmla="*/ 249341 w 323352"/>
                <a:gd name="connsiteY8" fmla="*/ 59192 h 143712"/>
                <a:gd name="connsiteX9" fmla="*/ 183772 w 323352"/>
                <a:gd name="connsiteY9" fmla="*/ 59192 h 143712"/>
                <a:gd name="connsiteX10" fmla="*/ 183772 w 323352"/>
                <a:gd name="connsiteY10" fmla="*/ 39521 h 143712"/>
                <a:gd name="connsiteX11" fmla="*/ 164101 w 323352"/>
                <a:gd name="connsiteY11" fmla="*/ 19850 h 143712"/>
                <a:gd name="connsiteX12" fmla="*/ 144431 w 323352"/>
                <a:gd name="connsiteY12" fmla="*/ 39521 h 143712"/>
                <a:gd name="connsiteX13" fmla="*/ 144431 w 323352"/>
                <a:gd name="connsiteY13" fmla="*/ 59192 h 143712"/>
                <a:gd name="connsiteX14" fmla="*/ 78862 w 323352"/>
                <a:gd name="connsiteY14" fmla="*/ 59192 h 143712"/>
                <a:gd name="connsiteX15" fmla="*/ 78862 w 323352"/>
                <a:gd name="connsiteY15" fmla="*/ 32964 h 143712"/>
                <a:gd name="connsiteX16" fmla="*/ 111646 w 323352"/>
                <a:gd name="connsiteY16" fmla="*/ 32964 h 143712"/>
                <a:gd name="connsiteX17" fmla="*/ 124760 w 323352"/>
                <a:gd name="connsiteY17" fmla="*/ 19850 h 143712"/>
                <a:gd name="connsiteX18" fmla="*/ 111646 w 323352"/>
                <a:gd name="connsiteY18" fmla="*/ 6737 h 143712"/>
                <a:gd name="connsiteX19" fmla="*/ 65748 w 323352"/>
                <a:gd name="connsiteY19" fmla="*/ 6737 h 143712"/>
                <a:gd name="connsiteX20" fmla="*/ 52634 w 323352"/>
                <a:gd name="connsiteY20" fmla="*/ 19850 h 143712"/>
                <a:gd name="connsiteX21" fmla="*/ 52634 w 323352"/>
                <a:gd name="connsiteY21" fmla="*/ 59192 h 143712"/>
                <a:gd name="connsiteX22" fmla="*/ 19850 w 323352"/>
                <a:gd name="connsiteY22" fmla="*/ 59192 h 143712"/>
                <a:gd name="connsiteX23" fmla="*/ 6737 w 323352"/>
                <a:gd name="connsiteY23" fmla="*/ 72306 h 143712"/>
                <a:gd name="connsiteX24" fmla="*/ 6737 w 323352"/>
                <a:gd name="connsiteY24" fmla="*/ 124760 h 143712"/>
                <a:gd name="connsiteX25" fmla="*/ 19850 w 323352"/>
                <a:gd name="connsiteY25" fmla="*/ 137874 h 143712"/>
                <a:gd name="connsiteX26" fmla="*/ 308352 w 323352"/>
                <a:gd name="connsiteY26" fmla="*/ 137874 h 143712"/>
                <a:gd name="connsiteX27" fmla="*/ 321466 w 323352"/>
                <a:gd name="connsiteY27" fmla="*/ 124760 h 143712"/>
                <a:gd name="connsiteX28" fmla="*/ 321466 w 323352"/>
                <a:gd name="connsiteY28" fmla="*/ 72126 h 143712"/>
                <a:gd name="connsiteX29" fmla="*/ 308352 w 323352"/>
                <a:gd name="connsiteY29" fmla="*/ 59192 h 143712"/>
                <a:gd name="connsiteX30" fmla="*/ 177215 w 323352"/>
                <a:gd name="connsiteY30" fmla="*/ 105090 h 143712"/>
                <a:gd name="connsiteX31" fmla="*/ 164101 w 323352"/>
                <a:gd name="connsiteY31" fmla="*/ 118204 h 143712"/>
                <a:gd name="connsiteX32" fmla="*/ 150988 w 323352"/>
                <a:gd name="connsiteY32" fmla="*/ 105090 h 143712"/>
                <a:gd name="connsiteX33" fmla="*/ 150988 w 323352"/>
                <a:gd name="connsiteY33" fmla="*/ 91976 h 143712"/>
                <a:gd name="connsiteX34" fmla="*/ 164101 w 323352"/>
                <a:gd name="connsiteY34" fmla="*/ 78862 h 143712"/>
                <a:gd name="connsiteX35" fmla="*/ 177215 w 323352"/>
                <a:gd name="connsiteY35" fmla="*/ 91976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3352" h="143712">
                  <a:moveTo>
                    <a:pt x="308352" y="59192"/>
                  </a:moveTo>
                  <a:lnTo>
                    <a:pt x="275568" y="59192"/>
                  </a:lnTo>
                  <a:lnTo>
                    <a:pt x="275568" y="19850"/>
                  </a:lnTo>
                  <a:cubicBezTo>
                    <a:pt x="275568" y="12611"/>
                    <a:pt x="269694" y="6737"/>
                    <a:pt x="262454" y="6737"/>
                  </a:cubicBezTo>
                  <a:lnTo>
                    <a:pt x="216556" y="6737"/>
                  </a:lnTo>
                  <a:cubicBezTo>
                    <a:pt x="209317" y="6737"/>
                    <a:pt x="203443" y="12611"/>
                    <a:pt x="203443" y="19850"/>
                  </a:cubicBezTo>
                  <a:cubicBezTo>
                    <a:pt x="203443" y="27090"/>
                    <a:pt x="209317" y="32964"/>
                    <a:pt x="216556" y="32964"/>
                  </a:cubicBezTo>
                  <a:lnTo>
                    <a:pt x="249341" y="32964"/>
                  </a:lnTo>
                  <a:lnTo>
                    <a:pt x="249341" y="59192"/>
                  </a:lnTo>
                  <a:lnTo>
                    <a:pt x="183772" y="59192"/>
                  </a:lnTo>
                  <a:lnTo>
                    <a:pt x="183772" y="39521"/>
                  </a:lnTo>
                  <a:cubicBezTo>
                    <a:pt x="183772" y="28653"/>
                    <a:pt x="174969" y="19850"/>
                    <a:pt x="164101" y="19850"/>
                  </a:cubicBezTo>
                  <a:cubicBezTo>
                    <a:pt x="153233" y="19850"/>
                    <a:pt x="144431" y="28653"/>
                    <a:pt x="144431" y="39521"/>
                  </a:cubicBezTo>
                  <a:lnTo>
                    <a:pt x="144431" y="59192"/>
                  </a:lnTo>
                  <a:lnTo>
                    <a:pt x="78862" y="59192"/>
                  </a:lnTo>
                  <a:lnTo>
                    <a:pt x="78862" y="32964"/>
                  </a:lnTo>
                  <a:lnTo>
                    <a:pt x="111646" y="32964"/>
                  </a:lnTo>
                  <a:cubicBezTo>
                    <a:pt x="118886" y="32964"/>
                    <a:pt x="124760" y="27090"/>
                    <a:pt x="124760" y="19850"/>
                  </a:cubicBezTo>
                  <a:cubicBezTo>
                    <a:pt x="124760" y="12611"/>
                    <a:pt x="118886" y="6737"/>
                    <a:pt x="111646" y="6737"/>
                  </a:cubicBezTo>
                  <a:lnTo>
                    <a:pt x="65748" y="6737"/>
                  </a:lnTo>
                  <a:cubicBezTo>
                    <a:pt x="58509" y="6737"/>
                    <a:pt x="52634" y="12611"/>
                    <a:pt x="52634" y="19850"/>
                  </a:cubicBezTo>
                  <a:lnTo>
                    <a:pt x="52634" y="59192"/>
                  </a:lnTo>
                  <a:lnTo>
                    <a:pt x="19850" y="59192"/>
                  </a:lnTo>
                  <a:cubicBezTo>
                    <a:pt x="12629" y="59237"/>
                    <a:pt x="6781" y="65084"/>
                    <a:pt x="6737" y="72306"/>
                  </a:cubicBezTo>
                  <a:lnTo>
                    <a:pt x="6737" y="124760"/>
                  </a:lnTo>
                  <a:cubicBezTo>
                    <a:pt x="6781" y="131982"/>
                    <a:pt x="12629" y="137829"/>
                    <a:pt x="19850" y="137874"/>
                  </a:cubicBezTo>
                  <a:lnTo>
                    <a:pt x="308352" y="137874"/>
                  </a:lnTo>
                  <a:cubicBezTo>
                    <a:pt x="315592" y="137874"/>
                    <a:pt x="321466" y="132000"/>
                    <a:pt x="321466" y="124760"/>
                  </a:cubicBezTo>
                  <a:lnTo>
                    <a:pt x="321466" y="72126"/>
                  </a:lnTo>
                  <a:cubicBezTo>
                    <a:pt x="321367" y="64949"/>
                    <a:pt x="315529" y="59192"/>
                    <a:pt x="308352" y="59192"/>
                  </a:cubicBezTo>
                  <a:close/>
                  <a:moveTo>
                    <a:pt x="177215" y="105090"/>
                  </a:moveTo>
                  <a:cubicBezTo>
                    <a:pt x="177215" y="112329"/>
                    <a:pt x="171341" y="118204"/>
                    <a:pt x="164101" y="118204"/>
                  </a:cubicBezTo>
                  <a:cubicBezTo>
                    <a:pt x="156862" y="118204"/>
                    <a:pt x="150988" y="112329"/>
                    <a:pt x="150988" y="105090"/>
                  </a:cubicBezTo>
                  <a:lnTo>
                    <a:pt x="150988" y="91976"/>
                  </a:lnTo>
                  <a:cubicBezTo>
                    <a:pt x="151032" y="84755"/>
                    <a:pt x="156880" y="78907"/>
                    <a:pt x="164101" y="78862"/>
                  </a:cubicBezTo>
                  <a:cubicBezTo>
                    <a:pt x="171323" y="78907"/>
                    <a:pt x="177170" y="84755"/>
                    <a:pt x="177215" y="9197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CB9AF91-5256-447B-BCB9-8DBAB7B8BCFC}"/>
                </a:ext>
              </a:extLst>
            </p:cNvPr>
            <p:cNvSpPr/>
            <p:nvPr/>
          </p:nvSpPr>
          <p:spPr>
            <a:xfrm>
              <a:off x="5628849" y="6094561"/>
              <a:ext cx="44910" cy="143712"/>
            </a:xfrm>
            <a:custGeom>
              <a:avLst/>
              <a:gdLst>
                <a:gd name="connsiteX0" fmla="*/ 19846 w 44910"/>
                <a:gd name="connsiteY0" fmla="*/ 124670 h 143712"/>
                <a:gd name="connsiteX1" fmla="*/ 32959 w 44910"/>
                <a:gd name="connsiteY1" fmla="*/ 137784 h 143712"/>
                <a:gd name="connsiteX2" fmla="*/ 46073 w 44910"/>
                <a:gd name="connsiteY2" fmla="*/ 124670 h 143712"/>
                <a:gd name="connsiteX3" fmla="*/ 38169 w 44910"/>
                <a:gd name="connsiteY3" fmla="*/ 92604 h 143712"/>
                <a:gd name="connsiteX4" fmla="*/ 38169 w 44910"/>
                <a:gd name="connsiteY4" fmla="*/ 52006 h 143712"/>
                <a:gd name="connsiteX5" fmla="*/ 46073 w 44910"/>
                <a:gd name="connsiteY5" fmla="*/ 19850 h 143712"/>
                <a:gd name="connsiteX6" fmla="*/ 32959 w 44910"/>
                <a:gd name="connsiteY6" fmla="*/ 6737 h 143712"/>
                <a:gd name="connsiteX7" fmla="*/ 19846 w 44910"/>
                <a:gd name="connsiteY7" fmla="*/ 19850 h 143712"/>
                <a:gd name="connsiteX8" fmla="*/ 14726 w 44910"/>
                <a:gd name="connsiteY8" fmla="*/ 40149 h 143712"/>
                <a:gd name="connsiteX9" fmla="*/ 14726 w 44910"/>
                <a:gd name="connsiteY9" fmla="*/ 104371 h 143712"/>
                <a:gd name="connsiteX10" fmla="*/ 19846 w 44910"/>
                <a:gd name="connsiteY10" fmla="*/ 124670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910" h="143712">
                  <a:moveTo>
                    <a:pt x="19846" y="124670"/>
                  </a:moveTo>
                  <a:cubicBezTo>
                    <a:pt x="19846" y="131910"/>
                    <a:pt x="25720" y="137784"/>
                    <a:pt x="32959" y="137784"/>
                  </a:cubicBezTo>
                  <a:cubicBezTo>
                    <a:pt x="40199" y="137784"/>
                    <a:pt x="46073" y="131910"/>
                    <a:pt x="46073" y="124670"/>
                  </a:cubicBezTo>
                  <a:cubicBezTo>
                    <a:pt x="46280" y="113478"/>
                    <a:pt x="43559" y="102421"/>
                    <a:pt x="38169" y="92604"/>
                  </a:cubicBezTo>
                  <a:cubicBezTo>
                    <a:pt x="31217" y="79966"/>
                    <a:pt x="31217" y="64643"/>
                    <a:pt x="38169" y="52006"/>
                  </a:cubicBezTo>
                  <a:cubicBezTo>
                    <a:pt x="43567" y="42161"/>
                    <a:pt x="46289" y="31077"/>
                    <a:pt x="46073" y="19850"/>
                  </a:cubicBezTo>
                  <a:cubicBezTo>
                    <a:pt x="46073" y="12611"/>
                    <a:pt x="40199" y="6737"/>
                    <a:pt x="32959" y="6737"/>
                  </a:cubicBezTo>
                  <a:cubicBezTo>
                    <a:pt x="25720" y="6737"/>
                    <a:pt x="19846" y="12611"/>
                    <a:pt x="19846" y="19850"/>
                  </a:cubicBezTo>
                  <a:cubicBezTo>
                    <a:pt x="20070" y="26964"/>
                    <a:pt x="18292" y="33997"/>
                    <a:pt x="14726" y="40149"/>
                  </a:cubicBezTo>
                  <a:cubicBezTo>
                    <a:pt x="4073" y="60233"/>
                    <a:pt x="4073" y="84287"/>
                    <a:pt x="14726" y="104371"/>
                  </a:cubicBezTo>
                  <a:cubicBezTo>
                    <a:pt x="18283" y="110532"/>
                    <a:pt x="20061" y="117556"/>
                    <a:pt x="19846" y="12467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CC2535CE-7C03-4F6F-9BA7-AA0D6CEBF5CB}"/>
                </a:ext>
              </a:extLst>
            </p:cNvPr>
            <p:cNvSpPr/>
            <p:nvPr/>
          </p:nvSpPr>
          <p:spPr>
            <a:xfrm>
              <a:off x="5773549" y="6094561"/>
              <a:ext cx="44910" cy="143712"/>
            </a:xfrm>
            <a:custGeom>
              <a:avLst/>
              <a:gdLst>
                <a:gd name="connsiteX0" fmla="*/ 19846 w 44910"/>
                <a:gd name="connsiteY0" fmla="*/ 124670 h 143712"/>
                <a:gd name="connsiteX1" fmla="*/ 32960 w 44910"/>
                <a:gd name="connsiteY1" fmla="*/ 137784 h 143712"/>
                <a:gd name="connsiteX2" fmla="*/ 46073 w 44910"/>
                <a:gd name="connsiteY2" fmla="*/ 124670 h 143712"/>
                <a:gd name="connsiteX3" fmla="*/ 38169 w 44910"/>
                <a:gd name="connsiteY3" fmla="*/ 92604 h 143712"/>
                <a:gd name="connsiteX4" fmla="*/ 38169 w 44910"/>
                <a:gd name="connsiteY4" fmla="*/ 52006 h 143712"/>
                <a:gd name="connsiteX5" fmla="*/ 46073 w 44910"/>
                <a:gd name="connsiteY5" fmla="*/ 19850 h 143712"/>
                <a:gd name="connsiteX6" fmla="*/ 32960 w 44910"/>
                <a:gd name="connsiteY6" fmla="*/ 6737 h 143712"/>
                <a:gd name="connsiteX7" fmla="*/ 19846 w 44910"/>
                <a:gd name="connsiteY7" fmla="*/ 19850 h 143712"/>
                <a:gd name="connsiteX8" fmla="*/ 14726 w 44910"/>
                <a:gd name="connsiteY8" fmla="*/ 40149 h 143712"/>
                <a:gd name="connsiteX9" fmla="*/ 14726 w 44910"/>
                <a:gd name="connsiteY9" fmla="*/ 104371 h 143712"/>
                <a:gd name="connsiteX10" fmla="*/ 19846 w 44910"/>
                <a:gd name="connsiteY10" fmla="*/ 124670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910" h="143712">
                  <a:moveTo>
                    <a:pt x="19846" y="124670"/>
                  </a:moveTo>
                  <a:cubicBezTo>
                    <a:pt x="19846" y="131910"/>
                    <a:pt x="25720" y="137784"/>
                    <a:pt x="32960" y="137784"/>
                  </a:cubicBezTo>
                  <a:cubicBezTo>
                    <a:pt x="40199" y="137784"/>
                    <a:pt x="46073" y="131910"/>
                    <a:pt x="46073" y="124670"/>
                  </a:cubicBezTo>
                  <a:cubicBezTo>
                    <a:pt x="46280" y="113478"/>
                    <a:pt x="43558" y="102421"/>
                    <a:pt x="38169" y="92604"/>
                  </a:cubicBezTo>
                  <a:cubicBezTo>
                    <a:pt x="31217" y="79966"/>
                    <a:pt x="31217" y="64643"/>
                    <a:pt x="38169" y="52006"/>
                  </a:cubicBezTo>
                  <a:cubicBezTo>
                    <a:pt x="43567" y="42161"/>
                    <a:pt x="46288" y="31077"/>
                    <a:pt x="46073" y="19850"/>
                  </a:cubicBezTo>
                  <a:cubicBezTo>
                    <a:pt x="46073" y="12611"/>
                    <a:pt x="40199" y="6737"/>
                    <a:pt x="32960" y="6737"/>
                  </a:cubicBezTo>
                  <a:cubicBezTo>
                    <a:pt x="25720" y="6737"/>
                    <a:pt x="19846" y="12611"/>
                    <a:pt x="19846" y="19850"/>
                  </a:cubicBezTo>
                  <a:cubicBezTo>
                    <a:pt x="20070" y="26964"/>
                    <a:pt x="18292" y="33997"/>
                    <a:pt x="14726" y="40149"/>
                  </a:cubicBezTo>
                  <a:cubicBezTo>
                    <a:pt x="4073" y="60233"/>
                    <a:pt x="4073" y="84287"/>
                    <a:pt x="14726" y="104371"/>
                  </a:cubicBezTo>
                  <a:cubicBezTo>
                    <a:pt x="18283" y="110532"/>
                    <a:pt x="20061" y="117556"/>
                    <a:pt x="19846" y="12467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32E5892-AD52-44E9-BFE8-2BA0312CE49D}"/>
                </a:ext>
              </a:extLst>
            </p:cNvPr>
            <p:cNvSpPr/>
            <p:nvPr/>
          </p:nvSpPr>
          <p:spPr>
            <a:xfrm>
              <a:off x="5700974" y="6094561"/>
              <a:ext cx="44910" cy="143712"/>
            </a:xfrm>
            <a:custGeom>
              <a:avLst/>
              <a:gdLst>
                <a:gd name="connsiteX0" fmla="*/ 19846 w 44910"/>
                <a:gd name="connsiteY0" fmla="*/ 124670 h 143712"/>
                <a:gd name="connsiteX1" fmla="*/ 32960 w 44910"/>
                <a:gd name="connsiteY1" fmla="*/ 137784 h 143712"/>
                <a:gd name="connsiteX2" fmla="*/ 46073 w 44910"/>
                <a:gd name="connsiteY2" fmla="*/ 124670 h 143712"/>
                <a:gd name="connsiteX3" fmla="*/ 38169 w 44910"/>
                <a:gd name="connsiteY3" fmla="*/ 92604 h 143712"/>
                <a:gd name="connsiteX4" fmla="*/ 38169 w 44910"/>
                <a:gd name="connsiteY4" fmla="*/ 52006 h 143712"/>
                <a:gd name="connsiteX5" fmla="*/ 46073 w 44910"/>
                <a:gd name="connsiteY5" fmla="*/ 19850 h 143712"/>
                <a:gd name="connsiteX6" fmla="*/ 32960 w 44910"/>
                <a:gd name="connsiteY6" fmla="*/ 6737 h 143712"/>
                <a:gd name="connsiteX7" fmla="*/ 19846 w 44910"/>
                <a:gd name="connsiteY7" fmla="*/ 19850 h 143712"/>
                <a:gd name="connsiteX8" fmla="*/ 14726 w 44910"/>
                <a:gd name="connsiteY8" fmla="*/ 40149 h 143712"/>
                <a:gd name="connsiteX9" fmla="*/ 14726 w 44910"/>
                <a:gd name="connsiteY9" fmla="*/ 104371 h 143712"/>
                <a:gd name="connsiteX10" fmla="*/ 19846 w 44910"/>
                <a:gd name="connsiteY10" fmla="*/ 124670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910" h="143712">
                  <a:moveTo>
                    <a:pt x="19846" y="124670"/>
                  </a:moveTo>
                  <a:cubicBezTo>
                    <a:pt x="19846" y="131910"/>
                    <a:pt x="25720" y="137784"/>
                    <a:pt x="32960" y="137784"/>
                  </a:cubicBezTo>
                  <a:cubicBezTo>
                    <a:pt x="40199" y="137784"/>
                    <a:pt x="46073" y="131910"/>
                    <a:pt x="46073" y="124670"/>
                  </a:cubicBezTo>
                  <a:cubicBezTo>
                    <a:pt x="46280" y="113478"/>
                    <a:pt x="43558" y="102421"/>
                    <a:pt x="38169" y="92604"/>
                  </a:cubicBezTo>
                  <a:cubicBezTo>
                    <a:pt x="31217" y="79966"/>
                    <a:pt x="31217" y="64643"/>
                    <a:pt x="38169" y="52006"/>
                  </a:cubicBezTo>
                  <a:cubicBezTo>
                    <a:pt x="43567" y="42161"/>
                    <a:pt x="46289" y="31077"/>
                    <a:pt x="46073" y="19850"/>
                  </a:cubicBezTo>
                  <a:cubicBezTo>
                    <a:pt x="46073" y="12611"/>
                    <a:pt x="40199" y="6737"/>
                    <a:pt x="32960" y="6737"/>
                  </a:cubicBezTo>
                  <a:cubicBezTo>
                    <a:pt x="25720" y="6737"/>
                    <a:pt x="19846" y="12611"/>
                    <a:pt x="19846" y="19850"/>
                  </a:cubicBezTo>
                  <a:cubicBezTo>
                    <a:pt x="20070" y="26964"/>
                    <a:pt x="18292" y="33997"/>
                    <a:pt x="14726" y="40149"/>
                  </a:cubicBezTo>
                  <a:cubicBezTo>
                    <a:pt x="4073" y="60233"/>
                    <a:pt x="4073" y="84287"/>
                    <a:pt x="14726" y="104371"/>
                  </a:cubicBezTo>
                  <a:cubicBezTo>
                    <a:pt x="18283" y="110532"/>
                    <a:pt x="20061" y="117556"/>
                    <a:pt x="19846" y="12467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86A6580D-FD95-43FA-BA56-5E4DEA8D36D6}"/>
              </a:ext>
            </a:extLst>
          </p:cNvPr>
          <p:cNvGrpSpPr/>
          <p:nvPr/>
        </p:nvGrpSpPr>
        <p:grpSpPr>
          <a:xfrm>
            <a:off x="3629899" y="6107674"/>
            <a:ext cx="296406" cy="296406"/>
            <a:chOff x="3629899" y="6107674"/>
            <a:chExt cx="296406" cy="296406"/>
          </a:xfrm>
        </p:grpSpPr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AF722AF-D73B-4B58-AF16-1AD42584CD5D}"/>
                </a:ext>
              </a:extLst>
            </p:cNvPr>
            <p:cNvSpPr/>
            <p:nvPr/>
          </p:nvSpPr>
          <p:spPr>
            <a:xfrm>
              <a:off x="3629899" y="6107674"/>
              <a:ext cx="296406" cy="296406"/>
            </a:xfrm>
            <a:custGeom>
              <a:avLst/>
              <a:gdLst>
                <a:gd name="connsiteX0" fmla="*/ 249341 w 296406"/>
                <a:gd name="connsiteY0" fmla="*/ 6737 h 296406"/>
                <a:gd name="connsiteX1" fmla="*/ 41766 w 296406"/>
                <a:gd name="connsiteY1" fmla="*/ 6737 h 296406"/>
                <a:gd name="connsiteX2" fmla="*/ 6737 w 296406"/>
                <a:gd name="connsiteY2" fmla="*/ 42665 h 296406"/>
                <a:gd name="connsiteX3" fmla="*/ 6737 w 296406"/>
                <a:gd name="connsiteY3" fmla="*/ 289131 h 296406"/>
                <a:gd name="connsiteX4" fmla="*/ 12575 w 296406"/>
                <a:gd name="connsiteY4" fmla="*/ 295149 h 296406"/>
                <a:gd name="connsiteX5" fmla="*/ 111377 w 296406"/>
                <a:gd name="connsiteY5" fmla="*/ 295149 h 296406"/>
                <a:gd name="connsiteX6" fmla="*/ 111377 w 296406"/>
                <a:gd name="connsiteY6" fmla="*/ 216556 h 296406"/>
                <a:gd name="connsiteX7" fmla="*/ 137604 w 296406"/>
                <a:gd name="connsiteY7" fmla="*/ 190329 h 296406"/>
                <a:gd name="connsiteX8" fmla="*/ 216287 w 296406"/>
                <a:gd name="connsiteY8" fmla="*/ 190329 h 296406"/>
                <a:gd name="connsiteX9" fmla="*/ 216287 w 296406"/>
                <a:gd name="connsiteY9" fmla="*/ 98892 h 296406"/>
                <a:gd name="connsiteX10" fmla="*/ 249071 w 296406"/>
                <a:gd name="connsiteY10" fmla="*/ 98892 h 296406"/>
                <a:gd name="connsiteX11" fmla="*/ 294969 w 296406"/>
                <a:gd name="connsiteY11" fmla="*/ 52994 h 296406"/>
                <a:gd name="connsiteX12" fmla="*/ 249071 w 296406"/>
                <a:gd name="connsiteY12" fmla="*/ 7096 h 296406"/>
                <a:gd name="connsiteX13" fmla="*/ 34760 w 296406"/>
                <a:gd name="connsiteY13" fmla="*/ 93862 h 296406"/>
                <a:gd name="connsiteX14" fmla="*/ 74102 w 296406"/>
                <a:gd name="connsiteY14" fmla="*/ 54521 h 296406"/>
                <a:gd name="connsiteX15" fmla="*/ 83084 w 296406"/>
                <a:gd name="connsiteY15" fmla="*/ 52212 h 296406"/>
                <a:gd name="connsiteX16" fmla="*/ 85392 w 296406"/>
                <a:gd name="connsiteY16" fmla="*/ 61194 h 296406"/>
                <a:gd name="connsiteX17" fmla="*/ 83084 w 296406"/>
                <a:gd name="connsiteY17" fmla="*/ 63503 h 296406"/>
                <a:gd name="connsiteX18" fmla="*/ 43742 w 296406"/>
                <a:gd name="connsiteY18" fmla="*/ 102844 h 296406"/>
                <a:gd name="connsiteX19" fmla="*/ 34760 w 296406"/>
                <a:gd name="connsiteY19" fmla="*/ 105153 h 296406"/>
                <a:gd name="connsiteX20" fmla="*/ 32452 w 296406"/>
                <a:gd name="connsiteY20" fmla="*/ 96171 h 296406"/>
                <a:gd name="connsiteX21" fmla="*/ 34760 w 296406"/>
                <a:gd name="connsiteY21" fmla="*/ 93862 h 296406"/>
                <a:gd name="connsiteX22" fmla="*/ 135808 w 296406"/>
                <a:gd name="connsiteY22" fmla="*/ 76976 h 296406"/>
                <a:gd name="connsiteX23" fmla="*/ 30898 w 296406"/>
                <a:gd name="connsiteY23" fmla="*/ 181886 h 296406"/>
                <a:gd name="connsiteX24" fmla="*/ 21916 w 296406"/>
                <a:gd name="connsiteY24" fmla="*/ 179577 h 296406"/>
                <a:gd name="connsiteX25" fmla="*/ 21916 w 296406"/>
                <a:gd name="connsiteY25" fmla="*/ 172904 h 296406"/>
                <a:gd name="connsiteX26" fmla="*/ 126826 w 296406"/>
                <a:gd name="connsiteY26" fmla="*/ 67994 h 296406"/>
                <a:gd name="connsiteX27" fmla="*/ 135808 w 296406"/>
                <a:gd name="connsiteY27" fmla="*/ 70302 h 296406"/>
                <a:gd name="connsiteX28" fmla="*/ 135808 w 296406"/>
                <a:gd name="connsiteY28" fmla="*/ 76976 h 296406"/>
                <a:gd name="connsiteX29" fmla="*/ 216646 w 296406"/>
                <a:gd name="connsiteY29" fmla="*/ 85419 h 296406"/>
                <a:gd name="connsiteX30" fmla="*/ 216646 w 296406"/>
                <a:gd name="connsiteY30" fmla="*/ 84700 h 296406"/>
                <a:gd name="connsiteX31" fmla="*/ 217454 w 296406"/>
                <a:gd name="connsiteY31" fmla="*/ 85419 h 296406"/>
                <a:gd name="connsiteX32" fmla="*/ 249430 w 296406"/>
                <a:gd name="connsiteY32" fmla="*/ 78862 h 296406"/>
                <a:gd name="connsiteX33" fmla="*/ 223203 w 296406"/>
                <a:gd name="connsiteY33" fmla="*/ 52634 h 296406"/>
                <a:gd name="connsiteX34" fmla="*/ 249430 w 296406"/>
                <a:gd name="connsiteY34" fmla="*/ 26407 h 296406"/>
                <a:gd name="connsiteX35" fmla="*/ 275658 w 296406"/>
                <a:gd name="connsiteY35" fmla="*/ 52634 h 296406"/>
                <a:gd name="connsiteX36" fmla="*/ 249430 w 296406"/>
                <a:gd name="connsiteY36" fmla="*/ 78862 h 296406"/>
                <a:gd name="connsiteX37" fmla="*/ 249341 w 296406"/>
                <a:gd name="connsiteY37" fmla="*/ 78862 h 29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6406" h="296406">
                  <a:moveTo>
                    <a:pt x="249341" y="6737"/>
                  </a:moveTo>
                  <a:lnTo>
                    <a:pt x="41766" y="6737"/>
                  </a:lnTo>
                  <a:cubicBezTo>
                    <a:pt x="22275" y="7222"/>
                    <a:pt x="6727" y="23164"/>
                    <a:pt x="6737" y="42665"/>
                  </a:cubicBezTo>
                  <a:lnTo>
                    <a:pt x="6737" y="289131"/>
                  </a:lnTo>
                  <a:cubicBezTo>
                    <a:pt x="6737" y="292382"/>
                    <a:pt x="9323" y="295050"/>
                    <a:pt x="12575" y="295149"/>
                  </a:cubicBezTo>
                  <a:lnTo>
                    <a:pt x="111377" y="295149"/>
                  </a:lnTo>
                  <a:lnTo>
                    <a:pt x="111377" y="216556"/>
                  </a:lnTo>
                  <a:cubicBezTo>
                    <a:pt x="111377" y="202068"/>
                    <a:pt x="123116" y="190329"/>
                    <a:pt x="137604" y="190329"/>
                  </a:cubicBezTo>
                  <a:lnTo>
                    <a:pt x="216287" y="190329"/>
                  </a:lnTo>
                  <a:lnTo>
                    <a:pt x="216287" y="98892"/>
                  </a:lnTo>
                  <a:lnTo>
                    <a:pt x="249071" y="98892"/>
                  </a:lnTo>
                  <a:cubicBezTo>
                    <a:pt x="274418" y="98892"/>
                    <a:pt x="294969" y="78341"/>
                    <a:pt x="294969" y="52994"/>
                  </a:cubicBezTo>
                  <a:cubicBezTo>
                    <a:pt x="294969" y="27647"/>
                    <a:pt x="274418" y="7096"/>
                    <a:pt x="249071" y="7096"/>
                  </a:cubicBezTo>
                  <a:close/>
                  <a:moveTo>
                    <a:pt x="34760" y="93862"/>
                  </a:moveTo>
                  <a:lnTo>
                    <a:pt x="74102" y="54521"/>
                  </a:lnTo>
                  <a:cubicBezTo>
                    <a:pt x="75943" y="51404"/>
                    <a:pt x="79967" y="50371"/>
                    <a:pt x="83084" y="52212"/>
                  </a:cubicBezTo>
                  <a:cubicBezTo>
                    <a:pt x="86200" y="54063"/>
                    <a:pt x="87233" y="58078"/>
                    <a:pt x="85392" y="61194"/>
                  </a:cubicBezTo>
                  <a:cubicBezTo>
                    <a:pt x="84826" y="62147"/>
                    <a:pt x="84036" y="62937"/>
                    <a:pt x="83084" y="63503"/>
                  </a:cubicBezTo>
                  <a:lnTo>
                    <a:pt x="43742" y="102844"/>
                  </a:lnTo>
                  <a:cubicBezTo>
                    <a:pt x="41901" y="105961"/>
                    <a:pt x="37877" y="106994"/>
                    <a:pt x="34760" y="105153"/>
                  </a:cubicBezTo>
                  <a:cubicBezTo>
                    <a:pt x="31644" y="103302"/>
                    <a:pt x="30611" y="99287"/>
                    <a:pt x="32452" y="96171"/>
                  </a:cubicBezTo>
                  <a:cubicBezTo>
                    <a:pt x="33018" y="95218"/>
                    <a:pt x="33808" y="94428"/>
                    <a:pt x="34760" y="93862"/>
                  </a:cubicBezTo>
                  <a:close/>
                  <a:moveTo>
                    <a:pt x="135808" y="76976"/>
                  </a:moveTo>
                  <a:lnTo>
                    <a:pt x="30898" y="181886"/>
                  </a:lnTo>
                  <a:cubicBezTo>
                    <a:pt x="27781" y="183727"/>
                    <a:pt x="23757" y="182694"/>
                    <a:pt x="21916" y="179577"/>
                  </a:cubicBezTo>
                  <a:cubicBezTo>
                    <a:pt x="20694" y="177521"/>
                    <a:pt x="20694" y="174961"/>
                    <a:pt x="21916" y="172904"/>
                  </a:cubicBezTo>
                  <a:lnTo>
                    <a:pt x="126826" y="67994"/>
                  </a:lnTo>
                  <a:cubicBezTo>
                    <a:pt x="129943" y="66152"/>
                    <a:pt x="133967" y="67185"/>
                    <a:pt x="135808" y="70302"/>
                  </a:cubicBezTo>
                  <a:cubicBezTo>
                    <a:pt x="137029" y="72359"/>
                    <a:pt x="137029" y="74919"/>
                    <a:pt x="135808" y="76976"/>
                  </a:cubicBezTo>
                  <a:close/>
                  <a:moveTo>
                    <a:pt x="216646" y="85419"/>
                  </a:moveTo>
                  <a:lnTo>
                    <a:pt x="216646" y="84700"/>
                  </a:lnTo>
                  <a:lnTo>
                    <a:pt x="217454" y="85419"/>
                  </a:lnTo>
                  <a:close/>
                  <a:moveTo>
                    <a:pt x="249430" y="78862"/>
                  </a:moveTo>
                  <a:cubicBezTo>
                    <a:pt x="234942" y="78862"/>
                    <a:pt x="223203" y="67123"/>
                    <a:pt x="223203" y="52634"/>
                  </a:cubicBezTo>
                  <a:cubicBezTo>
                    <a:pt x="223203" y="38147"/>
                    <a:pt x="234942" y="26407"/>
                    <a:pt x="249430" y="26407"/>
                  </a:cubicBezTo>
                  <a:cubicBezTo>
                    <a:pt x="263918" y="26407"/>
                    <a:pt x="275658" y="38147"/>
                    <a:pt x="275658" y="52634"/>
                  </a:cubicBezTo>
                  <a:cubicBezTo>
                    <a:pt x="275658" y="67123"/>
                    <a:pt x="263918" y="78862"/>
                    <a:pt x="249430" y="78862"/>
                  </a:cubicBezTo>
                  <a:cubicBezTo>
                    <a:pt x="249403" y="78862"/>
                    <a:pt x="249367" y="78862"/>
                    <a:pt x="249341" y="788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23845D0-D5C1-485A-8282-5F589458FF21}"/>
                </a:ext>
              </a:extLst>
            </p:cNvPr>
            <p:cNvSpPr/>
            <p:nvPr/>
          </p:nvSpPr>
          <p:spPr>
            <a:xfrm>
              <a:off x="3747742" y="6304380"/>
              <a:ext cx="98802" cy="98802"/>
            </a:xfrm>
            <a:custGeom>
              <a:avLst/>
              <a:gdLst>
                <a:gd name="connsiteX0" fmla="*/ 6737 w 98802"/>
                <a:gd name="connsiteY0" fmla="*/ 19850 h 98802"/>
                <a:gd name="connsiteX1" fmla="*/ 6737 w 98802"/>
                <a:gd name="connsiteY1" fmla="*/ 98532 h 98802"/>
                <a:gd name="connsiteX2" fmla="*/ 98533 w 98802"/>
                <a:gd name="connsiteY2" fmla="*/ 6737 h 98802"/>
                <a:gd name="connsiteX3" fmla="*/ 19850 w 98802"/>
                <a:gd name="connsiteY3" fmla="*/ 6737 h 98802"/>
                <a:gd name="connsiteX4" fmla="*/ 6737 w 98802"/>
                <a:gd name="connsiteY4" fmla="*/ 19850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2" h="98802">
                  <a:moveTo>
                    <a:pt x="6737" y="19850"/>
                  </a:moveTo>
                  <a:lnTo>
                    <a:pt x="6737" y="98532"/>
                  </a:lnTo>
                  <a:lnTo>
                    <a:pt x="98533" y="6737"/>
                  </a:ln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8BD47669-54F3-4DF0-8FF0-C05C1E0C1C68}"/>
              </a:ext>
            </a:extLst>
          </p:cNvPr>
          <p:cNvGrpSpPr/>
          <p:nvPr/>
        </p:nvGrpSpPr>
        <p:grpSpPr>
          <a:xfrm>
            <a:off x="6341926" y="6094202"/>
            <a:ext cx="323352" cy="321376"/>
            <a:chOff x="6341926" y="6094202"/>
            <a:chExt cx="323352" cy="321376"/>
          </a:xfrm>
        </p:grpSpPr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54905D1-1AA8-491D-BB91-C2FC063E258D}"/>
                </a:ext>
              </a:extLst>
            </p:cNvPr>
            <p:cNvSpPr/>
            <p:nvPr/>
          </p:nvSpPr>
          <p:spPr>
            <a:xfrm>
              <a:off x="6341926" y="6225681"/>
              <a:ext cx="323352" cy="188622"/>
            </a:xfrm>
            <a:custGeom>
              <a:avLst/>
              <a:gdLst>
                <a:gd name="connsiteX0" fmla="*/ 308352 w 323352"/>
                <a:gd name="connsiteY0" fmla="*/ 6754 h 188622"/>
                <a:gd name="connsiteX1" fmla="*/ 19850 w 323352"/>
                <a:gd name="connsiteY1" fmla="*/ 6754 h 188622"/>
                <a:gd name="connsiteX2" fmla="*/ 6737 w 323352"/>
                <a:gd name="connsiteY2" fmla="*/ 18574 h 188622"/>
                <a:gd name="connsiteX3" fmla="*/ 6737 w 323352"/>
                <a:gd name="connsiteY3" fmla="*/ 18610 h 188622"/>
                <a:gd name="connsiteX4" fmla="*/ 6737 w 323352"/>
                <a:gd name="connsiteY4" fmla="*/ 178490 h 188622"/>
                <a:gd name="connsiteX5" fmla="*/ 19814 w 323352"/>
                <a:gd name="connsiteY5" fmla="*/ 190346 h 188622"/>
                <a:gd name="connsiteX6" fmla="*/ 19850 w 323352"/>
                <a:gd name="connsiteY6" fmla="*/ 190346 h 188622"/>
                <a:gd name="connsiteX7" fmla="*/ 242783 w 323352"/>
                <a:gd name="connsiteY7" fmla="*/ 190346 h 188622"/>
                <a:gd name="connsiteX8" fmla="*/ 242783 w 323352"/>
                <a:gd name="connsiteY8" fmla="*/ 137891 h 188622"/>
                <a:gd name="connsiteX9" fmla="*/ 269011 w 323352"/>
                <a:gd name="connsiteY9" fmla="*/ 111664 h 188622"/>
                <a:gd name="connsiteX10" fmla="*/ 321466 w 323352"/>
                <a:gd name="connsiteY10" fmla="*/ 111664 h 188622"/>
                <a:gd name="connsiteX11" fmla="*/ 321466 w 323352"/>
                <a:gd name="connsiteY11" fmla="*/ 18610 h 188622"/>
                <a:gd name="connsiteX12" fmla="*/ 308352 w 323352"/>
                <a:gd name="connsiteY12" fmla="*/ 6754 h 188622"/>
                <a:gd name="connsiteX13" fmla="*/ 42754 w 323352"/>
                <a:gd name="connsiteY13" fmla="*/ 59208 h 188622"/>
                <a:gd name="connsiteX14" fmla="*/ 26317 w 323352"/>
                <a:gd name="connsiteY14" fmla="*/ 42772 h 188622"/>
                <a:gd name="connsiteX15" fmla="*/ 42754 w 323352"/>
                <a:gd name="connsiteY15" fmla="*/ 26334 h 188622"/>
                <a:gd name="connsiteX16" fmla="*/ 59191 w 323352"/>
                <a:gd name="connsiteY16" fmla="*/ 42772 h 188622"/>
                <a:gd name="connsiteX17" fmla="*/ 42934 w 323352"/>
                <a:gd name="connsiteY17" fmla="*/ 59208 h 188622"/>
                <a:gd name="connsiteX18" fmla="*/ 42754 w 323352"/>
                <a:gd name="connsiteY18" fmla="*/ 59208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352" h="188622">
                  <a:moveTo>
                    <a:pt x="308352" y="6754"/>
                  </a:moveTo>
                  <a:lnTo>
                    <a:pt x="19850" y="6754"/>
                  </a:lnTo>
                  <a:cubicBezTo>
                    <a:pt x="12961" y="6395"/>
                    <a:pt x="7096" y="11694"/>
                    <a:pt x="6737" y="18574"/>
                  </a:cubicBezTo>
                  <a:cubicBezTo>
                    <a:pt x="6737" y="18592"/>
                    <a:pt x="6737" y="18601"/>
                    <a:pt x="6737" y="18610"/>
                  </a:cubicBezTo>
                  <a:lnTo>
                    <a:pt x="6737" y="178490"/>
                  </a:lnTo>
                  <a:cubicBezTo>
                    <a:pt x="7077" y="185379"/>
                    <a:pt x="12934" y="190687"/>
                    <a:pt x="19814" y="190346"/>
                  </a:cubicBezTo>
                  <a:cubicBezTo>
                    <a:pt x="19832" y="190346"/>
                    <a:pt x="19841" y="190346"/>
                    <a:pt x="19850" y="190346"/>
                  </a:cubicBezTo>
                  <a:lnTo>
                    <a:pt x="242783" y="190346"/>
                  </a:lnTo>
                  <a:lnTo>
                    <a:pt x="242783" y="137891"/>
                  </a:lnTo>
                  <a:cubicBezTo>
                    <a:pt x="242783" y="123403"/>
                    <a:pt x="254523" y="111664"/>
                    <a:pt x="269011" y="111664"/>
                  </a:cubicBezTo>
                  <a:lnTo>
                    <a:pt x="321466" y="111664"/>
                  </a:lnTo>
                  <a:lnTo>
                    <a:pt x="321466" y="18610"/>
                  </a:lnTo>
                  <a:cubicBezTo>
                    <a:pt x="321080" y="11730"/>
                    <a:pt x="315233" y="6448"/>
                    <a:pt x="308352" y="6754"/>
                  </a:cubicBezTo>
                  <a:close/>
                  <a:moveTo>
                    <a:pt x="42754" y="59208"/>
                  </a:moveTo>
                  <a:cubicBezTo>
                    <a:pt x="33673" y="59208"/>
                    <a:pt x="26317" y="51852"/>
                    <a:pt x="26317" y="42772"/>
                  </a:cubicBezTo>
                  <a:cubicBezTo>
                    <a:pt x="26317" y="33691"/>
                    <a:pt x="33673" y="26334"/>
                    <a:pt x="42754" y="26334"/>
                  </a:cubicBezTo>
                  <a:cubicBezTo>
                    <a:pt x="51835" y="26334"/>
                    <a:pt x="59191" y="33691"/>
                    <a:pt x="59191" y="42772"/>
                  </a:cubicBezTo>
                  <a:cubicBezTo>
                    <a:pt x="59245" y="51799"/>
                    <a:pt x="51961" y="59155"/>
                    <a:pt x="42934" y="59208"/>
                  </a:cubicBezTo>
                  <a:cubicBezTo>
                    <a:pt x="42871" y="59208"/>
                    <a:pt x="42817" y="59208"/>
                    <a:pt x="42754" y="5920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9E5F9F2-BBC6-45CA-AC57-6492EF240D10}"/>
                </a:ext>
              </a:extLst>
            </p:cNvPr>
            <p:cNvSpPr/>
            <p:nvPr/>
          </p:nvSpPr>
          <p:spPr>
            <a:xfrm>
              <a:off x="6538631" y="6094202"/>
              <a:ext cx="71856" cy="89820"/>
            </a:xfrm>
            <a:custGeom>
              <a:avLst/>
              <a:gdLst>
                <a:gd name="connsiteX0" fmla="*/ 36198 w 71856"/>
                <a:gd name="connsiteY0" fmla="*/ 85418 h 89820"/>
                <a:gd name="connsiteX1" fmla="*/ 65748 w 71856"/>
                <a:gd name="connsiteY1" fmla="*/ 56945 h 89820"/>
                <a:gd name="connsiteX2" fmla="*/ 36916 w 71856"/>
                <a:gd name="connsiteY2" fmla="*/ 7095 h 89820"/>
                <a:gd name="connsiteX3" fmla="*/ 35659 w 71856"/>
                <a:gd name="connsiteY3" fmla="*/ 6915 h 89820"/>
                <a:gd name="connsiteX4" fmla="*/ 35479 w 71856"/>
                <a:gd name="connsiteY4" fmla="*/ 7095 h 89820"/>
                <a:gd name="connsiteX5" fmla="*/ 6737 w 71856"/>
                <a:gd name="connsiteY5" fmla="*/ 56945 h 89820"/>
                <a:gd name="connsiteX6" fmla="*/ 36198 w 71856"/>
                <a:gd name="connsiteY6" fmla="*/ 8541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89820">
                  <a:moveTo>
                    <a:pt x="36198" y="85418"/>
                  </a:moveTo>
                  <a:cubicBezTo>
                    <a:pt x="52204" y="85670"/>
                    <a:pt x="65407" y="72951"/>
                    <a:pt x="65748" y="56945"/>
                  </a:cubicBezTo>
                  <a:cubicBezTo>
                    <a:pt x="65748" y="42663"/>
                    <a:pt x="41497" y="12664"/>
                    <a:pt x="36916" y="7095"/>
                  </a:cubicBezTo>
                  <a:cubicBezTo>
                    <a:pt x="36620" y="6700"/>
                    <a:pt x="36054" y="6619"/>
                    <a:pt x="35659" y="6915"/>
                  </a:cubicBezTo>
                  <a:cubicBezTo>
                    <a:pt x="35587" y="6969"/>
                    <a:pt x="35533" y="7023"/>
                    <a:pt x="35479" y="7095"/>
                  </a:cubicBezTo>
                  <a:cubicBezTo>
                    <a:pt x="30898" y="12664"/>
                    <a:pt x="6737" y="43023"/>
                    <a:pt x="6737" y="56945"/>
                  </a:cubicBezTo>
                  <a:cubicBezTo>
                    <a:pt x="7033" y="72933"/>
                    <a:pt x="20210" y="85670"/>
                    <a:pt x="36198" y="854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4FDE546-DE2F-4145-95C1-DE5A9DD8EC34}"/>
                </a:ext>
              </a:extLst>
            </p:cNvPr>
            <p:cNvSpPr/>
            <p:nvPr/>
          </p:nvSpPr>
          <p:spPr>
            <a:xfrm>
              <a:off x="6453392" y="6094202"/>
              <a:ext cx="71856" cy="89820"/>
            </a:xfrm>
            <a:custGeom>
              <a:avLst/>
              <a:gdLst>
                <a:gd name="connsiteX0" fmla="*/ 36198 w 71856"/>
                <a:gd name="connsiteY0" fmla="*/ 85418 h 89820"/>
                <a:gd name="connsiteX1" fmla="*/ 65748 w 71856"/>
                <a:gd name="connsiteY1" fmla="*/ 56945 h 89820"/>
                <a:gd name="connsiteX2" fmla="*/ 36916 w 71856"/>
                <a:gd name="connsiteY2" fmla="*/ 7095 h 89820"/>
                <a:gd name="connsiteX3" fmla="*/ 35659 w 71856"/>
                <a:gd name="connsiteY3" fmla="*/ 6915 h 89820"/>
                <a:gd name="connsiteX4" fmla="*/ 35479 w 71856"/>
                <a:gd name="connsiteY4" fmla="*/ 7095 h 89820"/>
                <a:gd name="connsiteX5" fmla="*/ 6737 w 71856"/>
                <a:gd name="connsiteY5" fmla="*/ 56945 h 89820"/>
                <a:gd name="connsiteX6" fmla="*/ 36198 w 71856"/>
                <a:gd name="connsiteY6" fmla="*/ 85418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89820">
                  <a:moveTo>
                    <a:pt x="36198" y="85418"/>
                  </a:moveTo>
                  <a:cubicBezTo>
                    <a:pt x="52204" y="85670"/>
                    <a:pt x="65407" y="72951"/>
                    <a:pt x="65748" y="56945"/>
                  </a:cubicBezTo>
                  <a:cubicBezTo>
                    <a:pt x="65748" y="42663"/>
                    <a:pt x="41497" y="12664"/>
                    <a:pt x="36916" y="7095"/>
                  </a:cubicBezTo>
                  <a:cubicBezTo>
                    <a:pt x="36620" y="6700"/>
                    <a:pt x="36054" y="6619"/>
                    <a:pt x="35659" y="6915"/>
                  </a:cubicBezTo>
                  <a:cubicBezTo>
                    <a:pt x="35587" y="6969"/>
                    <a:pt x="35533" y="7023"/>
                    <a:pt x="35479" y="7095"/>
                  </a:cubicBezTo>
                  <a:cubicBezTo>
                    <a:pt x="30898" y="12664"/>
                    <a:pt x="6737" y="43023"/>
                    <a:pt x="6737" y="56945"/>
                  </a:cubicBezTo>
                  <a:cubicBezTo>
                    <a:pt x="7033" y="72933"/>
                    <a:pt x="20210" y="85670"/>
                    <a:pt x="36198" y="854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6002B74-E883-4593-AAD4-2761EEBAB009}"/>
                </a:ext>
              </a:extLst>
            </p:cNvPr>
            <p:cNvSpPr/>
            <p:nvPr/>
          </p:nvSpPr>
          <p:spPr>
            <a:xfrm>
              <a:off x="6591087" y="6343722"/>
              <a:ext cx="71856" cy="71856"/>
            </a:xfrm>
            <a:custGeom>
              <a:avLst/>
              <a:gdLst>
                <a:gd name="connsiteX0" fmla="*/ 6737 w 71856"/>
                <a:gd name="connsiteY0" fmla="*/ 19850 h 71856"/>
                <a:gd name="connsiteX1" fmla="*/ 6737 w 71856"/>
                <a:gd name="connsiteY1" fmla="*/ 72305 h 71856"/>
                <a:gd name="connsiteX2" fmla="*/ 72305 w 71856"/>
                <a:gd name="connsiteY2" fmla="*/ 6737 h 71856"/>
                <a:gd name="connsiteX3" fmla="*/ 19671 w 71856"/>
                <a:gd name="connsiteY3" fmla="*/ 6737 h 71856"/>
                <a:gd name="connsiteX4" fmla="*/ 6737 w 71856"/>
                <a:gd name="connsiteY4" fmla="*/ 19850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737" y="19850"/>
                  </a:moveTo>
                  <a:lnTo>
                    <a:pt x="6737" y="72305"/>
                  </a:lnTo>
                  <a:lnTo>
                    <a:pt x="72305" y="6737"/>
                  </a:lnTo>
                  <a:lnTo>
                    <a:pt x="19671" y="6737"/>
                  </a:lnTo>
                  <a:cubicBezTo>
                    <a:pt x="12494" y="6835"/>
                    <a:pt x="6737" y="12674"/>
                    <a:pt x="6737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DC39C536-7B5E-48AC-A5DB-4BF2DF04EA4F}"/>
              </a:ext>
            </a:extLst>
          </p:cNvPr>
          <p:cNvSpPr/>
          <p:nvPr/>
        </p:nvSpPr>
        <p:spPr>
          <a:xfrm>
            <a:off x="6731296" y="6147099"/>
            <a:ext cx="323352" cy="269460"/>
          </a:xfrm>
          <a:custGeom>
            <a:avLst/>
            <a:gdLst>
              <a:gd name="connsiteX0" fmla="*/ 301616 w 323352"/>
              <a:gd name="connsiteY0" fmla="*/ 117492 h 269460"/>
              <a:gd name="connsiteX1" fmla="*/ 296586 w 323352"/>
              <a:gd name="connsiteY1" fmla="*/ 108510 h 269460"/>
              <a:gd name="connsiteX2" fmla="*/ 172634 w 323352"/>
              <a:gd name="connsiteY2" fmla="*/ 9708 h 269460"/>
              <a:gd name="connsiteX3" fmla="*/ 155568 w 323352"/>
              <a:gd name="connsiteY3" fmla="*/ 9708 h 269460"/>
              <a:gd name="connsiteX4" fmla="*/ 31527 w 323352"/>
              <a:gd name="connsiteY4" fmla="*/ 108510 h 269460"/>
              <a:gd name="connsiteX5" fmla="*/ 26497 w 323352"/>
              <a:gd name="connsiteY5" fmla="*/ 117492 h 269460"/>
              <a:gd name="connsiteX6" fmla="*/ 6737 w 323352"/>
              <a:gd name="connsiteY6" fmla="*/ 268928 h 269460"/>
              <a:gd name="connsiteX7" fmla="*/ 164101 w 323352"/>
              <a:gd name="connsiteY7" fmla="*/ 268928 h 269460"/>
              <a:gd name="connsiteX8" fmla="*/ 164101 w 323352"/>
              <a:gd name="connsiteY8" fmla="*/ 186114 h 269460"/>
              <a:gd name="connsiteX9" fmla="*/ 166356 w 323352"/>
              <a:gd name="connsiteY9" fmla="*/ 183698 h 269460"/>
              <a:gd name="connsiteX10" fmla="*/ 168503 w 323352"/>
              <a:gd name="connsiteY10" fmla="*/ 184946 h 269460"/>
              <a:gd name="connsiteX11" fmla="*/ 209999 w 323352"/>
              <a:gd name="connsiteY11" fmla="*/ 268928 h 269460"/>
              <a:gd name="connsiteX12" fmla="*/ 321376 w 323352"/>
              <a:gd name="connsiteY12" fmla="*/ 268928 h 2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352" h="269460">
                <a:moveTo>
                  <a:pt x="301616" y="117492"/>
                </a:moveTo>
                <a:cubicBezTo>
                  <a:pt x="301176" y="113952"/>
                  <a:pt x="299370" y="110737"/>
                  <a:pt x="296586" y="108510"/>
                </a:cubicBezTo>
                <a:lnTo>
                  <a:pt x="172634" y="9708"/>
                </a:lnTo>
                <a:cubicBezTo>
                  <a:pt x="167631" y="5746"/>
                  <a:pt x="160571" y="5746"/>
                  <a:pt x="155568" y="9708"/>
                </a:cubicBezTo>
                <a:lnTo>
                  <a:pt x="31527" y="108510"/>
                </a:lnTo>
                <a:cubicBezTo>
                  <a:pt x="28769" y="110755"/>
                  <a:pt x="26973" y="113970"/>
                  <a:pt x="26497" y="117492"/>
                </a:cubicBezTo>
                <a:lnTo>
                  <a:pt x="6737" y="268928"/>
                </a:lnTo>
                <a:lnTo>
                  <a:pt x="164101" y="268928"/>
                </a:lnTo>
                <a:lnTo>
                  <a:pt x="164101" y="186114"/>
                </a:lnTo>
                <a:cubicBezTo>
                  <a:pt x="164056" y="184821"/>
                  <a:pt x="165062" y="183743"/>
                  <a:pt x="166356" y="183698"/>
                </a:cubicBezTo>
                <a:cubicBezTo>
                  <a:pt x="167254" y="183671"/>
                  <a:pt x="168089" y="184156"/>
                  <a:pt x="168503" y="184946"/>
                </a:cubicBezTo>
                <a:lnTo>
                  <a:pt x="209999" y="268928"/>
                </a:lnTo>
                <a:lnTo>
                  <a:pt x="321376" y="268928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887F52B8-6ABA-4DA3-9D40-25298F1A6684}"/>
              </a:ext>
            </a:extLst>
          </p:cNvPr>
          <p:cNvGrpSpPr/>
          <p:nvPr/>
        </p:nvGrpSpPr>
        <p:grpSpPr>
          <a:xfrm>
            <a:off x="4005346" y="6543840"/>
            <a:ext cx="325688" cy="319747"/>
            <a:chOff x="4005346" y="6543840"/>
            <a:chExt cx="325688" cy="319747"/>
          </a:xfrm>
        </p:grpSpPr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EC2BE4A-A1A7-4E8E-8A90-EC2A0733D6F1}"/>
                </a:ext>
              </a:extLst>
            </p:cNvPr>
            <p:cNvSpPr/>
            <p:nvPr/>
          </p:nvSpPr>
          <p:spPr>
            <a:xfrm>
              <a:off x="4006155" y="6648211"/>
              <a:ext cx="134730" cy="116766"/>
            </a:xfrm>
            <a:custGeom>
              <a:avLst/>
              <a:gdLst>
                <a:gd name="connsiteX0" fmla="*/ 50120 w 134730"/>
                <a:gd name="connsiteY0" fmla="*/ 106706 h 116766"/>
                <a:gd name="connsiteX1" fmla="*/ 68084 w 134730"/>
                <a:gd name="connsiteY1" fmla="*/ 111646 h 116766"/>
                <a:gd name="connsiteX2" fmla="*/ 86048 w 134730"/>
                <a:gd name="connsiteY2" fmla="*/ 106706 h 116766"/>
                <a:gd name="connsiteX3" fmla="*/ 116317 w 134730"/>
                <a:gd name="connsiteY3" fmla="*/ 98533 h 116766"/>
                <a:gd name="connsiteX4" fmla="*/ 131676 w 134730"/>
                <a:gd name="connsiteY4" fmla="*/ 100329 h 116766"/>
                <a:gd name="connsiteX5" fmla="*/ 131676 w 134730"/>
                <a:gd name="connsiteY5" fmla="*/ 6737 h 116766"/>
                <a:gd name="connsiteX6" fmla="*/ 19850 w 134730"/>
                <a:gd name="connsiteY6" fmla="*/ 6737 h 116766"/>
                <a:gd name="connsiteX7" fmla="*/ 6737 w 134730"/>
                <a:gd name="connsiteY7" fmla="*/ 19850 h 116766"/>
                <a:gd name="connsiteX8" fmla="*/ 6737 w 134730"/>
                <a:gd name="connsiteY8" fmla="*/ 99880 h 116766"/>
                <a:gd name="connsiteX9" fmla="*/ 19850 w 134730"/>
                <a:gd name="connsiteY9" fmla="*/ 98533 h 116766"/>
                <a:gd name="connsiteX10" fmla="*/ 50120 w 134730"/>
                <a:gd name="connsiteY10" fmla="*/ 10670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30" h="116766">
                  <a:moveTo>
                    <a:pt x="50120" y="106706"/>
                  </a:moveTo>
                  <a:cubicBezTo>
                    <a:pt x="55455" y="110156"/>
                    <a:pt x="61733" y="111880"/>
                    <a:pt x="68084" y="111646"/>
                  </a:cubicBezTo>
                  <a:cubicBezTo>
                    <a:pt x="74434" y="111862"/>
                    <a:pt x="80694" y="110138"/>
                    <a:pt x="86048" y="106706"/>
                  </a:cubicBezTo>
                  <a:cubicBezTo>
                    <a:pt x="95138" y="101119"/>
                    <a:pt x="105647" y="98281"/>
                    <a:pt x="116317" y="98533"/>
                  </a:cubicBezTo>
                  <a:cubicBezTo>
                    <a:pt x="121491" y="98488"/>
                    <a:pt x="126655" y="99090"/>
                    <a:pt x="131676" y="100329"/>
                  </a:cubicBezTo>
                  <a:lnTo>
                    <a:pt x="131676" y="6737"/>
                  </a:ln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99880"/>
                  </a:lnTo>
                  <a:cubicBezTo>
                    <a:pt x="11048" y="98955"/>
                    <a:pt x="15440" y="98497"/>
                    <a:pt x="19850" y="98533"/>
                  </a:cubicBezTo>
                  <a:cubicBezTo>
                    <a:pt x="30512" y="98308"/>
                    <a:pt x="41021" y="101147"/>
                    <a:pt x="50120" y="10670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27E0161-ED8B-4F27-BD5A-B9D94C482520}"/>
                </a:ext>
              </a:extLst>
            </p:cNvPr>
            <p:cNvSpPr/>
            <p:nvPr/>
          </p:nvSpPr>
          <p:spPr>
            <a:xfrm>
              <a:off x="4196304" y="6648211"/>
              <a:ext cx="134730" cy="116766"/>
            </a:xfrm>
            <a:custGeom>
              <a:avLst/>
              <a:gdLst>
                <a:gd name="connsiteX0" fmla="*/ 118203 w 134730"/>
                <a:gd name="connsiteY0" fmla="*/ 6737 h 116766"/>
                <a:gd name="connsiteX1" fmla="*/ 6737 w 134730"/>
                <a:gd name="connsiteY1" fmla="*/ 6737 h 116766"/>
                <a:gd name="connsiteX2" fmla="*/ 6737 w 134730"/>
                <a:gd name="connsiteY2" fmla="*/ 100330 h 116766"/>
                <a:gd name="connsiteX3" fmla="*/ 22006 w 134730"/>
                <a:gd name="connsiteY3" fmla="*/ 98533 h 116766"/>
                <a:gd name="connsiteX4" fmla="*/ 52275 w 134730"/>
                <a:gd name="connsiteY4" fmla="*/ 106707 h 116766"/>
                <a:gd name="connsiteX5" fmla="*/ 88203 w 134730"/>
                <a:gd name="connsiteY5" fmla="*/ 106707 h 116766"/>
                <a:gd name="connsiteX6" fmla="*/ 118563 w 134730"/>
                <a:gd name="connsiteY6" fmla="*/ 98533 h 116766"/>
                <a:gd name="connsiteX7" fmla="*/ 131676 w 134730"/>
                <a:gd name="connsiteY7" fmla="*/ 99880 h 116766"/>
                <a:gd name="connsiteX8" fmla="*/ 131676 w 134730"/>
                <a:gd name="connsiteY8" fmla="*/ 19851 h 116766"/>
                <a:gd name="connsiteX9" fmla="*/ 118383 w 134730"/>
                <a:gd name="connsiteY9" fmla="*/ 6737 h 116766"/>
                <a:gd name="connsiteX10" fmla="*/ 118203 w 134730"/>
                <a:gd name="connsiteY10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30" h="116766">
                  <a:moveTo>
                    <a:pt x="118203" y="6737"/>
                  </a:moveTo>
                  <a:lnTo>
                    <a:pt x="6737" y="6737"/>
                  </a:lnTo>
                  <a:lnTo>
                    <a:pt x="6737" y="100330"/>
                  </a:lnTo>
                  <a:cubicBezTo>
                    <a:pt x="11730" y="99081"/>
                    <a:pt x="16859" y="98479"/>
                    <a:pt x="22006" y="98533"/>
                  </a:cubicBezTo>
                  <a:cubicBezTo>
                    <a:pt x="32668" y="98300"/>
                    <a:pt x="43177" y="101138"/>
                    <a:pt x="52275" y="106707"/>
                  </a:cubicBezTo>
                  <a:cubicBezTo>
                    <a:pt x="63305" y="113434"/>
                    <a:pt x="77174" y="113434"/>
                    <a:pt x="88203" y="106707"/>
                  </a:cubicBezTo>
                  <a:cubicBezTo>
                    <a:pt x="97338" y="101138"/>
                    <a:pt x="107874" y="98300"/>
                    <a:pt x="118563" y="98533"/>
                  </a:cubicBezTo>
                  <a:cubicBezTo>
                    <a:pt x="122973" y="98506"/>
                    <a:pt x="127365" y="98955"/>
                    <a:pt x="131676" y="99880"/>
                  </a:cubicBezTo>
                  <a:lnTo>
                    <a:pt x="131676" y="19851"/>
                  </a:lnTo>
                  <a:cubicBezTo>
                    <a:pt x="131631" y="12557"/>
                    <a:pt x="125676" y="6683"/>
                    <a:pt x="118383" y="6737"/>
                  </a:cubicBezTo>
                  <a:cubicBezTo>
                    <a:pt x="118329" y="6737"/>
                    <a:pt x="118266" y="6737"/>
                    <a:pt x="11820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F6B19D1-43FC-4A9E-83B2-009E9E28D214}"/>
                </a:ext>
              </a:extLst>
            </p:cNvPr>
            <p:cNvSpPr/>
            <p:nvPr/>
          </p:nvSpPr>
          <p:spPr>
            <a:xfrm>
              <a:off x="4005346" y="6818677"/>
              <a:ext cx="323352" cy="44910"/>
            </a:xfrm>
            <a:custGeom>
              <a:avLst/>
              <a:gdLst>
                <a:gd name="connsiteX0" fmla="*/ 309161 w 323352"/>
                <a:gd name="connsiteY0" fmla="*/ 6750 h 44910"/>
                <a:gd name="connsiteX1" fmla="*/ 278802 w 323352"/>
                <a:gd name="connsiteY1" fmla="*/ 14923 h 44910"/>
                <a:gd name="connsiteX2" fmla="*/ 242874 w 323352"/>
                <a:gd name="connsiteY2" fmla="*/ 14923 h 44910"/>
                <a:gd name="connsiteX3" fmla="*/ 182245 w 323352"/>
                <a:gd name="connsiteY3" fmla="*/ 14923 h 44910"/>
                <a:gd name="connsiteX4" fmla="*/ 164281 w 323352"/>
                <a:gd name="connsiteY4" fmla="*/ 19863 h 44910"/>
                <a:gd name="connsiteX5" fmla="*/ 146317 w 323352"/>
                <a:gd name="connsiteY5" fmla="*/ 14923 h 44910"/>
                <a:gd name="connsiteX6" fmla="*/ 85599 w 323352"/>
                <a:gd name="connsiteY6" fmla="*/ 14923 h 44910"/>
                <a:gd name="connsiteX7" fmla="*/ 50120 w 323352"/>
                <a:gd name="connsiteY7" fmla="*/ 14923 h 44910"/>
                <a:gd name="connsiteX8" fmla="*/ 19850 w 323352"/>
                <a:gd name="connsiteY8" fmla="*/ 6750 h 44910"/>
                <a:gd name="connsiteX9" fmla="*/ 6737 w 323352"/>
                <a:gd name="connsiteY9" fmla="*/ 19863 h 44910"/>
                <a:gd name="connsiteX10" fmla="*/ 19850 w 323352"/>
                <a:gd name="connsiteY10" fmla="*/ 32977 h 44910"/>
                <a:gd name="connsiteX11" fmla="*/ 37814 w 323352"/>
                <a:gd name="connsiteY11" fmla="*/ 37917 h 44910"/>
                <a:gd name="connsiteX12" fmla="*/ 98443 w 323352"/>
                <a:gd name="connsiteY12" fmla="*/ 37917 h 44910"/>
                <a:gd name="connsiteX13" fmla="*/ 134371 w 323352"/>
                <a:gd name="connsiteY13" fmla="*/ 37917 h 44910"/>
                <a:gd name="connsiteX14" fmla="*/ 195000 w 323352"/>
                <a:gd name="connsiteY14" fmla="*/ 37917 h 44910"/>
                <a:gd name="connsiteX15" fmla="*/ 230478 w 323352"/>
                <a:gd name="connsiteY15" fmla="*/ 37917 h 44910"/>
                <a:gd name="connsiteX16" fmla="*/ 291197 w 323352"/>
                <a:gd name="connsiteY16" fmla="*/ 37917 h 44910"/>
                <a:gd name="connsiteX17" fmla="*/ 309161 w 323352"/>
                <a:gd name="connsiteY17" fmla="*/ 32977 h 44910"/>
                <a:gd name="connsiteX18" fmla="*/ 322274 w 323352"/>
                <a:gd name="connsiteY18" fmla="*/ 19863 h 44910"/>
                <a:gd name="connsiteX19" fmla="*/ 309161 w 323352"/>
                <a:gd name="connsiteY19" fmla="*/ 675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161" y="6750"/>
                  </a:moveTo>
                  <a:cubicBezTo>
                    <a:pt x="298472" y="6516"/>
                    <a:pt x="287936" y="9354"/>
                    <a:pt x="278802" y="14923"/>
                  </a:cubicBezTo>
                  <a:cubicBezTo>
                    <a:pt x="267772" y="21651"/>
                    <a:pt x="253903" y="21651"/>
                    <a:pt x="242874" y="14923"/>
                  </a:cubicBezTo>
                  <a:cubicBezTo>
                    <a:pt x="224137" y="4019"/>
                    <a:pt x="200981" y="4019"/>
                    <a:pt x="182245" y="14923"/>
                  </a:cubicBezTo>
                  <a:cubicBezTo>
                    <a:pt x="176910" y="18372"/>
                    <a:pt x="170631" y="20097"/>
                    <a:pt x="164281" y="19863"/>
                  </a:cubicBezTo>
                  <a:cubicBezTo>
                    <a:pt x="157922" y="20124"/>
                    <a:pt x="151643" y="18399"/>
                    <a:pt x="146317" y="14923"/>
                  </a:cubicBezTo>
                  <a:cubicBezTo>
                    <a:pt x="127545" y="4019"/>
                    <a:pt x="104371" y="4019"/>
                    <a:pt x="85599" y="14923"/>
                  </a:cubicBezTo>
                  <a:cubicBezTo>
                    <a:pt x="74685" y="21516"/>
                    <a:pt x="61024" y="21516"/>
                    <a:pt x="50120" y="14923"/>
                  </a:cubicBezTo>
                  <a:cubicBezTo>
                    <a:pt x="41021" y="9354"/>
                    <a:pt x="30512" y="6516"/>
                    <a:pt x="19850" y="6750"/>
                  </a:cubicBezTo>
                  <a:cubicBezTo>
                    <a:pt x="12611" y="6750"/>
                    <a:pt x="6737" y="12624"/>
                    <a:pt x="6737" y="19863"/>
                  </a:cubicBezTo>
                  <a:cubicBezTo>
                    <a:pt x="6737" y="27103"/>
                    <a:pt x="12611" y="32977"/>
                    <a:pt x="19850" y="32977"/>
                  </a:cubicBezTo>
                  <a:cubicBezTo>
                    <a:pt x="26200" y="32735"/>
                    <a:pt x="32479" y="34459"/>
                    <a:pt x="37814" y="37917"/>
                  </a:cubicBezTo>
                  <a:cubicBezTo>
                    <a:pt x="56551" y="48821"/>
                    <a:pt x="79706" y="48821"/>
                    <a:pt x="98443" y="37917"/>
                  </a:cubicBezTo>
                  <a:cubicBezTo>
                    <a:pt x="109473" y="31189"/>
                    <a:pt x="123341" y="31189"/>
                    <a:pt x="134371" y="37917"/>
                  </a:cubicBezTo>
                  <a:cubicBezTo>
                    <a:pt x="153107" y="48821"/>
                    <a:pt x="176263" y="48821"/>
                    <a:pt x="195000" y="37917"/>
                  </a:cubicBezTo>
                  <a:cubicBezTo>
                    <a:pt x="205904" y="31324"/>
                    <a:pt x="219565" y="31324"/>
                    <a:pt x="230478" y="37917"/>
                  </a:cubicBezTo>
                  <a:cubicBezTo>
                    <a:pt x="249251" y="48821"/>
                    <a:pt x="272424" y="48821"/>
                    <a:pt x="291197" y="37917"/>
                  </a:cubicBezTo>
                  <a:cubicBezTo>
                    <a:pt x="296532" y="34468"/>
                    <a:pt x="302811" y="32744"/>
                    <a:pt x="309161" y="32977"/>
                  </a:cubicBezTo>
                  <a:cubicBezTo>
                    <a:pt x="316400" y="32977"/>
                    <a:pt x="322274" y="27103"/>
                    <a:pt x="322274" y="19863"/>
                  </a:cubicBezTo>
                  <a:cubicBezTo>
                    <a:pt x="322274" y="12624"/>
                    <a:pt x="316400" y="6750"/>
                    <a:pt x="309161" y="67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8BA303D-514C-4032-B665-BD84017F0AEC}"/>
                </a:ext>
              </a:extLst>
            </p:cNvPr>
            <p:cNvSpPr/>
            <p:nvPr/>
          </p:nvSpPr>
          <p:spPr>
            <a:xfrm>
              <a:off x="4005616" y="6766233"/>
              <a:ext cx="323352" cy="44910"/>
            </a:xfrm>
            <a:custGeom>
              <a:avLst/>
              <a:gdLst>
                <a:gd name="connsiteX0" fmla="*/ 308891 w 323352"/>
                <a:gd name="connsiteY0" fmla="*/ 6739 h 44910"/>
                <a:gd name="connsiteX1" fmla="*/ 278802 w 323352"/>
                <a:gd name="connsiteY1" fmla="*/ 15182 h 44910"/>
                <a:gd name="connsiteX2" fmla="*/ 242874 w 323352"/>
                <a:gd name="connsiteY2" fmla="*/ 15182 h 44910"/>
                <a:gd name="connsiteX3" fmla="*/ 182245 w 323352"/>
                <a:gd name="connsiteY3" fmla="*/ 15182 h 44910"/>
                <a:gd name="connsiteX4" fmla="*/ 164281 w 323352"/>
                <a:gd name="connsiteY4" fmla="*/ 20122 h 44910"/>
                <a:gd name="connsiteX5" fmla="*/ 146317 w 323352"/>
                <a:gd name="connsiteY5" fmla="*/ 15182 h 44910"/>
                <a:gd name="connsiteX6" fmla="*/ 85599 w 323352"/>
                <a:gd name="connsiteY6" fmla="*/ 15182 h 44910"/>
                <a:gd name="connsiteX7" fmla="*/ 50120 w 323352"/>
                <a:gd name="connsiteY7" fmla="*/ 15182 h 44910"/>
                <a:gd name="connsiteX8" fmla="*/ 19850 w 323352"/>
                <a:gd name="connsiteY8" fmla="*/ 7009 h 44910"/>
                <a:gd name="connsiteX9" fmla="*/ 6737 w 323352"/>
                <a:gd name="connsiteY9" fmla="*/ 20122 h 44910"/>
                <a:gd name="connsiteX10" fmla="*/ 19850 w 323352"/>
                <a:gd name="connsiteY10" fmla="*/ 33236 h 44910"/>
                <a:gd name="connsiteX11" fmla="*/ 37814 w 323352"/>
                <a:gd name="connsiteY11" fmla="*/ 38176 h 44910"/>
                <a:gd name="connsiteX12" fmla="*/ 98443 w 323352"/>
                <a:gd name="connsiteY12" fmla="*/ 38176 h 44910"/>
                <a:gd name="connsiteX13" fmla="*/ 134371 w 323352"/>
                <a:gd name="connsiteY13" fmla="*/ 38176 h 44910"/>
                <a:gd name="connsiteX14" fmla="*/ 195000 w 323352"/>
                <a:gd name="connsiteY14" fmla="*/ 38176 h 44910"/>
                <a:gd name="connsiteX15" fmla="*/ 230478 w 323352"/>
                <a:gd name="connsiteY15" fmla="*/ 38176 h 44910"/>
                <a:gd name="connsiteX16" fmla="*/ 291197 w 323352"/>
                <a:gd name="connsiteY16" fmla="*/ 38176 h 44910"/>
                <a:gd name="connsiteX17" fmla="*/ 309161 w 323352"/>
                <a:gd name="connsiteY17" fmla="*/ 33236 h 44910"/>
                <a:gd name="connsiteX18" fmla="*/ 322274 w 323352"/>
                <a:gd name="connsiteY18" fmla="*/ 20122 h 44910"/>
                <a:gd name="connsiteX19" fmla="*/ 309161 w 323352"/>
                <a:gd name="connsiteY19" fmla="*/ 7009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8891" y="6739"/>
                  </a:moveTo>
                  <a:cubicBezTo>
                    <a:pt x="298266" y="6640"/>
                    <a:pt x="287829" y="9568"/>
                    <a:pt x="278802" y="15182"/>
                  </a:cubicBezTo>
                  <a:cubicBezTo>
                    <a:pt x="267772" y="21910"/>
                    <a:pt x="253903" y="21910"/>
                    <a:pt x="242874" y="15182"/>
                  </a:cubicBezTo>
                  <a:cubicBezTo>
                    <a:pt x="224137" y="4278"/>
                    <a:pt x="200981" y="4278"/>
                    <a:pt x="182245" y="15182"/>
                  </a:cubicBezTo>
                  <a:cubicBezTo>
                    <a:pt x="176910" y="18631"/>
                    <a:pt x="170631" y="20356"/>
                    <a:pt x="164281" y="20122"/>
                  </a:cubicBezTo>
                  <a:cubicBezTo>
                    <a:pt x="157922" y="20382"/>
                    <a:pt x="151643" y="18658"/>
                    <a:pt x="146317" y="15182"/>
                  </a:cubicBezTo>
                  <a:cubicBezTo>
                    <a:pt x="127545" y="4278"/>
                    <a:pt x="104371" y="4278"/>
                    <a:pt x="85599" y="15182"/>
                  </a:cubicBezTo>
                  <a:cubicBezTo>
                    <a:pt x="74685" y="21775"/>
                    <a:pt x="61024" y="21775"/>
                    <a:pt x="50120" y="15182"/>
                  </a:cubicBezTo>
                  <a:cubicBezTo>
                    <a:pt x="41021" y="9613"/>
                    <a:pt x="30512" y="6775"/>
                    <a:pt x="19850" y="7009"/>
                  </a:cubicBezTo>
                  <a:cubicBezTo>
                    <a:pt x="12611" y="7009"/>
                    <a:pt x="6737" y="12883"/>
                    <a:pt x="6737" y="20122"/>
                  </a:cubicBezTo>
                  <a:cubicBezTo>
                    <a:pt x="6737" y="27362"/>
                    <a:pt x="12611" y="33236"/>
                    <a:pt x="19850" y="33236"/>
                  </a:cubicBezTo>
                  <a:cubicBezTo>
                    <a:pt x="26201" y="32993"/>
                    <a:pt x="32479" y="34718"/>
                    <a:pt x="37814" y="38176"/>
                  </a:cubicBezTo>
                  <a:cubicBezTo>
                    <a:pt x="56551" y="49080"/>
                    <a:pt x="79707" y="49080"/>
                    <a:pt x="98443" y="38176"/>
                  </a:cubicBezTo>
                  <a:cubicBezTo>
                    <a:pt x="109473" y="31448"/>
                    <a:pt x="123341" y="31448"/>
                    <a:pt x="134371" y="38176"/>
                  </a:cubicBezTo>
                  <a:cubicBezTo>
                    <a:pt x="153107" y="49080"/>
                    <a:pt x="176263" y="49080"/>
                    <a:pt x="195000" y="38176"/>
                  </a:cubicBezTo>
                  <a:cubicBezTo>
                    <a:pt x="205904" y="31583"/>
                    <a:pt x="219565" y="31583"/>
                    <a:pt x="230478" y="38176"/>
                  </a:cubicBezTo>
                  <a:cubicBezTo>
                    <a:pt x="249251" y="49080"/>
                    <a:pt x="272424" y="49080"/>
                    <a:pt x="291197" y="38176"/>
                  </a:cubicBezTo>
                  <a:cubicBezTo>
                    <a:pt x="296532" y="34727"/>
                    <a:pt x="302811" y="33002"/>
                    <a:pt x="309161" y="33236"/>
                  </a:cubicBezTo>
                  <a:cubicBezTo>
                    <a:pt x="316400" y="33236"/>
                    <a:pt x="322274" y="27362"/>
                    <a:pt x="322274" y="20122"/>
                  </a:cubicBezTo>
                  <a:cubicBezTo>
                    <a:pt x="322274" y="12883"/>
                    <a:pt x="316400" y="7009"/>
                    <a:pt x="309161" y="700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AF068AC-5EC7-49F2-B336-644833F17723}"/>
                </a:ext>
              </a:extLst>
            </p:cNvPr>
            <p:cNvSpPr/>
            <p:nvPr/>
          </p:nvSpPr>
          <p:spPr>
            <a:xfrm>
              <a:off x="4104549" y="6543840"/>
              <a:ext cx="125748" cy="197604"/>
            </a:xfrm>
            <a:custGeom>
              <a:avLst/>
              <a:gdLst>
                <a:gd name="connsiteX0" fmla="*/ 29060 w 125748"/>
                <a:gd name="connsiteY0" fmla="*/ 74462 h 197604"/>
                <a:gd name="connsiteX1" fmla="*/ 32923 w 125748"/>
                <a:gd name="connsiteY1" fmla="*/ 70599 h 197604"/>
                <a:gd name="connsiteX2" fmla="*/ 42713 w 125748"/>
                <a:gd name="connsiteY2" fmla="*/ 60719 h 197604"/>
                <a:gd name="connsiteX3" fmla="*/ 52593 w 125748"/>
                <a:gd name="connsiteY3" fmla="*/ 50749 h 197604"/>
                <a:gd name="connsiteX4" fmla="*/ 52593 w 125748"/>
                <a:gd name="connsiteY4" fmla="*/ 183683 h 197604"/>
                <a:gd name="connsiteX5" fmla="*/ 65707 w 125748"/>
                <a:gd name="connsiteY5" fmla="*/ 196797 h 197604"/>
                <a:gd name="connsiteX6" fmla="*/ 78821 w 125748"/>
                <a:gd name="connsiteY6" fmla="*/ 183683 h 197604"/>
                <a:gd name="connsiteX7" fmla="*/ 78821 w 125748"/>
                <a:gd name="connsiteY7" fmla="*/ 51647 h 197604"/>
                <a:gd name="connsiteX8" fmla="*/ 88611 w 125748"/>
                <a:gd name="connsiteY8" fmla="*/ 61438 h 197604"/>
                <a:gd name="connsiteX9" fmla="*/ 98491 w 125748"/>
                <a:gd name="connsiteY9" fmla="*/ 71138 h 197604"/>
                <a:gd name="connsiteX10" fmla="*/ 102353 w 125748"/>
                <a:gd name="connsiteY10" fmla="*/ 75001 h 197604"/>
                <a:gd name="connsiteX11" fmla="*/ 120856 w 125748"/>
                <a:gd name="connsiteY11" fmla="*/ 75001 h 197604"/>
                <a:gd name="connsiteX12" fmla="*/ 120856 w 125748"/>
                <a:gd name="connsiteY12" fmla="*/ 56408 h 197604"/>
                <a:gd name="connsiteX13" fmla="*/ 98491 w 125748"/>
                <a:gd name="connsiteY13" fmla="*/ 34312 h 197604"/>
                <a:gd name="connsiteX14" fmla="*/ 88521 w 125748"/>
                <a:gd name="connsiteY14" fmla="*/ 24432 h 197604"/>
                <a:gd name="connsiteX15" fmla="*/ 74419 w 125748"/>
                <a:gd name="connsiteY15" fmla="*/ 10510 h 197604"/>
                <a:gd name="connsiteX16" fmla="*/ 69749 w 125748"/>
                <a:gd name="connsiteY16" fmla="*/ 7546 h 197604"/>
                <a:gd name="connsiteX17" fmla="*/ 65258 w 125748"/>
                <a:gd name="connsiteY17" fmla="*/ 6737 h 197604"/>
                <a:gd name="connsiteX18" fmla="*/ 65258 w 125748"/>
                <a:gd name="connsiteY18" fmla="*/ 6737 h 197604"/>
                <a:gd name="connsiteX19" fmla="*/ 60767 w 125748"/>
                <a:gd name="connsiteY19" fmla="*/ 7546 h 197604"/>
                <a:gd name="connsiteX20" fmla="*/ 56006 w 125748"/>
                <a:gd name="connsiteY20" fmla="*/ 10600 h 197604"/>
                <a:gd name="connsiteX21" fmla="*/ 42982 w 125748"/>
                <a:gd name="connsiteY21" fmla="*/ 23713 h 197604"/>
                <a:gd name="connsiteX22" fmla="*/ 33012 w 125748"/>
                <a:gd name="connsiteY22" fmla="*/ 33863 h 197604"/>
                <a:gd name="connsiteX23" fmla="*/ 10557 w 125748"/>
                <a:gd name="connsiteY23" fmla="*/ 56498 h 197604"/>
                <a:gd name="connsiteX24" fmla="*/ 10602 w 125748"/>
                <a:gd name="connsiteY24" fmla="*/ 75046 h 197604"/>
                <a:gd name="connsiteX25" fmla="*/ 29150 w 125748"/>
                <a:gd name="connsiteY25" fmla="*/ 75001 h 19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748" h="197604">
                  <a:moveTo>
                    <a:pt x="29060" y="74462"/>
                  </a:moveTo>
                  <a:lnTo>
                    <a:pt x="32923" y="70599"/>
                  </a:lnTo>
                  <a:lnTo>
                    <a:pt x="42713" y="60719"/>
                  </a:lnTo>
                  <a:lnTo>
                    <a:pt x="52593" y="50749"/>
                  </a:lnTo>
                  <a:lnTo>
                    <a:pt x="52593" y="183683"/>
                  </a:lnTo>
                  <a:cubicBezTo>
                    <a:pt x="52593" y="190923"/>
                    <a:pt x="58467" y="196797"/>
                    <a:pt x="65707" y="196797"/>
                  </a:cubicBezTo>
                  <a:cubicBezTo>
                    <a:pt x="72946" y="196797"/>
                    <a:pt x="78821" y="190923"/>
                    <a:pt x="78821" y="183683"/>
                  </a:cubicBezTo>
                  <a:lnTo>
                    <a:pt x="78821" y="51647"/>
                  </a:lnTo>
                  <a:lnTo>
                    <a:pt x="88611" y="61438"/>
                  </a:lnTo>
                  <a:lnTo>
                    <a:pt x="98491" y="71138"/>
                  </a:lnTo>
                  <a:lnTo>
                    <a:pt x="102353" y="75001"/>
                  </a:lnTo>
                  <a:cubicBezTo>
                    <a:pt x="107473" y="80093"/>
                    <a:pt x="115736" y="80093"/>
                    <a:pt x="120856" y="75001"/>
                  </a:cubicBezTo>
                  <a:cubicBezTo>
                    <a:pt x="125958" y="69854"/>
                    <a:pt x="125958" y="61555"/>
                    <a:pt x="120856" y="56408"/>
                  </a:cubicBezTo>
                  <a:lnTo>
                    <a:pt x="98491" y="34312"/>
                  </a:lnTo>
                  <a:lnTo>
                    <a:pt x="88521" y="24432"/>
                  </a:lnTo>
                  <a:lnTo>
                    <a:pt x="74419" y="10510"/>
                  </a:lnTo>
                  <a:cubicBezTo>
                    <a:pt x="73090" y="9208"/>
                    <a:pt x="71491" y="8202"/>
                    <a:pt x="69749" y="7546"/>
                  </a:cubicBezTo>
                  <a:cubicBezTo>
                    <a:pt x="68311" y="7007"/>
                    <a:pt x="66794" y="6737"/>
                    <a:pt x="65258" y="6737"/>
                  </a:cubicBezTo>
                  <a:lnTo>
                    <a:pt x="65258" y="6737"/>
                  </a:lnTo>
                  <a:cubicBezTo>
                    <a:pt x="63722" y="6719"/>
                    <a:pt x="62195" y="6998"/>
                    <a:pt x="60767" y="7546"/>
                  </a:cubicBezTo>
                  <a:cubicBezTo>
                    <a:pt x="58988" y="8228"/>
                    <a:pt x="57371" y="9270"/>
                    <a:pt x="56006" y="10600"/>
                  </a:cubicBezTo>
                  <a:lnTo>
                    <a:pt x="42982" y="23713"/>
                  </a:lnTo>
                  <a:lnTo>
                    <a:pt x="33012" y="33863"/>
                  </a:lnTo>
                  <a:lnTo>
                    <a:pt x="10557" y="56498"/>
                  </a:lnTo>
                  <a:cubicBezTo>
                    <a:pt x="5446" y="61635"/>
                    <a:pt x="5465" y="69935"/>
                    <a:pt x="10602" y="75046"/>
                  </a:cubicBezTo>
                  <a:cubicBezTo>
                    <a:pt x="15740" y="80156"/>
                    <a:pt x="24039" y="80138"/>
                    <a:pt x="29150" y="7500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2A013A69-0B55-4857-9C03-25B4CBD8C5AC}"/>
              </a:ext>
            </a:extLst>
          </p:cNvPr>
          <p:cNvSpPr/>
          <p:nvPr/>
        </p:nvSpPr>
        <p:spPr>
          <a:xfrm>
            <a:off x="6731206" y="6602313"/>
            <a:ext cx="323352" cy="215568"/>
          </a:xfrm>
          <a:custGeom>
            <a:avLst/>
            <a:gdLst>
              <a:gd name="connsiteX0" fmla="*/ 301706 w 323352"/>
              <a:gd name="connsiteY0" fmla="*/ 6737 h 215568"/>
              <a:gd name="connsiteX1" fmla="*/ 26407 w 323352"/>
              <a:gd name="connsiteY1" fmla="*/ 6737 h 215568"/>
              <a:gd name="connsiteX2" fmla="*/ 6737 w 323352"/>
              <a:gd name="connsiteY2" fmla="*/ 26407 h 215568"/>
              <a:gd name="connsiteX3" fmla="*/ 6737 w 323352"/>
              <a:gd name="connsiteY3" fmla="*/ 197065 h 215568"/>
              <a:gd name="connsiteX4" fmla="*/ 26407 w 323352"/>
              <a:gd name="connsiteY4" fmla="*/ 216736 h 215568"/>
              <a:gd name="connsiteX5" fmla="*/ 301706 w 323352"/>
              <a:gd name="connsiteY5" fmla="*/ 216736 h 215568"/>
              <a:gd name="connsiteX6" fmla="*/ 321466 w 323352"/>
              <a:gd name="connsiteY6" fmla="*/ 197065 h 215568"/>
              <a:gd name="connsiteX7" fmla="*/ 321466 w 323352"/>
              <a:gd name="connsiteY7" fmla="*/ 26407 h 215568"/>
              <a:gd name="connsiteX8" fmla="*/ 301706 w 323352"/>
              <a:gd name="connsiteY8" fmla="*/ 6737 h 215568"/>
              <a:gd name="connsiteX9" fmla="*/ 62066 w 323352"/>
              <a:gd name="connsiteY9" fmla="*/ 42665 h 215568"/>
              <a:gd name="connsiteX10" fmla="*/ 108503 w 323352"/>
              <a:gd name="connsiteY10" fmla="*/ 42665 h 215568"/>
              <a:gd name="connsiteX11" fmla="*/ 108485 w 323352"/>
              <a:gd name="connsiteY11" fmla="*/ 89030 h 215568"/>
              <a:gd name="connsiteX12" fmla="*/ 85329 w 323352"/>
              <a:gd name="connsiteY12" fmla="*/ 98622 h 215568"/>
              <a:gd name="connsiteX13" fmla="*/ 52599 w 323352"/>
              <a:gd name="connsiteY13" fmla="*/ 65605 h 215568"/>
              <a:gd name="connsiteX14" fmla="*/ 62066 w 323352"/>
              <a:gd name="connsiteY14" fmla="*/ 42665 h 215568"/>
              <a:gd name="connsiteX15" fmla="*/ 137784 w 323352"/>
              <a:gd name="connsiteY15" fmla="*/ 177395 h 215568"/>
              <a:gd name="connsiteX16" fmla="*/ 32964 w 323352"/>
              <a:gd name="connsiteY16" fmla="*/ 177395 h 215568"/>
              <a:gd name="connsiteX17" fmla="*/ 32964 w 323352"/>
              <a:gd name="connsiteY17" fmla="*/ 170838 h 215568"/>
              <a:gd name="connsiteX18" fmla="*/ 85419 w 323352"/>
              <a:gd name="connsiteY18" fmla="*/ 118383 h 215568"/>
              <a:gd name="connsiteX19" fmla="*/ 137874 w 323352"/>
              <a:gd name="connsiteY19" fmla="*/ 170838 h 215568"/>
              <a:gd name="connsiteX20" fmla="*/ 272514 w 323352"/>
              <a:gd name="connsiteY20" fmla="*/ 164281 h 215568"/>
              <a:gd name="connsiteX21" fmla="*/ 173712 w 323352"/>
              <a:gd name="connsiteY21" fmla="*/ 164281 h 215568"/>
              <a:gd name="connsiteX22" fmla="*/ 164820 w 323352"/>
              <a:gd name="connsiteY22" fmla="*/ 153503 h 215568"/>
              <a:gd name="connsiteX23" fmla="*/ 173712 w 323352"/>
              <a:gd name="connsiteY23" fmla="*/ 144610 h 215568"/>
              <a:gd name="connsiteX24" fmla="*/ 272514 w 323352"/>
              <a:gd name="connsiteY24" fmla="*/ 144610 h 215568"/>
              <a:gd name="connsiteX25" fmla="*/ 281406 w 323352"/>
              <a:gd name="connsiteY25" fmla="*/ 155389 h 215568"/>
              <a:gd name="connsiteX26" fmla="*/ 272514 w 323352"/>
              <a:gd name="connsiteY26" fmla="*/ 164281 h 215568"/>
              <a:gd name="connsiteX27" fmla="*/ 272514 w 323352"/>
              <a:gd name="connsiteY27" fmla="*/ 124939 h 215568"/>
              <a:gd name="connsiteX28" fmla="*/ 173712 w 323352"/>
              <a:gd name="connsiteY28" fmla="*/ 124939 h 215568"/>
              <a:gd name="connsiteX29" fmla="*/ 164820 w 323352"/>
              <a:gd name="connsiteY29" fmla="*/ 114162 h 215568"/>
              <a:gd name="connsiteX30" fmla="*/ 173712 w 323352"/>
              <a:gd name="connsiteY30" fmla="*/ 105269 h 215568"/>
              <a:gd name="connsiteX31" fmla="*/ 272514 w 323352"/>
              <a:gd name="connsiteY31" fmla="*/ 105269 h 215568"/>
              <a:gd name="connsiteX32" fmla="*/ 281406 w 323352"/>
              <a:gd name="connsiteY32" fmla="*/ 116047 h 215568"/>
              <a:gd name="connsiteX33" fmla="*/ 272514 w 323352"/>
              <a:gd name="connsiteY33" fmla="*/ 124939 h 215568"/>
              <a:gd name="connsiteX34" fmla="*/ 272514 w 323352"/>
              <a:gd name="connsiteY34" fmla="*/ 85599 h 215568"/>
              <a:gd name="connsiteX35" fmla="*/ 173712 w 323352"/>
              <a:gd name="connsiteY35" fmla="*/ 85599 h 215568"/>
              <a:gd name="connsiteX36" fmla="*/ 164820 w 323352"/>
              <a:gd name="connsiteY36" fmla="*/ 74820 h 215568"/>
              <a:gd name="connsiteX37" fmla="*/ 173712 w 323352"/>
              <a:gd name="connsiteY37" fmla="*/ 65928 h 215568"/>
              <a:gd name="connsiteX38" fmla="*/ 272514 w 323352"/>
              <a:gd name="connsiteY38" fmla="*/ 65928 h 215568"/>
              <a:gd name="connsiteX39" fmla="*/ 281406 w 323352"/>
              <a:gd name="connsiteY39" fmla="*/ 76706 h 215568"/>
              <a:gd name="connsiteX40" fmla="*/ 272514 w 323352"/>
              <a:gd name="connsiteY40" fmla="*/ 85599 h 21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352" h="215568">
                <a:moveTo>
                  <a:pt x="301706" y="6737"/>
                </a:moveTo>
                <a:lnTo>
                  <a:pt x="26407" y="6737"/>
                </a:lnTo>
                <a:cubicBezTo>
                  <a:pt x="15566" y="6781"/>
                  <a:pt x="6781" y="15566"/>
                  <a:pt x="6737" y="26407"/>
                </a:cubicBezTo>
                <a:lnTo>
                  <a:pt x="6737" y="197065"/>
                </a:lnTo>
                <a:cubicBezTo>
                  <a:pt x="6781" y="207906"/>
                  <a:pt x="15566" y="216691"/>
                  <a:pt x="26407" y="216736"/>
                </a:cubicBezTo>
                <a:lnTo>
                  <a:pt x="301706" y="216736"/>
                </a:lnTo>
                <a:cubicBezTo>
                  <a:pt x="312583" y="216736"/>
                  <a:pt x="321421" y="207942"/>
                  <a:pt x="321466" y="197065"/>
                </a:cubicBezTo>
                <a:lnTo>
                  <a:pt x="321466" y="26407"/>
                </a:lnTo>
                <a:cubicBezTo>
                  <a:pt x="321421" y="15530"/>
                  <a:pt x="312583" y="6737"/>
                  <a:pt x="301706" y="6737"/>
                </a:cubicBezTo>
                <a:close/>
                <a:moveTo>
                  <a:pt x="62066" y="42665"/>
                </a:moveTo>
                <a:cubicBezTo>
                  <a:pt x="74901" y="29865"/>
                  <a:pt x="95667" y="29865"/>
                  <a:pt x="108503" y="42665"/>
                </a:cubicBezTo>
                <a:cubicBezTo>
                  <a:pt x="121302" y="55473"/>
                  <a:pt x="121293" y="76230"/>
                  <a:pt x="108485" y="89030"/>
                </a:cubicBezTo>
                <a:cubicBezTo>
                  <a:pt x="102341" y="95165"/>
                  <a:pt x="94015" y="98613"/>
                  <a:pt x="85329" y="98622"/>
                </a:cubicBezTo>
                <a:cubicBezTo>
                  <a:pt x="67176" y="98542"/>
                  <a:pt x="52518" y="83757"/>
                  <a:pt x="52599" y="65605"/>
                </a:cubicBezTo>
                <a:cubicBezTo>
                  <a:pt x="52635" y="57018"/>
                  <a:pt x="56030" y="48782"/>
                  <a:pt x="62066" y="42665"/>
                </a:cubicBezTo>
                <a:close/>
                <a:moveTo>
                  <a:pt x="137784" y="177395"/>
                </a:moveTo>
                <a:lnTo>
                  <a:pt x="32964" y="177395"/>
                </a:lnTo>
                <a:lnTo>
                  <a:pt x="32964" y="170838"/>
                </a:lnTo>
                <a:cubicBezTo>
                  <a:pt x="32964" y="141871"/>
                  <a:pt x="56452" y="118383"/>
                  <a:pt x="85419" y="118383"/>
                </a:cubicBezTo>
                <a:cubicBezTo>
                  <a:pt x="114386" y="118383"/>
                  <a:pt x="137874" y="141871"/>
                  <a:pt x="137874" y="170838"/>
                </a:cubicBezTo>
                <a:close/>
                <a:moveTo>
                  <a:pt x="272514" y="164281"/>
                </a:moveTo>
                <a:lnTo>
                  <a:pt x="173712" y="164281"/>
                </a:lnTo>
                <a:cubicBezTo>
                  <a:pt x="168278" y="163760"/>
                  <a:pt x="164299" y="158937"/>
                  <a:pt x="164820" y="153503"/>
                </a:cubicBezTo>
                <a:cubicBezTo>
                  <a:pt x="165269" y="148787"/>
                  <a:pt x="168996" y="145060"/>
                  <a:pt x="173712" y="144610"/>
                </a:cubicBezTo>
                <a:lnTo>
                  <a:pt x="272514" y="144610"/>
                </a:lnTo>
                <a:cubicBezTo>
                  <a:pt x="277948" y="145131"/>
                  <a:pt x="281927" y="149955"/>
                  <a:pt x="281406" y="155389"/>
                </a:cubicBezTo>
                <a:cubicBezTo>
                  <a:pt x="280957" y="160095"/>
                  <a:pt x="277230" y="163832"/>
                  <a:pt x="272514" y="164281"/>
                </a:cubicBezTo>
                <a:close/>
                <a:moveTo>
                  <a:pt x="272514" y="124939"/>
                </a:moveTo>
                <a:lnTo>
                  <a:pt x="173712" y="124939"/>
                </a:lnTo>
                <a:cubicBezTo>
                  <a:pt x="168278" y="124419"/>
                  <a:pt x="164299" y="119595"/>
                  <a:pt x="164820" y="114162"/>
                </a:cubicBezTo>
                <a:cubicBezTo>
                  <a:pt x="165269" y="109446"/>
                  <a:pt x="168996" y="105718"/>
                  <a:pt x="173712" y="105269"/>
                </a:cubicBezTo>
                <a:lnTo>
                  <a:pt x="272514" y="105269"/>
                </a:lnTo>
                <a:cubicBezTo>
                  <a:pt x="277948" y="105790"/>
                  <a:pt x="281927" y="110613"/>
                  <a:pt x="281406" y="116047"/>
                </a:cubicBezTo>
                <a:cubicBezTo>
                  <a:pt x="280957" y="120763"/>
                  <a:pt x="277230" y="124490"/>
                  <a:pt x="272514" y="124939"/>
                </a:cubicBezTo>
                <a:close/>
                <a:moveTo>
                  <a:pt x="272514" y="85599"/>
                </a:moveTo>
                <a:lnTo>
                  <a:pt x="173712" y="85599"/>
                </a:lnTo>
                <a:cubicBezTo>
                  <a:pt x="168278" y="85077"/>
                  <a:pt x="164299" y="80254"/>
                  <a:pt x="164820" y="74820"/>
                </a:cubicBezTo>
                <a:cubicBezTo>
                  <a:pt x="165269" y="70114"/>
                  <a:pt x="168996" y="66377"/>
                  <a:pt x="173712" y="65928"/>
                </a:cubicBezTo>
                <a:lnTo>
                  <a:pt x="272514" y="65928"/>
                </a:lnTo>
                <a:cubicBezTo>
                  <a:pt x="277948" y="66449"/>
                  <a:pt x="281927" y="71272"/>
                  <a:pt x="281406" y="76706"/>
                </a:cubicBezTo>
                <a:cubicBezTo>
                  <a:pt x="280957" y="81422"/>
                  <a:pt x="277230" y="85149"/>
                  <a:pt x="272514" y="85599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F9A64B27-F87D-4412-8D47-76FB54A74C5F}"/>
              </a:ext>
            </a:extLst>
          </p:cNvPr>
          <p:cNvGrpSpPr/>
          <p:nvPr/>
        </p:nvGrpSpPr>
        <p:grpSpPr>
          <a:xfrm>
            <a:off x="891734" y="6543302"/>
            <a:ext cx="323352" cy="321196"/>
            <a:chOff x="891734" y="6543302"/>
            <a:chExt cx="323352" cy="321196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D712AE8-6B7E-452D-BDEB-884DA31B6BB5}"/>
                </a:ext>
              </a:extLst>
            </p:cNvPr>
            <p:cNvSpPr/>
            <p:nvPr/>
          </p:nvSpPr>
          <p:spPr>
            <a:xfrm>
              <a:off x="891734" y="6621984"/>
              <a:ext cx="323352" cy="242514"/>
            </a:xfrm>
            <a:custGeom>
              <a:avLst/>
              <a:gdLst>
                <a:gd name="connsiteX0" fmla="*/ 314909 w 323352"/>
                <a:gd name="connsiteY0" fmla="*/ 6737 h 242514"/>
                <a:gd name="connsiteX1" fmla="*/ 216107 w 323352"/>
                <a:gd name="connsiteY1" fmla="*/ 6737 h 242514"/>
                <a:gd name="connsiteX2" fmla="*/ 216107 w 323352"/>
                <a:gd name="connsiteY2" fmla="*/ 144431 h 242514"/>
                <a:gd name="connsiteX3" fmla="*/ 163652 w 323352"/>
                <a:gd name="connsiteY3" fmla="*/ 196885 h 242514"/>
                <a:gd name="connsiteX4" fmla="*/ 111197 w 323352"/>
                <a:gd name="connsiteY4" fmla="*/ 144431 h 242514"/>
                <a:gd name="connsiteX5" fmla="*/ 111197 w 323352"/>
                <a:gd name="connsiteY5" fmla="*/ 6737 h 242514"/>
                <a:gd name="connsiteX6" fmla="*/ 13293 w 323352"/>
                <a:gd name="connsiteY6" fmla="*/ 6737 h 242514"/>
                <a:gd name="connsiteX7" fmla="*/ 6737 w 323352"/>
                <a:gd name="connsiteY7" fmla="*/ 13293 h 242514"/>
                <a:gd name="connsiteX8" fmla="*/ 6737 w 323352"/>
                <a:gd name="connsiteY8" fmla="*/ 236227 h 242514"/>
                <a:gd name="connsiteX9" fmla="*/ 13293 w 323352"/>
                <a:gd name="connsiteY9" fmla="*/ 242784 h 242514"/>
                <a:gd name="connsiteX10" fmla="*/ 314909 w 323352"/>
                <a:gd name="connsiteY10" fmla="*/ 242784 h 242514"/>
                <a:gd name="connsiteX11" fmla="*/ 321466 w 323352"/>
                <a:gd name="connsiteY11" fmla="*/ 236227 h 242514"/>
                <a:gd name="connsiteX12" fmla="*/ 321466 w 323352"/>
                <a:gd name="connsiteY12" fmla="*/ 13293 h 242514"/>
                <a:gd name="connsiteX13" fmla="*/ 314909 w 323352"/>
                <a:gd name="connsiteY13" fmla="*/ 6737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352" h="242514">
                  <a:moveTo>
                    <a:pt x="314909" y="6737"/>
                  </a:moveTo>
                  <a:lnTo>
                    <a:pt x="216107" y="6737"/>
                  </a:lnTo>
                  <a:lnTo>
                    <a:pt x="216107" y="144431"/>
                  </a:lnTo>
                  <a:cubicBezTo>
                    <a:pt x="216107" y="173398"/>
                    <a:pt x="192619" y="196885"/>
                    <a:pt x="163652" y="196885"/>
                  </a:cubicBezTo>
                  <a:cubicBezTo>
                    <a:pt x="134685" y="196885"/>
                    <a:pt x="111197" y="173398"/>
                    <a:pt x="111197" y="144431"/>
                  </a:cubicBezTo>
                  <a:lnTo>
                    <a:pt x="111197" y="6737"/>
                  </a:lnTo>
                  <a:lnTo>
                    <a:pt x="13293" y="6737"/>
                  </a:lnTo>
                  <a:cubicBezTo>
                    <a:pt x="9674" y="6737"/>
                    <a:pt x="6737" y="9674"/>
                    <a:pt x="6737" y="13293"/>
                  </a:cubicBezTo>
                  <a:lnTo>
                    <a:pt x="6737" y="236227"/>
                  </a:lnTo>
                  <a:cubicBezTo>
                    <a:pt x="6737" y="239847"/>
                    <a:pt x="9674" y="242784"/>
                    <a:pt x="13293" y="242784"/>
                  </a:cubicBezTo>
                  <a:lnTo>
                    <a:pt x="314909" y="242784"/>
                  </a:lnTo>
                  <a:cubicBezTo>
                    <a:pt x="318529" y="242784"/>
                    <a:pt x="321466" y="239847"/>
                    <a:pt x="321466" y="236227"/>
                  </a:cubicBezTo>
                  <a:lnTo>
                    <a:pt x="321466" y="13293"/>
                  </a:lnTo>
                  <a:cubicBezTo>
                    <a:pt x="321466" y="9674"/>
                    <a:pt x="318529" y="6737"/>
                    <a:pt x="31490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CD0DE88-13B2-41C0-84AB-02DFCF8700D7}"/>
                </a:ext>
              </a:extLst>
            </p:cNvPr>
            <p:cNvSpPr/>
            <p:nvPr/>
          </p:nvSpPr>
          <p:spPr>
            <a:xfrm>
              <a:off x="1015952" y="6543302"/>
              <a:ext cx="71856" cy="251496"/>
            </a:xfrm>
            <a:custGeom>
              <a:avLst/>
              <a:gdLst>
                <a:gd name="connsiteX0" fmla="*/ 39883 w 71856"/>
                <a:gd name="connsiteY0" fmla="*/ 249341 h 251496"/>
                <a:gd name="connsiteX1" fmla="*/ 72667 w 71856"/>
                <a:gd name="connsiteY1" fmla="*/ 216736 h 251496"/>
                <a:gd name="connsiteX2" fmla="*/ 59374 w 71856"/>
                <a:gd name="connsiteY2" fmla="*/ 190329 h 251496"/>
                <a:gd name="connsiteX3" fmla="*/ 59374 w 71856"/>
                <a:gd name="connsiteY3" fmla="*/ 190329 h 251496"/>
                <a:gd name="connsiteX4" fmla="*/ 59374 w 71856"/>
                <a:gd name="connsiteY4" fmla="*/ 26407 h 251496"/>
                <a:gd name="connsiteX5" fmla="*/ 39703 w 71856"/>
                <a:gd name="connsiteY5" fmla="*/ 6737 h 251496"/>
                <a:gd name="connsiteX6" fmla="*/ 20033 w 71856"/>
                <a:gd name="connsiteY6" fmla="*/ 26407 h 251496"/>
                <a:gd name="connsiteX7" fmla="*/ 20033 w 71856"/>
                <a:gd name="connsiteY7" fmla="*/ 190329 h 251496"/>
                <a:gd name="connsiteX8" fmla="*/ 20033 w 71856"/>
                <a:gd name="connsiteY8" fmla="*/ 190329 h 251496"/>
                <a:gd name="connsiteX9" fmla="*/ 13117 w 71856"/>
                <a:gd name="connsiteY9" fmla="*/ 236047 h 251496"/>
                <a:gd name="connsiteX10" fmla="*/ 39524 w 71856"/>
                <a:gd name="connsiteY10" fmla="*/ 249341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56" h="251496">
                  <a:moveTo>
                    <a:pt x="39883" y="249341"/>
                  </a:moveTo>
                  <a:cubicBezTo>
                    <a:pt x="57937" y="249394"/>
                    <a:pt x="72623" y="234799"/>
                    <a:pt x="72667" y="216736"/>
                  </a:cubicBezTo>
                  <a:cubicBezTo>
                    <a:pt x="72694" y="206317"/>
                    <a:pt x="67763" y="196508"/>
                    <a:pt x="59374" y="190329"/>
                  </a:cubicBezTo>
                  <a:lnTo>
                    <a:pt x="59374" y="190329"/>
                  </a:lnTo>
                  <a:lnTo>
                    <a:pt x="59374" y="26407"/>
                  </a:lnTo>
                  <a:cubicBezTo>
                    <a:pt x="59374" y="15539"/>
                    <a:pt x="50572" y="6737"/>
                    <a:pt x="39703" y="6737"/>
                  </a:cubicBezTo>
                  <a:cubicBezTo>
                    <a:pt x="28835" y="6737"/>
                    <a:pt x="20033" y="15539"/>
                    <a:pt x="20033" y="26407"/>
                  </a:cubicBezTo>
                  <a:lnTo>
                    <a:pt x="20033" y="190329"/>
                  </a:lnTo>
                  <a:lnTo>
                    <a:pt x="20033" y="190329"/>
                  </a:lnTo>
                  <a:cubicBezTo>
                    <a:pt x="5500" y="201044"/>
                    <a:pt x="2401" y="221514"/>
                    <a:pt x="13117" y="236047"/>
                  </a:cubicBezTo>
                  <a:cubicBezTo>
                    <a:pt x="19296" y="244427"/>
                    <a:pt x="29105" y="249367"/>
                    <a:pt x="39524" y="24934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904FE21E-BF67-40D0-8E81-0C3338B11FFE}"/>
              </a:ext>
            </a:extLst>
          </p:cNvPr>
          <p:cNvGrpSpPr/>
          <p:nvPr/>
        </p:nvGrpSpPr>
        <p:grpSpPr>
          <a:xfrm>
            <a:off x="1755577" y="6543302"/>
            <a:ext cx="152740" cy="321915"/>
            <a:chOff x="1755577" y="6543302"/>
            <a:chExt cx="152740" cy="321915"/>
          </a:xfrm>
        </p:grpSpPr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5122CA4-15DE-403E-9609-0C9592C51381}"/>
                </a:ext>
              </a:extLst>
            </p:cNvPr>
            <p:cNvSpPr/>
            <p:nvPr/>
          </p:nvSpPr>
          <p:spPr>
            <a:xfrm>
              <a:off x="1755577" y="6595757"/>
              <a:ext cx="152694" cy="269460"/>
            </a:xfrm>
            <a:custGeom>
              <a:avLst/>
              <a:gdLst>
                <a:gd name="connsiteX0" fmla="*/ 6782 w 152694"/>
                <a:gd name="connsiteY0" fmla="*/ 235957 h 269460"/>
                <a:gd name="connsiteX1" fmla="*/ 6782 w 152694"/>
                <a:gd name="connsiteY1" fmla="*/ 259131 h 269460"/>
                <a:gd name="connsiteX2" fmla="*/ 15674 w 152694"/>
                <a:gd name="connsiteY2" fmla="*/ 269909 h 269460"/>
                <a:gd name="connsiteX3" fmla="*/ 26453 w 152694"/>
                <a:gd name="connsiteY3" fmla="*/ 261017 h 269460"/>
                <a:gd name="connsiteX4" fmla="*/ 26453 w 152694"/>
                <a:gd name="connsiteY4" fmla="*/ 259131 h 269460"/>
                <a:gd name="connsiteX5" fmla="*/ 26453 w 152694"/>
                <a:gd name="connsiteY5" fmla="*/ 249341 h 269460"/>
                <a:gd name="connsiteX6" fmla="*/ 131363 w 152694"/>
                <a:gd name="connsiteY6" fmla="*/ 249341 h 269460"/>
                <a:gd name="connsiteX7" fmla="*/ 131363 w 152694"/>
                <a:gd name="connsiteY7" fmla="*/ 259131 h 269460"/>
                <a:gd name="connsiteX8" fmla="*/ 140255 w 152694"/>
                <a:gd name="connsiteY8" fmla="*/ 269909 h 269460"/>
                <a:gd name="connsiteX9" fmla="*/ 151033 w 152694"/>
                <a:gd name="connsiteY9" fmla="*/ 261017 h 269460"/>
                <a:gd name="connsiteX10" fmla="*/ 151033 w 152694"/>
                <a:gd name="connsiteY10" fmla="*/ 259131 h 269460"/>
                <a:gd name="connsiteX11" fmla="*/ 151033 w 152694"/>
                <a:gd name="connsiteY11" fmla="*/ 6737 h 269460"/>
                <a:gd name="connsiteX12" fmla="*/ 6782 w 152694"/>
                <a:gd name="connsiteY12" fmla="*/ 6737 h 269460"/>
                <a:gd name="connsiteX13" fmla="*/ 118249 w 152694"/>
                <a:gd name="connsiteY13" fmla="*/ 118203 h 269460"/>
                <a:gd name="connsiteX14" fmla="*/ 124806 w 152694"/>
                <a:gd name="connsiteY14" fmla="*/ 111646 h 269460"/>
                <a:gd name="connsiteX15" fmla="*/ 131363 w 152694"/>
                <a:gd name="connsiteY15" fmla="*/ 118203 h 269460"/>
                <a:gd name="connsiteX16" fmla="*/ 131363 w 152694"/>
                <a:gd name="connsiteY16" fmla="*/ 137874 h 269460"/>
                <a:gd name="connsiteX17" fmla="*/ 124806 w 152694"/>
                <a:gd name="connsiteY17" fmla="*/ 144430 h 269460"/>
                <a:gd name="connsiteX18" fmla="*/ 118249 w 152694"/>
                <a:gd name="connsiteY18" fmla="*/ 137874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694" h="269460">
                  <a:moveTo>
                    <a:pt x="6782" y="235957"/>
                  </a:moveTo>
                  <a:lnTo>
                    <a:pt x="6782" y="259131"/>
                  </a:lnTo>
                  <a:cubicBezTo>
                    <a:pt x="6261" y="264565"/>
                    <a:pt x="10240" y="269388"/>
                    <a:pt x="15674" y="269909"/>
                  </a:cubicBezTo>
                  <a:cubicBezTo>
                    <a:pt x="21109" y="270430"/>
                    <a:pt x="25932" y="266442"/>
                    <a:pt x="26453" y="261017"/>
                  </a:cubicBezTo>
                  <a:cubicBezTo>
                    <a:pt x="26516" y="260388"/>
                    <a:pt x="26516" y="259760"/>
                    <a:pt x="26453" y="259131"/>
                  </a:cubicBezTo>
                  <a:lnTo>
                    <a:pt x="26453" y="249341"/>
                  </a:lnTo>
                  <a:lnTo>
                    <a:pt x="131363" y="249341"/>
                  </a:lnTo>
                  <a:lnTo>
                    <a:pt x="131363" y="259131"/>
                  </a:lnTo>
                  <a:cubicBezTo>
                    <a:pt x="130842" y="264565"/>
                    <a:pt x="134821" y="269388"/>
                    <a:pt x="140255" y="269909"/>
                  </a:cubicBezTo>
                  <a:cubicBezTo>
                    <a:pt x="145689" y="270430"/>
                    <a:pt x="150512" y="266442"/>
                    <a:pt x="151033" y="261017"/>
                  </a:cubicBezTo>
                  <a:cubicBezTo>
                    <a:pt x="151096" y="260388"/>
                    <a:pt x="151096" y="259760"/>
                    <a:pt x="151033" y="259131"/>
                  </a:cubicBezTo>
                  <a:lnTo>
                    <a:pt x="151033" y="6737"/>
                  </a:lnTo>
                  <a:lnTo>
                    <a:pt x="6782" y="6737"/>
                  </a:lnTo>
                  <a:close/>
                  <a:moveTo>
                    <a:pt x="118249" y="118203"/>
                  </a:moveTo>
                  <a:cubicBezTo>
                    <a:pt x="118249" y="114583"/>
                    <a:pt x="121186" y="111646"/>
                    <a:pt x="124806" y="111646"/>
                  </a:cubicBezTo>
                  <a:cubicBezTo>
                    <a:pt x="128426" y="111646"/>
                    <a:pt x="131363" y="114583"/>
                    <a:pt x="131363" y="118203"/>
                  </a:cubicBezTo>
                  <a:lnTo>
                    <a:pt x="131363" y="137874"/>
                  </a:lnTo>
                  <a:cubicBezTo>
                    <a:pt x="131363" y="141493"/>
                    <a:pt x="128426" y="144430"/>
                    <a:pt x="124806" y="144430"/>
                  </a:cubicBezTo>
                  <a:cubicBezTo>
                    <a:pt x="121186" y="144430"/>
                    <a:pt x="118249" y="141493"/>
                    <a:pt x="118249" y="1378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D5C371E-AEAE-4855-9D23-60F10A7758A5}"/>
                </a:ext>
              </a:extLst>
            </p:cNvPr>
            <p:cNvSpPr/>
            <p:nvPr/>
          </p:nvSpPr>
          <p:spPr>
            <a:xfrm>
              <a:off x="1755623" y="6543302"/>
              <a:ext cx="152694" cy="44910"/>
            </a:xfrm>
            <a:custGeom>
              <a:avLst/>
              <a:gdLst>
                <a:gd name="connsiteX0" fmla="*/ 111646 w 152694"/>
                <a:gd name="connsiteY0" fmla="*/ 6737 h 44910"/>
                <a:gd name="connsiteX1" fmla="*/ 46078 w 152694"/>
                <a:gd name="connsiteY1" fmla="*/ 6737 h 44910"/>
                <a:gd name="connsiteX2" fmla="*/ 6737 w 152694"/>
                <a:gd name="connsiteY2" fmla="*/ 46078 h 44910"/>
                <a:gd name="connsiteX3" fmla="*/ 150988 w 152694"/>
                <a:gd name="connsiteY3" fmla="*/ 46078 h 44910"/>
                <a:gd name="connsiteX4" fmla="*/ 111646 w 152694"/>
                <a:gd name="connsiteY4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94" h="44910">
                  <a:moveTo>
                    <a:pt x="111646" y="6737"/>
                  </a:moveTo>
                  <a:lnTo>
                    <a:pt x="46078" y="6737"/>
                  </a:lnTo>
                  <a:cubicBezTo>
                    <a:pt x="24350" y="6737"/>
                    <a:pt x="6737" y="24350"/>
                    <a:pt x="6737" y="46078"/>
                  </a:cubicBezTo>
                  <a:lnTo>
                    <a:pt x="150988" y="46078"/>
                  </a:lnTo>
                  <a:cubicBezTo>
                    <a:pt x="150988" y="24350"/>
                    <a:pt x="133374" y="6737"/>
                    <a:pt x="11164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BA6C6BB-1D66-4034-BCEE-797A00A123BB}"/>
              </a:ext>
            </a:extLst>
          </p:cNvPr>
          <p:cNvGrpSpPr/>
          <p:nvPr/>
        </p:nvGrpSpPr>
        <p:grpSpPr>
          <a:xfrm>
            <a:off x="1294217" y="6556415"/>
            <a:ext cx="298652" cy="297394"/>
            <a:chOff x="1294217" y="6556415"/>
            <a:chExt cx="298652" cy="297394"/>
          </a:xfrm>
        </p:grpSpPr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9BADBAB-DED5-4C2E-A737-03E4A79B2CB8}"/>
                </a:ext>
              </a:extLst>
            </p:cNvPr>
            <p:cNvSpPr/>
            <p:nvPr/>
          </p:nvSpPr>
          <p:spPr>
            <a:xfrm>
              <a:off x="1294217" y="6602313"/>
              <a:ext cx="134730" cy="251496"/>
            </a:xfrm>
            <a:custGeom>
              <a:avLst/>
              <a:gdLst>
                <a:gd name="connsiteX0" fmla="*/ 6737 w 134730"/>
                <a:gd name="connsiteY0" fmla="*/ 217095 h 251496"/>
                <a:gd name="connsiteX1" fmla="*/ 6737 w 134730"/>
                <a:gd name="connsiteY1" fmla="*/ 239730 h 251496"/>
                <a:gd name="connsiteX2" fmla="*/ 17515 w 134730"/>
                <a:gd name="connsiteY2" fmla="*/ 248622 h 251496"/>
                <a:gd name="connsiteX3" fmla="*/ 26407 w 134730"/>
                <a:gd name="connsiteY3" fmla="*/ 239730 h 251496"/>
                <a:gd name="connsiteX4" fmla="*/ 26407 w 134730"/>
                <a:gd name="connsiteY4" fmla="*/ 229670 h 251496"/>
                <a:gd name="connsiteX5" fmla="*/ 111646 w 134730"/>
                <a:gd name="connsiteY5" fmla="*/ 229670 h 251496"/>
                <a:gd name="connsiteX6" fmla="*/ 111646 w 134730"/>
                <a:gd name="connsiteY6" fmla="*/ 239730 h 251496"/>
                <a:gd name="connsiteX7" fmla="*/ 122425 w 134730"/>
                <a:gd name="connsiteY7" fmla="*/ 248622 h 251496"/>
                <a:gd name="connsiteX8" fmla="*/ 131317 w 134730"/>
                <a:gd name="connsiteY8" fmla="*/ 239730 h 251496"/>
                <a:gd name="connsiteX9" fmla="*/ 131317 w 134730"/>
                <a:gd name="connsiteY9" fmla="*/ 6737 h 251496"/>
                <a:gd name="connsiteX10" fmla="*/ 6737 w 134730"/>
                <a:gd name="connsiteY10" fmla="*/ 6737 h 251496"/>
                <a:gd name="connsiteX11" fmla="*/ 98533 w 134730"/>
                <a:gd name="connsiteY11" fmla="*/ 111646 h 251496"/>
                <a:gd name="connsiteX12" fmla="*/ 105089 w 134730"/>
                <a:gd name="connsiteY12" fmla="*/ 105090 h 251496"/>
                <a:gd name="connsiteX13" fmla="*/ 111646 w 134730"/>
                <a:gd name="connsiteY13" fmla="*/ 111646 h 251496"/>
                <a:gd name="connsiteX14" fmla="*/ 111646 w 134730"/>
                <a:gd name="connsiteY14" fmla="*/ 131317 h 251496"/>
                <a:gd name="connsiteX15" fmla="*/ 105089 w 134730"/>
                <a:gd name="connsiteY15" fmla="*/ 137874 h 251496"/>
                <a:gd name="connsiteX16" fmla="*/ 98533 w 134730"/>
                <a:gd name="connsiteY16" fmla="*/ 131317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30" h="251496">
                  <a:moveTo>
                    <a:pt x="6737" y="217095"/>
                  </a:moveTo>
                  <a:lnTo>
                    <a:pt x="6737" y="239730"/>
                  </a:lnTo>
                  <a:cubicBezTo>
                    <a:pt x="7257" y="245164"/>
                    <a:pt x="12081" y="249143"/>
                    <a:pt x="17515" y="248622"/>
                  </a:cubicBezTo>
                  <a:cubicBezTo>
                    <a:pt x="22221" y="248173"/>
                    <a:pt x="25958" y="244446"/>
                    <a:pt x="26407" y="239730"/>
                  </a:cubicBezTo>
                  <a:lnTo>
                    <a:pt x="26407" y="229670"/>
                  </a:lnTo>
                  <a:lnTo>
                    <a:pt x="111646" y="229670"/>
                  </a:lnTo>
                  <a:lnTo>
                    <a:pt x="111646" y="239730"/>
                  </a:lnTo>
                  <a:cubicBezTo>
                    <a:pt x="112167" y="245164"/>
                    <a:pt x="116991" y="249143"/>
                    <a:pt x="122425" y="248622"/>
                  </a:cubicBezTo>
                  <a:cubicBezTo>
                    <a:pt x="127131" y="248173"/>
                    <a:pt x="130868" y="244446"/>
                    <a:pt x="131317" y="239730"/>
                  </a:cubicBezTo>
                  <a:lnTo>
                    <a:pt x="131317" y="6737"/>
                  </a:lnTo>
                  <a:lnTo>
                    <a:pt x="6737" y="6737"/>
                  </a:lnTo>
                  <a:close/>
                  <a:moveTo>
                    <a:pt x="98533" y="111646"/>
                  </a:moveTo>
                  <a:cubicBezTo>
                    <a:pt x="98533" y="108026"/>
                    <a:pt x="101470" y="105090"/>
                    <a:pt x="105089" y="105090"/>
                  </a:cubicBezTo>
                  <a:cubicBezTo>
                    <a:pt x="108709" y="105090"/>
                    <a:pt x="111646" y="108026"/>
                    <a:pt x="111646" y="111646"/>
                  </a:cubicBezTo>
                  <a:lnTo>
                    <a:pt x="111646" y="131317"/>
                  </a:lnTo>
                  <a:cubicBezTo>
                    <a:pt x="111646" y="134937"/>
                    <a:pt x="108709" y="137874"/>
                    <a:pt x="105089" y="137874"/>
                  </a:cubicBezTo>
                  <a:cubicBezTo>
                    <a:pt x="101470" y="137874"/>
                    <a:pt x="98533" y="134937"/>
                    <a:pt x="98533" y="1313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E75AE6C-0164-436D-9A75-FA958A3C6294}"/>
                </a:ext>
              </a:extLst>
            </p:cNvPr>
            <p:cNvSpPr/>
            <p:nvPr/>
          </p:nvSpPr>
          <p:spPr>
            <a:xfrm>
              <a:off x="1294217" y="6556415"/>
              <a:ext cx="134730" cy="44910"/>
            </a:xfrm>
            <a:custGeom>
              <a:avLst/>
              <a:gdLst>
                <a:gd name="connsiteX0" fmla="*/ 98533 w 134730"/>
                <a:gd name="connsiteY0" fmla="*/ 6737 h 44910"/>
                <a:gd name="connsiteX1" fmla="*/ 39521 w 134730"/>
                <a:gd name="connsiteY1" fmla="*/ 6737 h 44910"/>
                <a:gd name="connsiteX2" fmla="*/ 6737 w 134730"/>
                <a:gd name="connsiteY2" fmla="*/ 39341 h 44910"/>
                <a:gd name="connsiteX3" fmla="*/ 6737 w 134730"/>
                <a:gd name="connsiteY3" fmla="*/ 39521 h 44910"/>
                <a:gd name="connsiteX4" fmla="*/ 131317 w 134730"/>
                <a:gd name="connsiteY4" fmla="*/ 39521 h 44910"/>
                <a:gd name="connsiteX5" fmla="*/ 98533 w 134730"/>
                <a:gd name="connsiteY5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730" h="44910">
                  <a:moveTo>
                    <a:pt x="98533" y="6737"/>
                  </a:moveTo>
                  <a:lnTo>
                    <a:pt x="39521" y="6737"/>
                  </a:lnTo>
                  <a:cubicBezTo>
                    <a:pt x="21467" y="6682"/>
                    <a:pt x="6790" y="21287"/>
                    <a:pt x="6737" y="39341"/>
                  </a:cubicBezTo>
                  <a:cubicBezTo>
                    <a:pt x="6737" y="39404"/>
                    <a:pt x="6737" y="39458"/>
                    <a:pt x="6737" y="39521"/>
                  </a:cubicBezTo>
                  <a:lnTo>
                    <a:pt x="131317" y="39521"/>
                  </a:lnTo>
                  <a:cubicBezTo>
                    <a:pt x="131317" y="21413"/>
                    <a:pt x="116640" y="6737"/>
                    <a:pt x="9853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02DA54F-5906-4552-8960-65B8894DCB9B}"/>
                </a:ext>
              </a:extLst>
            </p:cNvPr>
            <p:cNvSpPr/>
            <p:nvPr/>
          </p:nvSpPr>
          <p:spPr>
            <a:xfrm>
              <a:off x="1458139" y="6602313"/>
              <a:ext cx="134730" cy="251496"/>
            </a:xfrm>
            <a:custGeom>
              <a:avLst/>
              <a:gdLst>
                <a:gd name="connsiteX0" fmla="*/ 6737 w 134730"/>
                <a:gd name="connsiteY0" fmla="*/ 217095 h 251496"/>
                <a:gd name="connsiteX1" fmla="*/ 6737 w 134730"/>
                <a:gd name="connsiteY1" fmla="*/ 239730 h 251496"/>
                <a:gd name="connsiteX2" fmla="*/ 17515 w 134730"/>
                <a:gd name="connsiteY2" fmla="*/ 248622 h 251496"/>
                <a:gd name="connsiteX3" fmla="*/ 26407 w 134730"/>
                <a:gd name="connsiteY3" fmla="*/ 239730 h 251496"/>
                <a:gd name="connsiteX4" fmla="*/ 26407 w 134730"/>
                <a:gd name="connsiteY4" fmla="*/ 229670 h 251496"/>
                <a:gd name="connsiteX5" fmla="*/ 111646 w 134730"/>
                <a:gd name="connsiteY5" fmla="*/ 229670 h 251496"/>
                <a:gd name="connsiteX6" fmla="*/ 111646 w 134730"/>
                <a:gd name="connsiteY6" fmla="*/ 239730 h 251496"/>
                <a:gd name="connsiteX7" fmla="*/ 122425 w 134730"/>
                <a:gd name="connsiteY7" fmla="*/ 248622 h 251496"/>
                <a:gd name="connsiteX8" fmla="*/ 131317 w 134730"/>
                <a:gd name="connsiteY8" fmla="*/ 239730 h 251496"/>
                <a:gd name="connsiteX9" fmla="*/ 131317 w 134730"/>
                <a:gd name="connsiteY9" fmla="*/ 6737 h 251496"/>
                <a:gd name="connsiteX10" fmla="*/ 6737 w 134730"/>
                <a:gd name="connsiteY10" fmla="*/ 6737 h 251496"/>
                <a:gd name="connsiteX11" fmla="*/ 98533 w 134730"/>
                <a:gd name="connsiteY11" fmla="*/ 111646 h 251496"/>
                <a:gd name="connsiteX12" fmla="*/ 105089 w 134730"/>
                <a:gd name="connsiteY12" fmla="*/ 105090 h 251496"/>
                <a:gd name="connsiteX13" fmla="*/ 111646 w 134730"/>
                <a:gd name="connsiteY13" fmla="*/ 111646 h 251496"/>
                <a:gd name="connsiteX14" fmla="*/ 111646 w 134730"/>
                <a:gd name="connsiteY14" fmla="*/ 131317 h 251496"/>
                <a:gd name="connsiteX15" fmla="*/ 105089 w 134730"/>
                <a:gd name="connsiteY15" fmla="*/ 137874 h 251496"/>
                <a:gd name="connsiteX16" fmla="*/ 98533 w 134730"/>
                <a:gd name="connsiteY16" fmla="*/ 131317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30" h="251496">
                  <a:moveTo>
                    <a:pt x="6737" y="217095"/>
                  </a:moveTo>
                  <a:lnTo>
                    <a:pt x="6737" y="239730"/>
                  </a:lnTo>
                  <a:cubicBezTo>
                    <a:pt x="7257" y="245164"/>
                    <a:pt x="12081" y="249143"/>
                    <a:pt x="17515" y="248622"/>
                  </a:cubicBezTo>
                  <a:cubicBezTo>
                    <a:pt x="22221" y="248173"/>
                    <a:pt x="25958" y="244446"/>
                    <a:pt x="26407" y="239730"/>
                  </a:cubicBezTo>
                  <a:lnTo>
                    <a:pt x="26407" y="229670"/>
                  </a:lnTo>
                  <a:lnTo>
                    <a:pt x="111646" y="229670"/>
                  </a:lnTo>
                  <a:lnTo>
                    <a:pt x="111646" y="239730"/>
                  </a:lnTo>
                  <a:cubicBezTo>
                    <a:pt x="112167" y="245164"/>
                    <a:pt x="116991" y="249143"/>
                    <a:pt x="122425" y="248622"/>
                  </a:cubicBezTo>
                  <a:cubicBezTo>
                    <a:pt x="127131" y="248173"/>
                    <a:pt x="130868" y="244446"/>
                    <a:pt x="131317" y="239730"/>
                  </a:cubicBezTo>
                  <a:lnTo>
                    <a:pt x="131317" y="6737"/>
                  </a:lnTo>
                  <a:lnTo>
                    <a:pt x="6737" y="6737"/>
                  </a:lnTo>
                  <a:close/>
                  <a:moveTo>
                    <a:pt x="98533" y="111646"/>
                  </a:moveTo>
                  <a:cubicBezTo>
                    <a:pt x="98533" y="108026"/>
                    <a:pt x="101470" y="105090"/>
                    <a:pt x="105089" y="105090"/>
                  </a:cubicBezTo>
                  <a:cubicBezTo>
                    <a:pt x="108709" y="105090"/>
                    <a:pt x="111646" y="108026"/>
                    <a:pt x="111646" y="111646"/>
                  </a:cubicBezTo>
                  <a:lnTo>
                    <a:pt x="111646" y="131317"/>
                  </a:lnTo>
                  <a:cubicBezTo>
                    <a:pt x="111646" y="134937"/>
                    <a:pt x="108709" y="137874"/>
                    <a:pt x="105089" y="137874"/>
                  </a:cubicBezTo>
                  <a:cubicBezTo>
                    <a:pt x="101470" y="137874"/>
                    <a:pt x="98533" y="134937"/>
                    <a:pt x="98533" y="1313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B9F0AF2-6A51-4DFC-864F-B79C50609B9D}"/>
                </a:ext>
              </a:extLst>
            </p:cNvPr>
            <p:cNvSpPr/>
            <p:nvPr/>
          </p:nvSpPr>
          <p:spPr>
            <a:xfrm>
              <a:off x="1458139" y="6556415"/>
              <a:ext cx="134730" cy="44910"/>
            </a:xfrm>
            <a:custGeom>
              <a:avLst/>
              <a:gdLst>
                <a:gd name="connsiteX0" fmla="*/ 98533 w 134730"/>
                <a:gd name="connsiteY0" fmla="*/ 6737 h 44910"/>
                <a:gd name="connsiteX1" fmla="*/ 39521 w 134730"/>
                <a:gd name="connsiteY1" fmla="*/ 6737 h 44910"/>
                <a:gd name="connsiteX2" fmla="*/ 6737 w 134730"/>
                <a:gd name="connsiteY2" fmla="*/ 39341 h 44910"/>
                <a:gd name="connsiteX3" fmla="*/ 6737 w 134730"/>
                <a:gd name="connsiteY3" fmla="*/ 39521 h 44910"/>
                <a:gd name="connsiteX4" fmla="*/ 131676 w 134730"/>
                <a:gd name="connsiteY4" fmla="*/ 39521 h 44910"/>
                <a:gd name="connsiteX5" fmla="*/ 98892 w 134730"/>
                <a:gd name="connsiteY5" fmla="*/ 6737 h 44910"/>
                <a:gd name="connsiteX6" fmla="*/ 98533 w 134730"/>
                <a:gd name="connsiteY6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730" h="44910">
                  <a:moveTo>
                    <a:pt x="98533" y="6737"/>
                  </a:moveTo>
                  <a:lnTo>
                    <a:pt x="39521" y="6737"/>
                  </a:lnTo>
                  <a:cubicBezTo>
                    <a:pt x="21467" y="6682"/>
                    <a:pt x="6790" y="21287"/>
                    <a:pt x="6737" y="39341"/>
                  </a:cubicBezTo>
                  <a:cubicBezTo>
                    <a:pt x="6737" y="39404"/>
                    <a:pt x="6737" y="39458"/>
                    <a:pt x="6737" y="39521"/>
                  </a:cubicBezTo>
                  <a:lnTo>
                    <a:pt x="131676" y="39521"/>
                  </a:lnTo>
                  <a:cubicBezTo>
                    <a:pt x="131676" y="21413"/>
                    <a:pt x="117000" y="6737"/>
                    <a:pt x="98892" y="6737"/>
                  </a:cubicBezTo>
                  <a:cubicBezTo>
                    <a:pt x="98775" y="6737"/>
                    <a:pt x="98649" y="6737"/>
                    <a:pt x="9853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AF1EBB2D-9964-456A-836E-BD11B812AABB}"/>
              </a:ext>
            </a:extLst>
          </p:cNvPr>
          <p:cNvGrpSpPr/>
          <p:nvPr/>
        </p:nvGrpSpPr>
        <p:grpSpPr>
          <a:xfrm>
            <a:off x="2838280" y="6543327"/>
            <a:ext cx="323352" cy="325922"/>
            <a:chOff x="2838280" y="6543327"/>
            <a:chExt cx="323352" cy="325922"/>
          </a:xfrm>
        </p:grpSpPr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2F3E294-7B9D-4332-83F5-F455A7406C83}"/>
                </a:ext>
              </a:extLst>
            </p:cNvPr>
            <p:cNvSpPr/>
            <p:nvPr/>
          </p:nvSpPr>
          <p:spPr>
            <a:xfrm>
              <a:off x="2903793" y="6543327"/>
              <a:ext cx="116766" cy="152694"/>
            </a:xfrm>
            <a:custGeom>
              <a:avLst/>
              <a:gdLst>
                <a:gd name="connsiteX0" fmla="*/ 59191 w 116766"/>
                <a:gd name="connsiteY0" fmla="*/ 150962 h 152694"/>
                <a:gd name="connsiteX1" fmla="*/ 111646 w 116766"/>
                <a:gd name="connsiteY1" fmla="*/ 98687 h 152694"/>
                <a:gd name="connsiteX2" fmla="*/ 60539 w 116766"/>
                <a:gd name="connsiteY2" fmla="*/ 7340 h 152694"/>
                <a:gd name="connsiteX3" fmla="*/ 58131 w 116766"/>
                <a:gd name="connsiteY3" fmla="*/ 7142 h 152694"/>
                <a:gd name="connsiteX4" fmla="*/ 57934 w 116766"/>
                <a:gd name="connsiteY4" fmla="*/ 7340 h 152694"/>
                <a:gd name="connsiteX5" fmla="*/ 6737 w 116766"/>
                <a:gd name="connsiteY5" fmla="*/ 98687 h 152694"/>
                <a:gd name="connsiteX6" fmla="*/ 59191 w 116766"/>
                <a:gd name="connsiteY6" fmla="*/ 150962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766" h="152694">
                  <a:moveTo>
                    <a:pt x="59191" y="150962"/>
                  </a:moveTo>
                  <a:cubicBezTo>
                    <a:pt x="88113" y="151016"/>
                    <a:pt x="111592" y="127609"/>
                    <a:pt x="111646" y="98687"/>
                  </a:cubicBezTo>
                  <a:cubicBezTo>
                    <a:pt x="111646" y="72549"/>
                    <a:pt x="68712" y="17849"/>
                    <a:pt x="60539" y="7340"/>
                  </a:cubicBezTo>
                  <a:cubicBezTo>
                    <a:pt x="59928" y="6621"/>
                    <a:pt x="58850" y="6531"/>
                    <a:pt x="58131" y="7142"/>
                  </a:cubicBezTo>
                  <a:cubicBezTo>
                    <a:pt x="58060" y="7205"/>
                    <a:pt x="57997" y="7268"/>
                    <a:pt x="57934" y="7340"/>
                  </a:cubicBezTo>
                  <a:cubicBezTo>
                    <a:pt x="49670" y="17489"/>
                    <a:pt x="6737" y="72549"/>
                    <a:pt x="6737" y="98687"/>
                  </a:cubicBezTo>
                  <a:cubicBezTo>
                    <a:pt x="6835" y="127591"/>
                    <a:pt x="30287" y="150962"/>
                    <a:pt x="59191" y="1509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692CA7FD-FF94-4915-87AA-72038F81FF59}"/>
                </a:ext>
              </a:extLst>
            </p:cNvPr>
            <p:cNvSpPr/>
            <p:nvPr/>
          </p:nvSpPr>
          <p:spPr>
            <a:xfrm>
              <a:off x="2838280" y="6707573"/>
              <a:ext cx="323352" cy="161676"/>
            </a:xfrm>
            <a:custGeom>
              <a:avLst/>
              <a:gdLst>
                <a:gd name="connsiteX0" fmla="*/ 262399 w 323352"/>
                <a:gd name="connsiteY0" fmla="*/ 32614 h 161676"/>
                <a:gd name="connsiteX1" fmla="*/ 173926 w 323352"/>
                <a:gd name="connsiteY1" fmla="*/ 32614 h 161676"/>
                <a:gd name="connsiteX2" fmla="*/ 150932 w 323352"/>
                <a:gd name="connsiteY2" fmla="*/ 55608 h 161676"/>
                <a:gd name="connsiteX3" fmla="*/ 150932 w 323352"/>
                <a:gd name="connsiteY3" fmla="*/ 55877 h 161676"/>
                <a:gd name="connsiteX4" fmla="*/ 173926 w 323352"/>
                <a:gd name="connsiteY4" fmla="*/ 78871 h 161676"/>
                <a:gd name="connsiteX5" fmla="*/ 209854 w 323352"/>
                <a:gd name="connsiteY5" fmla="*/ 78871 h 161676"/>
                <a:gd name="connsiteX6" fmla="*/ 222968 w 323352"/>
                <a:gd name="connsiteY6" fmla="*/ 91985 h 161676"/>
                <a:gd name="connsiteX7" fmla="*/ 209854 w 323352"/>
                <a:gd name="connsiteY7" fmla="*/ 105099 h 161676"/>
                <a:gd name="connsiteX8" fmla="*/ 150932 w 323352"/>
                <a:gd name="connsiteY8" fmla="*/ 105099 h 161676"/>
                <a:gd name="connsiteX9" fmla="*/ 140423 w 323352"/>
                <a:gd name="connsiteY9" fmla="*/ 101146 h 161676"/>
                <a:gd name="connsiteX10" fmla="*/ 51322 w 323352"/>
                <a:gd name="connsiteY10" fmla="*/ 14381 h 161676"/>
                <a:gd name="connsiteX11" fmla="*/ 14100 w 323352"/>
                <a:gd name="connsiteY11" fmla="*/ 14506 h 161676"/>
                <a:gd name="connsiteX12" fmla="*/ 12430 w 323352"/>
                <a:gd name="connsiteY12" fmla="*/ 16356 h 161676"/>
                <a:gd name="connsiteX13" fmla="*/ 14945 w 323352"/>
                <a:gd name="connsiteY13" fmla="*/ 52284 h 161676"/>
                <a:gd name="connsiteX14" fmla="*/ 114824 w 323352"/>
                <a:gd name="connsiteY14" fmla="*/ 149739 h 161676"/>
                <a:gd name="connsiteX15" fmla="*/ 133417 w 323352"/>
                <a:gd name="connsiteY15" fmla="*/ 157464 h 161676"/>
                <a:gd name="connsiteX16" fmla="*/ 262399 w 323352"/>
                <a:gd name="connsiteY16" fmla="*/ 157464 h 161676"/>
                <a:gd name="connsiteX17" fmla="*/ 321411 w 323352"/>
                <a:gd name="connsiteY17" fmla="*/ 98452 h 161676"/>
                <a:gd name="connsiteX18" fmla="*/ 321411 w 323352"/>
                <a:gd name="connsiteY18" fmla="*/ 91805 h 161676"/>
                <a:gd name="connsiteX19" fmla="*/ 262579 w 323352"/>
                <a:gd name="connsiteY19" fmla="*/ 32614 h 161676"/>
                <a:gd name="connsiteX20" fmla="*/ 262399 w 323352"/>
                <a:gd name="connsiteY20" fmla="*/ 32614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161676">
                  <a:moveTo>
                    <a:pt x="262399" y="32614"/>
                  </a:moveTo>
                  <a:lnTo>
                    <a:pt x="173926" y="32614"/>
                  </a:lnTo>
                  <a:cubicBezTo>
                    <a:pt x="161226" y="32614"/>
                    <a:pt x="150932" y="42908"/>
                    <a:pt x="150932" y="55608"/>
                  </a:cubicBezTo>
                  <a:cubicBezTo>
                    <a:pt x="150932" y="55698"/>
                    <a:pt x="150932" y="55787"/>
                    <a:pt x="150932" y="55877"/>
                  </a:cubicBezTo>
                  <a:cubicBezTo>
                    <a:pt x="150932" y="68578"/>
                    <a:pt x="161226" y="78871"/>
                    <a:pt x="173926" y="78871"/>
                  </a:cubicBezTo>
                  <a:lnTo>
                    <a:pt x="209854" y="78871"/>
                  </a:lnTo>
                  <a:cubicBezTo>
                    <a:pt x="217076" y="78916"/>
                    <a:pt x="222923" y="84764"/>
                    <a:pt x="222968" y="91985"/>
                  </a:cubicBezTo>
                  <a:cubicBezTo>
                    <a:pt x="222968" y="99224"/>
                    <a:pt x="217093" y="105099"/>
                    <a:pt x="209854" y="105099"/>
                  </a:cubicBezTo>
                  <a:lnTo>
                    <a:pt x="150932" y="105099"/>
                  </a:lnTo>
                  <a:cubicBezTo>
                    <a:pt x="147079" y="105045"/>
                    <a:pt x="143360" y="103652"/>
                    <a:pt x="140423" y="101146"/>
                  </a:cubicBezTo>
                  <a:lnTo>
                    <a:pt x="51322" y="14381"/>
                  </a:lnTo>
                  <a:cubicBezTo>
                    <a:pt x="41010" y="4141"/>
                    <a:pt x="24349" y="4195"/>
                    <a:pt x="14100" y="14506"/>
                  </a:cubicBezTo>
                  <a:cubicBezTo>
                    <a:pt x="13516" y="15090"/>
                    <a:pt x="12959" y="15710"/>
                    <a:pt x="12430" y="16356"/>
                  </a:cubicBezTo>
                  <a:cubicBezTo>
                    <a:pt x="3968" y="27216"/>
                    <a:pt x="5046" y="42710"/>
                    <a:pt x="14945" y="52284"/>
                  </a:cubicBezTo>
                  <a:lnTo>
                    <a:pt x="114824" y="149739"/>
                  </a:lnTo>
                  <a:cubicBezTo>
                    <a:pt x="119747" y="154688"/>
                    <a:pt x="126438" y="157464"/>
                    <a:pt x="133417" y="157464"/>
                  </a:cubicBezTo>
                  <a:lnTo>
                    <a:pt x="262399" y="157464"/>
                  </a:lnTo>
                  <a:cubicBezTo>
                    <a:pt x="294994" y="157464"/>
                    <a:pt x="321411" y="131048"/>
                    <a:pt x="321411" y="98452"/>
                  </a:cubicBezTo>
                  <a:lnTo>
                    <a:pt x="321411" y="91805"/>
                  </a:lnTo>
                  <a:cubicBezTo>
                    <a:pt x="321509" y="59219"/>
                    <a:pt x="295174" y="32713"/>
                    <a:pt x="262579" y="32614"/>
                  </a:cubicBezTo>
                  <a:cubicBezTo>
                    <a:pt x="262516" y="32614"/>
                    <a:pt x="262462" y="32614"/>
                    <a:pt x="262399" y="3261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38DE0EE9-A32C-40BC-8198-6ACA8A2FF968}"/>
              </a:ext>
            </a:extLst>
          </p:cNvPr>
          <p:cNvGrpSpPr/>
          <p:nvPr/>
        </p:nvGrpSpPr>
        <p:grpSpPr>
          <a:xfrm>
            <a:off x="3266475" y="6543122"/>
            <a:ext cx="280519" cy="325357"/>
            <a:chOff x="3266475" y="6543122"/>
            <a:chExt cx="280519" cy="325357"/>
          </a:xfrm>
        </p:grpSpPr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B9456939-A53C-44AF-BD97-2D14958A52DF}"/>
                </a:ext>
              </a:extLst>
            </p:cNvPr>
            <p:cNvSpPr/>
            <p:nvPr/>
          </p:nvSpPr>
          <p:spPr>
            <a:xfrm>
              <a:off x="3286516" y="6543122"/>
              <a:ext cx="260478" cy="143712"/>
            </a:xfrm>
            <a:custGeom>
              <a:avLst/>
              <a:gdLst>
                <a:gd name="connsiteX0" fmla="*/ 131317 w 260478"/>
                <a:gd name="connsiteY0" fmla="*/ 6916 h 143712"/>
                <a:gd name="connsiteX1" fmla="*/ 85419 w 260478"/>
                <a:gd name="connsiteY1" fmla="*/ 52814 h 143712"/>
                <a:gd name="connsiteX2" fmla="*/ 85419 w 260478"/>
                <a:gd name="connsiteY2" fmla="*/ 67635 h 143712"/>
                <a:gd name="connsiteX3" fmla="*/ 6737 w 260478"/>
                <a:gd name="connsiteY3" fmla="*/ 144431 h 143712"/>
                <a:gd name="connsiteX4" fmla="*/ 203442 w 260478"/>
                <a:gd name="connsiteY4" fmla="*/ 144431 h 143712"/>
                <a:gd name="connsiteX5" fmla="*/ 124760 w 260478"/>
                <a:gd name="connsiteY5" fmla="*/ 67635 h 143712"/>
                <a:gd name="connsiteX6" fmla="*/ 124760 w 260478"/>
                <a:gd name="connsiteY6" fmla="*/ 52635 h 143712"/>
                <a:gd name="connsiteX7" fmla="*/ 131317 w 260478"/>
                <a:gd name="connsiteY7" fmla="*/ 46078 h 143712"/>
                <a:gd name="connsiteX8" fmla="*/ 262454 w 260478"/>
                <a:gd name="connsiteY8" fmla="*/ 46078 h 143712"/>
                <a:gd name="connsiteX9" fmla="*/ 262454 w 260478"/>
                <a:gd name="connsiteY9" fmla="*/ 673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478" h="143712">
                  <a:moveTo>
                    <a:pt x="131317" y="6916"/>
                  </a:moveTo>
                  <a:cubicBezTo>
                    <a:pt x="105988" y="6961"/>
                    <a:pt x="85464" y="27485"/>
                    <a:pt x="85419" y="52814"/>
                  </a:cubicBezTo>
                  <a:lnTo>
                    <a:pt x="85419" y="67635"/>
                  </a:lnTo>
                  <a:cubicBezTo>
                    <a:pt x="40509" y="76617"/>
                    <a:pt x="6737" y="113713"/>
                    <a:pt x="6737" y="144431"/>
                  </a:cubicBezTo>
                  <a:lnTo>
                    <a:pt x="203442" y="144431"/>
                  </a:lnTo>
                  <a:cubicBezTo>
                    <a:pt x="203442" y="113713"/>
                    <a:pt x="169670" y="76437"/>
                    <a:pt x="124760" y="67635"/>
                  </a:cubicBezTo>
                  <a:lnTo>
                    <a:pt x="124760" y="52635"/>
                  </a:lnTo>
                  <a:cubicBezTo>
                    <a:pt x="124760" y="49015"/>
                    <a:pt x="127697" y="46078"/>
                    <a:pt x="131317" y="46078"/>
                  </a:cubicBezTo>
                  <a:lnTo>
                    <a:pt x="262454" y="46078"/>
                  </a:lnTo>
                  <a:lnTo>
                    <a:pt x="262454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26B06A0-E2D4-4A5D-BF66-D208BA2ACBE9}"/>
                </a:ext>
              </a:extLst>
            </p:cNvPr>
            <p:cNvSpPr/>
            <p:nvPr/>
          </p:nvSpPr>
          <p:spPr>
            <a:xfrm>
              <a:off x="3266475" y="6693748"/>
              <a:ext cx="242514" cy="35928"/>
            </a:xfrm>
            <a:custGeom>
              <a:avLst/>
              <a:gdLst>
                <a:gd name="connsiteX0" fmla="*/ 228873 w 242514"/>
                <a:gd name="connsiteY0" fmla="*/ 6828 h 35928"/>
                <a:gd name="connsiteX1" fmla="*/ 21478 w 242514"/>
                <a:gd name="connsiteY1" fmla="*/ 6828 h 35928"/>
                <a:gd name="connsiteX2" fmla="*/ 6828 w 242514"/>
                <a:gd name="connsiteY2" fmla="*/ 18406 h 35928"/>
                <a:gd name="connsiteX3" fmla="*/ 18406 w 242514"/>
                <a:gd name="connsiteY3" fmla="*/ 33056 h 35928"/>
                <a:gd name="connsiteX4" fmla="*/ 21478 w 242514"/>
                <a:gd name="connsiteY4" fmla="*/ 33056 h 35928"/>
                <a:gd name="connsiteX5" fmla="*/ 228873 w 242514"/>
                <a:gd name="connsiteY5" fmla="*/ 33056 h 35928"/>
                <a:gd name="connsiteX6" fmla="*/ 243522 w 242514"/>
                <a:gd name="connsiteY6" fmla="*/ 21478 h 35928"/>
                <a:gd name="connsiteX7" fmla="*/ 231945 w 242514"/>
                <a:gd name="connsiteY7" fmla="*/ 6828 h 35928"/>
                <a:gd name="connsiteX8" fmla="*/ 228873 w 242514"/>
                <a:gd name="connsiteY8" fmla="*/ 6828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14" h="35928">
                  <a:moveTo>
                    <a:pt x="228873" y="6828"/>
                  </a:moveTo>
                  <a:lnTo>
                    <a:pt x="21478" y="6828"/>
                  </a:lnTo>
                  <a:cubicBezTo>
                    <a:pt x="14239" y="5975"/>
                    <a:pt x="7673" y="11158"/>
                    <a:pt x="6828" y="18406"/>
                  </a:cubicBezTo>
                  <a:cubicBezTo>
                    <a:pt x="5975" y="25645"/>
                    <a:pt x="11158" y="32203"/>
                    <a:pt x="18406" y="33056"/>
                  </a:cubicBezTo>
                  <a:cubicBezTo>
                    <a:pt x="19421" y="33172"/>
                    <a:pt x="20454" y="33172"/>
                    <a:pt x="21478" y="33056"/>
                  </a:cubicBezTo>
                  <a:lnTo>
                    <a:pt x="228873" y="33056"/>
                  </a:lnTo>
                  <a:cubicBezTo>
                    <a:pt x="236112" y="33909"/>
                    <a:pt x="242678" y="28726"/>
                    <a:pt x="243522" y="21478"/>
                  </a:cubicBezTo>
                  <a:cubicBezTo>
                    <a:pt x="244376" y="14239"/>
                    <a:pt x="239193" y="7681"/>
                    <a:pt x="231945" y="6828"/>
                  </a:cubicBezTo>
                  <a:cubicBezTo>
                    <a:pt x="230930" y="6712"/>
                    <a:pt x="229897" y="6712"/>
                    <a:pt x="228873" y="68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F21C505-323A-41AD-AB5A-4974F43F7C51}"/>
                </a:ext>
              </a:extLst>
            </p:cNvPr>
            <p:cNvSpPr/>
            <p:nvPr/>
          </p:nvSpPr>
          <p:spPr>
            <a:xfrm>
              <a:off x="3365199" y="6740036"/>
              <a:ext cx="44910" cy="62874"/>
            </a:xfrm>
            <a:custGeom>
              <a:avLst/>
              <a:gdLst>
                <a:gd name="connsiteX0" fmla="*/ 25958 w 44910"/>
                <a:gd name="connsiteY0" fmla="*/ 6977 h 62874"/>
                <a:gd name="connsiteX1" fmla="*/ 6737 w 44910"/>
                <a:gd name="connsiteY1" fmla="*/ 40121 h 62874"/>
                <a:gd name="connsiteX2" fmla="*/ 26407 w 44910"/>
                <a:gd name="connsiteY2" fmla="*/ 59791 h 62874"/>
                <a:gd name="connsiteX3" fmla="*/ 46078 w 44910"/>
                <a:gd name="connsiteY3" fmla="*/ 40121 h 62874"/>
                <a:gd name="connsiteX4" fmla="*/ 26946 w 44910"/>
                <a:gd name="connsiteY4" fmla="*/ 6977 h 62874"/>
                <a:gd name="connsiteX5" fmla="*/ 26066 w 44910"/>
                <a:gd name="connsiteY5" fmla="*/ 6870 h 62874"/>
                <a:gd name="connsiteX6" fmla="*/ 25958 w 44910"/>
                <a:gd name="connsiteY6" fmla="*/ 697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62874">
                  <a:moveTo>
                    <a:pt x="25958" y="6977"/>
                  </a:moveTo>
                  <a:cubicBezTo>
                    <a:pt x="22904" y="10660"/>
                    <a:pt x="6737" y="30690"/>
                    <a:pt x="6737" y="40121"/>
                  </a:cubicBezTo>
                  <a:cubicBezTo>
                    <a:pt x="6737" y="50989"/>
                    <a:pt x="15548" y="59791"/>
                    <a:pt x="26407" y="59791"/>
                  </a:cubicBezTo>
                  <a:cubicBezTo>
                    <a:pt x="37275" y="59791"/>
                    <a:pt x="46078" y="50989"/>
                    <a:pt x="46078" y="40121"/>
                  </a:cubicBezTo>
                  <a:cubicBezTo>
                    <a:pt x="46078" y="30690"/>
                    <a:pt x="30000" y="10660"/>
                    <a:pt x="26946" y="6977"/>
                  </a:cubicBezTo>
                  <a:cubicBezTo>
                    <a:pt x="26730" y="6708"/>
                    <a:pt x="26335" y="6654"/>
                    <a:pt x="26066" y="6870"/>
                  </a:cubicBezTo>
                  <a:cubicBezTo>
                    <a:pt x="26021" y="6905"/>
                    <a:pt x="25985" y="6942"/>
                    <a:pt x="25958" y="697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C662B4C-1F88-4FA6-AA9C-7EAD8C5834ED}"/>
                </a:ext>
              </a:extLst>
            </p:cNvPr>
            <p:cNvSpPr/>
            <p:nvPr/>
          </p:nvSpPr>
          <p:spPr>
            <a:xfrm>
              <a:off x="3319301" y="6805605"/>
              <a:ext cx="44910" cy="62874"/>
            </a:xfrm>
            <a:custGeom>
              <a:avLst/>
              <a:gdLst>
                <a:gd name="connsiteX0" fmla="*/ 25958 w 44910"/>
                <a:gd name="connsiteY0" fmla="*/ 6977 h 62874"/>
                <a:gd name="connsiteX1" fmla="*/ 6737 w 44910"/>
                <a:gd name="connsiteY1" fmla="*/ 40121 h 62874"/>
                <a:gd name="connsiteX2" fmla="*/ 26407 w 44910"/>
                <a:gd name="connsiteY2" fmla="*/ 59791 h 62874"/>
                <a:gd name="connsiteX3" fmla="*/ 46078 w 44910"/>
                <a:gd name="connsiteY3" fmla="*/ 40121 h 62874"/>
                <a:gd name="connsiteX4" fmla="*/ 26946 w 44910"/>
                <a:gd name="connsiteY4" fmla="*/ 6977 h 62874"/>
                <a:gd name="connsiteX5" fmla="*/ 26066 w 44910"/>
                <a:gd name="connsiteY5" fmla="*/ 6870 h 62874"/>
                <a:gd name="connsiteX6" fmla="*/ 25958 w 44910"/>
                <a:gd name="connsiteY6" fmla="*/ 697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62874">
                  <a:moveTo>
                    <a:pt x="25958" y="6977"/>
                  </a:moveTo>
                  <a:cubicBezTo>
                    <a:pt x="22904" y="10660"/>
                    <a:pt x="6737" y="30690"/>
                    <a:pt x="6737" y="40121"/>
                  </a:cubicBezTo>
                  <a:cubicBezTo>
                    <a:pt x="6737" y="50989"/>
                    <a:pt x="15539" y="59791"/>
                    <a:pt x="26407" y="59791"/>
                  </a:cubicBezTo>
                  <a:cubicBezTo>
                    <a:pt x="37267" y="59791"/>
                    <a:pt x="46078" y="50989"/>
                    <a:pt x="46078" y="40121"/>
                  </a:cubicBezTo>
                  <a:cubicBezTo>
                    <a:pt x="46078" y="31139"/>
                    <a:pt x="30000" y="10660"/>
                    <a:pt x="26946" y="6977"/>
                  </a:cubicBezTo>
                  <a:cubicBezTo>
                    <a:pt x="26731" y="6708"/>
                    <a:pt x="26335" y="6654"/>
                    <a:pt x="26066" y="6870"/>
                  </a:cubicBezTo>
                  <a:cubicBezTo>
                    <a:pt x="26021" y="6905"/>
                    <a:pt x="25985" y="6941"/>
                    <a:pt x="25958" y="697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D68AA6C2-DDCC-4005-839F-E4BD19B72926}"/>
                </a:ext>
              </a:extLst>
            </p:cNvPr>
            <p:cNvSpPr/>
            <p:nvPr/>
          </p:nvSpPr>
          <p:spPr>
            <a:xfrm>
              <a:off x="3411097" y="6805605"/>
              <a:ext cx="44910" cy="62874"/>
            </a:xfrm>
            <a:custGeom>
              <a:avLst/>
              <a:gdLst>
                <a:gd name="connsiteX0" fmla="*/ 25958 w 44910"/>
                <a:gd name="connsiteY0" fmla="*/ 6977 h 62874"/>
                <a:gd name="connsiteX1" fmla="*/ 6737 w 44910"/>
                <a:gd name="connsiteY1" fmla="*/ 40121 h 62874"/>
                <a:gd name="connsiteX2" fmla="*/ 26407 w 44910"/>
                <a:gd name="connsiteY2" fmla="*/ 59791 h 62874"/>
                <a:gd name="connsiteX3" fmla="*/ 46078 w 44910"/>
                <a:gd name="connsiteY3" fmla="*/ 40121 h 62874"/>
                <a:gd name="connsiteX4" fmla="*/ 26946 w 44910"/>
                <a:gd name="connsiteY4" fmla="*/ 6977 h 62874"/>
                <a:gd name="connsiteX5" fmla="*/ 26066 w 44910"/>
                <a:gd name="connsiteY5" fmla="*/ 6870 h 62874"/>
                <a:gd name="connsiteX6" fmla="*/ 25958 w 44910"/>
                <a:gd name="connsiteY6" fmla="*/ 697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62874">
                  <a:moveTo>
                    <a:pt x="25958" y="6977"/>
                  </a:moveTo>
                  <a:cubicBezTo>
                    <a:pt x="22904" y="10660"/>
                    <a:pt x="6737" y="30690"/>
                    <a:pt x="6737" y="40121"/>
                  </a:cubicBezTo>
                  <a:cubicBezTo>
                    <a:pt x="6737" y="50989"/>
                    <a:pt x="15539" y="59791"/>
                    <a:pt x="26407" y="59791"/>
                  </a:cubicBezTo>
                  <a:cubicBezTo>
                    <a:pt x="37267" y="59791"/>
                    <a:pt x="46078" y="50989"/>
                    <a:pt x="46078" y="40121"/>
                  </a:cubicBezTo>
                  <a:cubicBezTo>
                    <a:pt x="46078" y="31139"/>
                    <a:pt x="30000" y="10660"/>
                    <a:pt x="26946" y="6977"/>
                  </a:cubicBezTo>
                  <a:cubicBezTo>
                    <a:pt x="26731" y="6708"/>
                    <a:pt x="26335" y="6654"/>
                    <a:pt x="26066" y="6870"/>
                  </a:cubicBezTo>
                  <a:cubicBezTo>
                    <a:pt x="26021" y="6905"/>
                    <a:pt x="25985" y="6941"/>
                    <a:pt x="25958" y="697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6342B1E-B3EE-48D8-9CB4-A04BD9DD2F7C}"/>
                </a:ext>
              </a:extLst>
            </p:cNvPr>
            <p:cNvSpPr/>
            <p:nvPr/>
          </p:nvSpPr>
          <p:spPr>
            <a:xfrm>
              <a:off x="3273403" y="6740036"/>
              <a:ext cx="44910" cy="62874"/>
            </a:xfrm>
            <a:custGeom>
              <a:avLst/>
              <a:gdLst>
                <a:gd name="connsiteX0" fmla="*/ 25958 w 44910"/>
                <a:gd name="connsiteY0" fmla="*/ 6977 h 62874"/>
                <a:gd name="connsiteX1" fmla="*/ 6737 w 44910"/>
                <a:gd name="connsiteY1" fmla="*/ 40121 h 62874"/>
                <a:gd name="connsiteX2" fmla="*/ 26407 w 44910"/>
                <a:gd name="connsiteY2" fmla="*/ 59791 h 62874"/>
                <a:gd name="connsiteX3" fmla="*/ 46078 w 44910"/>
                <a:gd name="connsiteY3" fmla="*/ 40121 h 62874"/>
                <a:gd name="connsiteX4" fmla="*/ 26946 w 44910"/>
                <a:gd name="connsiteY4" fmla="*/ 6977 h 62874"/>
                <a:gd name="connsiteX5" fmla="*/ 26066 w 44910"/>
                <a:gd name="connsiteY5" fmla="*/ 6870 h 62874"/>
                <a:gd name="connsiteX6" fmla="*/ 25958 w 44910"/>
                <a:gd name="connsiteY6" fmla="*/ 697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62874">
                  <a:moveTo>
                    <a:pt x="25958" y="6977"/>
                  </a:moveTo>
                  <a:cubicBezTo>
                    <a:pt x="22904" y="10660"/>
                    <a:pt x="6737" y="30690"/>
                    <a:pt x="6737" y="40121"/>
                  </a:cubicBezTo>
                  <a:cubicBezTo>
                    <a:pt x="6737" y="50989"/>
                    <a:pt x="15548" y="59791"/>
                    <a:pt x="26407" y="59791"/>
                  </a:cubicBezTo>
                  <a:cubicBezTo>
                    <a:pt x="37275" y="59791"/>
                    <a:pt x="46078" y="50989"/>
                    <a:pt x="46078" y="40121"/>
                  </a:cubicBezTo>
                  <a:cubicBezTo>
                    <a:pt x="46078" y="30690"/>
                    <a:pt x="30000" y="10660"/>
                    <a:pt x="26946" y="6977"/>
                  </a:cubicBezTo>
                  <a:cubicBezTo>
                    <a:pt x="26730" y="6708"/>
                    <a:pt x="26335" y="6654"/>
                    <a:pt x="26066" y="6870"/>
                  </a:cubicBezTo>
                  <a:cubicBezTo>
                    <a:pt x="26021" y="6905"/>
                    <a:pt x="25985" y="6942"/>
                    <a:pt x="25958" y="697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0EAA041-67C9-4384-A1DE-D67B6881936F}"/>
                </a:ext>
              </a:extLst>
            </p:cNvPr>
            <p:cNvSpPr/>
            <p:nvPr/>
          </p:nvSpPr>
          <p:spPr>
            <a:xfrm>
              <a:off x="3456995" y="6740036"/>
              <a:ext cx="44910" cy="62874"/>
            </a:xfrm>
            <a:custGeom>
              <a:avLst/>
              <a:gdLst>
                <a:gd name="connsiteX0" fmla="*/ 25958 w 44910"/>
                <a:gd name="connsiteY0" fmla="*/ 6977 h 62874"/>
                <a:gd name="connsiteX1" fmla="*/ 6737 w 44910"/>
                <a:gd name="connsiteY1" fmla="*/ 40121 h 62874"/>
                <a:gd name="connsiteX2" fmla="*/ 26407 w 44910"/>
                <a:gd name="connsiteY2" fmla="*/ 59791 h 62874"/>
                <a:gd name="connsiteX3" fmla="*/ 46078 w 44910"/>
                <a:gd name="connsiteY3" fmla="*/ 40121 h 62874"/>
                <a:gd name="connsiteX4" fmla="*/ 26946 w 44910"/>
                <a:gd name="connsiteY4" fmla="*/ 6977 h 62874"/>
                <a:gd name="connsiteX5" fmla="*/ 26066 w 44910"/>
                <a:gd name="connsiteY5" fmla="*/ 6870 h 62874"/>
                <a:gd name="connsiteX6" fmla="*/ 25958 w 44910"/>
                <a:gd name="connsiteY6" fmla="*/ 697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62874">
                  <a:moveTo>
                    <a:pt x="25958" y="6977"/>
                  </a:moveTo>
                  <a:cubicBezTo>
                    <a:pt x="22904" y="10660"/>
                    <a:pt x="6737" y="30690"/>
                    <a:pt x="6737" y="40121"/>
                  </a:cubicBezTo>
                  <a:cubicBezTo>
                    <a:pt x="6737" y="50989"/>
                    <a:pt x="15548" y="59791"/>
                    <a:pt x="26407" y="59791"/>
                  </a:cubicBezTo>
                  <a:cubicBezTo>
                    <a:pt x="37275" y="59791"/>
                    <a:pt x="46078" y="50989"/>
                    <a:pt x="46078" y="40121"/>
                  </a:cubicBezTo>
                  <a:cubicBezTo>
                    <a:pt x="46078" y="30690"/>
                    <a:pt x="30000" y="10660"/>
                    <a:pt x="26946" y="6977"/>
                  </a:cubicBezTo>
                  <a:cubicBezTo>
                    <a:pt x="26730" y="6708"/>
                    <a:pt x="26335" y="6654"/>
                    <a:pt x="26066" y="6870"/>
                  </a:cubicBezTo>
                  <a:cubicBezTo>
                    <a:pt x="26021" y="6905"/>
                    <a:pt x="25985" y="6942"/>
                    <a:pt x="25958" y="697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21737DB4-C925-4DD5-A662-8067B1A25339}"/>
              </a:ext>
            </a:extLst>
          </p:cNvPr>
          <p:cNvGrpSpPr/>
          <p:nvPr/>
        </p:nvGrpSpPr>
        <p:grpSpPr>
          <a:xfrm>
            <a:off x="3662773" y="6543302"/>
            <a:ext cx="233532" cy="326046"/>
            <a:chOff x="3662773" y="6543302"/>
            <a:chExt cx="233532" cy="326046"/>
          </a:xfrm>
        </p:grpSpPr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C234C84-6DF1-4208-BDFD-223DD4FAB1E3}"/>
                </a:ext>
              </a:extLst>
            </p:cNvPr>
            <p:cNvSpPr/>
            <p:nvPr/>
          </p:nvSpPr>
          <p:spPr>
            <a:xfrm>
              <a:off x="3675797" y="6608870"/>
              <a:ext cx="206586" cy="260478"/>
            </a:xfrm>
            <a:custGeom>
              <a:avLst/>
              <a:gdLst>
                <a:gd name="connsiteX0" fmla="*/ 196886 w 206586"/>
                <a:gd name="connsiteY0" fmla="*/ 6737 h 260478"/>
                <a:gd name="connsiteX1" fmla="*/ 13293 w 206586"/>
                <a:gd name="connsiteY1" fmla="*/ 6737 h 260478"/>
                <a:gd name="connsiteX2" fmla="*/ 6737 w 206586"/>
                <a:gd name="connsiteY2" fmla="*/ 13294 h 260478"/>
                <a:gd name="connsiteX3" fmla="*/ 6737 w 206586"/>
                <a:gd name="connsiteY3" fmla="*/ 249341 h 260478"/>
                <a:gd name="connsiteX4" fmla="*/ 13293 w 206586"/>
                <a:gd name="connsiteY4" fmla="*/ 255898 h 260478"/>
                <a:gd name="connsiteX5" fmla="*/ 196886 w 206586"/>
                <a:gd name="connsiteY5" fmla="*/ 255898 h 260478"/>
                <a:gd name="connsiteX6" fmla="*/ 203443 w 206586"/>
                <a:gd name="connsiteY6" fmla="*/ 249341 h 260478"/>
                <a:gd name="connsiteX7" fmla="*/ 203443 w 206586"/>
                <a:gd name="connsiteY7" fmla="*/ 13294 h 260478"/>
                <a:gd name="connsiteX8" fmla="*/ 196886 w 206586"/>
                <a:gd name="connsiteY8" fmla="*/ 6737 h 260478"/>
                <a:gd name="connsiteX9" fmla="*/ 59191 w 206586"/>
                <a:gd name="connsiteY9" fmla="*/ 216557 h 260478"/>
                <a:gd name="connsiteX10" fmla="*/ 52635 w 206586"/>
                <a:gd name="connsiteY10" fmla="*/ 223113 h 260478"/>
                <a:gd name="connsiteX11" fmla="*/ 46078 w 206586"/>
                <a:gd name="connsiteY11" fmla="*/ 216557 h 260478"/>
                <a:gd name="connsiteX12" fmla="*/ 46078 w 206586"/>
                <a:gd name="connsiteY12" fmla="*/ 45898 h 260478"/>
                <a:gd name="connsiteX13" fmla="*/ 52635 w 206586"/>
                <a:gd name="connsiteY13" fmla="*/ 39341 h 260478"/>
                <a:gd name="connsiteX14" fmla="*/ 59191 w 206586"/>
                <a:gd name="connsiteY14" fmla="*/ 45898 h 260478"/>
                <a:gd name="connsiteX15" fmla="*/ 111647 w 206586"/>
                <a:gd name="connsiteY15" fmla="*/ 216557 h 260478"/>
                <a:gd name="connsiteX16" fmla="*/ 105090 w 206586"/>
                <a:gd name="connsiteY16" fmla="*/ 223113 h 260478"/>
                <a:gd name="connsiteX17" fmla="*/ 98533 w 206586"/>
                <a:gd name="connsiteY17" fmla="*/ 216557 h 260478"/>
                <a:gd name="connsiteX18" fmla="*/ 98533 w 206586"/>
                <a:gd name="connsiteY18" fmla="*/ 45898 h 260478"/>
                <a:gd name="connsiteX19" fmla="*/ 105090 w 206586"/>
                <a:gd name="connsiteY19" fmla="*/ 39341 h 260478"/>
                <a:gd name="connsiteX20" fmla="*/ 111647 w 206586"/>
                <a:gd name="connsiteY20" fmla="*/ 45898 h 260478"/>
                <a:gd name="connsiteX21" fmla="*/ 164101 w 206586"/>
                <a:gd name="connsiteY21" fmla="*/ 216557 h 260478"/>
                <a:gd name="connsiteX22" fmla="*/ 157544 w 206586"/>
                <a:gd name="connsiteY22" fmla="*/ 223113 h 260478"/>
                <a:gd name="connsiteX23" fmla="*/ 150988 w 206586"/>
                <a:gd name="connsiteY23" fmla="*/ 216557 h 260478"/>
                <a:gd name="connsiteX24" fmla="*/ 150988 w 206586"/>
                <a:gd name="connsiteY24" fmla="*/ 45898 h 260478"/>
                <a:gd name="connsiteX25" fmla="*/ 157544 w 206586"/>
                <a:gd name="connsiteY25" fmla="*/ 39341 h 260478"/>
                <a:gd name="connsiteX26" fmla="*/ 164101 w 206586"/>
                <a:gd name="connsiteY26" fmla="*/ 45898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586" h="260478">
                  <a:moveTo>
                    <a:pt x="196886" y="6737"/>
                  </a:moveTo>
                  <a:lnTo>
                    <a:pt x="13293" y="6737"/>
                  </a:lnTo>
                  <a:cubicBezTo>
                    <a:pt x="9674" y="6737"/>
                    <a:pt x="6737" y="9674"/>
                    <a:pt x="6737" y="13294"/>
                  </a:cubicBezTo>
                  <a:lnTo>
                    <a:pt x="6737" y="249341"/>
                  </a:lnTo>
                  <a:cubicBezTo>
                    <a:pt x="6737" y="252961"/>
                    <a:pt x="9674" y="255898"/>
                    <a:pt x="13293" y="255898"/>
                  </a:cubicBezTo>
                  <a:lnTo>
                    <a:pt x="196886" y="255898"/>
                  </a:lnTo>
                  <a:cubicBezTo>
                    <a:pt x="200505" y="255898"/>
                    <a:pt x="203443" y="252961"/>
                    <a:pt x="203443" y="249341"/>
                  </a:cubicBezTo>
                  <a:lnTo>
                    <a:pt x="203443" y="13294"/>
                  </a:lnTo>
                  <a:cubicBezTo>
                    <a:pt x="203443" y="9674"/>
                    <a:pt x="200505" y="6737"/>
                    <a:pt x="196886" y="6737"/>
                  </a:cubicBezTo>
                  <a:close/>
                  <a:moveTo>
                    <a:pt x="59191" y="216557"/>
                  </a:moveTo>
                  <a:cubicBezTo>
                    <a:pt x="59191" y="220176"/>
                    <a:pt x="56254" y="223113"/>
                    <a:pt x="52635" y="223113"/>
                  </a:cubicBezTo>
                  <a:cubicBezTo>
                    <a:pt x="49015" y="223113"/>
                    <a:pt x="46078" y="220176"/>
                    <a:pt x="46078" y="216557"/>
                  </a:cubicBezTo>
                  <a:lnTo>
                    <a:pt x="46078" y="45898"/>
                  </a:lnTo>
                  <a:cubicBezTo>
                    <a:pt x="46078" y="42279"/>
                    <a:pt x="49015" y="39341"/>
                    <a:pt x="52635" y="39341"/>
                  </a:cubicBezTo>
                  <a:cubicBezTo>
                    <a:pt x="56254" y="39341"/>
                    <a:pt x="59191" y="42279"/>
                    <a:pt x="59191" y="45898"/>
                  </a:cubicBezTo>
                  <a:close/>
                  <a:moveTo>
                    <a:pt x="111647" y="216557"/>
                  </a:moveTo>
                  <a:cubicBezTo>
                    <a:pt x="111647" y="220176"/>
                    <a:pt x="108709" y="223113"/>
                    <a:pt x="105090" y="223113"/>
                  </a:cubicBezTo>
                  <a:cubicBezTo>
                    <a:pt x="101470" y="223113"/>
                    <a:pt x="98533" y="220176"/>
                    <a:pt x="98533" y="216557"/>
                  </a:cubicBezTo>
                  <a:lnTo>
                    <a:pt x="98533" y="45898"/>
                  </a:lnTo>
                  <a:cubicBezTo>
                    <a:pt x="98533" y="42279"/>
                    <a:pt x="101470" y="39341"/>
                    <a:pt x="105090" y="39341"/>
                  </a:cubicBezTo>
                  <a:cubicBezTo>
                    <a:pt x="108709" y="39341"/>
                    <a:pt x="111647" y="42279"/>
                    <a:pt x="111647" y="45898"/>
                  </a:cubicBezTo>
                  <a:close/>
                  <a:moveTo>
                    <a:pt x="164101" y="216557"/>
                  </a:moveTo>
                  <a:cubicBezTo>
                    <a:pt x="164101" y="220176"/>
                    <a:pt x="161164" y="223113"/>
                    <a:pt x="157544" y="223113"/>
                  </a:cubicBezTo>
                  <a:cubicBezTo>
                    <a:pt x="153925" y="223113"/>
                    <a:pt x="150988" y="220176"/>
                    <a:pt x="150988" y="216557"/>
                  </a:cubicBezTo>
                  <a:lnTo>
                    <a:pt x="150988" y="45898"/>
                  </a:lnTo>
                  <a:cubicBezTo>
                    <a:pt x="150988" y="42279"/>
                    <a:pt x="153925" y="39341"/>
                    <a:pt x="157544" y="39341"/>
                  </a:cubicBezTo>
                  <a:cubicBezTo>
                    <a:pt x="161164" y="39341"/>
                    <a:pt x="164101" y="42279"/>
                    <a:pt x="164101" y="458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C4C3A0-CDBB-4690-B45C-5A13E413C7A9}"/>
                </a:ext>
              </a:extLst>
            </p:cNvPr>
            <p:cNvSpPr/>
            <p:nvPr/>
          </p:nvSpPr>
          <p:spPr>
            <a:xfrm>
              <a:off x="3662773" y="6543302"/>
              <a:ext cx="233532" cy="62874"/>
            </a:xfrm>
            <a:custGeom>
              <a:avLst/>
              <a:gdLst>
                <a:gd name="connsiteX0" fmla="*/ 216466 w 233532"/>
                <a:gd name="connsiteY0" fmla="*/ 32964 h 62874"/>
                <a:gd name="connsiteX1" fmla="*/ 150898 w 233532"/>
                <a:gd name="connsiteY1" fmla="*/ 32964 h 62874"/>
                <a:gd name="connsiteX2" fmla="*/ 150898 w 233532"/>
                <a:gd name="connsiteY2" fmla="*/ 26407 h 62874"/>
                <a:gd name="connsiteX3" fmla="*/ 131227 w 233532"/>
                <a:gd name="connsiteY3" fmla="*/ 6737 h 62874"/>
                <a:gd name="connsiteX4" fmla="*/ 105000 w 233532"/>
                <a:gd name="connsiteY4" fmla="*/ 6737 h 62874"/>
                <a:gd name="connsiteX5" fmla="*/ 85329 w 233532"/>
                <a:gd name="connsiteY5" fmla="*/ 26407 h 62874"/>
                <a:gd name="connsiteX6" fmla="*/ 85329 w 233532"/>
                <a:gd name="connsiteY6" fmla="*/ 32964 h 62874"/>
                <a:gd name="connsiteX7" fmla="*/ 19850 w 233532"/>
                <a:gd name="connsiteY7" fmla="*/ 32964 h 62874"/>
                <a:gd name="connsiteX8" fmla="*/ 6737 w 233532"/>
                <a:gd name="connsiteY8" fmla="*/ 46078 h 62874"/>
                <a:gd name="connsiteX9" fmla="*/ 19850 w 233532"/>
                <a:gd name="connsiteY9" fmla="*/ 59192 h 62874"/>
                <a:gd name="connsiteX10" fmla="*/ 216556 w 233532"/>
                <a:gd name="connsiteY10" fmla="*/ 59192 h 62874"/>
                <a:gd name="connsiteX11" fmla="*/ 229670 w 233532"/>
                <a:gd name="connsiteY11" fmla="*/ 46078 h 62874"/>
                <a:gd name="connsiteX12" fmla="*/ 216556 w 233532"/>
                <a:gd name="connsiteY12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532" h="62874">
                  <a:moveTo>
                    <a:pt x="216466" y="32964"/>
                  </a:moveTo>
                  <a:lnTo>
                    <a:pt x="150898" y="32964"/>
                  </a:lnTo>
                  <a:lnTo>
                    <a:pt x="150898" y="26407"/>
                  </a:lnTo>
                  <a:cubicBezTo>
                    <a:pt x="150898" y="15539"/>
                    <a:pt x="142086" y="6737"/>
                    <a:pt x="131227" y="6737"/>
                  </a:cubicBezTo>
                  <a:lnTo>
                    <a:pt x="105000" y="6737"/>
                  </a:lnTo>
                  <a:cubicBezTo>
                    <a:pt x="94158" y="6781"/>
                    <a:pt x="85374" y="15566"/>
                    <a:pt x="85329" y="26407"/>
                  </a:cubicBezTo>
                  <a:lnTo>
                    <a:pt x="85329" y="32964"/>
                  </a:lnTo>
                  <a:lnTo>
                    <a:pt x="19850" y="32964"/>
                  </a:lnTo>
                  <a:cubicBezTo>
                    <a:pt x="12611" y="32964"/>
                    <a:pt x="6737" y="38839"/>
                    <a:pt x="6737" y="46078"/>
                  </a:cubicBezTo>
                  <a:cubicBezTo>
                    <a:pt x="6737" y="53318"/>
                    <a:pt x="12611" y="59192"/>
                    <a:pt x="19850" y="59192"/>
                  </a:cubicBezTo>
                  <a:lnTo>
                    <a:pt x="216556" y="59192"/>
                  </a:lnTo>
                  <a:cubicBezTo>
                    <a:pt x="223796" y="59192"/>
                    <a:pt x="229670" y="53318"/>
                    <a:pt x="229670" y="46078"/>
                  </a:cubicBezTo>
                  <a:cubicBezTo>
                    <a:pt x="229670" y="38839"/>
                    <a:pt x="223796" y="32964"/>
                    <a:pt x="216556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BCC93CA9-12F3-4D85-A883-9FDC20C3B95F}"/>
              </a:ext>
            </a:extLst>
          </p:cNvPr>
          <p:cNvGrpSpPr/>
          <p:nvPr/>
        </p:nvGrpSpPr>
        <p:grpSpPr>
          <a:xfrm>
            <a:off x="2501575" y="6556405"/>
            <a:ext cx="215568" cy="296406"/>
            <a:chOff x="2501575" y="6556405"/>
            <a:chExt cx="215568" cy="296406"/>
          </a:xfrm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B4249F67-4B89-420F-A197-AE6770F6675C}"/>
                </a:ext>
              </a:extLst>
            </p:cNvPr>
            <p:cNvSpPr/>
            <p:nvPr/>
          </p:nvSpPr>
          <p:spPr>
            <a:xfrm>
              <a:off x="2580082" y="6596024"/>
              <a:ext cx="62874" cy="80838"/>
            </a:xfrm>
            <a:custGeom>
              <a:avLst/>
              <a:gdLst>
                <a:gd name="connsiteX0" fmla="*/ 32964 w 62874"/>
                <a:gd name="connsiteY0" fmla="*/ 78594 h 80838"/>
                <a:gd name="connsiteX1" fmla="*/ 59191 w 62874"/>
                <a:gd name="connsiteY1" fmla="*/ 52367 h 80838"/>
                <a:gd name="connsiteX2" fmla="*/ 34311 w 62874"/>
                <a:gd name="connsiteY2" fmla="*/ 7457 h 80838"/>
                <a:gd name="connsiteX3" fmla="*/ 32066 w 62874"/>
                <a:gd name="connsiteY3" fmla="*/ 7008 h 80838"/>
                <a:gd name="connsiteX4" fmla="*/ 31617 w 62874"/>
                <a:gd name="connsiteY4" fmla="*/ 7457 h 80838"/>
                <a:gd name="connsiteX5" fmla="*/ 6737 w 62874"/>
                <a:gd name="connsiteY5" fmla="*/ 52367 h 80838"/>
                <a:gd name="connsiteX6" fmla="*/ 32964 w 62874"/>
                <a:gd name="connsiteY6" fmla="*/ 7859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80838">
                  <a:moveTo>
                    <a:pt x="32964" y="78594"/>
                  </a:moveTo>
                  <a:cubicBezTo>
                    <a:pt x="47452" y="78594"/>
                    <a:pt x="59191" y="66855"/>
                    <a:pt x="59191" y="52367"/>
                  </a:cubicBezTo>
                  <a:cubicBezTo>
                    <a:pt x="59191" y="39882"/>
                    <a:pt x="39790" y="14643"/>
                    <a:pt x="34311" y="7457"/>
                  </a:cubicBezTo>
                  <a:cubicBezTo>
                    <a:pt x="33817" y="6712"/>
                    <a:pt x="32811" y="6514"/>
                    <a:pt x="32066" y="7008"/>
                  </a:cubicBezTo>
                  <a:cubicBezTo>
                    <a:pt x="31886" y="7125"/>
                    <a:pt x="31733" y="7277"/>
                    <a:pt x="31617" y="7457"/>
                  </a:cubicBezTo>
                  <a:cubicBezTo>
                    <a:pt x="26138" y="14912"/>
                    <a:pt x="6737" y="40152"/>
                    <a:pt x="6737" y="52367"/>
                  </a:cubicBezTo>
                  <a:cubicBezTo>
                    <a:pt x="6737" y="66855"/>
                    <a:pt x="18476" y="78594"/>
                    <a:pt x="32964" y="785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D5F4221-12A9-4F57-BDF6-08CF23B74A3F}"/>
                </a:ext>
              </a:extLst>
            </p:cNvPr>
            <p:cNvSpPr/>
            <p:nvPr/>
          </p:nvSpPr>
          <p:spPr>
            <a:xfrm>
              <a:off x="2501575" y="6556405"/>
              <a:ext cx="215568" cy="296406"/>
            </a:xfrm>
            <a:custGeom>
              <a:avLst/>
              <a:gdLst>
                <a:gd name="connsiteX0" fmla="*/ 209733 w 215568"/>
                <a:gd name="connsiteY0" fmla="*/ 6747 h 296406"/>
                <a:gd name="connsiteX1" fmla="*/ 13387 w 215568"/>
                <a:gd name="connsiteY1" fmla="*/ 6747 h 296406"/>
                <a:gd name="connsiteX2" fmla="*/ 6749 w 215568"/>
                <a:gd name="connsiteY2" fmla="*/ 12666 h 296406"/>
                <a:gd name="connsiteX3" fmla="*/ 6740 w 215568"/>
                <a:gd name="connsiteY3" fmla="*/ 13214 h 296406"/>
                <a:gd name="connsiteX4" fmla="*/ 30992 w 215568"/>
                <a:gd name="connsiteY4" fmla="*/ 278722 h 296406"/>
                <a:gd name="connsiteX5" fmla="*/ 50752 w 215568"/>
                <a:gd name="connsiteY5" fmla="*/ 295249 h 296406"/>
                <a:gd name="connsiteX6" fmla="*/ 172369 w 215568"/>
                <a:gd name="connsiteY6" fmla="*/ 295249 h 296406"/>
                <a:gd name="connsiteX7" fmla="*/ 192129 w 215568"/>
                <a:gd name="connsiteY7" fmla="*/ 278722 h 296406"/>
                <a:gd name="connsiteX8" fmla="*/ 216380 w 215568"/>
                <a:gd name="connsiteY8" fmla="*/ 13214 h 296406"/>
                <a:gd name="connsiteX9" fmla="*/ 210102 w 215568"/>
                <a:gd name="connsiteY9" fmla="*/ 6738 h 296406"/>
                <a:gd name="connsiteX10" fmla="*/ 209733 w 215568"/>
                <a:gd name="connsiteY10" fmla="*/ 6747 h 296406"/>
                <a:gd name="connsiteX11" fmla="*/ 178476 w 215568"/>
                <a:gd name="connsiteY11" fmla="*/ 139501 h 296406"/>
                <a:gd name="connsiteX12" fmla="*/ 161410 w 215568"/>
                <a:gd name="connsiteY12" fmla="*/ 137884 h 296406"/>
                <a:gd name="connsiteX13" fmla="*/ 126560 w 215568"/>
                <a:gd name="connsiteY13" fmla="*/ 145519 h 296406"/>
                <a:gd name="connsiteX14" fmla="*/ 78237 w 215568"/>
                <a:gd name="connsiteY14" fmla="*/ 145519 h 296406"/>
                <a:gd name="connsiteX15" fmla="*/ 44285 w 215568"/>
                <a:gd name="connsiteY15" fmla="*/ 137884 h 296406"/>
                <a:gd name="connsiteX16" fmla="*/ 34764 w 215568"/>
                <a:gd name="connsiteY16" fmla="*/ 32974 h 296406"/>
                <a:gd name="connsiteX17" fmla="*/ 188177 w 215568"/>
                <a:gd name="connsiteY17" fmla="*/ 32974 h 29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5568" h="296406">
                  <a:moveTo>
                    <a:pt x="209733" y="6747"/>
                  </a:moveTo>
                  <a:lnTo>
                    <a:pt x="13387" y="6747"/>
                  </a:lnTo>
                  <a:cubicBezTo>
                    <a:pt x="9920" y="6549"/>
                    <a:pt x="6947" y="9199"/>
                    <a:pt x="6749" y="12666"/>
                  </a:cubicBezTo>
                  <a:cubicBezTo>
                    <a:pt x="6740" y="12846"/>
                    <a:pt x="6731" y="13034"/>
                    <a:pt x="6740" y="13214"/>
                  </a:cubicBezTo>
                  <a:lnTo>
                    <a:pt x="30992" y="278722"/>
                  </a:lnTo>
                  <a:cubicBezTo>
                    <a:pt x="32330" y="288503"/>
                    <a:pt x="40890" y="295662"/>
                    <a:pt x="50752" y="295249"/>
                  </a:cubicBezTo>
                  <a:lnTo>
                    <a:pt x="172369" y="295249"/>
                  </a:lnTo>
                  <a:cubicBezTo>
                    <a:pt x="182222" y="295626"/>
                    <a:pt x="190755" y="288486"/>
                    <a:pt x="192129" y="278722"/>
                  </a:cubicBezTo>
                  <a:lnTo>
                    <a:pt x="216380" y="13214"/>
                  </a:lnTo>
                  <a:cubicBezTo>
                    <a:pt x="216434" y="9693"/>
                    <a:pt x="213623" y="6792"/>
                    <a:pt x="210102" y="6738"/>
                  </a:cubicBezTo>
                  <a:cubicBezTo>
                    <a:pt x="209976" y="6738"/>
                    <a:pt x="209859" y="6738"/>
                    <a:pt x="209733" y="6747"/>
                  </a:cubicBezTo>
                  <a:close/>
                  <a:moveTo>
                    <a:pt x="178476" y="139501"/>
                  </a:moveTo>
                  <a:cubicBezTo>
                    <a:pt x="172862" y="138360"/>
                    <a:pt x="167141" y="137812"/>
                    <a:pt x="161410" y="137884"/>
                  </a:cubicBezTo>
                  <a:cubicBezTo>
                    <a:pt x="149347" y="137615"/>
                    <a:pt x="137401" y="140238"/>
                    <a:pt x="126560" y="145519"/>
                  </a:cubicBezTo>
                  <a:cubicBezTo>
                    <a:pt x="111282" y="152821"/>
                    <a:pt x="93515" y="152821"/>
                    <a:pt x="78237" y="145519"/>
                  </a:cubicBezTo>
                  <a:cubicBezTo>
                    <a:pt x="67674" y="140345"/>
                    <a:pt x="56042" y="137732"/>
                    <a:pt x="44285" y="137884"/>
                  </a:cubicBezTo>
                  <a:lnTo>
                    <a:pt x="34764" y="32974"/>
                  </a:lnTo>
                  <a:lnTo>
                    <a:pt x="188177" y="3297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0A743732-CECD-4292-A15B-DB310A56380B}"/>
              </a:ext>
            </a:extLst>
          </p:cNvPr>
          <p:cNvSpPr/>
          <p:nvPr/>
        </p:nvSpPr>
        <p:spPr>
          <a:xfrm>
            <a:off x="2112119" y="6556402"/>
            <a:ext cx="215568" cy="296406"/>
          </a:xfrm>
          <a:custGeom>
            <a:avLst/>
            <a:gdLst>
              <a:gd name="connsiteX0" fmla="*/ 209909 w 215568"/>
              <a:gd name="connsiteY0" fmla="*/ 6750 h 296406"/>
              <a:gd name="connsiteX1" fmla="*/ 13383 w 215568"/>
              <a:gd name="connsiteY1" fmla="*/ 6750 h 296406"/>
              <a:gd name="connsiteX2" fmla="*/ 6746 w 215568"/>
              <a:gd name="connsiteY2" fmla="*/ 12849 h 296406"/>
              <a:gd name="connsiteX3" fmla="*/ 6737 w 215568"/>
              <a:gd name="connsiteY3" fmla="*/ 13217 h 296406"/>
              <a:gd name="connsiteX4" fmla="*/ 30988 w 215568"/>
              <a:gd name="connsiteY4" fmla="*/ 278905 h 296406"/>
              <a:gd name="connsiteX5" fmla="*/ 50748 w 215568"/>
              <a:gd name="connsiteY5" fmla="*/ 295432 h 296406"/>
              <a:gd name="connsiteX6" fmla="*/ 172544 w 215568"/>
              <a:gd name="connsiteY6" fmla="*/ 295432 h 296406"/>
              <a:gd name="connsiteX7" fmla="*/ 192305 w 215568"/>
              <a:gd name="connsiteY7" fmla="*/ 278905 h 296406"/>
              <a:gd name="connsiteX8" fmla="*/ 216556 w 215568"/>
              <a:gd name="connsiteY8" fmla="*/ 13397 h 296406"/>
              <a:gd name="connsiteX9" fmla="*/ 210646 w 215568"/>
              <a:gd name="connsiteY9" fmla="*/ 6750 h 296406"/>
              <a:gd name="connsiteX10" fmla="*/ 209909 w 215568"/>
              <a:gd name="connsiteY10" fmla="*/ 6750 h 296406"/>
              <a:gd name="connsiteX11" fmla="*/ 178293 w 215568"/>
              <a:gd name="connsiteY11" fmla="*/ 139504 h 296406"/>
              <a:gd name="connsiteX12" fmla="*/ 161227 w 215568"/>
              <a:gd name="connsiteY12" fmla="*/ 137887 h 296406"/>
              <a:gd name="connsiteX13" fmla="*/ 126467 w 215568"/>
              <a:gd name="connsiteY13" fmla="*/ 145522 h 296406"/>
              <a:gd name="connsiteX14" fmla="*/ 78144 w 215568"/>
              <a:gd name="connsiteY14" fmla="*/ 145522 h 296406"/>
              <a:gd name="connsiteX15" fmla="*/ 44192 w 215568"/>
              <a:gd name="connsiteY15" fmla="*/ 137887 h 296406"/>
              <a:gd name="connsiteX16" fmla="*/ 34581 w 215568"/>
              <a:gd name="connsiteY16" fmla="*/ 32977 h 296406"/>
              <a:gd name="connsiteX17" fmla="*/ 187993 w 215568"/>
              <a:gd name="connsiteY17" fmla="*/ 32977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568" h="296406">
                <a:moveTo>
                  <a:pt x="209909" y="6750"/>
                </a:moveTo>
                <a:lnTo>
                  <a:pt x="13383" y="6750"/>
                </a:lnTo>
                <a:cubicBezTo>
                  <a:pt x="9862" y="6597"/>
                  <a:pt x="6889" y="9337"/>
                  <a:pt x="6746" y="12849"/>
                </a:cubicBezTo>
                <a:cubicBezTo>
                  <a:pt x="6737" y="12975"/>
                  <a:pt x="6737" y="13091"/>
                  <a:pt x="6737" y="13217"/>
                </a:cubicBezTo>
                <a:lnTo>
                  <a:pt x="30988" y="278905"/>
                </a:lnTo>
                <a:cubicBezTo>
                  <a:pt x="32362" y="288668"/>
                  <a:pt x="40895" y="295800"/>
                  <a:pt x="50748" y="295432"/>
                </a:cubicBezTo>
                <a:lnTo>
                  <a:pt x="172544" y="295432"/>
                </a:lnTo>
                <a:cubicBezTo>
                  <a:pt x="182407" y="295845"/>
                  <a:pt x="190967" y="288686"/>
                  <a:pt x="192305" y="278905"/>
                </a:cubicBezTo>
                <a:lnTo>
                  <a:pt x="216556" y="13397"/>
                </a:lnTo>
                <a:cubicBezTo>
                  <a:pt x="216763" y="9930"/>
                  <a:pt x="214113" y="6957"/>
                  <a:pt x="210646" y="6750"/>
                </a:cubicBezTo>
                <a:cubicBezTo>
                  <a:pt x="210404" y="6732"/>
                  <a:pt x="210152" y="6732"/>
                  <a:pt x="209909" y="6750"/>
                </a:cubicBezTo>
                <a:close/>
                <a:moveTo>
                  <a:pt x="178293" y="139504"/>
                </a:moveTo>
                <a:cubicBezTo>
                  <a:pt x="172679" y="138364"/>
                  <a:pt x="166958" y="137815"/>
                  <a:pt x="161227" y="137887"/>
                </a:cubicBezTo>
                <a:cubicBezTo>
                  <a:pt x="149200" y="137618"/>
                  <a:pt x="137281" y="140231"/>
                  <a:pt x="126467" y="145522"/>
                </a:cubicBezTo>
                <a:cubicBezTo>
                  <a:pt x="111188" y="152824"/>
                  <a:pt x="93422" y="152824"/>
                  <a:pt x="78144" y="145522"/>
                </a:cubicBezTo>
                <a:cubicBezTo>
                  <a:pt x="67581" y="140348"/>
                  <a:pt x="55949" y="137735"/>
                  <a:pt x="44192" y="137887"/>
                </a:cubicBezTo>
                <a:lnTo>
                  <a:pt x="34581" y="32977"/>
                </a:lnTo>
                <a:lnTo>
                  <a:pt x="187993" y="32977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39970945-C9D8-42FF-8098-28B8FBDAD656}"/>
              </a:ext>
            </a:extLst>
          </p:cNvPr>
          <p:cNvSpPr/>
          <p:nvPr/>
        </p:nvSpPr>
        <p:spPr>
          <a:xfrm>
            <a:off x="5219894" y="6543327"/>
            <a:ext cx="233532" cy="323352"/>
          </a:xfrm>
          <a:custGeom>
            <a:avLst/>
            <a:gdLst>
              <a:gd name="connsiteX0" fmla="*/ 120987 w 233532"/>
              <a:gd name="connsiteY0" fmla="*/ 8059 h 323352"/>
              <a:gd name="connsiteX1" fmla="*/ 115931 w 233532"/>
              <a:gd name="connsiteY1" fmla="*/ 7547 h 323352"/>
              <a:gd name="connsiteX2" fmla="*/ 115419 w 233532"/>
              <a:gd name="connsiteY2" fmla="*/ 8059 h 323352"/>
              <a:gd name="connsiteX3" fmla="*/ 6737 w 233532"/>
              <a:gd name="connsiteY3" fmla="*/ 207459 h 323352"/>
              <a:gd name="connsiteX4" fmla="*/ 118203 w 233532"/>
              <a:gd name="connsiteY4" fmla="*/ 318926 h 323352"/>
              <a:gd name="connsiteX5" fmla="*/ 229669 w 233532"/>
              <a:gd name="connsiteY5" fmla="*/ 207459 h 323352"/>
              <a:gd name="connsiteX6" fmla="*/ 120987 w 233532"/>
              <a:gd name="connsiteY6" fmla="*/ 8059 h 323352"/>
              <a:gd name="connsiteX7" fmla="*/ 147933 w 233532"/>
              <a:gd name="connsiteY7" fmla="*/ 275543 h 323352"/>
              <a:gd name="connsiteX8" fmla="*/ 137155 w 233532"/>
              <a:gd name="connsiteY8" fmla="*/ 266651 h 323352"/>
              <a:gd name="connsiteX9" fmla="*/ 146047 w 233532"/>
              <a:gd name="connsiteY9" fmla="*/ 255872 h 323352"/>
              <a:gd name="connsiteX10" fmla="*/ 147933 w 233532"/>
              <a:gd name="connsiteY10" fmla="*/ 255872 h 323352"/>
              <a:gd name="connsiteX11" fmla="*/ 177395 w 233532"/>
              <a:gd name="connsiteY11" fmla="*/ 219944 h 323352"/>
              <a:gd name="connsiteX12" fmla="*/ 188173 w 233532"/>
              <a:gd name="connsiteY12" fmla="*/ 211052 h 323352"/>
              <a:gd name="connsiteX13" fmla="*/ 197065 w 233532"/>
              <a:gd name="connsiteY13" fmla="*/ 219944 h 323352"/>
              <a:gd name="connsiteX14" fmla="*/ 147754 w 233532"/>
              <a:gd name="connsiteY14" fmla="*/ 275543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3532" h="323352">
                <a:moveTo>
                  <a:pt x="120987" y="8059"/>
                </a:moveTo>
                <a:cubicBezTo>
                  <a:pt x="119730" y="6523"/>
                  <a:pt x="117467" y="6289"/>
                  <a:pt x="115931" y="7547"/>
                </a:cubicBezTo>
                <a:cubicBezTo>
                  <a:pt x="115742" y="7699"/>
                  <a:pt x="115572" y="7870"/>
                  <a:pt x="115419" y="8059"/>
                </a:cubicBezTo>
                <a:cubicBezTo>
                  <a:pt x="98083" y="30424"/>
                  <a:pt x="6737" y="150423"/>
                  <a:pt x="6737" y="207459"/>
                </a:cubicBezTo>
                <a:cubicBezTo>
                  <a:pt x="6737" y="269022"/>
                  <a:pt x="56640" y="318926"/>
                  <a:pt x="118203" y="318926"/>
                </a:cubicBezTo>
                <a:cubicBezTo>
                  <a:pt x="179766" y="318926"/>
                  <a:pt x="229669" y="269022"/>
                  <a:pt x="229669" y="207459"/>
                </a:cubicBezTo>
                <a:cubicBezTo>
                  <a:pt x="229669" y="150423"/>
                  <a:pt x="138323" y="30424"/>
                  <a:pt x="120987" y="8059"/>
                </a:cubicBezTo>
                <a:close/>
                <a:moveTo>
                  <a:pt x="147933" y="275543"/>
                </a:moveTo>
                <a:cubicBezTo>
                  <a:pt x="142499" y="276064"/>
                  <a:pt x="137676" y="272076"/>
                  <a:pt x="137155" y="266651"/>
                </a:cubicBezTo>
                <a:cubicBezTo>
                  <a:pt x="136634" y="261217"/>
                  <a:pt x="140622" y="256393"/>
                  <a:pt x="146047" y="255872"/>
                </a:cubicBezTo>
                <a:cubicBezTo>
                  <a:pt x="146676" y="255810"/>
                  <a:pt x="147305" y="255810"/>
                  <a:pt x="147933" y="255872"/>
                </a:cubicBezTo>
                <a:cubicBezTo>
                  <a:pt x="164191" y="255872"/>
                  <a:pt x="177395" y="239705"/>
                  <a:pt x="177395" y="219944"/>
                </a:cubicBezTo>
                <a:cubicBezTo>
                  <a:pt x="177915" y="214510"/>
                  <a:pt x="182739" y="210531"/>
                  <a:pt x="188173" y="211052"/>
                </a:cubicBezTo>
                <a:cubicBezTo>
                  <a:pt x="192888" y="211501"/>
                  <a:pt x="196616" y="215229"/>
                  <a:pt x="197065" y="219944"/>
                </a:cubicBezTo>
                <a:cubicBezTo>
                  <a:pt x="196885" y="250573"/>
                  <a:pt x="174879" y="275543"/>
                  <a:pt x="147754" y="275543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84B50B25-9924-4DC1-8194-0B304E394923}"/>
              </a:ext>
            </a:extLst>
          </p:cNvPr>
          <p:cNvGrpSpPr/>
          <p:nvPr/>
        </p:nvGrpSpPr>
        <p:grpSpPr>
          <a:xfrm>
            <a:off x="4394627" y="6543571"/>
            <a:ext cx="325417" cy="320016"/>
            <a:chOff x="4394627" y="6543571"/>
            <a:chExt cx="325417" cy="320016"/>
          </a:xfrm>
        </p:grpSpPr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CDB439D-9606-4D8E-86BE-E9B078551DDF}"/>
                </a:ext>
              </a:extLst>
            </p:cNvPr>
            <p:cNvSpPr/>
            <p:nvPr/>
          </p:nvSpPr>
          <p:spPr>
            <a:xfrm>
              <a:off x="4396692" y="6543571"/>
              <a:ext cx="323352" cy="215568"/>
            </a:xfrm>
            <a:custGeom>
              <a:avLst/>
              <a:gdLst>
                <a:gd name="connsiteX0" fmla="*/ 310688 w 323352"/>
                <a:gd name="connsiteY0" fmla="*/ 163832 h 215568"/>
                <a:gd name="connsiteX1" fmla="*/ 267664 w 323352"/>
                <a:gd name="connsiteY1" fmla="*/ 163832 h 215568"/>
                <a:gd name="connsiteX2" fmla="*/ 267664 w 323352"/>
                <a:gd name="connsiteY2" fmla="*/ 131047 h 215568"/>
                <a:gd name="connsiteX3" fmla="*/ 261107 w 323352"/>
                <a:gd name="connsiteY3" fmla="*/ 124490 h 215568"/>
                <a:gd name="connsiteX4" fmla="*/ 254550 w 323352"/>
                <a:gd name="connsiteY4" fmla="*/ 124490 h 215568"/>
                <a:gd name="connsiteX5" fmla="*/ 254550 w 323352"/>
                <a:gd name="connsiteY5" fmla="*/ 40239 h 215568"/>
                <a:gd name="connsiteX6" fmla="*/ 270628 w 323352"/>
                <a:gd name="connsiteY6" fmla="*/ 56227 h 215568"/>
                <a:gd name="connsiteX7" fmla="*/ 284343 w 323352"/>
                <a:gd name="connsiteY7" fmla="*/ 56344 h 215568"/>
                <a:gd name="connsiteX8" fmla="*/ 284460 w 323352"/>
                <a:gd name="connsiteY8" fmla="*/ 56227 h 215568"/>
                <a:gd name="connsiteX9" fmla="*/ 284541 w 323352"/>
                <a:gd name="connsiteY9" fmla="*/ 42386 h 215568"/>
                <a:gd name="connsiteX10" fmla="*/ 284460 w 323352"/>
                <a:gd name="connsiteY10" fmla="*/ 42305 h 215568"/>
                <a:gd name="connsiteX11" fmla="*/ 251766 w 323352"/>
                <a:gd name="connsiteY11" fmla="*/ 9521 h 215568"/>
                <a:gd name="connsiteX12" fmla="*/ 251766 w 323352"/>
                <a:gd name="connsiteY12" fmla="*/ 9521 h 215568"/>
                <a:gd name="connsiteX13" fmla="*/ 248712 w 323352"/>
                <a:gd name="connsiteY13" fmla="*/ 7455 h 215568"/>
                <a:gd name="connsiteX14" fmla="*/ 248712 w 323352"/>
                <a:gd name="connsiteY14" fmla="*/ 7455 h 215568"/>
                <a:gd name="connsiteX15" fmla="*/ 245299 w 323352"/>
                <a:gd name="connsiteY15" fmla="*/ 6737 h 215568"/>
                <a:gd name="connsiteX16" fmla="*/ 245299 w 323352"/>
                <a:gd name="connsiteY16" fmla="*/ 6737 h 215568"/>
                <a:gd name="connsiteX17" fmla="*/ 241885 w 323352"/>
                <a:gd name="connsiteY17" fmla="*/ 7455 h 215568"/>
                <a:gd name="connsiteX18" fmla="*/ 241885 w 323352"/>
                <a:gd name="connsiteY18" fmla="*/ 7455 h 215568"/>
                <a:gd name="connsiteX19" fmla="*/ 238742 w 323352"/>
                <a:gd name="connsiteY19" fmla="*/ 9611 h 215568"/>
                <a:gd name="connsiteX20" fmla="*/ 238742 w 323352"/>
                <a:gd name="connsiteY20" fmla="*/ 9611 h 215568"/>
                <a:gd name="connsiteX21" fmla="*/ 205957 w 323352"/>
                <a:gd name="connsiteY21" fmla="*/ 42395 h 215568"/>
                <a:gd name="connsiteX22" fmla="*/ 205957 w 323352"/>
                <a:gd name="connsiteY22" fmla="*/ 56317 h 215568"/>
                <a:gd name="connsiteX23" fmla="*/ 219799 w 323352"/>
                <a:gd name="connsiteY23" fmla="*/ 56398 h 215568"/>
                <a:gd name="connsiteX24" fmla="*/ 219879 w 323352"/>
                <a:gd name="connsiteY24" fmla="*/ 56317 h 215568"/>
                <a:gd name="connsiteX25" fmla="*/ 235868 w 323352"/>
                <a:gd name="connsiteY25" fmla="*/ 40329 h 215568"/>
                <a:gd name="connsiteX26" fmla="*/ 235868 w 323352"/>
                <a:gd name="connsiteY26" fmla="*/ 124760 h 215568"/>
                <a:gd name="connsiteX27" fmla="*/ 229311 w 323352"/>
                <a:gd name="connsiteY27" fmla="*/ 124760 h 215568"/>
                <a:gd name="connsiteX28" fmla="*/ 222754 w 323352"/>
                <a:gd name="connsiteY28" fmla="*/ 131317 h 215568"/>
                <a:gd name="connsiteX29" fmla="*/ 222754 w 323352"/>
                <a:gd name="connsiteY29" fmla="*/ 164101 h 215568"/>
                <a:gd name="connsiteX30" fmla="*/ 163742 w 323352"/>
                <a:gd name="connsiteY30" fmla="*/ 164101 h 215568"/>
                <a:gd name="connsiteX31" fmla="*/ 163742 w 323352"/>
                <a:gd name="connsiteY31" fmla="*/ 32964 h 215568"/>
                <a:gd name="connsiteX32" fmla="*/ 137515 w 323352"/>
                <a:gd name="connsiteY32" fmla="*/ 6737 h 215568"/>
                <a:gd name="connsiteX33" fmla="*/ 65658 w 323352"/>
                <a:gd name="connsiteY33" fmla="*/ 6737 h 215568"/>
                <a:gd name="connsiteX34" fmla="*/ 39431 w 323352"/>
                <a:gd name="connsiteY34" fmla="*/ 32964 h 215568"/>
                <a:gd name="connsiteX35" fmla="*/ 39431 w 323352"/>
                <a:gd name="connsiteY35" fmla="*/ 164101 h 215568"/>
                <a:gd name="connsiteX36" fmla="*/ 16347 w 323352"/>
                <a:gd name="connsiteY36" fmla="*/ 164101 h 215568"/>
                <a:gd name="connsiteX37" fmla="*/ 6737 w 323352"/>
                <a:gd name="connsiteY37" fmla="*/ 173712 h 215568"/>
                <a:gd name="connsiteX38" fmla="*/ 6737 w 323352"/>
                <a:gd name="connsiteY38" fmla="*/ 204790 h 215568"/>
                <a:gd name="connsiteX39" fmla="*/ 19761 w 323352"/>
                <a:gd name="connsiteY39" fmla="*/ 203442 h 215568"/>
                <a:gd name="connsiteX40" fmla="*/ 50119 w 323352"/>
                <a:gd name="connsiteY40" fmla="*/ 211616 h 215568"/>
                <a:gd name="connsiteX41" fmla="*/ 85599 w 323352"/>
                <a:gd name="connsiteY41" fmla="*/ 211616 h 215568"/>
                <a:gd name="connsiteX42" fmla="*/ 146317 w 323352"/>
                <a:gd name="connsiteY42" fmla="*/ 211616 h 215568"/>
                <a:gd name="connsiteX43" fmla="*/ 164281 w 323352"/>
                <a:gd name="connsiteY43" fmla="*/ 216556 h 215568"/>
                <a:gd name="connsiteX44" fmla="*/ 182245 w 323352"/>
                <a:gd name="connsiteY44" fmla="*/ 211616 h 215568"/>
                <a:gd name="connsiteX45" fmla="*/ 242873 w 323352"/>
                <a:gd name="connsiteY45" fmla="*/ 211616 h 215568"/>
                <a:gd name="connsiteX46" fmla="*/ 278801 w 323352"/>
                <a:gd name="connsiteY46" fmla="*/ 211616 h 215568"/>
                <a:gd name="connsiteX47" fmla="*/ 309071 w 323352"/>
                <a:gd name="connsiteY47" fmla="*/ 203442 h 215568"/>
                <a:gd name="connsiteX48" fmla="*/ 322274 w 323352"/>
                <a:gd name="connsiteY48" fmla="*/ 204790 h 215568"/>
                <a:gd name="connsiteX49" fmla="*/ 322274 w 323352"/>
                <a:gd name="connsiteY49" fmla="*/ 173712 h 215568"/>
                <a:gd name="connsiteX50" fmla="*/ 313149 w 323352"/>
                <a:gd name="connsiteY50" fmla="*/ 163634 h 215568"/>
                <a:gd name="connsiteX51" fmla="*/ 310688 w 323352"/>
                <a:gd name="connsiteY51" fmla="*/ 163832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3352" h="215568">
                  <a:moveTo>
                    <a:pt x="310688" y="163832"/>
                  </a:moveTo>
                  <a:lnTo>
                    <a:pt x="267664" y="163832"/>
                  </a:lnTo>
                  <a:lnTo>
                    <a:pt x="267664" y="131047"/>
                  </a:lnTo>
                  <a:cubicBezTo>
                    <a:pt x="267664" y="127427"/>
                    <a:pt x="264727" y="124490"/>
                    <a:pt x="261107" y="124490"/>
                  </a:cubicBezTo>
                  <a:lnTo>
                    <a:pt x="254550" y="124490"/>
                  </a:lnTo>
                  <a:lnTo>
                    <a:pt x="254550" y="40239"/>
                  </a:lnTo>
                  <a:lnTo>
                    <a:pt x="270628" y="56227"/>
                  </a:lnTo>
                  <a:cubicBezTo>
                    <a:pt x="274382" y="60045"/>
                    <a:pt x="280526" y="60098"/>
                    <a:pt x="284343" y="56344"/>
                  </a:cubicBezTo>
                  <a:cubicBezTo>
                    <a:pt x="284388" y="56308"/>
                    <a:pt x="284424" y="56263"/>
                    <a:pt x="284460" y="56227"/>
                  </a:cubicBezTo>
                  <a:cubicBezTo>
                    <a:pt x="288305" y="52428"/>
                    <a:pt x="288340" y="46230"/>
                    <a:pt x="284541" y="42386"/>
                  </a:cubicBezTo>
                  <a:cubicBezTo>
                    <a:pt x="284514" y="42359"/>
                    <a:pt x="284487" y="42332"/>
                    <a:pt x="284460" y="42305"/>
                  </a:cubicBezTo>
                  <a:lnTo>
                    <a:pt x="251766" y="9521"/>
                  </a:lnTo>
                  <a:lnTo>
                    <a:pt x="251766" y="9521"/>
                  </a:lnTo>
                  <a:cubicBezTo>
                    <a:pt x="250877" y="8659"/>
                    <a:pt x="249843" y="7967"/>
                    <a:pt x="248712" y="7455"/>
                  </a:cubicBezTo>
                  <a:lnTo>
                    <a:pt x="248712" y="7455"/>
                  </a:lnTo>
                  <a:cubicBezTo>
                    <a:pt x="247634" y="6997"/>
                    <a:pt x="246475" y="6754"/>
                    <a:pt x="245299" y="6737"/>
                  </a:cubicBezTo>
                  <a:lnTo>
                    <a:pt x="245299" y="6737"/>
                  </a:lnTo>
                  <a:cubicBezTo>
                    <a:pt x="244122" y="6754"/>
                    <a:pt x="242963" y="6997"/>
                    <a:pt x="241885" y="7455"/>
                  </a:cubicBezTo>
                  <a:lnTo>
                    <a:pt x="241885" y="7455"/>
                  </a:lnTo>
                  <a:cubicBezTo>
                    <a:pt x="240718" y="7985"/>
                    <a:pt x="239658" y="8712"/>
                    <a:pt x="238742" y="9611"/>
                  </a:cubicBezTo>
                  <a:lnTo>
                    <a:pt x="238742" y="9611"/>
                  </a:lnTo>
                  <a:lnTo>
                    <a:pt x="205957" y="42395"/>
                  </a:lnTo>
                  <a:cubicBezTo>
                    <a:pt x="202185" y="46266"/>
                    <a:pt x="202185" y="52446"/>
                    <a:pt x="205957" y="56317"/>
                  </a:cubicBezTo>
                  <a:cubicBezTo>
                    <a:pt x="209757" y="60161"/>
                    <a:pt x="215955" y="60197"/>
                    <a:pt x="219799" y="56398"/>
                  </a:cubicBezTo>
                  <a:cubicBezTo>
                    <a:pt x="219826" y="56371"/>
                    <a:pt x="219853" y="56344"/>
                    <a:pt x="219879" y="56317"/>
                  </a:cubicBezTo>
                  <a:lnTo>
                    <a:pt x="235868" y="40329"/>
                  </a:lnTo>
                  <a:lnTo>
                    <a:pt x="235868" y="124760"/>
                  </a:lnTo>
                  <a:lnTo>
                    <a:pt x="229311" y="124760"/>
                  </a:lnTo>
                  <a:cubicBezTo>
                    <a:pt x="225691" y="124760"/>
                    <a:pt x="222754" y="127697"/>
                    <a:pt x="222754" y="131317"/>
                  </a:cubicBezTo>
                  <a:lnTo>
                    <a:pt x="222754" y="164101"/>
                  </a:lnTo>
                  <a:lnTo>
                    <a:pt x="163742" y="164101"/>
                  </a:lnTo>
                  <a:lnTo>
                    <a:pt x="163742" y="32964"/>
                  </a:lnTo>
                  <a:cubicBezTo>
                    <a:pt x="163742" y="18476"/>
                    <a:pt x="152003" y="6737"/>
                    <a:pt x="137515" y="6737"/>
                  </a:cubicBezTo>
                  <a:lnTo>
                    <a:pt x="65658" y="6737"/>
                  </a:lnTo>
                  <a:cubicBezTo>
                    <a:pt x="51198" y="6790"/>
                    <a:pt x="39476" y="18503"/>
                    <a:pt x="39431" y="32964"/>
                  </a:cubicBezTo>
                  <a:lnTo>
                    <a:pt x="39431" y="164101"/>
                  </a:lnTo>
                  <a:lnTo>
                    <a:pt x="16347" y="164101"/>
                  </a:lnTo>
                  <a:cubicBezTo>
                    <a:pt x="11039" y="164101"/>
                    <a:pt x="6737" y="168403"/>
                    <a:pt x="6737" y="173712"/>
                  </a:cubicBezTo>
                  <a:lnTo>
                    <a:pt x="6737" y="204790"/>
                  </a:lnTo>
                  <a:cubicBezTo>
                    <a:pt x="11012" y="203864"/>
                    <a:pt x="15386" y="203407"/>
                    <a:pt x="19761" y="203442"/>
                  </a:cubicBezTo>
                  <a:cubicBezTo>
                    <a:pt x="30458" y="203209"/>
                    <a:pt x="40985" y="206047"/>
                    <a:pt x="50119" y="211616"/>
                  </a:cubicBezTo>
                  <a:cubicBezTo>
                    <a:pt x="61033" y="218209"/>
                    <a:pt x="74694" y="218209"/>
                    <a:pt x="85599" y="211616"/>
                  </a:cubicBezTo>
                  <a:cubicBezTo>
                    <a:pt x="104371" y="200712"/>
                    <a:pt x="127545" y="200712"/>
                    <a:pt x="146317" y="211616"/>
                  </a:cubicBezTo>
                  <a:cubicBezTo>
                    <a:pt x="151643" y="215101"/>
                    <a:pt x="157922" y="216825"/>
                    <a:pt x="164281" y="216556"/>
                  </a:cubicBezTo>
                  <a:cubicBezTo>
                    <a:pt x="170631" y="216790"/>
                    <a:pt x="176910" y="215065"/>
                    <a:pt x="182245" y="211616"/>
                  </a:cubicBezTo>
                  <a:cubicBezTo>
                    <a:pt x="200981" y="200712"/>
                    <a:pt x="224137" y="200712"/>
                    <a:pt x="242873" y="211616"/>
                  </a:cubicBezTo>
                  <a:cubicBezTo>
                    <a:pt x="253903" y="218343"/>
                    <a:pt x="267772" y="218343"/>
                    <a:pt x="278801" y="211616"/>
                  </a:cubicBezTo>
                  <a:cubicBezTo>
                    <a:pt x="287900" y="206056"/>
                    <a:pt x="298409" y="203218"/>
                    <a:pt x="309071" y="203442"/>
                  </a:cubicBezTo>
                  <a:cubicBezTo>
                    <a:pt x="313508" y="203407"/>
                    <a:pt x="317936" y="203864"/>
                    <a:pt x="322274" y="204790"/>
                  </a:cubicBezTo>
                  <a:lnTo>
                    <a:pt x="322274" y="173712"/>
                  </a:lnTo>
                  <a:cubicBezTo>
                    <a:pt x="322535" y="168413"/>
                    <a:pt x="318457" y="163904"/>
                    <a:pt x="313149" y="163634"/>
                  </a:cubicBezTo>
                  <a:cubicBezTo>
                    <a:pt x="312322" y="163598"/>
                    <a:pt x="311496" y="163661"/>
                    <a:pt x="310688" y="1638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FDE7CF1-4C41-4FF3-8CC7-E20EA1B4D986}"/>
                </a:ext>
              </a:extLst>
            </p:cNvPr>
            <p:cNvSpPr/>
            <p:nvPr/>
          </p:nvSpPr>
          <p:spPr>
            <a:xfrm>
              <a:off x="4394627" y="6818677"/>
              <a:ext cx="323352" cy="44910"/>
            </a:xfrm>
            <a:custGeom>
              <a:avLst/>
              <a:gdLst>
                <a:gd name="connsiteX0" fmla="*/ 309071 w 323352"/>
                <a:gd name="connsiteY0" fmla="*/ 6750 h 44910"/>
                <a:gd name="connsiteX1" fmla="*/ 278802 w 323352"/>
                <a:gd name="connsiteY1" fmla="*/ 14923 h 44910"/>
                <a:gd name="connsiteX2" fmla="*/ 242874 w 323352"/>
                <a:gd name="connsiteY2" fmla="*/ 14923 h 44910"/>
                <a:gd name="connsiteX3" fmla="*/ 182245 w 323352"/>
                <a:gd name="connsiteY3" fmla="*/ 14923 h 44910"/>
                <a:gd name="connsiteX4" fmla="*/ 146317 w 323352"/>
                <a:gd name="connsiteY4" fmla="*/ 14923 h 44910"/>
                <a:gd name="connsiteX5" fmla="*/ 85688 w 323352"/>
                <a:gd name="connsiteY5" fmla="*/ 14923 h 44910"/>
                <a:gd name="connsiteX6" fmla="*/ 50209 w 323352"/>
                <a:gd name="connsiteY6" fmla="*/ 14923 h 44910"/>
                <a:gd name="connsiteX7" fmla="*/ 19850 w 323352"/>
                <a:gd name="connsiteY7" fmla="*/ 6750 h 44910"/>
                <a:gd name="connsiteX8" fmla="*/ 6737 w 323352"/>
                <a:gd name="connsiteY8" fmla="*/ 19863 h 44910"/>
                <a:gd name="connsiteX9" fmla="*/ 19850 w 323352"/>
                <a:gd name="connsiteY9" fmla="*/ 32977 h 44910"/>
                <a:gd name="connsiteX10" fmla="*/ 37814 w 323352"/>
                <a:gd name="connsiteY10" fmla="*/ 37917 h 44910"/>
                <a:gd name="connsiteX11" fmla="*/ 98443 w 323352"/>
                <a:gd name="connsiteY11" fmla="*/ 37917 h 44910"/>
                <a:gd name="connsiteX12" fmla="*/ 116407 w 323352"/>
                <a:gd name="connsiteY12" fmla="*/ 32977 h 44910"/>
                <a:gd name="connsiteX13" fmla="*/ 134371 w 323352"/>
                <a:gd name="connsiteY13" fmla="*/ 37917 h 44910"/>
                <a:gd name="connsiteX14" fmla="*/ 195089 w 323352"/>
                <a:gd name="connsiteY14" fmla="*/ 37917 h 44910"/>
                <a:gd name="connsiteX15" fmla="*/ 231017 w 323352"/>
                <a:gd name="connsiteY15" fmla="*/ 37917 h 44910"/>
                <a:gd name="connsiteX16" fmla="*/ 291736 w 323352"/>
                <a:gd name="connsiteY16" fmla="*/ 37917 h 44910"/>
                <a:gd name="connsiteX17" fmla="*/ 309700 w 323352"/>
                <a:gd name="connsiteY17" fmla="*/ 32977 h 44910"/>
                <a:gd name="connsiteX18" fmla="*/ 322814 w 323352"/>
                <a:gd name="connsiteY18" fmla="*/ 19863 h 44910"/>
                <a:gd name="connsiteX19" fmla="*/ 309700 w 323352"/>
                <a:gd name="connsiteY19" fmla="*/ 675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071" y="6750"/>
                  </a:moveTo>
                  <a:cubicBezTo>
                    <a:pt x="298409" y="6516"/>
                    <a:pt x="287900" y="9354"/>
                    <a:pt x="278802" y="14923"/>
                  </a:cubicBezTo>
                  <a:cubicBezTo>
                    <a:pt x="267771" y="21651"/>
                    <a:pt x="253904" y="21651"/>
                    <a:pt x="242874" y="14923"/>
                  </a:cubicBezTo>
                  <a:cubicBezTo>
                    <a:pt x="224137" y="4019"/>
                    <a:pt x="200981" y="4019"/>
                    <a:pt x="182245" y="14923"/>
                  </a:cubicBezTo>
                  <a:cubicBezTo>
                    <a:pt x="171215" y="21651"/>
                    <a:pt x="157347" y="21651"/>
                    <a:pt x="146317" y="14923"/>
                  </a:cubicBezTo>
                  <a:cubicBezTo>
                    <a:pt x="127581" y="4019"/>
                    <a:pt x="104425" y="4019"/>
                    <a:pt x="85688" y="14923"/>
                  </a:cubicBezTo>
                  <a:cubicBezTo>
                    <a:pt x="74775" y="21516"/>
                    <a:pt x="61114" y="21516"/>
                    <a:pt x="50209" y="14923"/>
                  </a:cubicBezTo>
                  <a:cubicBezTo>
                    <a:pt x="41075" y="9354"/>
                    <a:pt x="30539" y="6516"/>
                    <a:pt x="19850" y="6750"/>
                  </a:cubicBezTo>
                  <a:cubicBezTo>
                    <a:pt x="12611" y="6750"/>
                    <a:pt x="6737" y="12624"/>
                    <a:pt x="6737" y="19863"/>
                  </a:cubicBezTo>
                  <a:cubicBezTo>
                    <a:pt x="6737" y="27103"/>
                    <a:pt x="12611" y="32977"/>
                    <a:pt x="19850" y="32977"/>
                  </a:cubicBezTo>
                  <a:cubicBezTo>
                    <a:pt x="26201" y="32744"/>
                    <a:pt x="32479" y="34468"/>
                    <a:pt x="37814" y="37917"/>
                  </a:cubicBezTo>
                  <a:cubicBezTo>
                    <a:pt x="56551" y="48821"/>
                    <a:pt x="79707" y="48821"/>
                    <a:pt x="98443" y="37917"/>
                  </a:cubicBezTo>
                  <a:cubicBezTo>
                    <a:pt x="103778" y="34468"/>
                    <a:pt x="110057" y="32744"/>
                    <a:pt x="116407" y="32977"/>
                  </a:cubicBezTo>
                  <a:cubicBezTo>
                    <a:pt x="122766" y="32717"/>
                    <a:pt x="129045" y="34450"/>
                    <a:pt x="134371" y="37917"/>
                  </a:cubicBezTo>
                  <a:cubicBezTo>
                    <a:pt x="153143" y="48821"/>
                    <a:pt x="176317" y="48821"/>
                    <a:pt x="195089" y="37917"/>
                  </a:cubicBezTo>
                  <a:cubicBezTo>
                    <a:pt x="206110" y="31145"/>
                    <a:pt x="219996" y="31145"/>
                    <a:pt x="231017" y="37917"/>
                  </a:cubicBezTo>
                  <a:cubicBezTo>
                    <a:pt x="249790" y="48821"/>
                    <a:pt x="272963" y="48821"/>
                    <a:pt x="291736" y="37917"/>
                  </a:cubicBezTo>
                  <a:cubicBezTo>
                    <a:pt x="297062" y="34450"/>
                    <a:pt x="303340" y="32717"/>
                    <a:pt x="309700" y="32977"/>
                  </a:cubicBezTo>
                  <a:cubicBezTo>
                    <a:pt x="316939" y="32977"/>
                    <a:pt x="322814" y="27103"/>
                    <a:pt x="322814" y="19863"/>
                  </a:cubicBezTo>
                  <a:cubicBezTo>
                    <a:pt x="322814" y="12624"/>
                    <a:pt x="316939" y="6750"/>
                    <a:pt x="309700" y="67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0BB3768-44EF-459B-93C4-87F16AABADD7}"/>
                </a:ext>
              </a:extLst>
            </p:cNvPr>
            <p:cNvSpPr/>
            <p:nvPr/>
          </p:nvSpPr>
          <p:spPr>
            <a:xfrm>
              <a:off x="4394627" y="6766222"/>
              <a:ext cx="323352" cy="44910"/>
            </a:xfrm>
            <a:custGeom>
              <a:avLst/>
              <a:gdLst>
                <a:gd name="connsiteX0" fmla="*/ 309071 w 323352"/>
                <a:gd name="connsiteY0" fmla="*/ 6750 h 44910"/>
                <a:gd name="connsiteX1" fmla="*/ 278802 w 323352"/>
                <a:gd name="connsiteY1" fmla="*/ 14923 h 44910"/>
                <a:gd name="connsiteX2" fmla="*/ 242874 w 323352"/>
                <a:gd name="connsiteY2" fmla="*/ 14923 h 44910"/>
                <a:gd name="connsiteX3" fmla="*/ 182245 w 323352"/>
                <a:gd name="connsiteY3" fmla="*/ 14923 h 44910"/>
                <a:gd name="connsiteX4" fmla="*/ 146317 w 323352"/>
                <a:gd name="connsiteY4" fmla="*/ 14923 h 44910"/>
                <a:gd name="connsiteX5" fmla="*/ 85688 w 323352"/>
                <a:gd name="connsiteY5" fmla="*/ 14923 h 44910"/>
                <a:gd name="connsiteX6" fmla="*/ 50209 w 323352"/>
                <a:gd name="connsiteY6" fmla="*/ 14923 h 44910"/>
                <a:gd name="connsiteX7" fmla="*/ 19850 w 323352"/>
                <a:gd name="connsiteY7" fmla="*/ 6750 h 44910"/>
                <a:gd name="connsiteX8" fmla="*/ 6737 w 323352"/>
                <a:gd name="connsiteY8" fmla="*/ 19864 h 44910"/>
                <a:gd name="connsiteX9" fmla="*/ 19850 w 323352"/>
                <a:gd name="connsiteY9" fmla="*/ 32977 h 44910"/>
                <a:gd name="connsiteX10" fmla="*/ 37814 w 323352"/>
                <a:gd name="connsiteY10" fmla="*/ 37918 h 44910"/>
                <a:gd name="connsiteX11" fmla="*/ 98443 w 323352"/>
                <a:gd name="connsiteY11" fmla="*/ 37918 h 44910"/>
                <a:gd name="connsiteX12" fmla="*/ 116407 w 323352"/>
                <a:gd name="connsiteY12" fmla="*/ 32977 h 44910"/>
                <a:gd name="connsiteX13" fmla="*/ 134371 w 323352"/>
                <a:gd name="connsiteY13" fmla="*/ 37918 h 44910"/>
                <a:gd name="connsiteX14" fmla="*/ 195089 w 323352"/>
                <a:gd name="connsiteY14" fmla="*/ 37918 h 44910"/>
                <a:gd name="connsiteX15" fmla="*/ 231017 w 323352"/>
                <a:gd name="connsiteY15" fmla="*/ 37918 h 44910"/>
                <a:gd name="connsiteX16" fmla="*/ 291736 w 323352"/>
                <a:gd name="connsiteY16" fmla="*/ 37918 h 44910"/>
                <a:gd name="connsiteX17" fmla="*/ 309700 w 323352"/>
                <a:gd name="connsiteY17" fmla="*/ 32977 h 44910"/>
                <a:gd name="connsiteX18" fmla="*/ 322814 w 323352"/>
                <a:gd name="connsiteY18" fmla="*/ 19864 h 44910"/>
                <a:gd name="connsiteX19" fmla="*/ 309700 w 323352"/>
                <a:gd name="connsiteY19" fmla="*/ 675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071" y="6750"/>
                  </a:moveTo>
                  <a:cubicBezTo>
                    <a:pt x="298409" y="6516"/>
                    <a:pt x="287900" y="9354"/>
                    <a:pt x="278802" y="14923"/>
                  </a:cubicBezTo>
                  <a:cubicBezTo>
                    <a:pt x="267771" y="21651"/>
                    <a:pt x="253904" y="21651"/>
                    <a:pt x="242874" y="14923"/>
                  </a:cubicBezTo>
                  <a:cubicBezTo>
                    <a:pt x="224137" y="4019"/>
                    <a:pt x="200981" y="4019"/>
                    <a:pt x="182245" y="14923"/>
                  </a:cubicBezTo>
                  <a:cubicBezTo>
                    <a:pt x="171215" y="21651"/>
                    <a:pt x="157347" y="21651"/>
                    <a:pt x="146317" y="14923"/>
                  </a:cubicBezTo>
                  <a:cubicBezTo>
                    <a:pt x="127581" y="4019"/>
                    <a:pt x="104425" y="4019"/>
                    <a:pt x="85688" y="14923"/>
                  </a:cubicBezTo>
                  <a:cubicBezTo>
                    <a:pt x="74775" y="21516"/>
                    <a:pt x="61114" y="21516"/>
                    <a:pt x="50209" y="14923"/>
                  </a:cubicBezTo>
                  <a:cubicBezTo>
                    <a:pt x="41075" y="9354"/>
                    <a:pt x="30539" y="6516"/>
                    <a:pt x="19850" y="6750"/>
                  </a:cubicBezTo>
                  <a:cubicBezTo>
                    <a:pt x="12611" y="6750"/>
                    <a:pt x="6737" y="12624"/>
                    <a:pt x="6737" y="19864"/>
                  </a:cubicBezTo>
                  <a:cubicBezTo>
                    <a:pt x="6737" y="27103"/>
                    <a:pt x="12611" y="32977"/>
                    <a:pt x="19850" y="32977"/>
                  </a:cubicBezTo>
                  <a:cubicBezTo>
                    <a:pt x="26201" y="32744"/>
                    <a:pt x="32479" y="34468"/>
                    <a:pt x="37814" y="37918"/>
                  </a:cubicBezTo>
                  <a:cubicBezTo>
                    <a:pt x="56551" y="48822"/>
                    <a:pt x="79707" y="48822"/>
                    <a:pt x="98443" y="37918"/>
                  </a:cubicBezTo>
                  <a:cubicBezTo>
                    <a:pt x="103778" y="34468"/>
                    <a:pt x="110057" y="32744"/>
                    <a:pt x="116407" y="32977"/>
                  </a:cubicBezTo>
                  <a:cubicBezTo>
                    <a:pt x="122766" y="32717"/>
                    <a:pt x="129045" y="34441"/>
                    <a:pt x="134371" y="37918"/>
                  </a:cubicBezTo>
                  <a:cubicBezTo>
                    <a:pt x="153143" y="48822"/>
                    <a:pt x="176317" y="48822"/>
                    <a:pt x="195089" y="37918"/>
                  </a:cubicBezTo>
                  <a:cubicBezTo>
                    <a:pt x="206110" y="31145"/>
                    <a:pt x="219996" y="31145"/>
                    <a:pt x="231017" y="37918"/>
                  </a:cubicBezTo>
                  <a:cubicBezTo>
                    <a:pt x="249790" y="48822"/>
                    <a:pt x="272963" y="48822"/>
                    <a:pt x="291736" y="37918"/>
                  </a:cubicBezTo>
                  <a:cubicBezTo>
                    <a:pt x="297062" y="34441"/>
                    <a:pt x="303340" y="32717"/>
                    <a:pt x="309700" y="32977"/>
                  </a:cubicBezTo>
                  <a:cubicBezTo>
                    <a:pt x="316939" y="32977"/>
                    <a:pt x="322814" y="27103"/>
                    <a:pt x="322814" y="19864"/>
                  </a:cubicBezTo>
                  <a:cubicBezTo>
                    <a:pt x="322814" y="12624"/>
                    <a:pt x="316939" y="6750"/>
                    <a:pt x="309700" y="67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735A4A22-B0E9-45B3-8203-F5F8C556D93E}"/>
              </a:ext>
            </a:extLst>
          </p:cNvPr>
          <p:cNvGrpSpPr/>
          <p:nvPr/>
        </p:nvGrpSpPr>
        <p:grpSpPr>
          <a:xfrm>
            <a:off x="4850554" y="6543302"/>
            <a:ext cx="188622" cy="323156"/>
            <a:chOff x="4850554" y="6543302"/>
            <a:chExt cx="188622" cy="323156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7CB8171-1624-4575-A7F5-4B4BA638DF44}"/>
                </a:ext>
              </a:extLst>
            </p:cNvPr>
            <p:cNvSpPr/>
            <p:nvPr/>
          </p:nvSpPr>
          <p:spPr>
            <a:xfrm>
              <a:off x="4850554" y="6713764"/>
              <a:ext cx="188622" cy="152694"/>
            </a:xfrm>
            <a:custGeom>
              <a:avLst/>
              <a:gdLst>
                <a:gd name="connsiteX0" fmla="*/ 189789 w 188622"/>
                <a:gd name="connsiteY0" fmla="*/ 10884 h 152694"/>
                <a:gd name="connsiteX1" fmla="*/ 185487 w 188622"/>
                <a:gd name="connsiteY1" fmla="*/ 6743 h 152694"/>
                <a:gd name="connsiteX2" fmla="*/ 185298 w 188622"/>
                <a:gd name="connsiteY2" fmla="*/ 6752 h 152694"/>
                <a:gd name="connsiteX3" fmla="*/ 11228 w 188622"/>
                <a:gd name="connsiteY3" fmla="*/ 6752 h 152694"/>
                <a:gd name="connsiteX4" fmla="*/ 6754 w 188622"/>
                <a:gd name="connsiteY4" fmla="*/ 10507 h 152694"/>
                <a:gd name="connsiteX5" fmla="*/ 6737 w 188622"/>
                <a:gd name="connsiteY5" fmla="*/ 10884 h 152694"/>
                <a:gd name="connsiteX6" fmla="*/ 65479 w 188622"/>
                <a:gd name="connsiteY6" fmla="*/ 85435 h 152694"/>
                <a:gd name="connsiteX7" fmla="*/ 65479 w 188622"/>
                <a:gd name="connsiteY7" fmla="*/ 124776 h 152694"/>
                <a:gd name="connsiteX8" fmla="*/ 58922 w 188622"/>
                <a:gd name="connsiteY8" fmla="*/ 124776 h 152694"/>
                <a:gd name="connsiteX9" fmla="*/ 45808 w 188622"/>
                <a:gd name="connsiteY9" fmla="*/ 137890 h 152694"/>
                <a:gd name="connsiteX10" fmla="*/ 58922 w 188622"/>
                <a:gd name="connsiteY10" fmla="*/ 151004 h 152694"/>
                <a:gd name="connsiteX11" fmla="*/ 137604 w 188622"/>
                <a:gd name="connsiteY11" fmla="*/ 151004 h 152694"/>
                <a:gd name="connsiteX12" fmla="*/ 150718 w 188622"/>
                <a:gd name="connsiteY12" fmla="*/ 137890 h 152694"/>
                <a:gd name="connsiteX13" fmla="*/ 137604 w 188622"/>
                <a:gd name="connsiteY13" fmla="*/ 124776 h 152694"/>
                <a:gd name="connsiteX14" fmla="*/ 131047 w 188622"/>
                <a:gd name="connsiteY14" fmla="*/ 124776 h 152694"/>
                <a:gd name="connsiteX15" fmla="*/ 131047 w 188622"/>
                <a:gd name="connsiteY15" fmla="*/ 85615 h 152694"/>
                <a:gd name="connsiteX16" fmla="*/ 189789 w 188622"/>
                <a:gd name="connsiteY16" fmla="*/ 10884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22" h="152694">
                  <a:moveTo>
                    <a:pt x="189789" y="10884"/>
                  </a:moveTo>
                  <a:cubicBezTo>
                    <a:pt x="189745" y="8549"/>
                    <a:pt x="187822" y="6699"/>
                    <a:pt x="185487" y="6743"/>
                  </a:cubicBezTo>
                  <a:cubicBezTo>
                    <a:pt x="185424" y="6743"/>
                    <a:pt x="185361" y="6752"/>
                    <a:pt x="185298" y="6752"/>
                  </a:cubicBezTo>
                  <a:lnTo>
                    <a:pt x="11228" y="6752"/>
                  </a:lnTo>
                  <a:cubicBezTo>
                    <a:pt x="8955" y="6555"/>
                    <a:pt x="6952" y="8235"/>
                    <a:pt x="6754" y="10507"/>
                  </a:cubicBezTo>
                  <a:cubicBezTo>
                    <a:pt x="6745" y="10633"/>
                    <a:pt x="6737" y="10759"/>
                    <a:pt x="6737" y="10884"/>
                  </a:cubicBezTo>
                  <a:cubicBezTo>
                    <a:pt x="10222" y="45016"/>
                    <a:pt x="33107" y="74064"/>
                    <a:pt x="65479" y="85435"/>
                  </a:cubicBezTo>
                  <a:lnTo>
                    <a:pt x="65479" y="124776"/>
                  </a:lnTo>
                  <a:lnTo>
                    <a:pt x="58922" y="124776"/>
                  </a:lnTo>
                  <a:cubicBezTo>
                    <a:pt x="51682" y="124776"/>
                    <a:pt x="45808" y="130650"/>
                    <a:pt x="45808" y="137890"/>
                  </a:cubicBezTo>
                  <a:cubicBezTo>
                    <a:pt x="45808" y="145129"/>
                    <a:pt x="51682" y="151004"/>
                    <a:pt x="58922" y="151004"/>
                  </a:cubicBezTo>
                  <a:lnTo>
                    <a:pt x="137604" y="151004"/>
                  </a:lnTo>
                  <a:cubicBezTo>
                    <a:pt x="144844" y="151004"/>
                    <a:pt x="150718" y="145129"/>
                    <a:pt x="150718" y="137890"/>
                  </a:cubicBezTo>
                  <a:cubicBezTo>
                    <a:pt x="150718" y="130650"/>
                    <a:pt x="144844" y="124776"/>
                    <a:pt x="137604" y="124776"/>
                  </a:cubicBezTo>
                  <a:lnTo>
                    <a:pt x="131047" y="124776"/>
                  </a:lnTo>
                  <a:lnTo>
                    <a:pt x="131047" y="85615"/>
                  </a:lnTo>
                  <a:cubicBezTo>
                    <a:pt x="163472" y="74217"/>
                    <a:pt x="186367" y="45079"/>
                    <a:pt x="189789" y="108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8375731-7EB3-4F08-BF76-4BD70625D48F}"/>
                </a:ext>
              </a:extLst>
            </p:cNvPr>
            <p:cNvSpPr/>
            <p:nvPr/>
          </p:nvSpPr>
          <p:spPr>
            <a:xfrm>
              <a:off x="4856841" y="6543302"/>
              <a:ext cx="179640" cy="161676"/>
            </a:xfrm>
            <a:custGeom>
              <a:avLst/>
              <a:gdLst>
                <a:gd name="connsiteX0" fmla="*/ 19850 w 179640"/>
                <a:gd name="connsiteY0" fmla="*/ 32964 h 161676"/>
                <a:gd name="connsiteX1" fmla="*/ 19850 w 179640"/>
                <a:gd name="connsiteY1" fmla="*/ 157275 h 161676"/>
                <a:gd name="connsiteX2" fmla="*/ 26407 w 179640"/>
                <a:gd name="connsiteY2" fmla="*/ 163832 h 161676"/>
                <a:gd name="connsiteX3" fmla="*/ 157545 w 179640"/>
                <a:gd name="connsiteY3" fmla="*/ 163832 h 161676"/>
                <a:gd name="connsiteX4" fmla="*/ 164101 w 179640"/>
                <a:gd name="connsiteY4" fmla="*/ 157275 h 161676"/>
                <a:gd name="connsiteX5" fmla="*/ 164101 w 179640"/>
                <a:gd name="connsiteY5" fmla="*/ 32964 h 161676"/>
                <a:gd name="connsiteX6" fmla="*/ 177215 w 179640"/>
                <a:gd name="connsiteY6" fmla="*/ 19850 h 161676"/>
                <a:gd name="connsiteX7" fmla="*/ 164101 w 179640"/>
                <a:gd name="connsiteY7" fmla="*/ 6737 h 161676"/>
                <a:gd name="connsiteX8" fmla="*/ 19850 w 179640"/>
                <a:gd name="connsiteY8" fmla="*/ 6737 h 161676"/>
                <a:gd name="connsiteX9" fmla="*/ 6737 w 179640"/>
                <a:gd name="connsiteY9" fmla="*/ 19850 h 161676"/>
                <a:gd name="connsiteX10" fmla="*/ 19850 w 179640"/>
                <a:gd name="connsiteY10" fmla="*/ 32964 h 161676"/>
                <a:gd name="connsiteX11" fmla="*/ 49311 w 179640"/>
                <a:gd name="connsiteY11" fmla="*/ 46078 h 161676"/>
                <a:gd name="connsiteX12" fmla="*/ 72306 w 179640"/>
                <a:gd name="connsiteY12" fmla="*/ 46078 h 161676"/>
                <a:gd name="connsiteX13" fmla="*/ 78862 w 179640"/>
                <a:gd name="connsiteY13" fmla="*/ 52634 h 161676"/>
                <a:gd name="connsiteX14" fmla="*/ 72306 w 179640"/>
                <a:gd name="connsiteY14" fmla="*/ 59192 h 161676"/>
                <a:gd name="connsiteX15" fmla="*/ 58563 w 179640"/>
                <a:gd name="connsiteY15" fmla="*/ 59192 h 161676"/>
                <a:gd name="connsiteX16" fmla="*/ 46033 w 179640"/>
                <a:gd name="connsiteY16" fmla="*/ 65075 h 161676"/>
                <a:gd name="connsiteX17" fmla="*/ 40150 w 179640"/>
                <a:gd name="connsiteY17" fmla="*/ 52536 h 161676"/>
                <a:gd name="connsiteX18" fmla="*/ 49581 w 179640"/>
                <a:gd name="connsiteY18" fmla="*/ 46078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9640" h="161676">
                  <a:moveTo>
                    <a:pt x="19850" y="32964"/>
                  </a:moveTo>
                  <a:lnTo>
                    <a:pt x="19850" y="157275"/>
                  </a:lnTo>
                  <a:cubicBezTo>
                    <a:pt x="19850" y="160895"/>
                    <a:pt x="22788" y="163832"/>
                    <a:pt x="26407" y="163832"/>
                  </a:cubicBezTo>
                  <a:lnTo>
                    <a:pt x="157545" y="163832"/>
                  </a:lnTo>
                  <a:cubicBezTo>
                    <a:pt x="161164" y="163832"/>
                    <a:pt x="164101" y="160895"/>
                    <a:pt x="164101" y="157275"/>
                  </a:cubicBezTo>
                  <a:lnTo>
                    <a:pt x="164101" y="32964"/>
                  </a:lnTo>
                  <a:cubicBezTo>
                    <a:pt x="171341" y="32964"/>
                    <a:pt x="177215" y="27090"/>
                    <a:pt x="177215" y="19850"/>
                  </a:cubicBezTo>
                  <a:cubicBezTo>
                    <a:pt x="177215" y="12611"/>
                    <a:pt x="171341" y="6737"/>
                    <a:pt x="164101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  <a:moveTo>
                    <a:pt x="49311" y="46078"/>
                  </a:moveTo>
                  <a:lnTo>
                    <a:pt x="72306" y="46078"/>
                  </a:lnTo>
                  <a:cubicBezTo>
                    <a:pt x="75925" y="46078"/>
                    <a:pt x="78862" y="49015"/>
                    <a:pt x="78862" y="52634"/>
                  </a:cubicBezTo>
                  <a:cubicBezTo>
                    <a:pt x="78862" y="56254"/>
                    <a:pt x="75925" y="59192"/>
                    <a:pt x="72306" y="59192"/>
                  </a:cubicBezTo>
                  <a:lnTo>
                    <a:pt x="58563" y="59192"/>
                  </a:lnTo>
                  <a:cubicBezTo>
                    <a:pt x="56721" y="64275"/>
                    <a:pt x="51117" y="66907"/>
                    <a:pt x="46033" y="65075"/>
                  </a:cubicBezTo>
                  <a:cubicBezTo>
                    <a:pt x="40940" y="63234"/>
                    <a:pt x="38308" y="57629"/>
                    <a:pt x="40150" y="52536"/>
                  </a:cubicBezTo>
                  <a:cubicBezTo>
                    <a:pt x="41578" y="48584"/>
                    <a:pt x="45377" y="45979"/>
                    <a:pt x="49581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18ED6812-A68C-46C5-A4C7-5C40660B2708}"/>
              </a:ext>
            </a:extLst>
          </p:cNvPr>
          <p:cNvGrpSpPr/>
          <p:nvPr/>
        </p:nvGrpSpPr>
        <p:grpSpPr>
          <a:xfrm>
            <a:off x="5563276" y="6621984"/>
            <a:ext cx="323352" cy="207125"/>
            <a:chOff x="5563276" y="6621984"/>
            <a:chExt cx="323352" cy="207125"/>
          </a:xfrm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197D9B0-2FDA-4A05-9369-75E9A2C50DD8}"/>
                </a:ext>
              </a:extLst>
            </p:cNvPr>
            <p:cNvSpPr/>
            <p:nvPr/>
          </p:nvSpPr>
          <p:spPr>
            <a:xfrm>
              <a:off x="5563276" y="6621984"/>
              <a:ext cx="323352" cy="179640"/>
            </a:xfrm>
            <a:custGeom>
              <a:avLst/>
              <a:gdLst>
                <a:gd name="connsiteX0" fmla="*/ 288682 w 323352"/>
                <a:gd name="connsiteY0" fmla="*/ 98532 h 179640"/>
                <a:gd name="connsiteX1" fmla="*/ 288682 w 323352"/>
                <a:gd name="connsiteY1" fmla="*/ 85419 h 179640"/>
                <a:gd name="connsiteX2" fmla="*/ 249341 w 323352"/>
                <a:gd name="connsiteY2" fmla="*/ 46078 h 179640"/>
                <a:gd name="connsiteX3" fmla="*/ 223113 w 323352"/>
                <a:gd name="connsiteY3" fmla="*/ 46078 h 179640"/>
                <a:gd name="connsiteX4" fmla="*/ 223113 w 323352"/>
                <a:gd name="connsiteY4" fmla="*/ 26407 h 179640"/>
                <a:gd name="connsiteX5" fmla="*/ 203443 w 323352"/>
                <a:gd name="connsiteY5" fmla="*/ 6737 h 179640"/>
                <a:gd name="connsiteX6" fmla="*/ 203173 w 323352"/>
                <a:gd name="connsiteY6" fmla="*/ 6737 h 179640"/>
                <a:gd name="connsiteX7" fmla="*/ 26407 w 323352"/>
                <a:gd name="connsiteY7" fmla="*/ 6737 h 179640"/>
                <a:gd name="connsiteX8" fmla="*/ 6737 w 323352"/>
                <a:gd name="connsiteY8" fmla="*/ 26407 h 179640"/>
                <a:gd name="connsiteX9" fmla="*/ 6737 w 323352"/>
                <a:gd name="connsiteY9" fmla="*/ 177395 h 179640"/>
                <a:gd name="connsiteX10" fmla="*/ 39521 w 323352"/>
                <a:gd name="connsiteY10" fmla="*/ 177395 h 179640"/>
                <a:gd name="connsiteX11" fmla="*/ 78862 w 323352"/>
                <a:gd name="connsiteY11" fmla="*/ 138053 h 179640"/>
                <a:gd name="connsiteX12" fmla="*/ 118203 w 323352"/>
                <a:gd name="connsiteY12" fmla="*/ 177395 h 179640"/>
                <a:gd name="connsiteX13" fmla="*/ 196885 w 323352"/>
                <a:gd name="connsiteY13" fmla="*/ 177395 h 179640"/>
                <a:gd name="connsiteX14" fmla="*/ 236227 w 323352"/>
                <a:gd name="connsiteY14" fmla="*/ 138053 h 179640"/>
                <a:gd name="connsiteX15" fmla="*/ 275568 w 323352"/>
                <a:gd name="connsiteY15" fmla="*/ 177395 h 179640"/>
                <a:gd name="connsiteX16" fmla="*/ 308352 w 323352"/>
                <a:gd name="connsiteY16" fmla="*/ 177395 h 179640"/>
                <a:gd name="connsiteX17" fmla="*/ 321466 w 323352"/>
                <a:gd name="connsiteY17" fmla="*/ 164281 h 179640"/>
                <a:gd name="connsiteX18" fmla="*/ 321466 w 323352"/>
                <a:gd name="connsiteY18" fmla="*/ 131497 h 179640"/>
                <a:gd name="connsiteX19" fmla="*/ 288861 w 323352"/>
                <a:gd name="connsiteY19" fmla="*/ 98532 h 179640"/>
                <a:gd name="connsiteX20" fmla="*/ 288682 w 323352"/>
                <a:gd name="connsiteY20" fmla="*/ 98532 h 179640"/>
                <a:gd name="connsiteX21" fmla="*/ 118024 w 323352"/>
                <a:gd name="connsiteY21" fmla="*/ 111646 h 179640"/>
                <a:gd name="connsiteX22" fmla="*/ 91796 w 323352"/>
                <a:gd name="connsiteY22" fmla="*/ 85599 h 179640"/>
                <a:gd name="connsiteX23" fmla="*/ 91796 w 323352"/>
                <a:gd name="connsiteY23" fmla="*/ 85509 h 179640"/>
                <a:gd name="connsiteX24" fmla="*/ 117395 w 323352"/>
                <a:gd name="connsiteY24" fmla="*/ 39880 h 179640"/>
                <a:gd name="connsiteX25" fmla="*/ 118518 w 323352"/>
                <a:gd name="connsiteY25" fmla="*/ 39655 h 179640"/>
                <a:gd name="connsiteX26" fmla="*/ 118742 w 323352"/>
                <a:gd name="connsiteY26" fmla="*/ 39880 h 179640"/>
                <a:gd name="connsiteX27" fmla="*/ 144251 w 323352"/>
                <a:gd name="connsiteY27" fmla="*/ 85509 h 179640"/>
                <a:gd name="connsiteX28" fmla="*/ 118203 w 323352"/>
                <a:gd name="connsiteY28" fmla="*/ 111646 h 179640"/>
                <a:gd name="connsiteX29" fmla="*/ 249161 w 323352"/>
                <a:gd name="connsiteY29" fmla="*/ 65748 h 179640"/>
                <a:gd name="connsiteX30" fmla="*/ 268831 w 323352"/>
                <a:gd name="connsiteY30" fmla="*/ 85419 h 179640"/>
                <a:gd name="connsiteX31" fmla="*/ 268831 w 323352"/>
                <a:gd name="connsiteY31" fmla="*/ 98532 h 179640"/>
                <a:gd name="connsiteX32" fmla="*/ 222933 w 323352"/>
                <a:gd name="connsiteY32" fmla="*/ 98532 h 179640"/>
                <a:gd name="connsiteX33" fmla="*/ 222933 w 323352"/>
                <a:gd name="connsiteY33" fmla="*/ 65748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352" h="179640">
                  <a:moveTo>
                    <a:pt x="288682" y="98532"/>
                  </a:moveTo>
                  <a:lnTo>
                    <a:pt x="288682" y="85419"/>
                  </a:lnTo>
                  <a:cubicBezTo>
                    <a:pt x="288682" y="63691"/>
                    <a:pt x="271068" y="46078"/>
                    <a:pt x="249341" y="46078"/>
                  </a:cubicBezTo>
                  <a:lnTo>
                    <a:pt x="223113" y="46078"/>
                  </a:lnTo>
                  <a:lnTo>
                    <a:pt x="223113" y="26407"/>
                  </a:lnTo>
                  <a:cubicBezTo>
                    <a:pt x="223113" y="15539"/>
                    <a:pt x="214311" y="6737"/>
                    <a:pt x="203443" y="6737"/>
                  </a:cubicBezTo>
                  <a:cubicBezTo>
                    <a:pt x="203353" y="6737"/>
                    <a:pt x="203263" y="6737"/>
                    <a:pt x="203173" y="6737"/>
                  </a:cubicBez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lnTo>
                    <a:pt x="6737" y="177395"/>
                  </a:lnTo>
                  <a:lnTo>
                    <a:pt x="39521" y="177395"/>
                  </a:lnTo>
                  <a:cubicBezTo>
                    <a:pt x="39521" y="155667"/>
                    <a:pt x="57135" y="138053"/>
                    <a:pt x="78862" y="138053"/>
                  </a:cubicBezTo>
                  <a:cubicBezTo>
                    <a:pt x="100589" y="138053"/>
                    <a:pt x="118203" y="155667"/>
                    <a:pt x="118203" y="177395"/>
                  </a:cubicBezTo>
                  <a:lnTo>
                    <a:pt x="196885" y="177395"/>
                  </a:lnTo>
                  <a:cubicBezTo>
                    <a:pt x="196885" y="155667"/>
                    <a:pt x="214499" y="138053"/>
                    <a:pt x="236227" y="138053"/>
                  </a:cubicBezTo>
                  <a:cubicBezTo>
                    <a:pt x="257954" y="138053"/>
                    <a:pt x="275568" y="155667"/>
                    <a:pt x="275568" y="177395"/>
                  </a:cubicBezTo>
                  <a:lnTo>
                    <a:pt x="308352" y="177395"/>
                  </a:lnTo>
                  <a:cubicBezTo>
                    <a:pt x="315592" y="177395"/>
                    <a:pt x="321466" y="171520"/>
                    <a:pt x="321466" y="164281"/>
                  </a:cubicBezTo>
                  <a:lnTo>
                    <a:pt x="321466" y="131497"/>
                  </a:lnTo>
                  <a:cubicBezTo>
                    <a:pt x="321565" y="113389"/>
                    <a:pt x="306969" y="98632"/>
                    <a:pt x="288861" y="98532"/>
                  </a:cubicBezTo>
                  <a:cubicBezTo>
                    <a:pt x="288799" y="98532"/>
                    <a:pt x="288744" y="98532"/>
                    <a:pt x="288682" y="98532"/>
                  </a:cubicBezTo>
                  <a:close/>
                  <a:moveTo>
                    <a:pt x="118024" y="111646"/>
                  </a:moveTo>
                  <a:cubicBezTo>
                    <a:pt x="103590" y="111691"/>
                    <a:pt x="91850" y="100033"/>
                    <a:pt x="91796" y="85599"/>
                  </a:cubicBezTo>
                  <a:cubicBezTo>
                    <a:pt x="91796" y="85571"/>
                    <a:pt x="91796" y="85536"/>
                    <a:pt x="91796" y="85509"/>
                  </a:cubicBezTo>
                  <a:cubicBezTo>
                    <a:pt x="91796" y="72395"/>
                    <a:pt x="113353" y="45000"/>
                    <a:pt x="117395" y="39880"/>
                  </a:cubicBezTo>
                  <a:cubicBezTo>
                    <a:pt x="117637" y="39512"/>
                    <a:pt x="118140" y="39404"/>
                    <a:pt x="118518" y="39655"/>
                  </a:cubicBezTo>
                  <a:cubicBezTo>
                    <a:pt x="118608" y="39710"/>
                    <a:pt x="118679" y="39790"/>
                    <a:pt x="118742" y="39880"/>
                  </a:cubicBezTo>
                  <a:cubicBezTo>
                    <a:pt x="122784" y="45000"/>
                    <a:pt x="144251" y="72395"/>
                    <a:pt x="144251" y="85509"/>
                  </a:cubicBezTo>
                  <a:cubicBezTo>
                    <a:pt x="144251" y="99907"/>
                    <a:pt x="132601" y="111593"/>
                    <a:pt x="118203" y="111646"/>
                  </a:cubicBezTo>
                  <a:close/>
                  <a:moveTo>
                    <a:pt x="249161" y="65748"/>
                  </a:moveTo>
                  <a:cubicBezTo>
                    <a:pt x="260029" y="65748"/>
                    <a:pt x="268831" y="74551"/>
                    <a:pt x="268831" y="85419"/>
                  </a:cubicBezTo>
                  <a:lnTo>
                    <a:pt x="268831" y="98532"/>
                  </a:lnTo>
                  <a:lnTo>
                    <a:pt x="222933" y="98532"/>
                  </a:lnTo>
                  <a:lnTo>
                    <a:pt x="222933" y="6574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94DD24F-FC98-41FE-8309-59D5821054F2}"/>
                </a:ext>
              </a:extLst>
            </p:cNvPr>
            <p:cNvSpPr/>
            <p:nvPr/>
          </p:nvSpPr>
          <p:spPr>
            <a:xfrm>
              <a:off x="5609174" y="6766235"/>
              <a:ext cx="62874" cy="62874"/>
            </a:xfrm>
            <a:custGeom>
              <a:avLst/>
              <a:gdLst>
                <a:gd name="connsiteX0" fmla="*/ 59192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2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2" y="32964"/>
                  </a:moveTo>
                  <a:cubicBezTo>
                    <a:pt x="59192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2" y="18479"/>
                    <a:pt x="5919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610DA24-D0AB-4DDC-B2AC-572D7A428239}"/>
                </a:ext>
              </a:extLst>
            </p:cNvPr>
            <p:cNvSpPr/>
            <p:nvPr/>
          </p:nvSpPr>
          <p:spPr>
            <a:xfrm>
              <a:off x="5766538" y="6766235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6F4BAB5B-DC54-410D-94F2-0B4760E72FA2}"/>
              </a:ext>
            </a:extLst>
          </p:cNvPr>
          <p:cNvGrpSpPr/>
          <p:nvPr/>
        </p:nvGrpSpPr>
        <p:grpSpPr>
          <a:xfrm>
            <a:off x="502543" y="7889615"/>
            <a:ext cx="324879" cy="326008"/>
            <a:chOff x="502543" y="7889615"/>
            <a:chExt cx="324879" cy="326008"/>
          </a:xfrm>
        </p:grpSpPr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5C0409A-0AE8-43AF-83A1-D34D53D7E2E4}"/>
                </a:ext>
              </a:extLst>
            </p:cNvPr>
            <p:cNvSpPr/>
            <p:nvPr/>
          </p:nvSpPr>
          <p:spPr>
            <a:xfrm>
              <a:off x="502543" y="7889615"/>
              <a:ext cx="143712" cy="143712"/>
            </a:xfrm>
            <a:custGeom>
              <a:avLst/>
              <a:gdLst>
                <a:gd name="connsiteX0" fmla="*/ 72305 w 143712"/>
                <a:gd name="connsiteY0" fmla="*/ 6737 h 143712"/>
                <a:gd name="connsiteX1" fmla="*/ 6737 w 143712"/>
                <a:gd name="connsiteY1" fmla="*/ 72305 h 143712"/>
                <a:gd name="connsiteX2" fmla="*/ 72305 w 143712"/>
                <a:gd name="connsiteY2" fmla="*/ 137874 h 143712"/>
                <a:gd name="connsiteX3" fmla="*/ 137874 w 143712"/>
                <a:gd name="connsiteY3" fmla="*/ 72305 h 143712"/>
                <a:gd name="connsiteX4" fmla="*/ 72305 w 143712"/>
                <a:gd name="connsiteY4" fmla="*/ 6737 h 143712"/>
                <a:gd name="connsiteX5" fmla="*/ 72305 w 143712"/>
                <a:gd name="connsiteY5" fmla="*/ 118203 h 143712"/>
                <a:gd name="connsiteX6" fmla="*/ 65748 w 143712"/>
                <a:gd name="connsiteY6" fmla="*/ 111646 h 143712"/>
                <a:gd name="connsiteX7" fmla="*/ 72305 w 143712"/>
                <a:gd name="connsiteY7" fmla="*/ 105090 h 143712"/>
                <a:gd name="connsiteX8" fmla="*/ 78862 w 143712"/>
                <a:gd name="connsiteY8" fmla="*/ 111646 h 143712"/>
                <a:gd name="connsiteX9" fmla="*/ 72305 w 143712"/>
                <a:gd name="connsiteY9" fmla="*/ 118203 h 143712"/>
                <a:gd name="connsiteX10" fmla="*/ 78862 w 143712"/>
                <a:gd name="connsiteY10" fmla="*/ 85419 h 143712"/>
                <a:gd name="connsiteX11" fmla="*/ 72305 w 143712"/>
                <a:gd name="connsiteY11" fmla="*/ 91976 h 143712"/>
                <a:gd name="connsiteX12" fmla="*/ 65748 w 143712"/>
                <a:gd name="connsiteY12" fmla="*/ 85419 h 143712"/>
                <a:gd name="connsiteX13" fmla="*/ 65748 w 143712"/>
                <a:gd name="connsiteY13" fmla="*/ 32964 h 143712"/>
                <a:gd name="connsiteX14" fmla="*/ 72305 w 143712"/>
                <a:gd name="connsiteY14" fmla="*/ 26407 h 143712"/>
                <a:gd name="connsiteX15" fmla="*/ 78862 w 143712"/>
                <a:gd name="connsiteY15" fmla="*/ 3296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712" h="143712">
                  <a:moveTo>
                    <a:pt x="72305" y="6737"/>
                  </a:moveTo>
                  <a:cubicBezTo>
                    <a:pt x="36092" y="6737"/>
                    <a:pt x="6737" y="36090"/>
                    <a:pt x="6737" y="72305"/>
                  </a:cubicBezTo>
                  <a:cubicBezTo>
                    <a:pt x="6737" y="108520"/>
                    <a:pt x="36092" y="137874"/>
                    <a:pt x="72305" y="137874"/>
                  </a:cubicBezTo>
                  <a:cubicBezTo>
                    <a:pt x="108518" y="137874"/>
                    <a:pt x="137874" y="108520"/>
                    <a:pt x="137874" y="72305"/>
                  </a:cubicBezTo>
                  <a:cubicBezTo>
                    <a:pt x="137874" y="36090"/>
                    <a:pt x="108518" y="6737"/>
                    <a:pt x="72305" y="6737"/>
                  </a:cubicBezTo>
                  <a:close/>
                  <a:moveTo>
                    <a:pt x="72305" y="118203"/>
                  </a:moveTo>
                  <a:cubicBezTo>
                    <a:pt x="68684" y="118203"/>
                    <a:pt x="65748" y="115266"/>
                    <a:pt x="65748" y="111646"/>
                  </a:cubicBezTo>
                  <a:cubicBezTo>
                    <a:pt x="65748" y="108026"/>
                    <a:pt x="68684" y="105090"/>
                    <a:pt x="72305" y="105090"/>
                  </a:cubicBezTo>
                  <a:cubicBezTo>
                    <a:pt x="75927" y="105090"/>
                    <a:pt x="78862" y="108026"/>
                    <a:pt x="78862" y="111646"/>
                  </a:cubicBezTo>
                  <a:cubicBezTo>
                    <a:pt x="78862" y="115266"/>
                    <a:pt x="75927" y="118203"/>
                    <a:pt x="72305" y="118203"/>
                  </a:cubicBezTo>
                  <a:close/>
                  <a:moveTo>
                    <a:pt x="78862" y="85419"/>
                  </a:moveTo>
                  <a:cubicBezTo>
                    <a:pt x="78862" y="89039"/>
                    <a:pt x="75927" y="91976"/>
                    <a:pt x="72305" y="91976"/>
                  </a:cubicBezTo>
                  <a:cubicBezTo>
                    <a:pt x="68684" y="91976"/>
                    <a:pt x="65748" y="89039"/>
                    <a:pt x="65748" y="85419"/>
                  </a:cubicBezTo>
                  <a:lnTo>
                    <a:pt x="65748" y="32964"/>
                  </a:lnTo>
                  <a:cubicBezTo>
                    <a:pt x="65748" y="29344"/>
                    <a:pt x="68684" y="26407"/>
                    <a:pt x="72305" y="26407"/>
                  </a:cubicBezTo>
                  <a:cubicBezTo>
                    <a:pt x="75927" y="26407"/>
                    <a:pt x="78862" y="29344"/>
                    <a:pt x="7886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7EC800A-57C8-49C9-A345-8ED63428EF18}"/>
                </a:ext>
              </a:extLst>
            </p:cNvPr>
            <p:cNvSpPr/>
            <p:nvPr/>
          </p:nvSpPr>
          <p:spPr>
            <a:xfrm>
              <a:off x="620836" y="7955145"/>
              <a:ext cx="206586" cy="260478"/>
            </a:xfrm>
            <a:custGeom>
              <a:avLst/>
              <a:gdLst>
                <a:gd name="connsiteX0" fmla="*/ 201915 w 206586"/>
                <a:gd name="connsiteY0" fmla="*/ 91026 h 260478"/>
                <a:gd name="connsiteX1" fmla="*/ 108952 w 206586"/>
                <a:gd name="connsiteY1" fmla="*/ 8212 h 260478"/>
                <a:gd name="connsiteX2" fmla="*/ 100598 w 206586"/>
                <a:gd name="connsiteY2" fmla="*/ 8212 h 260478"/>
                <a:gd name="connsiteX3" fmla="*/ 7904 w 206586"/>
                <a:gd name="connsiteY3" fmla="*/ 91026 h 260478"/>
                <a:gd name="connsiteX4" fmla="*/ 6737 w 206586"/>
                <a:gd name="connsiteY4" fmla="*/ 93451 h 260478"/>
                <a:gd name="connsiteX5" fmla="*/ 6737 w 206586"/>
                <a:gd name="connsiteY5" fmla="*/ 255936 h 260478"/>
                <a:gd name="connsiteX6" fmla="*/ 78593 w 206586"/>
                <a:gd name="connsiteY6" fmla="*/ 255936 h 260478"/>
                <a:gd name="connsiteX7" fmla="*/ 78593 w 206586"/>
                <a:gd name="connsiteY7" fmla="*/ 190367 h 260478"/>
                <a:gd name="connsiteX8" fmla="*/ 91706 w 206586"/>
                <a:gd name="connsiteY8" fmla="*/ 177253 h 260478"/>
                <a:gd name="connsiteX9" fmla="*/ 117934 w 206586"/>
                <a:gd name="connsiteY9" fmla="*/ 177253 h 260478"/>
                <a:gd name="connsiteX10" fmla="*/ 131047 w 206586"/>
                <a:gd name="connsiteY10" fmla="*/ 190367 h 260478"/>
                <a:gd name="connsiteX11" fmla="*/ 131047 w 206586"/>
                <a:gd name="connsiteY11" fmla="*/ 255936 h 260478"/>
                <a:gd name="connsiteX12" fmla="*/ 202904 w 206586"/>
                <a:gd name="connsiteY12" fmla="*/ 255936 h 260478"/>
                <a:gd name="connsiteX13" fmla="*/ 202904 w 206586"/>
                <a:gd name="connsiteY13" fmla="*/ 93451 h 260478"/>
                <a:gd name="connsiteX14" fmla="*/ 201915 w 206586"/>
                <a:gd name="connsiteY14" fmla="*/ 91026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586" h="260478">
                  <a:moveTo>
                    <a:pt x="201915" y="91026"/>
                  </a:moveTo>
                  <a:lnTo>
                    <a:pt x="108952" y="8212"/>
                  </a:lnTo>
                  <a:cubicBezTo>
                    <a:pt x="106515" y="6245"/>
                    <a:pt x="103035" y="6245"/>
                    <a:pt x="100598" y="8212"/>
                  </a:cubicBezTo>
                  <a:lnTo>
                    <a:pt x="7904" y="91026"/>
                  </a:lnTo>
                  <a:cubicBezTo>
                    <a:pt x="7190" y="91637"/>
                    <a:pt x="6766" y="92517"/>
                    <a:pt x="6737" y="93451"/>
                  </a:cubicBezTo>
                  <a:lnTo>
                    <a:pt x="6737" y="255936"/>
                  </a:lnTo>
                  <a:lnTo>
                    <a:pt x="78593" y="255936"/>
                  </a:lnTo>
                  <a:lnTo>
                    <a:pt x="78593" y="190367"/>
                  </a:lnTo>
                  <a:cubicBezTo>
                    <a:pt x="78593" y="183128"/>
                    <a:pt x="84464" y="177253"/>
                    <a:pt x="91706" y="177253"/>
                  </a:cubicBezTo>
                  <a:lnTo>
                    <a:pt x="117934" y="177253"/>
                  </a:lnTo>
                  <a:cubicBezTo>
                    <a:pt x="125176" y="177253"/>
                    <a:pt x="131047" y="183128"/>
                    <a:pt x="131047" y="190367"/>
                  </a:cubicBezTo>
                  <a:lnTo>
                    <a:pt x="131047" y="255936"/>
                  </a:lnTo>
                  <a:lnTo>
                    <a:pt x="202904" y="255936"/>
                  </a:lnTo>
                  <a:lnTo>
                    <a:pt x="202904" y="93451"/>
                  </a:lnTo>
                  <a:cubicBezTo>
                    <a:pt x="202920" y="92544"/>
                    <a:pt x="202563" y="91664"/>
                    <a:pt x="201915" y="910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7C0387F1-8393-45DF-B7D9-8EE79745418E}"/>
              </a:ext>
            </a:extLst>
          </p:cNvPr>
          <p:cNvGrpSpPr/>
          <p:nvPr/>
        </p:nvGrpSpPr>
        <p:grpSpPr>
          <a:xfrm>
            <a:off x="891734" y="7889615"/>
            <a:ext cx="324609" cy="326008"/>
            <a:chOff x="891734" y="7889615"/>
            <a:chExt cx="324609" cy="326008"/>
          </a:xfrm>
        </p:grpSpPr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A508264-15F2-4790-A4E6-F1F84D55808D}"/>
                </a:ext>
              </a:extLst>
            </p:cNvPr>
            <p:cNvSpPr/>
            <p:nvPr/>
          </p:nvSpPr>
          <p:spPr>
            <a:xfrm>
              <a:off x="891734" y="7889615"/>
              <a:ext cx="143712" cy="143712"/>
            </a:xfrm>
            <a:custGeom>
              <a:avLst/>
              <a:gdLst>
                <a:gd name="connsiteX0" fmla="*/ 72305 w 143712"/>
                <a:gd name="connsiteY0" fmla="*/ 6737 h 143712"/>
                <a:gd name="connsiteX1" fmla="*/ 6737 w 143712"/>
                <a:gd name="connsiteY1" fmla="*/ 72305 h 143712"/>
                <a:gd name="connsiteX2" fmla="*/ 72305 w 143712"/>
                <a:gd name="connsiteY2" fmla="*/ 137874 h 143712"/>
                <a:gd name="connsiteX3" fmla="*/ 137874 w 143712"/>
                <a:gd name="connsiteY3" fmla="*/ 72305 h 143712"/>
                <a:gd name="connsiteX4" fmla="*/ 72305 w 143712"/>
                <a:gd name="connsiteY4" fmla="*/ 6737 h 143712"/>
                <a:gd name="connsiteX5" fmla="*/ 103203 w 143712"/>
                <a:gd name="connsiteY5" fmla="*/ 93862 h 143712"/>
                <a:gd name="connsiteX6" fmla="*/ 103203 w 143712"/>
                <a:gd name="connsiteY6" fmla="*/ 102844 h 143712"/>
                <a:gd name="connsiteX7" fmla="*/ 98533 w 143712"/>
                <a:gd name="connsiteY7" fmla="*/ 104820 h 143712"/>
                <a:gd name="connsiteX8" fmla="*/ 93952 w 143712"/>
                <a:gd name="connsiteY8" fmla="*/ 102844 h 143712"/>
                <a:gd name="connsiteX9" fmla="*/ 72305 w 143712"/>
                <a:gd name="connsiteY9" fmla="*/ 81287 h 143712"/>
                <a:gd name="connsiteX10" fmla="*/ 50748 w 143712"/>
                <a:gd name="connsiteY10" fmla="*/ 102844 h 143712"/>
                <a:gd name="connsiteX11" fmla="*/ 46078 w 143712"/>
                <a:gd name="connsiteY11" fmla="*/ 104820 h 143712"/>
                <a:gd name="connsiteX12" fmla="*/ 39665 w 143712"/>
                <a:gd name="connsiteY12" fmla="*/ 97949 h 143712"/>
                <a:gd name="connsiteX13" fmla="*/ 41497 w 143712"/>
                <a:gd name="connsiteY13" fmla="*/ 93592 h 143712"/>
                <a:gd name="connsiteX14" fmla="*/ 63054 w 143712"/>
                <a:gd name="connsiteY14" fmla="*/ 72036 h 143712"/>
                <a:gd name="connsiteX15" fmla="*/ 41497 w 143712"/>
                <a:gd name="connsiteY15" fmla="*/ 50479 h 143712"/>
                <a:gd name="connsiteX16" fmla="*/ 43805 w 143712"/>
                <a:gd name="connsiteY16" fmla="*/ 41497 h 143712"/>
                <a:gd name="connsiteX17" fmla="*/ 50479 w 143712"/>
                <a:gd name="connsiteY17" fmla="*/ 41497 h 143712"/>
                <a:gd name="connsiteX18" fmla="*/ 72036 w 143712"/>
                <a:gd name="connsiteY18" fmla="*/ 63054 h 143712"/>
                <a:gd name="connsiteX19" fmla="*/ 93682 w 143712"/>
                <a:gd name="connsiteY19" fmla="*/ 41497 h 143712"/>
                <a:gd name="connsiteX20" fmla="*/ 102664 w 143712"/>
                <a:gd name="connsiteY20" fmla="*/ 43805 h 143712"/>
                <a:gd name="connsiteX21" fmla="*/ 102664 w 143712"/>
                <a:gd name="connsiteY21" fmla="*/ 50479 h 143712"/>
                <a:gd name="connsiteX22" fmla="*/ 81108 w 143712"/>
                <a:gd name="connsiteY22" fmla="*/ 72125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3712" h="143712">
                  <a:moveTo>
                    <a:pt x="72305" y="6737"/>
                  </a:move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ubicBezTo>
                    <a:pt x="137874" y="36090"/>
                    <a:pt x="108521" y="6737"/>
                    <a:pt x="72305" y="6737"/>
                  </a:cubicBezTo>
                  <a:close/>
                  <a:moveTo>
                    <a:pt x="103203" y="93862"/>
                  </a:moveTo>
                  <a:cubicBezTo>
                    <a:pt x="105619" y="96368"/>
                    <a:pt x="105619" y="100338"/>
                    <a:pt x="103203" y="102844"/>
                  </a:cubicBezTo>
                  <a:cubicBezTo>
                    <a:pt x="101973" y="104092"/>
                    <a:pt x="100293" y="104802"/>
                    <a:pt x="98533" y="104820"/>
                  </a:cubicBezTo>
                  <a:cubicBezTo>
                    <a:pt x="96799" y="104802"/>
                    <a:pt x="95155" y="104092"/>
                    <a:pt x="93952" y="102844"/>
                  </a:cubicBezTo>
                  <a:lnTo>
                    <a:pt x="72305" y="81287"/>
                  </a:lnTo>
                  <a:lnTo>
                    <a:pt x="50748" y="102844"/>
                  </a:lnTo>
                  <a:cubicBezTo>
                    <a:pt x="49518" y="104092"/>
                    <a:pt x="47838" y="104802"/>
                    <a:pt x="46078" y="104820"/>
                  </a:cubicBezTo>
                  <a:cubicBezTo>
                    <a:pt x="42413" y="104694"/>
                    <a:pt x="39539" y="101613"/>
                    <a:pt x="39665" y="97949"/>
                  </a:cubicBezTo>
                  <a:cubicBezTo>
                    <a:pt x="39727" y="96323"/>
                    <a:pt x="40374" y="94769"/>
                    <a:pt x="41497" y="93592"/>
                  </a:cubicBezTo>
                  <a:lnTo>
                    <a:pt x="63054" y="72036"/>
                  </a:lnTo>
                  <a:lnTo>
                    <a:pt x="41497" y="50479"/>
                  </a:lnTo>
                  <a:cubicBezTo>
                    <a:pt x="39656" y="47362"/>
                    <a:pt x="40688" y="43338"/>
                    <a:pt x="43805" y="41497"/>
                  </a:cubicBezTo>
                  <a:cubicBezTo>
                    <a:pt x="45862" y="40275"/>
                    <a:pt x="48422" y="40275"/>
                    <a:pt x="50479" y="41497"/>
                  </a:cubicBezTo>
                  <a:lnTo>
                    <a:pt x="72036" y="63054"/>
                  </a:lnTo>
                  <a:lnTo>
                    <a:pt x="93682" y="41497"/>
                  </a:lnTo>
                  <a:cubicBezTo>
                    <a:pt x="96799" y="39655"/>
                    <a:pt x="100823" y="40688"/>
                    <a:pt x="102664" y="43805"/>
                  </a:cubicBezTo>
                  <a:cubicBezTo>
                    <a:pt x="103886" y="45862"/>
                    <a:pt x="103886" y="48422"/>
                    <a:pt x="102664" y="50479"/>
                  </a:cubicBezTo>
                  <a:lnTo>
                    <a:pt x="81108" y="72125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61C4F1C-8CCB-4EA5-89F3-565466B55BA1}"/>
                </a:ext>
              </a:extLst>
            </p:cNvPr>
            <p:cNvSpPr/>
            <p:nvPr/>
          </p:nvSpPr>
          <p:spPr>
            <a:xfrm>
              <a:off x="1009757" y="7955145"/>
              <a:ext cx="206586" cy="260478"/>
            </a:xfrm>
            <a:custGeom>
              <a:avLst/>
              <a:gdLst>
                <a:gd name="connsiteX0" fmla="*/ 202275 w 206586"/>
                <a:gd name="connsiteY0" fmla="*/ 91026 h 260478"/>
                <a:gd name="connsiteX1" fmla="*/ 109311 w 206586"/>
                <a:gd name="connsiteY1" fmla="*/ 8212 h 260478"/>
                <a:gd name="connsiteX2" fmla="*/ 100958 w 206586"/>
                <a:gd name="connsiteY2" fmla="*/ 8212 h 260478"/>
                <a:gd name="connsiteX3" fmla="*/ 7994 w 206586"/>
                <a:gd name="connsiteY3" fmla="*/ 91026 h 260478"/>
                <a:gd name="connsiteX4" fmla="*/ 6737 w 206586"/>
                <a:gd name="connsiteY4" fmla="*/ 93451 h 260478"/>
                <a:gd name="connsiteX5" fmla="*/ 6737 w 206586"/>
                <a:gd name="connsiteY5" fmla="*/ 255936 h 260478"/>
                <a:gd name="connsiteX6" fmla="*/ 78593 w 206586"/>
                <a:gd name="connsiteY6" fmla="*/ 255936 h 260478"/>
                <a:gd name="connsiteX7" fmla="*/ 78593 w 206586"/>
                <a:gd name="connsiteY7" fmla="*/ 190367 h 260478"/>
                <a:gd name="connsiteX8" fmla="*/ 91706 w 206586"/>
                <a:gd name="connsiteY8" fmla="*/ 177253 h 260478"/>
                <a:gd name="connsiteX9" fmla="*/ 117934 w 206586"/>
                <a:gd name="connsiteY9" fmla="*/ 177253 h 260478"/>
                <a:gd name="connsiteX10" fmla="*/ 131048 w 206586"/>
                <a:gd name="connsiteY10" fmla="*/ 190367 h 260478"/>
                <a:gd name="connsiteX11" fmla="*/ 131048 w 206586"/>
                <a:gd name="connsiteY11" fmla="*/ 255936 h 260478"/>
                <a:gd name="connsiteX12" fmla="*/ 202904 w 206586"/>
                <a:gd name="connsiteY12" fmla="*/ 255936 h 260478"/>
                <a:gd name="connsiteX13" fmla="*/ 202904 w 206586"/>
                <a:gd name="connsiteY13" fmla="*/ 93451 h 260478"/>
                <a:gd name="connsiteX14" fmla="*/ 202275 w 206586"/>
                <a:gd name="connsiteY14" fmla="*/ 91026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586" h="260478">
                  <a:moveTo>
                    <a:pt x="202275" y="91026"/>
                  </a:moveTo>
                  <a:lnTo>
                    <a:pt x="109311" y="8212"/>
                  </a:lnTo>
                  <a:cubicBezTo>
                    <a:pt x="106877" y="6245"/>
                    <a:pt x="103392" y="6245"/>
                    <a:pt x="100958" y="8212"/>
                  </a:cubicBezTo>
                  <a:lnTo>
                    <a:pt x="7994" y="91026"/>
                  </a:lnTo>
                  <a:cubicBezTo>
                    <a:pt x="7257" y="91628"/>
                    <a:pt x="6799" y="92499"/>
                    <a:pt x="6737" y="93451"/>
                  </a:cubicBezTo>
                  <a:lnTo>
                    <a:pt x="6737" y="255936"/>
                  </a:lnTo>
                  <a:lnTo>
                    <a:pt x="78593" y="255936"/>
                  </a:lnTo>
                  <a:lnTo>
                    <a:pt x="78593" y="190367"/>
                  </a:lnTo>
                  <a:cubicBezTo>
                    <a:pt x="78593" y="183128"/>
                    <a:pt x="84467" y="177253"/>
                    <a:pt x="91706" y="177253"/>
                  </a:cubicBezTo>
                  <a:lnTo>
                    <a:pt x="117934" y="177253"/>
                  </a:lnTo>
                  <a:cubicBezTo>
                    <a:pt x="125173" y="177253"/>
                    <a:pt x="131048" y="183128"/>
                    <a:pt x="131048" y="190367"/>
                  </a:cubicBezTo>
                  <a:lnTo>
                    <a:pt x="131048" y="255936"/>
                  </a:lnTo>
                  <a:lnTo>
                    <a:pt x="202904" y="255936"/>
                  </a:lnTo>
                  <a:lnTo>
                    <a:pt x="202904" y="93451"/>
                  </a:lnTo>
                  <a:cubicBezTo>
                    <a:pt x="203020" y="92589"/>
                    <a:pt x="202796" y="91718"/>
                    <a:pt x="202275" y="910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D28789CF-797E-453C-9288-2E1AACB23218}"/>
              </a:ext>
            </a:extLst>
          </p:cNvPr>
          <p:cNvGrpSpPr/>
          <p:nvPr/>
        </p:nvGrpSpPr>
        <p:grpSpPr>
          <a:xfrm>
            <a:off x="1281104" y="7889615"/>
            <a:ext cx="324609" cy="326008"/>
            <a:chOff x="1281104" y="7889615"/>
            <a:chExt cx="324609" cy="326008"/>
          </a:xfrm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46951EF-EB78-4153-AA82-8FBA226B577E}"/>
                </a:ext>
              </a:extLst>
            </p:cNvPr>
            <p:cNvSpPr/>
            <p:nvPr/>
          </p:nvSpPr>
          <p:spPr>
            <a:xfrm>
              <a:off x="1281104" y="7889615"/>
              <a:ext cx="143712" cy="143712"/>
            </a:xfrm>
            <a:custGeom>
              <a:avLst/>
              <a:gdLst>
                <a:gd name="connsiteX0" fmla="*/ 72305 w 143712"/>
                <a:gd name="connsiteY0" fmla="*/ 6737 h 143712"/>
                <a:gd name="connsiteX1" fmla="*/ 6737 w 143712"/>
                <a:gd name="connsiteY1" fmla="*/ 72305 h 143712"/>
                <a:gd name="connsiteX2" fmla="*/ 72305 w 143712"/>
                <a:gd name="connsiteY2" fmla="*/ 137874 h 143712"/>
                <a:gd name="connsiteX3" fmla="*/ 137874 w 143712"/>
                <a:gd name="connsiteY3" fmla="*/ 72305 h 143712"/>
                <a:gd name="connsiteX4" fmla="*/ 72305 w 143712"/>
                <a:gd name="connsiteY4" fmla="*/ 6737 h 143712"/>
                <a:gd name="connsiteX5" fmla="*/ 109311 w 143712"/>
                <a:gd name="connsiteY5" fmla="*/ 57574 h 143712"/>
                <a:gd name="connsiteX6" fmla="*/ 63413 w 143712"/>
                <a:gd name="connsiteY6" fmla="*/ 96916 h 143712"/>
                <a:gd name="connsiteX7" fmla="*/ 59191 w 143712"/>
                <a:gd name="connsiteY7" fmla="*/ 98532 h 143712"/>
                <a:gd name="connsiteX8" fmla="*/ 54521 w 143712"/>
                <a:gd name="connsiteY8" fmla="*/ 96557 h 143712"/>
                <a:gd name="connsiteX9" fmla="*/ 34850 w 143712"/>
                <a:gd name="connsiteY9" fmla="*/ 76886 h 143712"/>
                <a:gd name="connsiteX10" fmla="*/ 32542 w 143712"/>
                <a:gd name="connsiteY10" fmla="*/ 67904 h 143712"/>
                <a:gd name="connsiteX11" fmla="*/ 41524 w 143712"/>
                <a:gd name="connsiteY11" fmla="*/ 65595 h 143712"/>
                <a:gd name="connsiteX12" fmla="*/ 43832 w 143712"/>
                <a:gd name="connsiteY12" fmla="*/ 67904 h 143712"/>
                <a:gd name="connsiteX13" fmla="*/ 59191 w 143712"/>
                <a:gd name="connsiteY13" fmla="*/ 83263 h 143712"/>
                <a:gd name="connsiteX14" fmla="*/ 100509 w 143712"/>
                <a:gd name="connsiteY14" fmla="*/ 47874 h 143712"/>
                <a:gd name="connsiteX15" fmla="*/ 109985 w 143712"/>
                <a:gd name="connsiteY15" fmla="*/ 48368 h 143712"/>
                <a:gd name="connsiteX16" fmla="*/ 109491 w 143712"/>
                <a:gd name="connsiteY16" fmla="*/ 5784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43712">
                  <a:moveTo>
                    <a:pt x="72305" y="6737"/>
                  </a:move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ubicBezTo>
                    <a:pt x="137874" y="36090"/>
                    <a:pt x="108521" y="6737"/>
                    <a:pt x="72305" y="6737"/>
                  </a:cubicBezTo>
                  <a:close/>
                  <a:moveTo>
                    <a:pt x="109311" y="57574"/>
                  </a:moveTo>
                  <a:lnTo>
                    <a:pt x="63413" y="96916"/>
                  </a:lnTo>
                  <a:cubicBezTo>
                    <a:pt x="62245" y="97940"/>
                    <a:pt x="60745" y="98515"/>
                    <a:pt x="59191" y="98532"/>
                  </a:cubicBezTo>
                  <a:cubicBezTo>
                    <a:pt x="57431" y="98515"/>
                    <a:pt x="55751" y="97805"/>
                    <a:pt x="54521" y="96557"/>
                  </a:cubicBezTo>
                  <a:lnTo>
                    <a:pt x="34850" y="76886"/>
                  </a:lnTo>
                  <a:cubicBezTo>
                    <a:pt x="31733" y="75045"/>
                    <a:pt x="30700" y="71021"/>
                    <a:pt x="32542" y="67904"/>
                  </a:cubicBezTo>
                  <a:cubicBezTo>
                    <a:pt x="34392" y="64787"/>
                    <a:pt x="38416" y="63754"/>
                    <a:pt x="41524" y="65595"/>
                  </a:cubicBezTo>
                  <a:cubicBezTo>
                    <a:pt x="42476" y="66161"/>
                    <a:pt x="43266" y="66952"/>
                    <a:pt x="43832" y="67904"/>
                  </a:cubicBezTo>
                  <a:lnTo>
                    <a:pt x="59191" y="83263"/>
                  </a:lnTo>
                  <a:lnTo>
                    <a:pt x="100509" y="47874"/>
                  </a:lnTo>
                  <a:cubicBezTo>
                    <a:pt x="103266" y="45395"/>
                    <a:pt x="107506" y="45611"/>
                    <a:pt x="109985" y="48368"/>
                  </a:cubicBezTo>
                  <a:cubicBezTo>
                    <a:pt x="112464" y="51126"/>
                    <a:pt x="112248" y="55365"/>
                    <a:pt x="109491" y="578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49EA11A-FBD8-488E-9ACC-C93A1E93F144}"/>
                </a:ext>
              </a:extLst>
            </p:cNvPr>
            <p:cNvSpPr/>
            <p:nvPr/>
          </p:nvSpPr>
          <p:spPr>
            <a:xfrm>
              <a:off x="1399127" y="7955145"/>
              <a:ext cx="206586" cy="260478"/>
            </a:xfrm>
            <a:custGeom>
              <a:avLst/>
              <a:gdLst>
                <a:gd name="connsiteX0" fmla="*/ 202185 w 206586"/>
                <a:gd name="connsiteY0" fmla="*/ 91026 h 260478"/>
                <a:gd name="connsiteX1" fmla="*/ 109221 w 206586"/>
                <a:gd name="connsiteY1" fmla="*/ 8212 h 260478"/>
                <a:gd name="connsiteX2" fmla="*/ 100868 w 206586"/>
                <a:gd name="connsiteY2" fmla="*/ 8212 h 260478"/>
                <a:gd name="connsiteX3" fmla="*/ 7904 w 206586"/>
                <a:gd name="connsiteY3" fmla="*/ 91026 h 260478"/>
                <a:gd name="connsiteX4" fmla="*/ 6737 w 206586"/>
                <a:gd name="connsiteY4" fmla="*/ 93451 h 260478"/>
                <a:gd name="connsiteX5" fmla="*/ 6737 w 206586"/>
                <a:gd name="connsiteY5" fmla="*/ 255936 h 260478"/>
                <a:gd name="connsiteX6" fmla="*/ 78593 w 206586"/>
                <a:gd name="connsiteY6" fmla="*/ 255936 h 260478"/>
                <a:gd name="connsiteX7" fmla="*/ 78593 w 206586"/>
                <a:gd name="connsiteY7" fmla="*/ 190367 h 260478"/>
                <a:gd name="connsiteX8" fmla="*/ 91706 w 206586"/>
                <a:gd name="connsiteY8" fmla="*/ 177253 h 260478"/>
                <a:gd name="connsiteX9" fmla="*/ 117934 w 206586"/>
                <a:gd name="connsiteY9" fmla="*/ 177253 h 260478"/>
                <a:gd name="connsiteX10" fmla="*/ 131047 w 206586"/>
                <a:gd name="connsiteY10" fmla="*/ 190367 h 260478"/>
                <a:gd name="connsiteX11" fmla="*/ 131047 w 206586"/>
                <a:gd name="connsiteY11" fmla="*/ 255936 h 260478"/>
                <a:gd name="connsiteX12" fmla="*/ 202904 w 206586"/>
                <a:gd name="connsiteY12" fmla="*/ 255936 h 260478"/>
                <a:gd name="connsiteX13" fmla="*/ 202904 w 206586"/>
                <a:gd name="connsiteY13" fmla="*/ 93451 h 260478"/>
                <a:gd name="connsiteX14" fmla="*/ 202185 w 206586"/>
                <a:gd name="connsiteY14" fmla="*/ 91026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586" h="260478">
                  <a:moveTo>
                    <a:pt x="202185" y="91026"/>
                  </a:moveTo>
                  <a:lnTo>
                    <a:pt x="109221" y="8212"/>
                  </a:lnTo>
                  <a:cubicBezTo>
                    <a:pt x="106787" y="6245"/>
                    <a:pt x="103302" y="6245"/>
                    <a:pt x="100868" y="8212"/>
                  </a:cubicBezTo>
                  <a:lnTo>
                    <a:pt x="7904" y="91026"/>
                  </a:lnTo>
                  <a:cubicBezTo>
                    <a:pt x="7195" y="91637"/>
                    <a:pt x="6763" y="92517"/>
                    <a:pt x="6737" y="93451"/>
                  </a:cubicBezTo>
                  <a:lnTo>
                    <a:pt x="6737" y="255936"/>
                  </a:lnTo>
                  <a:lnTo>
                    <a:pt x="78593" y="255936"/>
                  </a:lnTo>
                  <a:lnTo>
                    <a:pt x="78593" y="190367"/>
                  </a:lnTo>
                  <a:cubicBezTo>
                    <a:pt x="78593" y="183128"/>
                    <a:pt x="84467" y="177253"/>
                    <a:pt x="91706" y="177253"/>
                  </a:cubicBezTo>
                  <a:lnTo>
                    <a:pt x="117934" y="177253"/>
                  </a:lnTo>
                  <a:cubicBezTo>
                    <a:pt x="125173" y="177253"/>
                    <a:pt x="131047" y="183128"/>
                    <a:pt x="131047" y="190367"/>
                  </a:cubicBezTo>
                  <a:lnTo>
                    <a:pt x="131047" y="255936"/>
                  </a:lnTo>
                  <a:lnTo>
                    <a:pt x="202904" y="255936"/>
                  </a:lnTo>
                  <a:lnTo>
                    <a:pt x="202904" y="93451"/>
                  </a:lnTo>
                  <a:cubicBezTo>
                    <a:pt x="202984" y="92580"/>
                    <a:pt x="202724" y="91709"/>
                    <a:pt x="202185" y="910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D239CF6E-D501-4B2F-991E-C796877AADE9}"/>
              </a:ext>
            </a:extLst>
          </p:cNvPr>
          <p:cNvGrpSpPr/>
          <p:nvPr/>
        </p:nvGrpSpPr>
        <p:grpSpPr>
          <a:xfrm>
            <a:off x="2838224" y="7889615"/>
            <a:ext cx="320478" cy="323352"/>
            <a:chOff x="2838224" y="7889615"/>
            <a:chExt cx="320478" cy="323352"/>
          </a:xfrm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58C1081-3849-4CBD-96EA-888AC9C5290F}"/>
                </a:ext>
              </a:extLst>
            </p:cNvPr>
            <p:cNvSpPr/>
            <p:nvPr/>
          </p:nvSpPr>
          <p:spPr>
            <a:xfrm>
              <a:off x="2838224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72305 w 143712"/>
                <a:gd name="connsiteY5" fmla="*/ 118203 h 143712"/>
                <a:gd name="connsiteX6" fmla="*/ 65748 w 143712"/>
                <a:gd name="connsiteY6" fmla="*/ 111646 h 143712"/>
                <a:gd name="connsiteX7" fmla="*/ 72305 w 143712"/>
                <a:gd name="connsiteY7" fmla="*/ 105090 h 143712"/>
                <a:gd name="connsiteX8" fmla="*/ 78862 w 143712"/>
                <a:gd name="connsiteY8" fmla="*/ 111646 h 143712"/>
                <a:gd name="connsiteX9" fmla="*/ 72314 w 143712"/>
                <a:gd name="connsiteY9" fmla="*/ 118212 h 143712"/>
                <a:gd name="connsiteX10" fmla="*/ 71946 w 143712"/>
                <a:gd name="connsiteY10" fmla="*/ 118203 h 143712"/>
                <a:gd name="connsiteX11" fmla="*/ 78862 w 143712"/>
                <a:gd name="connsiteY11" fmla="*/ 85419 h 143712"/>
                <a:gd name="connsiteX12" fmla="*/ 72305 w 143712"/>
                <a:gd name="connsiteY12" fmla="*/ 91976 h 143712"/>
                <a:gd name="connsiteX13" fmla="*/ 65748 w 143712"/>
                <a:gd name="connsiteY13" fmla="*/ 85419 h 143712"/>
                <a:gd name="connsiteX14" fmla="*/ 65748 w 143712"/>
                <a:gd name="connsiteY14" fmla="*/ 32964 h 143712"/>
                <a:gd name="connsiteX15" fmla="*/ 72305 w 143712"/>
                <a:gd name="connsiteY15" fmla="*/ 26407 h 143712"/>
                <a:gd name="connsiteX16" fmla="*/ 78862 w 143712"/>
                <a:gd name="connsiteY16" fmla="*/ 3296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72305" y="118203"/>
                  </a:moveTo>
                  <a:cubicBezTo>
                    <a:pt x="68685" y="118203"/>
                    <a:pt x="65748" y="115266"/>
                    <a:pt x="65748" y="111646"/>
                  </a:cubicBezTo>
                  <a:cubicBezTo>
                    <a:pt x="65748" y="108026"/>
                    <a:pt x="68685" y="105090"/>
                    <a:pt x="72305" y="105090"/>
                  </a:cubicBezTo>
                  <a:cubicBezTo>
                    <a:pt x="75925" y="105090"/>
                    <a:pt x="78862" y="108026"/>
                    <a:pt x="78862" y="111646"/>
                  </a:cubicBezTo>
                  <a:cubicBezTo>
                    <a:pt x="78871" y="115266"/>
                    <a:pt x="75934" y="118203"/>
                    <a:pt x="72314" y="118212"/>
                  </a:cubicBezTo>
                  <a:cubicBezTo>
                    <a:pt x="72189" y="118212"/>
                    <a:pt x="72072" y="118212"/>
                    <a:pt x="71946" y="118203"/>
                  </a:cubicBezTo>
                  <a:close/>
                  <a:moveTo>
                    <a:pt x="78862" y="85419"/>
                  </a:moveTo>
                  <a:cubicBezTo>
                    <a:pt x="78862" y="89039"/>
                    <a:pt x="75925" y="91976"/>
                    <a:pt x="72305" y="91976"/>
                  </a:cubicBezTo>
                  <a:cubicBezTo>
                    <a:pt x="68685" y="91976"/>
                    <a:pt x="65748" y="89039"/>
                    <a:pt x="65748" y="85419"/>
                  </a:cubicBezTo>
                  <a:lnTo>
                    <a:pt x="65748" y="32964"/>
                  </a:lnTo>
                  <a:cubicBezTo>
                    <a:pt x="65748" y="29344"/>
                    <a:pt x="68685" y="26407"/>
                    <a:pt x="72305" y="26407"/>
                  </a:cubicBezTo>
                  <a:cubicBezTo>
                    <a:pt x="75925" y="26407"/>
                    <a:pt x="78862" y="29344"/>
                    <a:pt x="7886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ED3F176-EDDC-44F5-BF87-6E4139FA6DF1}"/>
                </a:ext>
              </a:extLst>
            </p:cNvPr>
            <p:cNvSpPr/>
            <p:nvPr/>
          </p:nvSpPr>
          <p:spPr>
            <a:xfrm>
              <a:off x="2943134" y="7889615"/>
              <a:ext cx="215568" cy="323352"/>
            </a:xfrm>
            <a:custGeom>
              <a:avLst/>
              <a:gdLst>
                <a:gd name="connsiteX0" fmla="*/ 21826 w 215568"/>
                <a:gd name="connsiteY0" fmla="*/ 6737 h 323352"/>
                <a:gd name="connsiteX1" fmla="*/ 33027 w 215568"/>
                <a:gd name="connsiteY1" fmla="*/ 126637 h 323352"/>
                <a:gd name="connsiteX2" fmla="*/ 6737 w 215568"/>
                <a:gd name="connsiteY2" fmla="*/ 147844 h 323352"/>
                <a:gd name="connsiteX3" fmla="*/ 6737 w 215568"/>
                <a:gd name="connsiteY3" fmla="*/ 321466 h 323352"/>
                <a:gd name="connsiteX4" fmla="*/ 216556 w 215568"/>
                <a:gd name="connsiteY4" fmla="*/ 321466 h 323352"/>
                <a:gd name="connsiteX5" fmla="*/ 216556 w 215568"/>
                <a:gd name="connsiteY5" fmla="*/ 7096 h 323352"/>
                <a:gd name="connsiteX6" fmla="*/ 124760 w 215568"/>
                <a:gd name="connsiteY6" fmla="*/ 282125 h 323352"/>
                <a:gd name="connsiteX7" fmla="*/ 111646 w 215568"/>
                <a:gd name="connsiteY7" fmla="*/ 295239 h 323352"/>
                <a:gd name="connsiteX8" fmla="*/ 98533 w 215568"/>
                <a:gd name="connsiteY8" fmla="*/ 282125 h 323352"/>
                <a:gd name="connsiteX9" fmla="*/ 98533 w 215568"/>
                <a:gd name="connsiteY9" fmla="*/ 242783 h 323352"/>
                <a:gd name="connsiteX10" fmla="*/ 111646 w 215568"/>
                <a:gd name="connsiteY10" fmla="*/ 230119 h 323352"/>
                <a:gd name="connsiteX11" fmla="*/ 120628 w 215568"/>
                <a:gd name="connsiteY11" fmla="*/ 233981 h 323352"/>
                <a:gd name="connsiteX12" fmla="*/ 124490 w 215568"/>
                <a:gd name="connsiteY12" fmla="*/ 242963 h 323352"/>
                <a:gd name="connsiteX13" fmla="*/ 124760 w 215568"/>
                <a:gd name="connsiteY13" fmla="*/ 183772 h 323352"/>
                <a:gd name="connsiteX14" fmla="*/ 111646 w 215568"/>
                <a:gd name="connsiteY14" fmla="*/ 196885 h 323352"/>
                <a:gd name="connsiteX15" fmla="*/ 98533 w 215568"/>
                <a:gd name="connsiteY15" fmla="*/ 183772 h 323352"/>
                <a:gd name="connsiteX16" fmla="*/ 98533 w 215568"/>
                <a:gd name="connsiteY16" fmla="*/ 144431 h 323352"/>
                <a:gd name="connsiteX17" fmla="*/ 111646 w 215568"/>
                <a:gd name="connsiteY17" fmla="*/ 131317 h 323352"/>
                <a:gd name="connsiteX18" fmla="*/ 120628 w 215568"/>
                <a:gd name="connsiteY18" fmla="*/ 135179 h 323352"/>
                <a:gd name="connsiteX19" fmla="*/ 124490 w 215568"/>
                <a:gd name="connsiteY19" fmla="*/ 144161 h 323352"/>
                <a:gd name="connsiteX20" fmla="*/ 124760 w 215568"/>
                <a:gd name="connsiteY20" fmla="*/ 84970 h 323352"/>
                <a:gd name="connsiteX21" fmla="*/ 111646 w 215568"/>
                <a:gd name="connsiteY21" fmla="*/ 98083 h 323352"/>
                <a:gd name="connsiteX22" fmla="*/ 98533 w 215568"/>
                <a:gd name="connsiteY22" fmla="*/ 84970 h 323352"/>
                <a:gd name="connsiteX23" fmla="*/ 98533 w 215568"/>
                <a:gd name="connsiteY23" fmla="*/ 45629 h 323352"/>
                <a:gd name="connsiteX24" fmla="*/ 111646 w 215568"/>
                <a:gd name="connsiteY24" fmla="*/ 32515 h 323352"/>
                <a:gd name="connsiteX25" fmla="*/ 120628 w 215568"/>
                <a:gd name="connsiteY25" fmla="*/ 36377 h 323352"/>
                <a:gd name="connsiteX26" fmla="*/ 124490 w 215568"/>
                <a:gd name="connsiteY26" fmla="*/ 4535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5568" h="323352">
                  <a:moveTo>
                    <a:pt x="21826" y="6737"/>
                  </a:moveTo>
                  <a:cubicBezTo>
                    <a:pt x="58024" y="36754"/>
                    <a:pt x="63045" y="90431"/>
                    <a:pt x="33027" y="126637"/>
                  </a:cubicBezTo>
                  <a:cubicBezTo>
                    <a:pt x="25769" y="135386"/>
                    <a:pt x="16832" y="142598"/>
                    <a:pt x="6737" y="147844"/>
                  </a:cubicBezTo>
                  <a:lnTo>
                    <a:pt x="6737" y="321466"/>
                  </a:lnTo>
                  <a:lnTo>
                    <a:pt x="216556" y="321466"/>
                  </a:lnTo>
                  <a:lnTo>
                    <a:pt x="216556" y="7096"/>
                  </a:lnTo>
                  <a:close/>
                  <a:moveTo>
                    <a:pt x="124760" y="282125"/>
                  </a:moveTo>
                  <a:cubicBezTo>
                    <a:pt x="124760" y="289364"/>
                    <a:pt x="118886" y="295239"/>
                    <a:pt x="111646" y="295239"/>
                  </a:cubicBezTo>
                  <a:cubicBezTo>
                    <a:pt x="104407" y="295239"/>
                    <a:pt x="98533" y="289364"/>
                    <a:pt x="98533" y="282125"/>
                  </a:cubicBezTo>
                  <a:lnTo>
                    <a:pt x="98533" y="242783"/>
                  </a:lnTo>
                  <a:cubicBezTo>
                    <a:pt x="98775" y="235715"/>
                    <a:pt x="104577" y="230119"/>
                    <a:pt x="111646" y="230119"/>
                  </a:cubicBezTo>
                  <a:cubicBezTo>
                    <a:pt x="115032" y="230173"/>
                    <a:pt x="118257" y="231556"/>
                    <a:pt x="120628" y="233981"/>
                  </a:cubicBezTo>
                  <a:cubicBezTo>
                    <a:pt x="123062" y="236335"/>
                    <a:pt x="124455" y="239577"/>
                    <a:pt x="124490" y="242963"/>
                  </a:cubicBezTo>
                  <a:close/>
                  <a:moveTo>
                    <a:pt x="124760" y="183772"/>
                  </a:moveTo>
                  <a:cubicBezTo>
                    <a:pt x="124760" y="191011"/>
                    <a:pt x="118886" y="196885"/>
                    <a:pt x="111646" y="196885"/>
                  </a:cubicBezTo>
                  <a:cubicBezTo>
                    <a:pt x="104407" y="196885"/>
                    <a:pt x="98533" y="191011"/>
                    <a:pt x="98533" y="183772"/>
                  </a:cubicBezTo>
                  <a:lnTo>
                    <a:pt x="98533" y="144431"/>
                  </a:lnTo>
                  <a:cubicBezTo>
                    <a:pt x="98533" y="137191"/>
                    <a:pt x="104407" y="131317"/>
                    <a:pt x="111646" y="131317"/>
                  </a:cubicBezTo>
                  <a:cubicBezTo>
                    <a:pt x="115032" y="131371"/>
                    <a:pt x="118257" y="132754"/>
                    <a:pt x="120628" y="135179"/>
                  </a:cubicBezTo>
                  <a:cubicBezTo>
                    <a:pt x="123062" y="137533"/>
                    <a:pt x="124455" y="140775"/>
                    <a:pt x="124490" y="144161"/>
                  </a:cubicBezTo>
                  <a:close/>
                  <a:moveTo>
                    <a:pt x="124760" y="84970"/>
                  </a:moveTo>
                  <a:cubicBezTo>
                    <a:pt x="124760" y="92209"/>
                    <a:pt x="118886" y="98083"/>
                    <a:pt x="111646" y="98083"/>
                  </a:cubicBezTo>
                  <a:cubicBezTo>
                    <a:pt x="104407" y="98083"/>
                    <a:pt x="98533" y="92209"/>
                    <a:pt x="98533" y="84970"/>
                  </a:cubicBezTo>
                  <a:lnTo>
                    <a:pt x="98533" y="45629"/>
                  </a:lnTo>
                  <a:cubicBezTo>
                    <a:pt x="98533" y="38389"/>
                    <a:pt x="104407" y="32515"/>
                    <a:pt x="111646" y="32515"/>
                  </a:cubicBezTo>
                  <a:cubicBezTo>
                    <a:pt x="115032" y="32569"/>
                    <a:pt x="118257" y="33952"/>
                    <a:pt x="120628" y="36377"/>
                  </a:cubicBezTo>
                  <a:cubicBezTo>
                    <a:pt x="123062" y="38731"/>
                    <a:pt x="124455" y="41973"/>
                    <a:pt x="124490" y="4535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64CC5CE3-B04A-401A-B07B-1B5AECDF0719}"/>
              </a:ext>
            </a:extLst>
          </p:cNvPr>
          <p:cNvGrpSpPr/>
          <p:nvPr/>
        </p:nvGrpSpPr>
        <p:grpSpPr>
          <a:xfrm>
            <a:off x="3227504" y="7889615"/>
            <a:ext cx="320479" cy="323352"/>
            <a:chOff x="3227504" y="7889615"/>
            <a:chExt cx="320479" cy="323352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3914FDA-8DB5-4675-8667-1D3E400B9B0A}"/>
                </a:ext>
              </a:extLst>
            </p:cNvPr>
            <p:cNvSpPr/>
            <p:nvPr/>
          </p:nvSpPr>
          <p:spPr>
            <a:xfrm>
              <a:off x="3227504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103203 w 143712"/>
                <a:gd name="connsiteY5" fmla="*/ 93862 h 143712"/>
                <a:gd name="connsiteX6" fmla="*/ 103203 w 143712"/>
                <a:gd name="connsiteY6" fmla="*/ 102844 h 143712"/>
                <a:gd name="connsiteX7" fmla="*/ 98533 w 143712"/>
                <a:gd name="connsiteY7" fmla="*/ 104820 h 143712"/>
                <a:gd name="connsiteX8" fmla="*/ 93952 w 143712"/>
                <a:gd name="connsiteY8" fmla="*/ 102844 h 143712"/>
                <a:gd name="connsiteX9" fmla="*/ 72305 w 143712"/>
                <a:gd name="connsiteY9" fmla="*/ 81287 h 143712"/>
                <a:gd name="connsiteX10" fmla="*/ 50749 w 143712"/>
                <a:gd name="connsiteY10" fmla="*/ 102844 h 143712"/>
                <a:gd name="connsiteX11" fmla="*/ 46078 w 143712"/>
                <a:gd name="connsiteY11" fmla="*/ 104820 h 143712"/>
                <a:gd name="connsiteX12" fmla="*/ 39665 w 143712"/>
                <a:gd name="connsiteY12" fmla="*/ 97949 h 143712"/>
                <a:gd name="connsiteX13" fmla="*/ 41497 w 143712"/>
                <a:gd name="connsiteY13" fmla="*/ 93592 h 143712"/>
                <a:gd name="connsiteX14" fmla="*/ 63054 w 143712"/>
                <a:gd name="connsiteY14" fmla="*/ 72036 h 143712"/>
                <a:gd name="connsiteX15" fmla="*/ 41946 w 143712"/>
                <a:gd name="connsiteY15" fmla="*/ 50479 h 143712"/>
                <a:gd name="connsiteX16" fmla="*/ 44254 w 143712"/>
                <a:gd name="connsiteY16" fmla="*/ 41497 h 143712"/>
                <a:gd name="connsiteX17" fmla="*/ 50928 w 143712"/>
                <a:gd name="connsiteY17" fmla="*/ 41497 h 143712"/>
                <a:gd name="connsiteX18" fmla="*/ 72485 w 143712"/>
                <a:gd name="connsiteY18" fmla="*/ 63054 h 143712"/>
                <a:gd name="connsiteX19" fmla="*/ 94132 w 143712"/>
                <a:gd name="connsiteY19" fmla="*/ 41497 h 143712"/>
                <a:gd name="connsiteX20" fmla="*/ 103114 w 143712"/>
                <a:gd name="connsiteY20" fmla="*/ 43805 h 143712"/>
                <a:gd name="connsiteX21" fmla="*/ 103114 w 143712"/>
                <a:gd name="connsiteY21" fmla="*/ 50479 h 143712"/>
                <a:gd name="connsiteX22" fmla="*/ 81557 w 143712"/>
                <a:gd name="connsiteY22" fmla="*/ 72125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103203" y="93862"/>
                  </a:moveTo>
                  <a:cubicBezTo>
                    <a:pt x="105619" y="96368"/>
                    <a:pt x="105619" y="100338"/>
                    <a:pt x="103203" y="102844"/>
                  </a:cubicBezTo>
                  <a:cubicBezTo>
                    <a:pt x="101973" y="104092"/>
                    <a:pt x="100293" y="104802"/>
                    <a:pt x="98533" y="104820"/>
                  </a:cubicBezTo>
                  <a:cubicBezTo>
                    <a:pt x="96799" y="104802"/>
                    <a:pt x="95156" y="104092"/>
                    <a:pt x="93952" y="102844"/>
                  </a:cubicBezTo>
                  <a:lnTo>
                    <a:pt x="72305" y="81287"/>
                  </a:lnTo>
                  <a:lnTo>
                    <a:pt x="50749" y="102844"/>
                  </a:lnTo>
                  <a:cubicBezTo>
                    <a:pt x="49518" y="104092"/>
                    <a:pt x="47838" y="104802"/>
                    <a:pt x="46078" y="104820"/>
                  </a:cubicBezTo>
                  <a:cubicBezTo>
                    <a:pt x="42413" y="104694"/>
                    <a:pt x="39539" y="101613"/>
                    <a:pt x="39665" y="97949"/>
                  </a:cubicBezTo>
                  <a:cubicBezTo>
                    <a:pt x="39727" y="96323"/>
                    <a:pt x="40374" y="94769"/>
                    <a:pt x="41497" y="93592"/>
                  </a:cubicBezTo>
                  <a:lnTo>
                    <a:pt x="63054" y="72036"/>
                  </a:lnTo>
                  <a:lnTo>
                    <a:pt x="41946" y="50479"/>
                  </a:lnTo>
                  <a:cubicBezTo>
                    <a:pt x="40105" y="47362"/>
                    <a:pt x="41138" y="43338"/>
                    <a:pt x="44254" y="41497"/>
                  </a:cubicBezTo>
                  <a:cubicBezTo>
                    <a:pt x="46311" y="40275"/>
                    <a:pt x="48871" y="40275"/>
                    <a:pt x="50928" y="41497"/>
                  </a:cubicBezTo>
                  <a:lnTo>
                    <a:pt x="72485" y="63054"/>
                  </a:lnTo>
                  <a:lnTo>
                    <a:pt x="94132" y="41497"/>
                  </a:lnTo>
                  <a:cubicBezTo>
                    <a:pt x="97248" y="39655"/>
                    <a:pt x="101272" y="40688"/>
                    <a:pt x="103114" y="43805"/>
                  </a:cubicBezTo>
                  <a:cubicBezTo>
                    <a:pt x="104335" y="45862"/>
                    <a:pt x="104335" y="48422"/>
                    <a:pt x="103114" y="50479"/>
                  </a:cubicBezTo>
                  <a:lnTo>
                    <a:pt x="81557" y="72125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2C8CBB0-BF7A-471F-894E-A70BE3646AEA}"/>
                </a:ext>
              </a:extLst>
            </p:cNvPr>
            <p:cNvSpPr/>
            <p:nvPr/>
          </p:nvSpPr>
          <p:spPr>
            <a:xfrm>
              <a:off x="3332415" y="7889615"/>
              <a:ext cx="215568" cy="323352"/>
            </a:xfrm>
            <a:custGeom>
              <a:avLst/>
              <a:gdLst>
                <a:gd name="connsiteX0" fmla="*/ 21826 w 215568"/>
                <a:gd name="connsiteY0" fmla="*/ 6737 h 323352"/>
                <a:gd name="connsiteX1" fmla="*/ 33027 w 215568"/>
                <a:gd name="connsiteY1" fmla="*/ 126637 h 323352"/>
                <a:gd name="connsiteX2" fmla="*/ 6737 w 215568"/>
                <a:gd name="connsiteY2" fmla="*/ 147844 h 323352"/>
                <a:gd name="connsiteX3" fmla="*/ 6737 w 215568"/>
                <a:gd name="connsiteY3" fmla="*/ 321466 h 323352"/>
                <a:gd name="connsiteX4" fmla="*/ 216556 w 215568"/>
                <a:gd name="connsiteY4" fmla="*/ 321466 h 323352"/>
                <a:gd name="connsiteX5" fmla="*/ 216556 w 215568"/>
                <a:gd name="connsiteY5" fmla="*/ 7096 h 323352"/>
                <a:gd name="connsiteX6" fmla="*/ 124760 w 215568"/>
                <a:gd name="connsiteY6" fmla="*/ 282125 h 323352"/>
                <a:gd name="connsiteX7" fmla="*/ 111646 w 215568"/>
                <a:gd name="connsiteY7" fmla="*/ 295239 h 323352"/>
                <a:gd name="connsiteX8" fmla="*/ 98533 w 215568"/>
                <a:gd name="connsiteY8" fmla="*/ 282125 h 323352"/>
                <a:gd name="connsiteX9" fmla="*/ 98533 w 215568"/>
                <a:gd name="connsiteY9" fmla="*/ 242783 h 323352"/>
                <a:gd name="connsiteX10" fmla="*/ 111646 w 215568"/>
                <a:gd name="connsiteY10" fmla="*/ 229670 h 323352"/>
                <a:gd name="connsiteX11" fmla="*/ 120628 w 215568"/>
                <a:gd name="connsiteY11" fmla="*/ 233532 h 323352"/>
                <a:gd name="connsiteX12" fmla="*/ 124490 w 215568"/>
                <a:gd name="connsiteY12" fmla="*/ 242514 h 323352"/>
                <a:gd name="connsiteX13" fmla="*/ 124760 w 215568"/>
                <a:gd name="connsiteY13" fmla="*/ 183772 h 323352"/>
                <a:gd name="connsiteX14" fmla="*/ 111646 w 215568"/>
                <a:gd name="connsiteY14" fmla="*/ 196885 h 323352"/>
                <a:gd name="connsiteX15" fmla="*/ 98533 w 215568"/>
                <a:gd name="connsiteY15" fmla="*/ 183772 h 323352"/>
                <a:gd name="connsiteX16" fmla="*/ 98533 w 215568"/>
                <a:gd name="connsiteY16" fmla="*/ 144431 h 323352"/>
                <a:gd name="connsiteX17" fmla="*/ 111646 w 215568"/>
                <a:gd name="connsiteY17" fmla="*/ 131317 h 323352"/>
                <a:gd name="connsiteX18" fmla="*/ 120628 w 215568"/>
                <a:gd name="connsiteY18" fmla="*/ 135179 h 323352"/>
                <a:gd name="connsiteX19" fmla="*/ 124490 w 215568"/>
                <a:gd name="connsiteY19" fmla="*/ 144161 h 323352"/>
                <a:gd name="connsiteX20" fmla="*/ 124760 w 215568"/>
                <a:gd name="connsiteY20" fmla="*/ 84970 h 323352"/>
                <a:gd name="connsiteX21" fmla="*/ 111646 w 215568"/>
                <a:gd name="connsiteY21" fmla="*/ 98083 h 323352"/>
                <a:gd name="connsiteX22" fmla="*/ 98533 w 215568"/>
                <a:gd name="connsiteY22" fmla="*/ 84970 h 323352"/>
                <a:gd name="connsiteX23" fmla="*/ 98533 w 215568"/>
                <a:gd name="connsiteY23" fmla="*/ 45629 h 323352"/>
                <a:gd name="connsiteX24" fmla="*/ 111646 w 215568"/>
                <a:gd name="connsiteY24" fmla="*/ 32515 h 323352"/>
                <a:gd name="connsiteX25" fmla="*/ 120628 w 215568"/>
                <a:gd name="connsiteY25" fmla="*/ 36377 h 323352"/>
                <a:gd name="connsiteX26" fmla="*/ 124490 w 215568"/>
                <a:gd name="connsiteY26" fmla="*/ 4535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5568" h="323352">
                  <a:moveTo>
                    <a:pt x="21826" y="6737"/>
                  </a:moveTo>
                  <a:cubicBezTo>
                    <a:pt x="58024" y="36754"/>
                    <a:pt x="63045" y="90431"/>
                    <a:pt x="33027" y="126637"/>
                  </a:cubicBezTo>
                  <a:cubicBezTo>
                    <a:pt x="25769" y="135386"/>
                    <a:pt x="16832" y="142598"/>
                    <a:pt x="6737" y="147844"/>
                  </a:cubicBezTo>
                  <a:lnTo>
                    <a:pt x="6737" y="321466"/>
                  </a:lnTo>
                  <a:lnTo>
                    <a:pt x="216556" y="321466"/>
                  </a:lnTo>
                  <a:lnTo>
                    <a:pt x="216556" y="7096"/>
                  </a:lnTo>
                  <a:close/>
                  <a:moveTo>
                    <a:pt x="124760" y="282125"/>
                  </a:moveTo>
                  <a:cubicBezTo>
                    <a:pt x="124760" y="289364"/>
                    <a:pt x="118886" y="295239"/>
                    <a:pt x="111646" y="295239"/>
                  </a:cubicBezTo>
                  <a:cubicBezTo>
                    <a:pt x="104407" y="295239"/>
                    <a:pt x="98533" y="289364"/>
                    <a:pt x="98533" y="282125"/>
                  </a:cubicBezTo>
                  <a:lnTo>
                    <a:pt x="98533" y="242783"/>
                  </a:lnTo>
                  <a:cubicBezTo>
                    <a:pt x="98533" y="235544"/>
                    <a:pt x="104407" y="229670"/>
                    <a:pt x="111646" y="229670"/>
                  </a:cubicBezTo>
                  <a:cubicBezTo>
                    <a:pt x="115032" y="229724"/>
                    <a:pt x="118257" y="231107"/>
                    <a:pt x="120628" y="233532"/>
                  </a:cubicBezTo>
                  <a:cubicBezTo>
                    <a:pt x="123062" y="235886"/>
                    <a:pt x="124455" y="239128"/>
                    <a:pt x="124490" y="242514"/>
                  </a:cubicBezTo>
                  <a:close/>
                  <a:moveTo>
                    <a:pt x="124760" y="183772"/>
                  </a:moveTo>
                  <a:cubicBezTo>
                    <a:pt x="124760" y="191011"/>
                    <a:pt x="118886" y="196885"/>
                    <a:pt x="111646" y="196885"/>
                  </a:cubicBezTo>
                  <a:cubicBezTo>
                    <a:pt x="104407" y="196885"/>
                    <a:pt x="98533" y="191011"/>
                    <a:pt x="98533" y="183772"/>
                  </a:cubicBezTo>
                  <a:lnTo>
                    <a:pt x="98533" y="144431"/>
                  </a:lnTo>
                  <a:cubicBezTo>
                    <a:pt x="98533" y="137191"/>
                    <a:pt x="104407" y="131317"/>
                    <a:pt x="111646" y="131317"/>
                  </a:cubicBezTo>
                  <a:cubicBezTo>
                    <a:pt x="115032" y="131371"/>
                    <a:pt x="118257" y="132754"/>
                    <a:pt x="120628" y="135179"/>
                  </a:cubicBezTo>
                  <a:cubicBezTo>
                    <a:pt x="123062" y="137533"/>
                    <a:pt x="124455" y="140775"/>
                    <a:pt x="124490" y="144161"/>
                  </a:cubicBezTo>
                  <a:close/>
                  <a:moveTo>
                    <a:pt x="124760" y="84970"/>
                  </a:moveTo>
                  <a:cubicBezTo>
                    <a:pt x="124760" y="92209"/>
                    <a:pt x="118886" y="98083"/>
                    <a:pt x="111646" y="98083"/>
                  </a:cubicBezTo>
                  <a:cubicBezTo>
                    <a:pt x="104407" y="98083"/>
                    <a:pt x="98533" y="92209"/>
                    <a:pt x="98533" y="84970"/>
                  </a:cubicBezTo>
                  <a:lnTo>
                    <a:pt x="98533" y="45629"/>
                  </a:lnTo>
                  <a:cubicBezTo>
                    <a:pt x="98533" y="38389"/>
                    <a:pt x="104407" y="32515"/>
                    <a:pt x="111646" y="32515"/>
                  </a:cubicBezTo>
                  <a:cubicBezTo>
                    <a:pt x="115032" y="32569"/>
                    <a:pt x="118257" y="33952"/>
                    <a:pt x="120628" y="36377"/>
                  </a:cubicBezTo>
                  <a:cubicBezTo>
                    <a:pt x="123062" y="38731"/>
                    <a:pt x="124455" y="41973"/>
                    <a:pt x="124490" y="4535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DC1AB48C-279E-4181-973A-F6502FA3F4E7}"/>
              </a:ext>
            </a:extLst>
          </p:cNvPr>
          <p:cNvGrpSpPr/>
          <p:nvPr/>
        </p:nvGrpSpPr>
        <p:grpSpPr>
          <a:xfrm>
            <a:off x="3616605" y="7889615"/>
            <a:ext cx="320658" cy="323352"/>
            <a:chOff x="3616605" y="7889615"/>
            <a:chExt cx="320658" cy="323352"/>
          </a:xfrm>
        </p:grpSpPr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254F37B9-1D14-4D61-9BD0-AA44764D9C40}"/>
                </a:ext>
              </a:extLst>
            </p:cNvPr>
            <p:cNvSpPr/>
            <p:nvPr/>
          </p:nvSpPr>
          <p:spPr>
            <a:xfrm>
              <a:off x="3616605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109401 w 143712"/>
                <a:gd name="connsiteY5" fmla="*/ 57574 h 143712"/>
                <a:gd name="connsiteX6" fmla="*/ 63503 w 143712"/>
                <a:gd name="connsiteY6" fmla="*/ 96916 h 143712"/>
                <a:gd name="connsiteX7" fmla="*/ 54521 w 143712"/>
                <a:gd name="connsiteY7" fmla="*/ 96916 h 143712"/>
                <a:gd name="connsiteX8" fmla="*/ 34850 w 143712"/>
                <a:gd name="connsiteY8" fmla="*/ 77245 h 143712"/>
                <a:gd name="connsiteX9" fmla="*/ 32542 w 143712"/>
                <a:gd name="connsiteY9" fmla="*/ 68263 h 143712"/>
                <a:gd name="connsiteX10" fmla="*/ 41524 w 143712"/>
                <a:gd name="connsiteY10" fmla="*/ 65955 h 143712"/>
                <a:gd name="connsiteX11" fmla="*/ 43832 w 143712"/>
                <a:gd name="connsiteY11" fmla="*/ 68263 h 143712"/>
                <a:gd name="connsiteX12" fmla="*/ 59191 w 143712"/>
                <a:gd name="connsiteY12" fmla="*/ 83622 h 143712"/>
                <a:gd name="connsiteX13" fmla="*/ 100509 w 143712"/>
                <a:gd name="connsiteY13" fmla="*/ 48233 h 143712"/>
                <a:gd name="connsiteX14" fmla="*/ 109985 w 143712"/>
                <a:gd name="connsiteY14" fmla="*/ 48727 h 143712"/>
                <a:gd name="connsiteX15" fmla="*/ 109491 w 143712"/>
                <a:gd name="connsiteY15" fmla="*/ 58203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109401" y="57574"/>
                  </a:moveTo>
                  <a:lnTo>
                    <a:pt x="63503" y="96916"/>
                  </a:lnTo>
                  <a:cubicBezTo>
                    <a:pt x="61015" y="99386"/>
                    <a:pt x="57009" y="99386"/>
                    <a:pt x="54521" y="96916"/>
                  </a:cubicBezTo>
                  <a:lnTo>
                    <a:pt x="34850" y="77245"/>
                  </a:lnTo>
                  <a:cubicBezTo>
                    <a:pt x="31734" y="75404"/>
                    <a:pt x="30700" y="71380"/>
                    <a:pt x="32542" y="68263"/>
                  </a:cubicBezTo>
                  <a:cubicBezTo>
                    <a:pt x="34392" y="65146"/>
                    <a:pt x="38416" y="64114"/>
                    <a:pt x="41524" y="65955"/>
                  </a:cubicBezTo>
                  <a:cubicBezTo>
                    <a:pt x="42476" y="66521"/>
                    <a:pt x="43266" y="67311"/>
                    <a:pt x="43832" y="68263"/>
                  </a:cubicBezTo>
                  <a:lnTo>
                    <a:pt x="59191" y="83622"/>
                  </a:lnTo>
                  <a:lnTo>
                    <a:pt x="100509" y="48233"/>
                  </a:lnTo>
                  <a:cubicBezTo>
                    <a:pt x="103266" y="45754"/>
                    <a:pt x="107506" y="45970"/>
                    <a:pt x="109985" y="48727"/>
                  </a:cubicBezTo>
                  <a:cubicBezTo>
                    <a:pt x="112464" y="51485"/>
                    <a:pt x="112248" y="55724"/>
                    <a:pt x="109491" y="5820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A13EFA4-3FA4-438E-BA5F-348E9C5A23A7}"/>
                </a:ext>
              </a:extLst>
            </p:cNvPr>
            <p:cNvSpPr/>
            <p:nvPr/>
          </p:nvSpPr>
          <p:spPr>
            <a:xfrm>
              <a:off x="3721695" y="7889615"/>
              <a:ext cx="215568" cy="323352"/>
            </a:xfrm>
            <a:custGeom>
              <a:avLst/>
              <a:gdLst>
                <a:gd name="connsiteX0" fmla="*/ 21826 w 215568"/>
                <a:gd name="connsiteY0" fmla="*/ 6737 h 323352"/>
                <a:gd name="connsiteX1" fmla="*/ 33027 w 215568"/>
                <a:gd name="connsiteY1" fmla="*/ 126637 h 323352"/>
                <a:gd name="connsiteX2" fmla="*/ 6737 w 215568"/>
                <a:gd name="connsiteY2" fmla="*/ 147844 h 323352"/>
                <a:gd name="connsiteX3" fmla="*/ 6737 w 215568"/>
                <a:gd name="connsiteY3" fmla="*/ 321466 h 323352"/>
                <a:gd name="connsiteX4" fmla="*/ 216556 w 215568"/>
                <a:gd name="connsiteY4" fmla="*/ 321466 h 323352"/>
                <a:gd name="connsiteX5" fmla="*/ 216556 w 215568"/>
                <a:gd name="connsiteY5" fmla="*/ 7096 h 323352"/>
                <a:gd name="connsiteX6" fmla="*/ 124760 w 215568"/>
                <a:gd name="connsiteY6" fmla="*/ 282125 h 323352"/>
                <a:gd name="connsiteX7" fmla="*/ 111646 w 215568"/>
                <a:gd name="connsiteY7" fmla="*/ 295239 h 323352"/>
                <a:gd name="connsiteX8" fmla="*/ 98533 w 215568"/>
                <a:gd name="connsiteY8" fmla="*/ 282125 h 323352"/>
                <a:gd name="connsiteX9" fmla="*/ 98533 w 215568"/>
                <a:gd name="connsiteY9" fmla="*/ 242783 h 323352"/>
                <a:gd name="connsiteX10" fmla="*/ 111646 w 215568"/>
                <a:gd name="connsiteY10" fmla="*/ 229670 h 323352"/>
                <a:gd name="connsiteX11" fmla="*/ 124760 w 215568"/>
                <a:gd name="connsiteY11" fmla="*/ 242783 h 323352"/>
                <a:gd name="connsiteX12" fmla="*/ 124760 w 215568"/>
                <a:gd name="connsiteY12" fmla="*/ 183772 h 323352"/>
                <a:gd name="connsiteX13" fmla="*/ 111646 w 215568"/>
                <a:gd name="connsiteY13" fmla="*/ 196885 h 323352"/>
                <a:gd name="connsiteX14" fmla="*/ 98533 w 215568"/>
                <a:gd name="connsiteY14" fmla="*/ 183772 h 323352"/>
                <a:gd name="connsiteX15" fmla="*/ 98533 w 215568"/>
                <a:gd name="connsiteY15" fmla="*/ 144431 h 323352"/>
                <a:gd name="connsiteX16" fmla="*/ 111646 w 215568"/>
                <a:gd name="connsiteY16" fmla="*/ 131317 h 323352"/>
                <a:gd name="connsiteX17" fmla="*/ 124760 w 215568"/>
                <a:gd name="connsiteY17" fmla="*/ 144431 h 323352"/>
                <a:gd name="connsiteX18" fmla="*/ 124760 w 215568"/>
                <a:gd name="connsiteY18" fmla="*/ 84970 h 323352"/>
                <a:gd name="connsiteX19" fmla="*/ 111646 w 215568"/>
                <a:gd name="connsiteY19" fmla="*/ 98083 h 323352"/>
                <a:gd name="connsiteX20" fmla="*/ 98533 w 215568"/>
                <a:gd name="connsiteY20" fmla="*/ 84970 h 323352"/>
                <a:gd name="connsiteX21" fmla="*/ 98533 w 215568"/>
                <a:gd name="connsiteY21" fmla="*/ 45629 h 323352"/>
                <a:gd name="connsiteX22" fmla="*/ 111646 w 215568"/>
                <a:gd name="connsiteY22" fmla="*/ 32515 h 323352"/>
                <a:gd name="connsiteX23" fmla="*/ 124760 w 215568"/>
                <a:gd name="connsiteY23" fmla="*/ 4562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5568" h="323352">
                  <a:moveTo>
                    <a:pt x="21826" y="6737"/>
                  </a:moveTo>
                  <a:cubicBezTo>
                    <a:pt x="58024" y="36754"/>
                    <a:pt x="63045" y="90431"/>
                    <a:pt x="33027" y="126637"/>
                  </a:cubicBezTo>
                  <a:cubicBezTo>
                    <a:pt x="25769" y="135386"/>
                    <a:pt x="16832" y="142598"/>
                    <a:pt x="6737" y="147844"/>
                  </a:cubicBezTo>
                  <a:lnTo>
                    <a:pt x="6737" y="321466"/>
                  </a:lnTo>
                  <a:lnTo>
                    <a:pt x="216556" y="321466"/>
                  </a:lnTo>
                  <a:lnTo>
                    <a:pt x="216556" y="7096"/>
                  </a:lnTo>
                  <a:close/>
                  <a:moveTo>
                    <a:pt x="124760" y="282125"/>
                  </a:moveTo>
                  <a:cubicBezTo>
                    <a:pt x="124760" y="289364"/>
                    <a:pt x="118886" y="295239"/>
                    <a:pt x="111646" y="295239"/>
                  </a:cubicBezTo>
                  <a:cubicBezTo>
                    <a:pt x="104407" y="295239"/>
                    <a:pt x="98533" y="289364"/>
                    <a:pt x="98533" y="282125"/>
                  </a:cubicBezTo>
                  <a:lnTo>
                    <a:pt x="98533" y="242783"/>
                  </a:lnTo>
                  <a:cubicBezTo>
                    <a:pt x="98533" y="235544"/>
                    <a:pt x="104407" y="229670"/>
                    <a:pt x="111646" y="229670"/>
                  </a:cubicBezTo>
                  <a:cubicBezTo>
                    <a:pt x="118868" y="229715"/>
                    <a:pt x="124715" y="235562"/>
                    <a:pt x="124760" y="242783"/>
                  </a:cubicBezTo>
                  <a:close/>
                  <a:moveTo>
                    <a:pt x="124760" y="183772"/>
                  </a:moveTo>
                  <a:cubicBezTo>
                    <a:pt x="124760" y="191011"/>
                    <a:pt x="118886" y="196885"/>
                    <a:pt x="111646" y="196885"/>
                  </a:cubicBezTo>
                  <a:cubicBezTo>
                    <a:pt x="104407" y="196885"/>
                    <a:pt x="98533" y="191011"/>
                    <a:pt x="98533" y="183772"/>
                  </a:cubicBezTo>
                  <a:lnTo>
                    <a:pt x="98533" y="144431"/>
                  </a:lnTo>
                  <a:cubicBezTo>
                    <a:pt x="98533" y="137191"/>
                    <a:pt x="104407" y="131317"/>
                    <a:pt x="111646" y="131317"/>
                  </a:cubicBezTo>
                  <a:cubicBezTo>
                    <a:pt x="118868" y="131362"/>
                    <a:pt x="124715" y="137209"/>
                    <a:pt x="124760" y="144431"/>
                  </a:cubicBezTo>
                  <a:close/>
                  <a:moveTo>
                    <a:pt x="124760" y="84970"/>
                  </a:moveTo>
                  <a:cubicBezTo>
                    <a:pt x="124760" y="92209"/>
                    <a:pt x="118886" y="98083"/>
                    <a:pt x="111646" y="98083"/>
                  </a:cubicBezTo>
                  <a:cubicBezTo>
                    <a:pt x="104407" y="98083"/>
                    <a:pt x="98533" y="92209"/>
                    <a:pt x="98533" y="84970"/>
                  </a:cubicBezTo>
                  <a:lnTo>
                    <a:pt x="98533" y="45629"/>
                  </a:lnTo>
                  <a:cubicBezTo>
                    <a:pt x="98533" y="38389"/>
                    <a:pt x="104407" y="32515"/>
                    <a:pt x="111646" y="32515"/>
                  </a:cubicBezTo>
                  <a:cubicBezTo>
                    <a:pt x="118868" y="32560"/>
                    <a:pt x="124715" y="38407"/>
                    <a:pt x="124760" y="4562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9827A253-6A11-40E8-B193-32CA211B933D}"/>
              </a:ext>
            </a:extLst>
          </p:cNvPr>
          <p:cNvGrpSpPr/>
          <p:nvPr/>
        </p:nvGrpSpPr>
        <p:grpSpPr>
          <a:xfrm>
            <a:off x="4006155" y="7889615"/>
            <a:ext cx="327617" cy="322137"/>
            <a:chOff x="4006155" y="7889615"/>
            <a:chExt cx="327617" cy="322137"/>
          </a:xfrm>
        </p:grpSpPr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AFDCE730-AF4B-4C9F-8A89-D999993DDA83}"/>
                </a:ext>
              </a:extLst>
            </p:cNvPr>
            <p:cNvSpPr/>
            <p:nvPr/>
          </p:nvSpPr>
          <p:spPr>
            <a:xfrm>
              <a:off x="4046348" y="8184806"/>
              <a:ext cx="287424" cy="26946"/>
            </a:xfrm>
            <a:custGeom>
              <a:avLst/>
              <a:gdLst>
                <a:gd name="connsiteX0" fmla="*/ 271392 w 287424"/>
                <a:gd name="connsiteY0" fmla="*/ 6784 h 26946"/>
                <a:gd name="connsiteX1" fmla="*/ 15674 w 287424"/>
                <a:gd name="connsiteY1" fmla="*/ 6784 h 26946"/>
                <a:gd name="connsiteX2" fmla="*/ 6782 w 287424"/>
                <a:gd name="connsiteY2" fmla="*/ 17562 h 26946"/>
                <a:gd name="connsiteX3" fmla="*/ 15674 w 287424"/>
                <a:gd name="connsiteY3" fmla="*/ 26454 h 26946"/>
                <a:gd name="connsiteX4" fmla="*/ 271392 w 287424"/>
                <a:gd name="connsiteY4" fmla="*/ 26454 h 26946"/>
                <a:gd name="connsiteX5" fmla="*/ 282171 w 287424"/>
                <a:gd name="connsiteY5" fmla="*/ 17562 h 26946"/>
                <a:gd name="connsiteX6" fmla="*/ 273279 w 287424"/>
                <a:gd name="connsiteY6" fmla="*/ 6784 h 26946"/>
                <a:gd name="connsiteX7" fmla="*/ 271392 w 287424"/>
                <a:gd name="connsiteY7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424" h="26946">
                  <a:moveTo>
                    <a:pt x="271392" y="6784"/>
                  </a:moveTo>
                  <a:lnTo>
                    <a:pt x="15674" y="6784"/>
                  </a:lnTo>
                  <a:cubicBezTo>
                    <a:pt x="10241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lnTo>
                    <a:pt x="271392" y="26454"/>
                  </a:lnTo>
                  <a:cubicBezTo>
                    <a:pt x="276826" y="26975"/>
                    <a:pt x="281650" y="22996"/>
                    <a:pt x="282171" y="17562"/>
                  </a:cubicBezTo>
                  <a:cubicBezTo>
                    <a:pt x="282692" y="12128"/>
                    <a:pt x="278704" y="7305"/>
                    <a:pt x="273279" y="6784"/>
                  </a:cubicBezTo>
                  <a:cubicBezTo>
                    <a:pt x="272650" y="6721"/>
                    <a:pt x="272021" y="6721"/>
                    <a:pt x="271392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38129A6-3EF9-475E-BDFE-72498102D9D1}"/>
                </a:ext>
              </a:extLst>
            </p:cNvPr>
            <p:cNvSpPr/>
            <p:nvPr/>
          </p:nvSpPr>
          <p:spPr>
            <a:xfrm>
              <a:off x="4059462" y="8151842"/>
              <a:ext cx="260478" cy="26946"/>
            </a:xfrm>
            <a:custGeom>
              <a:avLst/>
              <a:gdLst>
                <a:gd name="connsiteX0" fmla="*/ 15675 w 260478"/>
                <a:gd name="connsiteY0" fmla="*/ 26454 h 26946"/>
                <a:gd name="connsiteX1" fmla="*/ 245165 w 260478"/>
                <a:gd name="connsiteY1" fmla="*/ 26454 h 26946"/>
                <a:gd name="connsiteX2" fmla="*/ 255943 w 260478"/>
                <a:gd name="connsiteY2" fmla="*/ 17562 h 26946"/>
                <a:gd name="connsiteX3" fmla="*/ 247051 w 260478"/>
                <a:gd name="connsiteY3" fmla="*/ 6784 h 26946"/>
                <a:gd name="connsiteX4" fmla="*/ 245165 w 260478"/>
                <a:gd name="connsiteY4" fmla="*/ 6784 h 26946"/>
                <a:gd name="connsiteX5" fmla="*/ 15675 w 260478"/>
                <a:gd name="connsiteY5" fmla="*/ 6784 h 26946"/>
                <a:gd name="connsiteX6" fmla="*/ 6782 w 260478"/>
                <a:gd name="connsiteY6" fmla="*/ 17562 h 26946"/>
                <a:gd name="connsiteX7" fmla="*/ 15675 w 260478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78" h="26946">
                  <a:moveTo>
                    <a:pt x="15675" y="26454"/>
                  </a:moveTo>
                  <a:lnTo>
                    <a:pt x="245165" y="26454"/>
                  </a:lnTo>
                  <a:cubicBezTo>
                    <a:pt x="250599" y="26975"/>
                    <a:pt x="255422" y="22996"/>
                    <a:pt x="255943" y="17562"/>
                  </a:cubicBezTo>
                  <a:cubicBezTo>
                    <a:pt x="256464" y="12128"/>
                    <a:pt x="252476" y="7305"/>
                    <a:pt x="247051" y="6784"/>
                  </a:cubicBezTo>
                  <a:cubicBezTo>
                    <a:pt x="246422" y="6721"/>
                    <a:pt x="245794" y="6721"/>
                    <a:pt x="245165" y="6784"/>
                  </a:cubicBezTo>
                  <a:lnTo>
                    <a:pt x="15675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78"/>
                    <a:pt x="10959" y="26005"/>
                    <a:pt x="15675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C8BD306-AACE-4965-AFBC-CFE2809FAF97}"/>
                </a:ext>
              </a:extLst>
            </p:cNvPr>
            <p:cNvSpPr/>
            <p:nvPr/>
          </p:nvSpPr>
          <p:spPr>
            <a:xfrm>
              <a:off x="4006155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72305 w 143712"/>
                <a:gd name="connsiteY5" fmla="*/ 118203 h 143712"/>
                <a:gd name="connsiteX6" fmla="*/ 65748 w 143712"/>
                <a:gd name="connsiteY6" fmla="*/ 111646 h 143712"/>
                <a:gd name="connsiteX7" fmla="*/ 72305 w 143712"/>
                <a:gd name="connsiteY7" fmla="*/ 105090 h 143712"/>
                <a:gd name="connsiteX8" fmla="*/ 78862 w 143712"/>
                <a:gd name="connsiteY8" fmla="*/ 111646 h 143712"/>
                <a:gd name="connsiteX9" fmla="*/ 72305 w 143712"/>
                <a:gd name="connsiteY9" fmla="*/ 118203 h 143712"/>
                <a:gd name="connsiteX10" fmla="*/ 78862 w 143712"/>
                <a:gd name="connsiteY10" fmla="*/ 85419 h 143712"/>
                <a:gd name="connsiteX11" fmla="*/ 72305 w 143712"/>
                <a:gd name="connsiteY11" fmla="*/ 91976 h 143712"/>
                <a:gd name="connsiteX12" fmla="*/ 65748 w 143712"/>
                <a:gd name="connsiteY12" fmla="*/ 85419 h 143712"/>
                <a:gd name="connsiteX13" fmla="*/ 65748 w 143712"/>
                <a:gd name="connsiteY13" fmla="*/ 32964 h 143712"/>
                <a:gd name="connsiteX14" fmla="*/ 72305 w 143712"/>
                <a:gd name="connsiteY14" fmla="*/ 26407 h 143712"/>
                <a:gd name="connsiteX15" fmla="*/ 78862 w 143712"/>
                <a:gd name="connsiteY15" fmla="*/ 3296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72305" y="118203"/>
                  </a:moveTo>
                  <a:cubicBezTo>
                    <a:pt x="68685" y="118203"/>
                    <a:pt x="65748" y="115266"/>
                    <a:pt x="65748" y="111646"/>
                  </a:cubicBezTo>
                  <a:cubicBezTo>
                    <a:pt x="65748" y="108026"/>
                    <a:pt x="68685" y="105090"/>
                    <a:pt x="72305" y="105090"/>
                  </a:cubicBezTo>
                  <a:cubicBezTo>
                    <a:pt x="75925" y="105090"/>
                    <a:pt x="78862" y="108026"/>
                    <a:pt x="78862" y="111646"/>
                  </a:cubicBezTo>
                  <a:cubicBezTo>
                    <a:pt x="78862" y="115266"/>
                    <a:pt x="75925" y="118203"/>
                    <a:pt x="72305" y="118203"/>
                  </a:cubicBezTo>
                  <a:close/>
                  <a:moveTo>
                    <a:pt x="78862" y="85419"/>
                  </a:moveTo>
                  <a:cubicBezTo>
                    <a:pt x="78862" y="89039"/>
                    <a:pt x="75925" y="91976"/>
                    <a:pt x="72305" y="91976"/>
                  </a:cubicBezTo>
                  <a:cubicBezTo>
                    <a:pt x="68685" y="91976"/>
                    <a:pt x="65748" y="89039"/>
                    <a:pt x="65748" y="85419"/>
                  </a:cubicBezTo>
                  <a:lnTo>
                    <a:pt x="65748" y="32964"/>
                  </a:lnTo>
                  <a:cubicBezTo>
                    <a:pt x="65748" y="29344"/>
                    <a:pt x="68685" y="26407"/>
                    <a:pt x="72305" y="26407"/>
                  </a:cubicBezTo>
                  <a:cubicBezTo>
                    <a:pt x="75925" y="26407"/>
                    <a:pt x="78862" y="29344"/>
                    <a:pt x="7886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F90C5C3-9FE0-49D4-9853-994A20D8FC49}"/>
                </a:ext>
              </a:extLst>
            </p:cNvPr>
            <p:cNvSpPr/>
            <p:nvPr/>
          </p:nvSpPr>
          <p:spPr>
            <a:xfrm>
              <a:off x="4078280" y="7890737"/>
              <a:ext cx="233532" cy="260478"/>
            </a:xfrm>
            <a:custGeom>
              <a:avLst/>
              <a:gdLst>
                <a:gd name="connsiteX0" fmla="*/ 219790 w 233532"/>
                <a:gd name="connsiteY0" fmla="*/ 84297 h 260478"/>
                <a:gd name="connsiteX1" fmla="*/ 118203 w 233532"/>
                <a:gd name="connsiteY1" fmla="*/ 84297 h 260478"/>
                <a:gd name="connsiteX2" fmla="*/ 118203 w 233532"/>
                <a:gd name="connsiteY2" fmla="*/ 58339 h 260478"/>
                <a:gd name="connsiteX3" fmla="*/ 177215 w 233532"/>
                <a:gd name="connsiteY3" fmla="*/ 58339 h 260478"/>
                <a:gd name="connsiteX4" fmla="*/ 177215 w 233532"/>
                <a:gd name="connsiteY4" fmla="*/ 18998 h 260478"/>
                <a:gd name="connsiteX5" fmla="*/ 118203 w 233532"/>
                <a:gd name="connsiteY5" fmla="*/ 18998 h 260478"/>
                <a:gd name="connsiteX6" fmla="*/ 118203 w 233532"/>
                <a:gd name="connsiteY6" fmla="*/ 15674 h 260478"/>
                <a:gd name="connsiteX7" fmla="*/ 107425 w 233532"/>
                <a:gd name="connsiteY7" fmla="*/ 6782 h 260478"/>
                <a:gd name="connsiteX8" fmla="*/ 98533 w 233532"/>
                <a:gd name="connsiteY8" fmla="*/ 15674 h 260478"/>
                <a:gd name="connsiteX9" fmla="*/ 98533 w 233532"/>
                <a:gd name="connsiteY9" fmla="*/ 84566 h 260478"/>
                <a:gd name="connsiteX10" fmla="*/ 84431 w 233532"/>
                <a:gd name="connsiteY10" fmla="*/ 84566 h 260478"/>
                <a:gd name="connsiteX11" fmla="*/ 70599 w 233532"/>
                <a:gd name="connsiteY11" fmla="*/ 119506 h 260478"/>
                <a:gd name="connsiteX12" fmla="*/ 72305 w 233532"/>
                <a:gd name="connsiteY12" fmla="*/ 123908 h 260478"/>
                <a:gd name="connsiteX13" fmla="*/ 72305 w 233532"/>
                <a:gd name="connsiteY13" fmla="*/ 150135 h 260478"/>
                <a:gd name="connsiteX14" fmla="*/ 65748 w 233532"/>
                <a:gd name="connsiteY14" fmla="*/ 156692 h 260478"/>
                <a:gd name="connsiteX15" fmla="*/ 39521 w 233532"/>
                <a:gd name="connsiteY15" fmla="*/ 156692 h 260478"/>
                <a:gd name="connsiteX16" fmla="*/ 32964 w 233532"/>
                <a:gd name="connsiteY16" fmla="*/ 150135 h 260478"/>
                <a:gd name="connsiteX17" fmla="*/ 6737 w 233532"/>
                <a:gd name="connsiteY17" fmla="*/ 156422 h 260478"/>
                <a:gd name="connsiteX18" fmla="*/ 6737 w 233532"/>
                <a:gd name="connsiteY18" fmla="*/ 255224 h 260478"/>
                <a:gd name="connsiteX19" fmla="*/ 32964 w 233532"/>
                <a:gd name="connsiteY19" fmla="*/ 255224 h 260478"/>
                <a:gd name="connsiteX20" fmla="*/ 32964 w 233532"/>
                <a:gd name="connsiteY20" fmla="*/ 183368 h 260478"/>
                <a:gd name="connsiteX21" fmla="*/ 39341 w 233532"/>
                <a:gd name="connsiteY21" fmla="*/ 176812 h 260478"/>
                <a:gd name="connsiteX22" fmla="*/ 39521 w 233532"/>
                <a:gd name="connsiteY22" fmla="*/ 176812 h 260478"/>
                <a:gd name="connsiteX23" fmla="*/ 65748 w 233532"/>
                <a:gd name="connsiteY23" fmla="*/ 176812 h 260478"/>
                <a:gd name="connsiteX24" fmla="*/ 72305 w 233532"/>
                <a:gd name="connsiteY24" fmla="*/ 183368 h 260478"/>
                <a:gd name="connsiteX25" fmla="*/ 72305 w 233532"/>
                <a:gd name="connsiteY25" fmla="*/ 255224 h 260478"/>
                <a:gd name="connsiteX26" fmla="*/ 91976 w 233532"/>
                <a:gd name="connsiteY26" fmla="*/ 255224 h 260478"/>
                <a:gd name="connsiteX27" fmla="*/ 91976 w 233532"/>
                <a:gd name="connsiteY27" fmla="*/ 183368 h 260478"/>
                <a:gd name="connsiteX28" fmla="*/ 98353 w 233532"/>
                <a:gd name="connsiteY28" fmla="*/ 176812 h 260478"/>
                <a:gd name="connsiteX29" fmla="*/ 98533 w 233532"/>
                <a:gd name="connsiteY29" fmla="*/ 176812 h 260478"/>
                <a:gd name="connsiteX30" fmla="*/ 124760 w 233532"/>
                <a:gd name="connsiteY30" fmla="*/ 176812 h 260478"/>
                <a:gd name="connsiteX31" fmla="*/ 131317 w 233532"/>
                <a:gd name="connsiteY31" fmla="*/ 183368 h 260478"/>
                <a:gd name="connsiteX32" fmla="*/ 131317 w 233532"/>
                <a:gd name="connsiteY32" fmla="*/ 255224 h 260478"/>
                <a:gd name="connsiteX33" fmla="*/ 150988 w 233532"/>
                <a:gd name="connsiteY33" fmla="*/ 255224 h 260478"/>
                <a:gd name="connsiteX34" fmla="*/ 150988 w 233532"/>
                <a:gd name="connsiteY34" fmla="*/ 183368 h 260478"/>
                <a:gd name="connsiteX35" fmla="*/ 157365 w 233532"/>
                <a:gd name="connsiteY35" fmla="*/ 176812 h 260478"/>
                <a:gd name="connsiteX36" fmla="*/ 157544 w 233532"/>
                <a:gd name="connsiteY36" fmla="*/ 176812 h 260478"/>
                <a:gd name="connsiteX37" fmla="*/ 183772 w 233532"/>
                <a:gd name="connsiteY37" fmla="*/ 176812 h 260478"/>
                <a:gd name="connsiteX38" fmla="*/ 190329 w 233532"/>
                <a:gd name="connsiteY38" fmla="*/ 183368 h 260478"/>
                <a:gd name="connsiteX39" fmla="*/ 190329 w 233532"/>
                <a:gd name="connsiteY39" fmla="*/ 255224 h 260478"/>
                <a:gd name="connsiteX40" fmla="*/ 216556 w 233532"/>
                <a:gd name="connsiteY40" fmla="*/ 255224 h 260478"/>
                <a:gd name="connsiteX41" fmla="*/ 216556 w 233532"/>
                <a:gd name="connsiteY41" fmla="*/ 103968 h 260478"/>
                <a:gd name="connsiteX42" fmla="*/ 219790 w 233532"/>
                <a:gd name="connsiteY42" fmla="*/ 103968 h 260478"/>
                <a:gd name="connsiteX43" fmla="*/ 230568 w 233532"/>
                <a:gd name="connsiteY43" fmla="*/ 95076 h 260478"/>
                <a:gd name="connsiteX44" fmla="*/ 221676 w 233532"/>
                <a:gd name="connsiteY44" fmla="*/ 84297 h 260478"/>
                <a:gd name="connsiteX45" fmla="*/ 219790 w 233532"/>
                <a:gd name="connsiteY45" fmla="*/ 84297 h 260478"/>
                <a:gd name="connsiteX46" fmla="*/ 131317 w 233532"/>
                <a:gd name="connsiteY46" fmla="*/ 149866 h 260478"/>
                <a:gd name="connsiteX47" fmla="*/ 124760 w 233532"/>
                <a:gd name="connsiteY47" fmla="*/ 156422 h 260478"/>
                <a:gd name="connsiteX48" fmla="*/ 98353 w 233532"/>
                <a:gd name="connsiteY48" fmla="*/ 156422 h 260478"/>
                <a:gd name="connsiteX49" fmla="*/ 91796 w 233532"/>
                <a:gd name="connsiteY49" fmla="*/ 149866 h 260478"/>
                <a:gd name="connsiteX50" fmla="*/ 91796 w 233532"/>
                <a:gd name="connsiteY50" fmla="*/ 123638 h 260478"/>
                <a:gd name="connsiteX51" fmla="*/ 98174 w 233532"/>
                <a:gd name="connsiteY51" fmla="*/ 117081 h 260478"/>
                <a:gd name="connsiteX52" fmla="*/ 98353 w 233532"/>
                <a:gd name="connsiteY52" fmla="*/ 117081 h 260478"/>
                <a:gd name="connsiteX53" fmla="*/ 124581 w 233532"/>
                <a:gd name="connsiteY53" fmla="*/ 117081 h 260478"/>
                <a:gd name="connsiteX54" fmla="*/ 131137 w 233532"/>
                <a:gd name="connsiteY54" fmla="*/ 123638 h 260478"/>
                <a:gd name="connsiteX55" fmla="*/ 190329 w 233532"/>
                <a:gd name="connsiteY55" fmla="*/ 149866 h 260478"/>
                <a:gd name="connsiteX56" fmla="*/ 183772 w 233532"/>
                <a:gd name="connsiteY56" fmla="*/ 156422 h 260478"/>
                <a:gd name="connsiteX57" fmla="*/ 157544 w 233532"/>
                <a:gd name="connsiteY57" fmla="*/ 156422 h 260478"/>
                <a:gd name="connsiteX58" fmla="*/ 150988 w 233532"/>
                <a:gd name="connsiteY58" fmla="*/ 149866 h 260478"/>
                <a:gd name="connsiteX59" fmla="*/ 150988 w 233532"/>
                <a:gd name="connsiteY59" fmla="*/ 123638 h 260478"/>
                <a:gd name="connsiteX60" fmla="*/ 157365 w 233532"/>
                <a:gd name="connsiteY60" fmla="*/ 117081 h 260478"/>
                <a:gd name="connsiteX61" fmla="*/ 157544 w 233532"/>
                <a:gd name="connsiteY61" fmla="*/ 117081 h 260478"/>
                <a:gd name="connsiteX62" fmla="*/ 183772 w 233532"/>
                <a:gd name="connsiteY62" fmla="*/ 117081 h 260478"/>
                <a:gd name="connsiteX63" fmla="*/ 190329 w 233532"/>
                <a:gd name="connsiteY63" fmla="*/ 123638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33532" h="260478">
                  <a:moveTo>
                    <a:pt x="219790" y="84297"/>
                  </a:moveTo>
                  <a:lnTo>
                    <a:pt x="118203" y="84297"/>
                  </a:lnTo>
                  <a:lnTo>
                    <a:pt x="118203" y="58339"/>
                  </a:lnTo>
                  <a:lnTo>
                    <a:pt x="177215" y="58339"/>
                  </a:lnTo>
                  <a:lnTo>
                    <a:pt x="177215" y="18998"/>
                  </a:lnTo>
                  <a:lnTo>
                    <a:pt x="118203" y="18998"/>
                  </a:lnTo>
                  <a:lnTo>
                    <a:pt x="118203" y="15674"/>
                  </a:lnTo>
                  <a:cubicBezTo>
                    <a:pt x="117682" y="10240"/>
                    <a:pt x="112859" y="6262"/>
                    <a:pt x="107425" y="6782"/>
                  </a:cubicBezTo>
                  <a:cubicBezTo>
                    <a:pt x="102718" y="7231"/>
                    <a:pt x="98982" y="10959"/>
                    <a:pt x="98533" y="15674"/>
                  </a:cubicBezTo>
                  <a:lnTo>
                    <a:pt x="98533" y="84566"/>
                  </a:lnTo>
                  <a:lnTo>
                    <a:pt x="84431" y="84566"/>
                  </a:lnTo>
                  <a:cubicBezTo>
                    <a:pt x="82428" y="97078"/>
                    <a:pt x="77703" y="109006"/>
                    <a:pt x="70599" y="119506"/>
                  </a:cubicBezTo>
                  <a:cubicBezTo>
                    <a:pt x="71677" y="120728"/>
                    <a:pt x="72278" y="122282"/>
                    <a:pt x="72305" y="123908"/>
                  </a:cubicBezTo>
                  <a:lnTo>
                    <a:pt x="72305" y="150135"/>
                  </a:lnTo>
                  <a:cubicBezTo>
                    <a:pt x="72305" y="153755"/>
                    <a:pt x="69368" y="156692"/>
                    <a:pt x="65748" y="156692"/>
                  </a:cubicBezTo>
                  <a:lnTo>
                    <a:pt x="39521" y="156692"/>
                  </a:lnTo>
                  <a:cubicBezTo>
                    <a:pt x="35901" y="156692"/>
                    <a:pt x="32964" y="153755"/>
                    <a:pt x="32964" y="150135"/>
                  </a:cubicBezTo>
                  <a:cubicBezTo>
                    <a:pt x="24611" y="153602"/>
                    <a:pt x="15754" y="155722"/>
                    <a:pt x="6737" y="156422"/>
                  </a:cubicBezTo>
                  <a:lnTo>
                    <a:pt x="6737" y="255224"/>
                  </a:lnTo>
                  <a:lnTo>
                    <a:pt x="32964" y="255224"/>
                  </a:lnTo>
                  <a:lnTo>
                    <a:pt x="32964" y="183368"/>
                  </a:lnTo>
                  <a:cubicBezTo>
                    <a:pt x="32910" y="179793"/>
                    <a:pt x="35767" y="176865"/>
                    <a:pt x="39341" y="176812"/>
                  </a:cubicBezTo>
                  <a:cubicBezTo>
                    <a:pt x="39404" y="176812"/>
                    <a:pt x="39458" y="176812"/>
                    <a:pt x="39521" y="176812"/>
                  </a:cubicBezTo>
                  <a:lnTo>
                    <a:pt x="65748" y="176812"/>
                  </a:lnTo>
                  <a:cubicBezTo>
                    <a:pt x="69368" y="176812"/>
                    <a:pt x="72305" y="179749"/>
                    <a:pt x="72305" y="183368"/>
                  </a:cubicBezTo>
                  <a:lnTo>
                    <a:pt x="72305" y="255224"/>
                  </a:lnTo>
                  <a:lnTo>
                    <a:pt x="91976" y="255224"/>
                  </a:lnTo>
                  <a:lnTo>
                    <a:pt x="91976" y="183368"/>
                  </a:lnTo>
                  <a:cubicBezTo>
                    <a:pt x="91922" y="179793"/>
                    <a:pt x="94778" y="176865"/>
                    <a:pt x="98353" y="176812"/>
                  </a:cubicBezTo>
                  <a:cubicBezTo>
                    <a:pt x="98416" y="176812"/>
                    <a:pt x="98470" y="176812"/>
                    <a:pt x="98533" y="176812"/>
                  </a:cubicBezTo>
                  <a:lnTo>
                    <a:pt x="124760" y="176812"/>
                  </a:lnTo>
                  <a:cubicBezTo>
                    <a:pt x="128380" y="176812"/>
                    <a:pt x="131317" y="179749"/>
                    <a:pt x="131317" y="183368"/>
                  </a:cubicBezTo>
                  <a:lnTo>
                    <a:pt x="131317" y="255224"/>
                  </a:lnTo>
                  <a:lnTo>
                    <a:pt x="150988" y="255224"/>
                  </a:lnTo>
                  <a:lnTo>
                    <a:pt x="150988" y="183368"/>
                  </a:lnTo>
                  <a:cubicBezTo>
                    <a:pt x="150934" y="179793"/>
                    <a:pt x="153790" y="176865"/>
                    <a:pt x="157365" y="176812"/>
                  </a:cubicBezTo>
                  <a:cubicBezTo>
                    <a:pt x="157428" y="176812"/>
                    <a:pt x="157482" y="176812"/>
                    <a:pt x="157544" y="176812"/>
                  </a:cubicBezTo>
                  <a:lnTo>
                    <a:pt x="183772" y="176812"/>
                  </a:lnTo>
                  <a:cubicBezTo>
                    <a:pt x="187392" y="176812"/>
                    <a:pt x="190329" y="179749"/>
                    <a:pt x="190329" y="183368"/>
                  </a:cubicBezTo>
                  <a:lnTo>
                    <a:pt x="190329" y="255224"/>
                  </a:lnTo>
                  <a:lnTo>
                    <a:pt x="216556" y="255224"/>
                  </a:lnTo>
                  <a:lnTo>
                    <a:pt x="216556" y="103968"/>
                  </a:lnTo>
                  <a:lnTo>
                    <a:pt x="219790" y="103968"/>
                  </a:lnTo>
                  <a:cubicBezTo>
                    <a:pt x="225224" y="104489"/>
                    <a:pt x="230047" y="100510"/>
                    <a:pt x="230568" y="95076"/>
                  </a:cubicBezTo>
                  <a:cubicBezTo>
                    <a:pt x="231089" y="89641"/>
                    <a:pt x="227101" y="84818"/>
                    <a:pt x="221676" y="84297"/>
                  </a:cubicBezTo>
                  <a:cubicBezTo>
                    <a:pt x="221047" y="84234"/>
                    <a:pt x="220419" y="84234"/>
                    <a:pt x="219790" y="84297"/>
                  </a:cubicBezTo>
                  <a:close/>
                  <a:moveTo>
                    <a:pt x="131317" y="149866"/>
                  </a:moveTo>
                  <a:cubicBezTo>
                    <a:pt x="131317" y="153486"/>
                    <a:pt x="128380" y="156422"/>
                    <a:pt x="124760" y="156422"/>
                  </a:cubicBezTo>
                  <a:lnTo>
                    <a:pt x="98353" y="156422"/>
                  </a:lnTo>
                  <a:cubicBezTo>
                    <a:pt x="94733" y="156422"/>
                    <a:pt x="91796" y="153486"/>
                    <a:pt x="91796" y="149866"/>
                  </a:cubicBezTo>
                  <a:lnTo>
                    <a:pt x="91796" y="123638"/>
                  </a:lnTo>
                  <a:cubicBezTo>
                    <a:pt x="91742" y="120063"/>
                    <a:pt x="94599" y="117135"/>
                    <a:pt x="98174" y="117081"/>
                  </a:cubicBezTo>
                  <a:cubicBezTo>
                    <a:pt x="98236" y="117081"/>
                    <a:pt x="98290" y="117081"/>
                    <a:pt x="98353" y="117081"/>
                  </a:cubicBezTo>
                  <a:lnTo>
                    <a:pt x="124581" y="117081"/>
                  </a:lnTo>
                  <a:cubicBezTo>
                    <a:pt x="128200" y="117081"/>
                    <a:pt x="131137" y="120018"/>
                    <a:pt x="131137" y="123638"/>
                  </a:cubicBezTo>
                  <a:close/>
                  <a:moveTo>
                    <a:pt x="190329" y="149866"/>
                  </a:moveTo>
                  <a:cubicBezTo>
                    <a:pt x="190329" y="153486"/>
                    <a:pt x="187392" y="156422"/>
                    <a:pt x="183772" y="156422"/>
                  </a:cubicBezTo>
                  <a:lnTo>
                    <a:pt x="157544" y="156422"/>
                  </a:lnTo>
                  <a:cubicBezTo>
                    <a:pt x="153925" y="156422"/>
                    <a:pt x="150988" y="153486"/>
                    <a:pt x="150988" y="149866"/>
                  </a:cubicBezTo>
                  <a:lnTo>
                    <a:pt x="150988" y="123638"/>
                  </a:lnTo>
                  <a:cubicBezTo>
                    <a:pt x="150934" y="120063"/>
                    <a:pt x="153790" y="117135"/>
                    <a:pt x="157365" y="117081"/>
                  </a:cubicBezTo>
                  <a:cubicBezTo>
                    <a:pt x="157428" y="117081"/>
                    <a:pt x="157482" y="117081"/>
                    <a:pt x="157544" y="117081"/>
                  </a:cubicBezTo>
                  <a:lnTo>
                    <a:pt x="183772" y="117081"/>
                  </a:lnTo>
                  <a:cubicBezTo>
                    <a:pt x="187392" y="117081"/>
                    <a:pt x="190329" y="120018"/>
                    <a:pt x="190329" y="12363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8C4B7A8-FE57-4DEC-9C44-3571C32B99E9}"/>
              </a:ext>
            </a:extLst>
          </p:cNvPr>
          <p:cNvGrpSpPr/>
          <p:nvPr/>
        </p:nvGrpSpPr>
        <p:grpSpPr>
          <a:xfrm>
            <a:off x="4395435" y="7889615"/>
            <a:ext cx="327618" cy="322137"/>
            <a:chOff x="4395435" y="7889615"/>
            <a:chExt cx="327618" cy="322137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8788E4B-0793-4464-987B-5CA4F2E6C876}"/>
                </a:ext>
              </a:extLst>
            </p:cNvPr>
            <p:cNvSpPr/>
            <p:nvPr/>
          </p:nvSpPr>
          <p:spPr>
            <a:xfrm>
              <a:off x="4395435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46078 w 143712"/>
                <a:gd name="connsiteY5" fmla="*/ 105090 h 143712"/>
                <a:gd name="connsiteX6" fmla="*/ 41407 w 143712"/>
                <a:gd name="connsiteY6" fmla="*/ 103113 h 143712"/>
                <a:gd name="connsiteX7" fmla="*/ 41407 w 143712"/>
                <a:gd name="connsiteY7" fmla="*/ 94131 h 143712"/>
                <a:gd name="connsiteX8" fmla="*/ 62964 w 143712"/>
                <a:gd name="connsiteY8" fmla="*/ 72575 h 143712"/>
                <a:gd name="connsiteX9" fmla="*/ 41677 w 143712"/>
                <a:gd name="connsiteY9" fmla="*/ 50479 h 143712"/>
                <a:gd name="connsiteX10" fmla="*/ 41677 w 143712"/>
                <a:gd name="connsiteY10" fmla="*/ 41497 h 143712"/>
                <a:gd name="connsiteX11" fmla="*/ 50659 w 143712"/>
                <a:gd name="connsiteY11" fmla="*/ 41497 h 143712"/>
                <a:gd name="connsiteX12" fmla="*/ 72215 w 143712"/>
                <a:gd name="connsiteY12" fmla="*/ 63054 h 143712"/>
                <a:gd name="connsiteX13" fmla="*/ 93772 w 143712"/>
                <a:gd name="connsiteY13" fmla="*/ 41497 h 143712"/>
                <a:gd name="connsiteX14" fmla="*/ 102754 w 143712"/>
                <a:gd name="connsiteY14" fmla="*/ 39188 h 143712"/>
                <a:gd name="connsiteX15" fmla="*/ 105054 w 143712"/>
                <a:gd name="connsiteY15" fmla="*/ 48170 h 143712"/>
                <a:gd name="connsiteX16" fmla="*/ 102754 w 143712"/>
                <a:gd name="connsiteY16" fmla="*/ 50479 h 143712"/>
                <a:gd name="connsiteX17" fmla="*/ 81108 w 143712"/>
                <a:gd name="connsiteY17" fmla="*/ 72125 h 143712"/>
                <a:gd name="connsiteX18" fmla="*/ 102754 w 143712"/>
                <a:gd name="connsiteY18" fmla="*/ 93682 h 143712"/>
                <a:gd name="connsiteX19" fmla="*/ 102754 w 143712"/>
                <a:gd name="connsiteY19" fmla="*/ 102664 h 143712"/>
                <a:gd name="connsiteX20" fmla="*/ 93772 w 143712"/>
                <a:gd name="connsiteY20" fmla="*/ 102664 h 143712"/>
                <a:gd name="connsiteX21" fmla="*/ 72215 w 143712"/>
                <a:gd name="connsiteY21" fmla="*/ 81107 h 143712"/>
                <a:gd name="connsiteX22" fmla="*/ 50659 w 143712"/>
                <a:gd name="connsiteY22" fmla="*/ 102664 h 143712"/>
                <a:gd name="connsiteX23" fmla="*/ 46078 w 143712"/>
                <a:gd name="connsiteY23" fmla="*/ 105090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46078" y="105090"/>
                  </a:moveTo>
                  <a:cubicBezTo>
                    <a:pt x="44326" y="105053"/>
                    <a:pt x="42656" y="104344"/>
                    <a:pt x="41407" y="103113"/>
                  </a:cubicBezTo>
                  <a:cubicBezTo>
                    <a:pt x="38991" y="100607"/>
                    <a:pt x="38991" y="96637"/>
                    <a:pt x="41407" y="94131"/>
                  </a:cubicBezTo>
                  <a:lnTo>
                    <a:pt x="62964" y="72575"/>
                  </a:lnTo>
                  <a:lnTo>
                    <a:pt x="41677" y="50479"/>
                  </a:lnTo>
                  <a:cubicBezTo>
                    <a:pt x="39260" y="47973"/>
                    <a:pt x="39260" y="44003"/>
                    <a:pt x="41677" y="41497"/>
                  </a:cubicBezTo>
                  <a:cubicBezTo>
                    <a:pt x="44201" y="39126"/>
                    <a:pt x="48135" y="39126"/>
                    <a:pt x="50659" y="41497"/>
                  </a:cubicBezTo>
                  <a:lnTo>
                    <a:pt x="72215" y="63054"/>
                  </a:lnTo>
                  <a:lnTo>
                    <a:pt x="93772" y="41497"/>
                  </a:lnTo>
                  <a:cubicBezTo>
                    <a:pt x="95614" y="38380"/>
                    <a:pt x="99638" y="37347"/>
                    <a:pt x="102754" y="39188"/>
                  </a:cubicBezTo>
                  <a:cubicBezTo>
                    <a:pt x="105871" y="41039"/>
                    <a:pt x="106904" y="45054"/>
                    <a:pt x="105054" y="48170"/>
                  </a:cubicBezTo>
                  <a:cubicBezTo>
                    <a:pt x="104497" y="49123"/>
                    <a:pt x="103706" y="49913"/>
                    <a:pt x="102754" y="50479"/>
                  </a:cubicBezTo>
                  <a:lnTo>
                    <a:pt x="81108" y="72125"/>
                  </a:lnTo>
                  <a:lnTo>
                    <a:pt x="102754" y="93682"/>
                  </a:lnTo>
                  <a:cubicBezTo>
                    <a:pt x="105081" y="96224"/>
                    <a:pt x="105081" y="100122"/>
                    <a:pt x="102754" y="102664"/>
                  </a:cubicBezTo>
                  <a:cubicBezTo>
                    <a:pt x="100248" y="105080"/>
                    <a:pt x="96278" y="105080"/>
                    <a:pt x="93772" y="102664"/>
                  </a:cubicBezTo>
                  <a:lnTo>
                    <a:pt x="72215" y="81107"/>
                  </a:lnTo>
                  <a:lnTo>
                    <a:pt x="50659" y="102664"/>
                  </a:lnTo>
                  <a:cubicBezTo>
                    <a:pt x="49509" y="104047"/>
                    <a:pt x="47865" y="104919"/>
                    <a:pt x="46078" y="1050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AF0FCA7-50D4-4856-B8ED-21CC85421406}"/>
                </a:ext>
              </a:extLst>
            </p:cNvPr>
            <p:cNvSpPr/>
            <p:nvPr/>
          </p:nvSpPr>
          <p:spPr>
            <a:xfrm>
              <a:off x="4435629" y="8184806"/>
              <a:ext cx="287424" cy="26946"/>
            </a:xfrm>
            <a:custGeom>
              <a:avLst/>
              <a:gdLst>
                <a:gd name="connsiteX0" fmla="*/ 271392 w 287424"/>
                <a:gd name="connsiteY0" fmla="*/ 6784 h 26946"/>
                <a:gd name="connsiteX1" fmla="*/ 15674 w 287424"/>
                <a:gd name="connsiteY1" fmla="*/ 6784 h 26946"/>
                <a:gd name="connsiteX2" fmla="*/ 6782 w 287424"/>
                <a:gd name="connsiteY2" fmla="*/ 17562 h 26946"/>
                <a:gd name="connsiteX3" fmla="*/ 15674 w 287424"/>
                <a:gd name="connsiteY3" fmla="*/ 26454 h 26946"/>
                <a:gd name="connsiteX4" fmla="*/ 271392 w 287424"/>
                <a:gd name="connsiteY4" fmla="*/ 26454 h 26946"/>
                <a:gd name="connsiteX5" fmla="*/ 282171 w 287424"/>
                <a:gd name="connsiteY5" fmla="*/ 17562 h 26946"/>
                <a:gd name="connsiteX6" fmla="*/ 273279 w 287424"/>
                <a:gd name="connsiteY6" fmla="*/ 6784 h 26946"/>
                <a:gd name="connsiteX7" fmla="*/ 271392 w 287424"/>
                <a:gd name="connsiteY7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424" h="26946">
                  <a:moveTo>
                    <a:pt x="271392" y="6784"/>
                  </a:moveTo>
                  <a:lnTo>
                    <a:pt x="15674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69"/>
                    <a:pt x="10959" y="26005"/>
                    <a:pt x="15674" y="26454"/>
                  </a:cubicBezTo>
                  <a:lnTo>
                    <a:pt x="271392" y="26454"/>
                  </a:lnTo>
                  <a:cubicBezTo>
                    <a:pt x="276827" y="26975"/>
                    <a:pt x="281650" y="22996"/>
                    <a:pt x="282171" y="17562"/>
                  </a:cubicBezTo>
                  <a:cubicBezTo>
                    <a:pt x="282692" y="12128"/>
                    <a:pt x="278704" y="7305"/>
                    <a:pt x="273279" y="6784"/>
                  </a:cubicBezTo>
                  <a:cubicBezTo>
                    <a:pt x="272650" y="6721"/>
                    <a:pt x="272021" y="6721"/>
                    <a:pt x="271392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AFBDDFC6-5F81-445F-8617-3CDB772170AD}"/>
                </a:ext>
              </a:extLst>
            </p:cNvPr>
            <p:cNvSpPr/>
            <p:nvPr/>
          </p:nvSpPr>
          <p:spPr>
            <a:xfrm>
              <a:off x="4448383" y="8151842"/>
              <a:ext cx="260478" cy="26946"/>
            </a:xfrm>
            <a:custGeom>
              <a:avLst/>
              <a:gdLst>
                <a:gd name="connsiteX0" fmla="*/ 15674 w 260478"/>
                <a:gd name="connsiteY0" fmla="*/ 6784 h 26946"/>
                <a:gd name="connsiteX1" fmla="*/ 6782 w 260478"/>
                <a:gd name="connsiteY1" fmla="*/ 17562 h 26946"/>
                <a:gd name="connsiteX2" fmla="*/ 15674 w 260478"/>
                <a:gd name="connsiteY2" fmla="*/ 26454 h 26946"/>
                <a:gd name="connsiteX3" fmla="*/ 245165 w 260478"/>
                <a:gd name="connsiteY3" fmla="*/ 26454 h 26946"/>
                <a:gd name="connsiteX4" fmla="*/ 255943 w 260478"/>
                <a:gd name="connsiteY4" fmla="*/ 17562 h 26946"/>
                <a:gd name="connsiteX5" fmla="*/ 247051 w 260478"/>
                <a:gd name="connsiteY5" fmla="*/ 6784 h 26946"/>
                <a:gd name="connsiteX6" fmla="*/ 245165 w 260478"/>
                <a:gd name="connsiteY6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478" h="26946">
                  <a:moveTo>
                    <a:pt x="15674" y="6784"/>
                  </a:move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78"/>
                    <a:pt x="10959" y="26005"/>
                    <a:pt x="15674" y="26454"/>
                  </a:cubicBezTo>
                  <a:lnTo>
                    <a:pt x="245165" y="26454"/>
                  </a:lnTo>
                  <a:cubicBezTo>
                    <a:pt x="250599" y="26975"/>
                    <a:pt x="255422" y="22996"/>
                    <a:pt x="255943" y="17562"/>
                  </a:cubicBezTo>
                  <a:cubicBezTo>
                    <a:pt x="256464" y="12128"/>
                    <a:pt x="252476" y="7305"/>
                    <a:pt x="247051" y="6784"/>
                  </a:cubicBezTo>
                  <a:cubicBezTo>
                    <a:pt x="246422" y="6721"/>
                    <a:pt x="245793" y="6721"/>
                    <a:pt x="245165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E2D29A8-A2AA-40B9-B788-597A9683BF40}"/>
                </a:ext>
              </a:extLst>
            </p:cNvPr>
            <p:cNvSpPr/>
            <p:nvPr/>
          </p:nvSpPr>
          <p:spPr>
            <a:xfrm>
              <a:off x="4467561" y="7890737"/>
              <a:ext cx="233532" cy="260478"/>
            </a:xfrm>
            <a:custGeom>
              <a:avLst/>
              <a:gdLst>
                <a:gd name="connsiteX0" fmla="*/ 65748 w 233532"/>
                <a:gd name="connsiteY0" fmla="*/ 156422 h 260478"/>
                <a:gd name="connsiteX1" fmla="*/ 39521 w 233532"/>
                <a:gd name="connsiteY1" fmla="*/ 156422 h 260478"/>
                <a:gd name="connsiteX2" fmla="*/ 32964 w 233532"/>
                <a:gd name="connsiteY2" fmla="*/ 149866 h 260478"/>
                <a:gd name="connsiteX3" fmla="*/ 6737 w 233532"/>
                <a:gd name="connsiteY3" fmla="*/ 156153 h 260478"/>
                <a:gd name="connsiteX4" fmla="*/ 6737 w 233532"/>
                <a:gd name="connsiteY4" fmla="*/ 254955 h 260478"/>
                <a:gd name="connsiteX5" fmla="*/ 32964 w 233532"/>
                <a:gd name="connsiteY5" fmla="*/ 254955 h 260478"/>
                <a:gd name="connsiteX6" fmla="*/ 32964 w 233532"/>
                <a:gd name="connsiteY6" fmla="*/ 183099 h 260478"/>
                <a:gd name="connsiteX7" fmla="*/ 39521 w 233532"/>
                <a:gd name="connsiteY7" fmla="*/ 176542 h 260478"/>
                <a:gd name="connsiteX8" fmla="*/ 65748 w 233532"/>
                <a:gd name="connsiteY8" fmla="*/ 176542 h 260478"/>
                <a:gd name="connsiteX9" fmla="*/ 72305 w 233532"/>
                <a:gd name="connsiteY9" fmla="*/ 183099 h 260478"/>
                <a:gd name="connsiteX10" fmla="*/ 72305 w 233532"/>
                <a:gd name="connsiteY10" fmla="*/ 254955 h 260478"/>
                <a:gd name="connsiteX11" fmla="*/ 91976 w 233532"/>
                <a:gd name="connsiteY11" fmla="*/ 254955 h 260478"/>
                <a:gd name="connsiteX12" fmla="*/ 91976 w 233532"/>
                <a:gd name="connsiteY12" fmla="*/ 183099 h 260478"/>
                <a:gd name="connsiteX13" fmla="*/ 98532 w 233532"/>
                <a:gd name="connsiteY13" fmla="*/ 176542 h 260478"/>
                <a:gd name="connsiteX14" fmla="*/ 124760 w 233532"/>
                <a:gd name="connsiteY14" fmla="*/ 176542 h 260478"/>
                <a:gd name="connsiteX15" fmla="*/ 131317 w 233532"/>
                <a:gd name="connsiteY15" fmla="*/ 183099 h 260478"/>
                <a:gd name="connsiteX16" fmla="*/ 131317 w 233532"/>
                <a:gd name="connsiteY16" fmla="*/ 254955 h 260478"/>
                <a:gd name="connsiteX17" fmla="*/ 150988 w 233532"/>
                <a:gd name="connsiteY17" fmla="*/ 254955 h 260478"/>
                <a:gd name="connsiteX18" fmla="*/ 150988 w 233532"/>
                <a:gd name="connsiteY18" fmla="*/ 183099 h 260478"/>
                <a:gd name="connsiteX19" fmla="*/ 157544 w 233532"/>
                <a:gd name="connsiteY19" fmla="*/ 176542 h 260478"/>
                <a:gd name="connsiteX20" fmla="*/ 183772 w 233532"/>
                <a:gd name="connsiteY20" fmla="*/ 176542 h 260478"/>
                <a:gd name="connsiteX21" fmla="*/ 190329 w 233532"/>
                <a:gd name="connsiteY21" fmla="*/ 183099 h 260478"/>
                <a:gd name="connsiteX22" fmla="*/ 190329 w 233532"/>
                <a:gd name="connsiteY22" fmla="*/ 254955 h 260478"/>
                <a:gd name="connsiteX23" fmla="*/ 216556 w 233532"/>
                <a:gd name="connsiteY23" fmla="*/ 254955 h 260478"/>
                <a:gd name="connsiteX24" fmla="*/ 216556 w 233532"/>
                <a:gd name="connsiteY24" fmla="*/ 103968 h 260478"/>
                <a:gd name="connsiteX25" fmla="*/ 219789 w 233532"/>
                <a:gd name="connsiteY25" fmla="*/ 103968 h 260478"/>
                <a:gd name="connsiteX26" fmla="*/ 230568 w 233532"/>
                <a:gd name="connsiteY26" fmla="*/ 95076 h 260478"/>
                <a:gd name="connsiteX27" fmla="*/ 221676 w 233532"/>
                <a:gd name="connsiteY27" fmla="*/ 84297 h 260478"/>
                <a:gd name="connsiteX28" fmla="*/ 219789 w 233532"/>
                <a:gd name="connsiteY28" fmla="*/ 84297 h 260478"/>
                <a:gd name="connsiteX29" fmla="*/ 118203 w 233532"/>
                <a:gd name="connsiteY29" fmla="*/ 84297 h 260478"/>
                <a:gd name="connsiteX30" fmla="*/ 118203 w 233532"/>
                <a:gd name="connsiteY30" fmla="*/ 58339 h 260478"/>
                <a:gd name="connsiteX31" fmla="*/ 177215 w 233532"/>
                <a:gd name="connsiteY31" fmla="*/ 58339 h 260478"/>
                <a:gd name="connsiteX32" fmla="*/ 177215 w 233532"/>
                <a:gd name="connsiteY32" fmla="*/ 18998 h 260478"/>
                <a:gd name="connsiteX33" fmla="*/ 118203 w 233532"/>
                <a:gd name="connsiteY33" fmla="*/ 18998 h 260478"/>
                <a:gd name="connsiteX34" fmla="*/ 118203 w 233532"/>
                <a:gd name="connsiteY34" fmla="*/ 15674 h 260478"/>
                <a:gd name="connsiteX35" fmla="*/ 107425 w 233532"/>
                <a:gd name="connsiteY35" fmla="*/ 6782 h 260478"/>
                <a:gd name="connsiteX36" fmla="*/ 98532 w 233532"/>
                <a:gd name="connsiteY36" fmla="*/ 15674 h 260478"/>
                <a:gd name="connsiteX37" fmla="*/ 98532 w 233532"/>
                <a:gd name="connsiteY37" fmla="*/ 84566 h 260478"/>
                <a:gd name="connsiteX38" fmla="*/ 84431 w 233532"/>
                <a:gd name="connsiteY38" fmla="*/ 84566 h 260478"/>
                <a:gd name="connsiteX39" fmla="*/ 70598 w 233532"/>
                <a:gd name="connsiteY39" fmla="*/ 119506 h 260478"/>
                <a:gd name="connsiteX40" fmla="*/ 72305 w 233532"/>
                <a:gd name="connsiteY40" fmla="*/ 123908 h 260478"/>
                <a:gd name="connsiteX41" fmla="*/ 72305 w 233532"/>
                <a:gd name="connsiteY41" fmla="*/ 150135 h 260478"/>
                <a:gd name="connsiteX42" fmla="*/ 65748 w 233532"/>
                <a:gd name="connsiteY42" fmla="*/ 156422 h 260478"/>
                <a:gd name="connsiteX43" fmla="*/ 150988 w 233532"/>
                <a:gd name="connsiteY43" fmla="*/ 123638 h 260478"/>
                <a:gd name="connsiteX44" fmla="*/ 157544 w 233532"/>
                <a:gd name="connsiteY44" fmla="*/ 117081 h 260478"/>
                <a:gd name="connsiteX45" fmla="*/ 183772 w 233532"/>
                <a:gd name="connsiteY45" fmla="*/ 117081 h 260478"/>
                <a:gd name="connsiteX46" fmla="*/ 190329 w 233532"/>
                <a:gd name="connsiteY46" fmla="*/ 123638 h 260478"/>
                <a:gd name="connsiteX47" fmla="*/ 190329 w 233532"/>
                <a:gd name="connsiteY47" fmla="*/ 149866 h 260478"/>
                <a:gd name="connsiteX48" fmla="*/ 183772 w 233532"/>
                <a:gd name="connsiteY48" fmla="*/ 156422 h 260478"/>
                <a:gd name="connsiteX49" fmla="*/ 157544 w 233532"/>
                <a:gd name="connsiteY49" fmla="*/ 156422 h 260478"/>
                <a:gd name="connsiteX50" fmla="*/ 150988 w 233532"/>
                <a:gd name="connsiteY50" fmla="*/ 149866 h 260478"/>
                <a:gd name="connsiteX51" fmla="*/ 91976 w 233532"/>
                <a:gd name="connsiteY51" fmla="*/ 123638 h 260478"/>
                <a:gd name="connsiteX52" fmla="*/ 98532 w 233532"/>
                <a:gd name="connsiteY52" fmla="*/ 117081 h 260478"/>
                <a:gd name="connsiteX53" fmla="*/ 124760 w 233532"/>
                <a:gd name="connsiteY53" fmla="*/ 117081 h 260478"/>
                <a:gd name="connsiteX54" fmla="*/ 131317 w 233532"/>
                <a:gd name="connsiteY54" fmla="*/ 123638 h 260478"/>
                <a:gd name="connsiteX55" fmla="*/ 131317 w 233532"/>
                <a:gd name="connsiteY55" fmla="*/ 149866 h 260478"/>
                <a:gd name="connsiteX56" fmla="*/ 124760 w 233532"/>
                <a:gd name="connsiteY56" fmla="*/ 156422 h 260478"/>
                <a:gd name="connsiteX57" fmla="*/ 98532 w 233532"/>
                <a:gd name="connsiteY57" fmla="*/ 156422 h 260478"/>
                <a:gd name="connsiteX58" fmla="*/ 91976 w 233532"/>
                <a:gd name="connsiteY58" fmla="*/ 149866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33532" h="260478">
                  <a:moveTo>
                    <a:pt x="65748" y="156422"/>
                  </a:moveTo>
                  <a:lnTo>
                    <a:pt x="39521" y="156422"/>
                  </a:lnTo>
                  <a:cubicBezTo>
                    <a:pt x="35901" y="156422"/>
                    <a:pt x="32964" y="153486"/>
                    <a:pt x="32964" y="149866"/>
                  </a:cubicBezTo>
                  <a:cubicBezTo>
                    <a:pt x="24611" y="153342"/>
                    <a:pt x="15754" y="155471"/>
                    <a:pt x="6737" y="156153"/>
                  </a:cubicBezTo>
                  <a:lnTo>
                    <a:pt x="6737" y="254955"/>
                  </a:lnTo>
                  <a:lnTo>
                    <a:pt x="32964" y="254955"/>
                  </a:lnTo>
                  <a:lnTo>
                    <a:pt x="32964" y="183099"/>
                  </a:lnTo>
                  <a:cubicBezTo>
                    <a:pt x="32964" y="179479"/>
                    <a:pt x="35901" y="176542"/>
                    <a:pt x="39521" y="176542"/>
                  </a:cubicBezTo>
                  <a:lnTo>
                    <a:pt x="65748" y="176542"/>
                  </a:lnTo>
                  <a:cubicBezTo>
                    <a:pt x="69368" y="176542"/>
                    <a:pt x="72305" y="179479"/>
                    <a:pt x="72305" y="183099"/>
                  </a:cubicBezTo>
                  <a:lnTo>
                    <a:pt x="72305" y="254955"/>
                  </a:lnTo>
                  <a:lnTo>
                    <a:pt x="91976" y="254955"/>
                  </a:lnTo>
                  <a:lnTo>
                    <a:pt x="91976" y="183099"/>
                  </a:lnTo>
                  <a:cubicBezTo>
                    <a:pt x="91976" y="179479"/>
                    <a:pt x="94913" y="176542"/>
                    <a:pt x="98532" y="176542"/>
                  </a:cubicBezTo>
                  <a:lnTo>
                    <a:pt x="124760" y="176542"/>
                  </a:lnTo>
                  <a:cubicBezTo>
                    <a:pt x="128380" y="176542"/>
                    <a:pt x="131317" y="179479"/>
                    <a:pt x="131317" y="183099"/>
                  </a:cubicBezTo>
                  <a:lnTo>
                    <a:pt x="131317" y="254955"/>
                  </a:lnTo>
                  <a:lnTo>
                    <a:pt x="150988" y="254955"/>
                  </a:lnTo>
                  <a:lnTo>
                    <a:pt x="150988" y="183099"/>
                  </a:lnTo>
                  <a:cubicBezTo>
                    <a:pt x="150988" y="179479"/>
                    <a:pt x="153924" y="176542"/>
                    <a:pt x="157544" y="176542"/>
                  </a:cubicBezTo>
                  <a:lnTo>
                    <a:pt x="183772" y="176542"/>
                  </a:lnTo>
                  <a:cubicBezTo>
                    <a:pt x="187391" y="176542"/>
                    <a:pt x="190329" y="179479"/>
                    <a:pt x="190329" y="183099"/>
                  </a:cubicBezTo>
                  <a:lnTo>
                    <a:pt x="190329" y="254955"/>
                  </a:lnTo>
                  <a:lnTo>
                    <a:pt x="216556" y="254955"/>
                  </a:lnTo>
                  <a:lnTo>
                    <a:pt x="216556" y="103968"/>
                  </a:lnTo>
                  <a:lnTo>
                    <a:pt x="219789" y="103968"/>
                  </a:lnTo>
                  <a:cubicBezTo>
                    <a:pt x="225224" y="104489"/>
                    <a:pt x="230047" y="100510"/>
                    <a:pt x="230568" y="95076"/>
                  </a:cubicBezTo>
                  <a:cubicBezTo>
                    <a:pt x="231089" y="89641"/>
                    <a:pt x="227101" y="84818"/>
                    <a:pt x="221676" y="84297"/>
                  </a:cubicBezTo>
                  <a:cubicBezTo>
                    <a:pt x="221047" y="84234"/>
                    <a:pt x="220418" y="84234"/>
                    <a:pt x="219789" y="84297"/>
                  </a:cubicBezTo>
                  <a:lnTo>
                    <a:pt x="118203" y="84297"/>
                  </a:lnTo>
                  <a:lnTo>
                    <a:pt x="118203" y="58339"/>
                  </a:lnTo>
                  <a:lnTo>
                    <a:pt x="177215" y="58339"/>
                  </a:lnTo>
                  <a:lnTo>
                    <a:pt x="177215" y="18998"/>
                  </a:lnTo>
                  <a:lnTo>
                    <a:pt x="118203" y="18998"/>
                  </a:lnTo>
                  <a:lnTo>
                    <a:pt x="118203" y="15674"/>
                  </a:lnTo>
                  <a:cubicBezTo>
                    <a:pt x="117682" y="10240"/>
                    <a:pt x="112859" y="6262"/>
                    <a:pt x="107425" y="6782"/>
                  </a:cubicBezTo>
                  <a:cubicBezTo>
                    <a:pt x="102718" y="7231"/>
                    <a:pt x="98982" y="10959"/>
                    <a:pt x="98532" y="15674"/>
                  </a:cubicBezTo>
                  <a:lnTo>
                    <a:pt x="98532" y="84566"/>
                  </a:lnTo>
                  <a:lnTo>
                    <a:pt x="84431" y="84566"/>
                  </a:lnTo>
                  <a:cubicBezTo>
                    <a:pt x="82428" y="97078"/>
                    <a:pt x="77703" y="109006"/>
                    <a:pt x="70598" y="119506"/>
                  </a:cubicBezTo>
                  <a:cubicBezTo>
                    <a:pt x="71676" y="120728"/>
                    <a:pt x="72278" y="122282"/>
                    <a:pt x="72305" y="123908"/>
                  </a:cubicBezTo>
                  <a:lnTo>
                    <a:pt x="72305" y="150135"/>
                  </a:lnTo>
                  <a:cubicBezTo>
                    <a:pt x="72161" y="153647"/>
                    <a:pt x="69269" y="156422"/>
                    <a:pt x="65748" y="156422"/>
                  </a:cubicBezTo>
                  <a:close/>
                  <a:moveTo>
                    <a:pt x="150988" y="123638"/>
                  </a:moveTo>
                  <a:cubicBezTo>
                    <a:pt x="150988" y="120018"/>
                    <a:pt x="153924" y="117081"/>
                    <a:pt x="157544" y="117081"/>
                  </a:cubicBezTo>
                  <a:lnTo>
                    <a:pt x="183772" y="117081"/>
                  </a:lnTo>
                  <a:cubicBezTo>
                    <a:pt x="187391" y="117081"/>
                    <a:pt x="190329" y="120018"/>
                    <a:pt x="190329" y="123638"/>
                  </a:cubicBezTo>
                  <a:lnTo>
                    <a:pt x="190329" y="149866"/>
                  </a:lnTo>
                  <a:cubicBezTo>
                    <a:pt x="190329" y="153486"/>
                    <a:pt x="187391" y="156422"/>
                    <a:pt x="183772" y="156422"/>
                  </a:cubicBezTo>
                  <a:lnTo>
                    <a:pt x="157544" y="156422"/>
                  </a:lnTo>
                  <a:cubicBezTo>
                    <a:pt x="153924" y="156422"/>
                    <a:pt x="150988" y="153486"/>
                    <a:pt x="150988" y="149866"/>
                  </a:cubicBezTo>
                  <a:close/>
                  <a:moveTo>
                    <a:pt x="91976" y="123638"/>
                  </a:moveTo>
                  <a:cubicBezTo>
                    <a:pt x="91976" y="120018"/>
                    <a:pt x="94913" y="117081"/>
                    <a:pt x="98532" y="117081"/>
                  </a:cubicBezTo>
                  <a:lnTo>
                    <a:pt x="124760" y="117081"/>
                  </a:lnTo>
                  <a:cubicBezTo>
                    <a:pt x="128380" y="117081"/>
                    <a:pt x="131317" y="120018"/>
                    <a:pt x="131317" y="123638"/>
                  </a:cubicBezTo>
                  <a:lnTo>
                    <a:pt x="131317" y="149866"/>
                  </a:lnTo>
                  <a:cubicBezTo>
                    <a:pt x="131317" y="153486"/>
                    <a:pt x="128380" y="156422"/>
                    <a:pt x="124760" y="156422"/>
                  </a:cubicBezTo>
                  <a:lnTo>
                    <a:pt x="98532" y="156422"/>
                  </a:lnTo>
                  <a:cubicBezTo>
                    <a:pt x="94913" y="156422"/>
                    <a:pt x="91976" y="153486"/>
                    <a:pt x="91976" y="14986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62B44EA0-0DFA-42B8-B58E-EBF25AF00205}"/>
              </a:ext>
            </a:extLst>
          </p:cNvPr>
          <p:cNvGrpSpPr/>
          <p:nvPr/>
        </p:nvGrpSpPr>
        <p:grpSpPr>
          <a:xfrm>
            <a:off x="4784715" y="7889615"/>
            <a:ext cx="327618" cy="322137"/>
            <a:chOff x="4784715" y="7889615"/>
            <a:chExt cx="327618" cy="322137"/>
          </a:xfrm>
        </p:grpSpPr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37516B8-53FC-4E1B-98E4-0D832A068441}"/>
                </a:ext>
              </a:extLst>
            </p:cNvPr>
            <p:cNvSpPr/>
            <p:nvPr/>
          </p:nvSpPr>
          <p:spPr>
            <a:xfrm>
              <a:off x="4784715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59191 w 143712"/>
                <a:gd name="connsiteY5" fmla="*/ 98532 h 143712"/>
                <a:gd name="connsiteX6" fmla="*/ 54521 w 143712"/>
                <a:gd name="connsiteY6" fmla="*/ 96557 h 143712"/>
                <a:gd name="connsiteX7" fmla="*/ 34850 w 143712"/>
                <a:gd name="connsiteY7" fmla="*/ 76886 h 143712"/>
                <a:gd name="connsiteX8" fmla="*/ 32542 w 143712"/>
                <a:gd name="connsiteY8" fmla="*/ 67904 h 143712"/>
                <a:gd name="connsiteX9" fmla="*/ 41524 w 143712"/>
                <a:gd name="connsiteY9" fmla="*/ 65595 h 143712"/>
                <a:gd name="connsiteX10" fmla="*/ 43832 w 143712"/>
                <a:gd name="connsiteY10" fmla="*/ 67904 h 143712"/>
                <a:gd name="connsiteX11" fmla="*/ 59191 w 143712"/>
                <a:gd name="connsiteY11" fmla="*/ 83263 h 143712"/>
                <a:gd name="connsiteX12" fmla="*/ 100419 w 143712"/>
                <a:gd name="connsiteY12" fmla="*/ 47874 h 143712"/>
                <a:gd name="connsiteX13" fmla="*/ 109401 w 143712"/>
                <a:gd name="connsiteY13" fmla="*/ 48592 h 143712"/>
                <a:gd name="connsiteX14" fmla="*/ 108682 w 143712"/>
                <a:gd name="connsiteY14" fmla="*/ 57574 h 143712"/>
                <a:gd name="connsiteX15" fmla="*/ 62784 w 143712"/>
                <a:gd name="connsiteY15" fmla="*/ 96916 h 143712"/>
                <a:gd name="connsiteX16" fmla="*/ 59191 w 143712"/>
                <a:gd name="connsiteY16" fmla="*/ 98532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0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0" y="137874"/>
                    <a:pt x="137874" y="108520"/>
                    <a:pt x="137874" y="72305"/>
                  </a:cubicBezTo>
                  <a:close/>
                  <a:moveTo>
                    <a:pt x="59191" y="98532"/>
                  </a:moveTo>
                  <a:cubicBezTo>
                    <a:pt x="57440" y="98497"/>
                    <a:pt x="55769" y="97787"/>
                    <a:pt x="54521" y="96557"/>
                  </a:cubicBezTo>
                  <a:lnTo>
                    <a:pt x="34850" y="76886"/>
                  </a:lnTo>
                  <a:cubicBezTo>
                    <a:pt x="31733" y="75045"/>
                    <a:pt x="30700" y="71021"/>
                    <a:pt x="32542" y="67904"/>
                  </a:cubicBezTo>
                  <a:cubicBezTo>
                    <a:pt x="34392" y="64787"/>
                    <a:pt x="38416" y="63754"/>
                    <a:pt x="41524" y="65595"/>
                  </a:cubicBezTo>
                  <a:cubicBezTo>
                    <a:pt x="42476" y="66161"/>
                    <a:pt x="43266" y="66952"/>
                    <a:pt x="43832" y="67904"/>
                  </a:cubicBezTo>
                  <a:lnTo>
                    <a:pt x="59191" y="83263"/>
                  </a:lnTo>
                  <a:lnTo>
                    <a:pt x="100419" y="47874"/>
                  </a:lnTo>
                  <a:cubicBezTo>
                    <a:pt x="103131" y="45691"/>
                    <a:pt x="107074" y="46006"/>
                    <a:pt x="109401" y="48592"/>
                  </a:cubicBezTo>
                  <a:cubicBezTo>
                    <a:pt x="111628" y="51287"/>
                    <a:pt x="111314" y="55266"/>
                    <a:pt x="108682" y="57574"/>
                  </a:cubicBezTo>
                  <a:lnTo>
                    <a:pt x="62784" y="96916"/>
                  </a:lnTo>
                  <a:cubicBezTo>
                    <a:pt x="61796" y="97832"/>
                    <a:pt x="60530" y="98398"/>
                    <a:pt x="59191" y="985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75E5B5E-5504-4BDD-884A-EC70B120C276}"/>
                </a:ext>
              </a:extLst>
            </p:cNvPr>
            <p:cNvSpPr/>
            <p:nvPr/>
          </p:nvSpPr>
          <p:spPr>
            <a:xfrm>
              <a:off x="4824909" y="8184806"/>
              <a:ext cx="287424" cy="26946"/>
            </a:xfrm>
            <a:custGeom>
              <a:avLst/>
              <a:gdLst>
                <a:gd name="connsiteX0" fmla="*/ 271392 w 287424"/>
                <a:gd name="connsiteY0" fmla="*/ 6784 h 26946"/>
                <a:gd name="connsiteX1" fmla="*/ 15674 w 287424"/>
                <a:gd name="connsiteY1" fmla="*/ 6784 h 26946"/>
                <a:gd name="connsiteX2" fmla="*/ 6782 w 287424"/>
                <a:gd name="connsiteY2" fmla="*/ 17562 h 26946"/>
                <a:gd name="connsiteX3" fmla="*/ 15674 w 287424"/>
                <a:gd name="connsiteY3" fmla="*/ 26454 h 26946"/>
                <a:gd name="connsiteX4" fmla="*/ 271392 w 287424"/>
                <a:gd name="connsiteY4" fmla="*/ 26454 h 26946"/>
                <a:gd name="connsiteX5" fmla="*/ 282171 w 287424"/>
                <a:gd name="connsiteY5" fmla="*/ 17562 h 26946"/>
                <a:gd name="connsiteX6" fmla="*/ 273278 w 287424"/>
                <a:gd name="connsiteY6" fmla="*/ 6784 h 26946"/>
                <a:gd name="connsiteX7" fmla="*/ 271392 w 287424"/>
                <a:gd name="connsiteY7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424" h="26946">
                  <a:moveTo>
                    <a:pt x="271392" y="6784"/>
                  </a:moveTo>
                  <a:lnTo>
                    <a:pt x="15674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lnTo>
                    <a:pt x="271392" y="26454"/>
                  </a:lnTo>
                  <a:cubicBezTo>
                    <a:pt x="276826" y="26975"/>
                    <a:pt x="281650" y="22996"/>
                    <a:pt x="282171" y="17562"/>
                  </a:cubicBezTo>
                  <a:cubicBezTo>
                    <a:pt x="282692" y="12128"/>
                    <a:pt x="278704" y="7305"/>
                    <a:pt x="273278" y="6784"/>
                  </a:cubicBezTo>
                  <a:cubicBezTo>
                    <a:pt x="272650" y="6721"/>
                    <a:pt x="272021" y="6721"/>
                    <a:pt x="271392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ED009C5-9E7B-4C40-BE6A-D554929DA0A0}"/>
                </a:ext>
              </a:extLst>
            </p:cNvPr>
            <p:cNvSpPr/>
            <p:nvPr/>
          </p:nvSpPr>
          <p:spPr>
            <a:xfrm>
              <a:off x="4838023" y="8151842"/>
              <a:ext cx="260478" cy="26946"/>
            </a:xfrm>
            <a:custGeom>
              <a:avLst/>
              <a:gdLst>
                <a:gd name="connsiteX0" fmla="*/ 15675 w 260478"/>
                <a:gd name="connsiteY0" fmla="*/ 6784 h 26946"/>
                <a:gd name="connsiteX1" fmla="*/ 6782 w 260478"/>
                <a:gd name="connsiteY1" fmla="*/ 17562 h 26946"/>
                <a:gd name="connsiteX2" fmla="*/ 15675 w 260478"/>
                <a:gd name="connsiteY2" fmla="*/ 26454 h 26946"/>
                <a:gd name="connsiteX3" fmla="*/ 245165 w 260478"/>
                <a:gd name="connsiteY3" fmla="*/ 26454 h 26946"/>
                <a:gd name="connsiteX4" fmla="*/ 255943 w 260478"/>
                <a:gd name="connsiteY4" fmla="*/ 17562 h 26946"/>
                <a:gd name="connsiteX5" fmla="*/ 247051 w 260478"/>
                <a:gd name="connsiteY5" fmla="*/ 6784 h 26946"/>
                <a:gd name="connsiteX6" fmla="*/ 245165 w 260478"/>
                <a:gd name="connsiteY6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478" h="26946">
                  <a:moveTo>
                    <a:pt x="15675" y="6784"/>
                  </a:moveTo>
                  <a:cubicBezTo>
                    <a:pt x="10241" y="7305"/>
                    <a:pt x="6261" y="12128"/>
                    <a:pt x="6782" y="17562"/>
                  </a:cubicBezTo>
                  <a:cubicBezTo>
                    <a:pt x="7231" y="22278"/>
                    <a:pt x="10959" y="26005"/>
                    <a:pt x="15675" y="26454"/>
                  </a:cubicBezTo>
                  <a:lnTo>
                    <a:pt x="245165" y="26454"/>
                  </a:lnTo>
                  <a:cubicBezTo>
                    <a:pt x="250599" y="26975"/>
                    <a:pt x="255422" y="22996"/>
                    <a:pt x="255943" y="17562"/>
                  </a:cubicBezTo>
                  <a:cubicBezTo>
                    <a:pt x="256464" y="12128"/>
                    <a:pt x="252476" y="7305"/>
                    <a:pt x="247051" y="6784"/>
                  </a:cubicBezTo>
                  <a:cubicBezTo>
                    <a:pt x="246422" y="6721"/>
                    <a:pt x="245793" y="6721"/>
                    <a:pt x="245165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215C9ED-CCF0-4E85-AA81-802A38595040}"/>
                </a:ext>
              </a:extLst>
            </p:cNvPr>
            <p:cNvSpPr/>
            <p:nvPr/>
          </p:nvSpPr>
          <p:spPr>
            <a:xfrm>
              <a:off x="4856841" y="7890737"/>
              <a:ext cx="233532" cy="260478"/>
            </a:xfrm>
            <a:custGeom>
              <a:avLst/>
              <a:gdLst>
                <a:gd name="connsiteX0" fmla="*/ 65748 w 233532"/>
                <a:gd name="connsiteY0" fmla="*/ 156422 h 260478"/>
                <a:gd name="connsiteX1" fmla="*/ 39521 w 233532"/>
                <a:gd name="connsiteY1" fmla="*/ 156422 h 260478"/>
                <a:gd name="connsiteX2" fmla="*/ 32964 w 233532"/>
                <a:gd name="connsiteY2" fmla="*/ 149866 h 260478"/>
                <a:gd name="connsiteX3" fmla="*/ 6737 w 233532"/>
                <a:gd name="connsiteY3" fmla="*/ 156153 h 260478"/>
                <a:gd name="connsiteX4" fmla="*/ 6737 w 233532"/>
                <a:gd name="connsiteY4" fmla="*/ 254955 h 260478"/>
                <a:gd name="connsiteX5" fmla="*/ 32964 w 233532"/>
                <a:gd name="connsiteY5" fmla="*/ 254955 h 260478"/>
                <a:gd name="connsiteX6" fmla="*/ 32964 w 233532"/>
                <a:gd name="connsiteY6" fmla="*/ 183099 h 260478"/>
                <a:gd name="connsiteX7" fmla="*/ 39521 w 233532"/>
                <a:gd name="connsiteY7" fmla="*/ 176542 h 260478"/>
                <a:gd name="connsiteX8" fmla="*/ 65748 w 233532"/>
                <a:gd name="connsiteY8" fmla="*/ 176542 h 260478"/>
                <a:gd name="connsiteX9" fmla="*/ 72306 w 233532"/>
                <a:gd name="connsiteY9" fmla="*/ 183099 h 260478"/>
                <a:gd name="connsiteX10" fmla="*/ 72306 w 233532"/>
                <a:gd name="connsiteY10" fmla="*/ 254955 h 260478"/>
                <a:gd name="connsiteX11" fmla="*/ 92245 w 233532"/>
                <a:gd name="connsiteY11" fmla="*/ 254955 h 260478"/>
                <a:gd name="connsiteX12" fmla="*/ 92245 w 233532"/>
                <a:gd name="connsiteY12" fmla="*/ 183099 h 260478"/>
                <a:gd name="connsiteX13" fmla="*/ 98802 w 233532"/>
                <a:gd name="connsiteY13" fmla="*/ 176542 h 260478"/>
                <a:gd name="connsiteX14" fmla="*/ 125030 w 233532"/>
                <a:gd name="connsiteY14" fmla="*/ 176542 h 260478"/>
                <a:gd name="connsiteX15" fmla="*/ 131587 w 233532"/>
                <a:gd name="connsiteY15" fmla="*/ 183099 h 260478"/>
                <a:gd name="connsiteX16" fmla="*/ 131587 w 233532"/>
                <a:gd name="connsiteY16" fmla="*/ 254955 h 260478"/>
                <a:gd name="connsiteX17" fmla="*/ 151257 w 233532"/>
                <a:gd name="connsiteY17" fmla="*/ 254955 h 260478"/>
                <a:gd name="connsiteX18" fmla="*/ 151257 w 233532"/>
                <a:gd name="connsiteY18" fmla="*/ 183099 h 260478"/>
                <a:gd name="connsiteX19" fmla="*/ 157814 w 233532"/>
                <a:gd name="connsiteY19" fmla="*/ 176542 h 260478"/>
                <a:gd name="connsiteX20" fmla="*/ 184041 w 233532"/>
                <a:gd name="connsiteY20" fmla="*/ 176542 h 260478"/>
                <a:gd name="connsiteX21" fmla="*/ 190598 w 233532"/>
                <a:gd name="connsiteY21" fmla="*/ 183099 h 260478"/>
                <a:gd name="connsiteX22" fmla="*/ 190598 w 233532"/>
                <a:gd name="connsiteY22" fmla="*/ 254955 h 260478"/>
                <a:gd name="connsiteX23" fmla="*/ 216826 w 233532"/>
                <a:gd name="connsiteY23" fmla="*/ 254955 h 260478"/>
                <a:gd name="connsiteX24" fmla="*/ 216826 w 233532"/>
                <a:gd name="connsiteY24" fmla="*/ 103968 h 260478"/>
                <a:gd name="connsiteX25" fmla="*/ 220059 w 233532"/>
                <a:gd name="connsiteY25" fmla="*/ 103968 h 260478"/>
                <a:gd name="connsiteX26" fmla="*/ 230838 w 233532"/>
                <a:gd name="connsiteY26" fmla="*/ 95076 h 260478"/>
                <a:gd name="connsiteX27" fmla="*/ 221946 w 233532"/>
                <a:gd name="connsiteY27" fmla="*/ 84297 h 260478"/>
                <a:gd name="connsiteX28" fmla="*/ 220059 w 233532"/>
                <a:gd name="connsiteY28" fmla="*/ 84297 h 260478"/>
                <a:gd name="connsiteX29" fmla="*/ 118204 w 233532"/>
                <a:gd name="connsiteY29" fmla="*/ 84297 h 260478"/>
                <a:gd name="connsiteX30" fmla="*/ 118204 w 233532"/>
                <a:gd name="connsiteY30" fmla="*/ 58339 h 260478"/>
                <a:gd name="connsiteX31" fmla="*/ 177215 w 233532"/>
                <a:gd name="connsiteY31" fmla="*/ 58339 h 260478"/>
                <a:gd name="connsiteX32" fmla="*/ 177215 w 233532"/>
                <a:gd name="connsiteY32" fmla="*/ 18998 h 260478"/>
                <a:gd name="connsiteX33" fmla="*/ 118204 w 233532"/>
                <a:gd name="connsiteY33" fmla="*/ 18998 h 260478"/>
                <a:gd name="connsiteX34" fmla="*/ 118204 w 233532"/>
                <a:gd name="connsiteY34" fmla="*/ 15674 h 260478"/>
                <a:gd name="connsiteX35" fmla="*/ 107425 w 233532"/>
                <a:gd name="connsiteY35" fmla="*/ 6782 h 260478"/>
                <a:gd name="connsiteX36" fmla="*/ 98533 w 233532"/>
                <a:gd name="connsiteY36" fmla="*/ 15674 h 260478"/>
                <a:gd name="connsiteX37" fmla="*/ 98533 w 233532"/>
                <a:gd name="connsiteY37" fmla="*/ 84566 h 260478"/>
                <a:gd name="connsiteX38" fmla="*/ 84431 w 233532"/>
                <a:gd name="connsiteY38" fmla="*/ 84566 h 260478"/>
                <a:gd name="connsiteX39" fmla="*/ 70599 w 233532"/>
                <a:gd name="connsiteY39" fmla="*/ 119506 h 260478"/>
                <a:gd name="connsiteX40" fmla="*/ 72306 w 233532"/>
                <a:gd name="connsiteY40" fmla="*/ 123908 h 260478"/>
                <a:gd name="connsiteX41" fmla="*/ 72306 w 233532"/>
                <a:gd name="connsiteY41" fmla="*/ 150135 h 260478"/>
                <a:gd name="connsiteX42" fmla="*/ 65748 w 233532"/>
                <a:gd name="connsiteY42" fmla="*/ 156422 h 260478"/>
                <a:gd name="connsiteX43" fmla="*/ 150988 w 233532"/>
                <a:gd name="connsiteY43" fmla="*/ 123638 h 260478"/>
                <a:gd name="connsiteX44" fmla="*/ 157545 w 233532"/>
                <a:gd name="connsiteY44" fmla="*/ 117081 h 260478"/>
                <a:gd name="connsiteX45" fmla="*/ 183772 w 233532"/>
                <a:gd name="connsiteY45" fmla="*/ 117081 h 260478"/>
                <a:gd name="connsiteX46" fmla="*/ 190329 w 233532"/>
                <a:gd name="connsiteY46" fmla="*/ 123638 h 260478"/>
                <a:gd name="connsiteX47" fmla="*/ 190329 w 233532"/>
                <a:gd name="connsiteY47" fmla="*/ 149866 h 260478"/>
                <a:gd name="connsiteX48" fmla="*/ 183772 w 233532"/>
                <a:gd name="connsiteY48" fmla="*/ 156422 h 260478"/>
                <a:gd name="connsiteX49" fmla="*/ 157545 w 233532"/>
                <a:gd name="connsiteY49" fmla="*/ 156422 h 260478"/>
                <a:gd name="connsiteX50" fmla="*/ 150988 w 233532"/>
                <a:gd name="connsiteY50" fmla="*/ 149866 h 260478"/>
                <a:gd name="connsiteX51" fmla="*/ 91976 w 233532"/>
                <a:gd name="connsiteY51" fmla="*/ 123638 h 260478"/>
                <a:gd name="connsiteX52" fmla="*/ 98533 w 233532"/>
                <a:gd name="connsiteY52" fmla="*/ 117081 h 260478"/>
                <a:gd name="connsiteX53" fmla="*/ 124760 w 233532"/>
                <a:gd name="connsiteY53" fmla="*/ 117081 h 260478"/>
                <a:gd name="connsiteX54" fmla="*/ 131317 w 233532"/>
                <a:gd name="connsiteY54" fmla="*/ 123638 h 260478"/>
                <a:gd name="connsiteX55" fmla="*/ 131317 w 233532"/>
                <a:gd name="connsiteY55" fmla="*/ 149866 h 260478"/>
                <a:gd name="connsiteX56" fmla="*/ 124760 w 233532"/>
                <a:gd name="connsiteY56" fmla="*/ 156422 h 260478"/>
                <a:gd name="connsiteX57" fmla="*/ 98533 w 233532"/>
                <a:gd name="connsiteY57" fmla="*/ 156422 h 260478"/>
                <a:gd name="connsiteX58" fmla="*/ 91976 w 233532"/>
                <a:gd name="connsiteY58" fmla="*/ 149866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33532" h="260478">
                  <a:moveTo>
                    <a:pt x="65748" y="156422"/>
                  </a:moveTo>
                  <a:lnTo>
                    <a:pt x="39521" y="156422"/>
                  </a:lnTo>
                  <a:cubicBezTo>
                    <a:pt x="35901" y="156422"/>
                    <a:pt x="32964" y="153486"/>
                    <a:pt x="32964" y="149866"/>
                  </a:cubicBezTo>
                  <a:cubicBezTo>
                    <a:pt x="24611" y="153342"/>
                    <a:pt x="15755" y="155471"/>
                    <a:pt x="6737" y="156153"/>
                  </a:cubicBezTo>
                  <a:lnTo>
                    <a:pt x="6737" y="254955"/>
                  </a:lnTo>
                  <a:lnTo>
                    <a:pt x="32964" y="254955"/>
                  </a:lnTo>
                  <a:lnTo>
                    <a:pt x="32964" y="183099"/>
                  </a:lnTo>
                  <a:cubicBezTo>
                    <a:pt x="32964" y="179479"/>
                    <a:pt x="35901" y="176542"/>
                    <a:pt x="39521" y="176542"/>
                  </a:cubicBezTo>
                  <a:lnTo>
                    <a:pt x="65748" y="176542"/>
                  </a:lnTo>
                  <a:cubicBezTo>
                    <a:pt x="69368" y="176542"/>
                    <a:pt x="72306" y="179479"/>
                    <a:pt x="72306" y="183099"/>
                  </a:cubicBezTo>
                  <a:lnTo>
                    <a:pt x="72306" y="254955"/>
                  </a:lnTo>
                  <a:lnTo>
                    <a:pt x="92245" y="254955"/>
                  </a:lnTo>
                  <a:lnTo>
                    <a:pt x="92245" y="183099"/>
                  </a:lnTo>
                  <a:cubicBezTo>
                    <a:pt x="92245" y="179479"/>
                    <a:pt x="95183" y="176542"/>
                    <a:pt x="98802" y="176542"/>
                  </a:cubicBezTo>
                  <a:lnTo>
                    <a:pt x="125030" y="176542"/>
                  </a:lnTo>
                  <a:cubicBezTo>
                    <a:pt x="128649" y="176542"/>
                    <a:pt x="131587" y="179479"/>
                    <a:pt x="131587" y="183099"/>
                  </a:cubicBezTo>
                  <a:lnTo>
                    <a:pt x="131587" y="254955"/>
                  </a:lnTo>
                  <a:lnTo>
                    <a:pt x="151257" y="254955"/>
                  </a:lnTo>
                  <a:lnTo>
                    <a:pt x="151257" y="183099"/>
                  </a:lnTo>
                  <a:cubicBezTo>
                    <a:pt x="151257" y="179479"/>
                    <a:pt x="154194" y="176542"/>
                    <a:pt x="157814" y="176542"/>
                  </a:cubicBezTo>
                  <a:lnTo>
                    <a:pt x="184041" y="176542"/>
                  </a:lnTo>
                  <a:cubicBezTo>
                    <a:pt x="187661" y="176542"/>
                    <a:pt x="190598" y="179479"/>
                    <a:pt x="190598" y="183099"/>
                  </a:cubicBezTo>
                  <a:lnTo>
                    <a:pt x="190598" y="254955"/>
                  </a:lnTo>
                  <a:lnTo>
                    <a:pt x="216826" y="254955"/>
                  </a:lnTo>
                  <a:lnTo>
                    <a:pt x="216826" y="103968"/>
                  </a:lnTo>
                  <a:lnTo>
                    <a:pt x="220059" y="103968"/>
                  </a:lnTo>
                  <a:cubicBezTo>
                    <a:pt x="225494" y="104489"/>
                    <a:pt x="230317" y="100510"/>
                    <a:pt x="230838" y="95076"/>
                  </a:cubicBezTo>
                  <a:cubicBezTo>
                    <a:pt x="231359" y="89641"/>
                    <a:pt x="227371" y="84818"/>
                    <a:pt x="221946" y="84297"/>
                  </a:cubicBezTo>
                  <a:cubicBezTo>
                    <a:pt x="221317" y="84234"/>
                    <a:pt x="220688" y="84234"/>
                    <a:pt x="220059" y="84297"/>
                  </a:cubicBezTo>
                  <a:lnTo>
                    <a:pt x="118204" y="84297"/>
                  </a:lnTo>
                  <a:lnTo>
                    <a:pt x="118204" y="58339"/>
                  </a:lnTo>
                  <a:lnTo>
                    <a:pt x="177215" y="58339"/>
                  </a:lnTo>
                  <a:lnTo>
                    <a:pt x="177215" y="18998"/>
                  </a:lnTo>
                  <a:lnTo>
                    <a:pt x="118204" y="18998"/>
                  </a:lnTo>
                  <a:lnTo>
                    <a:pt x="118204" y="15674"/>
                  </a:lnTo>
                  <a:cubicBezTo>
                    <a:pt x="117682" y="10240"/>
                    <a:pt x="112859" y="6262"/>
                    <a:pt x="107425" y="6782"/>
                  </a:cubicBezTo>
                  <a:cubicBezTo>
                    <a:pt x="102719" y="7231"/>
                    <a:pt x="98982" y="10959"/>
                    <a:pt x="98533" y="15674"/>
                  </a:cubicBezTo>
                  <a:lnTo>
                    <a:pt x="98533" y="84566"/>
                  </a:lnTo>
                  <a:lnTo>
                    <a:pt x="84431" y="84566"/>
                  </a:lnTo>
                  <a:cubicBezTo>
                    <a:pt x="82428" y="97078"/>
                    <a:pt x="77703" y="109006"/>
                    <a:pt x="70599" y="119506"/>
                  </a:cubicBezTo>
                  <a:cubicBezTo>
                    <a:pt x="71712" y="120701"/>
                    <a:pt x="72323" y="122273"/>
                    <a:pt x="72306" y="123908"/>
                  </a:cubicBezTo>
                  <a:lnTo>
                    <a:pt x="72306" y="150135"/>
                  </a:lnTo>
                  <a:cubicBezTo>
                    <a:pt x="72161" y="153647"/>
                    <a:pt x="69270" y="156422"/>
                    <a:pt x="65748" y="156422"/>
                  </a:cubicBezTo>
                  <a:close/>
                  <a:moveTo>
                    <a:pt x="150988" y="123638"/>
                  </a:moveTo>
                  <a:cubicBezTo>
                    <a:pt x="150988" y="120018"/>
                    <a:pt x="153925" y="117081"/>
                    <a:pt x="157545" y="117081"/>
                  </a:cubicBezTo>
                  <a:lnTo>
                    <a:pt x="183772" y="117081"/>
                  </a:lnTo>
                  <a:cubicBezTo>
                    <a:pt x="187392" y="117081"/>
                    <a:pt x="190329" y="120018"/>
                    <a:pt x="190329" y="123638"/>
                  </a:cubicBezTo>
                  <a:lnTo>
                    <a:pt x="190329" y="149866"/>
                  </a:lnTo>
                  <a:cubicBezTo>
                    <a:pt x="190329" y="153486"/>
                    <a:pt x="187392" y="156422"/>
                    <a:pt x="183772" y="156422"/>
                  </a:cubicBezTo>
                  <a:lnTo>
                    <a:pt x="157545" y="156422"/>
                  </a:lnTo>
                  <a:cubicBezTo>
                    <a:pt x="153925" y="156422"/>
                    <a:pt x="150988" y="153486"/>
                    <a:pt x="150988" y="149866"/>
                  </a:cubicBezTo>
                  <a:close/>
                  <a:moveTo>
                    <a:pt x="91976" y="123638"/>
                  </a:moveTo>
                  <a:cubicBezTo>
                    <a:pt x="91976" y="120018"/>
                    <a:pt x="94913" y="117081"/>
                    <a:pt x="98533" y="117081"/>
                  </a:cubicBezTo>
                  <a:lnTo>
                    <a:pt x="124760" y="117081"/>
                  </a:lnTo>
                  <a:cubicBezTo>
                    <a:pt x="128380" y="117081"/>
                    <a:pt x="131317" y="120018"/>
                    <a:pt x="131317" y="123638"/>
                  </a:cubicBezTo>
                  <a:lnTo>
                    <a:pt x="131317" y="149866"/>
                  </a:lnTo>
                  <a:cubicBezTo>
                    <a:pt x="131317" y="153486"/>
                    <a:pt x="128380" y="156422"/>
                    <a:pt x="124760" y="156422"/>
                  </a:cubicBezTo>
                  <a:lnTo>
                    <a:pt x="98533" y="156422"/>
                  </a:lnTo>
                  <a:cubicBezTo>
                    <a:pt x="94913" y="156422"/>
                    <a:pt x="91976" y="153486"/>
                    <a:pt x="91976" y="14986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1E1B262A-99A7-4847-9DD0-FD02A2D8C8F2}"/>
              </a:ext>
            </a:extLst>
          </p:cNvPr>
          <p:cNvGrpSpPr/>
          <p:nvPr/>
        </p:nvGrpSpPr>
        <p:grpSpPr>
          <a:xfrm>
            <a:off x="5173995" y="7889615"/>
            <a:ext cx="320478" cy="326585"/>
            <a:chOff x="5173995" y="7889615"/>
            <a:chExt cx="320478" cy="326585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7E4E13C-4A91-4C1D-B9D2-0427364D81F4}"/>
                </a:ext>
              </a:extLst>
            </p:cNvPr>
            <p:cNvSpPr/>
            <p:nvPr/>
          </p:nvSpPr>
          <p:spPr>
            <a:xfrm>
              <a:off x="5173995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6 w 143712"/>
                <a:gd name="connsiteY1" fmla="*/ 6737 h 143712"/>
                <a:gd name="connsiteX2" fmla="*/ 6737 w 143712"/>
                <a:gd name="connsiteY2" fmla="*/ 72305 h 143712"/>
                <a:gd name="connsiteX3" fmla="*/ 72306 w 143712"/>
                <a:gd name="connsiteY3" fmla="*/ 137874 h 143712"/>
                <a:gd name="connsiteX4" fmla="*/ 137874 w 143712"/>
                <a:gd name="connsiteY4" fmla="*/ 72305 h 143712"/>
                <a:gd name="connsiteX5" fmla="*/ 72306 w 143712"/>
                <a:gd name="connsiteY5" fmla="*/ 118203 h 143712"/>
                <a:gd name="connsiteX6" fmla="*/ 65748 w 143712"/>
                <a:gd name="connsiteY6" fmla="*/ 111646 h 143712"/>
                <a:gd name="connsiteX7" fmla="*/ 72306 w 143712"/>
                <a:gd name="connsiteY7" fmla="*/ 105090 h 143712"/>
                <a:gd name="connsiteX8" fmla="*/ 78862 w 143712"/>
                <a:gd name="connsiteY8" fmla="*/ 111646 h 143712"/>
                <a:gd name="connsiteX9" fmla="*/ 72306 w 143712"/>
                <a:gd name="connsiteY9" fmla="*/ 118203 h 143712"/>
                <a:gd name="connsiteX10" fmla="*/ 78862 w 143712"/>
                <a:gd name="connsiteY10" fmla="*/ 85419 h 143712"/>
                <a:gd name="connsiteX11" fmla="*/ 72306 w 143712"/>
                <a:gd name="connsiteY11" fmla="*/ 91976 h 143712"/>
                <a:gd name="connsiteX12" fmla="*/ 65748 w 143712"/>
                <a:gd name="connsiteY12" fmla="*/ 85419 h 143712"/>
                <a:gd name="connsiteX13" fmla="*/ 65748 w 143712"/>
                <a:gd name="connsiteY13" fmla="*/ 32964 h 143712"/>
                <a:gd name="connsiteX14" fmla="*/ 72306 w 143712"/>
                <a:gd name="connsiteY14" fmla="*/ 26407 h 143712"/>
                <a:gd name="connsiteX15" fmla="*/ 78862 w 143712"/>
                <a:gd name="connsiteY15" fmla="*/ 3296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6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6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72306" y="118203"/>
                  </a:moveTo>
                  <a:cubicBezTo>
                    <a:pt x="68686" y="118203"/>
                    <a:pt x="65748" y="115266"/>
                    <a:pt x="65748" y="111646"/>
                  </a:cubicBezTo>
                  <a:cubicBezTo>
                    <a:pt x="65748" y="108026"/>
                    <a:pt x="68686" y="105090"/>
                    <a:pt x="72306" y="105090"/>
                  </a:cubicBezTo>
                  <a:cubicBezTo>
                    <a:pt x="75925" y="105090"/>
                    <a:pt x="78862" y="108026"/>
                    <a:pt x="78862" y="111646"/>
                  </a:cubicBezTo>
                  <a:cubicBezTo>
                    <a:pt x="78862" y="115266"/>
                    <a:pt x="75925" y="118203"/>
                    <a:pt x="72306" y="118203"/>
                  </a:cubicBezTo>
                  <a:close/>
                  <a:moveTo>
                    <a:pt x="78862" y="85419"/>
                  </a:moveTo>
                  <a:cubicBezTo>
                    <a:pt x="78862" y="89039"/>
                    <a:pt x="75925" y="91976"/>
                    <a:pt x="72306" y="91976"/>
                  </a:cubicBezTo>
                  <a:cubicBezTo>
                    <a:pt x="68686" y="91976"/>
                    <a:pt x="65748" y="89039"/>
                    <a:pt x="65748" y="85419"/>
                  </a:cubicBezTo>
                  <a:lnTo>
                    <a:pt x="65748" y="32964"/>
                  </a:lnTo>
                  <a:cubicBezTo>
                    <a:pt x="65748" y="29344"/>
                    <a:pt x="68686" y="26407"/>
                    <a:pt x="72306" y="26407"/>
                  </a:cubicBezTo>
                  <a:cubicBezTo>
                    <a:pt x="75925" y="26407"/>
                    <a:pt x="78862" y="29344"/>
                    <a:pt x="7886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AF1CB42-E8CC-44D2-B3A0-87275DA2696B}"/>
                </a:ext>
              </a:extLst>
            </p:cNvPr>
            <p:cNvSpPr/>
            <p:nvPr/>
          </p:nvSpPr>
          <p:spPr>
            <a:xfrm>
              <a:off x="5278546" y="7928956"/>
              <a:ext cx="215568" cy="161676"/>
            </a:xfrm>
            <a:custGeom>
              <a:avLst/>
              <a:gdLst>
                <a:gd name="connsiteX0" fmla="*/ 203802 w 215568"/>
                <a:gd name="connsiteY0" fmla="*/ 6737 h 161676"/>
                <a:gd name="connsiteX1" fmla="*/ 48862 w 215568"/>
                <a:gd name="connsiteY1" fmla="*/ 6737 h 161676"/>
                <a:gd name="connsiteX2" fmla="*/ 52994 w 215568"/>
                <a:gd name="connsiteY2" fmla="*/ 32964 h 161676"/>
                <a:gd name="connsiteX3" fmla="*/ 52006 w 215568"/>
                <a:gd name="connsiteY3" fmla="*/ 46078 h 161676"/>
                <a:gd name="connsiteX4" fmla="*/ 65748 w 215568"/>
                <a:gd name="connsiteY4" fmla="*/ 46078 h 161676"/>
                <a:gd name="connsiteX5" fmla="*/ 72305 w 215568"/>
                <a:gd name="connsiteY5" fmla="*/ 52634 h 161676"/>
                <a:gd name="connsiteX6" fmla="*/ 72305 w 215568"/>
                <a:gd name="connsiteY6" fmla="*/ 105090 h 161676"/>
                <a:gd name="connsiteX7" fmla="*/ 65748 w 215568"/>
                <a:gd name="connsiteY7" fmla="*/ 111646 h 161676"/>
                <a:gd name="connsiteX8" fmla="*/ 39521 w 215568"/>
                <a:gd name="connsiteY8" fmla="*/ 111646 h 161676"/>
                <a:gd name="connsiteX9" fmla="*/ 32964 w 215568"/>
                <a:gd name="connsiteY9" fmla="*/ 105090 h 161676"/>
                <a:gd name="connsiteX10" fmla="*/ 32964 w 215568"/>
                <a:gd name="connsiteY10" fmla="*/ 87126 h 161676"/>
                <a:gd name="connsiteX11" fmla="*/ 6737 w 215568"/>
                <a:gd name="connsiteY11" fmla="*/ 108323 h 161676"/>
                <a:gd name="connsiteX12" fmla="*/ 6737 w 215568"/>
                <a:gd name="connsiteY12" fmla="*/ 163832 h 161676"/>
                <a:gd name="connsiteX13" fmla="*/ 216556 w 215568"/>
                <a:gd name="connsiteY13" fmla="*/ 163832 h 161676"/>
                <a:gd name="connsiteX14" fmla="*/ 216556 w 215568"/>
                <a:gd name="connsiteY14" fmla="*/ 20120 h 161676"/>
                <a:gd name="connsiteX15" fmla="*/ 203802 w 215568"/>
                <a:gd name="connsiteY15" fmla="*/ 6737 h 161676"/>
                <a:gd name="connsiteX16" fmla="*/ 131946 w 215568"/>
                <a:gd name="connsiteY16" fmla="*/ 105539 h 161676"/>
                <a:gd name="connsiteX17" fmla="*/ 125389 w 215568"/>
                <a:gd name="connsiteY17" fmla="*/ 112095 h 161676"/>
                <a:gd name="connsiteX18" fmla="*/ 99161 w 215568"/>
                <a:gd name="connsiteY18" fmla="*/ 112095 h 161676"/>
                <a:gd name="connsiteX19" fmla="*/ 92604 w 215568"/>
                <a:gd name="connsiteY19" fmla="*/ 105539 h 161676"/>
                <a:gd name="connsiteX20" fmla="*/ 92604 w 215568"/>
                <a:gd name="connsiteY20" fmla="*/ 53083 h 161676"/>
                <a:gd name="connsiteX21" fmla="*/ 99161 w 215568"/>
                <a:gd name="connsiteY21" fmla="*/ 46527 h 161676"/>
                <a:gd name="connsiteX22" fmla="*/ 125389 w 215568"/>
                <a:gd name="connsiteY22" fmla="*/ 46527 h 161676"/>
                <a:gd name="connsiteX23" fmla="*/ 131946 w 215568"/>
                <a:gd name="connsiteY23" fmla="*/ 53083 h 161676"/>
                <a:gd name="connsiteX24" fmla="*/ 190958 w 215568"/>
                <a:gd name="connsiteY24" fmla="*/ 105539 h 161676"/>
                <a:gd name="connsiteX25" fmla="*/ 184401 w 215568"/>
                <a:gd name="connsiteY25" fmla="*/ 112095 h 161676"/>
                <a:gd name="connsiteX26" fmla="*/ 158173 w 215568"/>
                <a:gd name="connsiteY26" fmla="*/ 112095 h 161676"/>
                <a:gd name="connsiteX27" fmla="*/ 151616 w 215568"/>
                <a:gd name="connsiteY27" fmla="*/ 105539 h 161676"/>
                <a:gd name="connsiteX28" fmla="*/ 151616 w 215568"/>
                <a:gd name="connsiteY28" fmla="*/ 53083 h 161676"/>
                <a:gd name="connsiteX29" fmla="*/ 158173 w 215568"/>
                <a:gd name="connsiteY29" fmla="*/ 46527 h 161676"/>
                <a:gd name="connsiteX30" fmla="*/ 184401 w 215568"/>
                <a:gd name="connsiteY30" fmla="*/ 46527 h 161676"/>
                <a:gd name="connsiteX31" fmla="*/ 190958 w 215568"/>
                <a:gd name="connsiteY31" fmla="*/ 53083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5568" h="161676">
                  <a:moveTo>
                    <a:pt x="203802" y="6737"/>
                  </a:moveTo>
                  <a:lnTo>
                    <a:pt x="48862" y="6737"/>
                  </a:lnTo>
                  <a:cubicBezTo>
                    <a:pt x="51611" y="15206"/>
                    <a:pt x="53012" y="24063"/>
                    <a:pt x="52994" y="32964"/>
                  </a:cubicBezTo>
                  <a:cubicBezTo>
                    <a:pt x="52985" y="37356"/>
                    <a:pt x="52653" y="41739"/>
                    <a:pt x="52006" y="46078"/>
                  </a:cubicBezTo>
                  <a:lnTo>
                    <a:pt x="65748" y="46078"/>
                  </a:lnTo>
                  <a:cubicBezTo>
                    <a:pt x="69368" y="46078"/>
                    <a:pt x="72305" y="49015"/>
                    <a:pt x="72305" y="52634"/>
                  </a:cubicBezTo>
                  <a:lnTo>
                    <a:pt x="72305" y="105090"/>
                  </a:lnTo>
                  <a:cubicBezTo>
                    <a:pt x="72305" y="108709"/>
                    <a:pt x="69368" y="111646"/>
                    <a:pt x="65748" y="111646"/>
                  </a:cubicBezTo>
                  <a:lnTo>
                    <a:pt x="39521" y="111646"/>
                  </a:lnTo>
                  <a:cubicBezTo>
                    <a:pt x="35901" y="111646"/>
                    <a:pt x="32964" y="108709"/>
                    <a:pt x="32964" y="105090"/>
                  </a:cubicBezTo>
                  <a:lnTo>
                    <a:pt x="32964" y="87126"/>
                  </a:lnTo>
                  <a:cubicBezTo>
                    <a:pt x="25778" y="95928"/>
                    <a:pt x="16851" y="103140"/>
                    <a:pt x="6737" y="108323"/>
                  </a:cubicBezTo>
                  <a:lnTo>
                    <a:pt x="6737" y="163832"/>
                  </a:lnTo>
                  <a:lnTo>
                    <a:pt x="216556" y="163832"/>
                  </a:lnTo>
                  <a:lnTo>
                    <a:pt x="216556" y="20120"/>
                  </a:lnTo>
                  <a:cubicBezTo>
                    <a:pt x="216709" y="12907"/>
                    <a:pt x="211005" y="6934"/>
                    <a:pt x="203802" y="6737"/>
                  </a:cubicBezTo>
                  <a:close/>
                  <a:moveTo>
                    <a:pt x="131946" y="105539"/>
                  </a:moveTo>
                  <a:cubicBezTo>
                    <a:pt x="131946" y="109158"/>
                    <a:pt x="129009" y="112095"/>
                    <a:pt x="125389" y="112095"/>
                  </a:cubicBezTo>
                  <a:lnTo>
                    <a:pt x="99161" y="112095"/>
                  </a:lnTo>
                  <a:cubicBezTo>
                    <a:pt x="95542" y="112095"/>
                    <a:pt x="92604" y="109158"/>
                    <a:pt x="92604" y="105539"/>
                  </a:cubicBezTo>
                  <a:lnTo>
                    <a:pt x="92604" y="53083"/>
                  </a:lnTo>
                  <a:cubicBezTo>
                    <a:pt x="92604" y="49464"/>
                    <a:pt x="95542" y="46527"/>
                    <a:pt x="99161" y="46527"/>
                  </a:cubicBezTo>
                  <a:lnTo>
                    <a:pt x="125389" y="46527"/>
                  </a:lnTo>
                  <a:cubicBezTo>
                    <a:pt x="129009" y="46527"/>
                    <a:pt x="131946" y="49464"/>
                    <a:pt x="131946" y="53083"/>
                  </a:cubicBezTo>
                  <a:close/>
                  <a:moveTo>
                    <a:pt x="190958" y="105539"/>
                  </a:moveTo>
                  <a:cubicBezTo>
                    <a:pt x="190958" y="109158"/>
                    <a:pt x="188020" y="112095"/>
                    <a:pt x="184401" y="112095"/>
                  </a:cubicBezTo>
                  <a:lnTo>
                    <a:pt x="158173" y="112095"/>
                  </a:lnTo>
                  <a:cubicBezTo>
                    <a:pt x="154554" y="112095"/>
                    <a:pt x="151616" y="109158"/>
                    <a:pt x="151616" y="105539"/>
                  </a:cubicBezTo>
                  <a:lnTo>
                    <a:pt x="151616" y="53083"/>
                  </a:lnTo>
                  <a:cubicBezTo>
                    <a:pt x="151616" y="49464"/>
                    <a:pt x="154554" y="46527"/>
                    <a:pt x="158173" y="46527"/>
                  </a:cubicBezTo>
                  <a:lnTo>
                    <a:pt x="184401" y="46527"/>
                  </a:lnTo>
                  <a:cubicBezTo>
                    <a:pt x="188020" y="46527"/>
                    <a:pt x="190958" y="49464"/>
                    <a:pt x="190958" y="530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0916C2B-8DCB-4D08-8E7D-1AD8694492F0}"/>
                </a:ext>
              </a:extLst>
            </p:cNvPr>
            <p:cNvSpPr/>
            <p:nvPr/>
          </p:nvSpPr>
          <p:spPr>
            <a:xfrm>
              <a:off x="5305312" y="7889795"/>
              <a:ext cx="161676" cy="35928"/>
            </a:xfrm>
            <a:custGeom>
              <a:avLst/>
              <a:gdLst>
                <a:gd name="connsiteX0" fmla="*/ 19671 w 161676"/>
                <a:gd name="connsiteY0" fmla="*/ 32784 h 35928"/>
                <a:gd name="connsiteX1" fmla="*/ 150808 w 161676"/>
                <a:gd name="connsiteY1" fmla="*/ 32784 h 35928"/>
                <a:gd name="connsiteX2" fmla="*/ 159790 w 161676"/>
                <a:gd name="connsiteY2" fmla="*/ 28832 h 35928"/>
                <a:gd name="connsiteX3" fmla="*/ 163652 w 161676"/>
                <a:gd name="connsiteY3" fmla="*/ 19850 h 35928"/>
                <a:gd name="connsiteX4" fmla="*/ 150539 w 161676"/>
                <a:gd name="connsiteY4" fmla="*/ 6737 h 35928"/>
                <a:gd name="connsiteX5" fmla="*/ 19401 w 161676"/>
                <a:gd name="connsiteY5" fmla="*/ 6737 h 35928"/>
                <a:gd name="connsiteX6" fmla="*/ 10419 w 161676"/>
                <a:gd name="connsiteY6" fmla="*/ 10599 h 35928"/>
                <a:gd name="connsiteX7" fmla="*/ 6737 w 161676"/>
                <a:gd name="connsiteY7" fmla="*/ 17964 h 35928"/>
                <a:gd name="connsiteX8" fmla="*/ 16437 w 161676"/>
                <a:gd name="connsiteY8" fmla="*/ 32425 h 35928"/>
                <a:gd name="connsiteX9" fmla="*/ 19671 w 161676"/>
                <a:gd name="connsiteY9" fmla="*/ 3278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76" h="35928">
                  <a:moveTo>
                    <a:pt x="19671" y="32784"/>
                  </a:moveTo>
                  <a:lnTo>
                    <a:pt x="150808" y="32784"/>
                  </a:lnTo>
                  <a:cubicBezTo>
                    <a:pt x="154203" y="32694"/>
                    <a:pt x="157428" y="31275"/>
                    <a:pt x="159790" y="28832"/>
                  </a:cubicBezTo>
                  <a:cubicBezTo>
                    <a:pt x="162233" y="26479"/>
                    <a:pt x="163626" y="23245"/>
                    <a:pt x="163652" y="19850"/>
                  </a:cubicBezTo>
                  <a:cubicBezTo>
                    <a:pt x="163652" y="12611"/>
                    <a:pt x="157778" y="6737"/>
                    <a:pt x="150539" y="6737"/>
                  </a:cubicBezTo>
                  <a:lnTo>
                    <a:pt x="19401" y="6737"/>
                  </a:lnTo>
                  <a:cubicBezTo>
                    <a:pt x="16015" y="6790"/>
                    <a:pt x="12790" y="8173"/>
                    <a:pt x="10419" y="10599"/>
                  </a:cubicBezTo>
                  <a:cubicBezTo>
                    <a:pt x="8398" y="12574"/>
                    <a:pt x="7105" y="15162"/>
                    <a:pt x="6737" y="17964"/>
                  </a:cubicBezTo>
                  <a:cubicBezTo>
                    <a:pt x="10393" y="22491"/>
                    <a:pt x="13635" y="27332"/>
                    <a:pt x="16437" y="32425"/>
                  </a:cubicBezTo>
                  <a:cubicBezTo>
                    <a:pt x="17488" y="32722"/>
                    <a:pt x="18584" y="32847"/>
                    <a:pt x="19671" y="32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12EE166-6943-4CDA-A5FA-EFA477CD8A80}"/>
                </a:ext>
              </a:extLst>
            </p:cNvPr>
            <p:cNvSpPr/>
            <p:nvPr/>
          </p:nvSpPr>
          <p:spPr>
            <a:xfrm>
              <a:off x="5278905" y="8099434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7 w 215568"/>
                <a:gd name="connsiteY7" fmla="*/ 111646 h 116766"/>
                <a:gd name="connsiteX8" fmla="*/ 216557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19" y="38839"/>
                    <a:pt x="91293" y="32964"/>
                    <a:pt x="98533" y="32964"/>
                  </a:cubicBezTo>
                  <a:lnTo>
                    <a:pt x="124760" y="32964"/>
                  </a:lnTo>
                  <a:cubicBezTo>
                    <a:pt x="132000" y="32964"/>
                    <a:pt x="137874" y="38839"/>
                    <a:pt x="137874" y="46078"/>
                  </a:cubicBezTo>
                  <a:lnTo>
                    <a:pt x="137874" y="111646"/>
                  </a:lnTo>
                  <a:lnTo>
                    <a:pt x="216557" y="111646"/>
                  </a:lnTo>
                  <a:lnTo>
                    <a:pt x="216557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E6604DE7-93F9-4229-91C2-B6A18D546F9C}"/>
              </a:ext>
            </a:extLst>
          </p:cNvPr>
          <p:cNvGrpSpPr/>
          <p:nvPr/>
        </p:nvGrpSpPr>
        <p:grpSpPr>
          <a:xfrm>
            <a:off x="5563276" y="7889615"/>
            <a:ext cx="320477" cy="326585"/>
            <a:chOff x="5563276" y="7889615"/>
            <a:chExt cx="320477" cy="326585"/>
          </a:xfrm>
        </p:grpSpPr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75ADC52-0FA0-44F9-8CE5-B25754DCE6A5}"/>
                </a:ext>
              </a:extLst>
            </p:cNvPr>
            <p:cNvSpPr/>
            <p:nvPr/>
          </p:nvSpPr>
          <p:spPr>
            <a:xfrm>
              <a:off x="5563276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103203 w 143712"/>
                <a:gd name="connsiteY5" fmla="*/ 93862 h 143712"/>
                <a:gd name="connsiteX6" fmla="*/ 103203 w 143712"/>
                <a:gd name="connsiteY6" fmla="*/ 102844 h 143712"/>
                <a:gd name="connsiteX7" fmla="*/ 94221 w 143712"/>
                <a:gd name="connsiteY7" fmla="*/ 102844 h 143712"/>
                <a:gd name="connsiteX8" fmla="*/ 72664 w 143712"/>
                <a:gd name="connsiteY8" fmla="*/ 81287 h 143712"/>
                <a:gd name="connsiteX9" fmla="*/ 51108 w 143712"/>
                <a:gd name="connsiteY9" fmla="*/ 102844 h 143712"/>
                <a:gd name="connsiteX10" fmla="*/ 42126 w 143712"/>
                <a:gd name="connsiteY10" fmla="*/ 102844 h 143712"/>
                <a:gd name="connsiteX11" fmla="*/ 42126 w 143712"/>
                <a:gd name="connsiteY11" fmla="*/ 93862 h 143712"/>
                <a:gd name="connsiteX12" fmla="*/ 63772 w 143712"/>
                <a:gd name="connsiteY12" fmla="*/ 72305 h 143712"/>
                <a:gd name="connsiteX13" fmla="*/ 41497 w 143712"/>
                <a:gd name="connsiteY13" fmla="*/ 50479 h 143712"/>
                <a:gd name="connsiteX14" fmla="*/ 43805 w 143712"/>
                <a:gd name="connsiteY14" fmla="*/ 41497 h 143712"/>
                <a:gd name="connsiteX15" fmla="*/ 50479 w 143712"/>
                <a:gd name="connsiteY15" fmla="*/ 41497 h 143712"/>
                <a:gd name="connsiteX16" fmla="*/ 72036 w 143712"/>
                <a:gd name="connsiteY16" fmla="*/ 63054 h 143712"/>
                <a:gd name="connsiteX17" fmla="*/ 93592 w 143712"/>
                <a:gd name="connsiteY17" fmla="*/ 41497 h 143712"/>
                <a:gd name="connsiteX18" fmla="*/ 102574 w 143712"/>
                <a:gd name="connsiteY18" fmla="*/ 41497 h 143712"/>
                <a:gd name="connsiteX19" fmla="*/ 102574 w 143712"/>
                <a:gd name="connsiteY19" fmla="*/ 50479 h 143712"/>
                <a:gd name="connsiteX20" fmla="*/ 81018 w 143712"/>
                <a:gd name="connsiteY20" fmla="*/ 72125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0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0" y="137874"/>
                    <a:pt x="137874" y="108520"/>
                    <a:pt x="137874" y="72305"/>
                  </a:cubicBezTo>
                  <a:close/>
                  <a:moveTo>
                    <a:pt x="103203" y="93862"/>
                  </a:moveTo>
                  <a:cubicBezTo>
                    <a:pt x="105619" y="96368"/>
                    <a:pt x="105619" y="100338"/>
                    <a:pt x="103203" y="102844"/>
                  </a:cubicBezTo>
                  <a:cubicBezTo>
                    <a:pt x="100697" y="105260"/>
                    <a:pt x="96727" y="105260"/>
                    <a:pt x="94221" y="102844"/>
                  </a:cubicBezTo>
                  <a:lnTo>
                    <a:pt x="72664" y="81287"/>
                  </a:lnTo>
                  <a:lnTo>
                    <a:pt x="51108" y="102844"/>
                  </a:lnTo>
                  <a:cubicBezTo>
                    <a:pt x="48602" y="105260"/>
                    <a:pt x="44632" y="105260"/>
                    <a:pt x="42126" y="102844"/>
                  </a:cubicBezTo>
                  <a:cubicBezTo>
                    <a:pt x="39799" y="100302"/>
                    <a:pt x="39799" y="96404"/>
                    <a:pt x="42126" y="93862"/>
                  </a:cubicBezTo>
                  <a:lnTo>
                    <a:pt x="63772" y="72305"/>
                  </a:lnTo>
                  <a:lnTo>
                    <a:pt x="41497" y="50479"/>
                  </a:lnTo>
                  <a:cubicBezTo>
                    <a:pt x="39655" y="47362"/>
                    <a:pt x="40688" y="43338"/>
                    <a:pt x="43805" y="41497"/>
                  </a:cubicBezTo>
                  <a:cubicBezTo>
                    <a:pt x="45862" y="40275"/>
                    <a:pt x="48422" y="40275"/>
                    <a:pt x="50479" y="41497"/>
                  </a:cubicBezTo>
                  <a:lnTo>
                    <a:pt x="72036" y="63054"/>
                  </a:lnTo>
                  <a:lnTo>
                    <a:pt x="93592" y="41497"/>
                  </a:lnTo>
                  <a:cubicBezTo>
                    <a:pt x="96116" y="39126"/>
                    <a:pt x="100050" y="39126"/>
                    <a:pt x="102574" y="41497"/>
                  </a:cubicBezTo>
                  <a:cubicBezTo>
                    <a:pt x="104990" y="44003"/>
                    <a:pt x="104990" y="47973"/>
                    <a:pt x="102574" y="50479"/>
                  </a:cubicBezTo>
                  <a:lnTo>
                    <a:pt x="81018" y="72125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003FC4FE-AEE3-4FA0-A722-2DD1A7F4ED12}"/>
                </a:ext>
              </a:extLst>
            </p:cNvPr>
            <p:cNvSpPr/>
            <p:nvPr/>
          </p:nvSpPr>
          <p:spPr>
            <a:xfrm>
              <a:off x="5668185" y="7928956"/>
              <a:ext cx="215568" cy="161676"/>
            </a:xfrm>
            <a:custGeom>
              <a:avLst/>
              <a:gdLst>
                <a:gd name="connsiteX0" fmla="*/ 203443 w 215568"/>
                <a:gd name="connsiteY0" fmla="*/ 6737 h 161676"/>
                <a:gd name="connsiteX1" fmla="*/ 48503 w 215568"/>
                <a:gd name="connsiteY1" fmla="*/ 6737 h 161676"/>
                <a:gd name="connsiteX2" fmla="*/ 52634 w 215568"/>
                <a:gd name="connsiteY2" fmla="*/ 32964 h 161676"/>
                <a:gd name="connsiteX3" fmla="*/ 51647 w 215568"/>
                <a:gd name="connsiteY3" fmla="*/ 46078 h 161676"/>
                <a:gd name="connsiteX4" fmla="*/ 65748 w 215568"/>
                <a:gd name="connsiteY4" fmla="*/ 46078 h 161676"/>
                <a:gd name="connsiteX5" fmla="*/ 72305 w 215568"/>
                <a:gd name="connsiteY5" fmla="*/ 52634 h 161676"/>
                <a:gd name="connsiteX6" fmla="*/ 72305 w 215568"/>
                <a:gd name="connsiteY6" fmla="*/ 105090 h 161676"/>
                <a:gd name="connsiteX7" fmla="*/ 65748 w 215568"/>
                <a:gd name="connsiteY7" fmla="*/ 111646 h 161676"/>
                <a:gd name="connsiteX8" fmla="*/ 39521 w 215568"/>
                <a:gd name="connsiteY8" fmla="*/ 111646 h 161676"/>
                <a:gd name="connsiteX9" fmla="*/ 32964 w 215568"/>
                <a:gd name="connsiteY9" fmla="*/ 105090 h 161676"/>
                <a:gd name="connsiteX10" fmla="*/ 32964 w 215568"/>
                <a:gd name="connsiteY10" fmla="*/ 87126 h 161676"/>
                <a:gd name="connsiteX11" fmla="*/ 6737 w 215568"/>
                <a:gd name="connsiteY11" fmla="*/ 108323 h 161676"/>
                <a:gd name="connsiteX12" fmla="*/ 6737 w 215568"/>
                <a:gd name="connsiteY12" fmla="*/ 163832 h 161676"/>
                <a:gd name="connsiteX13" fmla="*/ 216556 w 215568"/>
                <a:gd name="connsiteY13" fmla="*/ 163832 h 161676"/>
                <a:gd name="connsiteX14" fmla="*/ 216556 w 215568"/>
                <a:gd name="connsiteY14" fmla="*/ 20120 h 161676"/>
                <a:gd name="connsiteX15" fmla="*/ 203712 w 215568"/>
                <a:gd name="connsiteY15" fmla="*/ 6737 h 161676"/>
                <a:gd name="connsiteX16" fmla="*/ 203443 w 215568"/>
                <a:gd name="connsiteY16" fmla="*/ 6737 h 161676"/>
                <a:gd name="connsiteX17" fmla="*/ 131587 w 215568"/>
                <a:gd name="connsiteY17" fmla="*/ 105539 h 161676"/>
                <a:gd name="connsiteX18" fmla="*/ 125029 w 215568"/>
                <a:gd name="connsiteY18" fmla="*/ 112095 h 161676"/>
                <a:gd name="connsiteX19" fmla="*/ 98263 w 215568"/>
                <a:gd name="connsiteY19" fmla="*/ 112095 h 161676"/>
                <a:gd name="connsiteX20" fmla="*/ 91706 w 215568"/>
                <a:gd name="connsiteY20" fmla="*/ 105539 h 161676"/>
                <a:gd name="connsiteX21" fmla="*/ 91706 w 215568"/>
                <a:gd name="connsiteY21" fmla="*/ 53083 h 161676"/>
                <a:gd name="connsiteX22" fmla="*/ 98263 w 215568"/>
                <a:gd name="connsiteY22" fmla="*/ 46527 h 161676"/>
                <a:gd name="connsiteX23" fmla="*/ 125209 w 215568"/>
                <a:gd name="connsiteY23" fmla="*/ 46527 h 161676"/>
                <a:gd name="connsiteX24" fmla="*/ 131766 w 215568"/>
                <a:gd name="connsiteY24" fmla="*/ 53083 h 161676"/>
                <a:gd name="connsiteX25" fmla="*/ 190598 w 215568"/>
                <a:gd name="connsiteY25" fmla="*/ 105539 h 161676"/>
                <a:gd name="connsiteX26" fmla="*/ 184041 w 215568"/>
                <a:gd name="connsiteY26" fmla="*/ 112095 h 161676"/>
                <a:gd name="connsiteX27" fmla="*/ 157544 w 215568"/>
                <a:gd name="connsiteY27" fmla="*/ 112095 h 161676"/>
                <a:gd name="connsiteX28" fmla="*/ 150988 w 215568"/>
                <a:gd name="connsiteY28" fmla="*/ 105539 h 161676"/>
                <a:gd name="connsiteX29" fmla="*/ 150988 w 215568"/>
                <a:gd name="connsiteY29" fmla="*/ 53083 h 161676"/>
                <a:gd name="connsiteX30" fmla="*/ 157544 w 215568"/>
                <a:gd name="connsiteY30" fmla="*/ 46527 h 161676"/>
                <a:gd name="connsiteX31" fmla="*/ 183772 w 215568"/>
                <a:gd name="connsiteY31" fmla="*/ 46527 h 161676"/>
                <a:gd name="connsiteX32" fmla="*/ 190329 w 215568"/>
                <a:gd name="connsiteY32" fmla="*/ 53083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5568" h="161676">
                  <a:moveTo>
                    <a:pt x="203443" y="6737"/>
                  </a:moveTo>
                  <a:lnTo>
                    <a:pt x="48503" y="6737"/>
                  </a:lnTo>
                  <a:cubicBezTo>
                    <a:pt x="51251" y="15206"/>
                    <a:pt x="52653" y="24063"/>
                    <a:pt x="52634" y="32964"/>
                  </a:cubicBezTo>
                  <a:cubicBezTo>
                    <a:pt x="52671" y="37356"/>
                    <a:pt x="52338" y="41739"/>
                    <a:pt x="51647" y="46078"/>
                  </a:cubicBezTo>
                  <a:lnTo>
                    <a:pt x="65748" y="46078"/>
                  </a:lnTo>
                  <a:cubicBezTo>
                    <a:pt x="69368" y="46078"/>
                    <a:pt x="72305" y="49015"/>
                    <a:pt x="72305" y="52634"/>
                  </a:cubicBezTo>
                  <a:lnTo>
                    <a:pt x="72305" y="105090"/>
                  </a:lnTo>
                  <a:cubicBezTo>
                    <a:pt x="72305" y="108709"/>
                    <a:pt x="69368" y="111646"/>
                    <a:pt x="65748" y="111646"/>
                  </a:cubicBezTo>
                  <a:lnTo>
                    <a:pt x="39521" y="111646"/>
                  </a:lnTo>
                  <a:cubicBezTo>
                    <a:pt x="35901" y="111646"/>
                    <a:pt x="32964" y="108709"/>
                    <a:pt x="32964" y="105090"/>
                  </a:cubicBezTo>
                  <a:lnTo>
                    <a:pt x="32964" y="87126"/>
                  </a:lnTo>
                  <a:cubicBezTo>
                    <a:pt x="25778" y="95928"/>
                    <a:pt x="16850" y="103140"/>
                    <a:pt x="6737" y="108323"/>
                  </a:cubicBezTo>
                  <a:lnTo>
                    <a:pt x="6737" y="163832"/>
                  </a:lnTo>
                  <a:lnTo>
                    <a:pt x="216556" y="163832"/>
                  </a:lnTo>
                  <a:lnTo>
                    <a:pt x="216556" y="20120"/>
                  </a:lnTo>
                  <a:cubicBezTo>
                    <a:pt x="216709" y="12880"/>
                    <a:pt x="210952" y="6889"/>
                    <a:pt x="203712" y="6737"/>
                  </a:cubicBezTo>
                  <a:cubicBezTo>
                    <a:pt x="203622" y="6737"/>
                    <a:pt x="203532" y="6737"/>
                    <a:pt x="203443" y="6737"/>
                  </a:cubicBezTo>
                  <a:close/>
                  <a:moveTo>
                    <a:pt x="131587" y="105539"/>
                  </a:moveTo>
                  <a:cubicBezTo>
                    <a:pt x="131587" y="109158"/>
                    <a:pt x="128649" y="112095"/>
                    <a:pt x="125029" y="112095"/>
                  </a:cubicBezTo>
                  <a:lnTo>
                    <a:pt x="98263" y="112095"/>
                  </a:lnTo>
                  <a:cubicBezTo>
                    <a:pt x="94643" y="112095"/>
                    <a:pt x="91706" y="109158"/>
                    <a:pt x="91706" y="105539"/>
                  </a:cubicBezTo>
                  <a:lnTo>
                    <a:pt x="91706" y="53083"/>
                  </a:lnTo>
                  <a:cubicBezTo>
                    <a:pt x="91706" y="49464"/>
                    <a:pt x="94643" y="46527"/>
                    <a:pt x="98263" y="46527"/>
                  </a:cubicBezTo>
                  <a:lnTo>
                    <a:pt x="125209" y="46527"/>
                  </a:lnTo>
                  <a:cubicBezTo>
                    <a:pt x="128829" y="46527"/>
                    <a:pt x="131766" y="49464"/>
                    <a:pt x="131766" y="53083"/>
                  </a:cubicBezTo>
                  <a:close/>
                  <a:moveTo>
                    <a:pt x="190598" y="105539"/>
                  </a:moveTo>
                  <a:cubicBezTo>
                    <a:pt x="190598" y="109158"/>
                    <a:pt x="187661" y="112095"/>
                    <a:pt x="184041" y="112095"/>
                  </a:cubicBezTo>
                  <a:lnTo>
                    <a:pt x="157544" y="112095"/>
                  </a:lnTo>
                  <a:cubicBezTo>
                    <a:pt x="153925" y="112095"/>
                    <a:pt x="150988" y="109158"/>
                    <a:pt x="150988" y="105539"/>
                  </a:cubicBezTo>
                  <a:lnTo>
                    <a:pt x="150988" y="53083"/>
                  </a:lnTo>
                  <a:cubicBezTo>
                    <a:pt x="150988" y="49464"/>
                    <a:pt x="153925" y="46527"/>
                    <a:pt x="157544" y="46527"/>
                  </a:cubicBezTo>
                  <a:lnTo>
                    <a:pt x="183772" y="46527"/>
                  </a:lnTo>
                  <a:cubicBezTo>
                    <a:pt x="187391" y="46527"/>
                    <a:pt x="190329" y="49464"/>
                    <a:pt x="190329" y="530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F814A61-19BC-49D1-A89D-81FA0C8CB26A}"/>
                </a:ext>
              </a:extLst>
            </p:cNvPr>
            <p:cNvSpPr/>
            <p:nvPr/>
          </p:nvSpPr>
          <p:spPr>
            <a:xfrm>
              <a:off x="5694593" y="7889795"/>
              <a:ext cx="161676" cy="35928"/>
            </a:xfrm>
            <a:custGeom>
              <a:avLst/>
              <a:gdLst>
                <a:gd name="connsiteX0" fmla="*/ 19671 w 161676"/>
                <a:gd name="connsiteY0" fmla="*/ 32784 h 35928"/>
                <a:gd name="connsiteX1" fmla="*/ 150808 w 161676"/>
                <a:gd name="connsiteY1" fmla="*/ 32784 h 35928"/>
                <a:gd name="connsiteX2" fmla="*/ 159790 w 161676"/>
                <a:gd name="connsiteY2" fmla="*/ 28832 h 35928"/>
                <a:gd name="connsiteX3" fmla="*/ 163652 w 161676"/>
                <a:gd name="connsiteY3" fmla="*/ 19850 h 35928"/>
                <a:gd name="connsiteX4" fmla="*/ 150539 w 161676"/>
                <a:gd name="connsiteY4" fmla="*/ 6737 h 35928"/>
                <a:gd name="connsiteX5" fmla="*/ 19401 w 161676"/>
                <a:gd name="connsiteY5" fmla="*/ 6737 h 35928"/>
                <a:gd name="connsiteX6" fmla="*/ 10419 w 161676"/>
                <a:gd name="connsiteY6" fmla="*/ 10599 h 35928"/>
                <a:gd name="connsiteX7" fmla="*/ 6737 w 161676"/>
                <a:gd name="connsiteY7" fmla="*/ 17964 h 35928"/>
                <a:gd name="connsiteX8" fmla="*/ 16437 w 161676"/>
                <a:gd name="connsiteY8" fmla="*/ 32425 h 35928"/>
                <a:gd name="connsiteX9" fmla="*/ 19671 w 161676"/>
                <a:gd name="connsiteY9" fmla="*/ 3278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76" h="35928">
                  <a:moveTo>
                    <a:pt x="19671" y="32784"/>
                  </a:moveTo>
                  <a:lnTo>
                    <a:pt x="150808" y="32784"/>
                  </a:lnTo>
                  <a:cubicBezTo>
                    <a:pt x="154203" y="32694"/>
                    <a:pt x="157427" y="31275"/>
                    <a:pt x="159790" y="28832"/>
                  </a:cubicBezTo>
                  <a:cubicBezTo>
                    <a:pt x="162233" y="26479"/>
                    <a:pt x="163625" y="23245"/>
                    <a:pt x="163652" y="19850"/>
                  </a:cubicBezTo>
                  <a:cubicBezTo>
                    <a:pt x="163652" y="12611"/>
                    <a:pt x="157778" y="6737"/>
                    <a:pt x="150539" y="6737"/>
                  </a:cubicBezTo>
                  <a:lnTo>
                    <a:pt x="19401" y="6737"/>
                  </a:lnTo>
                  <a:cubicBezTo>
                    <a:pt x="16015" y="6799"/>
                    <a:pt x="12790" y="8182"/>
                    <a:pt x="10419" y="10599"/>
                  </a:cubicBezTo>
                  <a:cubicBezTo>
                    <a:pt x="8398" y="12574"/>
                    <a:pt x="7105" y="15162"/>
                    <a:pt x="6737" y="17964"/>
                  </a:cubicBezTo>
                  <a:cubicBezTo>
                    <a:pt x="10419" y="22464"/>
                    <a:pt x="13662" y="27314"/>
                    <a:pt x="16437" y="32425"/>
                  </a:cubicBezTo>
                  <a:cubicBezTo>
                    <a:pt x="17488" y="32722"/>
                    <a:pt x="18584" y="32847"/>
                    <a:pt x="19671" y="32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3FE619F-B3B8-4B5A-896F-BB9A08243928}"/>
                </a:ext>
              </a:extLst>
            </p:cNvPr>
            <p:cNvSpPr/>
            <p:nvPr/>
          </p:nvSpPr>
          <p:spPr>
            <a:xfrm>
              <a:off x="5668185" y="8099434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5209 w 215568"/>
                <a:gd name="connsiteY4" fmla="*/ 32964 h 116766"/>
                <a:gd name="connsiteX5" fmla="*/ 138323 w 215568"/>
                <a:gd name="connsiteY5" fmla="*/ 46078 h 116766"/>
                <a:gd name="connsiteX6" fmla="*/ 138323 w 215568"/>
                <a:gd name="connsiteY6" fmla="*/ 111646 h 116766"/>
                <a:gd name="connsiteX7" fmla="*/ 217005 w 215568"/>
                <a:gd name="connsiteY7" fmla="*/ 111646 h 116766"/>
                <a:gd name="connsiteX8" fmla="*/ 217005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19" y="38839"/>
                    <a:pt x="91293" y="32964"/>
                    <a:pt x="98533" y="32964"/>
                  </a:cubicBezTo>
                  <a:lnTo>
                    <a:pt x="125209" y="32964"/>
                  </a:lnTo>
                  <a:cubicBezTo>
                    <a:pt x="132449" y="32964"/>
                    <a:pt x="138323" y="38839"/>
                    <a:pt x="138323" y="46078"/>
                  </a:cubicBezTo>
                  <a:lnTo>
                    <a:pt x="138323" y="111646"/>
                  </a:lnTo>
                  <a:lnTo>
                    <a:pt x="217005" y="111646"/>
                  </a:lnTo>
                  <a:lnTo>
                    <a:pt x="217005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5242AC99-5F5B-4627-A0D4-151BB6E0A437}"/>
              </a:ext>
            </a:extLst>
          </p:cNvPr>
          <p:cNvGrpSpPr/>
          <p:nvPr/>
        </p:nvGrpSpPr>
        <p:grpSpPr>
          <a:xfrm>
            <a:off x="5952555" y="7889615"/>
            <a:ext cx="320479" cy="326585"/>
            <a:chOff x="5952555" y="7889615"/>
            <a:chExt cx="320479" cy="326585"/>
          </a:xfrm>
        </p:grpSpPr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8CFFAEA-5B47-4943-BE01-F1E60E32B850}"/>
                </a:ext>
              </a:extLst>
            </p:cNvPr>
            <p:cNvSpPr/>
            <p:nvPr/>
          </p:nvSpPr>
          <p:spPr>
            <a:xfrm>
              <a:off x="5952555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6 w 143712"/>
                <a:gd name="connsiteY1" fmla="*/ 6737 h 143712"/>
                <a:gd name="connsiteX2" fmla="*/ 6737 w 143712"/>
                <a:gd name="connsiteY2" fmla="*/ 72305 h 143712"/>
                <a:gd name="connsiteX3" fmla="*/ 72306 w 143712"/>
                <a:gd name="connsiteY3" fmla="*/ 137874 h 143712"/>
                <a:gd name="connsiteX4" fmla="*/ 137874 w 143712"/>
                <a:gd name="connsiteY4" fmla="*/ 72305 h 143712"/>
                <a:gd name="connsiteX5" fmla="*/ 109401 w 143712"/>
                <a:gd name="connsiteY5" fmla="*/ 57574 h 143712"/>
                <a:gd name="connsiteX6" fmla="*/ 63503 w 143712"/>
                <a:gd name="connsiteY6" fmla="*/ 96916 h 143712"/>
                <a:gd name="connsiteX7" fmla="*/ 59192 w 143712"/>
                <a:gd name="connsiteY7" fmla="*/ 98532 h 143712"/>
                <a:gd name="connsiteX8" fmla="*/ 54611 w 143712"/>
                <a:gd name="connsiteY8" fmla="*/ 96557 h 143712"/>
                <a:gd name="connsiteX9" fmla="*/ 34940 w 143712"/>
                <a:gd name="connsiteY9" fmla="*/ 76886 h 143712"/>
                <a:gd name="connsiteX10" fmla="*/ 32632 w 143712"/>
                <a:gd name="connsiteY10" fmla="*/ 67904 h 143712"/>
                <a:gd name="connsiteX11" fmla="*/ 41614 w 143712"/>
                <a:gd name="connsiteY11" fmla="*/ 65595 h 143712"/>
                <a:gd name="connsiteX12" fmla="*/ 43922 w 143712"/>
                <a:gd name="connsiteY12" fmla="*/ 67904 h 143712"/>
                <a:gd name="connsiteX13" fmla="*/ 59282 w 143712"/>
                <a:gd name="connsiteY13" fmla="*/ 83263 h 143712"/>
                <a:gd name="connsiteX14" fmla="*/ 100599 w 143712"/>
                <a:gd name="connsiteY14" fmla="*/ 47874 h 143712"/>
                <a:gd name="connsiteX15" fmla="*/ 109850 w 143712"/>
                <a:gd name="connsiteY15" fmla="*/ 48592 h 143712"/>
                <a:gd name="connsiteX16" fmla="*/ 109132 w 143712"/>
                <a:gd name="connsiteY16" fmla="*/ 5784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6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6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109401" y="57574"/>
                  </a:moveTo>
                  <a:lnTo>
                    <a:pt x="63503" y="96916"/>
                  </a:lnTo>
                  <a:cubicBezTo>
                    <a:pt x="62308" y="97949"/>
                    <a:pt x="60773" y="98524"/>
                    <a:pt x="59192" y="98532"/>
                  </a:cubicBezTo>
                  <a:cubicBezTo>
                    <a:pt x="57458" y="98515"/>
                    <a:pt x="55815" y="97805"/>
                    <a:pt x="54611" y="96557"/>
                  </a:cubicBezTo>
                  <a:lnTo>
                    <a:pt x="34940" y="76886"/>
                  </a:lnTo>
                  <a:cubicBezTo>
                    <a:pt x="31824" y="75045"/>
                    <a:pt x="30791" y="71021"/>
                    <a:pt x="32632" y="67904"/>
                  </a:cubicBezTo>
                  <a:cubicBezTo>
                    <a:pt x="34482" y="64787"/>
                    <a:pt x="38497" y="63754"/>
                    <a:pt x="41614" y="65595"/>
                  </a:cubicBezTo>
                  <a:cubicBezTo>
                    <a:pt x="42566" y="66161"/>
                    <a:pt x="43356" y="66952"/>
                    <a:pt x="43922" y="67904"/>
                  </a:cubicBezTo>
                  <a:lnTo>
                    <a:pt x="59282" y="83263"/>
                  </a:lnTo>
                  <a:lnTo>
                    <a:pt x="100599" y="47874"/>
                  </a:lnTo>
                  <a:cubicBezTo>
                    <a:pt x="103356" y="45521"/>
                    <a:pt x="107497" y="45844"/>
                    <a:pt x="109850" y="48592"/>
                  </a:cubicBezTo>
                  <a:cubicBezTo>
                    <a:pt x="112203" y="51350"/>
                    <a:pt x="111889" y="55491"/>
                    <a:pt x="109132" y="578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B3D47646-C69C-4950-8DB2-9B7905262297}"/>
                </a:ext>
              </a:extLst>
            </p:cNvPr>
            <p:cNvSpPr/>
            <p:nvPr/>
          </p:nvSpPr>
          <p:spPr>
            <a:xfrm>
              <a:off x="6057466" y="7928956"/>
              <a:ext cx="215568" cy="161676"/>
            </a:xfrm>
            <a:custGeom>
              <a:avLst/>
              <a:gdLst>
                <a:gd name="connsiteX0" fmla="*/ 203442 w 215568"/>
                <a:gd name="connsiteY0" fmla="*/ 6737 h 161676"/>
                <a:gd name="connsiteX1" fmla="*/ 48503 w 215568"/>
                <a:gd name="connsiteY1" fmla="*/ 6737 h 161676"/>
                <a:gd name="connsiteX2" fmla="*/ 52634 w 215568"/>
                <a:gd name="connsiteY2" fmla="*/ 32964 h 161676"/>
                <a:gd name="connsiteX3" fmla="*/ 51647 w 215568"/>
                <a:gd name="connsiteY3" fmla="*/ 46078 h 161676"/>
                <a:gd name="connsiteX4" fmla="*/ 65748 w 215568"/>
                <a:gd name="connsiteY4" fmla="*/ 46078 h 161676"/>
                <a:gd name="connsiteX5" fmla="*/ 72305 w 215568"/>
                <a:gd name="connsiteY5" fmla="*/ 52455 h 161676"/>
                <a:gd name="connsiteX6" fmla="*/ 72305 w 215568"/>
                <a:gd name="connsiteY6" fmla="*/ 52634 h 161676"/>
                <a:gd name="connsiteX7" fmla="*/ 72305 w 215568"/>
                <a:gd name="connsiteY7" fmla="*/ 105090 h 161676"/>
                <a:gd name="connsiteX8" fmla="*/ 65748 w 215568"/>
                <a:gd name="connsiteY8" fmla="*/ 111646 h 161676"/>
                <a:gd name="connsiteX9" fmla="*/ 39521 w 215568"/>
                <a:gd name="connsiteY9" fmla="*/ 111646 h 161676"/>
                <a:gd name="connsiteX10" fmla="*/ 32964 w 215568"/>
                <a:gd name="connsiteY10" fmla="*/ 105090 h 161676"/>
                <a:gd name="connsiteX11" fmla="*/ 32964 w 215568"/>
                <a:gd name="connsiteY11" fmla="*/ 87126 h 161676"/>
                <a:gd name="connsiteX12" fmla="*/ 6737 w 215568"/>
                <a:gd name="connsiteY12" fmla="*/ 108323 h 161676"/>
                <a:gd name="connsiteX13" fmla="*/ 6737 w 215568"/>
                <a:gd name="connsiteY13" fmla="*/ 163832 h 161676"/>
                <a:gd name="connsiteX14" fmla="*/ 216556 w 215568"/>
                <a:gd name="connsiteY14" fmla="*/ 163832 h 161676"/>
                <a:gd name="connsiteX15" fmla="*/ 216556 w 215568"/>
                <a:gd name="connsiteY15" fmla="*/ 20120 h 161676"/>
                <a:gd name="connsiteX16" fmla="*/ 203712 w 215568"/>
                <a:gd name="connsiteY16" fmla="*/ 6737 h 161676"/>
                <a:gd name="connsiteX17" fmla="*/ 203442 w 215568"/>
                <a:gd name="connsiteY17" fmla="*/ 6737 h 161676"/>
                <a:gd name="connsiteX18" fmla="*/ 131586 w 215568"/>
                <a:gd name="connsiteY18" fmla="*/ 105539 h 161676"/>
                <a:gd name="connsiteX19" fmla="*/ 125029 w 215568"/>
                <a:gd name="connsiteY19" fmla="*/ 112095 h 161676"/>
                <a:gd name="connsiteX20" fmla="*/ 98802 w 215568"/>
                <a:gd name="connsiteY20" fmla="*/ 112095 h 161676"/>
                <a:gd name="connsiteX21" fmla="*/ 92245 w 215568"/>
                <a:gd name="connsiteY21" fmla="*/ 105539 h 161676"/>
                <a:gd name="connsiteX22" fmla="*/ 92245 w 215568"/>
                <a:gd name="connsiteY22" fmla="*/ 53083 h 161676"/>
                <a:gd name="connsiteX23" fmla="*/ 98802 w 215568"/>
                <a:gd name="connsiteY23" fmla="*/ 46527 h 161676"/>
                <a:gd name="connsiteX24" fmla="*/ 125029 w 215568"/>
                <a:gd name="connsiteY24" fmla="*/ 46527 h 161676"/>
                <a:gd name="connsiteX25" fmla="*/ 131586 w 215568"/>
                <a:gd name="connsiteY25" fmla="*/ 52904 h 161676"/>
                <a:gd name="connsiteX26" fmla="*/ 131586 w 215568"/>
                <a:gd name="connsiteY26" fmla="*/ 53083 h 161676"/>
                <a:gd name="connsiteX27" fmla="*/ 190598 w 215568"/>
                <a:gd name="connsiteY27" fmla="*/ 105539 h 161676"/>
                <a:gd name="connsiteX28" fmla="*/ 184041 w 215568"/>
                <a:gd name="connsiteY28" fmla="*/ 112095 h 161676"/>
                <a:gd name="connsiteX29" fmla="*/ 157813 w 215568"/>
                <a:gd name="connsiteY29" fmla="*/ 112095 h 161676"/>
                <a:gd name="connsiteX30" fmla="*/ 151257 w 215568"/>
                <a:gd name="connsiteY30" fmla="*/ 105539 h 161676"/>
                <a:gd name="connsiteX31" fmla="*/ 151257 w 215568"/>
                <a:gd name="connsiteY31" fmla="*/ 53083 h 161676"/>
                <a:gd name="connsiteX32" fmla="*/ 157813 w 215568"/>
                <a:gd name="connsiteY32" fmla="*/ 46527 h 161676"/>
                <a:gd name="connsiteX33" fmla="*/ 184041 w 215568"/>
                <a:gd name="connsiteY33" fmla="*/ 46527 h 161676"/>
                <a:gd name="connsiteX34" fmla="*/ 190598 w 215568"/>
                <a:gd name="connsiteY34" fmla="*/ 52904 h 161676"/>
                <a:gd name="connsiteX35" fmla="*/ 190598 w 215568"/>
                <a:gd name="connsiteY35" fmla="*/ 53083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5568" h="161676">
                  <a:moveTo>
                    <a:pt x="203442" y="6737"/>
                  </a:moveTo>
                  <a:lnTo>
                    <a:pt x="48503" y="6737"/>
                  </a:lnTo>
                  <a:cubicBezTo>
                    <a:pt x="51251" y="15206"/>
                    <a:pt x="52653" y="24063"/>
                    <a:pt x="52634" y="32964"/>
                  </a:cubicBezTo>
                  <a:cubicBezTo>
                    <a:pt x="52670" y="37356"/>
                    <a:pt x="52338" y="41739"/>
                    <a:pt x="51647" y="46078"/>
                  </a:cubicBezTo>
                  <a:lnTo>
                    <a:pt x="65748" y="46078"/>
                  </a:lnTo>
                  <a:cubicBezTo>
                    <a:pt x="69323" y="46023"/>
                    <a:pt x="72251" y="48880"/>
                    <a:pt x="72305" y="52455"/>
                  </a:cubicBezTo>
                  <a:cubicBezTo>
                    <a:pt x="72305" y="52518"/>
                    <a:pt x="72305" y="52571"/>
                    <a:pt x="72305" y="52634"/>
                  </a:cubicBezTo>
                  <a:lnTo>
                    <a:pt x="72305" y="105090"/>
                  </a:lnTo>
                  <a:cubicBezTo>
                    <a:pt x="72305" y="108709"/>
                    <a:pt x="69368" y="111646"/>
                    <a:pt x="65748" y="111646"/>
                  </a:cubicBezTo>
                  <a:lnTo>
                    <a:pt x="39521" y="111646"/>
                  </a:lnTo>
                  <a:cubicBezTo>
                    <a:pt x="35901" y="111646"/>
                    <a:pt x="32964" y="108709"/>
                    <a:pt x="32964" y="105090"/>
                  </a:cubicBezTo>
                  <a:lnTo>
                    <a:pt x="32964" y="87126"/>
                  </a:lnTo>
                  <a:cubicBezTo>
                    <a:pt x="25778" y="95928"/>
                    <a:pt x="16850" y="103140"/>
                    <a:pt x="6737" y="108323"/>
                  </a:cubicBezTo>
                  <a:lnTo>
                    <a:pt x="6737" y="163832"/>
                  </a:lnTo>
                  <a:lnTo>
                    <a:pt x="216556" y="163832"/>
                  </a:lnTo>
                  <a:lnTo>
                    <a:pt x="216556" y="20120"/>
                  </a:lnTo>
                  <a:cubicBezTo>
                    <a:pt x="216708" y="12880"/>
                    <a:pt x="210951" y="6889"/>
                    <a:pt x="203712" y="6737"/>
                  </a:cubicBezTo>
                  <a:cubicBezTo>
                    <a:pt x="203622" y="6737"/>
                    <a:pt x="203532" y="6737"/>
                    <a:pt x="203442" y="6737"/>
                  </a:cubicBezTo>
                  <a:close/>
                  <a:moveTo>
                    <a:pt x="131586" y="105539"/>
                  </a:moveTo>
                  <a:cubicBezTo>
                    <a:pt x="131586" y="109158"/>
                    <a:pt x="128649" y="112095"/>
                    <a:pt x="125029" y="112095"/>
                  </a:cubicBezTo>
                  <a:lnTo>
                    <a:pt x="98802" y="112095"/>
                  </a:lnTo>
                  <a:cubicBezTo>
                    <a:pt x="95182" y="112095"/>
                    <a:pt x="92245" y="109158"/>
                    <a:pt x="92245" y="105539"/>
                  </a:cubicBezTo>
                  <a:lnTo>
                    <a:pt x="92245" y="53083"/>
                  </a:lnTo>
                  <a:cubicBezTo>
                    <a:pt x="92245" y="49464"/>
                    <a:pt x="95182" y="46527"/>
                    <a:pt x="98802" y="46527"/>
                  </a:cubicBezTo>
                  <a:lnTo>
                    <a:pt x="125029" y="46527"/>
                  </a:lnTo>
                  <a:cubicBezTo>
                    <a:pt x="128604" y="46473"/>
                    <a:pt x="131532" y="49329"/>
                    <a:pt x="131586" y="52904"/>
                  </a:cubicBezTo>
                  <a:cubicBezTo>
                    <a:pt x="131586" y="52967"/>
                    <a:pt x="131586" y="53021"/>
                    <a:pt x="131586" y="53083"/>
                  </a:cubicBezTo>
                  <a:close/>
                  <a:moveTo>
                    <a:pt x="190598" y="105539"/>
                  </a:moveTo>
                  <a:cubicBezTo>
                    <a:pt x="190598" y="109158"/>
                    <a:pt x="187661" y="112095"/>
                    <a:pt x="184041" y="112095"/>
                  </a:cubicBezTo>
                  <a:lnTo>
                    <a:pt x="157813" y="112095"/>
                  </a:lnTo>
                  <a:cubicBezTo>
                    <a:pt x="154194" y="112095"/>
                    <a:pt x="151257" y="109158"/>
                    <a:pt x="151257" y="105539"/>
                  </a:cubicBezTo>
                  <a:lnTo>
                    <a:pt x="151257" y="53083"/>
                  </a:lnTo>
                  <a:cubicBezTo>
                    <a:pt x="151257" y="49464"/>
                    <a:pt x="154194" y="46527"/>
                    <a:pt x="157813" y="46527"/>
                  </a:cubicBezTo>
                  <a:lnTo>
                    <a:pt x="184041" y="46527"/>
                  </a:lnTo>
                  <a:cubicBezTo>
                    <a:pt x="187616" y="46473"/>
                    <a:pt x="190544" y="49329"/>
                    <a:pt x="190598" y="52904"/>
                  </a:cubicBezTo>
                  <a:cubicBezTo>
                    <a:pt x="190598" y="52967"/>
                    <a:pt x="190598" y="53021"/>
                    <a:pt x="190598" y="530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E0937493-8B27-49C4-846E-F63FEF41D32D}"/>
                </a:ext>
              </a:extLst>
            </p:cNvPr>
            <p:cNvSpPr/>
            <p:nvPr/>
          </p:nvSpPr>
          <p:spPr>
            <a:xfrm>
              <a:off x="6083873" y="7889795"/>
              <a:ext cx="161676" cy="35928"/>
            </a:xfrm>
            <a:custGeom>
              <a:avLst/>
              <a:gdLst>
                <a:gd name="connsiteX0" fmla="*/ 19671 w 161676"/>
                <a:gd name="connsiteY0" fmla="*/ 32784 h 35928"/>
                <a:gd name="connsiteX1" fmla="*/ 150808 w 161676"/>
                <a:gd name="connsiteY1" fmla="*/ 32784 h 35928"/>
                <a:gd name="connsiteX2" fmla="*/ 159790 w 161676"/>
                <a:gd name="connsiteY2" fmla="*/ 28832 h 35928"/>
                <a:gd name="connsiteX3" fmla="*/ 163652 w 161676"/>
                <a:gd name="connsiteY3" fmla="*/ 19850 h 35928"/>
                <a:gd name="connsiteX4" fmla="*/ 150538 w 161676"/>
                <a:gd name="connsiteY4" fmla="*/ 6737 h 35928"/>
                <a:gd name="connsiteX5" fmla="*/ 19401 w 161676"/>
                <a:gd name="connsiteY5" fmla="*/ 6737 h 35928"/>
                <a:gd name="connsiteX6" fmla="*/ 10419 w 161676"/>
                <a:gd name="connsiteY6" fmla="*/ 10599 h 35928"/>
                <a:gd name="connsiteX7" fmla="*/ 6737 w 161676"/>
                <a:gd name="connsiteY7" fmla="*/ 17964 h 35928"/>
                <a:gd name="connsiteX8" fmla="*/ 16437 w 161676"/>
                <a:gd name="connsiteY8" fmla="*/ 32425 h 35928"/>
                <a:gd name="connsiteX9" fmla="*/ 19671 w 161676"/>
                <a:gd name="connsiteY9" fmla="*/ 3278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76" h="35928">
                  <a:moveTo>
                    <a:pt x="19671" y="32784"/>
                  </a:moveTo>
                  <a:lnTo>
                    <a:pt x="150808" y="32784"/>
                  </a:lnTo>
                  <a:cubicBezTo>
                    <a:pt x="154212" y="32722"/>
                    <a:pt x="157446" y="31293"/>
                    <a:pt x="159790" y="28832"/>
                  </a:cubicBezTo>
                  <a:cubicBezTo>
                    <a:pt x="162233" y="26479"/>
                    <a:pt x="163625" y="23245"/>
                    <a:pt x="163652" y="19850"/>
                  </a:cubicBezTo>
                  <a:cubicBezTo>
                    <a:pt x="163652" y="12611"/>
                    <a:pt x="157778" y="6737"/>
                    <a:pt x="150538" y="6737"/>
                  </a:cubicBezTo>
                  <a:lnTo>
                    <a:pt x="19401" y="6737"/>
                  </a:lnTo>
                  <a:cubicBezTo>
                    <a:pt x="16015" y="6799"/>
                    <a:pt x="12790" y="8182"/>
                    <a:pt x="10419" y="10599"/>
                  </a:cubicBezTo>
                  <a:cubicBezTo>
                    <a:pt x="8398" y="12574"/>
                    <a:pt x="7104" y="15162"/>
                    <a:pt x="6737" y="17964"/>
                  </a:cubicBezTo>
                  <a:cubicBezTo>
                    <a:pt x="10419" y="22464"/>
                    <a:pt x="13670" y="27314"/>
                    <a:pt x="16437" y="32425"/>
                  </a:cubicBezTo>
                  <a:cubicBezTo>
                    <a:pt x="17488" y="32722"/>
                    <a:pt x="18584" y="32838"/>
                    <a:pt x="19671" y="32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6548CAF-B283-49DC-9DD0-42CFA56446F1}"/>
                </a:ext>
              </a:extLst>
            </p:cNvPr>
            <p:cNvSpPr/>
            <p:nvPr/>
          </p:nvSpPr>
          <p:spPr>
            <a:xfrm>
              <a:off x="6057466" y="8099434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8 w 215568"/>
                <a:gd name="connsiteY1" fmla="*/ 111646 h 116766"/>
                <a:gd name="connsiteX2" fmla="*/ 85418 w 215568"/>
                <a:gd name="connsiteY2" fmla="*/ 46078 h 116766"/>
                <a:gd name="connsiteX3" fmla="*/ 98532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6 w 215568"/>
                <a:gd name="connsiteY7" fmla="*/ 111646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8" y="111646"/>
                  </a:lnTo>
                  <a:lnTo>
                    <a:pt x="85418" y="46078"/>
                  </a:lnTo>
                  <a:cubicBezTo>
                    <a:pt x="85418" y="38839"/>
                    <a:pt x="91293" y="32964"/>
                    <a:pt x="98532" y="32964"/>
                  </a:cubicBezTo>
                  <a:lnTo>
                    <a:pt x="124760" y="32964"/>
                  </a:lnTo>
                  <a:cubicBezTo>
                    <a:pt x="131999" y="32964"/>
                    <a:pt x="137874" y="38839"/>
                    <a:pt x="137874" y="46078"/>
                  </a:cubicBezTo>
                  <a:lnTo>
                    <a:pt x="137874" y="111646"/>
                  </a:lnTo>
                  <a:lnTo>
                    <a:pt x="216556" y="111646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6453EBCC-E790-4140-B5DE-1B1CEC720B94}"/>
              </a:ext>
            </a:extLst>
          </p:cNvPr>
          <p:cNvGrpSpPr/>
          <p:nvPr/>
        </p:nvGrpSpPr>
        <p:grpSpPr>
          <a:xfrm>
            <a:off x="1670384" y="7889615"/>
            <a:ext cx="325534" cy="327484"/>
            <a:chOff x="1670384" y="7889615"/>
            <a:chExt cx="325534" cy="327484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641817E-8A81-4EE2-8893-4DF92565AC20}"/>
                </a:ext>
              </a:extLst>
            </p:cNvPr>
            <p:cNvSpPr/>
            <p:nvPr/>
          </p:nvSpPr>
          <p:spPr>
            <a:xfrm>
              <a:off x="1670384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66018 w 143712"/>
                <a:gd name="connsiteY5" fmla="*/ 32964 h 143712"/>
                <a:gd name="connsiteX6" fmla="*/ 72575 w 143712"/>
                <a:gd name="connsiteY6" fmla="*/ 26407 h 143712"/>
                <a:gd name="connsiteX7" fmla="*/ 79131 w 143712"/>
                <a:gd name="connsiteY7" fmla="*/ 32964 h 143712"/>
                <a:gd name="connsiteX8" fmla="*/ 79131 w 143712"/>
                <a:gd name="connsiteY8" fmla="*/ 85419 h 143712"/>
                <a:gd name="connsiteX9" fmla="*/ 72575 w 143712"/>
                <a:gd name="connsiteY9" fmla="*/ 91976 h 143712"/>
                <a:gd name="connsiteX10" fmla="*/ 66018 w 143712"/>
                <a:gd name="connsiteY10" fmla="*/ 85419 h 143712"/>
                <a:gd name="connsiteX11" fmla="*/ 66018 w 143712"/>
                <a:gd name="connsiteY11" fmla="*/ 111646 h 143712"/>
                <a:gd name="connsiteX12" fmla="*/ 72575 w 143712"/>
                <a:gd name="connsiteY12" fmla="*/ 105090 h 143712"/>
                <a:gd name="connsiteX13" fmla="*/ 79131 w 143712"/>
                <a:gd name="connsiteY13" fmla="*/ 111646 h 143712"/>
                <a:gd name="connsiteX14" fmla="*/ 72575 w 143712"/>
                <a:gd name="connsiteY14" fmla="*/ 118203 h 143712"/>
                <a:gd name="connsiteX15" fmla="*/ 65757 w 143712"/>
                <a:gd name="connsiteY15" fmla="*/ 111925 h 143712"/>
                <a:gd name="connsiteX16" fmla="*/ 65748 w 143712"/>
                <a:gd name="connsiteY16" fmla="*/ 111646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66018" y="32964"/>
                  </a:moveTo>
                  <a:cubicBezTo>
                    <a:pt x="66018" y="29344"/>
                    <a:pt x="68955" y="26407"/>
                    <a:pt x="72575" y="26407"/>
                  </a:cubicBezTo>
                  <a:cubicBezTo>
                    <a:pt x="76194" y="26407"/>
                    <a:pt x="79131" y="29344"/>
                    <a:pt x="79131" y="32964"/>
                  </a:cubicBezTo>
                  <a:lnTo>
                    <a:pt x="79131" y="85419"/>
                  </a:lnTo>
                  <a:cubicBezTo>
                    <a:pt x="79131" y="89039"/>
                    <a:pt x="76194" y="91976"/>
                    <a:pt x="72575" y="91976"/>
                  </a:cubicBezTo>
                  <a:cubicBezTo>
                    <a:pt x="68955" y="91976"/>
                    <a:pt x="66018" y="89039"/>
                    <a:pt x="66018" y="85419"/>
                  </a:cubicBezTo>
                  <a:close/>
                  <a:moveTo>
                    <a:pt x="66018" y="111646"/>
                  </a:moveTo>
                  <a:cubicBezTo>
                    <a:pt x="66018" y="108026"/>
                    <a:pt x="68955" y="105090"/>
                    <a:pt x="72575" y="105090"/>
                  </a:cubicBezTo>
                  <a:cubicBezTo>
                    <a:pt x="76194" y="105090"/>
                    <a:pt x="79131" y="108026"/>
                    <a:pt x="79131" y="111646"/>
                  </a:cubicBezTo>
                  <a:cubicBezTo>
                    <a:pt x="79131" y="115266"/>
                    <a:pt x="76194" y="118203"/>
                    <a:pt x="72575" y="118203"/>
                  </a:cubicBezTo>
                  <a:cubicBezTo>
                    <a:pt x="68955" y="118356"/>
                    <a:pt x="65901" y="115535"/>
                    <a:pt x="65757" y="111925"/>
                  </a:cubicBezTo>
                  <a:cubicBezTo>
                    <a:pt x="65748" y="111826"/>
                    <a:pt x="65748" y="111736"/>
                    <a:pt x="65748" y="11164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6E45196-7243-4046-A4D0-E711BB8CA972}"/>
                </a:ext>
              </a:extLst>
            </p:cNvPr>
            <p:cNvSpPr/>
            <p:nvPr/>
          </p:nvSpPr>
          <p:spPr>
            <a:xfrm>
              <a:off x="1735440" y="7902729"/>
              <a:ext cx="260478" cy="314370"/>
            </a:xfrm>
            <a:custGeom>
              <a:avLst/>
              <a:gdLst>
                <a:gd name="connsiteX0" fmla="*/ 250661 w 260478"/>
                <a:gd name="connsiteY0" fmla="*/ 215747 h 314370"/>
                <a:gd name="connsiteX1" fmla="*/ 222970 w 260478"/>
                <a:gd name="connsiteY1" fmla="*/ 215595 h 314370"/>
                <a:gd name="connsiteX2" fmla="*/ 222817 w 260478"/>
                <a:gd name="connsiteY2" fmla="*/ 215747 h 314370"/>
                <a:gd name="connsiteX3" fmla="*/ 151500 w 260478"/>
                <a:gd name="connsiteY3" fmla="*/ 251675 h 314370"/>
                <a:gd name="connsiteX4" fmla="*/ 151500 w 260478"/>
                <a:gd name="connsiteY4" fmla="*/ 164101 h 314370"/>
                <a:gd name="connsiteX5" fmla="*/ 197398 w 260478"/>
                <a:gd name="connsiteY5" fmla="*/ 164101 h 314370"/>
                <a:gd name="connsiteX6" fmla="*/ 217068 w 260478"/>
                <a:gd name="connsiteY6" fmla="*/ 144430 h 314370"/>
                <a:gd name="connsiteX7" fmla="*/ 197398 w 260478"/>
                <a:gd name="connsiteY7" fmla="*/ 124760 h 314370"/>
                <a:gd name="connsiteX8" fmla="*/ 151500 w 260478"/>
                <a:gd name="connsiteY8" fmla="*/ 124760 h 314370"/>
                <a:gd name="connsiteX9" fmla="*/ 151500 w 260478"/>
                <a:gd name="connsiteY9" fmla="*/ 78862 h 314370"/>
                <a:gd name="connsiteX10" fmla="*/ 171170 w 260478"/>
                <a:gd name="connsiteY10" fmla="*/ 46077 h 314370"/>
                <a:gd name="connsiteX11" fmla="*/ 131829 w 260478"/>
                <a:gd name="connsiteY11" fmla="*/ 6737 h 314370"/>
                <a:gd name="connsiteX12" fmla="*/ 92488 w 260478"/>
                <a:gd name="connsiteY12" fmla="*/ 46077 h 314370"/>
                <a:gd name="connsiteX13" fmla="*/ 112158 w 260478"/>
                <a:gd name="connsiteY13" fmla="*/ 78862 h 314370"/>
                <a:gd name="connsiteX14" fmla="*/ 112158 w 260478"/>
                <a:gd name="connsiteY14" fmla="*/ 124760 h 314370"/>
                <a:gd name="connsiteX15" fmla="*/ 66260 w 260478"/>
                <a:gd name="connsiteY15" fmla="*/ 124760 h 314370"/>
                <a:gd name="connsiteX16" fmla="*/ 46590 w 260478"/>
                <a:gd name="connsiteY16" fmla="*/ 144430 h 314370"/>
                <a:gd name="connsiteX17" fmla="*/ 66260 w 260478"/>
                <a:gd name="connsiteY17" fmla="*/ 164101 h 314370"/>
                <a:gd name="connsiteX18" fmla="*/ 112158 w 260478"/>
                <a:gd name="connsiteY18" fmla="*/ 164101 h 314370"/>
                <a:gd name="connsiteX19" fmla="*/ 112158 w 260478"/>
                <a:gd name="connsiteY19" fmla="*/ 251675 h 314370"/>
                <a:gd name="connsiteX20" fmla="*/ 40841 w 260478"/>
                <a:gd name="connsiteY20" fmla="*/ 215747 h 314370"/>
                <a:gd name="connsiteX21" fmla="*/ 13042 w 260478"/>
                <a:gd name="connsiteY21" fmla="*/ 214670 h 314370"/>
                <a:gd name="connsiteX22" fmla="*/ 11973 w 260478"/>
                <a:gd name="connsiteY22" fmla="*/ 242469 h 314370"/>
                <a:gd name="connsiteX23" fmla="*/ 12997 w 260478"/>
                <a:gd name="connsiteY23" fmla="*/ 243502 h 314370"/>
                <a:gd name="connsiteX24" fmla="*/ 112428 w 260478"/>
                <a:gd name="connsiteY24" fmla="*/ 291556 h 314370"/>
                <a:gd name="connsiteX25" fmla="*/ 134479 w 260478"/>
                <a:gd name="connsiteY25" fmla="*/ 308307 h 314370"/>
                <a:gd name="connsiteX26" fmla="*/ 151230 w 260478"/>
                <a:gd name="connsiteY26" fmla="*/ 291556 h 314370"/>
                <a:gd name="connsiteX27" fmla="*/ 250661 w 260478"/>
                <a:gd name="connsiteY27" fmla="*/ 243951 h 314370"/>
                <a:gd name="connsiteX28" fmla="*/ 251047 w 260478"/>
                <a:gd name="connsiteY28" fmla="*/ 216134 h 314370"/>
                <a:gd name="connsiteX29" fmla="*/ 250661 w 260478"/>
                <a:gd name="connsiteY29" fmla="*/ 215747 h 314370"/>
                <a:gd name="connsiteX30" fmla="*/ 131829 w 260478"/>
                <a:gd name="connsiteY30" fmla="*/ 59191 h 314370"/>
                <a:gd name="connsiteX31" fmla="*/ 118715 w 260478"/>
                <a:gd name="connsiteY31" fmla="*/ 46077 h 314370"/>
                <a:gd name="connsiteX32" fmla="*/ 131829 w 260478"/>
                <a:gd name="connsiteY32" fmla="*/ 32964 h 314370"/>
                <a:gd name="connsiteX33" fmla="*/ 144943 w 260478"/>
                <a:gd name="connsiteY33" fmla="*/ 46077 h 314370"/>
                <a:gd name="connsiteX34" fmla="*/ 131829 w 260478"/>
                <a:gd name="connsiteY34" fmla="*/ 59191 h 31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478" h="314370">
                  <a:moveTo>
                    <a:pt x="250661" y="215747"/>
                  </a:moveTo>
                  <a:cubicBezTo>
                    <a:pt x="243053" y="208059"/>
                    <a:pt x="230658" y="207987"/>
                    <a:pt x="222970" y="215595"/>
                  </a:cubicBezTo>
                  <a:cubicBezTo>
                    <a:pt x="222916" y="215649"/>
                    <a:pt x="222871" y="215694"/>
                    <a:pt x="222817" y="215747"/>
                  </a:cubicBezTo>
                  <a:cubicBezTo>
                    <a:pt x="203497" y="235041"/>
                    <a:pt x="178500" y="247633"/>
                    <a:pt x="151500" y="251675"/>
                  </a:cubicBezTo>
                  <a:lnTo>
                    <a:pt x="151500" y="164101"/>
                  </a:lnTo>
                  <a:lnTo>
                    <a:pt x="197398" y="164101"/>
                  </a:lnTo>
                  <a:cubicBezTo>
                    <a:pt x="208266" y="164101"/>
                    <a:pt x="217068" y="155299"/>
                    <a:pt x="217068" y="144430"/>
                  </a:cubicBezTo>
                  <a:cubicBezTo>
                    <a:pt x="217068" y="133562"/>
                    <a:pt x="208266" y="124760"/>
                    <a:pt x="197398" y="124760"/>
                  </a:cubicBezTo>
                  <a:lnTo>
                    <a:pt x="151500" y="124760"/>
                  </a:lnTo>
                  <a:lnTo>
                    <a:pt x="151500" y="78862"/>
                  </a:lnTo>
                  <a:cubicBezTo>
                    <a:pt x="163563" y="72359"/>
                    <a:pt x="171107" y="59784"/>
                    <a:pt x="171170" y="46077"/>
                  </a:cubicBezTo>
                  <a:cubicBezTo>
                    <a:pt x="171170" y="24350"/>
                    <a:pt x="153557" y="6737"/>
                    <a:pt x="131829" y="6737"/>
                  </a:cubicBezTo>
                  <a:cubicBezTo>
                    <a:pt x="110102" y="6737"/>
                    <a:pt x="92488" y="24350"/>
                    <a:pt x="92488" y="46077"/>
                  </a:cubicBezTo>
                  <a:cubicBezTo>
                    <a:pt x="92515" y="59793"/>
                    <a:pt x="100069" y="72386"/>
                    <a:pt x="112158" y="78862"/>
                  </a:cubicBezTo>
                  <a:lnTo>
                    <a:pt x="112158" y="124760"/>
                  </a:lnTo>
                  <a:lnTo>
                    <a:pt x="66260" y="124760"/>
                  </a:lnTo>
                  <a:cubicBezTo>
                    <a:pt x="55392" y="124760"/>
                    <a:pt x="46590" y="133562"/>
                    <a:pt x="46590" y="144430"/>
                  </a:cubicBezTo>
                  <a:cubicBezTo>
                    <a:pt x="46590" y="155299"/>
                    <a:pt x="55392" y="164101"/>
                    <a:pt x="66260" y="164101"/>
                  </a:cubicBezTo>
                  <a:lnTo>
                    <a:pt x="112158" y="164101"/>
                  </a:lnTo>
                  <a:lnTo>
                    <a:pt x="112158" y="251675"/>
                  </a:lnTo>
                  <a:cubicBezTo>
                    <a:pt x="85150" y="247652"/>
                    <a:pt x="60153" y="235050"/>
                    <a:pt x="40841" y="215747"/>
                  </a:cubicBezTo>
                  <a:cubicBezTo>
                    <a:pt x="33458" y="207771"/>
                    <a:pt x="21018" y="207296"/>
                    <a:pt x="13042" y="214670"/>
                  </a:cubicBezTo>
                  <a:cubicBezTo>
                    <a:pt x="5075" y="222053"/>
                    <a:pt x="4590" y="234493"/>
                    <a:pt x="11973" y="242469"/>
                  </a:cubicBezTo>
                  <a:cubicBezTo>
                    <a:pt x="12297" y="242828"/>
                    <a:pt x="12638" y="243170"/>
                    <a:pt x="12997" y="243502"/>
                  </a:cubicBezTo>
                  <a:cubicBezTo>
                    <a:pt x="39746" y="270313"/>
                    <a:pt x="74802" y="287253"/>
                    <a:pt x="112428" y="291556"/>
                  </a:cubicBezTo>
                  <a:cubicBezTo>
                    <a:pt x="113892" y="302271"/>
                    <a:pt x="123763" y="309771"/>
                    <a:pt x="134479" y="308307"/>
                  </a:cubicBezTo>
                  <a:cubicBezTo>
                    <a:pt x="143191" y="307122"/>
                    <a:pt x="150045" y="300268"/>
                    <a:pt x="151230" y="291556"/>
                  </a:cubicBezTo>
                  <a:cubicBezTo>
                    <a:pt x="188793" y="287352"/>
                    <a:pt x="223832" y="270574"/>
                    <a:pt x="250661" y="243951"/>
                  </a:cubicBezTo>
                  <a:cubicBezTo>
                    <a:pt x="258448" y="236379"/>
                    <a:pt x="258619" y="223921"/>
                    <a:pt x="251047" y="216134"/>
                  </a:cubicBezTo>
                  <a:cubicBezTo>
                    <a:pt x="250922" y="216008"/>
                    <a:pt x="250796" y="215874"/>
                    <a:pt x="250661" y="215747"/>
                  </a:cubicBezTo>
                  <a:close/>
                  <a:moveTo>
                    <a:pt x="131829" y="59191"/>
                  </a:moveTo>
                  <a:cubicBezTo>
                    <a:pt x="124590" y="59191"/>
                    <a:pt x="118715" y="53317"/>
                    <a:pt x="118715" y="46077"/>
                  </a:cubicBezTo>
                  <a:cubicBezTo>
                    <a:pt x="118715" y="38838"/>
                    <a:pt x="124590" y="32964"/>
                    <a:pt x="131829" y="32964"/>
                  </a:cubicBezTo>
                  <a:cubicBezTo>
                    <a:pt x="139069" y="32964"/>
                    <a:pt x="144943" y="38838"/>
                    <a:pt x="144943" y="46077"/>
                  </a:cubicBezTo>
                  <a:cubicBezTo>
                    <a:pt x="144943" y="53317"/>
                    <a:pt x="139069" y="59191"/>
                    <a:pt x="131829" y="591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CF165D5-698F-421C-A683-348B9EA8EEAF}"/>
              </a:ext>
            </a:extLst>
          </p:cNvPr>
          <p:cNvGrpSpPr/>
          <p:nvPr/>
        </p:nvGrpSpPr>
        <p:grpSpPr>
          <a:xfrm>
            <a:off x="2059664" y="7889615"/>
            <a:ext cx="325847" cy="327484"/>
            <a:chOff x="2059664" y="7889615"/>
            <a:chExt cx="325847" cy="327484"/>
          </a:xfrm>
        </p:grpSpPr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25B89C83-C1CB-48CC-8469-BFDB6B66CFCA}"/>
                </a:ext>
              </a:extLst>
            </p:cNvPr>
            <p:cNvSpPr/>
            <p:nvPr/>
          </p:nvSpPr>
          <p:spPr>
            <a:xfrm>
              <a:off x="2059664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46078 w 143712"/>
                <a:gd name="connsiteY5" fmla="*/ 105090 h 143712"/>
                <a:gd name="connsiteX6" fmla="*/ 41407 w 143712"/>
                <a:gd name="connsiteY6" fmla="*/ 103113 h 143712"/>
                <a:gd name="connsiteX7" fmla="*/ 41407 w 143712"/>
                <a:gd name="connsiteY7" fmla="*/ 94131 h 143712"/>
                <a:gd name="connsiteX8" fmla="*/ 62964 w 143712"/>
                <a:gd name="connsiteY8" fmla="*/ 72575 h 143712"/>
                <a:gd name="connsiteX9" fmla="*/ 41407 w 143712"/>
                <a:gd name="connsiteY9" fmla="*/ 50928 h 143712"/>
                <a:gd name="connsiteX10" fmla="*/ 43715 w 143712"/>
                <a:gd name="connsiteY10" fmla="*/ 41946 h 143712"/>
                <a:gd name="connsiteX11" fmla="*/ 50389 w 143712"/>
                <a:gd name="connsiteY11" fmla="*/ 41946 h 143712"/>
                <a:gd name="connsiteX12" fmla="*/ 71946 w 143712"/>
                <a:gd name="connsiteY12" fmla="*/ 63503 h 143712"/>
                <a:gd name="connsiteX13" fmla="*/ 93503 w 143712"/>
                <a:gd name="connsiteY13" fmla="*/ 41946 h 143712"/>
                <a:gd name="connsiteX14" fmla="*/ 102485 w 143712"/>
                <a:gd name="connsiteY14" fmla="*/ 44254 h 143712"/>
                <a:gd name="connsiteX15" fmla="*/ 102485 w 143712"/>
                <a:gd name="connsiteY15" fmla="*/ 50928 h 143712"/>
                <a:gd name="connsiteX16" fmla="*/ 80928 w 143712"/>
                <a:gd name="connsiteY16" fmla="*/ 72575 h 143712"/>
                <a:gd name="connsiteX17" fmla="*/ 102485 w 143712"/>
                <a:gd name="connsiteY17" fmla="*/ 94131 h 143712"/>
                <a:gd name="connsiteX18" fmla="*/ 102485 w 143712"/>
                <a:gd name="connsiteY18" fmla="*/ 103113 h 143712"/>
                <a:gd name="connsiteX19" fmla="*/ 93503 w 143712"/>
                <a:gd name="connsiteY19" fmla="*/ 103113 h 143712"/>
                <a:gd name="connsiteX20" fmla="*/ 71946 w 143712"/>
                <a:gd name="connsiteY20" fmla="*/ 81557 h 143712"/>
                <a:gd name="connsiteX21" fmla="*/ 50389 w 143712"/>
                <a:gd name="connsiteY21" fmla="*/ 103113 h 143712"/>
                <a:gd name="connsiteX22" fmla="*/ 46078 w 143712"/>
                <a:gd name="connsiteY22" fmla="*/ 105090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46078" y="105090"/>
                  </a:moveTo>
                  <a:cubicBezTo>
                    <a:pt x="44326" y="105053"/>
                    <a:pt x="42656" y="104344"/>
                    <a:pt x="41407" y="103113"/>
                  </a:cubicBezTo>
                  <a:cubicBezTo>
                    <a:pt x="39081" y="100572"/>
                    <a:pt x="39081" y="96673"/>
                    <a:pt x="41407" y="94131"/>
                  </a:cubicBezTo>
                  <a:lnTo>
                    <a:pt x="62964" y="72575"/>
                  </a:lnTo>
                  <a:lnTo>
                    <a:pt x="41407" y="50928"/>
                  </a:lnTo>
                  <a:cubicBezTo>
                    <a:pt x="39566" y="47811"/>
                    <a:pt x="40599" y="43787"/>
                    <a:pt x="43715" y="41946"/>
                  </a:cubicBezTo>
                  <a:cubicBezTo>
                    <a:pt x="45772" y="40724"/>
                    <a:pt x="48332" y="40724"/>
                    <a:pt x="50389" y="41946"/>
                  </a:cubicBezTo>
                  <a:lnTo>
                    <a:pt x="71946" y="63503"/>
                  </a:lnTo>
                  <a:lnTo>
                    <a:pt x="93503" y="41946"/>
                  </a:lnTo>
                  <a:cubicBezTo>
                    <a:pt x="96619" y="40104"/>
                    <a:pt x="100643" y="41138"/>
                    <a:pt x="102485" y="44254"/>
                  </a:cubicBezTo>
                  <a:cubicBezTo>
                    <a:pt x="103706" y="46311"/>
                    <a:pt x="103706" y="48871"/>
                    <a:pt x="102485" y="50928"/>
                  </a:cubicBezTo>
                  <a:lnTo>
                    <a:pt x="80928" y="72575"/>
                  </a:lnTo>
                  <a:lnTo>
                    <a:pt x="102485" y="94131"/>
                  </a:lnTo>
                  <a:cubicBezTo>
                    <a:pt x="104811" y="96673"/>
                    <a:pt x="104811" y="100572"/>
                    <a:pt x="102485" y="103113"/>
                  </a:cubicBezTo>
                  <a:cubicBezTo>
                    <a:pt x="99979" y="105530"/>
                    <a:pt x="96009" y="105530"/>
                    <a:pt x="93503" y="103113"/>
                  </a:cubicBezTo>
                  <a:lnTo>
                    <a:pt x="71946" y="81557"/>
                  </a:lnTo>
                  <a:lnTo>
                    <a:pt x="50389" y="103113"/>
                  </a:lnTo>
                  <a:cubicBezTo>
                    <a:pt x="49230" y="104263"/>
                    <a:pt x="47703" y="104964"/>
                    <a:pt x="46078" y="1050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FE4BFB84-E097-47DB-913D-6764768E1FE1}"/>
                </a:ext>
              </a:extLst>
            </p:cNvPr>
            <p:cNvSpPr/>
            <p:nvPr/>
          </p:nvSpPr>
          <p:spPr>
            <a:xfrm>
              <a:off x="2125033" y="7902729"/>
              <a:ext cx="260478" cy="314370"/>
            </a:xfrm>
            <a:custGeom>
              <a:avLst/>
              <a:gdLst>
                <a:gd name="connsiteX0" fmla="*/ 250348 w 260478"/>
                <a:gd name="connsiteY0" fmla="*/ 215747 h 314370"/>
                <a:gd name="connsiteX1" fmla="*/ 222657 w 260478"/>
                <a:gd name="connsiteY1" fmla="*/ 215595 h 314370"/>
                <a:gd name="connsiteX2" fmla="*/ 222504 w 260478"/>
                <a:gd name="connsiteY2" fmla="*/ 215747 h 314370"/>
                <a:gd name="connsiteX3" fmla="*/ 151187 w 260478"/>
                <a:gd name="connsiteY3" fmla="*/ 251675 h 314370"/>
                <a:gd name="connsiteX4" fmla="*/ 151187 w 260478"/>
                <a:gd name="connsiteY4" fmla="*/ 164101 h 314370"/>
                <a:gd name="connsiteX5" fmla="*/ 197085 w 260478"/>
                <a:gd name="connsiteY5" fmla="*/ 164101 h 314370"/>
                <a:gd name="connsiteX6" fmla="*/ 216755 w 260478"/>
                <a:gd name="connsiteY6" fmla="*/ 144430 h 314370"/>
                <a:gd name="connsiteX7" fmla="*/ 197085 w 260478"/>
                <a:gd name="connsiteY7" fmla="*/ 124760 h 314370"/>
                <a:gd name="connsiteX8" fmla="*/ 151187 w 260478"/>
                <a:gd name="connsiteY8" fmla="*/ 124760 h 314370"/>
                <a:gd name="connsiteX9" fmla="*/ 151187 w 260478"/>
                <a:gd name="connsiteY9" fmla="*/ 78862 h 314370"/>
                <a:gd name="connsiteX10" fmla="*/ 170857 w 260478"/>
                <a:gd name="connsiteY10" fmla="*/ 46077 h 314370"/>
                <a:gd name="connsiteX11" fmla="*/ 131516 w 260478"/>
                <a:gd name="connsiteY11" fmla="*/ 6737 h 314370"/>
                <a:gd name="connsiteX12" fmla="*/ 92175 w 260478"/>
                <a:gd name="connsiteY12" fmla="*/ 46077 h 314370"/>
                <a:gd name="connsiteX13" fmla="*/ 111846 w 260478"/>
                <a:gd name="connsiteY13" fmla="*/ 78862 h 314370"/>
                <a:gd name="connsiteX14" fmla="*/ 111846 w 260478"/>
                <a:gd name="connsiteY14" fmla="*/ 124760 h 314370"/>
                <a:gd name="connsiteX15" fmla="*/ 65947 w 260478"/>
                <a:gd name="connsiteY15" fmla="*/ 124760 h 314370"/>
                <a:gd name="connsiteX16" fmla="*/ 46277 w 260478"/>
                <a:gd name="connsiteY16" fmla="*/ 144430 h 314370"/>
                <a:gd name="connsiteX17" fmla="*/ 65947 w 260478"/>
                <a:gd name="connsiteY17" fmla="*/ 164101 h 314370"/>
                <a:gd name="connsiteX18" fmla="*/ 111486 w 260478"/>
                <a:gd name="connsiteY18" fmla="*/ 164101 h 314370"/>
                <a:gd name="connsiteX19" fmla="*/ 111486 w 260478"/>
                <a:gd name="connsiteY19" fmla="*/ 251675 h 314370"/>
                <a:gd name="connsiteX20" fmla="*/ 40169 w 260478"/>
                <a:gd name="connsiteY20" fmla="*/ 215747 h 314370"/>
                <a:gd name="connsiteX21" fmla="*/ 12325 w 260478"/>
                <a:gd name="connsiteY21" fmla="*/ 216107 h 314370"/>
                <a:gd name="connsiteX22" fmla="*/ 12684 w 260478"/>
                <a:gd name="connsiteY22" fmla="*/ 243951 h 314370"/>
                <a:gd name="connsiteX23" fmla="*/ 112115 w 260478"/>
                <a:gd name="connsiteY23" fmla="*/ 292005 h 314370"/>
                <a:gd name="connsiteX24" fmla="*/ 134166 w 260478"/>
                <a:gd name="connsiteY24" fmla="*/ 308757 h 314370"/>
                <a:gd name="connsiteX25" fmla="*/ 150917 w 260478"/>
                <a:gd name="connsiteY25" fmla="*/ 292005 h 314370"/>
                <a:gd name="connsiteX26" fmla="*/ 250348 w 260478"/>
                <a:gd name="connsiteY26" fmla="*/ 243951 h 314370"/>
                <a:gd name="connsiteX27" fmla="*/ 250734 w 260478"/>
                <a:gd name="connsiteY27" fmla="*/ 216134 h 314370"/>
                <a:gd name="connsiteX28" fmla="*/ 250348 w 260478"/>
                <a:gd name="connsiteY28" fmla="*/ 215747 h 314370"/>
                <a:gd name="connsiteX29" fmla="*/ 131516 w 260478"/>
                <a:gd name="connsiteY29" fmla="*/ 59191 h 314370"/>
                <a:gd name="connsiteX30" fmla="*/ 118403 w 260478"/>
                <a:gd name="connsiteY30" fmla="*/ 46077 h 314370"/>
                <a:gd name="connsiteX31" fmla="*/ 131516 w 260478"/>
                <a:gd name="connsiteY31" fmla="*/ 32964 h 314370"/>
                <a:gd name="connsiteX32" fmla="*/ 144630 w 260478"/>
                <a:gd name="connsiteY32" fmla="*/ 46077 h 314370"/>
                <a:gd name="connsiteX33" fmla="*/ 131516 w 260478"/>
                <a:gd name="connsiteY33" fmla="*/ 59191 h 31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0478" h="314370">
                  <a:moveTo>
                    <a:pt x="250348" y="215747"/>
                  </a:moveTo>
                  <a:cubicBezTo>
                    <a:pt x="242740" y="208059"/>
                    <a:pt x="230345" y="207987"/>
                    <a:pt x="222657" y="215595"/>
                  </a:cubicBezTo>
                  <a:cubicBezTo>
                    <a:pt x="222603" y="215649"/>
                    <a:pt x="222558" y="215694"/>
                    <a:pt x="222504" y="215747"/>
                  </a:cubicBezTo>
                  <a:cubicBezTo>
                    <a:pt x="203193" y="235050"/>
                    <a:pt x="178196" y="247652"/>
                    <a:pt x="151187" y="251675"/>
                  </a:cubicBezTo>
                  <a:lnTo>
                    <a:pt x="151187" y="164101"/>
                  </a:lnTo>
                  <a:lnTo>
                    <a:pt x="197085" y="164101"/>
                  </a:lnTo>
                  <a:cubicBezTo>
                    <a:pt x="207953" y="164101"/>
                    <a:pt x="216755" y="155299"/>
                    <a:pt x="216755" y="144430"/>
                  </a:cubicBezTo>
                  <a:cubicBezTo>
                    <a:pt x="216755" y="133562"/>
                    <a:pt x="207953" y="124760"/>
                    <a:pt x="197085" y="124760"/>
                  </a:cubicBezTo>
                  <a:lnTo>
                    <a:pt x="151187" y="124760"/>
                  </a:lnTo>
                  <a:lnTo>
                    <a:pt x="151187" y="78862"/>
                  </a:lnTo>
                  <a:cubicBezTo>
                    <a:pt x="163277" y="72386"/>
                    <a:pt x="170830" y="59793"/>
                    <a:pt x="170857" y="46077"/>
                  </a:cubicBezTo>
                  <a:cubicBezTo>
                    <a:pt x="170857" y="24350"/>
                    <a:pt x="153244" y="6737"/>
                    <a:pt x="131516" y="6737"/>
                  </a:cubicBezTo>
                  <a:cubicBezTo>
                    <a:pt x="109789" y="6737"/>
                    <a:pt x="92175" y="24350"/>
                    <a:pt x="92175" y="46077"/>
                  </a:cubicBezTo>
                  <a:cubicBezTo>
                    <a:pt x="92202" y="59793"/>
                    <a:pt x="99756" y="72386"/>
                    <a:pt x="111846" y="78862"/>
                  </a:cubicBezTo>
                  <a:lnTo>
                    <a:pt x="111846" y="124760"/>
                  </a:lnTo>
                  <a:lnTo>
                    <a:pt x="65947" y="124760"/>
                  </a:lnTo>
                  <a:cubicBezTo>
                    <a:pt x="55079" y="124760"/>
                    <a:pt x="46277" y="133562"/>
                    <a:pt x="46277" y="144430"/>
                  </a:cubicBezTo>
                  <a:cubicBezTo>
                    <a:pt x="46277" y="155299"/>
                    <a:pt x="55079" y="164101"/>
                    <a:pt x="65947" y="164101"/>
                  </a:cubicBezTo>
                  <a:lnTo>
                    <a:pt x="111486" y="164101"/>
                  </a:lnTo>
                  <a:lnTo>
                    <a:pt x="111486" y="251675"/>
                  </a:lnTo>
                  <a:cubicBezTo>
                    <a:pt x="84477" y="247652"/>
                    <a:pt x="59481" y="235050"/>
                    <a:pt x="40169" y="215747"/>
                  </a:cubicBezTo>
                  <a:cubicBezTo>
                    <a:pt x="32382" y="208158"/>
                    <a:pt x="19915" y="208320"/>
                    <a:pt x="12325" y="216107"/>
                  </a:cubicBezTo>
                  <a:cubicBezTo>
                    <a:pt x="4735" y="223895"/>
                    <a:pt x="4897" y="236362"/>
                    <a:pt x="12684" y="243951"/>
                  </a:cubicBezTo>
                  <a:cubicBezTo>
                    <a:pt x="39433" y="270762"/>
                    <a:pt x="74489" y="287702"/>
                    <a:pt x="112115" y="292005"/>
                  </a:cubicBezTo>
                  <a:cubicBezTo>
                    <a:pt x="113579" y="302721"/>
                    <a:pt x="123450" y="310220"/>
                    <a:pt x="134166" y="308757"/>
                  </a:cubicBezTo>
                  <a:cubicBezTo>
                    <a:pt x="142878" y="307571"/>
                    <a:pt x="149732" y="300717"/>
                    <a:pt x="150917" y="292005"/>
                  </a:cubicBezTo>
                  <a:cubicBezTo>
                    <a:pt x="188534" y="287675"/>
                    <a:pt x="223582" y="270744"/>
                    <a:pt x="250348" y="243951"/>
                  </a:cubicBezTo>
                  <a:cubicBezTo>
                    <a:pt x="258136" y="236379"/>
                    <a:pt x="258306" y="223921"/>
                    <a:pt x="250734" y="216134"/>
                  </a:cubicBezTo>
                  <a:cubicBezTo>
                    <a:pt x="250609" y="216008"/>
                    <a:pt x="250483" y="215874"/>
                    <a:pt x="250348" y="215747"/>
                  </a:cubicBezTo>
                  <a:close/>
                  <a:moveTo>
                    <a:pt x="131516" y="59191"/>
                  </a:moveTo>
                  <a:cubicBezTo>
                    <a:pt x="124277" y="59191"/>
                    <a:pt x="118403" y="53317"/>
                    <a:pt x="118403" y="46077"/>
                  </a:cubicBezTo>
                  <a:cubicBezTo>
                    <a:pt x="118403" y="38838"/>
                    <a:pt x="124277" y="32964"/>
                    <a:pt x="131516" y="32964"/>
                  </a:cubicBezTo>
                  <a:cubicBezTo>
                    <a:pt x="138756" y="32964"/>
                    <a:pt x="144630" y="38838"/>
                    <a:pt x="144630" y="46077"/>
                  </a:cubicBezTo>
                  <a:cubicBezTo>
                    <a:pt x="144585" y="53299"/>
                    <a:pt x="138738" y="59137"/>
                    <a:pt x="131516" y="591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B641EB6E-54B2-4957-87F3-0B9DDEEEC9FE}"/>
              </a:ext>
            </a:extLst>
          </p:cNvPr>
          <p:cNvGrpSpPr/>
          <p:nvPr/>
        </p:nvGrpSpPr>
        <p:grpSpPr>
          <a:xfrm>
            <a:off x="2448944" y="7889615"/>
            <a:ext cx="325984" cy="327753"/>
            <a:chOff x="2448944" y="7889615"/>
            <a:chExt cx="325984" cy="327753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2F4DA11-2318-4382-A677-F8C9C9D94F30}"/>
                </a:ext>
              </a:extLst>
            </p:cNvPr>
            <p:cNvSpPr/>
            <p:nvPr/>
          </p:nvSpPr>
          <p:spPr>
            <a:xfrm>
              <a:off x="2448944" y="7889615"/>
              <a:ext cx="143712" cy="143712"/>
            </a:xfrm>
            <a:custGeom>
              <a:avLst/>
              <a:gdLst>
                <a:gd name="connsiteX0" fmla="*/ 137874 w 143712"/>
                <a:gd name="connsiteY0" fmla="*/ 72305 h 143712"/>
                <a:gd name="connsiteX1" fmla="*/ 72305 w 143712"/>
                <a:gd name="connsiteY1" fmla="*/ 6737 h 143712"/>
                <a:gd name="connsiteX2" fmla="*/ 6737 w 143712"/>
                <a:gd name="connsiteY2" fmla="*/ 72305 h 143712"/>
                <a:gd name="connsiteX3" fmla="*/ 72305 w 143712"/>
                <a:gd name="connsiteY3" fmla="*/ 137874 h 143712"/>
                <a:gd name="connsiteX4" fmla="*/ 137874 w 143712"/>
                <a:gd name="connsiteY4" fmla="*/ 72305 h 143712"/>
                <a:gd name="connsiteX5" fmla="*/ 59191 w 143712"/>
                <a:gd name="connsiteY5" fmla="*/ 98532 h 143712"/>
                <a:gd name="connsiteX6" fmla="*/ 54521 w 143712"/>
                <a:gd name="connsiteY6" fmla="*/ 96557 h 143712"/>
                <a:gd name="connsiteX7" fmla="*/ 34850 w 143712"/>
                <a:gd name="connsiteY7" fmla="*/ 76886 h 143712"/>
                <a:gd name="connsiteX8" fmla="*/ 32542 w 143712"/>
                <a:gd name="connsiteY8" fmla="*/ 67904 h 143712"/>
                <a:gd name="connsiteX9" fmla="*/ 41524 w 143712"/>
                <a:gd name="connsiteY9" fmla="*/ 65595 h 143712"/>
                <a:gd name="connsiteX10" fmla="*/ 43832 w 143712"/>
                <a:gd name="connsiteY10" fmla="*/ 67904 h 143712"/>
                <a:gd name="connsiteX11" fmla="*/ 59191 w 143712"/>
                <a:gd name="connsiteY11" fmla="*/ 83263 h 143712"/>
                <a:gd name="connsiteX12" fmla="*/ 100509 w 143712"/>
                <a:gd name="connsiteY12" fmla="*/ 47874 h 143712"/>
                <a:gd name="connsiteX13" fmla="*/ 109778 w 143712"/>
                <a:gd name="connsiteY13" fmla="*/ 47838 h 143712"/>
                <a:gd name="connsiteX14" fmla="*/ 109814 w 143712"/>
                <a:gd name="connsiteY14" fmla="*/ 57117 h 143712"/>
                <a:gd name="connsiteX15" fmla="*/ 108952 w 143712"/>
                <a:gd name="connsiteY15" fmla="*/ 57844 h 143712"/>
                <a:gd name="connsiteX16" fmla="*/ 63054 w 143712"/>
                <a:gd name="connsiteY16" fmla="*/ 97185 h 143712"/>
                <a:gd name="connsiteX17" fmla="*/ 59191 w 143712"/>
                <a:gd name="connsiteY17" fmla="*/ 98532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3712" h="143712">
                  <a:moveTo>
                    <a:pt x="137874" y="72305"/>
                  </a:moveTo>
                  <a:cubicBezTo>
                    <a:pt x="137874" y="36090"/>
                    <a:pt x="108521" y="6737"/>
                    <a:pt x="72305" y="6737"/>
                  </a:cubicBezTo>
                  <a:cubicBezTo>
                    <a:pt x="36090" y="6737"/>
                    <a:pt x="6737" y="36090"/>
                    <a:pt x="6737" y="72305"/>
                  </a:cubicBezTo>
                  <a:cubicBezTo>
                    <a:pt x="6737" y="108520"/>
                    <a:pt x="36090" y="137874"/>
                    <a:pt x="72305" y="137874"/>
                  </a:cubicBezTo>
                  <a:cubicBezTo>
                    <a:pt x="108521" y="137874"/>
                    <a:pt x="137874" y="108520"/>
                    <a:pt x="137874" y="72305"/>
                  </a:cubicBezTo>
                  <a:close/>
                  <a:moveTo>
                    <a:pt x="59191" y="98532"/>
                  </a:moveTo>
                  <a:cubicBezTo>
                    <a:pt x="57440" y="98497"/>
                    <a:pt x="55769" y="97787"/>
                    <a:pt x="54521" y="96557"/>
                  </a:cubicBezTo>
                  <a:lnTo>
                    <a:pt x="34850" y="76886"/>
                  </a:lnTo>
                  <a:cubicBezTo>
                    <a:pt x="31734" y="75045"/>
                    <a:pt x="30700" y="71021"/>
                    <a:pt x="32542" y="67904"/>
                  </a:cubicBezTo>
                  <a:cubicBezTo>
                    <a:pt x="34392" y="64787"/>
                    <a:pt x="38416" y="63754"/>
                    <a:pt x="41524" y="65595"/>
                  </a:cubicBezTo>
                  <a:cubicBezTo>
                    <a:pt x="42476" y="66161"/>
                    <a:pt x="43266" y="66952"/>
                    <a:pt x="43832" y="67904"/>
                  </a:cubicBezTo>
                  <a:lnTo>
                    <a:pt x="59191" y="83263"/>
                  </a:lnTo>
                  <a:lnTo>
                    <a:pt x="100509" y="47874"/>
                  </a:lnTo>
                  <a:cubicBezTo>
                    <a:pt x="103060" y="45305"/>
                    <a:pt x="107209" y="45287"/>
                    <a:pt x="109778" y="47838"/>
                  </a:cubicBezTo>
                  <a:cubicBezTo>
                    <a:pt x="112356" y="50389"/>
                    <a:pt x="112365" y="54539"/>
                    <a:pt x="109814" y="57117"/>
                  </a:cubicBezTo>
                  <a:cubicBezTo>
                    <a:pt x="109553" y="57377"/>
                    <a:pt x="109257" y="57629"/>
                    <a:pt x="108952" y="57844"/>
                  </a:cubicBezTo>
                  <a:lnTo>
                    <a:pt x="63054" y="97185"/>
                  </a:lnTo>
                  <a:cubicBezTo>
                    <a:pt x="61958" y="98057"/>
                    <a:pt x="60593" y="98532"/>
                    <a:pt x="59191" y="985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CA3C6160-4F15-4512-8DF2-47734F9BB22F}"/>
                </a:ext>
              </a:extLst>
            </p:cNvPr>
            <p:cNvSpPr/>
            <p:nvPr/>
          </p:nvSpPr>
          <p:spPr>
            <a:xfrm>
              <a:off x="2514450" y="7902998"/>
              <a:ext cx="260478" cy="314370"/>
            </a:xfrm>
            <a:custGeom>
              <a:avLst/>
              <a:gdLst>
                <a:gd name="connsiteX0" fmla="*/ 250212 w 260478"/>
                <a:gd name="connsiteY0" fmla="*/ 215478 h 314370"/>
                <a:gd name="connsiteX1" fmla="*/ 222520 w 260478"/>
                <a:gd name="connsiteY1" fmla="*/ 215326 h 314370"/>
                <a:gd name="connsiteX2" fmla="*/ 222368 w 260478"/>
                <a:gd name="connsiteY2" fmla="*/ 215478 h 314370"/>
                <a:gd name="connsiteX3" fmla="*/ 151051 w 260478"/>
                <a:gd name="connsiteY3" fmla="*/ 251406 h 314370"/>
                <a:gd name="connsiteX4" fmla="*/ 151051 w 260478"/>
                <a:gd name="connsiteY4" fmla="*/ 163832 h 314370"/>
                <a:gd name="connsiteX5" fmla="*/ 196949 w 260478"/>
                <a:gd name="connsiteY5" fmla="*/ 163832 h 314370"/>
                <a:gd name="connsiteX6" fmla="*/ 216619 w 260478"/>
                <a:gd name="connsiteY6" fmla="*/ 144161 h 314370"/>
                <a:gd name="connsiteX7" fmla="*/ 196949 w 260478"/>
                <a:gd name="connsiteY7" fmla="*/ 124490 h 314370"/>
                <a:gd name="connsiteX8" fmla="*/ 151051 w 260478"/>
                <a:gd name="connsiteY8" fmla="*/ 124490 h 314370"/>
                <a:gd name="connsiteX9" fmla="*/ 151051 w 260478"/>
                <a:gd name="connsiteY9" fmla="*/ 78593 h 314370"/>
                <a:gd name="connsiteX10" fmla="*/ 171170 w 260478"/>
                <a:gd name="connsiteY10" fmla="*/ 46078 h 314370"/>
                <a:gd name="connsiteX11" fmla="*/ 131829 w 260478"/>
                <a:gd name="connsiteY11" fmla="*/ 6737 h 314370"/>
                <a:gd name="connsiteX12" fmla="*/ 92488 w 260478"/>
                <a:gd name="connsiteY12" fmla="*/ 46078 h 314370"/>
                <a:gd name="connsiteX13" fmla="*/ 112158 w 260478"/>
                <a:gd name="connsiteY13" fmla="*/ 78862 h 314370"/>
                <a:gd name="connsiteX14" fmla="*/ 112158 w 260478"/>
                <a:gd name="connsiteY14" fmla="*/ 124760 h 314370"/>
                <a:gd name="connsiteX15" fmla="*/ 66260 w 260478"/>
                <a:gd name="connsiteY15" fmla="*/ 124760 h 314370"/>
                <a:gd name="connsiteX16" fmla="*/ 46590 w 260478"/>
                <a:gd name="connsiteY16" fmla="*/ 144431 h 314370"/>
                <a:gd name="connsiteX17" fmla="*/ 66260 w 260478"/>
                <a:gd name="connsiteY17" fmla="*/ 164101 h 314370"/>
                <a:gd name="connsiteX18" fmla="*/ 112158 w 260478"/>
                <a:gd name="connsiteY18" fmla="*/ 164101 h 314370"/>
                <a:gd name="connsiteX19" fmla="*/ 112158 w 260478"/>
                <a:gd name="connsiteY19" fmla="*/ 251676 h 314370"/>
                <a:gd name="connsiteX20" fmla="*/ 40841 w 260478"/>
                <a:gd name="connsiteY20" fmla="*/ 215748 h 314370"/>
                <a:gd name="connsiteX21" fmla="*/ 13042 w 260478"/>
                <a:gd name="connsiteY21" fmla="*/ 214670 h 314370"/>
                <a:gd name="connsiteX22" fmla="*/ 11973 w 260478"/>
                <a:gd name="connsiteY22" fmla="*/ 242469 h 314370"/>
                <a:gd name="connsiteX23" fmla="*/ 12997 w 260478"/>
                <a:gd name="connsiteY23" fmla="*/ 243502 h 314370"/>
                <a:gd name="connsiteX24" fmla="*/ 112428 w 260478"/>
                <a:gd name="connsiteY24" fmla="*/ 291556 h 314370"/>
                <a:gd name="connsiteX25" fmla="*/ 134479 w 260478"/>
                <a:gd name="connsiteY25" fmla="*/ 308308 h 314370"/>
                <a:gd name="connsiteX26" fmla="*/ 151230 w 260478"/>
                <a:gd name="connsiteY26" fmla="*/ 291556 h 314370"/>
                <a:gd name="connsiteX27" fmla="*/ 250212 w 260478"/>
                <a:gd name="connsiteY27" fmla="*/ 243682 h 314370"/>
                <a:gd name="connsiteX28" fmla="*/ 250598 w 260478"/>
                <a:gd name="connsiteY28" fmla="*/ 215865 h 314370"/>
                <a:gd name="connsiteX29" fmla="*/ 250212 w 260478"/>
                <a:gd name="connsiteY29" fmla="*/ 215478 h 314370"/>
                <a:gd name="connsiteX30" fmla="*/ 131380 w 260478"/>
                <a:gd name="connsiteY30" fmla="*/ 58922 h 314370"/>
                <a:gd name="connsiteX31" fmla="*/ 118006 w 260478"/>
                <a:gd name="connsiteY31" fmla="*/ 46078 h 314370"/>
                <a:gd name="connsiteX32" fmla="*/ 130850 w 260478"/>
                <a:gd name="connsiteY32" fmla="*/ 32703 h 314370"/>
                <a:gd name="connsiteX33" fmla="*/ 144224 w 260478"/>
                <a:gd name="connsiteY33" fmla="*/ 45548 h 314370"/>
                <a:gd name="connsiteX34" fmla="*/ 144224 w 260478"/>
                <a:gd name="connsiteY34" fmla="*/ 46078 h 314370"/>
                <a:gd name="connsiteX35" fmla="*/ 131380 w 260478"/>
                <a:gd name="connsiteY35" fmla="*/ 58922 h 31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478" h="314370">
                  <a:moveTo>
                    <a:pt x="250212" y="215478"/>
                  </a:moveTo>
                  <a:cubicBezTo>
                    <a:pt x="242604" y="207790"/>
                    <a:pt x="230209" y="207718"/>
                    <a:pt x="222520" y="215326"/>
                  </a:cubicBezTo>
                  <a:cubicBezTo>
                    <a:pt x="222466" y="215380"/>
                    <a:pt x="222422" y="215425"/>
                    <a:pt x="222368" y="215478"/>
                  </a:cubicBezTo>
                  <a:cubicBezTo>
                    <a:pt x="203056" y="234780"/>
                    <a:pt x="178059" y="247382"/>
                    <a:pt x="151051" y="251406"/>
                  </a:cubicBezTo>
                  <a:lnTo>
                    <a:pt x="151051" y="163832"/>
                  </a:lnTo>
                  <a:lnTo>
                    <a:pt x="196949" y="163832"/>
                  </a:lnTo>
                  <a:cubicBezTo>
                    <a:pt x="207808" y="163832"/>
                    <a:pt x="216619" y="155030"/>
                    <a:pt x="216619" y="144161"/>
                  </a:cubicBezTo>
                  <a:cubicBezTo>
                    <a:pt x="216619" y="133293"/>
                    <a:pt x="207808" y="124490"/>
                    <a:pt x="196949" y="124490"/>
                  </a:cubicBezTo>
                  <a:lnTo>
                    <a:pt x="151051" y="124490"/>
                  </a:lnTo>
                  <a:lnTo>
                    <a:pt x="151051" y="78593"/>
                  </a:lnTo>
                  <a:cubicBezTo>
                    <a:pt x="163230" y="72278"/>
                    <a:pt x="170955" y="59793"/>
                    <a:pt x="171170" y="46078"/>
                  </a:cubicBezTo>
                  <a:cubicBezTo>
                    <a:pt x="171170" y="24350"/>
                    <a:pt x="153557" y="6737"/>
                    <a:pt x="131829" y="6737"/>
                  </a:cubicBezTo>
                  <a:cubicBezTo>
                    <a:pt x="110101" y="6737"/>
                    <a:pt x="92488" y="24350"/>
                    <a:pt x="92488" y="46078"/>
                  </a:cubicBezTo>
                  <a:cubicBezTo>
                    <a:pt x="92515" y="59793"/>
                    <a:pt x="100069" y="72386"/>
                    <a:pt x="112158" y="78862"/>
                  </a:cubicBezTo>
                  <a:lnTo>
                    <a:pt x="112158" y="124760"/>
                  </a:lnTo>
                  <a:lnTo>
                    <a:pt x="66260" y="124760"/>
                  </a:lnTo>
                  <a:cubicBezTo>
                    <a:pt x="55401" y="124760"/>
                    <a:pt x="46590" y="133562"/>
                    <a:pt x="46590" y="144431"/>
                  </a:cubicBezTo>
                  <a:cubicBezTo>
                    <a:pt x="46590" y="155299"/>
                    <a:pt x="55401" y="164101"/>
                    <a:pt x="66260" y="164101"/>
                  </a:cubicBezTo>
                  <a:lnTo>
                    <a:pt x="112158" y="164101"/>
                  </a:lnTo>
                  <a:lnTo>
                    <a:pt x="112158" y="251676"/>
                  </a:lnTo>
                  <a:cubicBezTo>
                    <a:pt x="85150" y="247652"/>
                    <a:pt x="60153" y="235050"/>
                    <a:pt x="40841" y="215748"/>
                  </a:cubicBezTo>
                  <a:cubicBezTo>
                    <a:pt x="33458" y="207772"/>
                    <a:pt x="21018" y="207296"/>
                    <a:pt x="13042" y="214670"/>
                  </a:cubicBezTo>
                  <a:cubicBezTo>
                    <a:pt x="5075" y="222053"/>
                    <a:pt x="4590" y="234493"/>
                    <a:pt x="11973" y="242469"/>
                  </a:cubicBezTo>
                  <a:cubicBezTo>
                    <a:pt x="12297" y="242829"/>
                    <a:pt x="12638" y="243170"/>
                    <a:pt x="12997" y="243502"/>
                  </a:cubicBezTo>
                  <a:cubicBezTo>
                    <a:pt x="39746" y="270314"/>
                    <a:pt x="74802" y="287254"/>
                    <a:pt x="112428" y="291556"/>
                  </a:cubicBezTo>
                  <a:cubicBezTo>
                    <a:pt x="113892" y="302272"/>
                    <a:pt x="123763" y="309771"/>
                    <a:pt x="134479" y="308308"/>
                  </a:cubicBezTo>
                  <a:cubicBezTo>
                    <a:pt x="143191" y="307122"/>
                    <a:pt x="150045" y="300268"/>
                    <a:pt x="151230" y="291556"/>
                  </a:cubicBezTo>
                  <a:cubicBezTo>
                    <a:pt x="188676" y="287199"/>
                    <a:pt x="223553" y="270331"/>
                    <a:pt x="250212" y="243682"/>
                  </a:cubicBezTo>
                  <a:cubicBezTo>
                    <a:pt x="257999" y="236110"/>
                    <a:pt x="258170" y="223652"/>
                    <a:pt x="250598" y="215865"/>
                  </a:cubicBezTo>
                  <a:cubicBezTo>
                    <a:pt x="250472" y="215739"/>
                    <a:pt x="250347" y="215604"/>
                    <a:pt x="250212" y="215478"/>
                  </a:cubicBezTo>
                  <a:close/>
                  <a:moveTo>
                    <a:pt x="131380" y="58922"/>
                  </a:moveTo>
                  <a:cubicBezTo>
                    <a:pt x="124141" y="59066"/>
                    <a:pt x="118149" y="53318"/>
                    <a:pt x="118006" y="46078"/>
                  </a:cubicBezTo>
                  <a:cubicBezTo>
                    <a:pt x="117853" y="38838"/>
                    <a:pt x="123602" y="32847"/>
                    <a:pt x="130850" y="32703"/>
                  </a:cubicBezTo>
                  <a:cubicBezTo>
                    <a:pt x="138089" y="32551"/>
                    <a:pt x="144081" y="38299"/>
                    <a:pt x="144224" y="45548"/>
                  </a:cubicBezTo>
                  <a:cubicBezTo>
                    <a:pt x="144224" y="45719"/>
                    <a:pt x="144224" y="45898"/>
                    <a:pt x="144224" y="46078"/>
                  </a:cubicBezTo>
                  <a:cubicBezTo>
                    <a:pt x="144036" y="53093"/>
                    <a:pt x="138395" y="58733"/>
                    <a:pt x="131380" y="5892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822FCA02-952E-45C3-BF3C-65ED03FBBC72}"/>
              </a:ext>
            </a:extLst>
          </p:cNvPr>
          <p:cNvGrpSpPr/>
          <p:nvPr/>
        </p:nvGrpSpPr>
        <p:grpSpPr>
          <a:xfrm>
            <a:off x="6341567" y="7889525"/>
            <a:ext cx="320679" cy="320590"/>
            <a:chOff x="6341567" y="7889525"/>
            <a:chExt cx="320679" cy="32059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F59C4D8-EC03-4372-8989-A1C9735616A8}"/>
                </a:ext>
              </a:extLst>
            </p:cNvPr>
            <p:cNvSpPr/>
            <p:nvPr/>
          </p:nvSpPr>
          <p:spPr>
            <a:xfrm>
              <a:off x="6466506" y="8014195"/>
              <a:ext cx="71856" cy="71856"/>
            </a:xfrm>
            <a:custGeom>
              <a:avLst/>
              <a:gdLst>
                <a:gd name="connsiteX0" fmla="*/ 72305 w 71856"/>
                <a:gd name="connsiteY0" fmla="*/ 39521 h 71856"/>
                <a:gd name="connsiteX1" fmla="*/ 39521 w 71856"/>
                <a:gd name="connsiteY1" fmla="*/ 72306 h 71856"/>
                <a:gd name="connsiteX2" fmla="*/ 6736 w 71856"/>
                <a:gd name="connsiteY2" fmla="*/ 39521 h 71856"/>
                <a:gd name="connsiteX3" fmla="*/ 39521 w 71856"/>
                <a:gd name="connsiteY3" fmla="*/ 6737 h 71856"/>
                <a:gd name="connsiteX4" fmla="*/ 72305 w 71856"/>
                <a:gd name="connsiteY4" fmla="*/ 3952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72305" y="39521"/>
                  </a:moveTo>
                  <a:cubicBezTo>
                    <a:pt x="72305" y="57628"/>
                    <a:pt x="57627" y="72306"/>
                    <a:pt x="39521" y="72306"/>
                  </a:cubicBezTo>
                  <a:cubicBezTo>
                    <a:pt x="21414" y="72306"/>
                    <a:pt x="6736" y="57628"/>
                    <a:pt x="6736" y="39521"/>
                  </a:cubicBezTo>
                  <a:cubicBezTo>
                    <a:pt x="6736" y="21415"/>
                    <a:pt x="21414" y="6737"/>
                    <a:pt x="39521" y="6737"/>
                  </a:cubicBezTo>
                  <a:cubicBezTo>
                    <a:pt x="57627" y="6737"/>
                    <a:pt x="72305" y="21415"/>
                    <a:pt x="72305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1B0AD22-AC7F-4876-8189-EAFB4F86F290}"/>
                </a:ext>
              </a:extLst>
            </p:cNvPr>
            <p:cNvSpPr/>
            <p:nvPr/>
          </p:nvSpPr>
          <p:spPr>
            <a:xfrm>
              <a:off x="6545480" y="8001001"/>
              <a:ext cx="116766" cy="98802"/>
            </a:xfrm>
            <a:custGeom>
              <a:avLst/>
              <a:gdLst>
                <a:gd name="connsiteX0" fmla="*/ 104798 w 116766"/>
                <a:gd name="connsiteY0" fmla="*/ 39602 h 98802"/>
                <a:gd name="connsiteX1" fmla="*/ 50906 w 116766"/>
                <a:gd name="connsiteY1" fmla="*/ 39602 h 98802"/>
                <a:gd name="connsiteX2" fmla="*/ 61325 w 116766"/>
                <a:gd name="connsiteY2" fmla="*/ 29183 h 98802"/>
                <a:gd name="connsiteX3" fmla="*/ 61325 w 116766"/>
                <a:gd name="connsiteY3" fmla="*/ 10590 h 98802"/>
                <a:gd name="connsiteX4" fmla="*/ 42732 w 116766"/>
                <a:gd name="connsiteY4" fmla="*/ 10590 h 98802"/>
                <a:gd name="connsiteX5" fmla="*/ 9948 w 116766"/>
                <a:gd name="connsiteY5" fmla="*/ 43374 h 98802"/>
                <a:gd name="connsiteX6" fmla="*/ 7882 w 116766"/>
                <a:gd name="connsiteY6" fmla="*/ 46248 h 98802"/>
                <a:gd name="connsiteX7" fmla="*/ 7882 w 116766"/>
                <a:gd name="connsiteY7" fmla="*/ 46967 h 98802"/>
                <a:gd name="connsiteX8" fmla="*/ 6804 w 116766"/>
                <a:gd name="connsiteY8" fmla="*/ 50021 h 98802"/>
                <a:gd name="connsiteX9" fmla="*/ 6804 w 116766"/>
                <a:gd name="connsiteY9" fmla="*/ 50021 h 98802"/>
                <a:gd name="connsiteX10" fmla="*/ 6804 w 116766"/>
                <a:gd name="connsiteY10" fmla="*/ 53434 h 98802"/>
                <a:gd name="connsiteX11" fmla="*/ 6804 w 116766"/>
                <a:gd name="connsiteY11" fmla="*/ 54242 h 98802"/>
                <a:gd name="connsiteX12" fmla="*/ 7702 w 116766"/>
                <a:gd name="connsiteY12" fmla="*/ 57566 h 98802"/>
                <a:gd name="connsiteX13" fmla="*/ 7702 w 116766"/>
                <a:gd name="connsiteY13" fmla="*/ 57566 h 98802"/>
                <a:gd name="connsiteX14" fmla="*/ 9409 w 116766"/>
                <a:gd name="connsiteY14" fmla="*/ 60440 h 98802"/>
                <a:gd name="connsiteX15" fmla="*/ 10037 w 116766"/>
                <a:gd name="connsiteY15" fmla="*/ 61159 h 98802"/>
                <a:gd name="connsiteX16" fmla="*/ 10037 w 116766"/>
                <a:gd name="connsiteY16" fmla="*/ 61787 h 98802"/>
                <a:gd name="connsiteX17" fmla="*/ 42822 w 116766"/>
                <a:gd name="connsiteY17" fmla="*/ 94571 h 98802"/>
                <a:gd name="connsiteX18" fmla="*/ 61370 w 116766"/>
                <a:gd name="connsiteY18" fmla="*/ 94616 h 98802"/>
                <a:gd name="connsiteX19" fmla="*/ 61415 w 116766"/>
                <a:gd name="connsiteY19" fmla="*/ 94571 h 98802"/>
                <a:gd name="connsiteX20" fmla="*/ 61415 w 116766"/>
                <a:gd name="connsiteY20" fmla="*/ 75979 h 98802"/>
                <a:gd name="connsiteX21" fmla="*/ 50995 w 116766"/>
                <a:gd name="connsiteY21" fmla="*/ 65650 h 98802"/>
                <a:gd name="connsiteX22" fmla="*/ 104887 w 116766"/>
                <a:gd name="connsiteY22" fmla="*/ 65650 h 98802"/>
                <a:gd name="connsiteX23" fmla="*/ 118001 w 116766"/>
                <a:gd name="connsiteY23" fmla="*/ 52536 h 98802"/>
                <a:gd name="connsiteX24" fmla="*/ 104887 w 116766"/>
                <a:gd name="connsiteY24" fmla="*/ 39422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6766" h="98802">
                  <a:moveTo>
                    <a:pt x="104798" y="39602"/>
                  </a:moveTo>
                  <a:lnTo>
                    <a:pt x="50906" y="39602"/>
                  </a:lnTo>
                  <a:lnTo>
                    <a:pt x="61325" y="29183"/>
                  </a:lnTo>
                  <a:cubicBezTo>
                    <a:pt x="66463" y="24045"/>
                    <a:pt x="66463" y="15727"/>
                    <a:pt x="61325" y="10590"/>
                  </a:cubicBezTo>
                  <a:cubicBezTo>
                    <a:pt x="56187" y="5452"/>
                    <a:pt x="47870" y="5452"/>
                    <a:pt x="42732" y="10590"/>
                  </a:cubicBezTo>
                  <a:lnTo>
                    <a:pt x="9948" y="43374"/>
                  </a:lnTo>
                  <a:cubicBezTo>
                    <a:pt x="9157" y="44254"/>
                    <a:pt x="8466" y="45215"/>
                    <a:pt x="7882" y="46248"/>
                  </a:cubicBezTo>
                  <a:lnTo>
                    <a:pt x="7882" y="46967"/>
                  </a:lnTo>
                  <a:cubicBezTo>
                    <a:pt x="7352" y="47919"/>
                    <a:pt x="6984" y="48952"/>
                    <a:pt x="6804" y="50021"/>
                  </a:cubicBezTo>
                  <a:lnTo>
                    <a:pt x="6804" y="50021"/>
                  </a:lnTo>
                  <a:cubicBezTo>
                    <a:pt x="6714" y="51153"/>
                    <a:pt x="6714" y="52302"/>
                    <a:pt x="6804" y="53434"/>
                  </a:cubicBezTo>
                  <a:cubicBezTo>
                    <a:pt x="6849" y="53703"/>
                    <a:pt x="6849" y="53973"/>
                    <a:pt x="6804" y="54242"/>
                  </a:cubicBezTo>
                  <a:cubicBezTo>
                    <a:pt x="6966" y="55383"/>
                    <a:pt x="7271" y="56497"/>
                    <a:pt x="7702" y="57566"/>
                  </a:cubicBezTo>
                  <a:lnTo>
                    <a:pt x="7702" y="57566"/>
                  </a:lnTo>
                  <a:cubicBezTo>
                    <a:pt x="8160" y="58580"/>
                    <a:pt x="8735" y="59551"/>
                    <a:pt x="9409" y="60440"/>
                  </a:cubicBezTo>
                  <a:lnTo>
                    <a:pt x="10037" y="61159"/>
                  </a:lnTo>
                  <a:lnTo>
                    <a:pt x="10037" y="61787"/>
                  </a:lnTo>
                  <a:lnTo>
                    <a:pt x="42822" y="94571"/>
                  </a:lnTo>
                  <a:cubicBezTo>
                    <a:pt x="47932" y="99709"/>
                    <a:pt x="56232" y="99727"/>
                    <a:pt x="61370" y="94616"/>
                  </a:cubicBezTo>
                  <a:cubicBezTo>
                    <a:pt x="61388" y="94598"/>
                    <a:pt x="61397" y="94590"/>
                    <a:pt x="61415" y="94571"/>
                  </a:cubicBezTo>
                  <a:cubicBezTo>
                    <a:pt x="66516" y="89425"/>
                    <a:pt x="66516" y="81125"/>
                    <a:pt x="61415" y="75979"/>
                  </a:cubicBezTo>
                  <a:lnTo>
                    <a:pt x="50995" y="65650"/>
                  </a:lnTo>
                  <a:lnTo>
                    <a:pt x="104887" y="65650"/>
                  </a:lnTo>
                  <a:cubicBezTo>
                    <a:pt x="112127" y="65650"/>
                    <a:pt x="118001" y="59775"/>
                    <a:pt x="118001" y="52536"/>
                  </a:cubicBezTo>
                  <a:cubicBezTo>
                    <a:pt x="118001" y="45296"/>
                    <a:pt x="112127" y="39422"/>
                    <a:pt x="104887" y="3942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93D502F9-88C1-4081-943F-AE56F2886253}"/>
                </a:ext>
              </a:extLst>
            </p:cNvPr>
            <p:cNvSpPr/>
            <p:nvPr/>
          </p:nvSpPr>
          <p:spPr>
            <a:xfrm>
              <a:off x="6341567" y="8001360"/>
              <a:ext cx="116766" cy="98802"/>
            </a:xfrm>
            <a:custGeom>
              <a:avLst/>
              <a:gdLst>
                <a:gd name="connsiteX0" fmla="*/ 118472 w 116766"/>
                <a:gd name="connsiteY0" fmla="*/ 53165 h 98802"/>
                <a:gd name="connsiteX1" fmla="*/ 118472 w 116766"/>
                <a:gd name="connsiteY1" fmla="*/ 49751 h 98802"/>
                <a:gd name="connsiteX2" fmla="*/ 118472 w 116766"/>
                <a:gd name="connsiteY2" fmla="*/ 49751 h 98802"/>
                <a:gd name="connsiteX3" fmla="*/ 117394 w 116766"/>
                <a:gd name="connsiteY3" fmla="*/ 46698 h 98802"/>
                <a:gd name="connsiteX4" fmla="*/ 117394 w 116766"/>
                <a:gd name="connsiteY4" fmla="*/ 45979 h 98802"/>
                <a:gd name="connsiteX5" fmla="*/ 115329 w 116766"/>
                <a:gd name="connsiteY5" fmla="*/ 43105 h 98802"/>
                <a:gd name="connsiteX6" fmla="*/ 81916 w 116766"/>
                <a:gd name="connsiteY6" fmla="*/ 10590 h 98802"/>
                <a:gd name="connsiteX7" fmla="*/ 63323 w 116766"/>
                <a:gd name="connsiteY7" fmla="*/ 10590 h 98802"/>
                <a:gd name="connsiteX8" fmla="*/ 63323 w 116766"/>
                <a:gd name="connsiteY8" fmla="*/ 29183 h 98802"/>
                <a:gd name="connsiteX9" fmla="*/ 73742 w 116766"/>
                <a:gd name="connsiteY9" fmla="*/ 39602 h 98802"/>
                <a:gd name="connsiteX10" fmla="*/ 19850 w 116766"/>
                <a:gd name="connsiteY10" fmla="*/ 39602 h 98802"/>
                <a:gd name="connsiteX11" fmla="*/ 6737 w 116766"/>
                <a:gd name="connsiteY11" fmla="*/ 52716 h 98802"/>
                <a:gd name="connsiteX12" fmla="*/ 19850 w 116766"/>
                <a:gd name="connsiteY12" fmla="*/ 65830 h 98802"/>
                <a:gd name="connsiteX13" fmla="*/ 73742 w 116766"/>
                <a:gd name="connsiteY13" fmla="*/ 65830 h 98802"/>
                <a:gd name="connsiteX14" fmla="*/ 63323 w 116766"/>
                <a:gd name="connsiteY14" fmla="*/ 76158 h 98802"/>
                <a:gd name="connsiteX15" fmla="*/ 63323 w 116766"/>
                <a:gd name="connsiteY15" fmla="*/ 94751 h 98802"/>
                <a:gd name="connsiteX16" fmla="*/ 81871 w 116766"/>
                <a:gd name="connsiteY16" fmla="*/ 94796 h 98802"/>
                <a:gd name="connsiteX17" fmla="*/ 81916 w 116766"/>
                <a:gd name="connsiteY17" fmla="*/ 94751 h 98802"/>
                <a:gd name="connsiteX18" fmla="*/ 114700 w 116766"/>
                <a:gd name="connsiteY18" fmla="*/ 61967 h 98802"/>
                <a:gd name="connsiteX19" fmla="*/ 115149 w 116766"/>
                <a:gd name="connsiteY19" fmla="*/ 61338 h 98802"/>
                <a:gd name="connsiteX20" fmla="*/ 115778 w 116766"/>
                <a:gd name="connsiteY20" fmla="*/ 60620 h 98802"/>
                <a:gd name="connsiteX21" fmla="*/ 117484 w 116766"/>
                <a:gd name="connsiteY21" fmla="*/ 57745 h 98802"/>
                <a:gd name="connsiteX22" fmla="*/ 117484 w 116766"/>
                <a:gd name="connsiteY22" fmla="*/ 57745 h 98802"/>
                <a:gd name="connsiteX23" fmla="*/ 118383 w 116766"/>
                <a:gd name="connsiteY23" fmla="*/ 54422 h 98802"/>
                <a:gd name="connsiteX24" fmla="*/ 118472 w 116766"/>
                <a:gd name="connsiteY24" fmla="*/ 53165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6766" h="98802">
                  <a:moveTo>
                    <a:pt x="118472" y="53165"/>
                  </a:moveTo>
                  <a:cubicBezTo>
                    <a:pt x="118562" y="52033"/>
                    <a:pt x="118562" y="50883"/>
                    <a:pt x="118472" y="49751"/>
                  </a:cubicBezTo>
                  <a:lnTo>
                    <a:pt x="118472" y="49751"/>
                  </a:lnTo>
                  <a:cubicBezTo>
                    <a:pt x="118293" y="48683"/>
                    <a:pt x="117924" y="47649"/>
                    <a:pt x="117394" y="46698"/>
                  </a:cubicBezTo>
                  <a:lnTo>
                    <a:pt x="117394" y="45979"/>
                  </a:lnTo>
                  <a:cubicBezTo>
                    <a:pt x="116838" y="44928"/>
                    <a:pt x="116146" y="43967"/>
                    <a:pt x="115329" y="43105"/>
                  </a:cubicBezTo>
                  <a:lnTo>
                    <a:pt x="81916" y="10590"/>
                  </a:lnTo>
                  <a:cubicBezTo>
                    <a:pt x="76778" y="5452"/>
                    <a:pt x="68460" y="5452"/>
                    <a:pt x="63323" y="10590"/>
                  </a:cubicBezTo>
                  <a:cubicBezTo>
                    <a:pt x="58185" y="15728"/>
                    <a:pt x="58185" y="24045"/>
                    <a:pt x="63323" y="29183"/>
                  </a:cubicBezTo>
                  <a:lnTo>
                    <a:pt x="73742" y="39602"/>
                  </a:lnTo>
                  <a:lnTo>
                    <a:pt x="19850" y="39602"/>
                  </a:lnTo>
                  <a:cubicBezTo>
                    <a:pt x="12611" y="39602"/>
                    <a:pt x="6737" y="45476"/>
                    <a:pt x="6737" y="52716"/>
                  </a:cubicBezTo>
                  <a:cubicBezTo>
                    <a:pt x="6737" y="59955"/>
                    <a:pt x="12611" y="65830"/>
                    <a:pt x="19850" y="65830"/>
                  </a:cubicBezTo>
                  <a:lnTo>
                    <a:pt x="73742" y="65830"/>
                  </a:lnTo>
                  <a:lnTo>
                    <a:pt x="63323" y="76158"/>
                  </a:lnTo>
                  <a:cubicBezTo>
                    <a:pt x="58221" y="81305"/>
                    <a:pt x="58221" y="89605"/>
                    <a:pt x="63323" y="94751"/>
                  </a:cubicBezTo>
                  <a:cubicBezTo>
                    <a:pt x="68434" y="99889"/>
                    <a:pt x="76733" y="99907"/>
                    <a:pt x="81871" y="94796"/>
                  </a:cubicBezTo>
                  <a:cubicBezTo>
                    <a:pt x="81888" y="94778"/>
                    <a:pt x="81898" y="94769"/>
                    <a:pt x="81916" y="94751"/>
                  </a:cubicBezTo>
                  <a:lnTo>
                    <a:pt x="114700" y="61967"/>
                  </a:lnTo>
                  <a:lnTo>
                    <a:pt x="115149" y="61338"/>
                  </a:lnTo>
                  <a:lnTo>
                    <a:pt x="115778" y="60620"/>
                  </a:lnTo>
                  <a:cubicBezTo>
                    <a:pt x="116451" y="59731"/>
                    <a:pt x="117027" y="58760"/>
                    <a:pt x="117484" y="57745"/>
                  </a:cubicBezTo>
                  <a:lnTo>
                    <a:pt x="117484" y="57745"/>
                  </a:lnTo>
                  <a:cubicBezTo>
                    <a:pt x="117916" y="56676"/>
                    <a:pt x="118221" y="55563"/>
                    <a:pt x="118383" y="54422"/>
                  </a:cubicBezTo>
                  <a:cubicBezTo>
                    <a:pt x="118302" y="54000"/>
                    <a:pt x="118338" y="53569"/>
                    <a:pt x="118472" y="5316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237F6C62-E4D4-472A-829A-5EFC5FF19C9C}"/>
                </a:ext>
              </a:extLst>
            </p:cNvPr>
            <p:cNvSpPr/>
            <p:nvPr/>
          </p:nvSpPr>
          <p:spPr>
            <a:xfrm>
              <a:off x="6452054" y="7889525"/>
              <a:ext cx="98802" cy="116766"/>
            </a:xfrm>
            <a:custGeom>
              <a:avLst/>
              <a:gdLst>
                <a:gd name="connsiteX0" fmla="*/ 44632 w 98802"/>
                <a:gd name="connsiteY0" fmla="*/ 114431 h 116766"/>
                <a:gd name="connsiteX1" fmla="*/ 46698 w 98802"/>
                <a:gd name="connsiteY1" fmla="*/ 116047 h 116766"/>
                <a:gd name="connsiteX2" fmla="*/ 48494 w 98802"/>
                <a:gd name="connsiteY2" fmla="*/ 117036 h 116766"/>
                <a:gd name="connsiteX3" fmla="*/ 48494 w 98802"/>
                <a:gd name="connsiteY3" fmla="*/ 117036 h 116766"/>
                <a:gd name="connsiteX4" fmla="*/ 50560 w 98802"/>
                <a:gd name="connsiteY4" fmla="*/ 117664 h 116766"/>
                <a:gd name="connsiteX5" fmla="*/ 50560 w 98802"/>
                <a:gd name="connsiteY5" fmla="*/ 117664 h 116766"/>
                <a:gd name="connsiteX6" fmla="*/ 53165 w 98802"/>
                <a:gd name="connsiteY6" fmla="*/ 117664 h 116766"/>
                <a:gd name="connsiteX7" fmla="*/ 53165 w 98802"/>
                <a:gd name="connsiteY7" fmla="*/ 117664 h 116766"/>
                <a:gd name="connsiteX8" fmla="*/ 55590 w 98802"/>
                <a:gd name="connsiteY8" fmla="*/ 117664 h 116766"/>
                <a:gd name="connsiteX9" fmla="*/ 55590 w 98802"/>
                <a:gd name="connsiteY9" fmla="*/ 117664 h 116766"/>
                <a:gd name="connsiteX10" fmla="*/ 57745 w 98802"/>
                <a:gd name="connsiteY10" fmla="*/ 117036 h 116766"/>
                <a:gd name="connsiteX11" fmla="*/ 57745 w 98802"/>
                <a:gd name="connsiteY11" fmla="*/ 117036 h 116766"/>
                <a:gd name="connsiteX12" fmla="*/ 60620 w 98802"/>
                <a:gd name="connsiteY12" fmla="*/ 115329 h 116766"/>
                <a:gd name="connsiteX13" fmla="*/ 61338 w 98802"/>
                <a:gd name="connsiteY13" fmla="*/ 114700 h 116766"/>
                <a:gd name="connsiteX14" fmla="*/ 61967 w 98802"/>
                <a:gd name="connsiteY14" fmla="*/ 114700 h 116766"/>
                <a:gd name="connsiteX15" fmla="*/ 94751 w 98802"/>
                <a:gd name="connsiteY15" fmla="*/ 81916 h 116766"/>
                <a:gd name="connsiteX16" fmla="*/ 94751 w 98802"/>
                <a:gd name="connsiteY16" fmla="*/ 63323 h 116766"/>
                <a:gd name="connsiteX17" fmla="*/ 76158 w 98802"/>
                <a:gd name="connsiteY17" fmla="*/ 63323 h 116766"/>
                <a:gd name="connsiteX18" fmla="*/ 65829 w 98802"/>
                <a:gd name="connsiteY18" fmla="*/ 73742 h 116766"/>
                <a:gd name="connsiteX19" fmla="*/ 65829 w 98802"/>
                <a:gd name="connsiteY19" fmla="*/ 19850 h 116766"/>
                <a:gd name="connsiteX20" fmla="*/ 52716 w 98802"/>
                <a:gd name="connsiteY20" fmla="*/ 6737 h 116766"/>
                <a:gd name="connsiteX21" fmla="*/ 39602 w 98802"/>
                <a:gd name="connsiteY21" fmla="*/ 19850 h 116766"/>
                <a:gd name="connsiteX22" fmla="*/ 39602 w 98802"/>
                <a:gd name="connsiteY22" fmla="*/ 73742 h 116766"/>
                <a:gd name="connsiteX23" fmla="*/ 29183 w 98802"/>
                <a:gd name="connsiteY23" fmla="*/ 63323 h 116766"/>
                <a:gd name="connsiteX24" fmla="*/ 10590 w 98802"/>
                <a:gd name="connsiteY24" fmla="*/ 63323 h 116766"/>
                <a:gd name="connsiteX25" fmla="*/ 10590 w 98802"/>
                <a:gd name="connsiteY25" fmla="*/ 8191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802" h="116766">
                  <a:moveTo>
                    <a:pt x="44632" y="114431"/>
                  </a:moveTo>
                  <a:cubicBezTo>
                    <a:pt x="45260" y="115041"/>
                    <a:pt x="45952" y="115590"/>
                    <a:pt x="46698" y="116047"/>
                  </a:cubicBezTo>
                  <a:cubicBezTo>
                    <a:pt x="47245" y="116461"/>
                    <a:pt x="47847" y="116793"/>
                    <a:pt x="48494" y="117036"/>
                  </a:cubicBezTo>
                  <a:lnTo>
                    <a:pt x="48494" y="117036"/>
                  </a:lnTo>
                  <a:lnTo>
                    <a:pt x="50560" y="117664"/>
                  </a:lnTo>
                  <a:lnTo>
                    <a:pt x="50560" y="117664"/>
                  </a:lnTo>
                  <a:cubicBezTo>
                    <a:pt x="51422" y="117754"/>
                    <a:pt x="52302" y="117754"/>
                    <a:pt x="53165" y="117664"/>
                  </a:cubicBezTo>
                  <a:lnTo>
                    <a:pt x="53165" y="117664"/>
                  </a:lnTo>
                  <a:cubicBezTo>
                    <a:pt x="53973" y="117754"/>
                    <a:pt x="54781" y="117754"/>
                    <a:pt x="55590" y="117664"/>
                  </a:cubicBezTo>
                  <a:lnTo>
                    <a:pt x="55590" y="117664"/>
                  </a:lnTo>
                  <a:lnTo>
                    <a:pt x="57745" y="117036"/>
                  </a:lnTo>
                  <a:lnTo>
                    <a:pt x="57745" y="117036"/>
                  </a:lnTo>
                  <a:cubicBezTo>
                    <a:pt x="58770" y="116586"/>
                    <a:pt x="59739" y="116012"/>
                    <a:pt x="60620" y="115329"/>
                  </a:cubicBezTo>
                  <a:lnTo>
                    <a:pt x="61338" y="114700"/>
                  </a:lnTo>
                  <a:lnTo>
                    <a:pt x="61967" y="114700"/>
                  </a:lnTo>
                  <a:lnTo>
                    <a:pt x="94751" y="81916"/>
                  </a:lnTo>
                  <a:cubicBezTo>
                    <a:pt x="99889" y="76779"/>
                    <a:pt x="99889" y="68461"/>
                    <a:pt x="94751" y="63323"/>
                  </a:cubicBezTo>
                  <a:cubicBezTo>
                    <a:pt x="89613" y="58186"/>
                    <a:pt x="81296" y="58186"/>
                    <a:pt x="76158" y="63323"/>
                  </a:cubicBezTo>
                  <a:lnTo>
                    <a:pt x="65829" y="73742"/>
                  </a:lnTo>
                  <a:lnTo>
                    <a:pt x="65829" y="19850"/>
                  </a:lnTo>
                  <a:cubicBezTo>
                    <a:pt x="65829" y="12611"/>
                    <a:pt x="59955" y="6737"/>
                    <a:pt x="52716" y="6737"/>
                  </a:cubicBezTo>
                  <a:cubicBezTo>
                    <a:pt x="45476" y="6737"/>
                    <a:pt x="39602" y="12611"/>
                    <a:pt x="39602" y="19850"/>
                  </a:cubicBezTo>
                  <a:lnTo>
                    <a:pt x="39602" y="73742"/>
                  </a:lnTo>
                  <a:lnTo>
                    <a:pt x="29183" y="63323"/>
                  </a:lnTo>
                  <a:cubicBezTo>
                    <a:pt x="24045" y="58186"/>
                    <a:pt x="15727" y="58186"/>
                    <a:pt x="10590" y="63323"/>
                  </a:cubicBezTo>
                  <a:cubicBezTo>
                    <a:pt x="5452" y="68461"/>
                    <a:pt x="5452" y="76779"/>
                    <a:pt x="10590" y="8191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408CEB3-766A-4020-AB6B-E83F92D8E5CB}"/>
                </a:ext>
              </a:extLst>
            </p:cNvPr>
            <p:cNvSpPr/>
            <p:nvPr/>
          </p:nvSpPr>
          <p:spPr>
            <a:xfrm>
              <a:off x="6453581" y="8093349"/>
              <a:ext cx="98802" cy="116766"/>
            </a:xfrm>
            <a:custGeom>
              <a:avLst/>
              <a:gdLst>
                <a:gd name="connsiteX0" fmla="*/ 61698 w 98802"/>
                <a:gd name="connsiteY0" fmla="*/ 10037 h 116766"/>
                <a:gd name="connsiteX1" fmla="*/ 61069 w 98802"/>
                <a:gd name="connsiteY1" fmla="*/ 10037 h 116766"/>
                <a:gd name="connsiteX2" fmla="*/ 60350 w 98802"/>
                <a:gd name="connsiteY2" fmla="*/ 9409 h 116766"/>
                <a:gd name="connsiteX3" fmla="*/ 57476 w 98802"/>
                <a:gd name="connsiteY3" fmla="*/ 7702 h 116766"/>
                <a:gd name="connsiteX4" fmla="*/ 57476 w 98802"/>
                <a:gd name="connsiteY4" fmla="*/ 7702 h 116766"/>
                <a:gd name="connsiteX5" fmla="*/ 54153 w 98802"/>
                <a:gd name="connsiteY5" fmla="*/ 6804 h 116766"/>
                <a:gd name="connsiteX6" fmla="*/ 53344 w 98802"/>
                <a:gd name="connsiteY6" fmla="*/ 6804 h 116766"/>
                <a:gd name="connsiteX7" fmla="*/ 49931 w 98802"/>
                <a:gd name="connsiteY7" fmla="*/ 6804 h 116766"/>
                <a:gd name="connsiteX8" fmla="*/ 49931 w 98802"/>
                <a:gd name="connsiteY8" fmla="*/ 6804 h 116766"/>
                <a:gd name="connsiteX9" fmla="*/ 46967 w 98802"/>
                <a:gd name="connsiteY9" fmla="*/ 7882 h 116766"/>
                <a:gd name="connsiteX10" fmla="*/ 46159 w 98802"/>
                <a:gd name="connsiteY10" fmla="*/ 7882 h 116766"/>
                <a:gd name="connsiteX11" fmla="*/ 43374 w 98802"/>
                <a:gd name="connsiteY11" fmla="*/ 9947 h 116766"/>
                <a:gd name="connsiteX12" fmla="*/ 10590 w 98802"/>
                <a:gd name="connsiteY12" fmla="*/ 42732 h 116766"/>
                <a:gd name="connsiteX13" fmla="*/ 10590 w 98802"/>
                <a:gd name="connsiteY13" fmla="*/ 61325 h 116766"/>
                <a:gd name="connsiteX14" fmla="*/ 29183 w 98802"/>
                <a:gd name="connsiteY14" fmla="*/ 61325 h 116766"/>
                <a:gd name="connsiteX15" fmla="*/ 39602 w 98802"/>
                <a:gd name="connsiteY15" fmla="*/ 50905 h 116766"/>
                <a:gd name="connsiteX16" fmla="*/ 39602 w 98802"/>
                <a:gd name="connsiteY16" fmla="*/ 104797 h 116766"/>
                <a:gd name="connsiteX17" fmla="*/ 52716 w 98802"/>
                <a:gd name="connsiteY17" fmla="*/ 117911 h 116766"/>
                <a:gd name="connsiteX18" fmla="*/ 65829 w 98802"/>
                <a:gd name="connsiteY18" fmla="*/ 104797 h 116766"/>
                <a:gd name="connsiteX19" fmla="*/ 65829 w 98802"/>
                <a:gd name="connsiteY19" fmla="*/ 50905 h 116766"/>
                <a:gd name="connsiteX20" fmla="*/ 76338 w 98802"/>
                <a:gd name="connsiteY20" fmla="*/ 61415 h 116766"/>
                <a:gd name="connsiteX21" fmla="*/ 94886 w 98802"/>
                <a:gd name="connsiteY21" fmla="*/ 61460 h 116766"/>
                <a:gd name="connsiteX22" fmla="*/ 94931 w 98802"/>
                <a:gd name="connsiteY22" fmla="*/ 61415 h 116766"/>
                <a:gd name="connsiteX23" fmla="*/ 94931 w 98802"/>
                <a:gd name="connsiteY23" fmla="*/ 42822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8802" h="116766">
                  <a:moveTo>
                    <a:pt x="61698" y="10037"/>
                  </a:moveTo>
                  <a:lnTo>
                    <a:pt x="61069" y="10037"/>
                  </a:lnTo>
                  <a:lnTo>
                    <a:pt x="60350" y="9409"/>
                  </a:lnTo>
                  <a:cubicBezTo>
                    <a:pt x="59443" y="8753"/>
                    <a:pt x="58482" y="8187"/>
                    <a:pt x="57476" y="7702"/>
                  </a:cubicBezTo>
                  <a:lnTo>
                    <a:pt x="57476" y="7702"/>
                  </a:lnTo>
                  <a:cubicBezTo>
                    <a:pt x="56407" y="7271"/>
                    <a:pt x="55293" y="6966"/>
                    <a:pt x="54153" y="6804"/>
                  </a:cubicBezTo>
                  <a:lnTo>
                    <a:pt x="53344" y="6804"/>
                  </a:lnTo>
                  <a:cubicBezTo>
                    <a:pt x="52213" y="6714"/>
                    <a:pt x="51063" y="6714"/>
                    <a:pt x="49931" y="6804"/>
                  </a:cubicBezTo>
                  <a:lnTo>
                    <a:pt x="49931" y="6804"/>
                  </a:lnTo>
                  <a:cubicBezTo>
                    <a:pt x="48907" y="7046"/>
                    <a:pt x="47910" y="7406"/>
                    <a:pt x="46967" y="7882"/>
                  </a:cubicBezTo>
                  <a:lnTo>
                    <a:pt x="46159" y="7882"/>
                  </a:lnTo>
                  <a:cubicBezTo>
                    <a:pt x="45171" y="8492"/>
                    <a:pt x="44246" y="9184"/>
                    <a:pt x="43374" y="9947"/>
                  </a:cubicBezTo>
                  <a:lnTo>
                    <a:pt x="10590" y="42732"/>
                  </a:lnTo>
                  <a:cubicBezTo>
                    <a:pt x="5452" y="47870"/>
                    <a:pt x="5452" y="56187"/>
                    <a:pt x="10590" y="61325"/>
                  </a:cubicBezTo>
                  <a:cubicBezTo>
                    <a:pt x="15728" y="66462"/>
                    <a:pt x="24045" y="66462"/>
                    <a:pt x="29183" y="61325"/>
                  </a:cubicBezTo>
                  <a:lnTo>
                    <a:pt x="39602" y="50905"/>
                  </a:lnTo>
                  <a:lnTo>
                    <a:pt x="39602" y="104797"/>
                  </a:lnTo>
                  <a:cubicBezTo>
                    <a:pt x="39602" y="112037"/>
                    <a:pt x="45476" y="117911"/>
                    <a:pt x="52716" y="117911"/>
                  </a:cubicBezTo>
                  <a:cubicBezTo>
                    <a:pt x="59955" y="117911"/>
                    <a:pt x="65829" y="112037"/>
                    <a:pt x="65829" y="104797"/>
                  </a:cubicBezTo>
                  <a:lnTo>
                    <a:pt x="65829" y="50905"/>
                  </a:lnTo>
                  <a:lnTo>
                    <a:pt x="76338" y="61415"/>
                  </a:lnTo>
                  <a:cubicBezTo>
                    <a:pt x="81449" y="66552"/>
                    <a:pt x="89748" y="66570"/>
                    <a:pt x="94886" y="61460"/>
                  </a:cubicBezTo>
                  <a:cubicBezTo>
                    <a:pt x="94904" y="61450"/>
                    <a:pt x="94913" y="61432"/>
                    <a:pt x="94931" y="61415"/>
                  </a:cubicBezTo>
                  <a:cubicBezTo>
                    <a:pt x="100033" y="56268"/>
                    <a:pt x="100033" y="47969"/>
                    <a:pt x="94931" y="4282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AC042EC-6209-49F3-88B0-EFC54FA67A4A}"/>
              </a:ext>
            </a:extLst>
          </p:cNvPr>
          <p:cNvGrpSpPr/>
          <p:nvPr/>
        </p:nvGrpSpPr>
        <p:grpSpPr>
          <a:xfrm>
            <a:off x="6732058" y="7889614"/>
            <a:ext cx="323352" cy="322138"/>
            <a:chOff x="6732058" y="7889614"/>
            <a:chExt cx="323352" cy="322138"/>
          </a:xfrm>
        </p:grpSpPr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DBF0892-2B79-4678-A764-B510CB59D6F0}"/>
                </a:ext>
              </a:extLst>
            </p:cNvPr>
            <p:cNvSpPr/>
            <p:nvPr/>
          </p:nvSpPr>
          <p:spPr>
            <a:xfrm>
              <a:off x="6732058" y="8184806"/>
              <a:ext cx="323352" cy="26946"/>
            </a:xfrm>
            <a:custGeom>
              <a:avLst/>
              <a:gdLst>
                <a:gd name="connsiteX0" fmla="*/ 310733 w 323352"/>
                <a:gd name="connsiteY0" fmla="*/ 6784 h 26946"/>
                <a:gd name="connsiteX1" fmla="*/ 15674 w 323352"/>
                <a:gd name="connsiteY1" fmla="*/ 6784 h 26946"/>
                <a:gd name="connsiteX2" fmla="*/ 6782 w 323352"/>
                <a:gd name="connsiteY2" fmla="*/ 17562 h 26946"/>
                <a:gd name="connsiteX3" fmla="*/ 15674 w 323352"/>
                <a:gd name="connsiteY3" fmla="*/ 26454 h 26946"/>
                <a:gd name="connsiteX4" fmla="*/ 310733 w 323352"/>
                <a:gd name="connsiteY4" fmla="*/ 26454 h 26946"/>
                <a:gd name="connsiteX5" fmla="*/ 321512 w 323352"/>
                <a:gd name="connsiteY5" fmla="*/ 17562 h 26946"/>
                <a:gd name="connsiteX6" fmla="*/ 312620 w 323352"/>
                <a:gd name="connsiteY6" fmla="*/ 6784 h 26946"/>
                <a:gd name="connsiteX7" fmla="*/ 310733 w 323352"/>
                <a:gd name="connsiteY7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0733" y="6784"/>
                  </a:moveTo>
                  <a:lnTo>
                    <a:pt x="15674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lnTo>
                    <a:pt x="310733" y="26454"/>
                  </a:lnTo>
                  <a:cubicBezTo>
                    <a:pt x="316168" y="26975"/>
                    <a:pt x="320991" y="22996"/>
                    <a:pt x="321512" y="17562"/>
                  </a:cubicBezTo>
                  <a:cubicBezTo>
                    <a:pt x="322032" y="12128"/>
                    <a:pt x="318045" y="7305"/>
                    <a:pt x="312620" y="6784"/>
                  </a:cubicBezTo>
                  <a:cubicBezTo>
                    <a:pt x="311991" y="6721"/>
                    <a:pt x="311362" y="6721"/>
                    <a:pt x="310733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5662A7D-69B5-41C9-AD72-B9ADBB4F1D4D}"/>
                </a:ext>
              </a:extLst>
            </p:cNvPr>
            <p:cNvSpPr/>
            <p:nvPr/>
          </p:nvSpPr>
          <p:spPr>
            <a:xfrm>
              <a:off x="6758286" y="8151842"/>
              <a:ext cx="269460" cy="26946"/>
            </a:xfrm>
            <a:custGeom>
              <a:avLst/>
              <a:gdLst>
                <a:gd name="connsiteX0" fmla="*/ 15674 w 269460"/>
                <a:gd name="connsiteY0" fmla="*/ 26454 h 26946"/>
                <a:gd name="connsiteX1" fmla="*/ 258189 w 269460"/>
                <a:gd name="connsiteY1" fmla="*/ 26454 h 26946"/>
                <a:gd name="connsiteX2" fmla="*/ 268967 w 269460"/>
                <a:gd name="connsiteY2" fmla="*/ 17562 h 26946"/>
                <a:gd name="connsiteX3" fmla="*/ 260075 w 269460"/>
                <a:gd name="connsiteY3" fmla="*/ 6784 h 26946"/>
                <a:gd name="connsiteX4" fmla="*/ 258189 w 269460"/>
                <a:gd name="connsiteY4" fmla="*/ 6784 h 26946"/>
                <a:gd name="connsiteX5" fmla="*/ 15674 w 269460"/>
                <a:gd name="connsiteY5" fmla="*/ 6784 h 26946"/>
                <a:gd name="connsiteX6" fmla="*/ 6782 w 269460"/>
                <a:gd name="connsiteY6" fmla="*/ 17562 h 26946"/>
                <a:gd name="connsiteX7" fmla="*/ 15674 w 26946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0" h="26946">
                  <a:moveTo>
                    <a:pt x="15674" y="26454"/>
                  </a:moveTo>
                  <a:lnTo>
                    <a:pt x="258189" y="26454"/>
                  </a:lnTo>
                  <a:cubicBezTo>
                    <a:pt x="263623" y="26975"/>
                    <a:pt x="268446" y="22996"/>
                    <a:pt x="268967" y="17562"/>
                  </a:cubicBezTo>
                  <a:cubicBezTo>
                    <a:pt x="269488" y="12128"/>
                    <a:pt x="265500" y="7305"/>
                    <a:pt x="260075" y="6784"/>
                  </a:cubicBezTo>
                  <a:cubicBezTo>
                    <a:pt x="259446" y="6721"/>
                    <a:pt x="258817" y="6721"/>
                    <a:pt x="258189" y="6784"/>
                  </a:cubicBezTo>
                  <a:lnTo>
                    <a:pt x="15674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78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3A7D74E-3A8D-45F0-8A3A-0905FC22501F}"/>
                </a:ext>
              </a:extLst>
            </p:cNvPr>
            <p:cNvSpPr/>
            <p:nvPr/>
          </p:nvSpPr>
          <p:spPr>
            <a:xfrm>
              <a:off x="6757366" y="8046979"/>
              <a:ext cx="269460" cy="62874"/>
            </a:xfrm>
            <a:custGeom>
              <a:avLst/>
              <a:gdLst>
                <a:gd name="connsiteX0" fmla="*/ 13361 w 269460"/>
                <a:gd name="connsiteY0" fmla="*/ 59192 h 62874"/>
                <a:gd name="connsiteX1" fmla="*/ 262522 w 269460"/>
                <a:gd name="connsiteY1" fmla="*/ 59192 h 62874"/>
                <a:gd name="connsiteX2" fmla="*/ 269052 w 269460"/>
                <a:gd name="connsiteY2" fmla="*/ 52617 h 62874"/>
                <a:gd name="connsiteX3" fmla="*/ 267731 w 269460"/>
                <a:gd name="connsiteY3" fmla="*/ 48683 h 62874"/>
                <a:gd name="connsiteX4" fmla="*/ 238270 w 269460"/>
                <a:gd name="connsiteY4" fmla="*/ 9342 h 62874"/>
                <a:gd name="connsiteX5" fmla="*/ 232971 w 269460"/>
                <a:gd name="connsiteY5" fmla="*/ 6737 h 62874"/>
                <a:gd name="connsiteX6" fmla="*/ 42822 w 269460"/>
                <a:gd name="connsiteY6" fmla="*/ 6737 h 62874"/>
                <a:gd name="connsiteX7" fmla="*/ 37612 w 269460"/>
                <a:gd name="connsiteY7" fmla="*/ 9342 h 62874"/>
                <a:gd name="connsiteX8" fmla="*/ 8061 w 269460"/>
                <a:gd name="connsiteY8" fmla="*/ 48683 h 62874"/>
                <a:gd name="connsiteX9" fmla="*/ 9337 w 269460"/>
                <a:gd name="connsiteY9" fmla="*/ 57872 h 62874"/>
                <a:gd name="connsiteX10" fmla="*/ 13361 w 269460"/>
                <a:gd name="connsiteY10" fmla="*/ 59192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460" h="62874">
                  <a:moveTo>
                    <a:pt x="13361" y="59192"/>
                  </a:moveTo>
                  <a:lnTo>
                    <a:pt x="262522" y="59192"/>
                  </a:lnTo>
                  <a:cubicBezTo>
                    <a:pt x="266142" y="59183"/>
                    <a:pt x="269070" y="56237"/>
                    <a:pt x="269052" y="52617"/>
                  </a:cubicBezTo>
                  <a:cubicBezTo>
                    <a:pt x="269052" y="51198"/>
                    <a:pt x="268584" y="49815"/>
                    <a:pt x="267731" y="48683"/>
                  </a:cubicBezTo>
                  <a:lnTo>
                    <a:pt x="238270" y="9342"/>
                  </a:lnTo>
                  <a:cubicBezTo>
                    <a:pt x="237022" y="7672"/>
                    <a:pt x="235055" y="6701"/>
                    <a:pt x="232971" y="6737"/>
                  </a:cubicBezTo>
                  <a:lnTo>
                    <a:pt x="42822" y="6737"/>
                  </a:lnTo>
                  <a:cubicBezTo>
                    <a:pt x="40765" y="6719"/>
                    <a:pt x="38825" y="7689"/>
                    <a:pt x="37612" y="9342"/>
                  </a:cubicBezTo>
                  <a:lnTo>
                    <a:pt x="8061" y="48683"/>
                  </a:lnTo>
                  <a:cubicBezTo>
                    <a:pt x="5879" y="51576"/>
                    <a:pt x="6454" y="55680"/>
                    <a:pt x="9337" y="57872"/>
                  </a:cubicBezTo>
                  <a:cubicBezTo>
                    <a:pt x="10496" y="58743"/>
                    <a:pt x="11915" y="59210"/>
                    <a:pt x="13361" y="5919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2C3D2A7-F8D5-41F7-BD14-64F7D25DC72C}"/>
                </a:ext>
              </a:extLst>
            </p:cNvPr>
            <p:cNvSpPr/>
            <p:nvPr/>
          </p:nvSpPr>
          <p:spPr>
            <a:xfrm>
              <a:off x="6783450" y="7981410"/>
              <a:ext cx="215568" cy="62874"/>
            </a:xfrm>
            <a:custGeom>
              <a:avLst/>
              <a:gdLst>
                <a:gd name="connsiteX0" fmla="*/ 13504 w 215568"/>
                <a:gd name="connsiteY0" fmla="*/ 59193 h 62874"/>
                <a:gd name="connsiteX1" fmla="*/ 210210 w 215568"/>
                <a:gd name="connsiteY1" fmla="*/ 59193 h 62874"/>
                <a:gd name="connsiteX2" fmla="*/ 216740 w 215568"/>
                <a:gd name="connsiteY2" fmla="*/ 52618 h 62874"/>
                <a:gd name="connsiteX3" fmla="*/ 215420 w 215568"/>
                <a:gd name="connsiteY3" fmla="*/ 48684 h 62874"/>
                <a:gd name="connsiteX4" fmla="*/ 185959 w 215568"/>
                <a:gd name="connsiteY4" fmla="*/ 9343 h 62874"/>
                <a:gd name="connsiteX5" fmla="*/ 180660 w 215568"/>
                <a:gd name="connsiteY5" fmla="*/ 6737 h 62874"/>
                <a:gd name="connsiteX6" fmla="*/ 42876 w 215568"/>
                <a:gd name="connsiteY6" fmla="*/ 6737 h 62874"/>
                <a:gd name="connsiteX7" fmla="*/ 37666 w 215568"/>
                <a:gd name="connsiteY7" fmla="*/ 9343 h 62874"/>
                <a:gd name="connsiteX8" fmla="*/ 8205 w 215568"/>
                <a:gd name="connsiteY8" fmla="*/ 48504 h 62874"/>
                <a:gd name="connsiteX9" fmla="*/ 9157 w 215568"/>
                <a:gd name="connsiteY9" fmla="*/ 57728 h 62874"/>
                <a:gd name="connsiteX10" fmla="*/ 13504 w 215568"/>
                <a:gd name="connsiteY10" fmla="*/ 59193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568" h="62874">
                  <a:moveTo>
                    <a:pt x="13504" y="59193"/>
                  </a:moveTo>
                  <a:lnTo>
                    <a:pt x="210210" y="59193"/>
                  </a:lnTo>
                  <a:cubicBezTo>
                    <a:pt x="213830" y="59184"/>
                    <a:pt x="216758" y="56238"/>
                    <a:pt x="216740" y="52618"/>
                  </a:cubicBezTo>
                  <a:cubicBezTo>
                    <a:pt x="216740" y="51199"/>
                    <a:pt x="216273" y="49815"/>
                    <a:pt x="215420" y="48684"/>
                  </a:cubicBezTo>
                  <a:lnTo>
                    <a:pt x="185959" y="9343"/>
                  </a:lnTo>
                  <a:cubicBezTo>
                    <a:pt x="184719" y="7672"/>
                    <a:pt x="182744" y="6702"/>
                    <a:pt x="180660" y="6737"/>
                  </a:cubicBezTo>
                  <a:lnTo>
                    <a:pt x="42876" y="6737"/>
                  </a:lnTo>
                  <a:cubicBezTo>
                    <a:pt x="40819" y="6720"/>
                    <a:pt x="38879" y="7690"/>
                    <a:pt x="37666" y="9343"/>
                  </a:cubicBezTo>
                  <a:lnTo>
                    <a:pt x="8205" y="48504"/>
                  </a:lnTo>
                  <a:cubicBezTo>
                    <a:pt x="5923" y="51315"/>
                    <a:pt x="6346" y="55447"/>
                    <a:pt x="9157" y="57728"/>
                  </a:cubicBezTo>
                  <a:cubicBezTo>
                    <a:pt x="10388" y="58726"/>
                    <a:pt x="11924" y="59246"/>
                    <a:pt x="13504" y="5919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044897BA-93F7-493F-9C94-259BC9152EB4}"/>
                </a:ext>
              </a:extLst>
            </p:cNvPr>
            <p:cNvSpPr/>
            <p:nvPr/>
          </p:nvSpPr>
          <p:spPr>
            <a:xfrm>
              <a:off x="6803416" y="7889614"/>
              <a:ext cx="179640" cy="89820"/>
            </a:xfrm>
            <a:custGeom>
              <a:avLst/>
              <a:gdLst>
                <a:gd name="connsiteX0" fmla="*/ 13209 w 179640"/>
                <a:gd name="connsiteY0" fmla="*/ 85420 h 89820"/>
                <a:gd name="connsiteX1" fmla="*/ 170574 w 179640"/>
                <a:gd name="connsiteY1" fmla="*/ 85420 h 89820"/>
                <a:gd name="connsiteX2" fmla="*/ 177068 w 179640"/>
                <a:gd name="connsiteY2" fmla="*/ 78629 h 89820"/>
                <a:gd name="connsiteX3" fmla="*/ 176233 w 179640"/>
                <a:gd name="connsiteY3" fmla="*/ 75539 h 89820"/>
                <a:gd name="connsiteX4" fmla="*/ 139676 w 179640"/>
                <a:gd name="connsiteY4" fmla="*/ 9971 h 89820"/>
                <a:gd name="connsiteX5" fmla="*/ 134017 w 179640"/>
                <a:gd name="connsiteY5" fmla="*/ 6737 h 89820"/>
                <a:gd name="connsiteX6" fmla="*/ 49856 w 179640"/>
                <a:gd name="connsiteY6" fmla="*/ 6737 h 89820"/>
                <a:gd name="connsiteX7" fmla="*/ 44197 w 179640"/>
                <a:gd name="connsiteY7" fmla="*/ 9971 h 89820"/>
                <a:gd name="connsiteX8" fmla="*/ 7640 w 179640"/>
                <a:gd name="connsiteY8" fmla="*/ 75539 h 89820"/>
                <a:gd name="connsiteX9" fmla="*/ 9967 w 179640"/>
                <a:gd name="connsiteY9" fmla="*/ 84512 h 89820"/>
                <a:gd name="connsiteX10" fmla="*/ 13209 w 179640"/>
                <a:gd name="connsiteY10" fmla="*/ 85420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640" h="89820">
                  <a:moveTo>
                    <a:pt x="13209" y="85420"/>
                  </a:moveTo>
                  <a:lnTo>
                    <a:pt x="170574" y="85420"/>
                  </a:lnTo>
                  <a:cubicBezTo>
                    <a:pt x="174248" y="85339"/>
                    <a:pt x="177149" y="82294"/>
                    <a:pt x="177068" y="78629"/>
                  </a:cubicBezTo>
                  <a:cubicBezTo>
                    <a:pt x="177050" y="77542"/>
                    <a:pt x="176763" y="76483"/>
                    <a:pt x="176233" y="75539"/>
                  </a:cubicBezTo>
                  <a:lnTo>
                    <a:pt x="139676" y="9971"/>
                  </a:lnTo>
                  <a:cubicBezTo>
                    <a:pt x="138526" y="7941"/>
                    <a:pt x="136353" y="6701"/>
                    <a:pt x="134017" y="6737"/>
                  </a:cubicBezTo>
                  <a:lnTo>
                    <a:pt x="49856" y="6737"/>
                  </a:lnTo>
                  <a:cubicBezTo>
                    <a:pt x="47520" y="6701"/>
                    <a:pt x="45347" y="7941"/>
                    <a:pt x="44197" y="9971"/>
                  </a:cubicBezTo>
                  <a:lnTo>
                    <a:pt x="7640" y="75539"/>
                  </a:lnTo>
                  <a:cubicBezTo>
                    <a:pt x="5808" y="78665"/>
                    <a:pt x="6850" y="82680"/>
                    <a:pt x="9967" y="84512"/>
                  </a:cubicBezTo>
                  <a:cubicBezTo>
                    <a:pt x="10955" y="85096"/>
                    <a:pt x="12069" y="85402"/>
                    <a:pt x="13209" y="8542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EFA9246-224A-4BBA-9B15-C2F92368FE3E}"/>
                </a:ext>
              </a:extLst>
            </p:cNvPr>
            <p:cNvSpPr/>
            <p:nvPr/>
          </p:nvSpPr>
          <p:spPr>
            <a:xfrm>
              <a:off x="6954139" y="8112548"/>
              <a:ext cx="44910" cy="35928"/>
            </a:xfrm>
            <a:custGeom>
              <a:avLst/>
              <a:gdLst>
                <a:gd name="connsiteX0" fmla="*/ 39521 w 44910"/>
                <a:gd name="connsiteY0" fmla="*/ 6737 h 35928"/>
                <a:gd name="connsiteX1" fmla="*/ 46078 w 44910"/>
                <a:gd name="connsiteY1" fmla="*/ 6737 h 35928"/>
                <a:gd name="connsiteX2" fmla="*/ 46078 w 44910"/>
                <a:gd name="connsiteY2" fmla="*/ 32964 h 35928"/>
                <a:gd name="connsiteX3" fmla="*/ 39521 w 44910"/>
                <a:gd name="connsiteY3" fmla="*/ 32964 h 35928"/>
                <a:gd name="connsiteX4" fmla="*/ 13294 w 44910"/>
                <a:gd name="connsiteY4" fmla="*/ 32964 h 35928"/>
                <a:gd name="connsiteX5" fmla="*/ 13294 w 44910"/>
                <a:gd name="connsiteY5" fmla="*/ 6737 h 35928"/>
                <a:gd name="connsiteX6" fmla="*/ 6737 w 44910"/>
                <a:gd name="connsiteY6" fmla="*/ 6737 h 35928"/>
                <a:gd name="connsiteX7" fmla="*/ 13294 w 44910"/>
                <a:gd name="connsiteY7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35928">
                  <a:moveTo>
                    <a:pt x="39521" y="6737"/>
                  </a:moveTo>
                  <a:cubicBezTo>
                    <a:pt x="43142" y="6737"/>
                    <a:pt x="46078" y="6737"/>
                    <a:pt x="46078" y="6737"/>
                  </a:cubicBezTo>
                  <a:lnTo>
                    <a:pt x="46078" y="32964"/>
                  </a:lnTo>
                  <a:cubicBezTo>
                    <a:pt x="46078" y="32964"/>
                    <a:pt x="43142" y="32964"/>
                    <a:pt x="39521" y="32964"/>
                  </a:cubicBezTo>
                  <a:lnTo>
                    <a:pt x="13294" y="32964"/>
                  </a:lnTo>
                  <a:lnTo>
                    <a:pt x="13294" y="6737"/>
                  </a:lnTo>
                  <a:cubicBezTo>
                    <a:pt x="9672" y="6737"/>
                    <a:pt x="6737" y="6737"/>
                    <a:pt x="6737" y="6737"/>
                  </a:cubicBezTo>
                  <a:cubicBezTo>
                    <a:pt x="6737" y="6737"/>
                    <a:pt x="9673" y="6737"/>
                    <a:pt x="1329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5665135-782D-4375-B5D0-A884C6D1162A}"/>
                </a:ext>
              </a:extLst>
            </p:cNvPr>
            <p:cNvSpPr/>
            <p:nvPr/>
          </p:nvSpPr>
          <p:spPr>
            <a:xfrm>
              <a:off x="6783661" y="8112548"/>
              <a:ext cx="44910" cy="35928"/>
            </a:xfrm>
            <a:custGeom>
              <a:avLst/>
              <a:gdLst>
                <a:gd name="connsiteX0" fmla="*/ 39521 w 44910"/>
                <a:gd name="connsiteY0" fmla="*/ 6737 h 35928"/>
                <a:gd name="connsiteX1" fmla="*/ 46078 w 44910"/>
                <a:gd name="connsiteY1" fmla="*/ 6737 h 35928"/>
                <a:gd name="connsiteX2" fmla="*/ 46078 w 44910"/>
                <a:gd name="connsiteY2" fmla="*/ 32964 h 35928"/>
                <a:gd name="connsiteX3" fmla="*/ 39521 w 44910"/>
                <a:gd name="connsiteY3" fmla="*/ 32964 h 35928"/>
                <a:gd name="connsiteX4" fmla="*/ 13294 w 44910"/>
                <a:gd name="connsiteY4" fmla="*/ 32964 h 35928"/>
                <a:gd name="connsiteX5" fmla="*/ 13294 w 44910"/>
                <a:gd name="connsiteY5" fmla="*/ 6737 h 35928"/>
                <a:gd name="connsiteX6" fmla="*/ 6737 w 44910"/>
                <a:gd name="connsiteY6" fmla="*/ 6737 h 35928"/>
                <a:gd name="connsiteX7" fmla="*/ 13294 w 44910"/>
                <a:gd name="connsiteY7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35928">
                  <a:moveTo>
                    <a:pt x="39521" y="6737"/>
                  </a:moveTo>
                  <a:cubicBezTo>
                    <a:pt x="43143" y="6737"/>
                    <a:pt x="46078" y="6737"/>
                    <a:pt x="46078" y="6737"/>
                  </a:cubicBezTo>
                  <a:lnTo>
                    <a:pt x="46078" y="32964"/>
                  </a:lnTo>
                  <a:cubicBezTo>
                    <a:pt x="46078" y="32964"/>
                    <a:pt x="43142" y="32964"/>
                    <a:pt x="39521" y="32964"/>
                  </a:cubicBezTo>
                  <a:lnTo>
                    <a:pt x="13294" y="32964"/>
                  </a:lnTo>
                  <a:lnTo>
                    <a:pt x="13294" y="6737"/>
                  </a:lnTo>
                  <a:cubicBezTo>
                    <a:pt x="9672" y="6737"/>
                    <a:pt x="6737" y="6737"/>
                    <a:pt x="6737" y="6737"/>
                  </a:cubicBezTo>
                  <a:cubicBezTo>
                    <a:pt x="6737" y="6737"/>
                    <a:pt x="9673" y="6737"/>
                    <a:pt x="1329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DFC342EC-857D-4E3F-8508-8CEEAAE89A06}"/>
                </a:ext>
              </a:extLst>
            </p:cNvPr>
            <p:cNvSpPr/>
            <p:nvPr/>
          </p:nvSpPr>
          <p:spPr>
            <a:xfrm>
              <a:off x="6868900" y="8112548"/>
              <a:ext cx="44910" cy="35928"/>
            </a:xfrm>
            <a:custGeom>
              <a:avLst/>
              <a:gdLst>
                <a:gd name="connsiteX0" fmla="*/ 39521 w 44910"/>
                <a:gd name="connsiteY0" fmla="*/ 6737 h 35928"/>
                <a:gd name="connsiteX1" fmla="*/ 46078 w 44910"/>
                <a:gd name="connsiteY1" fmla="*/ 6737 h 35928"/>
                <a:gd name="connsiteX2" fmla="*/ 46078 w 44910"/>
                <a:gd name="connsiteY2" fmla="*/ 32964 h 35928"/>
                <a:gd name="connsiteX3" fmla="*/ 39521 w 44910"/>
                <a:gd name="connsiteY3" fmla="*/ 32964 h 35928"/>
                <a:gd name="connsiteX4" fmla="*/ 13294 w 44910"/>
                <a:gd name="connsiteY4" fmla="*/ 32964 h 35928"/>
                <a:gd name="connsiteX5" fmla="*/ 13294 w 44910"/>
                <a:gd name="connsiteY5" fmla="*/ 6737 h 35928"/>
                <a:gd name="connsiteX6" fmla="*/ 6737 w 44910"/>
                <a:gd name="connsiteY6" fmla="*/ 6737 h 35928"/>
                <a:gd name="connsiteX7" fmla="*/ 13294 w 44910"/>
                <a:gd name="connsiteY7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35928">
                  <a:moveTo>
                    <a:pt x="39521" y="6737"/>
                  </a:moveTo>
                  <a:cubicBezTo>
                    <a:pt x="43142" y="6737"/>
                    <a:pt x="46078" y="6737"/>
                    <a:pt x="46078" y="6737"/>
                  </a:cubicBezTo>
                  <a:lnTo>
                    <a:pt x="46078" y="32964"/>
                  </a:lnTo>
                  <a:cubicBezTo>
                    <a:pt x="46078" y="32964"/>
                    <a:pt x="43142" y="32964"/>
                    <a:pt x="39521" y="32964"/>
                  </a:cubicBezTo>
                  <a:lnTo>
                    <a:pt x="13294" y="32964"/>
                  </a:lnTo>
                  <a:lnTo>
                    <a:pt x="13294" y="6737"/>
                  </a:lnTo>
                  <a:cubicBezTo>
                    <a:pt x="9672" y="6737"/>
                    <a:pt x="6737" y="6737"/>
                    <a:pt x="6737" y="6737"/>
                  </a:cubicBezTo>
                  <a:cubicBezTo>
                    <a:pt x="6737" y="6737"/>
                    <a:pt x="9673" y="6737"/>
                    <a:pt x="1329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8" name="Group 1197">
            <a:extLst>
              <a:ext uri="{FF2B5EF4-FFF2-40B4-BE49-F238E27FC236}">
                <a16:creationId xmlns:a16="http://schemas.microsoft.com/office/drawing/2014/main" id="{30EB98AC-05B0-4E8C-97DA-4ACCED027549}"/>
              </a:ext>
            </a:extLst>
          </p:cNvPr>
          <p:cNvGrpSpPr/>
          <p:nvPr/>
        </p:nvGrpSpPr>
        <p:grpSpPr>
          <a:xfrm>
            <a:off x="6341836" y="8456110"/>
            <a:ext cx="323352" cy="207125"/>
            <a:chOff x="6341836" y="8456110"/>
            <a:chExt cx="323352" cy="207125"/>
          </a:xfrm>
        </p:grpSpPr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7472066-0E1E-4BF5-8894-ECBA1C4F00A5}"/>
                </a:ext>
              </a:extLst>
            </p:cNvPr>
            <p:cNvSpPr/>
            <p:nvPr/>
          </p:nvSpPr>
          <p:spPr>
            <a:xfrm>
              <a:off x="6341836" y="8456110"/>
              <a:ext cx="323352" cy="179640"/>
            </a:xfrm>
            <a:custGeom>
              <a:avLst/>
              <a:gdLst>
                <a:gd name="connsiteX0" fmla="*/ 291466 w 323352"/>
                <a:gd name="connsiteY0" fmla="*/ 98532 h 179640"/>
                <a:gd name="connsiteX1" fmla="*/ 288772 w 323352"/>
                <a:gd name="connsiteY1" fmla="*/ 98532 h 179640"/>
                <a:gd name="connsiteX2" fmla="*/ 288772 w 323352"/>
                <a:gd name="connsiteY2" fmla="*/ 78862 h 179640"/>
                <a:gd name="connsiteX3" fmla="*/ 255987 w 323352"/>
                <a:gd name="connsiteY3" fmla="*/ 46078 h 179640"/>
                <a:gd name="connsiteX4" fmla="*/ 223203 w 323352"/>
                <a:gd name="connsiteY4" fmla="*/ 46078 h 179640"/>
                <a:gd name="connsiteX5" fmla="*/ 223203 w 323352"/>
                <a:gd name="connsiteY5" fmla="*/ 26497 h 179640"/>
                <a:gd name="connsiteX6" fmla="*/ 203443 w 323352"/>
                <a:gd name="connsiteY6" fmla="*/ 6737 h 179640"/>
                <a:gd name="connsiteX7" fmla="*/ 26407 w 323352"/>
                <a:gd name="connsiteY7" fmla="*/ 6737 h 179640"/>
                <a:gd name="connsiteX8" fmla="*/ 6737 w 323352"/>
                <a:gd name="connsiteY8" fmla="*/ 26497 h 179640"/>
                <a:gd name="connsiteX9" fmla="*/ 6737 w 323352"/>
                <a:gd name="connsiteY9" fmla="*/ 177215 h 179640"/>
                <a:gd name="connsiteX10" fmla="*/ 39521 w 323352"/>
                <a:gd name="connsiteY10" fmla="*/ 177215 h 179640"/>
                <a:gd name="connsiteX11" fmla="*/ 78862 w 323352"/>
                <a:gd name="connsiteY11" fmla="*/ 137874 h 179640"/>
                <a:gd name="connsiteX12" fmla="*/ 118203 w 323352"/>
                <a:gd name="connsiteY12" fmla="*/ 177215 h 179640"/>
                <a:gd name="connsiteX13" fmla="*/ 197065 w 323352"/>
                <a:gd name="connsiteY13" fmla="*/ 177215 h 179640"/>
                <a:gd name="connsiteX14" fmla="*/ 223293 w 323352"/>
                <a:gd name="connsiteY14" fmla="*/ 140209 h 179640"/>
                <a:gd name="connsiteX15" fmla="*/ 236407 w 323352"/>
                <a:gd name="connsiteY15" fmla="*/ 137874 h 179640"/>
                <a:gd name="connsiteX16" fmla="*/ 275748 w 323352"/>
                <a:gd name="connsiteY16" fmla="*/ 177215 h 179640"/>
                <a:gd name="connsiteX17" fmla="*/ 311676 w 323352"/>
                <a:gd name="connsiteY17" fmla="*/ 177215 h 179640"/>
                <a:gd name="connsiteX18" fmla="*/ 321736 w 323352"/>
                <a:gd name="connsiteY18" fmla="*/ 167335 h 179640"/>
                <a:gd name="connsiteX19" fmla="*/ 321736 w 323352"/>
                <a:gd name="connsiteY19" fmla="*/ 167245 h 179640"/>
                <a:gd name="connsiteX20" fmla="*/ 321736 w 323352"/>
                <a:gd name="connsiteY20" fmla="*/ 128622 h 179640"/>
                <a:gd name="connsiteX21" fmla="*/ 291646 w 323352"/>
                <a:gd name="connsiteY21" fmla="*/ 98532 h 179640"/>
                <a:gd name="connsiteX22" fmla="*/ 291466 w 323352"/>
                <a:gd name="connsiteY22" fmla="*/ 98532 h 179640"/>
                <a:gd name="connsiteX23" fmla="*/ 250149 w 323352"/>
                <a:gd name="connsiteY23" fmla="*/ 65748 h 179640"/>
                <a:gd name="connsiteX24" fmla="*/ 269101 w 323352"/>
                <a:gd name="connsiteY24" fmla="*/ 84700 h 179640"/>
                <a:gd name="connsiteX25" fmla="*/ 269101 w 323352"/>
                <a:gd name="connsiteY25" fmla="*/ 98532 h 179640"/>
                <a:gd name="connsiteX26" fmla="*/ 223203 w 323352"/>
                <a:gd name="connsiteY26" fmla="*/ 98532 h 179640"/>
                <a:gd name="connsiteX27" fmla="*/ 223203 w 323352"/>
                <a:gd name="connsiteY27" fmla="*/ 65748 h 179640"/>
                <a:gd name="connsiteX28" fmla="*/ 144521 w 323352"/>
                <a:gd name="connsiteY28" fmla="*/ 85778 h 179640"/>
                <a:gd name="connsiteX29" fmla="*/ 131407 w 323352"/>
                <a:gd name="connsiteY29" fmla="*/ 85778 h 179640"/>
                <a:gd name="connsiteX30" fmla="*/ 131407 w 323352"/>
                <a:gd name="connsiteY30" fmla="*/ 98892 h 179640"/>
                <a:gd name="connsiteX31" fmla="*/ 127455 w 323352"/>
                <a:gd name="connsiteY31" fmla="*/ 107874 h 179640"/>
                <a:gd name="connsiteX32" fmla="*/ 118473 w 323352"/>
                <a:gd name="connsiteY32" fmla="*/ 111736 h 179640"/>
                <a:gd name="connsiteX33" fmla="*/ 105359 w 323352"/>
                <a:gd name="connsiteY33" fmla="*/ 98622 h 179640"/>
                <a:gd name="connsiteX34" fmla="*/ 105359 w 323352"/>
                <a:gd name="connsiteY34" fmla="*/ 85778 h 179640"/>
                <a:gd name="connsiteX35" fmla="*/ 92245 w 323352"/>
                <a:gd name="connsiteY35" fmla="*/ 85778 h 179640"/>
                <a:gd name="connsiteX36" fmla="*/ 83263 w 323352"/>
                <a:gd name="connsiteY36" fmla="*/ 81916 h 179640"/>
                <a:gd name="connsiteX37" fmla="*/ 79401 w 323352"/>
                <a:gd name="connsiteY37" fmla="*/ 72934 h 179640"/>
                <a:gd name="connsiteX38" fmla="*/ 92515 w 323352"/>
                <a:gd name="connsiteY38" fmla="*/ 59820 h 179640"/>
                <a:gd name="connsiteX39" fmla="*/ 105628 w 323352"/>
                <a:gd name="connsiteY39" fmla="*/ 59820 h 179640"/>
                <a:gd name="connsiteX40" fmla="*/ 105628 w 323352"/>
                <a:gd name="connsiteY40" fmla="*/ 46707 h 179640"/>
                <a:gd name="connsiteX41" fmla="*/ 109491 w 323352"/>
                <a:gd name="connsiteY41" fmla="*/ 37725 h 179640"/>
                <a:gd name="connsiteX42" fmla="*/ 118473 w 323352"/>
                <a:gd name="connsiteY42" fmla="*/ 33862 h 179640"/>
                <a:gd name="connsiteX43" fmla="*/ 131587 w 323352"/>
                <a:gd name="connsiteY43" fmla="*/ 46976 h 179640"/>
                <a:gd name="connsiteX44" fmla="*/ 131587 w 323352"/>
                <a:gd name="connsiteY44" fmla="*/ 58832 h 179640"/>
                <a:gd name="connsiteX45" fmla="*/ 144700 w 323352"/>
                <a:gd name="connsiteY45" fmla="*/ 58832 h 179640"/>
                <a:gd name="connsiteX46" fmla="*/ 153682 w 323352"/>
                <a:gd name="connsiteY46" fmla="*/ 62694 h 179640"/>
                <a:gd name="connsiteX47" fmla="*/ 153952 w 323352"/>
                <a:gd name="connsiteY47" fmla="*/ 81107 h 179640"/>
                <a:gd name="connsiteX48" fmla="*/ 144700 w 323352"/>
                <a:gd name="connsiteY48" fmla="*/ 85059 h 17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352" h="179640">
                  <a:moveTo>
                    <a:pt x="291466" y="98532"/>
                  </a:moveTo>
                  <a:lnTo>
                    <a:pt x="288772" y="98532"/>
                  </a:lnTo>
                  <a:lnTo>
                    <a:pt x="288772" y="78862"/>
                  </a:lnTo>
                  <a:cubicBezTo>
                    <a:pt x="288727" y="60772"/>
                    <a:pt x="274077" y="46123"/>
                    <a:pt x="255987" y="46078"/>
                  </a:cubicBezTo>
                  <a:lnTo>
                    <a:pt x="223203" y="46078"/>
                  </a:lnTo>
                  <a:lnTo>
                    <a:pt x="223203" y="26497"/>
                  </a:lnTo>
                  <a:cubicBezTo>
                    <a:pt x="223149" y="15602"/>
                    <a:pt x="214337" y="6790"/>
                    <a:pt x="203443" y="6737"/>
                  </a:cubicBezTo>
                  <a:lnTo>
                    <a:pt x="26407" y="6737"/>
                  </a:lnTo>
                  <a:cubicBezTo>
                    <a:pt x="15530" y="6790"/>
                    <a:pt x="6737" y="15620"/>
                    <a:pt x="6737" y="26497"/>
                  </a:cubicBezTo>
                  <a:lnTo>
                    <a:pt x="6737" y="177215"/>
                  </a:lnTo>
                  <a:lnTo>
                    <a:pt x="39521" y="177215"/>
                  </a:lnTo>
                  <a:cubicBezTo>
                    <a:pt x="39521" y="155487"/>
                    <a:pt x="57135" y="137874"/>
                    <a:pt x="78862" y="137874"/>
                  </a:cubicBezTo>
                  <a:cubicBezTo>
                    <a:pt x="100589" y="137874"/>
                    <a:pt x="118203" y="155487"/>
                    <a:pt x="118203" y="177215"/>
                  </a:cubicBezTo>
                  <a:lnTo>
                    <a:pt x="197065" y="177215"/>
                  </a:lnTo>
                  <a:cubicBezTo>
                    <a:pt x="197020" y="160544"/>
                    <a:pt x="207557" y="145688"/>
                    <a:pt x="223293" y="140209"/>
                  </a:cubicBezTo>
                  <a:cubicBezTo>
                    <a:pt x="227488" y="138646"/>
                    <a:pt x="231934" y="137856"/>
                    <a:pt x="236407" y="137874"/>
                  </a:cubicBezTo>
                  <a:cubicBezTo>
                    <a:pt x="258116" y="137919"/>
                    <a:pt x="275703" y="155505"/>
                    <a:pt x="275748" y="177215"/>
                  </a:cubicBezTo>
                  <a:lnTo>
                    <a:pt x="311676" y="177215"/>
                  </a:lnTo>
                  <a:cubicBezTo>
                    <a:pt x="317182" y="177260"/>
                    <a:pt x="321682" y="172841"/>
                    <a:pt x="321736" y="167335"/>
                  </a:cubicBezTo>
                  <a:cubicBezTo>
                    <a:pt x="321736" y="167308"/>
                    <a:pt x="321736" y="167272"/>
                    <a:pt x="321736" y="167245"/>
                  </a:cubicBezTo>
                  <a:lnTo>
                    <a:pt x="321736" y="128622"/>
                  </a:lnTo>
                  <a:cubicBezTo>
                    <a:pt x="321736" y="112005"/>
                    <a:pt x="308263" y="98532"/>
                    <a:pt x="291646" y="98532"/>
                  </a:cubicBezTo>
                  <a:cubicBezTo>
                    <a:pt x="291583" y="98532"/>
                    <a:pt x="291529" y="98532"/>
                    <a:pt x="291466" y="98532"/>
                  </a:cubicBezTo>
                  <a:close/>
                  <a:moveTo>
                    <a:pt x="250149" y="65748"/>
                  </a:moveTo>
                  <a:cubicBezTo>
                    <a:pt x="260613" y="65748"/>
                    <a:pt x="269101" y="74236"/>
                    <a:pt x="269101" y="84700"/>
                  </a:cubicBezTo>
                  <a:lnTo>
                    <a:pt x="269101" y="98532"/>
                  </a:lnTo>
                  <a:lnTo>
                    <a:pt x="223203" y="98532"/>
                  </a:lnTo>
                  <a:lnTo>
                    <a:pt x="223203" y="65748"/>
                  </a:lnTo>
                  <a:close/>
                  <a:moveTo>
                    <a:pt x="144521" y="85778"/>
                  </a:moveTo>
                  <a:lnTo>
                    <a:pt x="131407" y="85778"/>
                  </a:lnTo>
                  <a:lnTo>
                    <a:pt x="131407" y="98892"/>
                  </a:lnTo>
                  <a:cubicBezTo>
                    <a:pt x="131317" y="102287"/>
                    <a:pt x="129898" y="105512"/>
                    <a:pt x="127455" y="107874"/>
                  </a:cubicBezTo>
                  <a:cubicBezTo>
                    <a:pt x="125101" y="110317"/>
                    <a:pt x="121868" y="111709"/>
                    <a:pt x="118473" y="111736"/>
                  </a:cubicBezTo>
                  <a:cubicBezTo>
                    <a:pt x="111233" y="111736"/>
                    <a:pt x="105359" y="105862"/>
                    <a:pt x="105359" y="98622"/>
                  </a:cubicBezTo>
                  <a:lnTo>
                    <a:pt x="105359" y="85778"/>
                  </a:lnTo>
                  <a:lnTo>
                    <a:pt x="92245" y="85778"/>
                  </a:lnTo>
                  <a:cubicBezTo>
                    <a:pt x="88859" y="85742"/>
                    <a:pt x="85616" y="84350"/>
                    <a:pt x="83263" y="81916"/>
                  </a:cubicBezTo>
                  <a:cubicBezTo>
                    <a:pt x="80838" y="79545"/>
                    <a:pt x="79455" y="76320"/>
                    <a:pt x="79401" y="72934"/>
                  </a:cubicBezTo>
                  <a:cubicBezTo>
                    <a:pt x="79401" y="65694"/>
                    <a:pt x="85275" y="59820"/>
                    <a:pt x="92515" y="59820"/>
                  </a:cubicBezTo>
                  <a:lnTo>
                    <a:pt x="105628" y="59820"/>
                  </a:lnTo>
                  <a:lnTo>
                    <a:pt x="105628" y="46707"/>
                  </a:lnTo>
                  <a:cubicBezTo>
                    <a:pt x="105692" y="43320"/>
                    <a:pt x="107075" y="40096"/>
                    <a:pt x="109491" y="37725"/>
                  </a:cubicBezTo>
                  <a:cubicBezTo>
                    <a:pt x="111844" y="35290"/>
                    <a:pt x="115086" y="33898"/>
                    <a:pt x="118473" y="33862"/>
                  </a:cubicBezTo>
                  <a:cubicBezTo>
                    <a:pt x="125694" y="33907"/>
                    <a:pt x="131542" y="39754"/>
                    <a:pt x="131587" y="46976"/>
                  </a:cubicBezTo>
                  <a:lnTo>
                    <a:pt x="131587" y="58832"/>
                  </a:lnTo>
                  <a:lnTo>
                    <a:pt x="144700" y="58832"/>
                  </a:lnTo>
                  <a:cubicBezTo>
                    <a:pt x="148095" y="58859"/>
                    <a:pt x="151329" y="60251"/>
                    <a:pt x="153682" y="62694"/>
                  </a:cubicBezTo>
                  <a:cubicBezTo>
                    <a:pt x="158838" y="67706"/>
                    <a:pt x="158964" y="75952"/>
                    <a:pt x="153952" y="81107"/>
                  </a:cubicBezTo>
                  <a:cubicBezTo>
                    <a:pt x="151518" y="83613"/>
                    <a:pt x="148185" y="85032"/>
                    <a:pt x="144700" y="8505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F27F46AA-7E0C-497A-B0F5-209F116C38B2}"/>
                </a:ext>
              </a:extLst>
            </p:cNvPr>
            <p:cNvSpPr/>
            <p:nvPr/>
          </p:nvSpPr>
          <p:spPr>
            <a:xfrm>
              <a:off x="6387824" y="8600361"/>
              <a:ext cx="62874" cy="62874"/>
            </a:xfrm>
            <a:custGeom>
              <a:avLst/>
              <a:gdLst>
                <a:gd name="connsiteX0" fmla="*/ 59192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2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2" y="32964"/>
                  </a:moveTo>
                  <a:cubicBezTo>
                    <a:pt x="59192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2" y="18479"/>
                    <a:pt x="5919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3E5614E-8913-4F20-91D8-7423F3735416}"/>
                </a:ext>
              </a:extLst>
            </p:cNvPr>
            <p:cNvSpPr/>
            <p:nvPr/>
          </p:nvSpPr>
          <p:spPr>
            <a:xfrm>
              <a:off x="6545189" y="8600361"/>
              <a:ext cx="62874" cy="62874"/>
            </a:xfrm>
            <a:custGeom>
              <a:avLst/>
              <a:gdLst>
                <a:gd name="connsiteX0" fmla="*/ 32964 w 62874"/>
                <a:gd name="connsiteY0" fmla="*/ 6737 h 62874"/>
                <a:gd name="connsiteX1" fmla="*/ 6737 w 62874"/>
                <a:gd name="connsiteY1" fmla="*/ 32964 h 62874"/>
                <a:gd name="connsiteX2" fmla="*/ 32964 w 62874"/>
                <a:gd name="connsiteY2" fmla="*/ 59191 h 62874"/>
                <a:gd name="connsiteX3" fmla="*/ 59191 w 62874"/>
                <a:gd name="connsiteY3" fmla="*/ 32964 h 62874"/>
                <a:gd name="connsiteX4" fmla="*/ 32964 w 62874"/>
                <a:gd name="connsiteY4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32964" y="6737"/>
                  </a:moveTo>
                  <a:cubicBezTo>
                    <a:pt x="18521" y="6835"/>
                    <a:pt x="6835" y="18521"/>
                    <a:pt x="6737" y="32964"/>
                  </a:cubicBezTo>
                  <a:cubicBezTo>
                    <a:pt x="6737" y="47452"/>
                    <a:pt x="18476" y="59191"/>
                    <a:pt x="32964" y="59191"/>
                  </a:cubicBezTo>
                  <a:cubicBezTo>
                    <a:pt x="47452" y="59191"/>
                    <a:pt x="59191" y="47452"/>
                    <a:pt x="59191" y="32964"/>
                  </a:cubicBezTo>
                  <a:cubicBezTo>
                    <a:pt x="59191" y="18476"/>
                    <a:pt x="47452" y="6737"/>
                    <a:pt x="3296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770CF678-34DB-4D07-9086-7369961AF0A0}"/>
              </a:ext>
            </a:extLst>
          </p:cNvPr>
          <p:cNvGrpSpPr/>
          <p:nvPr/>
        </p:nvGrpSpPr>
        <p:grpSpPr>
          <a:xfrm>
            <a:off x="6732058" y="8338122"/>
            <a:ext cx="323352" cy="321922"/>
            <a:chOff x="6732058" y="8338122"/>
            <a:chExt cx="323352" cy="321922"/>
          </a:xfrm>
        </p:grpSpPr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9CA62AF0-E028-44FE-9ADE-DAED5F8E7FA4}"/>
                </a:ext>
              </a:extLst>
            </p:cNvPr>
            <p:cNvSpPr/>
            <p:nvPr/>
          </p:nvSpPr>
          <p:spPr>
            <a:xfrm>
              <a:off x="6732058" y="8633098"/>
              <a:ext cx="323352" cy="26946"/>
            </a:xfrm>
            <a:custGeom>
              <a:avLst/>
              <a:gdLst>
                <a:gd name="connsiteX0" fmla="*/ 310733 w 323352"/>
                <a:gd name="connsiteY0" fmla="*/ 6783 h 26946"/>
                <a:gd name="connsiteX1" fmla="*/ 15674 w 323352"/>
                <a:gd name="connsiteY1" fmla="*/ 6783 h 26946"/>
                <a:gd name="connsiteX2" fmla="*/ 6782 w 323352"/>
                <a:gd name="connsiteY2" fmla="*/ 17562 h 26946"/>
                <a:gd name="connsiteX3" fmla="*/ 15674 w 323352"/>
                <a:gd name="connsiteY3" fmla="*/ 26454 h 26946"/>
                <a:gd name="connsiteX4" fmla="*/ 310733 w 323352"/>
                <a:gd name="connsiteY4" fmla="*/ 26454 h 26946"/>
                <a:gd name="connsiteX5" fmla="*/ 321512 w 323352"/>
                <a:gd name="connsiteY5" fmla="*/ 17562 h 26946"/>
                <a:gd name="connsiteX6" fmla="*/ 312620 w 323352"/>
                <a:gd name="connsiteY6" fmla="*/ 6783 h 26946"/>
                <a:gd name="connsiteX7" fmla="*/ 310733 w 323352"/>
                <a:gd name="connsiteY7" fmla="*/ 6783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0733" y="6783"/>
                  </a:moveTo>
                  <a:lnTo>
                    <a:pt x="15674" y="6783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68"/>
                    <a:pt x="10959" y="26005"/>
                    <a:pt x="15674" y="26454"/>
                  </a:cubicBezTo>
                  <a:lnTo>
                    <a:pt x="310733" y="26454"/>
                  </a:lnTo>
                  <a:cubicBezTo>
                    <a:pt x="316168" y="26975"/>
                    <a:pt x="320991" y="22987"/>
                    <a:pt x="321512" y="17562"/>
                  </a:cubicBezTo>
                  <a:cubicBezTo>
                    <a:pt x="322032" y="12128"/>
                    <a:pt x="318045" y="7305"/>
                    <a:pt x="312620" y="6783"/>
                  </a:cubicBezTo>
                  <a:cubicBezTo>
                    <a:pt x="311991" y="6721"/>
                    <a:pt x="311362" y="6721"/>
                    <a:pt x="310733" y="67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9814DF84-2E56-49EA-873B-375C9B628C4F}"/>
                </a:ext>
              </a:extLst>
            </p:cNvPr>
            <p:cNvSpPr/>
            <p:nvPr/>
          </p:nvSpPr>
          <p:spPr>
            <a:xfrm>
              <a:off x="6758286" y="8600314"/>
              <a:ext cx="269460" cy="26946"/>
            </a:xfrm>
            <a:custGeom>
              <a:avLst/>
              <a:gdLst>
                <a:gd name="connsiteX0" fmla="*/ 15674 w 269460"/>
                <a:gd name="connsiteY0" fmla="*/ 26454 h 26946"/>
                <a:gd name="connsiteX1" fmla="*/ 258189 w 269460"/>
                <a:gd name="connsiteY1" fmla="*/ 26454 h 26946"/>
                <a:gd name="connsiteX2" fmla="*/ 268967 w 269460"/>
                <a:gd name="connsiteY2" fmla="*/ 17562 h 26946"/>
                <a:gd name="connsiteX3" fmla="*/ 260075 w 269460"/>
                <a:gd name="connsiteY3" fmla="*/ 6784 h 26946"/>
                <a:gd name="connsiteX4" fmla="*/ 258189 w 269460"/>
                <a:gd name="connsiteY4" fmla="*/ 6784 h 26946"/>
                <a:gd name="connsiteX5" fmla="*/ 15674 w 269460"/>
                <a:gd name="connsiteY5" fmla="*/ 6784 h 26946"/>
                <a:gd name="connsiteX6" fmla="*/ 6782 w 269460"/>
                <a:gd name="connsiteY6" fmla="*/ 17562 h 26946"/>
                <a:gd name="connsiteX7" fmla="*/ 15674 w 26946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0" h="26946">
                  <a:moveTo>
                    <a:pt x="15674" y="26454"/>
                  </a:moveTo>
                  <a:lnTo>
                    <a:pt x="258189" y="26454"/>
                  </a:lnTo>
                  <a:cubicBezTo>
                    <a:pt x="263623" y="26975"/>
                    <a:pt x="268446" y="22996"/>
                    <a:pt x="268967" y="17562"/>
                  </a:cubicBezTo>
                  <a:cubicBezTo>
                    <a:pt x="269488" y="12128"/>
                    <a:pt x="265500" y="7305"/>
                    <a:pt x="260075" y="6784"/>
                  </a:cubicBezTo>
                  <a:cubicBezTo>
                    <a:pt x="259446" y="6721"/>
                    <a:pt x="258817" y="6721"/>
                    <a:pt x="258189" y="6784"/>
                  </a:cubicBezTo>
                  <a:lnTo>
                    <a:pt x="15674" y="6784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744DDC1-9B9C-47EC-AFD4-161E61EBA94F}"/>
                </a:ext>
              </a:extLst>
            </p:cNvPr>
            <p:cNvSpPr/>
            <p:nvPr/>
          </p:nvSpPr>
          <p:spPr>
            <a:xfrm>
              <a:off x="6803069" y="8338122"/>
              <a:ext cx="179640" cy="260478"/>
            </a:xfrm>
            <a:custGeom>
              <a:avLst/>
              <a:gdLst>
                <a:gd name="connsiteX0" fmla="*/ 19664 w 179640"/>
                <a:gd name="connsiteY0" fmla="*/ 139365 h 260478"/>
                <a:gd name="connsiteX1" fmla="*/ 26670 w 179640"/>
                <a:gd name="connsiteY1" fmla="*/ 145113 h 260478"/>
                <a:gd name="connsiteX2" fmla="*/ 26670 w 179640"/>
                <a:gd name="connsiteY2" fmla="*/ 255862 h 260478"/>
                <a:gd name="connsiteX3" fmla="*/ 72568 w 179640"/>
                <a:gd name="connsiteY3" fmla="*/ 255862 h 260478"/>
                <a:gd name="connsiteX4" fmla="*/ 72568 w 179640"/>
                <a:gd name="connsiteY4" fmla="*/ 185802 h 260478"/>
                <a:gd name="connsiteX5" fmla="*/ 92239 w 179640"/>
                <a:gd name="connsiteY5" fmla="*/ 164425 h 260478"/>
                <a:gd name="connsiteX6" fmla="*/ 111909 w 179640"/>
                <a:gd name="connsiteY6" fmla="*/ 185802 h 260478"/>
                <a:gd name="connsiteX7" fmla="*/ 111909 w 179640"/>
                <a:gd name="connsiteY7" fmla="*/ 256221 h 260478"/>
                <a:gd name="connsiteX8" fmla="*/ 157987 w 179640"/>
                <a:gd name="connsiteY8" fmla="*/ 256221 h 260478"/>
                <a:gd name="connsiteX9" fmla="*/ 157987 w 179640"/>
                <a:gd name="connsiteY9" fmla="*/ 145113 h 260478"/>
                <a:gd name="connsiteX10" fmla="*/ 164903 w 179640"/>
                <a:gd name="connsiteY10" fmla="*/ 139365 h 260478"/>
                <a:gd name="connsiteX11" fmla="*/ 164903 w 179640"/>
                <a:gd name="connsiteY11" fmla="*/ 139365 h 260478"/>
                <a:gd name="connsiteX12" fmla="*/ 164903 w 179640"/>
                <a:gd name="connsiteY12" fmla="*/ 78108 h 260478"/>
                <a:gd name="connsiteX13" fmla="*/ 95113 w 179640"/>
                <a:gd name="connsiteY13" fmla="*/ 7868 h 260478"/>
                <a:gd name="connsiteX14" fmla="*/ 89364 w 179640"/>
                <a:gd name="connsiteY14" fmla="*/ 7868 h 260478"/>
                <a:gd name="connsiteX15" fmla="*/ 19395 w 179640"/>
                <a:gd name="connsiteY15" fmla="*/ 78018 h 260478"/>
                <a:gd name="connsiteX16" fmla="*/ 19395 w 179640"/>
                <a:gd name="connsiteY16" fmla="*/ 139275 h 260478"/>
                <a:gd name="connsiteX17" fmla="*/ 92239 w 179640"/>
                <a:gd name="connsiteY17" fmla="*/ 65713 h 260478"/>
                <a:gd name="connsiteX18" fmla="*/ 97358 w 179640"/>
                <a:gd name="connsiteY18" fmla="*/ 66251 h 260478"/>
                <a:gd name="connsiteX19" fmla="*/ 81478 w 179640"/>
                <a:gd name="connsiteY19" fmla="*/ 94482 h 260478"/>
                <a:gd name="connsiteX20" fmla="*/ 102029 w 179640"/>
                <a:gd name="connsiteY20" fmla="*/ 111162 h 260478"/>
                <a:gd name="connsiteX21" fmla="*/ 111729 w 179640"/>
                <a:gd name="connsiteY21" fmla="*/ 108916 h 260478"/>
                <a:gd name="connsiteX22" fmla="*/ 92239 w 179640"/>
                <a:gd name="connsiteY22" fmla="*/ 117898 h 260478"/>
                <a:gd name="connsiteX23" fmla="*/ 66011 w 179640"/>
                <a:gd name="connsiteY23" fmla="*/ 91671 h 260478"/>
                <a:gd name="connsiteX24" fmla="*/ 92239 w 179640"/>
                <a:gd name="connsiteY24" fmla="*/ 65443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9640" h="260478">
                  <a:moveTo>
                    <a:pt x="19664" y="139365"/>
                  </a:moveTo>
                  <a:cubicBezTo>
                    <a:pt x="21811" y="141503"/>
                    <a:pt x="24155" y="143425"/>
                    <a:pt x="26670" y="145113"/>
                  </a:cubicBezTo>
                  <a:lnTo>
                    <a:pt x="26670" y="255862"/>
                  </a:lnTo>
                  <a:lnTo>
                    <a:pt x="72568" y="255862"/>
                  </a:lnTo>
                  <a:lnTo>
                    <a:pt x="72568" y="185802"/>
                  </a:lnTo>
                  <a:cubicBezTo>
                    <a:pt x="72568" y="174036"/>
                    <a:pt x="92239" y="164425"/>
                    <a:pt x="92239" y="164425"/>
                  </a:cubicBezTo>
                  <a:cubicBezTo>
                    <a:pt x="92239" y="164425"/>
                    <a:pt x="111909" y="174036"/>
                    <a:pt x="111909" y="185802"/>
                  </a:cubicBezTo>
                  <a:lnTo>
                    <a:pt x="111909" y="256221"/>
                  </a:lnTo>
                  <a:lnTo>
                    <a:pt x="157987" y="256221"/>
                  </a:lnTo>
                  <a:lnTo>
                    <a:pt x="157987" y="145113"/>
                  </a:lnTo>
                  <a:cubicBezTo>
                    <a:pt x="160457" y="143398"/>
                    <a:pt x="162765" y="141476"/>
                    <a:pt x="164903" y="139365"/>
                  </a:cubicBezTo>
                  <a:lnTo>
                    <a:pt x="164903" y="139365"/>
                  </a:lnTo>
                  <a:cubicBezTo>
                    <a:pt x="181681" y="122389"/>
                    <a:pt x="181681" y="95084"/>
                    <a:pt x="164903" y="78108"/>
                  </a:cubicBezTo>
                  <a:lnTo>
                    <a:pt x="95113" y="7868"/>
                  </a:lnTo>
                  <a:cubicBezTo>
                    <a:pt x="93496" y="6359"/>
                    <a:pt x="90981" y="6359"/>
                    <a:pt x="89364" y="7868"/>
                  </a:cubicBezTo>
                  <a:lnTo>
                    <a:pt x="19395" y="78018"/>
                  </a:lnTo>
                  <a:cubicBezTo>
                    <a:pt x="2517" y="94949"/>
                    <a:pt x="2517" y="122344"/>
                    <a:pt x="19395" y="139275"/>
                  </a:cubicBezTo>
                  <a:close/>
                  <a:moveTo>
                    <a:pt x="92239" y="65713"/>
                  </a:moveTo>
                  <a:cubicBezTo>
                    <a:pt x="93963" y="65713"/>
                    <a:pt x="95679" y="65892"/>
                    <a:pt x="97358" y="66251"/>
                  </a:cubicBezTo>
                  <a:cubicBezTo>
                    <a:pt x="85179" y="69665"/>
                    <a:pt x="78065" y="82302"/>
                    <a:pt x="81478" y="94482"/>
                  </a:cubicBezTo>
                  <a:cubicBezTo>
                    <a:pt x="84101" y="103841"/>
                    <a:pt x="92337" y="110524"/>
                    <a:pt x="102029" y="111162"/>
                  </a:cubicBezTo>
                  <a:cubicBezTo>
                    <a:pt x="105397" y="111206"/>
                    <a:pt x="108729" y="110434"/>
                    <a:pt x="111729" y="108916"/>
                  </a:cubicBezTo>
                  <a:cubicBezTo>
                    <a:pt x="106852" y="114610"/>
                    <a:pt x="99739" y="117889"/>
                    <a:pt x="92239" y="117898"/>
                  </a:cubicBezTo>
                  <a:cubicBezTo>
                    <a:pt x="77751" y="117898"/>
                    <a:pt x="66011" y="106158"/>
                    <a:pt x="66011" y="91671"/>
                  </a:cubicBezTo>
                  <a:cubicBezTo>
                    <a:pt x="66011" y="77182"/>
                    <a:pt x="77751" y="65443"/>
                    <a:pt x="92239" y="6544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82E18634-748E-4051-BFE0-018E6FD1D8DE}"/>
              </a:ext>
            </a:extLst>
          </p:cNvPr>
          <p:cNvGrpSpPr/>
          <p:nvPr/>
        </p:nvGrpSpPr>
        <p:grpSpPr>
          <a:xfrm>
            <a:off x="554908" y="8338266"/>
            <a:ext cx="215658" cy="326406"/>
            <a:chOff x="554908" y="8338266"/>
            <a:chExt cx="215658" cy="326406"/>
          </a:xfrm>
        </p:grpSpPr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CA619F2A-C6F0-477E-8F97-D930ACAC014C}"/>
                </a:ext>
              </a:extLst>
            </p:cNvPr>
            <p:cNvSpPr/>
            <p:nvPr/>
          </p:nvSpPr>
          <p:spPr>
            <a:xfrm>
              <a:off x="554998" y="8377428"/>
              <a:ext cx="215568" cy="170658"/>
            </a:xfrm>
            <a:custGeom>
              <a:avLst/>
              <a:gdLst>
                <a:gd name="connsiteX0" fmla="*/ 203353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466 w 215568"/>
                <a:gd name="connsiteY4" fmla="*/ 164461 h 170658"/>
                <a:gd name="connsiteX5" fmla="*/ 216466 w 215568"/>
                <a:gd name="connsiteY5" fmla="*/ 19850 h 170658"/>
                <a:gd name="connsiteX6" fmla="*/ 203353 w 215568"/>
                <a:gd name="connsiteY6" fmla="*/ 6737 h 170658"/>
                <a:gd name="connsiteX7" fmla="*/ 72215 w 215568"/>
                <a:gd name="connsiteY7" fmla="*/ 105090 h 170658"/>
                <a:gd name="connsiteX8" fmla="*/ 65658 w 215568"/>
                <a:gd name="connsiteY8" fmla="*/ 111646 h 170658"/>
                <a:gd name="connsiteX9" fmla="*/ 39431 w 215568"/>
                <a:gd name="connsiteY9" fmla="*/ 111646 h 170658"/>
                <a:gd name="connsiteX10" fmla="*/ 32874 w 215568"/>
                <a:gd name="connsiteY10" fmla="*/ 105090 h 170658"/>
                <a:gd name="connsiteX11" fmla="*/ 32874 w 215568"/>
                <a:gd name="connsiteY11" fmla="*/ 52634 h 170658"/>
                <a:gd name="connsiteX12" fmla="*/ 39431 w 215568"/>
                <a:gd name="connsiteY12" fmla="*/ 46078 h 170658"/>
                <a:gd name="connsiteX13" fmla="*/ 65658 w 215568"/>
                <a:gd name="connsiteY13" fmla="*/ 46078 h 170658"/>
                <a:gd name="connsiteX14" fmla="*/ 72215 w 215568"/>
                <a:gd name="connsiteY14" fmla="*/ 52634 h 170658"/>
                <a:gd name="connsiteX15" fmla="*/ 131227 w 215568"/>
                <a:gd name="connsiteY15" fmla="*/ 105090 h 170658"/>
                <a:gd name="connsiteX16" fmla="*/ 124670 w 215568"/>
                <a:gd name="connsiteY16" fmla="*/ 111646 h 170658"/>
                <a:gd name="connsiteX17" fmla="*/ 98443 w 215568"/>
                <a:gd name="connsiteY17" fmla="*/ 111646 h 170658"/>
                <a:gd name="connsiteX18" fmla="*/ 91886 w 215568"/>
                <a:gd name="connsiteY18" fmla="*/ 105090 h 170658"/>
                <a:gd name="connsiteX19" fmla="*/ 91886 w 215568"/>
                <a:gd name="connsiteY19" fmla="*/ 52634 h 170658"/>
                <a:gd name="connsiteX20" fmla="*/ 98443 w 215568"/>
                <a:gd name="connsiteY20" fmla="*/ 46078 h 170658"/>
                <a:gd name="connsiteX21" fmla="*/ 124670 w 215568"/>
                <a:gd name="connsiteY21" fmla="*/ 46078 h 170658"/>
                <a:gd name="connsiteX22" fmla="*/ 131227 w 215568"/>
                <a:gd name="connsiteY22" fmla="*/ 52634 h 170658"/>
                <a:gd name="connsiteX23" fmla="*/ 190239 w 215568"/>
                <a:gd name="connsiteY23" fmla="*/ 105090 h 170658"/>
                <a:gd name="connsiteX24" fmla="*/ 183682 w 215568"/>
                <a:gd name="connsiteY24" fmla="*/ 111646 h 170658"/>
                <a:gd name="connsiteX25" fmla="*/ 157455 w 215568"/>
                <a:gd name="connsiteY25" fmla="*/ 111646 h 170658"/>
                <a:gd name="connsiteX26" fmla="*/ 150898 w 215568"/>
                <a:gd name="connsiteY26" fmla="*/ 105090 h 170658"/>
                <a:gd name="connsiteX27" fmla="*/ 150898 w 215568"/>
                <a:gd name="connsiteY27" fmla="*/ 52634 h 170658"/>
                <a:gd name="connsiteX28" fmla="*/ 157455 w 215568"/>
                <a:gd name="connsiteY28" fmla="*/ 46078 h 170658"/>
                <a:gd name="connsiteX29" fmla="*/ 183682 w 215568"/>
                <a:gd name="connsiteY29" fmla="*/ 46078 h 170658"/>
                <a:gd name="connsiteX30" fmla="*/ 190239 w 215568"/>
                <a:gd name="connsiteY30" fmla="*/ 52634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5568" h="170658">
                  <a:moveTo>
                    <a:pt x="203353" y="6737"/>
                  </a:moveTo>
                  <a:lnTo>
                    <a:pt x="19850" y="6737"/>
                  </a:lnTo>
                  <a:cubicBezTo>
                    <a:pt x="12628" y="6781"/>
                    <a:pt x="6786" y="12629"/>
                    <a:pt x="6737" y="19850"/>
                  </a:cubicBezTo>
                  <a:lnTo>
                    <a:pt x="6737" y="164461"/>
                  </a:lnTo>
                  <a:lnTo>
                    <a:pt x="216466" y="164461"/>
                  </a:lnTo>
                  <a:lnTo>
                    <a:pt x="216466" y="19850"/>
                  </a:lnTo>
                  <a:cubicBezTo>
                    <a:pt x="216466" y="12611"/>
                    <a:pt x="210595" y="6737"/>
                    <a:pt x="203353" y="6737"/>
                  </a:cubicBezTo>
                  <a:close/>
                  <a:moveTo>
                    <a:pt x="72215" y="105090"/>
                  </a:moveTo>
                  <a:cubicBezTo>
                    <a:pt x="72215" y="108709"/>
                    <a:pt x="69280" y="111646"/>
                    <a:pt x="65658" y="111646"/>
                  </a:cubicBezTo>
                  <a:lnTo>
                    <a:pt x="39431" y="111646"/>
                  </a:lnTo>
                  <a:cubicBezTo>
                    <a:pt x="35809" y="111646"/>
                    <a:pt x="32874" y="108709"/>
                    <a:pt x="32874" y="105090"/>
                  </a:cubicBezTo>
                  <a:lnTo>
                    <a:pt x="32874" y="52634"/>
                  </a:lnTo>
                  <a:cubicBezTo>
                    <a:pt x="32874" y="49015"/>
                    <a:pt x="35809" y="46078"/>
                    <a:pt x="39431" y="46078"/>
                  </a:cubicBezTo>
                  <a:lnTo>
                    <a:pt x="65658" y="46078"/>
                  </a:lnTo>
                  <a:cubicBezTo>
                    <a:pt x="69280" y="46078"/>
                    <a:pt x="72215" y="49015"/>
                    <a:pt x="72215" y="52634"/>
                  </a:cubicBezTo>
                  <a:close/>
                  <a:moveTo>
                    <a:pt x="131227" y="105090"/>
                  </a:moveTo>
                  <a:cubicBezTo>
                    <a:pt x="131227" y="108709"/>
                    <a:pt x="128292" y="111646"/>
                    <a:pt x="124670" y="111646"/>
                  </a:cubicBezTo>
                  <a:lnTo>
                    <a:pt x="98443" y="111646"/>
                  </a:lnTo>
                  <a:cubicBezTo>
                    <a:pt x="94821" y="111646"/>
                    <a:pt x="91886" y="108709"/>
                    <a:pt x="91886" y="105090"/>
                  </a:cubicBezTo>
                  <a:lnTo>
                    <a:pt x="91886" y="52634"/>
                  </a:lnTo>
                  <a:cubicBezTo>
                    <a:pt x="91886" y="49015"/>
                    <a:pt x="94821" y="46078"/>
                    <a:pt x="98443" y="46078"/>
                  </a:cubicBezTo>
                  <a:lnTo>
                    <a:pt x="124670" y="46078"/>
                  </a:lnTo>
                  <a:cubicBezTo>
                    <a:pt x="128292" y="46078"/>
                    <a:pt x="131227" y="49015"/>
                    <a:pt x="131227" y="52634"/>
                  </a:cubicBezTo>
                  <a:close/>
                  <a:moveTo>
                    <a:pt x="190239" y="105090"/>
                  </a:moveTo>
                  <a:cubicBezTo>
                    <a:pt x="190239" y="108709"/>
                    <a:pt x="187304" y="111646"/>
                    <a:pt x="183682" y="111646"/>
                  </a:cubicBezTo>
                  <a:lnTo>
                    <a:pt x="157455" y="111646"/>
                  </a:lnTo>
                  <a:cubicBezTo>
                    <a:pt x="153833" y="111646"/>
                    <a:pt x="150898" y="108709"/>
                    <a:pt x="150898" y="105090"/>
                  </a:cubicBezTo>
                  <a:lnTo>
                    <a:pt x="150898" y="52634"/>
                  </a:lnTo>
                  <a:cubicBezTo>
                    <a:pt x="150898" y="49015"/>
                    <a:pt x="153833" y="46078"/>
                    <a:pt x="157455" y="46078"/>
                  </a:cubicBezTo>
                  <a:lnTo>
                    <a:pt x="183682" y="46078"/>
                  </a:lnTo>
                  <a:cubicBezTo>
                    <a:pt x="187304" y="46078"/>
                    <a:pt x="190239" y="49015"/>
                    <a:pt x="190239" y="5263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6F4E8B2-7446-4C40-A454-929186B434F7}"/>
                </a:ext>
              </a:extLst>
            </p:cNvPr>
            <p:cNvSpPr/>
            <p:nvPr/>
          </p:nvSpPr>
          <p:spPr>
            <a:xfrm>
              <a:off x="581136" y="8338266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30" y="32964"/>
                    <a:pt x="164101" y="27090"/>
                    <a:pt x="164101" y="19850"/>
                  </a:cubicBezTo>
                  <a:cubicBezTo>
                    <a:pt x="164101" y="12611"/>
                    <a:pt x="158230" y="6737"/>
                    <a:pt x="150988" y="6737"/>
                  </a:cubicBezTo>
                  <a:lnTo>
                    <a:pt x="19850" y="6737"/>
                  </a:lnTo>
                  <a:cubicBezTo>
                    <a:pt x="12608" y="6737"/>
                    <a:pt x="6737" y="12611"/>
                    <a:pt x="6737" y="19850"/>
                  </a:cubicBezTo>
                  <a:cubicBezTo>
                    <a:pt x="6737" y="27090"/>
                    <a:pt x="12608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668EAF22-67DD-46A0-8057-1D0108EA6E87}"/>
                </a:ext>
              </a:extLst>
            </p:cNvPr>
            <p:cNvSpPr/>
            <p:nvPr/>
          </p:nvSpPr>
          <p:spPr>
            <a:xfrm>
              <a:off x="554908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6 w 215568"/>
                <a:gd name="connsiteY7" fmla="*/ 111646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68" y="38856"/>
                    <a:pt x="91310" y="33009"/>
                    <a:pt x="98533" y="32964"/>
                  </a:cubicBezTo>
                  <a:lnTo>
                    <a:pt x="124760" y="32964"/>
                  </a:lnTo>
                  <a:cubicBezTo>
                    <a:pt x="132002" y="32964"/>
                    <a:pt x="137874" y="38839"/>
                    <a:pt x="137874" y="46078"/>
                  </a:cubicBezTo>
                  <a:lnTo>
                    <a:pt x="137874" y="111646"/>
                  </a:lnTo>
                  <a:lnTo>
                    <a:pt x="216556" y="111646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AE7423BD-C51E-4472-91C4-BE8E60D79000}"/>
              </a:ext>
            </a:extLst>
          </p:cNvPr>
          <p:cNvGrpSpPr/>
          <p:nvPr/>
        </p:nvGrpSpPr>
        <p:grpSpPr>
          <a:xfrm>
            <a:off x="890792" y="8338086"/>
            <a:ext cx="323352" cy="321959"/>
            <a:chOff x="890792" y="8338086"/>
            <a:chExt cx="323352" cy="321959"/>
          </a:xfrm>
        </p:grpSpPr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6B07144F-AE35-449A-B9C9-E6ACA5713854}"/>
                </a:ext>
              </a:extLst>
            </p:cNvPr>
            <p:cNvSpPr/>
            <p:nvPr/>
          </p:nvSpPr>
          <p:spPr>
            <a:xfrm>
              <a:off x="1003200" y="8338086"/>
              <a:ext cx="98802" cy="260478"/>
            </a:xfrm>
            <a:custGeom>
              <a:avLst/>
              <a:gdLst>
                <a:gd name="connsiteX0" fmla="*/ 98533 w 98802"/>
                <a:gd name="connsiteY0" fmla="*/ 134011 h 260478"/>
                <a:gd name="connsiteX1" fmla="*/ 96646 w 98802"/>
                <a:gd name="connsiteY1" fmla="*/ 129430 h 260478"/>
                <a:gd name="connsiteX2" fmla="*/ 65658 w 98802"/>
                <a:gd name="connsiteY2" fmla="*/ 98533 h 260478"/>
                <a:gd name="connsiteX3" fmla="*/ 65658 w 98802"/>
                <a:gd name="connsiteY3" fmla="*/ 65748 h 260478"/>
                <a:gd name="connsiteX4" fmla="*/ 85329 w 98802"/>
                <a:gd name="connsiteY4" fmla="*/ 65748 h 260478"/>
                <a:gd name="connsiteX5" fmla="*/ 98443 w 98802"/>
                <a:gd name="connsiteY5" fmla="*/ 52634 h 260478"/>
                <a:gd name="connsiteX6" fmla="*/ 85329 w 98802"/>
                <a:gd name="connsiteY6" fmla="*/ 39521 h 260478"/>
                <a:gd name="connsiteX7" fmla="*/ 65658 w 98802"/>
                <a:gd name="connsiteY7" fmla="*/ 39521 h 260478"/>
                <a:gd name="connsiteX8" fmla="*/ 65658 w 98802"/>
                <a:gd name="connsiteY8" fmla="*/ 19850 h 260478"/>
                <a:gd name="connsiteX9" fmla="*/ 52545 w 98802"/>
                <a:gd name="connsiteY9" fmla="*/ 6737 h 260478"/>
                <a:gd name="connsiteX10" fmla="*/ 39431 w 98802"/>
                <a:gd name="connsiteY10" fmla="*/ 19850 h 260478"/>
                <a:gd name="connsiteX11" fmla="*/ 39431 w 98802"/>
                <a:gd name="connsiteY11" fmla="*/ 39521 h 260478"/>
                <a:gd name="connsiteX12" fmla="*/ 19850 w 98802"/>
                <a:gd name="connsiteY12" fmla="*/ 39521 h 260478"/>
                <a:gd name="connsiteX13" fmla="*/ 6737 w 98802"/>
                <a:gd name="connsiteY13" fmla="*/ 52634 h 260478"/>
                <a:gd name="connsiteX14" fmla="*/ 19850 w 98802"/>
                <a:gd name="connsiteY14" fmla="*/ 65748 h 260478"/>
                <a:gd name="connsiteX15" fmla="*/ 39521 w 98802"/>
                <a:gd name="connsiteY15" fmla="*/ 65748 h 260478"/>
                <a:gd name="connsiteX16" fmla="*/ 39521 w 98802"/>
                <a:gd name="connsiteY16" fmla="*/ 98533 h 260478"/>
                <a:gd name="connsiteX17" fmla="*/ 8713 w 98802"/>
                <a:gd name="connsiteY17" fmla="*/ 129430 h 260478"/>
                <a:gd name="connsiteX18" fmla="*/ 6737 w 98802"/>
                <a:gd name="connsiteY18" fmla="*/ 134011 h 260478"/>
                <a:gd name="connsiteX19" fmla="*/ 6737 w 98802"/>
                <a:gd name="connsiteY19" fmla="*/ 255897 h 260478"/>
                <a:gd name="connsiteX20" fmla="*/ 98533 w 98802"/>
                <a:gd name="connsiteY20" fmla="*/ 25589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802" h="260478">
                  <a:moveTo>
                    <a:pt x="98533" y="134011"/>
                  </a:moveTo>
                  <a:cubicBezTo>
                    <a:pt x="98551" y="132296"/>
                    <a:pt x="97868" y="130643"/>
                    <a:pt x="96646" y="129430"/>
                  </a:cubicBezTo>
                  <a:lnTo>
                    <a:pt x="65658" y="98533"/>
                  </a:lnTo>
                  <a:lnTo>
                    <a:pt x="65658" y="65748"/>
                  </a:lnTo>
                  <a:lnTo>
                    <a:pt x="85329" y="65748"/>
                  </a:lnTo>
                  <a:cubicBezTo>
                    <a:pt x="92569" y="65748"/>
                    <a:pt x="98443" y="59874"/>
                    <a:pt x="98443" y="52634"/>
                  </a:cubicBezTo>
                  <a:cubicBezTo>
                    <a:pt x="98443" y="45395"/>
                    <a:pt x="92569" y="39521"/>
                    <a:pt x="85329" y="39521"/>
                  </a:cubicBezTo>
                  <a:lnTo>
                    <a:pt x="65658" y="39521"/>
                  </a:lnTo>
                  <a:lnTo>
                    <a:pt x="65658" y="19850"/>
                  </a:lnTo>
                  <a:cubicBezTo>
                    <a:pt x="65658" y="12611"/>
                    <a:pt x="59784" y="6737"/>
                    <a:pt x="52545" y="6737"/>
                  </a:cubicBezTo>
                  <a:cubicBezTo>
                    <a:pt x="45305" y="6737"/>
                    <a:pt x="39431" y="12611"/>
                    <a:pt x="39431" y="19850"/>
                  </a:cubicBezTo>
                  <a:lnTo>
                    <a:pt x="39431" y="39521"/>
                  </a:lnTo>
                  <a:lnTo>
                    <a:pt x="19850" y="39521"/>
                  </a:lnTo>
                  <a:cubicBezTo>
                    <a:pt x="12611" y="39521"/>
                    <a:pt x="6737" y="45395"/>
                    <a:pt x="6737" y="52634"/>
                  </a:cubicBezTo>
                  <a:cubicBezTo>
                    <a:pt x="6737" y="59874"/>
                    <a:pt x="12611" y="65748"/>
                    <a:pt x="19850" y="65748"/>
                  </a:cubicBezTo>
                  <a:lnTo>
                    <a:pt x="39521" y="65748"/>
                  </a:lnTo>
                  <a:lnTo>
                    <a:pt x="39521" y="98533"/>
                  </a:lnTo>
                  <a:lnTo>
                    <a:pt x="8713" y="129430"/>
                  </a:lnTo>
                  <a:cubicBezTo>
                    <a:pt x="7464" y="130634"/>
                    <a:pt x="6754" y="132278"/>
                    <a:pt x="6737" y="134011"/>
                  </a:cubicBezTo>
                  <a:lnTo>
                    <a:pt x="6737" y="255897"/>
                  </a:lnTo>
                  <a:lnTo>
                    <a:pt x="98533" y="25589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FB4330C9-A6D5-4B69-8AFF-386CB1BE54A4}"/>
                </a:ext>
              </a:extLst>
            </p:cNvPr>
            <p:cNvSpPr/>
            <p:nvPr/>
          </p:nvSpPr>
          <p:spPr>
            <a:xfrm>
              <a:off x="1108110" y="8502008"/>
              <a:ext cx="71856" cy="89820"/>
            </a:xfrm>
            <a:custGeom>
              <a:avLst/>
              <a:gdLst>
                <a:gd name="connsiteX0" fmla="*/ 65748 w 71856"/>
                <a:gd name="connsiteY0" fmla="*/ 37276 h 89820"/>
                <a:gd name="connsiteX1" fmla="*/ 61886 w 71856"/>
                <a:gd name="connsiteY1" fmla="*/ 31257 h 89820"/>
                <a:gd name="connsiteX2" fmla="*/ 6737 w 71856"/>
                <a:gd name="connsiteY2" fmla="*/ 6737 h 89820"/>
                <a:gd name="connsiteX3" fmla="*/ 6737 w 71856"/>
                <a:gd name="connsiteY3" fmla="*/ 91976 h 89820"/>
                <a:gd name="connsiteX4" fmla="*/ 65748 w 71856"/>
                <a:gd name="connsiteY4" fmla="*/ 9197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89820">
                  <a:moveTo>
                    <a:pt x="65748" y="37276"/>
                  </a:moveTo>
                  <a:cubicBezTo>
                    <a:pt x="65739" y="34689"/>
                    <a:pt x="64230" y="32344"/>
                    <a:pt x="61886" y="31257"/>
                  </a:cubicBezTo>
                  <a:lnTo>
                    <a:pt x="6737" y="6737"/>
                  </a:lnTo>
                  <a:lnTo>
                    <a:pt x="6737" y="91976"/>
                  </a:lnTo>
                  <a:lnTo>
                    <a:pt x="65748" y="9197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752E2274-5DB5-431F-B535-8B25A0A81262}"/>
                </a:ext>
              </a:extLst>
            </p:cNvPr>
            <p:cNvSpPr/>
            <p:nvPr/>
          </p:nvSpPr>
          <p:spPr>
            <a:xfrm>
              <a:off x="931075" y="8502008"/>
              <a:ext cx="71856" cy="89820"/>
            </a:xfrm>
            <a:custGeom>
              <a:avLst/>
              <a:gdLst>
                <a:gd name="connsiteX0" fmla="*/ 65928 w 71856"/>
                <a:gd name="connsiteY0" fmla="*/ 6737 h 89820"/>
                <a:gd name="connsiteX1" fmla="*/ 10689 w 71856"/>
                <a:gd name="connsiteY1" fmla="*/ 30898 h 89820"/>
                <a:gd name="connsiteX2" fmla="*/ 6737 w 71856"/>
                <a:gd name="connsiteY2" fmla="*/ 36916 h 89820"/>
                <a:gd name="connsiteX3" fmla="*/ 6737 w 71856"/>
                <a:gd name="connsiteY3" fmla="*/ 91617 h 89820"/>
                <a:gd name="connsiteX4" fmla="*/ 65928 w 71856"/>
                <a:gd name="connsiteY4" fmla="*/ 9161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89820">
                  <a:moveTo>
                    <a:pt x="65928" y="6737"/>
                  </a:moveTo>
                  <a:lnTo>
                    <a:pt x="10689" y="30898"/>
                  </a:lnTo>
                  <a:cubicBezTo>
                    <a:pt x="8290" y="31940"/>
                    <a:pt x="6737" y="34303"/>
                    <a:pt x="6737" y="36916"/>
                  </a:cubicBezTo>
                  <a:lnTo>
                    <a:pt x="6737" y="91617"/>
                  </a:lnTo>
                  <a:lnTo>
                    <a:pt x="65928" y="9161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98DCA619-06E4-4CC6-9E6F-D5A6E23A8458}"/>
                </a:ext>
              </a:extLst>
            </p:cNvPr>
            <p:cNvSpPr/>
            <p:nvPr/>
          </p:nvSpPr>
          <p:spPr>
            <a:xfrm>
              <a:off x="890792" y="8633099"/>
              <a:ext cx="323352" cy="26946"/>
            </a:xfrm>
            <a:custGeom>
              <a:avLst/>
              <a:gdLst>
                <a:gd name="connsiteX0" fmla="*/ 312797 w 323352"/>
                <a:gd name="connsiteY0" fmla="*/ 6782 h 26946"/>
                <a:gd name="connsiteX1" fmla="*/ 17559 w 323352"/>
                <a:gd name="connsiteY1" fmla="*/ 6782 h 26946"/>
                <a:gd name="connsiteX2" fmla="*/ 6782 w 323352"/>
                <a:gd name="connsiteY2" fmla="*/ 15675 h 26946"/>
                <a:gd name="connsiteX3" fmla="*/ 15672 w 323352"/>
                <a:gd name="connsiteY3" fmla="*/ 26453 h 26946"/>
                <a:gd name="connsiteX4" fmla="*/ 17559 w 323352"/>
                <a:gd name="connsiteY4" fmla="*/ 26453 h 26946"/>
                <a:gd name="connsiteX5" fmla="*/ 312797 w 323352"/>
                <a:gd name="connsiteY5" fmla="*/ 26453 h 26946"/>
                <a:gd name="connsiteX6" fmla="*/ 321689 w 323352"/>
                <a:gd name="connsiteY6" fmla="*/ 15675 h 26946"/>
                <a:gd name="connsiteX7" fmla="*/ 312797 w 323352"/>
                <a:gd name="connsiteY7" fmla="*/ 678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2797" y="6782"/>
                  </a:moveTo>
                  <a:lnTo>
                    <a:pt x="17559" y="6782"/>
                  </a:lnTo>
                  <a:cubicBezTo>
                    <a:pt x="12125" y="6262"/>
                    <a:pt x="7302" y="10240"/>
                    <a:pt x="6782" y="15675"/>
                  </a:cubicBezTo>
                  <a:cubicBezTo>
                    <a:pt x="6263" y="21109"/>
                    <a:pt x="10247" y="25932"/>
                    <a:pt x="15672" y="26453"/>
                  </a:cubicBezTo>
                  <a:cubicBezTo>
                    <a:pt x="16301" y="26516"/>
                    <a:pt x="16930" y="26516"/>
                    <a:pt x="17559" y="26453"/>
                  </a:cubicBezTo>
                  <a:lnTo>
                    <a:pt x="312797" y="26453"/>
                  </a:lnTo>
                  <a:cubicBezTo>
                    <a:pt x="318231" y="25932"/>
                    <a:pt x="322210" y="21109"/>
                    <a:pt x="321689" y="15675"/>
                  </a:cubicBezTo>
                  <a:cubicBezTo>
                    <a:pt x="321240" y="10959"/>
                    <a:pt x="317513" y="7232"/>
                    <a:pt x="312797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90BC1EEF-FD9D-4AC8-A47F-6788792E98FC}"/>
                </a:ext>
              </a:extLst>
            </p:cNvPr>
            <p:cNvSpPr/>
            <p:nvPr/>
          </p:nvSpPr>
          <p:spPr>
            <a:xfrm>
              <a:off x="917017" y="8600315"/>
              <a:ext cx="269460" cy="26946"/>
            </a:xfrm>
            <a:custGeom>
              <a:avLst/>
              <a:gdLst>
                <a:gd name="connsiteX0" fmla="*/ 17561 w 269460"/>
                <a:gd name="connsiteY0" fmla="*/ 26453 h 26946"/>
                <a:gd name="connsiteX1" fmla="*/ 260075 w 269460"/>
                <a:gd name="connsiteY1" fmla="*/ 26453 h 26946"/>
                <a:gd name="connsiteX2" fmla="*/ 268967 w 269460"/>
                <a:gd name="connsiteY2" fmla="*/ 15674 h 26946"/>
                <a:gd name="connsiteX3" fmla="*/ 260075 w 269460"/>
                <a:gd name="connsiteY3" fmla="*/ 6782 h 26946"/>
                <a:gd name="connsiteX4" fmla="*/ 17561 w 269460"/>
                <a:gd name="connsiteY4" fmla="*/ 6782 h 26946"/>
                <a:gd name="connsiteX5" fmla="*/ 6782 w 269460"/>
                <a:gd name="connsiteY5" fmla="*/ 15674 h 26946"/>
                <a:gd name="connsiteX6" fmla="*/ 15674 w 269460"/>
                <a:gd name="connsiteY6" fmla="*/ 26453 h 26946"/>
                <a:gd name="connsiteX7" fmla="*/ 17561 w 269460"/>
                <a:gd name="connsiteY7" fmla="*/ 26453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0" h="26946">
                  <a:moveTo>
                    <a:pt x="17561" y="26453"/>
                  </a:moveTo>
                  <a:lnTo>
                    <a:pt x="260075" y="26453"/>
                  </a:lnTo>
                  <a:cubicBezTo>
                    <a:pt x="265509" y="25932"/>
                    <a:pt x="269488" y="21108"/>
                    <a:pt x="268967" y="15674"/>
                  </a:cubicBezTo>
                  <a:cubicBezTo>
                    <a:pt x="268518" y="10968"/>
                    <a:pt x="264790" y="7231"/>
                    <a:pt x="260075" y="6782"/>
                  </a:cubicBezTo>
                  <a:lnTo>
                    <a:pt x="17561" y="6782"/>
                  </a:lnTo>
                  <a:cubicBezTo>
                    <a:pt x="12127" y="6261"/>
                    <a:pt x="7303" y="10249"/>
                    <a:pt x="6782" y="15674"/>
                  </a:cubicBezTo>
                  <a:cubicBezTo>
                    <a:pt x="6261" y="21108"/>
                    <a:pt x="10249" y="25932"/>
                    <a:pt x="15674" y="26453"/>
                  </a:cubicBezTo>
                  <a:cubicBezTo>
                    <a:pt x="16303" y="26515"/>
                    <a:pt x="16932" y="26515"/>
                    <a:pt x="17561" y="2645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6B87F8B0-FE5E-40BB-AED1-8D24EA969EB2}"/>
              </a:ext>
            </a:extLst>
          </p:cNvPr>
          <p:cNvGrpSpPr/>
          <p:nvPr/>
        </p:nvGrpSpPr>
        <p:grpSpPr>
          <a:xfrm>
            <a:off x="1333559" y="8338266"/>
            <a:ext cx="215568" cy="326406"/>
            <a:chOff x="1333559" y="8338266"/>
            <a:chExt cx="215568" cy="326406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C63D656B-A290-4630-BC36-B8DD509726B7}"/>
                </a:ext>
              </a:extLst>
            </p:cNvPr>
            <p:cNvSpPr/>
            <p:nvPr/>
          </p:nvSpPr>
          <p:spPr>
            <a:xfrm>
              <a:off x="1333559" y="8377428"/>
              <a:ext cx="215568" cy="170658"/>
            </a:xfrm>
            <a:custGeom>
              <a:avLst/>
              <a:gdLst>
                <a:gd name="connsiteX0" fmla="*/ 203442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556 w 215568"/>
                <a:gd name="connsiteY4" fmla="*/ 164461 h 170658"/>
                <a:gd name="connsiteX5" fmla="*/ 216556 w 215568"/>
                <a:gd name="connsiteY5" fmla="*/ 19850 h 170658"/>
                <a:gd name="connsiteX6" fmla="*/ 203442 w 215568"/>
                <a:gd name="connsiteY6" fmla="*/ 6737 h 170658"/>
                <a:gd name="connsiteX7" fmla="*/ 150988 w 215568"/>
                <a:gd name="connsiteY7" fmla="*/ 105090 h 170658"/>
                <a:gd name="connsiteX8" fmla="*/ 131317 w 215568"/>
                <a:gd name="connsiteY8" fmla="*/ 105090 h 170658"/>
                <a:gd name="connsiteX9" fmla="*/ 131317 w 215568"/>
                <a:gd name="connsiteY9" fmla="*/ 124760 h 170658"/>
                <a:gd name="connsiteX10" fmla="*/ 125479 w 215568"/>
                <a:gd name="connsiteY10" fmla="*/ 138682 h 170658"/>
                <a:gd name="connsiteX11" fmla="*/ 97787 w 215568"/>
                <a:gd name="connsiteY11" fmla="*/ 138835 h 170658"/>
                <a:gd name="connsiteX12" fmla="*/ 91976 w 215568"/>
                <a:gd name="connsiteY12" fmla="*/ 124760 h 170658"/>
                <a:gd name="connsiteX13" fmla="*/ 91976 w 215568"/>
                <a:gd name="connsiteY13" fmla="*/ 105090 h 170658"/>
                <a:gd name="connsiteX14" fmla="*/ 72305 w 215568"/>
                <a:gd name="connsiteY14" fmla="*/ 105090 h 170658"/>
                <a:gd name="connsiteX15" fmla="*/ 58383 w 215568"/>
                <a:gd name="connsiteY15" fmla="*/ 99341 h 170658"/>
                <a:gd name="connsiteX16" fmla="*/ 52635 w 215568"/>
                <a:gd name="connsiteY16" fmla="*/ 85419 h 170658"/>
                <a:gd name="connsiteX17" fmla="*/ 72126 w 215568"/>
                <a:gd name="connsiteY17" fmla="*/ 65748 h 170658"/>
                <a:gd name="connsiteX18" fmla="*/ 72305 w 215568"/>
                <a:gd name="connsiteY18" fmla="*/ 65748 h 170658"/>
                <a:gd name="connsiteX19" fmla="*/ 91976 w 215568"/>
                <a:gd name="connsiteY19" fmla="*/ 65748 h 170658"/>
                <a:gd name="connsiteX20" fmla="*/ 91976 w 215568"/>
                <a:gd name="connsiteY20" fmla="*/ 46078 h 170658"/>
                <a:gd name="connsiteX21" fmla="*/ 111646 w 215568"/>
                <a:gd name="connsiteY21" fmla="*/ 26407 h 170658"/>
                <a:gd name="connsiteX22" fmla="*/ 131317 w 215568"/>
                <a:gd name="connsiteY22" fmla="*/ 46078 h 170658"/>
                <a:gd name="connsiteX23" fmla="*/ 131317 w 215568"/>
                <a:gd name="connsiteY23" fmla="*/ 65658 h 170658"/>
                <a:gd name="connsiteX24" fmla="*/ 150988 w 215568"/>
                <a:gd name="connsiteY24" fmla="*/ 65658 h 170658"/>
                <a:gd name="connsiteX25" fmla="*/ 170658 w 215568"/>
                <a:gd name="connsiteY25" fmla="*/ 85329 h 170658"/>
                <a:gd name="connsiteX26" fmla="*/ 150988 w 215568"/>
                <a:gd name="connsiteY26" fmla="*/ 105000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5568" h="170658">
                  <a:moveTo>
                    <a:pt x="203442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164461"/>
                  </a:lnTo>
                  <a:lnTo>
                    <a:pt x="216556" y="164461"/>
                  </a:lnTo>
                  <a:lnTo>
                    <a:pt x="216556" y="19850"/>
                  </a:lnTo>
                  <a:cubicBezTo>
                    <a:pt x="216511" y="12629"/>
                    <a:pt x="210664" y="6781"/>
                    <a:pt x="203442" y="6737"/>
                  </a:cubicBezTo>
                  <a:close/>
                  <a:moveTo>
                    <a:pt x="150988" y="105090"/>
                  </a:moveTo>
                  <a:lnTo>
                    <a:pt x="131317" y="105090"/>
                  </a:lnTo>
                  <a:lnTo>
                    <a:pt x="131317" y="124760"/>
                  </a:lnTo>
                  <a:cubicBezTo>
                    <a:pt x="131326" y="129997"/>
                    <a:pt x="129224" y="135017"/>
                    <a:pt x="125479" y="138682"/>
                  </a:cubicBezTo>
                  <a:cubicBezTo>
                    <a:pt x="117871" y="146371"/>
                    <a:pt x="105476" y="146443"/>
                    <a:pt x="97787" y="138835"/>
                  </a:cubicBezTo>
                  <a:cubicBezTo>
                    <a:pt x="94033" y="135125"/>
                    <a:pt x="91931" y="130042"/>
                    <a:pt x="91976" y="124760"/>
                  </a:cubicBezTo>
                  <a:lnTo>
                    <a:pt x="91976" y="105090"/>
                  </a:lnTo>
                  <a:lnTo>
                    <a:pt x="72305" y="105090"/>
                  </a:lnTo>
                  <a:cubicBezTo>
                    <a:pt x="67087" y="105098"/>
                    <a:pt x="62075" y="103033"/>
                    <a:pt x="58383" y="99341"/>
                  </a:cubicBezTo>
                  <a:cubicBezTo>
                    <a:pt x="54664" y="95667"/>
                    <a:pt x="52590" y="90646"/>
                    <a:pt x="52635" y="85419"/>
                  </a:cubicBezTo>
                  <a:cubicBezTo>
                    <a:pt x="52581" y="74604"/>
                    <a:pt x="61311" y="65802"/>
                    <a:pt x="72126" y="65748"/>
                  </a:cubicBezTo>
                  <a:cubicBezTo>
                    <a:pt x="72188" y="65748"/>
                    <a:pt x="72242" y="65748"/>
                    <a:pt x="72305" y="65748"/>
                  </a:cubicBezTo>
                  <a:lnTo>
                    <a:pt x="91976" y="65748"/>
                  </a:lnTo>
                  <a:lnTo>
                    <a:pt x="91976" y="46078"/>
                  </a:lnTo>
                  <a:cubicBezTo>
                    <a:pt x="91976" y="35209"/>
                    <a:pt x="100787" y="26407"/>
                    <a:pt x="111646" y="26407"/>
                  </a:cubicBezTo>
                  <a:cubicBezTo>
                    <a:pt x="122515" y="26407"/>
                    <a:pt x="131317" y="35209"/>
                    <a:pt x="131317" y="46078"/>
                  </a:cubicBezTo>
                  <a:lnTo>
                    <a:pt x="131317" y="65658"/>
                  </a:lnTo>
                  <a:lnTo>
                    <a:pt x="150988" y="65658"/>
                  </a:lnTo>
                  <a:cubicBezTo>
                    <a:pt x="161856" y="65658"/>
                    <a:pt x="170658" y="74461"/>
                    <a:pt x="170658" y="85329"/>
                  </a:cubicBezTo>
                  <a:cubicBezTo>
                    <a:pt x="170658" y="96198"/>
                    <a:pt x="161856" y="105000"/>
                    <a:pt x="150988" y="10500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C9E3AD2-9531-4A23-AD32-9D2D02E35CE1}"/>
                </a:ext>
              </a:extLst>
            </p:cNvPr>
            <p:cNvSpPr/>
            <p:nvPr/>
          </p:nvSpPr>
          <p:spPr>
            <a:xfrm>
              <a:off x="1359786" y="8338266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CA41917-8E66-44A9-844E-85C17CE842DB}"/>
                </a:ext>
              </a:extLst>
            </p:cNvPr>
            <p:cNvSpPr/>
            <p:nvPr/>
          </p:nvSpPr>
          <p:spPr>
            <a:xfrm>
              <a:off x="1333559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599 w 215568"/>
                <a:gd name="connsiteY1" fmla="*/ 111646 h 116766"/>
                <a:gd name="connsiteX2" fmla="*/ 85599 w 215568"/>
                <a:gd name="connsiteY2" fmla="*/ 46078 h 116766"/>
                <a:gd name="connsiteX3" fmla="*/ 98712 w 215568"/>
                <a:gd name="connsiteY3" fmla="*/ 32964 h 116766"/>
                <a:gd name="connsiteX4" fmla="*/ 124940 w 215568"/>
                <a:gd name="connsiteY4" fmla="*/ 32964 h 116766"/>
                <a:gd name="connsiteX5" fmla="*/ 138053 w 215568"/>
                <a:gd name="connsiteY5" fmla="*/ 46078 h 116766"/>
                <a:gd name="connsiteX6" fmla="*/ 138053 w 215568"/>
                <a:gd name="connsiteY6" fmla="*/ 111646 h 116766"/>
                <a:gd name="connsiteX7" fmla="*/ 216736 w 215568"/>
                <a:gd name="connsiteY7" fmla="*/ 111646 h 116766"/>
                <a:gd name="connsiteX8" fmla="*/ 21673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599" y="111646"/>
                  </a:lnTo>
                  <a:lnTo>
                    <a:pt x="85599" y="46078"/>
                  </a:lnTo>
                  <a:cubicBezTo>
                    <a:pt x="85599" y="38839"/>
                    <a:pt x="91473" y="32964"/>
                    <a:pt x="98712" y="32964"/>
                  </a:cubicBezTo>
                  <a:lnTo>
                    <a:pt x="124940" y="32964"/>
                  </a:lnTo>
                  <a:cubicBezTo>
                    <a:pt x="132161" y="33009"/>
                    <a:pt x="138009" y="38856"/>
                    <a:pt x="138053" y="46078"/>
                  </a:cubicBezTo>
                  <a:lnTo>
                    <a:pt x="138053" y="111646"/>
                  </a:lnTo>
                  <a:lnTo>
                    <a:pt x="216736" y="111646"/>
                  </a:lnTo>
                  <a:lnTo>
                    <a:pt x="21673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A0F2E8E9-85F6-4550-8B9D-4828DAE48D79}"/>
              </a:ext>
            </a:extLst>
          </p:cNvPr>
          <p:cNvGrpSpPr/>
          <p:nvPr/>
        </p:nvGrpSpPr>
        <p:grpSpPr>
          <a:xfrm>
            <a:off x="1722659" y="8338266"/>
            <a:ext cx="215748" cy="326406"/>
            <a:chOff x="1722659" y="8338266"/>
            <a:chExt cx="215748" cy="326406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573793D5-450A-4AFE-9167-44EB8BED76DD}"/>
                </a:ext>
              </a:extLst>
            </p:cNvPr>
            <p:cNvSpPr/>
            <p:nvPr/>
          </p:nvSpPr>
          <p:spPr>
            <a:xfrm>
              <a:off x="1794751" y="8434104"/>
              <a:ext cx="71856" cy="71856"/>
            </a:xfrm>
            <a:custGeom>
              <a:avLst/>
              <a:gdLst>
                <a:gd name="connsiteX0" fmla="*/ 56171 w 71856"/>
                <a:gd name="connsiteY0" fmla="*/ 6737 h 71856"/>
                <a:gd name="connsiteX1" fmla="*/ 39734 w 71856"/>
                <a:gd name="connsiteY1" fmla="*/ 15719 h 71856"/>
                <a:gd name="connsiteX2" fmla="*/ 23297 w 71856"/>
                <a:gd name="connsiteY2" fmla="*/ 6737 h 71856"/>
                <a:gd name="connsiteX3" fmla="*/ 6770 w 71856"/>
                <a:gd name="connsiteY3" fmla="*/ 35209 h 71856"/>
                <a:gd name="connsiteX4" fmla="*/ 6770 w 71856"/>
                <a:gd name="connsiteY4" fmla="*/ 36467 h 71856"/>
                <a:gd name="connsiteX5" fmla="*/ 19974 w 71856"/>
                <a:gd name="connsiteY5" fmla="*/ 54970 h 71856"/>
                <a:gd name="connsiteX6" fmla="*/ 19076 w 71856"/>
                <a:gd name="connsiteY6" fmla="*/ 60808 h 71856"/>
                <a:gd name="connsiteX7" fmla="*/ 60213 w 71856"/>
                <a:gd name="connsiteY7" fmla="*/ 60808 h 71856"/>
                <a:gd name="connsiteX8" fmla="*/ 59315 w 71856"/>
                <a:gd name="connsiteY8" fmla="*/ 54970 h 71856"/>
                <a:gd name="connsiteX9" fmla="*/ 72429 w 71856"/>
                <a:gd name="connsiteY9" fmla="*/ 36467 h 71856"/>
                <a:gd name="connsiteX10" fmla="*/ 72429 w 71856"/>
                <a:gd name="connsiteY10" fmla="*/ 35209 h 71856"/>
                <a:gd name="connsiteX11" fmla="*/ 56171 w 71856"/>
                <a:gd name="connsiteY11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856" h="71856">
                  <a:moveTo>
                    <a:pt x="56171" y="6737"/>
                  </a:moveTo>
                  <a:cubicBezTo>
                    <a:pt x="52569" y="12323"/>
                    <a:pt x="46381" y="15710"/>
                    <a:pt x="39734" y="15719"/>
                  </a:cubicBezTo>
                  <a:cubicBezTo>
                    <a:pt x="33078" y="15745"/>
                    <a:pt x="26872" y="12350"/>
                    <a:pt x="23297" y="6737"/>
                  </a:cubicBezTo>
                  <a:cubicBezTo>
                    <a:pt x="13094" y="12584"/>
                    <a:pt x="6788" y="23443"/>
                    <a:pt x="6770" y="35209"/>
                  </a:cubicBezTo>
                  <a:cubicBezTo>
                    <a:pt x="6725" y="35623"/>
                    <a:pt x="6725" y="36045"/>
                    <a:pt x="6770" y="36467"/>
                  </a:cubicBezTo>
                  <a:cubicBezTo>
                    <a:pt x="14629" y="39233"/>
                    <a:pt x="19920" y="46635"/>
                    <a:pt x="19974" y="54970"/>
                  </a:cubicBezTo>
                  <a:cubicBezTo>
                    <a:pt x="19956" y="56946"/>
                    <a:pt x="19659" y="58913"/>
                    <a:pt x="19076" y="60808"/>
                  </a:cubicBezTo>
                  <a:cubicBezTo>
                    <a:pt x="31066" y="70518"/>
                    <a:pt x="48222" y="70518"/>
                    <a:pt x="60213" y="60808"/>
                  </a:cubicBezTo>
                  <a:cubicBezTo>
                    <a:pt x="59593" y="58922"/>
                    <a:pt x="59288" y="56955"/>
                    <a:pt x="59315" y="54970"/>
                  </a:cubicBezTo>
                  <a:cubicBezTo>
                    <a:pt x="59333" y="46652"/>
                    <a:pt x="64587" y="39243"/>
                    <a:pt x="72429" y="36467"/>
                  </a:cubicBezTo>
                  <a:cubicBezTo>
                    <a:pt x="72473" y="36045"/>
                    <a:pt x="72473" y="35623"/>
                    <a:pt x="72429" y="35209"/>
                  </a:cubicBezTo>
                  <a:cubicBezTo>
                    <a:pt x="72447" y="23506"/>
                    <a:pt x="66258" y="12664"/>
                    <a:pt x="56171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82C6E732-79E6-4618-8B66-29ACF81E26A3}"/>
                </a:ext>
              </a:extLst>
            </p:cNvPr>
            <p:cNvSpPr/>
            <p:nvPr/>
          </p:nvSpPr>
          <p:spPr>
            <a:xfrm>
              <a:off x="1722659" y="8377428"/>
              <a:ext cx="215568" cy="170658"/>
            </a:xfrm>
            <a:custGeom>
              <a:avLst/>
              <a:gdLst>
                <a:gd name="connsiteX0" fmla="*/ 203622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556 w 215568"/>
                <a:gd name="connsiteY4" fmla="*/ 164461 h 170658"/>
                <a:gd name="connsiteX5" fmla="*/ 216556 w 215568"/>
                <a:gd name="connsiteY5" fmla="*/ 19850 h 170658"/>
                <a:gd name="connsiteX6" fmla="*/ 203622 w 215568"/>
                <a:gd name="connsiteY6" fmla="*/ 6737 h 170658"/>
                <a:gd name="connsiteX7" fmla="*/ 151167 w 215568"/>
                <a:gd name="connsiteY7" fmla="*/ 131317 h 170658"/>
                <a:gd name="connsiteX8" fmla="*/ 140119 w 215568"/>
                <a:gd name="connsiteY8" fmla="*/ 127994 h 170658"/>
                <a:gd name="connsiteX9" fmla="*/ 83443 w 215568"/>
                <a:gd name="connsiteY9" fmla="*/ 127994 h 170658"/>
                <a:gd name="connsiteX10" fmla="*/ 72485 w 215568"/>
                <a:gd name="connsiteY10" fmla="*/ 131317 h 170658"/>
                <a:gd name="connsiteX11" fmla="*/ 52841 w 215568"/>
                <a:gd name="connsiteY11" fmla="*/ 111619 h 170658"/>
                <a:gd name="connsiteX12" fmla="*/ 65838 w 215568"/>
                <a:gd name="connsiteY12" fmla="*/ 93143 h 170658"/>
                <a:gd name="connsiteX13" fmla="*/ 65838 w 215568"/>
                <a:gd name="connsiteY13" fmla="*/ 91886 h 170658"/>
                <a:gd name="connsiteX14" fmla="*/ 92784 w 215568"/>
                <a:gd name="connsiteY14" fmla="*/ 50210 h 170658"/>
                <a:gd name="connsiteX15" fmla="*/ 114925 w 215568"/>
                <a:gd name="connsiteY15" fmla="*/ 33368 h 170658"/>
                <a:gd name="connsiteX16" fmla="*/ 131766 w 215568"/>
                <a:gd name="connsiteY16" fmla="*/ 50210 h 170658"/>
                <a:gd name="connsiteX17" fmla="*/ 158712 w 215568"/>
                <a:gd name="connsiteY17" fmla="*/ 91886 h 170658"/>
                <a:gd name="connsiteX18" fmla="*/ 158712 w 215568"/>
                <a:gd name="connsiteY18" fmla="*/ 93143 h 170658"/>
                <a:gd name="connsiteX19" fmla="*/ 170541 w 215568"/>
                <a:gd name="connsiteY19" fmla="*/ 118320 h 170658"/>
                <a:gd name="connsiteX20" fmla="*/ 152155 w 215568"/>
                <a:gd name="connsiteY20" fmla="*/ 13131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568" h="170658">
                  <a:moveTo>
                    <a:pt x="203622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164461"/>
                  </a:lnTo>
                  <a:lnTo>
                    <a:pt x="216556" y="164461"/>
                  </a:lnTo>
                  <a:lnTo>
                    <a:pt x="216556" y="19850"/>
                  </a:lnTo>
                  <a:cubicBezTo>
                    <a:pt x="216511" y="12701"/>
                    <a:pt x="210772" y="6880"/>
                    <a:pt x="203622" y="6737"/>
                  </a:cubicBezTo>
                  <a:close/>
                  <a:moveTo>
                    <a:pt x="151167" y="131317"/>
                  </a:moveTo>
                  <a:cubicBezTo>
                    <a:pt x="147242" y="131317"/>
                    <a:pt x="143398" y="130159"/>
                    <a:pt x="140119" y="127994"/>
                  </a:cubicBezTo>
                  <a:cubicBezTo>
                    <a:pt x="123530" y="141179"/>
                    <a:pt x="100033" y="141179"/>
                    <a:pt x="83443" y="127994"/>
                  </a:cubicBezTo>
                  <a:cubicBezTo>
                    <a:pt x="80191" y="130149"/>
                    <a:pt x="76383" y="131308"/>
                    <a:pt x="72485" y="131317"/>
                  </a:cubicBezTo>
                  <a:cubicBezTo>
                    <a:pt x="61617" y="131299"/>
                    <a:pt x="52823" y="122479"/>
                    <a:pt x="52841" y="111619"/>
                  </a:cubicBezTo>
                  <a:cubicBezTo>
                    <a:pt x="52859" y="103338"/>
                    <a:pt x="58051" y="95955"/>
                    <a:pt x="65838" y="93143"/>
                  </a:cubicBezTo>
                  <a:cubicBezTo>
                    <a:pt x="65793" y="92721"/>
                    <a:pt x="65793" y="92308"/>
                    <a:pt x="65838" y="91886"/>
                  </a:cubicBezTo>
                  <a:cubicBezTo>
                    <a:pt x="65883" y="73913"/>
                    <a:pt x="76419" y="57629"/>
                    <a:pt x="92784" y="50210"/>
                  </a:cubicBezTo>
                  <a:cubicBezTo>
                    <a:pt x="94248" y="39440"/>
                    <a:pt x="104164" y="31904"/>
                    <a:pt x="114925" y="33368"/>
                  </a:cubicBezTo>
                  <a:cubicBezTo>
                    <a:pt x="123682" y="34563"/>
                    <a:pt x="130571" y="41452"/>
                    <a:pt x="131766" y="50210"/>
                  </a:cubicBezTo>
                  <a:cubicBezTo>
                    <a:pt x="148113" y="57646"/>
                    <a:pt x="158640" y="73922"/>
                    <a:pt x="158712" y="91886"/>
                  </a:cubicBezTo>
                  <a:cubicBezTo>
                    <a:pt x="158757" y="92299"/>
                    <a:pt x="158757" y="92721"/>
                    <a:pt x="158712" y="93143"/>
                  </a:cubicBezTo>
                  <a:cubicBezTo>
                    <a:pt x="168934" y="96826"/>
                    <a:pt x="174224" y="108108"/>
                    <a:pt x="170541" y="118320"/>
                  </a:cubicBezTo>
                  <a:cubicBezTo>
                    <a:pt x="167739" y="126080"/>
                    <a:pt x="160401" y="131263"/>
                    <a:pt x="152155" y="1313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35AD740-FDAD-4988-B4EC-AA63387D7443}"/>
                </a:ext>
              </a:extLst>
            </p:cNvPr>
            <p:cNvSpPr/>
            <p:nvPr/>
          </p:nvSpPr>
          <p:spPr>
            <a:xfrm>
              <a:off x="1749066" y="8338266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C07129D-DE66-4EDD-B9AA-F9E0F6EDA6A5}"/>
                </a:ext>
              </a:extLst>
            </p:cNvPr>
            <p:cNvSpPr/>
            <p:nvPr/>
          </p:nvSpPr>
          <p:spPr>
            <a:xfrm>
              <a:off x="1722839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6 w 215568"/>
                <a:gd name="connsiteY7" fmla="*/ 111646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19" y="38839"/>
                    <a:pt x="91293" y="32964"/>
                    <a:pt x="98533" y="32964"/>
                  </a:cubicBezTo>
                  <a:lnTo>
                    <a:pt x="124760" y="32964"/>
                  </a:lnTo>
                  <a:cubicBezTo>
                    <a:pt x="131982" y="33009"/>
                    <a:pt x="137829" y="38856"/>
                    <a:pt x="137874" y="46078"/>
                  </a:cubicBezTo>
                  <a:lnTo>
                    <a:pt x="137874" y="111646"/>
                  </a:lnTo>
                  <a:lnTo>
                    <a:pt x="216556" y="111646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F6054352-16C7-4697-84E7-636C20FE3EDC}"/>
              </a:ext>
            </a:extLst>
          </p:cNvPr>
          <p:cNvGrpSpPr/>
          <p:nvPr/>
        </p:nvGrpSpPr>
        <p:grpSpPr>
          <a:xfrm>
            <a:off x="2059664" y="8338266"/>
            <a:ext cx="321688" cy="326406"/>
            <a:chOff x="2059664" y="8338266"/>
            <a:chExt cx="321688" cy="326406"/>
          </a:xfrm>
        </p:grpSpPr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4F06915-3964-49B4-9A9A-6A929EDEF8F9}"/>
                </a:ext>
              </a:extLst>
            </p:cNvPr>
            <p:cNvSpPr/>
            <p:nvPr/>
          </p:nvSpPr>
          <p:spPr>
            <a:xfrm>
              <a:off x="2282550" y="8376484"/>
              <a:ext cx="98802" cy="287424"/>
            </a:xfrm>
            <a:custGeom>
              <a:avLst/>
              <a:gdLst>
                <a:gd name="connsiteX0" fmla="*/ 26454 w 98802"/>
                <a:gd name="connsiteY0" fmla="*/ 20794 h 287424"/>
                <a:gd name="connsiteX1" fmla="*/ 26454 w 98802"/>
                <a:gd name="connsiteY1" fmla="*/ 17560 h 287424"/>
                <a:gd name="connsiteX2" fmla="*/ 17562 w 98802"/>
                <a:gd name="connsiteY2" fmla="*/ 6782 h 287424"/>
                <a:gd name="connsiteX3" fmla="*/ 6784 w 98802"/>
                <a:gd name="connsiteY3" fmla="*/ 15674 h 287424"/>
                <a:gd name="connsiteX4" fmla="*/ 6784 w 98802"/>
                <a:gd name="connsiteY4" fmla="*/ 17560 h 287424"/>
                <a:gd name="connsiteX5" fmla="*/ 6784 w 98802"/>
                <a:gd name="connsiteY5" fmla="*/ 283068 h 287424"/>
                <a:gd name="connsiteX6" fmla="*/ 26454 w 98802"/>
                <a:gd name="connsiteY6" fmla="*/ 283068 h 287424"/>
                <a:gd name="connsiteX7" fmla="*/ 26454 w 98802"/>
                <a:gd name="connsiteY7" fmla="*/ 73249 h 287424"/>
                <a:gd name="connsiteX8" fmla="*/ 98310 w 98802"/>
                <a:gd name="connsiteY8" fmla="*/ 73249 h 287424"/>
                <a:gd name="connsiteX9" fmla="*/ 98310 w 98802"/>
                <a:gd name="connsiteY9" fmla="*/ 20794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2" h="287424">
                  <a:moveTo>
                    <a:pt x="26454" y="20794"/>
                  </a:moveTo>
                  <a:lnTo>
                    <a:pt x="26454" y="17560"/>
                  </a:lnTo>
                  <a:cubicBezTo>
                    <a:pt x="26975" y="12126"/>
                    <a:pt x="22996" y="7303"/>
                    <a:pt x="17562" y="6782"/>
                  </a:cubicBezTo>
                  <a:cubicBezTo>
                    <a:pt x="12128" y="6261"/>
                    <a:pt x="7305" y="10249"/>
                    <a:pt x="6784" y="15674"/>
                  </a:cubicBezTo>
                  <a:cubicBezTo>
                    <a:pt x="6721" y="16303"/>
                    <a:pt x="6721" y="16931"/>
                    <a:pt x="6784" y="17560"/>
                  </a:cubicBezTo>
                  <a:lnTo>
                    <a:pt x="6784" y="283068"/>
                  </a:lnTo>
                  <a:lnTo>
                    <a:pt x="26454" y="283068"/>
                  </a:lnTo>
                  <a:lnTo>
                    <a:pt x="26454" y="73249"/>
                  </a:lnTo>
                  <a:lnTo>
                    <a:pt x="98310" y="73249"/>
                  </a:lnTo>
                  <a:lnTo>
                    <a:pt x="98310" y="2079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033A002-8059-4FF5-BAF6-944EA466B0FA}"/>
                </a:ext>
              </a:extLst>
            </p:cNvPr>
            <p:cNvSpPr/>
            <p:nvPr/>
          </p:nvSpPr>
          <p:spPr>
            <a:xfrm>
              <a:off x="2059664" y="8377428"/>
              <a:ext cx="215568" cy="170658"/>
            </a:xfrm>
            <a:custGeom>
              <a:avLst/>
              <a:gdLst>
                <a:gd name="connsiteX0" fmla="*/ 203802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556 w 215568"/>
                <a:gd name="connsiteY4" fmla="*/ 164461 h 170658"/>
                <a:gd name="connsiteX5" fmla="*/ 216556 w 215568"/>
                <a:gd name="connsiteY5" fmla="*/ 19850 h 170658"/>
                <a:gd name="connsiteX6" fmla="*/ 203802 w 215568"/>
                <a:gd name="connsiteY6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568" h="170658">
                  <a:moveTo>
                    <a:pt x="203802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164461"/>
                  </a:lnTo>
                  <a:lnTo>
                    <a:pt x="216556" y="164461"/>
                  </a:lnTo>
                  <a:lnTo>
                    <a:pt x="216556" y="19850"/>
                  </a:lnTo>
                  <a:cubicBezTo>
                    <a:pt x="216556" y="12746"/>
                    <a:pt x="210907" y="6934"/>
                    <a:pt x="203802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682570F-E3B4-4BA3-B159-51B012294FBD}"/>
                </a:ext>
              </a:extLst>
            </p:cNvPr>
            <p:cNvSpPr/>
            <p:nvPr/>
          </p:nvSpPr>
          <p:spPr>
            <a:xfrm>
              <a:off x="2085532" y="8338266"/>
              <a:ext cx="170658" cy="35928"/>
            </a:xfrm>
            <a:custGeom>
              <a:avLst/>
              <a:gdLst>
                <a:gd name="connsiteX0" fmla="*/ 2021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2021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9675D00D-46A3-402D-A452-B0BC87346927}"/>
                </a:ext>
              </a:extLst>
            </p:cNvPr>
            <p:cNvSpPr/>
            <p:nvPr/>
          </p:nvSpPr>
          <p:spPr>
            <a:xfrm>
              <a:off x="2059664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6 w 215568"/>
                <a:gd name="connsiteY7" fmla="*/ 111646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64" y="38856"/>
                    <a:pt x="91311" y="33009"/>
                    <a:pt x="98533" y="32964"/>
                  </a:cubicBezTo>
                  <a:lnTo>
                    <a:pt x="124760" y="32964"/>
                  </a:lnTo>
                  <a:cubicBezTo>
                    <a:pt x="131982" y="33009"/>
                    <a:pt x="137829" y="38856"/>
                    <a:pt x="137874" y="46078"/>
                  </a:cubicBezTo>
                  <a:lnTo>
                    <a:pt x="137874" y="111646"/>
                  </a:lnTo>
                  <a:lnTo>
                    <a:pt x="216556" y="111646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0304602-53F9-413F-884E-E6EA3105AA94}"/>
              </a:ext>
            </a:extLst>
          </p:cNvPr>
          <p:cNvGrpSpPr/>
          <p:nvPr/>
        </p:nvGrpSpPr>
        <p:grpSpPr>
          <a:xfrm>
            <a:off x="2501399" y="8338266"/>
            <a:ext cx="215568" cy="326406"/>
            <a:chOff x="2501399" y="8338266"/>
            <a:chExt cx="215568" cy="326406"/>
          </a:xfrm>
        </p:grpSpPr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7528A5EF-6F37-475F-8B2D-1F412A459D4E}"/>
                </a:ext>
              </a:extLst>
            </p:cNvPr>
            <p:cNvSpPr/>
            <p:nvPr/>
          </p:nvSpPr>
          <p:spPr>
            <a:xfrm>
              <a:off x="2501399" y="8377428"/>
              <a:ext cx="215568" cy="170658"/>
            </a:xfrm>
            <a:custGeom>
              <a:avLst/>
              <a:gdLst>
                <a:gd name="connsiteX0" fmla="*/ 203443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556 w 215568"/>
                <a:gd name="connsiteY4" fmla="*/ 164461 h 170658"/>
                <a:gd name="connsiteX5" fmla="*/ 216556 w 215568"/>
                <a:gd name="connsiteY5" fmla="*/ 19850 h 170658"/>
                <a:gd name="connsiteX6" fmla="*/ 203443 w 215568"/>
                <a:gd name="connsiteY6" fmla="*/ 6737 h 170658"/>
                <a:gd name="connsiteX7" fmla="*/ 176497 w 215568"/>
                <a:gd name="connsiteY7" fmla="*/ 85688 h 170658"/>
                <a:gd name="connsiteX8" fmla="*/ 176497 w 215568"/>
                <a:gd name="connsiteY8" fmla="*/ 85688 h 170658"/>
                <a:gd name="connsiteX9" fmla="*/ 174341 w 215568"/>
                <a:gd name="connsiteY9" fmla="*/ 88832 h 170658"/>
                <a:gd name="connsiteX10" fmla="*/ 134910 w 215568"/>
                <a:gd name="connsiteY10" fmla="*/ 128353 h 170658"/>
                <a:gd name="connsiteX11" fmla="*/ 121167 w 215568"/>
                <a:gd name="connsiteY11" fmla="*/ 128353 h 170658"/>
                <a:gd name="connsiteX12" fmla="*/ 121167 w 215568"/>
                <a:gd name="connsiteY12" fmla="*/ 114611 h 170658"/>
                <a:gd name="connsiteX13" fmla="*/ 144071 w 215568"/>
                <a:gd name="connsiteY13" fmla="*/ 91706 h 170658"/>
                <a:gd name="connsiteX14" fmla="*/ 55778 w 215568"/>
                <a:gd name="connsiteY14" fmla="*/ 91706 h 170658"/>
                <a:gd name="connsiteX15" fmla="*/ 46078 w 215568"/>
                <a:gd name="connsiteY15" fmla="*/ 82006 h 170658"/>
                <a:gd name="connsiteX16" fmla="*/ 55778 w 215568"/>
                <a:gd name="connsiteY16" fmla="*/ 72305 h 170658"/>
                <a:gd name="connsiteX17" fmla="*/ 144071 w 215568"/>
                <a:gd name="connsiteY17" fmla="*/ 72305 h 170658"/>
                <a:gd name="connsiteX18" fmla="*/ 121347 w 215568"/>
                <a:gd name="connsiteY18" fmla="*/ 49581 h 170658"/>
                <a:gd name="connsiteX19" fmla="*/ 121347 w 215568"/>
                <a:gd name="connsiteY19" fmla="*/ 35838 h 170658"/>
                <a:gd name="connsiteX20" fmla="*/ 134937 w 215568"/>
                <a:gd name="connsiteY20" fmla="*/ 35686 h 170658"/>
                <a:gd name="connsiteX21" fmla="*/ 135089 w 215568"/>
                <a:gd name="connsiteY21" fmla="*/ 35838 h 170658"/>
                <a:gd name="connsiteX22" fmla="*/ 174521 w 215568"/>
                <a:gd name="connsiteY22" fmla="*/ 75269 h 170658"/>
                <a:gd name="connsiteX23" fmla="*/ 176676 w 215568"/>
                <a:gd name="connsiteY23" fmla="*/ 78503 h 170658"/>
                <a:gd name="connsiteX24" fmla="*/ 176676 w 215568"/>
                <a:gd name="connsiteY24" fmla="*/ 78503 h 170658"/>
                <a:gd name="connsiteX25" fmla="*/ 177395 w 215568"/>
                <a:gd name="connsiteY25" fmla="*/ 82096 h 170658"/>
                <a:gd name="connsiteX26" fmla="*/ 176497 w 215568"/>
                <a:gd name="connsiteY26" fmla="*/ 85688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5568" h="170658">
                  <a:moveTo>
                    <a:pt x="203443" y="6737"/>
                  </a:move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lnTo>
                    <a:pt x="6737" y="164461"/>
                  </a:lnTo>
                  <a:lnTo>
                    <a:pt x="216556" y="164461"/>
                  </a:lnTo>
                  <a:lnTo>
                    <a:pt x="216556" y="19850"/>
                  </a:lnTo>
                  <a:cubicBezTo>
                    <a:pt x="216511" y="12629"/>
                    <a:pt x="210664" y="6781"/>
                    <a:pt x="203443" y="6737"/>
                  </a:cubicBezTo>
                  <a:close/>
                  <a:moveTo>
                    <a:pt x="176497" y="85688"/>
                  </a:moveTo>
                  <a:lnTo>
                    <a:pt x="176497" y="85688"/>
                  </a:lnTo>
                  <a:cubicBezTo>
                    <a:pt x="175994" y="86865"/>
                    <a:pt x="175257" y="87934"/>
                    <a:pt x="174341" y="88832"/>
                  </a:cubicBezTo>
                  <a:lnTo>
                    <a:pt x="134910" y="128353"/>
                  </a:lnTo>
                  <a:cubicBezTo>
                    <a:pt x="131057" y="132018"/>
                    <a:pt x="125021" y="132018"/>
                    <a:pt x="121167" y="128353"/>
                  </a:cubicBezTo>
                  <a:cubicBezTo>
                    <a:pt x="117413" y="124545"/>
                    <a:pt x="117413" y="118419"/>
                    <a:pt x="121167" y="114611"/>
                  </a:cubicBezTo>
                  <a:lnTo>
                    <a:pt x="144071" y="91706"/>
                  </a:lnTo>
                  <a:lnTo>
                    <a:pt x="55778" y="91706"/>
                  </a:lnTo>
                  <a:cubicBezTo>
                    <a:pt x="50425" y="91706"/>
                    <a:pt x="46078" y="87368"/>
                    <a:pt x="46078" y="82006"/>
                  </a:cubicBezTo>
                  <a:cubicBezTo>
                    <a:pt x="46078" y="76652"/>
                    <a:pt x="50425" y="72305"/>
                    <a:pt x="55778" y="72305"/>
                  </a:cubicBezTo>
                  <a:lnTo>
                    <a:pt x="144071" y="72305"/>
                  </a:lnTo>
                  <a:lnTo>
                    <a:pt x="121347" y="49581"/>
                  </a:lnTo>
                  <a:cubicBezTo>
                    <a:pt x="117593" y="45772"/>
                    <a:pt x="117593" y="39647"/>
                    <a:pt x="121347" y="35838"/>
                  </a:cubicBezTo>
                  <a:cubicBezTo>
                    <a:pt x="125057" y="32048"/>
                    <a:pt x="131146" y="31976"/>
                    <a:pt x="134937" y="35686"/>
                  </a:cubicBezTo>
                  <a:cubicBezTo>
                    <a:pt x="134991" y="35739"/>
                    <a:pt x="135035" y="35784"/>
                    <a:pt x="135089" y="35838"/>
                  </a:cubicBezTo>
                  <a:lnTo>
                    <a:pt x="174521" y="75269"/>
                  </a:lnTo>
                  <a:cubicBezTo>
                    <a:pt x="175437" y="76194"/>
                    <a:pt x="176173" y="77299"/>
                    <a:pt x="176676" y="78503"/>
                  </a:cubicBezTo>
                  <a:lnTo>
                    <a:pt x="176676" y="78503"/>
                  </a:lnTo>
                  <a:cubicBezTo>
                    <a:pt x="177134" y="79644"/>
                    <a:pt x="177377" y="80865"/>
                    <a:pt x="177395" y="82096"/>
                  </a:cubicBezTo>
                  <a:cubicBezTo>
                    <a:pt x="177350" y="83344"/>
                    <a:pt x="177044" y="84565"/>
                    <a:pt x="176497" y="8568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479231E-D663-453A-8A2A-7CF116825F14}"/>
                </a:ext>
              </a:extLst>
            </p:cNvPr>
            <p:cNvSpPr/>
            <p:nvPr/>
          </p:nvSpPr>
          <p:spPr>
            <a:xfrm>
              <a:off x="2527627" y="8338266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F81222ED-D27B-491B-8A35-D45959B75927}"/>
                </a:ext>
              </a:extLst>
            </p:cNvPr>
            <p:cNvSpPr/>
            <p:nvPr/>
          </p:nvSpPr>
          <p:spPr>
            <a:xfrm>
              <a:off x="2501399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6 w 215568"/>
                <a:gd name="connsiteY7" fmla="*/ 111646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64" y="38856"/>
                    <a:pt x="91311" y="33009"/>
                    <a:pt x="98533" y="32964"/>
                  </a:cubicBezTo>
                  <a:lnTo>
                    <a:pt x="124760" y="32964"/>
                  </a:lnTo>
                  <a:cubicBezTo>
                    <a:pt x="131982" y="33009"/>
                    <a:pt x="137829" y="38856"/>
                    <a:pt x="137874" y="46078"/>
                  </a:cubicBezTo>
                  <a:lnTo>
                    <a:pt x="137874" y="111646"/>
                  </a:lnTo>
                  <a:lnTo>
                    <a:pt x="216556" y="111646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50D08DB6-94F7-44E8-B401-266F60256CD5}"/>
              </a:ext>
            </a:extLst>
          </p:cNvPr>
          <p:cNvGrpSpPr/>
          <p:nvPr/>
        </p:nvGrpSpPr>
        <p:grpSpPr>
          <a:xfrm>
            <a:off x="2890320" y="8338266"/>
            <a:ext cx="215927" cy="326406"/>
            <a:chOff x="2890320" y="8338266"/>
            <a:chExt cx="215927" cy="326406"/>
          </a:xfrm>
        </p:grpSpPr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19C0A33B-BFE1-46DF-8727-D92AFA3AE2EE}"/>
                </a:ext>
              </a:extLst>
            </p:cNvPr>
            <p:cNvSpPr/>
            <p:nvPr/>
          </p:nvSpPr>
          <p:spPr>
            <a:xfrm>
              <a:off x="2890320" y="8377428"/>
              <a:ext cx="215568" cy="170658"/>
            </a:xfrm>
            <a:custGeom>
              <a:avLst/>
              <a:gdLst>
                <a:gd name="connsiteX0" fmla="*/ 203802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556 w 215568"/>
                <a:gd name="connsiteY4" fmla="*/ 164461 h 170658"/>
                <a:gd name="connsiteX5" fmla="*/ 216556 w 215568"/>
                <a:gd name="connsiteY5" fmla="*/ 19850 h 170658"/>
                <a:gd name="connsiteX6" fmla="*/ 203802 w 215568"/>
                <a:gd name="connsiteY6" fmla="*/ 6737 h 170658"/>
                <a:gd name="connsiteX7" fmla="*/ 79221 w 215568"/>
                <a:gd name="connsiteY7" fmla="*/ 39521 h 170658"/>
                <a:gd name="connsiteX8" fmla="*/ 85778 w 215568"/>
                <a:gd name="connsiteY8" fmla="*/ 32964 h 170658"/>
                <a:gd name="connsiteX9" fmla="*/ 92335 w 215568"/>
                <a:gd name="connsiteY9" fmla="*/ 39521 h 170658"/>
                <a:gd name="connsiteX10" fmla="*/ 92335 w 215568"/>
                <a:gd name="connsiteY10" fmla="*/ 59192 h 170658"/>
                <a:gd name="connsiteX11" fmla="*/ 85778 w 215568"/>
                <a:gd name="connsiteY11" fmla="*/ 65748 h 170658"/>
                <a:gd name="connsiteX12" fmla="*/ 79221 w 215568"/>
                <a:gd name="connsiteY12" fmla="*/ 59192 h 170658"/>
                <a:gd name="connsiteX13" fmla="*/ 105449 w 215568"/>
                <a:gd name="connsiteY13" fmla="*/ 150988 h 170658"/>
                <a:gd name="connsiteX14" fmla="*/ 104640 w 215568"/>
                <a:gd name="connsiteY14" fmla="*/ 150988 h 170658"/>
                <a:gd name="connsiteX15" fmla="*/ 79221 w 215568"/>
                <a:gd name="connsiteY15" fmla="*/ 125748 h 170658"/>
                <a:gd name="connsiteX16" fmla="*/ 79221 w 215568"/>
                <a:gd name="connsiteY16" fmla="*/ 125658 h 170658"/>
                <a:gd name="connsiteX17" fmla="*/ 79221 w 215568"/>
                <a:gd name="connsiteY17" fmla="*/ 118203 h 170658"/>
                <a:gd name="connsiteX18" fmla="*/ 80119 w 215568"/>
                <a:gd name="connsiteY18" fmla="*/ 118203 h 170658"/>
                <a:gd name="connsiteX19" fmla="*/ 105449 w 215568"/>
                <a:gd name="connsiteY19" fmla="*/ 143622 h 170658"/>
                <a:gd name="connsiteX20" fmla="*/ 105449 w 215568"/>
                <a:gd name="connsiteY20" fmla="*/ 111646 h 170658"/>
                <a:gd name="connsiteX21" fmla="*/ 104640 w 215568"/>
                <a:gd name="connsiteY21" fmla="*/ 111646 h 170658"/>
                <a:gd name="connsiteX22" fmla="*/ 79221 w 215568"/>
                <a:gd name="connsiteY22" fmla="*/ 86407 h 170658"/>
                <a:gd name="connsiteX23" fmla="*/ 79221 w 215568"/>
                <a:gd name="connsiteY23" fmla="*/ 86317 h 170658"/>
                <a:gd name="connsiteX24" fmla="*/ 79221 w 215568"/>
                <a:gd name="connsiteY24" fmla="*/ 78862 h 170658"/>
                <a:gd name="connsiteX25" fmla="*/ 80119 w 215568"/>
                <a:gd name="connsiteY25" fmla="*/ 78862 h 170658"/>
                <a:gd name="connsiteX26" fmla="*/ 105449 w 215568"/>
                <a:gd name="connsiteY26" fmla="*/ 104281 h 170658"/>
                <a:gd name="connsiteX27" fmla="*/ 112185 w 215568"/>
                <a:gd name="connsiteY27" fmla="*/ 78862 h 170658"/>
                <a:gd name="connsiteX28" fmla="*/ 112185 w 215568"/>
                <a:gd name="connsiteY28" fmla="*/ 78862 h 170658"/>
                <a:gd name="connsiteX29" fmla="*/ 105718 w 215568"/>
                <a:gd name="connsiteY29" fmla="*/ 72575 h 170658"/>
                <a:gd name="connsiteX30" fmla="*/ 105718 w 215568"/>
                <a:gd name="connsiteY30" fmla="*/ 72485 h 170658"/>
                <a:gd name="connsiteX31" fmla="*/ 105718 w 215568"/>
                <a:gd name="connsiteY31" fmla="*/ 26317 h 170658"/>
                <a:gd name="connsiteX32" fmla="*/ 112185 w 215568"/>
                <a:gd name="connsiteY32" fmla="*/ 19850 h 170658"/>
                <a:gd name="connsiteX33" fmla="*/ 112185 w 215568"/>
                <a:gd name="connsiteY33" fmla="*/ 19850 h 170658"/>
                <a:gd name="connsiteX34" fmla="*/ 118562 w 215568"/>
                <a:gd name="connsiteY34" fmla="*/ 26227 h 170658"/>
                <a:gd name="connsiteX35" fmla="*/ 118562 w 215568"/>
                <a:gd name="connsiteY35" fmla="*/ 26317 h 170658"/>
                <a:gd name="connsiteX36" fmla="*/ 118562 w 215568"/>
                <a:gd name="connsiteY36" fmla="*/ 72485 h 170658"/>
                <a:gd name="connsiteX37" fmla="*/ 112185 w 215568"/>
                <a:gd name="connsiteY37" fmla="*/ 78862 h 170658"/>
                <a:gd name="connsiteX38" fmla="*/ 144790 w 215568"/>
                <a:gd name="connsiteY38" fmla="*/ 125658 h 170658"/>
                <a:gd name="connsiteX39" fmla="*/ 119461 w 215568"/>
                <a:gd name="connsiteY39" fmla="*/ 150988 h 170658"/>
                <a:gd name="connsiteX40" fmla="*/ 118652 w 215568"/>
                <a:gd name="connsiteY40" fmla="*/ 150988 h 170658"/>
                <a:gd name="connsiteX41" fmla="*/ 118652 w 215568"/>
                <a:gd name="connsiteY41" fmla="*/ 143622 h 170658"/>
                <a:gd name="connsiteX42" fmla="*/ 144071 w 215568"/>
                <a:gd name="connsiteY42" fmla="*/ 118203 h 170658"/>
                <a:gd name="connsiteX43" fmla="*/ 144880 w 215568"/>
                <a:gd name="connsiteY43" fmla="*/ 118203 h 170658"/>
                <a:gd name="connsiteX44" fmla="*/ 144790 w 215568"/>
                <a:gd name="connsiteY44" fmla="*/ 86317 h 170658"/>
                <a:gd name="connsiteX45" fmla="*/ 119461 w 215568"/>
                <a:gd name="connsiteY45" fmla="*/ 111646 h 170658"/>
                <a:gd name="connsiteX46" fmla="*/ 118652 w 215568"/>
                <a:gd name="connsiteY46" fmla="*/ 111646 h 170658"/>
                <a:gd name="connsiteX47" fmla="*/ 118652 w 215568"/>
                <a:gd name="connsiteY47" fmla="*/ 104281 h 170658"/>
                <a:gd name="connsiteX48" fmla="*/ 144071 w 215568"/>
                <a:gd name="connsiteY48" fmla="*/ 78862 h 170658"/>
                <a:gd name="connsiteX49" fmla="*/ 144880 w 215568"/>
                <a:gd name="connsiteY49" fmla="*/ 78862 h 170658"/>
                <a:gd name="connsiteX50" fmla="*/ 144790 w 215568"/>
                <a:gd name="connsiteY50" fmla="*/ 59371 h 170658"/>
                <a:gd name="connsiteX51" fmla="*/ 138233 w 215568"/>
                <a:gd name="connsiteY51" fmla="*/ 65928 h 170658"/>
                <a:gd name="connsiteX52" fmla="*/ 131676 w 215568"/>
                <a:gd name="connsiteY52" fmla="*/ 59371 h 170658"/>
                <a:gd name="connsiteX53" fmla="*/ 131676 w 215568"/>
                <a:gd name="connsiteY53" fmla="*/ 39700 h 170658"/>
                <a:gd name="connsiteX54" fmla="*/ 138233 w 215568"/>
                <a:gd name="connsiteY54" fmla="*/ 33144 h 170658"/>
                <a:gd name="connsiteX55" fmla="*/ 144790 w 215568"/>
                <a:gd name="connsiteY55" fmla="*/ 39700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15568" h="170658">
                  <a:moveTo>
                    <a:pt x="203802" y="6737"/>
                  </a:move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lnTo>
                    <a:pt x="6737" y="164461"/>
                  </a:lnTo>
                  <a:lnTo>
                    <a:pt x="216556" y="164461"/>
                  </a:lnTo>
                  <a:lnTo>
                    <a:pt x="216556" y="19850"/>
                  </a:lnTo>
                  <a:cubicBezTo>
                    <a:pt x="216511" y="12764"/>
                    <a:pt x="210880" y="6979"/>
                    <a:pt x="203802" y="6737"/>
                  </a:cubicBezTo>
                  <a:close/>
                  <a:moveTo>
                    <a:pt x="79221" y="39521"/>
                  </a:moveTo>
                  <a:cubicBezTo>
                    <a:pt x="79221" y="35901"/>
                    <a:pt x="82158" y="32964"/>
                    <a:pt x="85778" y="32964"/>
                  </a:cubicBezTo>
                  <a:cubicBezTo>
                    <a:pt x="89398" y="32964"/>
                    <a:pt x="92335" y="35901"/>
                    <a:pt x="92335" y="39521"/>
                  </a:cubicBezTo>
                  <a:lnTo>
                    <a:pt x="92335" y="59192"/>
                  </a:lnTo>
                  <a:cubicBezTo>
                    <a:pt x="92335" y="62811"/>
                    <a:pt x="89398" y="65748"/>
                    <a:pt x="85778" y="65748"/>
                  </a:cubicBezTo>
                  <a:cubicBezTo>
                    <a:pt x="82158" y="65748"/>
                    <a:pt x="79221" y="62811"/>
                    <a:pt x="79221" y="59192"/>
                  </a:cubicBezTo>
                  <a:close/>
                  <a:moveTo>
                    <a:pt x="105449" y="150988"/>
                  </a:moveTo>
                  <a:lnTo>
                    <a:pt x="104640" y="150988"/>
                  </a:lnTo>
                  <a:cubicBezTo>
                    <a:pt x="90655" y="151032"/>
                    <a:pt x="79275" y="139733"/>
                    <a:pt x="79221" y="125748"/>
                  </a:cubicBezTo>
                  <a:cubicBezTo>
                    <a:pt x="79221" y="125721"/>
                    <a:pt x="79221" y="125685"/>
                    <a:pt x="79221" y="125658"/>
                  </a:cubicBezTo>
                  <a:lnTo>
                    <a:pt x="79221" y="118203"/>
                  </a:lnTo>
                  <a:lnTo>
                    <a:pt x="80119" y="118203"/>
                  </a:lnTo>
                  <a:cubicBezTo>
                    <a:pt x="94122" y="118248"/>
                    <a:pt x="105449" y="129619"/>
                    <a:pt x="105449" y="143622"/>
                  </a:cubicBezTo>
                  <a:close/>
                  <a:moveTo>
                    <a:pt x="105449" y="111646"/>
                  </a:moveTo>
                  <a:lnTo>
                    <a:pt x="104640" y="111646"/>
                  </a:lnTo>
                  <a:cubicBezTo>
                    <a:pt x="90655" y="111691"/>
                    <a:pt x="79275" y="100392"/>
                    <a:pt x="79221" y="86407"/>
                  </a:cubicBezTo>
                  <a:cubicBezTo>
                    <a:pt x="79221" y="86380"/>
                    <a:pt x="79221" y="86344"/>
                    <a:pt x="79221" y="86317"/>
                  </a:cubicBezTo>
                  <a:lnTo>
                    <a:pt x="79221" y="78862"/>
                  </a:lnTo>
                  <a:lnTo>
                    <a:pt x="80119" y="78862"/>
                  </a:lnTo>
                  <a:cubicBezTo>
                    <a:pt x="94122" y="78907"/>
                    <a:pt x="105449" y="90278"/>
                    <a:pt x="105449" y="104281"/>
                  </a:cubicBezTo>
                  <a:close/>
                  <a:moveTo>
                    <a:pt x="112185" y="78862"/>
                  </a:moveTo>
                  <a:lnTo>
                    <a:pt x="112185" y="78862"/>
                  </a:lnTo>
                  <a:cubicBezTo>
                    <a:pt x="108664" y="78907"/>
                    <a:pt x="105772" y="76095"/>
                    <a:pt x="105718" y="72575"/>
                  </a:cubicBezTo>
                  <a:cubicBezTo>
                    <a:pt x="105718" y="72548"/>
                    <a:pt x="105718" y="72512"/>
                    <a:pt x="105718" y="72485"/>
                  </a:cubicBezTo>
                  <a:lnTo>
                    <a:pt x="105718" y="26317"/>
                  </a:lnTo>
                  <a:cubicBezTo>
                    <a:pt x="105718" y="22742"/>
                    <a:pt x="108610" y="19850"/>
                    <a:pt x="112185" y="19850"/>
                  </a:cubicBezTo>
                  <a:lnTo>
                    <a:pt x="112185" y="19850"/>
                  </a:lnTo>
                  <a:cubicBezTo>
                    <a:pt x="115706" y="19850"/>
                    <a:pt x="118562" y="22707"/>
                    <a:pt x="118562" y="26227"/>
                  </a:cubicBezTo>
                  <a:cubicBezTo>
                    <a:pt x="118562" y="26254"/>
                    <a:pt x="118562" y="26290"/>
                    <a:pt x="118562" y="26317"/>
                  </a:cubicBezTo>
                  <a:lnTo>
                    <a:pt x="118562" y="72485"/>
                  </a:lnTo>
                  <a:cubicBezTo>
                    <a:pt x="118562" y="76006"/>
                    <a:pt x="115706" y="78862"/>
                    <a:pt x="112185" y="78862"/>
                  </a:cubicBezTo>
                  <a:close/>
                  <a:moveTo>
                    <a:pt x="144790" y="125658"/>
                  </a:moveTo>
                  <a:cubicBezTo>
                    <a:pt x="144790" y="139643"/>
                    <a:pt x="133446" y="150988"/>
                    <a:pt x="119461" y="150988"/>
                  </a:cubicBezTo>
                  <a:lnTo>
                    <a:pt x="118652" y="150988"/>
                  </a:lnTo>
                  <a:lnTo>
                    <a:pt x="118652" y="143622"/>
                  </a:lnTo>
                  <a:cubicBezTo>
                    <a:pt x="118652" y="129583"/>
                    <a:pt x="130032" y="118203"/>
                    <a:pt x="144071" y="118203"/>
                  </a:cubicBezTo>
                  <a:lnTo>
                    <a:pt x="144880" y="118203"/>
                  </a:lnTo>
                  <a:close/>
                  <a:moveTo>
                    <a:pt x="144790" y="86317"/>
                  </a:moveTo>
                  <a:cubicBezTo>
                    <a:pt x="144790" y="100302"/>
                    <a:pt x="133446" y="111646"/>
                    <a:pt x="119461" y="111646"/>
                  </a:cubicBezTo>
                  <a:lnTo>
                    <a:pt x="118652" y="111646"/>
                  </a:lnTo>
                  <a:lnTo>
                    <a:pt x="118652" y="104281"/>
                  </a:lnTo>
                  <a:cubicBezTo>
                    <a:pt x="118652" y="90242"/>
                    <a:pt x="130032" y="78862"/>
                    <a:pt x="144071" y="78862"/>
                  </a:cubicBezTo>
                  <a:lnTo>
                    <a:pt x="144880" y="78862"/>
                  </a:lnTo>
                  <a:close/>
                  <a:moveTo>
                    <a:pt x="144790" y="59371"/>
                  </a:moveTo>
                  <a:cubicBezTo>
                    <a:pt x="144790" y="62991"/>
                    <a:pt x="141853" y="65928"/>
                    <a:pt x="138233" y="65928"/>
                  </a:cubicBezTo>
                  <a:cubicBezTo>
                    <a:pt x="134613" y="65928"/>
                    <a:pt x="131676" y="62991"/>
                    <a:pt x="131676" y="59371"/>
                  </a:cubicBezTo>
                  <a:lnTo>
                    <a:pt x="131676" y="39700"/>
                  </a:lnTo>
                  <a:cubicBezTo>
                    <a:pt x="131676" y="36080"/>
                    <a:pt x="134613" y="33144"/>
                    <a:pt x="138233" y="33144"/>
                  </a:cubicBezTo>
                  <a:cubicBezTo>
                    <a:pt x="141853" y="33144"/>
                    <a:pt x="144790" y="36080"/>
                    <a:pt x="144790" y="3970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9BFBFBF0-E48B-4302-946A-D4FBC40F55DA}"/>
                </a:ext>
              </a:extLst>
            </p:cNvPr>
            <p:cNvSpPr/>
            <p:nvPr/>
          </p:nvSpPr>
          <p:spPr>
            <a:xfrm>
              <a:off x="2917266" y="8338266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1DA0D0DE-9510-4C57-BDF4-6A4E0C312515}"/>
                </a:ext>
              </a:extLst>
            </p:cNvPr>
            <p:cNvSpPr/>
            <p:nvPr/>
          </p:nvSpPr>
          <p:spPr>
            <a:xfrm>
              <a:off x="2890679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556 w 215568"/>
                <a:gd name="connsiteY7" fmla="*/ 111646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64" y="38856"/>
                    <a:pt x="91311" y="33009"/>
                    <a:pt x="98533" y="32964"/>
                  </a:cubicBezTo>
                  <a:lnTo>
                    <a:pt x="124760" y="32964"/>
                  </a:lnTo>
                  <a:cubicBezTo>
                    <a:pt x="131982" y="33009"/>
                    <a:pt x="137829" y="38856"/>
                    <a:pt x="137874" y="46078"/>
                  </a:cubicBezTo>
                  <a:lnTo>
                    <a:pt x="137874" y="111646"/>
                  </a:lnTo>
                  <a:lnTo>
                    <a:pt x="216556" y="111646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F1AF0B97-490E-4012-940E-86254BAFC7F5}"/>
              </a:ext>
            </a:extLst>
          </p:cNvPr>
          <p:cNvGrpSpPr/>
          <p:nvPr/>
        </p:nvGrpSpPr>
        <p:grpSpPr>
          <a:xfrm>
            <a:off x="3226561" y="8337143"/>
            <a:ext cx="323352" cy="322902"/>
            <a:chOff x="3226561" y="8337143"/>
            <a:chExt cx="323352" cy="322902"/>
          </a:xfrm>
        </p:grpSpPr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D192D507-7FC3-41B7-B57C-E58E21219403}"/>
                </a:ext>
              </a:extLst>
            </p:cNvPr>
            <p:cNvSpPr/>
            <p:nvPr/>
          </p:nvSpPr>
          <p:spPr>
            <a:xfrm>
              <a:off x="3226561" y="8633099"/>
              <a:ext cx="323352" cy="26946"/>
            </a:xfrm>
            <a:custGeom>
              <a:avLst/>
              <a:gdLst>
                <a:gd name="connsiteX0" fmla="*/ 312350 w 323352"/>
                <a:gd name="connsiteY0" fmla="*/ 6782 h 26946"/>
                <a:gd name="connsiteX1" fmla="*/ 17561 w 323352"/>
                <a:gd name="connsiteY1" fmla="*/ 6782 h 26946"/>
                <a:gd name="connsiteX2" fmla="*/ 6782 w 323352"/>
                <a:gd name="connsiteY2" fmla="*/ 15675 h 26946"/>
                <a:gd name="connsiteX3" fmla="*/ 15674 w 323352"/>
                <a:gd name="connsiteY3" fmla="*/ 26453 h 26946"/>
                <a:gd name="connsiteX4" fmla="*/ 17561 w 323352"/>
                <a:gd name="connsiteY4" fmla="*/ 26453 h 26946"/>
                <a:gd name="connsiteX5" fmla="*/ 312350 w 323352"/>
                <a:gd name="connsiteY5" fmla="*/ 26453 h 26946"/>
                <a:gd name="connsiteX6" fmla="*/ 321242 w 323352"/>
                <a:gd name="connsiteY6" fmla="*/ 15675 h 26946"/>
                <a:gd name="connsiteX7" fmla="*/ 312350 w 323352"/>
                <a:gd name="connsiteY7" fmla="*/ 678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2350" y="6782"/>
                  </a:moveTo>
                  <a:lnTo>
                    <a:pt x="17561" y="6782"/>
                  </a:lnTo>
                  <a:cubicBezTo>
                    <a:pt x="12127" y="6262"/>
                    <a:pt x="7303" y="10240"/>
                    <a:pt x="6782" y="15675"/>
                  </a:cubicBezTo>
                  <a:cubicBezTo>
                    <a:pt x="6261" y="21109"/>
                    <a:pt x="10249" y="25932"/>
                    <a:pt x="15674" y="26453"/>
                  </a:cubicBezTo>
                  <a:cubicBezTo>
                    <a:pt x="16303" y="26516"/>
                    <a:pt x="16932" y="26516"/>
                    <a:pt x="17561" y="26453"/>
                  </a:cubicBezTo>
                  <a:lnTo>
                    <a:pt x="312350" y="26453"/>
                  </a:lnTo>
                  <a:cubicBezTo>
                    <a:pt x="317784" y="25932"/>
                    <a:pt x="321763" y="21109"/>
                    <a:pt x="321242" y="15675"/>
                  </a:cubicBezTo>
                  <a:cubicBezTo>
                    <a:pt x="320793" y="10959"/>
                    <a:pt x="317066" y="7232"/>
                    <a:pt x="312350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626A8E10-647F-44F5-B9BB-8B74DCB82060}"/>
                </a:ext>
              </a:extLst>
            </p:cNvPr>
            <p:cNvSpPr/>
            <p:nvPr/>
          </p:nvSpPr>
          <p:spPr>
            <a:xfrm>
              <a:off x="3252788" y="8600315"/>
              <a:ext cx="269460" cy="26946"/>
            </a:xfrm>
            <a:custGeom>
              <a:avLst/>
              <a:gdLst>
                <a:gd name="connsiteX0" fmla="*/ 17561 w 269460"/>
                <a:gd name="connsiteY0" fmla="*/ 26453 h 26946"/>
                <a:gd name="connsiteX1" fmla="*/ 260075 w 269460"/>
                <a:gd name="connsiteY1" fmla="*/ 26453 h 26946"/>
                <a:gd name="connsiteX2" fmla="*/ 268967 w 269460"/>
                <a:gd name="connsiteY2" fmla="*/ 15674 h 26946"/>
                <a:gd name="connsiteX3" fmla="*/ 260075 w 269460"/>
                <a:gd name="connsiteY3" fmla="*/ 6782 h 26946"/>
                <a:gd name="connsiteX4" fmla="*/ 17561 w 269460"/>
                <a:gd name="connsiteY4" fmla="*/ 6782 h 26946"/>
                <a:gd name="connsiteX5" fmla="*/ 6782 w 269460"/>
                <a:gd name="connsiteY5" fmla="*/ 15674 h 26946"/>
                <a:gd name="connsiteX6" fmla="*/ 15675 w 269460"/>
                <a:gd name="connsiteY6" fmla="*/ 26453 h 26946"/>
                <a:gd name="connsiteX7" fmla="*/ 17561 w 269460"/>
                <a:gd name="connsiteY7" fmla="*/ 26453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0" h="26946">
                  <a:moveTo>
                    <a:pt x="17561" y="26453"/>
                  </a:moveTo>
                  <a:lnTo>
                    <a:pt x="260075" y="26453"/>
                  </a:lnTo>
                  <a:cubicBezTo>
                    <a:pt x="265509" y="25932"/>
                    <a:pt x="269488" y="21108"/>
                    <a:pt x="268967" y="15674"/>
                  </a:cubicBezTo>
                  <a:cubicBezTo>
                    <a:pt x="268518" y="10968"/>
                    <a:pt x="264790" y="7231"/>
                    <a:pt x="260075" y="6782"/>
                  </a:cubicBezTo>
                  <a:lnTo>
                    <a:pt x="17561" y="6782"/>
                  </a:lnTo>
                  <a:cubicBezTo>
                    <a:pt x="12127" y="6261"/>
                    <a:pt x="7303" y="10249"/>
                    <a:pt x="6782" y="15674"/>
                  </a:cubicBezTo>
                  <a:cubicBezTo>
                    <a:pt x="6261" y="21108"/>
                    <a:pt x="10249" y="25932"/>
                    <a:pt x="15675" y="26453"/>
                  </a:cubicBezTo>
                  <a:cubicBezTo>
                    <a:pt x="16303" y="26515"/>
                    <a:pt x="16932" y="26515"/>
                    <a:pt x="17561" y="2645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DAA9A690-37EB-4C31-BCE9-49423C2ADD69}"/>
                </a:ext>
              </a:extLst>
            </p:cNvPr>
            <p:cNvSpPr/>
            <p:nvPr/>
          </p:nvSpPr>
          <p:spPr>
            <a:xfrm>
              <a:off x="3293073" y="8449553"/>
              <a:ext cx="35928" cy="143712"/>
            </a:xfrm>
            <a:custGeom>
              <a:avLst/>
              <a:gdLst>
                <a:gd name="connsiteX0" fmla="*/ 6737 w 35928"/>
                <a:gd name="connsiteY0" fmla="*/ 6736 h 143712"/>
                <a:gd name="connsiteX1" fmla="*/ 32964 w 35928"/>
                <a:gd name="connsiteY1" fmla="*/ 6736 h 143712"/>
                <a:gd name="connsiteX2" fmla="*/ 32964 w 35928"/>
                <a:gd name="connsiteY2" fmla="*/ 144431 h 143712"/>
                <a:gd name="connsiteX3" fmla="*/ 6737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7" y="6736"/>
                  </a:moveTo>
                  <a:lnTo>
                    <a:pt x="32964" y="6736"/>
                  </a:lnTo>
                  <a:lnTo>
                    <a:pt x="32964" y="144431"/>
                  </a:lnTo>
                  <a:lnTo>
                    <a:pt x="6737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39B02847-8E6C-4F26-9B5B-09D790D811D7}"/>
                </a:ext>
              </a:extLst>
            </p:cNvPr>
            <p:cNvSpPr/>
            <p:nvPr/>
          </p:nvSpPr>
          <p:spPr>
            <a:xfrm>
              <a:off x="3345528" y="8449553"/>
              <a:ext cx="35928" cy="143712"/>
            </a:xfrm>
            <a:custGeom>
              <a:avLst/>
              <a:gdLst>
                <a:gd name="connsiteX0" fmla="*/ 6737 w 35928"/>
                <a:gd name="connsiteY0" fmla="*/ 6736 h 143712"/>
                <a:gd name="connsiteX1" fmla="*/ 32964 w 35928"/>
                <a:gd name="connsiteY1" fmla="*/ 6736 h 143712"/>
                <a:gd name="connsiteX2" fmla="*/ 32964 w 35928"/>
                <a:gd name="connsiteY2" fmla="*/ 144431 h 143712"/>
                <a:gd name="connsiteX3" fmla="*/ 6737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7" y="6736"/>
                  </a:moveTo>
                  <a:lnTo>
                    <a:pt x="32964" y="6736"/>
                  </a:lnTo>
                  <a:lnTo>
                    <a:pt x="32964" y="144431"/>
                  </a:lnTo>
                  <a:lnTo>
                    <a:pt x="6737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D8201934-78CF-4E3E-91B1-C972F65599AB}"/>
                </a:ext>
              </a:extLst>
            </p:cNvPr>
            <p:cNvSpPr/>
            <p:nvPr/>
          </p:nvSpPr>
          <p:spPr>
            <a:xfrm>
              <a:off x="3397983" y="8449553"/>
              <a:ext cx="35928" cy="143712"/>
            </a:xfrm>
            <a:custGeom>
              <a:avLst/>
              <a:gdLst>
                <a:gd name="connsiteX0" fmla="*/ 6736 w 35928"/>
                <a:gd name="connsiteY0" fmla="*/ 6736 h 143712"/>
                <a:gd name="connsiteX1" fmla="*/ 32964 w 35928"/>
                <a:gd name="connsiteY1" fmla="*/ 6736 h 143712"/>
                <a:gd name="connsiteX2" fmla="*/ 32964 w 35928"/>
                <a:gd name="connsiteY2" fmla="*/ 144431 h 143712"/>
                <a:gd name="connsiteX3" fmla="*/ 6736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6" y="6736"/>
                  </a:moveTo>
                  <a:lnTo>
                    <a:pt x="32964" y="6736"/>
                  </a:lnTo>
                  <a:lnTo>
                    <a:pt x="32964" y="144431"/>
                  </a:lnTo>
                  <a:lnTo>
                    <a:pt x="6736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0B27FEE-AA66-4F9D-8864-63786439218D}"/>
                </a:ext>
              </a:extLst>
            </p:cNvPr>
            <p:cNvSpPr/>
            <p:nvPr/>
          </p:nvSpPr>
          <p:spPr>
            <a:xfrm>
              <a:off x="3450438" y="8449553"/>
              <a:ext cx="35928" cy="143712"/>
            </a:xfrm>
            <a:custGeom>
              <a:avLst/>
              <a:gdLst>
                <a:gd name="connsiteX0" fmla="*/ 6736 w 35928"/>
                <a:gd name="connsiteY0" fmla="*/ 6736 h 143712"/>
                <a:gd name="connsiteX1" fmla="*/ 32964 w 35928"/>
                <a:gd name="connsiteY1" fmla="*/ 6736 h 143712"/>
                <a:gd name="connsiteX2" fmla="*/ 32964 w 35928"/>
                <a:gd name="connsiteY2" fmla="*/ 144431 h 143712"/>
                <a:gd name="connsiteX3" fmla="*/ 6736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6" y="6736"/>
                  </a:moveTo>
                  <a:lnTo>
                    <a:pt x="32964" y="6736"/>
                  </a:lnTo>
                  <a:lnTo>
                    <a:pt x="32964" y="144431"/>
                  </a:lnTo>
                  <a:lnTo>
                    <a:pt x="6736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442F274C-D64C-4198-9904-25BC69020EE8}"/>
                </a:ext>
              </a:extLst>
            </p:cNvPr>
            <p:cNvSpPr/>
            <p:nvPr/>
          </p:nvSpPr>
          <p:spPr>
            <a:xfrm>
              <a:off x="3266846" y="8337143"/>
              <a:ext cx="242514" cy="107784"/>
            </a:xfrm>
            <a:custGeom>
              <a:avLst/>
              <a:gdLst>
                <a:gd name="connsiteX0" fmla="*/ 19850 w 242514"/>
                <a:gd name="connsiteY0" fmla="*/ 105943 h 107784"/>
                <a:gd name="connsiteX1" fmla="*/ 229670 w 242514"/>
                <a:gd name="connsiteY1" fmla="*/ 105943 h 107784"/>
                <a:gd name="connsiteX2" fmla="*/ 242784 w 242514"/>
                <a:gd name="connsiteY2" fmla="*/ 92830 h 107784"/>
                <a:gd name="connsiteX3" fmla="*/ 229670 w 242514"/>
                <a:gd name="connsiteY3" fmla="*/ 79716 h 107784"/>
                <a:gd name="connsiteX4" fmla="*/ 131317 w 242514"/>
                <a:gd name="connsiteY4" fmla="*/ 79716 h 107784"/>
                <a:gd name="connsiteX5" fmla="*/ 131317 w 242514"/>
                <a:gd name="connsiteY5" fmla="*/ 60135 h 107784"/>
                <a:gd name="connsiteX6" fmla="*/ 190329 w 242514"/>
                <a:gd name="connsiteY6" fmla="*/ 60135 h 107784"/>
                <a:gd name="connsiteX7" fmla="*/ 190329 w 242514"/>
                <a:gd name="connsiteY7" fmla="*/ 20794 h 107784"/>
                <a:gd name="connsiteX8" fmla="*/ 131317 w 242514"/>
                <a:gd name="connsiteY8" fmla="*/ 20794 h 107784"/>
                <a:gd name="connsiteX9" fmla="*/ 131317 w 242514"/>
                <a:gd name="connsiteY9" fmla="*/ 17560 h 107784"/>
                <a:gd name="connsiteX10" fmla="*/ 122425 w 242514"/>
                <a:gd name="connsiteY10" fmla="*/ 6782 h 107784"/>
                <a:gd name="connsiteX11" fmla="*/ 111647 w 242514"/>
                <a:gd name="connsiteY11" fmla="*/ 15674 h 107784"/>
                <a:gd name="connsiteX12" fmla="*/ 111647 w 242514"/>
                <a:gd name="connsiteY12" fmla="*/ 17560 h 107784"/>
                <a:gd name="connsiteX13" fmla="*/ 111647 w 242514"/>
                <a:gd name="connsiteY13" fmla="*/ 79806 h 107784"/>
                <a:gd name="connsiteX14" fmla="*/ 19850 w 242514"/>
                <a:gd name="connsiteY14" fmla="*/ 79806 h 107784"/>
                <a:gd name="connsiteX15" fmla="*/ 6737 w 242514"/>
                <a:gd name="connsiteY15" fmla="*/ 92919 h 107784"/>
                <a:gd name="connsiteX16" fmla="*/ 19850 w 242514"/>
                <a:gd name="connsiteY16" fmla="*/ 106033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2514" h="107784">
                  <a:moveTo>
                    <a:pt x="19850" y="105943"/>
                  </a:moveTo>
                  <a:lnTo>
                    <a:pt x="229670" y="105943"/>
                  </a:lnTo>
                  <a:cubicBezTo>
                    <a:pt x="236909" y="105943"/>
                    <a:pt x="242784" y="100069"/>
                    <a:pt x="242784" y="92830"/>
                  </a:cubicBezTo>
                  <a:cubicBezTo>
                    <a:pt x="242784" y="85590"/>
                    <a:pt x="236909" y="79716"/>
                    <a:pt x="229670" y="79716"/>
                  </a:cubicBezTo>
                  <a:lnTo>
                    <a:pt x="131317" y="79716"/>
                  </a:lnTo>
                  <a:lnTo>
                    <a:pt x="131317" y="60135"/>
                  </a:lnTo>
                  <a:lnTo>
                    <a:pt x="190329" y="60135"/>
                  </a:lnTo>
                  <a:lnTo>
                    <a:pt x="190329" y="20794"/>
                  </a:lnTo>
                  <a:lnTo>
                    <a:pt x="131317" y="20794"/>
                  </a:lnTo>
                  <a:lnTo>
                    <a:pt x="131317" y="17560"/>
                  </a:lnTo>
                  <a:cubicBezTo>
                    <a:pt x="131838" y="12126"/>
                    <a:pt x="127850" y="7303"/>
                    <a:pt x="122425" y="6782"/>
                  </a:cubicBezTo>
                  <a:cubicBezTo>
                    <a:pt x="116991" y="6261"/>
                    <a:pt x="112167" y="10249"/>
                    <a:pt x="111647" y="15674"/>
                  </a:cubicBezTo>
                  <a:cubicBezTo>
                    <a:pt x="111584" y="16303"/>
                    <a:pt x="111584" y="16932"/>
                    <a:pt x="111647" y="17560"/>
                  </a:cubicBezTo>
                  <a:lnTo>
                    <a:pt x="111647" y="79806"/>
                  </a:lnTo>
                  <a:lnTo>
                    <a:pt x="19850" y="79806"/>
                  </a:lnTo>
                  <a:cubicBezTo>
                    <a:pt x="12611" y="79806"/>
                    <a:pt x="6737" y="85680"/>
                    <a:pt x="6737" y="92919"/>
                  </a:cubicBezTo>
                  <a:cubicBezTo>
                    <a:pt x="6737" y="100159"/>
                    <a:pt x="12611" y="106033"/>
                    <a:pt x="19850" y="1060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BA5FF785-CD09-4191-8F15-E118E4EFFCE8}"/>
              </a:ext>
            </a:extLst>
          </p:cNvPr>
          <p:cNvGrpSpPr/>
          <p:nvPr/>
        </p:nvGrpSpPr>
        <p:grpSpPr>
          <a:xfrm>
            <a:off x="4005796" y="8337143"/>
            <a:ext cx="322047" cy="323352"/>
            <a:chOff x="4005796" y="8337143"/>
            <a:chExt cx="322047" cy="323352"/>
          </a:xfrm>
        </p:grpSpPr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345BEF5-1512-47C5-A695-6044010587A5}"/>
                </a:ext>
              </a:extLst>
            </p:cNvPr>
            <p:cNvSpPr/>
            <p:nvPr/>
          </p:nvSpPr>
          <p:spPr>
            <a:xfrm>
              <a:off x="4005796" y="8390564"/>
              <a:ext cx="215568" cy="269460"/>
            </a:xfrm>
            <a:custGeom>
              <a:avLst/>
              <a:gdLst>
                <a:gd name="connsiteX0" fmla="*/ 116137 w 215568"/>
                <a:gd name="connsiteY0" fmla="*/ 8151 h 269460"/>
                <a:gd name="connsiteX1" fmla="*/ 107874 w 215568"/>
                <a:gd name="connsiteY1" fmla="*/ 8151 h 269460"/>
                <a:gd name="connsiteX2" fmla="*/ 9162 w 215568"/>
                <a:gd name="connsiteY2" fmla="*/ 89977 h 269460"/>
                <a:gd name="connsiteX3" fmla="*/ 6737 w 215568"/>
                <a:gd name="connsiteY3" fmla="*/ 95097 h 269460"/>
                <a:gd name="connsiteX4" fmla="*/ 6737 w 215568"/>
                <a:gd name="connsiteY4" fmla="*/ 268989 h 269460"/>
                <a:gd name="connsiteX5" fmla="*/ 216556 w 215568"/>
                <a:gd name="connsiteY5" fmla="*/ 268989 h 269460"/>
                <a:gd name="connsiteX6" fmla="*/ 216556 w 215568"/>
                <a:gd name="connsiteY6" fmla="*/ 95097 h 269460"/>
                <a:gd name="connsiteX7" fmla="*/ 214131 w 215568"/>
                <a:gd name="connsiteY7" fmla="*/ 89977 h 269460"/>
                <a:gd name="connsiteX8" fmla="*/ 157904 w 215568"/>
                <a:gd name="connsiteY8" fmla="*/ 170636 h 269460"/>
                <a:gd name="connsiteX9" fmla="*/ 131676 w 215568"/>
                <a:gd name="connsiteY9" fmla="*/ 170636 h 269460"/>
                <a:gd name="connsiteX10" fmla="*/ 131676 w 215568"/>
                <a:gd name="connsiteY10" fmla="*/ 196863 h 269460"/>
                <a:gd name="connsiteX11" fmla="*/ 125838 w 215568"/>
                <a:gd name="connsiteY11" fmla="*/ 210785 h 269460"/>
                <a:gd name="connsiteX12" fmla="*/ 98146 w 215568"/>
                <a:gd name="connsiteY12" fmla="*/ 210938 h 269460"/>
                <a:gd name="connsiteX13" fmla="*/ 92335 w 215568"/>
                <a:gd name="connsiteY13" fmla="*/ 196863 h 269460"/>
                <a:gd name="connsiteX14" fmla="*/ 92335 w 215568"/>
                <a:gd name="connsiteY14" fmla="*/ 170636 h 269460"/>
                <a:gd name="connsiteX15" fmla="*/ 66107 w 215568"/>
                <a:gd name="connsiteY15" fmla="*/ 170636 h 269460"/>
                <a:gd name="connsiteX16" fmla="*/ 52185 w 215568"/>
                <a:gd name="connsiteY16" fmla="*/ 164887 h 269460"/>
                <a:gd name="connsiteX17" fmla="*/ 46437 w 215568"/>
                <a:gd name="connsiteY17" fmla="*/ 150965 h 269460"/>
                <a:gd name="connsiteX18" fmla="*/ 65928 w 215568"/>
                <a:gd name="connsiteY18" fmla="*/ 131295 h 269460"/>
                <a:gd name="connsiteX19" fmla="*/ 66107 w 215568"/>
                <a:gd name="connsiteY19" fmla="*/ 131295 h 269460"/>
                <a:gd name="connsiteX20" fmla="*/ 92335 w 215568"/>
                <a:gd name="connsiteY20" fmla="*/ 131295 h 269460"/>
                <a:gd name="connsiteX21" fmla="*/ 92335 w 215568"/>
                <a:gd name="connsiteY21" fmla="*/ 105067 h 269460"/>
                <a:gd name="connsiteX22" fmla="*/ 112006 w 215568"/>
                <a:gd name="connsiteY22" fmla="*/ 85396 h 269460"/>
                <a:gd name="connsiteX23" fmla="*/ 131676 w 215568"/>
                <a:gd name="connsiteY23" fmla="*/ 105067 h 269460"/>
                <a:gd name="connsiteX24" fmla="*/ 131676 w 215568"/>
                <a:gd name="connsiteY24" fmla="*/ 131295 h 269460"/>
                <a:gd name="connsiteX25" fmla="*/ 157904 w 215568"/>
                <a:gd name="connsiteY25" fmla="*/ 131295 h 269460"/>
                <a:gd name="connsiteX26" fmla="*/ 177574 w 215568"/>
                <a:gd name="connsiteY26" fmla="*/ 150965 h 269460"/>
                <a:gd name="connsiteX27" fmla="*/ 157904 w 215568"/>
                <a:gd name="connsiteY27" fmla="*/ 170636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568" h="269460">
                  <a:moveTo>
                    <a:pt x="116137" y="8151"/>
                  </a:moveTo>
                  <a:cubicBezTo>
                    <a:pt x="113703" y="6265"/>
                    <a:pt x="110308" y="6265"/>
                    <a:pt x="107874" y="8151"/>
                  </a:cubicBezTo>
                  <a:lnTo>
                    <a:pt x="9162" y="89977"/>
                  </a:lnTo>
                  <a:cubicBezTo>
                    <a:pt x="7626" y="91235"/>
                    <a:pt x="6737" y="93112"/>
                    <a:pt x="6737" y="95097"/>
                  </a:cubicBezTo>
                  <a:lnTo>
                    <a:pt x="6737" y="268989"/>
                  </a:lnTo>
                  <a:lnTo>
                    <a:pt x="216556" y="268989"/>
                  </a:lnTo>
                  <a:lnTo>
                    <a:pt x="216556" y="95097"/>
                  </a:lnTo>
                  <a:cubicBezTo>
                    <a:pt x="216520" y="93121"/>
                    <a:pt x="215631" y="91262"/>
                    <a:pt x="214131" y="89977"/>
                  </a:cubicBezTo>
                  <a:close/>
                  <a:moveTo>
                    <a:pt x="157904" y="170636"/>
                  </a:moveTo>
                  <a:lnTo>
                    <a:pt x="131676" y="170636"/>
                  </a:lnTo>
                  <a:lnTo>
                    <a:pt x="131676" y="196863"/>
                  </a:lnTo>
                  <a:cubicBezTo>
                    <a:pt x="131694" y="202100"/>
                    <a:pt x="129583" y="207121"/>
                    <a:pt x="125838" y="210785"/>
                  </a:cubicBezTo>
                  <a:cubicBezTo>
                    <a:pt x="118230" y="218474"/>
                    <a:pt x="105835" y="218546"/>
                    <a:pt x="98146" y="210938"/>
                  </a:cubicBezTo>
                  <a:cubicBezTo>
                    <a:pt x="94392" y="207229"/>
                    <a:pt x="92290" y="202145"/>
                    <a:pt x="92335" y="196863"/>
                  </a:cubicBezTo>
                  <a:lnTo>
                    <a:pt x="92335" y="170636"/>
                  </a:lnTo>
                  <a:lnTo>
                    <a:pt x="66107" y="170636"/>
                  </a:lnTo>
                  <a:cubicBezTo>
                    <a:pt x="60889" y="170645"/>
                    <a:pt x="55877" y="168579"/>
                    <a:pt x="52185" y="164887"/>
                  </a:cubicBezTo>
                  <a:cubicBezTo>
                    <a:pt x="48467" y="161214"/>
                    <a:pt x="46392" y="156193"/>
                    <a:pt x="46437" y="150965"/>
                  </a:cubicBezTo>
                  <a:cubicBezTo>
                    <a:pt x="46383" y="140151"/>
                    <a:pt x="55113" y="131349"/>
                    <a:pt x="65928" y="131295"/>
                  </a:cubicBezTo>
                  <a:cubicBezTo>
                    <a:pt x="65991" y="131295"/>
                    <a:pt x="66045" y="131295"/>
                    <a:pt x="66107" y="131295"/>
                  </a:cubicBezTo>
                  <a:lnTo>
                    <a:pt x="92335" y="131295"/>
                  </a:lnTo>
                  <a:lnTo>
                    <a:pt x="92335" y="105067"/>
                  </a:lnTo>
                  <a:cubicBezTo>
                    <a:pt x="92335" y="94199"/>
                    <a:pt x="101146" y="85396"/>
                    <a:pt x="112006" y="85396"/>
                  </a:cubicBezTo>
                  <a:cubicBezTo>
                    <a:pt x="122874" y="85396"/>
                    <a:pt x="131676" y="94199"/>
                    <a:pt x="131676" y="105067"/>
                  </a:cubicBezTo>
                  <a:lnTo>
                    <a:pt x="131676" y="131295"/>
                  </a:lnTo>
                  <a:lnTo>
                    <a:pt x="157904" y="131295"/>
                  </a:lnTo>
                  <a:cubicBezTo>
                    <a:pt x="168772" y="131295"/>
                    <a:pt x="177574" y="140097"/>
                    <a:pt x="177574" y="150965"/>
                  </a:cubicBezTo>
                  <a:cubicBezTo>
                    <a:pt x="177574" y="161833"/>
                    <a:pt x="168772" y="170636"/>
                    <a:pt x="157904" y="1706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DDF6C069-3EB7-4D1E-BD31-703E95DC2B25}"/>
                </a:ext>
              </a:extLst>
            </p:cNvPr>
            <p:cNvSpPr/>
            <p:nvPr/>
          </p:nvSpPr>
          <p:spPr>
            <a:xfrm>
              <a:off x="4229041" y="8337143"/>
              <a:ext cx="98802" cy="323352"/>
            </a:xfrm>
            <a:custGeom>
              <a:avLst/>
              <a:gdLst>
                <a:gd name="connsiteX0" fmla="*/ 26454 w 98802"/>
                <a:gd name="connsiteY0" fmla="*/ 20794 h 323352"/>
                <a:gd name="connsiteX1" fmla="*/ 26454 w 98802"/>
                <a:gd name="connsiteY1" fmla="*/ 17560 h 323352"/>
                <a:gd name="connsiteX2" fmla="*/ 17562 w 98802"/>
                <a:gd name="connsiteY2" fmla="*/ 6782 h 323352"/>
                <a:gd name="connsiteX3" fmla="*/ 6784 w 98802"/>
                <a:gd name="connsiteY3" fmla="*/ 15674 h 323352"/>
                <a:gd name="connsiteX4" fmla="*/ 6784 w 98802"/>
                <a:gd name="connsiteY4" fmla="*/ 17560 h 323352"/>
                <a:gd name="connsiteX5" fmla="*/ 6784 w 98802"/>
                <a:gd name="connsiteY5" fmla="*/ 322410 h 323352"/>
                <a:gd name="connsiteX6" fmla="*/ 26454 w 98802"/>
                <a:gd name="connsiteY6" fmla="*/ 322410 h 323352"/>
                <a:gd name="connsiteX7" fmla="*/ 26454 w 98802"/>
                <a:gd name="connsiteY7" fmla="*/ 73249 h 323352"/>
                <a:gd name="connsiteX8" fmla="*/ 98310 w 98802"/>
                <a:gd name="connsiteY8" fmla="*/ 73249 h 323352"/>
                <a:gd name="connsiteX9" fmla="*/ 98310 w 98802"/>
                <a:gd name="connsiteY9" fmla="*/ 20794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2" h="323352">
                  <a:moveTo>
                    <a:pt x="26454" y="20794"/>
                  </a:moveTo>
                  <a:lnTo>
                    <a:pt x="26454" y="17560"/>
                  </a:lnTo>
                  <a:cubicBezTo>
                    <a:pt x="26975" y="12126"/>
                    <a:pt x="22996" y="7303"/>
                    <a:pt x="17562" y="6782"/>
                  </a:cubicBezTo>
                  <a:cubicBezTo>
                    <a:pt x="12128" y="6261"/>
                    <a:pt x="7305" y="10249"/>
                    <a:pt x="6784" y="15674"/>
                  </a:cubicBezTo>
                  <a:cubicBezTo>
                    <a:pt x="6721" y="16303"/>
                    <a:pt x="6721" y="16932"/>
                    <a:pt x="6784" y="17560"/>
                  </a:cubicBezTo>
                  <a:lnTo>
                    <a:pt x="6784" y="322410"/>
                  </a:lnTo>
                  <a:lnTo>
                    <a:pt x="26454" y="322410"/>
                  </a:lnTo>
                  <a:lnTo>
                    <a:pt x="26454" y="73249"/>
                  </a:lnTo>
                  <a:lnTo>
                    <a:pt x="98310" y="73249"/>
                  </a:lnTo>
                  <a:lnTo>
                    <a:pt x="98310" y="2079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74AF7451-A769-4488-964C-E0B16DD82BE5}"/>
              </a:ext>
            </a:extLst>
          </p:cNvPr>
          <p:cNvGrpSpPr/>
          <p:nvPr/>
        </p:nvGrpSpPr>
        <p:grpSpPr>
          <a:xfrm>
            <a:off x="4396287" y="8338086"/>
            <a:ext cx="323352" cy="321958"/>
            <a:chOff x="4396287" y="8338086"/>
            <a:chExt cx="323352" cy="321958"/>
          </a:xfrm>
        </p:grpSpPr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35DC673D-B96A-479E-A064-E97BF9A24B89}"/>
                </a:ext>
              </a:extLst>
            </p:cNvPr>
            <p:cNvSpPr/>
            <p:nvPr/>
          </p:nvSpPr>
          <p:spPr>
            <a:xfrm>
              <a:off x="4396287" y="8633098"/>
              <a:ext cx="323352" cy="26946"/>
            </a:xfrm>
            <a:custGeom>
              <a:avLst/>
              <a:gdLst>
                <a:gd name="connsiteX0" fmla="*/ 310733 w 323352"/>
                <a:gd name="connsiteY0" fmla="*/ 6783 h 26946"/>
                <a:gd name="connsiteX1" fmla="*/ 15675 w 323352"/>
                <a:gd name="connsiteY1" fmla="*/ 6783 h 26946"/>
                <a:gd name="connsiteX2" fmla="*/ 6782 w 323352"/>
                <a:gd name="connsiteY2" fmla="*/ 17562 h 26946"/>
                <a:gd name="connsiteX3" fmla="*/ 15675 w 323352"/>
                <a:gd name="connsiteY3" fmla="*/ 26454 h 26946"/>
                <a:gd name="connsiteX4" fmla="*/ 310733 w 323352"/>
                <a:gd name="connsiteY4" fmla="*/ 26454 h 26946"/>
                <a:gd name="connsiteX5" fmla="*/ 321512 w 323352"/>
                <a:gd name="connsiteY5" fmla="*/ 17562 h 26946"/>
                <a:gd name="connsiteX6" fmla="*/ 312620 w 323352"/>
                <a:gd name="connsiteY6" fmla="*/ 6783 h 26946"/>
                <a:gd name="connsiteX7" fmla="*/ 310733 w 323352"/>
                <a:gd name="connsiteY7" fmla="*/ 6783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0733" y="6783"/>
                  </a:moveTo>
                  <a:lnTo>
                    <a:pt x="15675" y="6783"/>
                  </a:lnTo>
                  <a:cubicBezTo>
                    <a:pt x="10240" y="7305"/>
                    <a:pt x="6262" y="12128"/>
                    <a:pt x="6782" y="17562"/>
                  </a:cubicBezTo>
                  <a:cubicBezTo>
                    <a:pt x="7232" y="22268"/>
                    <a:pt x="10959" y="26005"/>
                    <a:pt x="15675" y="26454"/>
                  </a:cubicBezTo>
                  <a:lnTo>
                    <a:pt x="310733" y="26454"/>
                  </a:lnTo>
                  <a:cubicBezTo>
                    <a:pt x="316168" y="26975"/>
                    <a:pt x="320991" y="22987"/>
                    <a:pt x="321512" y="17562"/>
                  </a:cubicBezTo>
                  <a:cubicBezTo>
                    <a:pt x="322033" y="12128"/>
                    <a:pt x="318045" y="7305"/>
                    <a:pt x="312620" y="6783"/>
                  </a:cubicBezTo>
                  <a:cubicBezTo>
                    <a:pt x="311991" y="6721"/>
                    <a:pt x="311362" y="6721"/>
                    <a:pt x="310733" y="67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EDBB6749-0976-4DCE-A463-F0EAA9615519}"/>
                </a:ext>
              </a:extLst>
            </p:cNvPr>
            <p:cNvSpPr/>
            <p:nvPr/>
          </p:nvSpPr>
          <p:spPr>
            <a:xfrm>
              <a:off x="4422515" y="8600314"/>
              <a:ext cx="269460" cy="26946"/>
            </a:xfrm>
            <a:custGeom>
              <a:avLst/>
              <a:gdLst>
                <a:gd name="connsiteX0" fmla="*/ 15674 w 269460"/>
                <a:gd name="connsiteY0" fmla="*/ 26454 h 26946"/>
                <a:gd name="connsiteX1" fmla="*/ 258189 w 269460"/>
                <a:gd name="connsiteY1" fmla="*/ 26454 h 26946"/>
                <a:gd name="connsiteX2" fmla="*/ 268967 w 269460"/>
                <a:gd name="connsiteY2" fmla="*/ 17562 h 26946"/>
                <a:gd name="connsiteX3" fmla="*/ 260075 w 269460"/>
                <a:gd name="connsiteY3" fmla="*/ 6784 h 26946"/>
                <a:gd name="connsiteX4" fmla="*/ 258189 w 269460"/>
                <a:gd name="connsiteY4" fmla="*/ 6784 h 26946"/>
                <a:gd name="connsiteX5" fmla="*/ 15674 w 269460"/>
                <a:gd name="connsiteY5" fmla="*/ 6784 h 26946"/>
                <a:gd name="connsiteX6" fmla="*/ 6782 w 269460"/>
                <a:gd name="connsiteY6" fmla="*/ 17562 h 26946"/>
                <a:gd name="connsiteX7" fmla="*/ 15674 w 269460"/>
                <a:gd name="connsiteY7" fmla="*/ 2645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0" h="26946">
                  <a:moveTo>
                    <a:pt x="15674" y="26454"/>
                  </a:moveTo>
                  <a:lnTo>
                    <a:pt x="258189" y="26454"/>
                  </a:lnTo>
                  <a:cubicBezTo>
                    <a:pt x="263623" y="26975"/>
                    <a:pt x="268446" y="22996"/>
                    <a:pt x="268967" y="17562"/>
                  </a:cubicBezTo>
                  <a:cubicBezTo>
                    <a:pt x="269488" y="12128"/>
                    <a:pt x="265500" y="7305"/>
                    <a:pt x="260075" y="6784"/>
                  </a:cubicBezTo>
                  <a:cubicBezTo>
                    <a:pt x="259446" y="6721"/>
                    <a:pt x="258817" y="6721"/>
                    <a:pt x="258189" y="6784"/>
                  </a:cubicBezTo>
                  <a:lnTo>
                    <a:pt x="15674" y="6784"/>
                  </a:lnTo>
                  <a:cubicBezTo>
                    <a:pt x="10241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4" y="264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CDD298A8-2AF7-46C6-AC35-20939FED1720}"/>
                </a:ext>
              </a:extLst>
            </p:cNvPr>
            <p:cNvSpPr/>
            <p:nvPr/>
          </p:nvSpPr>
          <p:spPr>
            <a:xfrm>
              <a:off x="4485614" y="8338086"/>
              <a:ext cx="143712" cy="143712"/>
            </a:xfrm>
            <a:custGeom>
              <a:avLst/>
              <a:gdLst>
                <a:gd name="connsiteX0" fmla="*/ 100149 w 143712"/>
                <a:gd name="connsiteY0" fmla="*/ 46078 h 143712"/>
                <a:gd name="connsiteX1" fmla="*/ 87036 w 143712"/>
                <a:gd name="connsiteY1" fmla="*/ 46078 h 143712"/>
                <a:gd name="connsiteX2" fmla="*/ 87036 w 143712"/>
                <a:gd name="connsiteY2" fmla="*/ 19850 h 143712"/>
                <a:gd name="connsiteX3" fmla="*/ 73922 w 143712"/>
                <a:gd name="connsiteY3" fmla="*/ 6737 h 143712"/>
                <a:gd name="connsiteX4" fmla="*/ 60808 w 143712"/>
                <a:gd name="connsiteY4" fmla="*/ 19850 h 143712"/>
                <a:gd name="connsiteX5" fmla="*/ 60808 w 143712"/>
                <a:gd name="connsiteY5" fmla="*/ 46078 h 143712"/>
                <a:gd name="connsiteX6" fmla="*/ 47694 w 143712"/>
                <a:gd name="connsiteY6" fmla="*/ 46078 h 143712"/>
                <a:gd name="connsiteX7" fmla="*/ 6737 w 143712"/>
                <a:gd name="connsiteY7" fmla="*/ 137874 h 143712"/>
                <a:gd name="connsiteX8" fmla="*/ 141467 w 143712"/>
                <a:gd name="connsiteY8" fmla="*/ 137874 h 143712"/>
                <a:gd name="connsiteX9" fmla="*/ 100149 w 143712"/>
                <a:gd name="connsiteY9" fmla="*/ 46078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12" h="143712">
                  <a:moveTo>
                    <a:pt x="100149" y="46078"/>
                  </a:moveTo>
                  <a:lnTo>
                    <a:pt x="87036" y="46078"/>
                  </a:lnTo>
                  <a:lnTo>
                    <a:pt x="87036" y="19850"/>
                  </a:lnTo>
                  <a:cubicBezTo>
                    <a:pt x="87036" y="12611"/>
                    <a:pt x="81162" y="6737"/>
                    <a:pt x="73922" y="6737"/>
                  </a:cubicBezTo>
                  <a:cubicBezTo>
                    <a:pt x="66683" y="6737"/>
                    <a:pt x="60808" y="12611"/>
                    <a:pt x="60808" y="19850"/>
                  </a:cubicBezTo>
                  <a:lnTo>
                    <a:pt x="60808" y="46078"/>
                  </a:lnTo>
                  <a:lnTo>
                    <a:pt x="47694" y="46078"/>
                  </a:lnTo>
                  <a:cubicBezTo>
                    <a:pt x="28563" y="67096"/>
                    <a:pt x="13832" y="92874"/>
                    <a:pt x="6737" y="137874"/>
                  </a:cubicBezTo>
                  <a:lnTo>
                    <a:pt x="141467" y="137874"/>
                  </a:lnTo>
                  <a:cubicBezTo>
                    <a:pt x="133922" y="92874"/>
                    <a:pt x="119281" y="67096"/>
                    <a:pt x="100149" y="460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D0A69DE-BA99-41F3-821B-3C5A9C61A5FB}"/>
                </a:ext>
              </a:extLst>
            </p:cNvPr>
            <p:cNvSpPr/>
            <p:nvPr/>
          </p:nvSpPr>
          <p:spPr>
            <a:xfrm>
              <a:off x="4480658" y="8482337"/>
              <a:ext cx="152694" cy="116766"/>
            </a:xfrm>
            <a:custGeom>
              <a:avLst/>
              <a:gdLst>
                <a:gd name="connsiteX0" fmla="*/ 59208 w 152694"/>
                <a:gd name="connsiteY0" fmla="*/ 46078 h 116766"/>
                <a:gd name="connsiteX1" fmla="*/ 78879 w 152694"/>
                <a:gd name="connsiteY1" fmla="*/ 26407 h 116766"/>
                <a:gd name="connsiteX2" fmla="*/ 98549 w 152694"/>
                <a:gd name="connsiteY2" fmla="*/ 46078 h 116766"/>
                <a:gd name="connsiteX3" fmla="*/ 98549 w 152694"/>
                <a:gd name="connsiteY3" fmla="*/ 111646 h 116766"/>
                <a:gd name="connsiteX4" fmla="*/ 151004 w 152694"/>
                <a:gd name="connsiteY4" fmla="*/ 111646 h 116766"/>
                <a:gd name="connsiteX5" fmla="*/ 151004 w 152694"/>
                <a:gd name="connsiteY5" fmla="*/ 65748 h 116766"/>
                <a:gd name="connsiteX6" fmla="*/ 147860 w 152694"/>
                <a:gd name="connsiteY6" fmla="*/ 6737 h 116766"/>
                <a:gd name="connsiteX7" fmla="*/ 9807 w 152694"/>
                <a:gd name="connsiteY7" fmla="*/ 6737 h 116766"/>
                <a:gd name="connsiteX8" fmla="*/ 6753 w 152694"/>
                <a:gd name="connsiteY8" fmla="*/ 65748 h 116766"/>
                <a:gd name="connsiteX9" fmla="*/ 6753 w 152694"/>
                <a:gd name="connsiteY9" fmla="*/ 111646 h 116766"/>
                <a:gd name="connsiteX10" fmla="*/ 59208 w 152694"/>
                <a:gd name="connsiteY10" fmla="*/ 11164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694" h="116766">
                  <a:moveTo>
                    <a:pt x="59208" y="46078"/>
                  </a:moveTo>
                  <a:cubicBezTo>
                    <a:pt x="59208" y="35209"/>
                    <a:pt x="78879" y="26407"/>
                    <a:pt x="78879" y="26407"/>
                  </a:cubicBezTo>
                  <a:cubicBezTo>
                    <a:pt x="78879" y="26407"/>
                    <a:pt x="98549" y="35389"/>
                    <a:pt x="98549" y="46078"/>
                  </a:cubicBezTo>
                  <a:lnTo>
                    <a:pt x="98549" y="111646"/>
                  </a:lnTo>
                  <a:lnTo>
                    <a:pt x="151004" y="111646"/>
                  </a:lnTo>
                  <a:lnTo>
                    <a:pt x="151004" y="65748"/>
                  </a:lnTo>
                  <a:cubicBezTo>
                    <a:pt x="151139" y="46033"/>
                    <a:pt x="150088" y="26327"/>
                    <a:pt x="147860" y="6737"/>
                  </a:cubicBezTo>
                  <a:lnTo>
                    <a:pt x="9807" y="6737"/>
                  </a:lnTo>
                  <a:cubicBezTo>
                    <a:pt x="7606" y="26327"/>
                    <a:pt x="6591" y="46033"/>
                    <a:pt x="6753" y="65748"/>
                  </a:cubicBezTo>
                  <a:lnTo>
                    <a:pt x="6753" y="111646"/>
                  </a:lnTo>
                  <a:lnTo>
                    <a:pt x="59208" y="11164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0FD2F3E3-A887-4CCF-99F4-038CFDD0814C}"/>
                </a:ext>
              </a:extLst>
            </p:cNvPr>
            <p:cNvSpPr/>
            <p:nvPr/>
          </p:nvSpPr>
          <p:spPr>
            <a:xfrm>
              <a:off x="4637992" y="8415555"/>
              <a:ext cx="44910" cy="62874"/>
            </a:xfrm>
            <a:custGeom>
              <a:avLst/>
              <a:gdLst>
                <a:gd name="connsiteX0" fmla="*/ 39568 w 44910"/>
                <a:gd name="connsiteY0" fmla="*/ 24387 h 62874"/>
                <a:gd name="connsiteX1" fmla="*/ 24389 w 44910"/>
                <a:gd name="connsiteY1" fmla="*/ 6783 h 62874"/>
                <a:gd name="connsiteX2" fmla="*/ 6784 w 44910"/>
                <a:gd name="connsiteY2" fmla="*/ 21962 h 62874"/>
                <a:gd name="connsiteX3" fmla="*/ 6784 w 44910"/>
                <a:gd name="connsiteY3" fmla="*/ 24387 h 62874"/>
                <a:gd name="connsiteX4" fmla="*/ 6784 w 44910"/>
                <a:gd name="connsiteY4" fmla="*/ 60316 h 62874"/>
                <a:gd name="connsiteX5" fmla="*/ 39568 w 44910"/>
                <a:gd name="connsiteY5" fmla="*/ 60316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62874">
                  <a:moveTo>
                    <a:pt x="39568" y="24387"/>
                  </a:moveTo>
                  <a:cubicBezTo>
                    <a:pt x="40242" y="15334"/>
                    <a:pt x="33443" y="7456"/>
                    <a:pt x="24389" y="6783"/>
                  </a:cubicBezTo>
                  <a:cubicBezTo>
                    <a:pt x="15335" y="6109"/>
                    <a:pt x="7458" y="12908"/>
                    <a:pt x="6784" y="21962"/>
                  </a:cubicBezTo>
                  <a:cubicBezTo>
                    <a:pt x="6721" y="22770"/>
                    <a:pt x="6721" y="23579"/>
                    <a:pt x="6784" y="24387"/>
                  </a:cubicBezTo>
                  <a:lnTo>
                    <a:pt x="6784" y="60316"/>
                  </a:lnTo>
                  <a:lnTo>
                    <a:pt x="39568" y="6031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A6A692B-10D6-4A03-9590-0C9F7F55A88F}"/>
                </a:ext>
              </a:extLst>
            </p:cNvPr>
            <p:cNvSpPr/>
            <p:nvPr/>
          </p:nvSpPr>
          <p:spPr>
            <a:xfrm>
              <a:off x="4638039" y="8482337"/>
              <a:ext cx="44910" cy="116766"/>
            </a:xfrm>
            <a:custGeom>
              <a:avLst/>
              <a:gdLst>
                <a:gd name="connsiteX0" fmla="*/ 6736 w 44910"/>
                <a:gd name="connsiteY0" fmla="*/ 6736 h 116766"/>
                <a:gd name="connsiteX1" fmla="*/ 39521 w 44910"/>
                <a:gd name="connsiteY1" fmla="*/ 6736 h 116766"/>
                <a:gd name="connsiteX2" fmla="*/ 39521 w 44910"/>
                <a:gd name="connsiteY2" fmla="*/ 111646 h 116766"/>
                <a:gd name="connsiteX3" fmla="*/ 6736 w 44910"/>
                <a:gd name="connsiteY3" fmla="*/ 11164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10" h="116766">
                  <a:moveTo>
                    <a:pt x="6736" y="6736"/>
                  </a:moveTo>
                  <a:lnTo>
                    <a:pt x="39521" y="6736"/>
                  </a:lnTo>
                  <a:lnTo>
                    <a:pt x="39521" y="111646"/>
                  </a:lnTo>
                  <a:lnTo>
                    <a:pt x="6736" y="11164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F15905-C97F-4C1B-852B-51FB89841A67}"/>
                </a:ext>
              </a:extLst>
            </p:cNvPr>
            <p:cNvSpPr/>
            <p:nvPr/>
          </p:nvSpPr>
          <p:spPr>
            <a:xfrm>
              <a:off x="4434729" y="8415555"/>
              <a:ext cx="44910" cy="62874"/>
            </a:xfrm>
            <a:custGeom>
              <a:avLst/>
              <a:gdLst>
                <a:gd name="connsiteX0" fmla="*/ 39568 w 44910"/>
                <a:gd name="connsiteY0" fmla="*/ 24387 h 62874"/>
                <a:gd name="connsiteX1" fmla="*/ 24389 w 44910"/>
                <a:gd name="connsiteY1" fmla="*/ 6783 h 62874"/>
                <a:gd name="connsiteX2" fmla="*/ 6784 w 44910"/>
                <a:gd name="connsiteY2" fmla="*/ 21962 h 62874"/>
                <a:gd name="connsiteX3" fmla="*/ 6784 w 44910"/>
                <a:gd name="connsiteY3" fmla="*/ 24387 h 62874"/>
                <a:gd name="connsiteX4" fmla="*/ 6784 w 44910"/>
                <a:gd name="connsiteY4" fmla="*/ 60316 h 62874"/>
                <a:gd name="connsiteX5" fmla="*/ 39568 w 44910"/>
                <a:gd name="connsiteY5" fmla="*/ 60316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62874">
                  <a:moveTo>
                    <a:pt x="39568" y="24387"/>
                  </a:moveTo>
                  <a:cubicBezTo>
                    <a:pt x="40242" y="15334"/>
                    <a:pt x="33442" y="7456"/>
                    <a:pt x="24389" y="6783"/>
                  </a:cubicBezTo>
                  <a:cubicBezTo>
                    <a:pt x="15334" y="6109"/>
                    <a:pt x="7457" y="12908"/>
                    <a:pt x="6784" y="21962"/>
                  </a:cubicBezTo>
                  <a:cubicBezTo>
                    <a:pt x="6721" y="22770"/>
                    <a:pt x="6721" y="23579"/>
                    <a:pt x="6784" y="24387"/>
                  </a:cubicBezTo>
                  <a:lnTo>
                    <a:pt x="6784" y="60316"/>
                  </a:lnTo>
                  <a:lnTo>
                    <a:pt x="39568" y="6031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8AF1A1FC-83C5-4B86-A9D1-F7AC9530A197}"/>
                </a:ext>
              </a:extLst>
            </p:cNvPr>
            <p:cNvSpPr/>
            <p:nvPr/>
          </p:nvSpPr>
          <p:spPr>
            <a:xfrm>
              <a:off x="4434776" y="8482337"/>
              <a:ext cx="44910" cy="116766"/>
            </a:xfrm>
            <a:custGeom>
              <a:avLst/>
              <a:gdLst>
                <a:gd name="connsiteX0" fmla="*/ 6736 w 44910"/>
                <a:gd name="connsiteY0" fmla="*/ 6736 h 116766"/>
                <a:gd name="connsiteX1" fmla="*/ 39521 w 44910"/>
                <a:gd name="connsiteY1" fmla="*/ 6736 h 116766"/>
                <a:gd name="connsiteX2" fmla="*/ 39521 w 44910"/>
                <a:gd name="connsiteY2" fmla="*/ 111646 h 116766"/>
                <a:gd name="connsiteX3" fmla="*/ 6736 w 44910"/>
                <a:gd name="connsiteY3" fmla="*/ 11164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10" h="116766">
                  <a:moveTo>
                    <a:pt x="6736" y="6736"/>
                  </a:moveTo>
                  <a:lnTo>
                    <a:pt x="39521" y="6736"/>
                  </a:lnTo>
                  <a:lnTo>
                    <a:pt x="39521" y="111646"/>
                  </a:lnTo>
                  <a:lnTo>
                    <a:pt x="6736" y="11164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17646CBA-C139-425E-93A4-BF9E5658137C}"/>
              </a:ext>
            </a:extLst>
          </p:cNvPr>
          <p:cNvSpPr/>
          <p:nvPr/>
        </p:nvSpPr>
        <p:spPr>
          <a:xfrm>
            <a:off x="4837170" y="8338086"/>
            <a:ext cx="215568" cy="323352"/>
          </a:xfrm>
          <a:custGeom>
            <a:avLst/>
            <a:gdLst>
              <a:gd name="connsiteX0" fmla="*/ 190329 w 215568"/>
              <a:gd name="connsiteY0" fmla="*/ 6737 h 323352"/>
              <a:gd name="connsiteX1" fmla="*/ 164101 w 215568"/>
              <a:gd name="connsiteY1" fmla="*/ 32964 h 323352"/>
              <a:gd name="connsiteX2" fmla="*/ 164101 w 215568"/>
              <a:gd name="connsiteY2" fmla="*/ 137874 h 323352"/>
              <a:gd name="connsiteX3" fmla="*/ 59192 w 215568"/>
              <a:gd name="connsiteY3" fmla="*/ 137874 h 323352"/>
              <a:gd name="connsiteX4" fmla="*/ 59192 w 215568"/>
              <a:gd name="connsiteY4" fmla="*/ 33144 h 323352"/>
              <a:gd name="connsiteX5" fmla="*/ 32964 w 215568"/>
              <a:gd name="connsiteY5" fmla="*/ 6916 h 323352"/>
              <a:gd name="connsiteX6" fmla="*/ 6737 w 215568"/>
              <a:gd name="connsiteY6" fmla="*/ 33144 h 323352"/>
              <a:gd name="connsiteX7" fmla="*/ 6737 w 215568"/>
              <a:gd name="connsiteY7" fmla="*/ 295418 h 323352"/>
              <a:gd name="connsiteX8" fmla="*/ 32964 w 215568"/>
              <a:gd name="connsiteY8" fmla="*/ 321646 h 323352"/>
              <a:gd name="connsiteX9" fmla="*/ 59192 w 215568"/>
              <a:gd name="connsiteY9" fmla="*/ 295418 h 323352"/>
              <a:gd name="connsiteX10" fmla="*/ 59192 w 215568"/>
              <a:gd name="connsiteY10" fmla="*/ 190329 h 323352"/>
              <a:gd name="connsiteX11" fmla="*/ 164101 w 215568"/>
              <a:gd name="connsiteY11" fmla="*/ 190329 h 323352"/>
              <a:gd name="connsiteX12" fmla="*/ 164101 w 215568"/>
              <a:gd name="connsiteY12" fmla="*/ 295239 h 323352"/>
              <a:gd name="connsiteX13" fmla="*/ 190329 w 215568"/>
              <a:gd name="connsiteY13" fmla="*/ 321466 h 323352"/>
              <a:gd name="connsiteX14" fmla="*/ 216557 w 215568"/>
              <a:gd name="connsiteY14" fmla="*/ 295239 h 323352"/>
              <a:gd name="connsiteX15" fmla="*/ 216557 w 215568"/>
              <a:gd name="connsiteY15" fmla="*/ 33144 h 323352"/>
              <a:gd name="connsiteX16" fmla="*/ 190509 w 215568"/>
              <a:gd name="connsiteY16" fmla="*/ 6737 h 323352"/>
              <a:gd name="connsiteX17" fmla="*/ 190329 w 215568"/>
              <a:gd name="connsiteY17" fmla="*/ 6737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568" h="323352">
                <a:moveTo>
                  <a:pt x="190329" y="6737"/>
                </a:moveTo>
                <a:cubicBezTo>
                  <a:pt x="175841" y="6737"/>
                  <a:pt x="164101" y="18476"/>
                  <a:pt x="164101" y="32964"/>
                </a:cubicBezTo>
                <a:lnTo>
                  <a:pt x="164101" y="137874"/>
                </a:lnTo>
                <a:lnTo>
                  <a:pt x="59192" y="137874"/>
                </a:lnTo>
                <a:lnTo>
                  <a:pt x="59192" y="33144"/>
                </a:lnTo>
                <a:cubicBezTo>
                  <a:pt x="59192" y="18656"/>
                  <a:pt x="47452" y="6916"/>
                  <a:pt x="32964" y="6916"/>
                </a:cubicBezTo>
                <a:cubicBezTo>
                  <a:pt x="18476" y="6916"/>
                  <a:pt x="6737" y="18656"/>
                  <a:pt x="6737" y="33144"/>
                </a:cubicBezTo>
                <a:lnTo>
                  <a:pt x="6737" y="295418"/>
                </a:lnTo>
                <a:cubicBezTo>
                  <a:pt x="6737" y="309906"/>
                  <a:pt x="18476" y="321646"/>
                  <a:pt x="32964" y="321646"/>
                </a:cubicBezTo>
                <a:cubicBezTo>
                  <a:pt x="47452" y="321646"/>
                  <a:pt x="59192" y="309906"/>
                  <a:pt x="59192" y="295418"/>
                </a:cubicBezTo>
                <a:lnTo>
                  <a:pt x="59192" y="190329"/>
                </a:lnTo>
                <a:lnTo>
                  <a:pt x="164101" y="190329"/>
                </a:lnTo>
                <a:lnTo>
                  <a:pt x="164101" y="295239"/>
                </a:lnTo>
                <a:cubicBezTo>
                  <a:pt x="164101" y="309727"/>
                  <a:pt x="175841" y="321466"/>
                  <a:pt x="190329" y="321466"/>
                </a:cubicBezTo>
                <a:cubicBezTo>
                  <a:pt x="204817" y="321466"/>
                  <a:pt x="216557" y="309727"/>
                  <a:pt x="216557" y="295239"/>
                </a:cubicBezTo>
                <a:lnTo>
                  <a:pt x="216557" y="33144"/>
                </a:lnTo>
                <a:cubicBezTo>
                  <a:pt x="216655" y="18656"/>
                  <a:pt x="204996" y="6835"/>
                  <a:pt x="190509" y="6737"/>
                </a:cubicBezTo>
                <a:cubicBezTo>
                  <a:pt x="190446" y="6737"/>
                  <a:pt x="190392" y="6737"/>
                  <a:pt x="190329" y="6737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79B18138-9963-4C1E-8B31-34005BB3DC5C}"/>
              </a:ext>
            </a:extLst>
          </p:cNvPr>
          <p:cNvGrpSpPr/>
          <p:nvPr/>
        </p:nvGrpSpPr>
        <p:grpSpPr>
          <a:xfrm>
            <a:off x="5226450" y="8338266"/>
            <a:ext cx="215568" cy="326406"/>
            <a:chOff x="5226450" y="8338266"/>
            <a:chExt cx="215568" cy="326406"/>
          </a:xfrm>
        </p:grpSpPr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3ADDD824-C5C6-43AF-A1D4-4EE0674AEDEC}"/>
                </a:ext>
              </a:extLst>
            </p:cNvPr>
            <p:cNvSpPr/>
            <p:nvPr/>
          </p:nvSpPr>
          <p:spPr>
            <a:xfrm>
              <a:off x="5226450" y="8377428"/>
              <a:ext cx="215568" cy="170658"/>
            </a:xfrm>
            <a:custGeom>
              <a:avLst/>
              <a:gdLst>
                <a:gd name="connsiteX0" fmla="*/ 203443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461 h 170658"/>
                <a:gd name="connsiteX4" fmla="*/ 216646 w 215568"/>
                <a:gd name="connsiteY4" fmla="*/ 164461 h 170658"/>
                <a:gd name="connsiteX5" fmla="*/ 216646 w 215568"/>
                <a:gd name="connsiteY5" fmla="*/ 19850 h 170658"/>
                <a:gd name="connsiteX6" fmla="*/ 203443 w 215568"/>
                <a:gd name="connsiteY6" fmla="*/ 6737 h 170658"/>
                <a:gd name="connsiteX7" fmla="*/ 78862 w 215568"/>
                <a:gd name="connsiteY7" fmla="*/ 52634 h 170658"/>
                <a:gd name="connsiteX8" fmla="*/ 91976 w 215568"/>
                <a:gd name="connsiteY8" fmla="*/ 65748 h 170658"/>
                <a:gd name="connsiteX9" fmla="*/ 78862 w 215568"/>
                <a:gd name="connsiteY9" fmla="*/ 78862 h 170658"/>
                <a:gd name="connsiteX10" fmla="*/ 65748 w 215568"/>
                <a:gd name="connsiteY10" fmla="*/ 65748 h 170658"/>
                <a:gd name="connsiteX11" fmla="*/ 65748 w 215568"/>
                <a:gd name="connsiteY11" fmla="*/ 65658 h 170658"/>
                <a:gd name="connsiteX12" fmla="*/ 78862 w 215568"/>
                <a:gd name="connsiteY12" fmla="*/ 52634 h 170658"/>
                <a:gd name="connsiteX13" fmla="*/ 196885 w 215568"/>
                <a:gd name="connsiteY13" fmla="*/ 128533 h 170658"/>
                <a:gd name="connsiteX14" fmla="*/ 186107 w 215568"/>
                <a:gd name="connsiteY14" fmla="*/ 137425 h 170658"/>
                <a:gd name="connsiteX15" fmla="*/ 177215 w 215568"/>
                <a:gd name="connsiteY15" fmla="*/ 128533 h 170658"/>
                <a:gd name="connsiteX16" fmla="*/ 177215 w 215568"/>
                <a:gd name="connsiteY16" fmla="*/ 118653 h 170658"/>
                <a:gd name="connsiteX17" fmla="*/ 45988 w 215568"/>
                <a:gd name="connsiteY17" fmla="*/ 118653 h 170658"/>
                <a:gd name="connsiteX18" fmla="*/ 45988 w 215568"/>
                <a:gd name="connsiteY18" fmla="*/ 128533 h 170658"/>
                <a:gd name="connsiteX19" fmla="*/ 35209 w 215568"/>
                <a:gd name="connsiteY19" fmla="*/ 137425 h 170658"/>
                <a:gd name="connsiteX20" fmla="*/ 26317 w 215568"/>
                <a:gd name="connsiteY20" fmla="*/ 128533 h 170658"/>
                <a:gd name="connsiteX21" fmla="*/ 26317 w 215568"/>
                <a:gd name="connsiteY21" fmla="*/ 43293 h 170658"/>
                <a:gd name="connsiteX22" fmla="*/ 35209 w 215568"/>
                <a:gd name="connsiteY22" fmla="*/ 32515 h 170658"/>
                <a:gd name="connsiteX23" fmla="*/ 45988 w 215568"/>
                <a:gd name="connsiteY23" fmla="*/ 41407 h 170658"/>
                <a:gd name="connsiteX24" fmla="*/ 45988 w 215568"/>
                <a:gd name="connsiteY24" fmla="*/ 43293 h 170658"/>
                <a:gd name="connsiteX25" fmla="*/ 45988 w 215568"/>
                <a:gd name="connsiteY25" fmla="*/ 98982 h 170658"/>
                <a:gd name="connsiteX26" fmla="*/ 196885 w 215568"/>
                <a:gd name="connsiteY26" fmla="*/ 98982 h 170658"/>
                <a:gd name="connsiteX27" fmla="*/ 196885 w 215568"/>
                <a:gd name="connsiteY27" fmla="*/ 67095 h 170658"/>
                <a:gd name="connsiteX28" fmla="*/ 184670 w 215568"/>
                <a:gd name="connsiteY28" fmla="*/ 79311 h 170658"/>
                <a:gd name="connsiteX29" fmla="*/ 123862 w 215568"/>
                <a:gd name="connsiteY29" fmla="*/ 79311 h 170658"/>
                <a:gd name="connsiteX30" fmla="*/ 111646 w 215568"/>
                <a:gd name="connsiteY30" fmla="*/ 67095 h 170658"/>
                <a:gd name="connsiteX31" fmla="*/ 111646 w 215568"/>
                <a:gd name="connsiteY31" fmla="*/ 65299 h 170658"/>
                <a:gd name="connsiteX32" fmla="*/ 123862 w 215568"/>
                <a:gd name="connsiteY32" fmla="*/ 53083 h 170658"/>
                <a:gd name="connsiteX33" fmla="*/ 184670 w 215568"/>
                <a:gd name="connsiteY33" fmla="*/ 53083 h 170658"/>
                <a:gd name="connsiteX34" fmla="*/ 196885 w 215568"/>
                <a:gd name="connsiteY34" fmla="*/ 65299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5568" h="170658">
                  <a:moveTo>
                    <a:pt x="203443" y="6737"/>
                  </a:move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lnTo>
                    <a:pt x="6737" y="164461"/>
                  </a:lnTo>
                  <a:lnTo>
                    <a:pt x="216646" y="164461"/>
                  </a:lnTo>
                  <a:lnTo>
                    <a:pt x="216646" y="19850"/>
                  </a:lnTo>
                  <a:cubicBezTo>
                    <a:pt x="216601" y="12593"/>
                    <a:pt x="210700" y="6737"/>
                    <a:pt x="203443" y="6737"/>
                  </a:cubicBezTo>
                  <a:close/>
                  <a:moveTo>
                    <a:pt x="78862" y="52634"/>
                  </a:moveTo>
                  <a:cubicBezTo>
                    <a:pt x="86102" y="52634"/>
                    <a:pt x="91976" y="58509"/>
                    <a:pt x="91976" y="65748"/>
                  </a:cubicBezTo>
                  <a:cubicBezTo>
                    <a:pt x="91976" y="72988"/>
                    <a:pt x="86102" y="78862"/>
                    <a:pt x="78862" y="78862"/>
                  </a:cubicBezTo>
                  <a:cubicBezTo>
                    <a:pt x="71623" y="78862"/>
                    <a:pt x="65748" y="72988"/>
                    <a:pt x="65748" y="65748"/>
                  </a:cubicBezTo>
                  <a:cubicBezTo>
                    <a:pt x="65748" y="65722"/>
                    <a:pt x="65748" y="65685"/>
                    <a:pt x="65748" y="65658"/>
                  </a:cubicBezTo>
                  <a:cubicBezTo>
                    <a:pt x="65847" y="58473"/>
                    <a:pt x="71676" y="52679"/>
                    <a:pt x="78862" y="52634"/>
                  </a:cubicBezTo>
                  <a:close/>
                  <a:moveTo>
                    <a:pt x="196885" y="128533"/>
                  </a:moveTo>
                  <a:cubicBezTo>
                    <a:pt x="196365" y="133966"/>
                    <a:pt x="191541" y="137945"/>
                    <a:pt x="186107" y="137425"/>
                  </a:cubicBezTo>
                  <a:cubicBezTo>
                    <a:pt x="181400" y="136976"/>
                    <a:pt x="177664" y="133248"/>
                    <a:pt x="177215" y="128533"/>
                  </a:cubicBezTo>
                  <a:lnTo>
                    <a:pt x="177215" y="118653"/>
                  </a:lnTo>
                  <a:lnTo>
                    <a:pt x="45988" y="118653"/>
                  </a:lnTo>
                  <a:lnTo>
                    <a:pt x="45988" y="128533"/>
                  </a:lnTo>
                  <a:cubicBezTo>
                    <a:pt x="45467" y="133966"/>
                    <a:pt x="40644" y="137945"/>
                    <a:pt x="35209" y="137425"/>
                  </a:cubicBezTo>
                  <a:cubicBezTo>
                    <a:pt x="30503" y="136976"/>
                    <a:pt x="26766" y="133248"/>
                    <a:pt x="26317" y="128533"/>
                  </a:cubicBezTo>
                  <a:lnTo>
                    <a:pt x="26317" y="43293"/>
                  </a:lnTo>
                  <a:cubicBezTo>
                    <a:pt x="25796" y="37859"/>
                    <a:pt x="29775" y="33036"/>
                    <a:pt x="35209" y="32515"/>
                  </a:cubicBezTo>
                  <a:cubicBezTo>
                    <a:pt x="40644" y="31994"/>
                    <a:pt x="45467" y="35982"/>
                    <a:pt x="45988" y="41407"/>
                  </a:cubicBezTo>
                  <a:cubicBezTo>
                    <a:pt x="46051" y="42036"/>
                    <a:pt x="46051" y="42665"/>
                    <a:pt x="45988" y="43293"/>
                  </a:cubicBezTo>
                  <a:lnTo>
                    <a:pt x="45988" y="98982"/>
                  </a:lnTo>
                  <a:lnTo>
                    <a:pt x="196885" y="98982"/>
                  </a:lnTo>
                  <a:close/>
                  <a:moveTo>
                    <a:pt x="196885" y="67095"/>
                  </a:moveTo>
                  <a:cubicBezTo>
                    <a:pt x="196885" y="73841"/>
                    <a:pt x="191415" y="79311"/>
                    <a:pt x="184670" y="79311"/>
                  </a:cubicBezTo>
                  <a:lnTo>
                    <a:pt x="123862" y="79311"/>
                  </a:lnTo>
                  <a:cubicBezTo>
                    <a:pt x="117116" y="79311"/>
                    <a:pt x="111646" y="73841"/>
                    <a:pt x="111646" y="67095"/>
                  </a:cubicBezTo>
                  <a:lnTo>
                    <a:pt x="111646" y="65299"/>
                  </a:lnTo>
                  <a:cubicBezTo>
                    <a:pt x="111646" y="58554"/>
                    <a:pt x="117116" y="53083"/>
                    <a:pt x="123862" y="53083"/>
                  </a:cubicBezTo>
                  <a:lnTo>
                    <a:pt x="184670" y="53083"/>
                  </a:lnTo>
                  <a:cubicBezTo>
                    <a:pt x="191415" y="53083"/>
                    <a:pt x="196885" y="58554"/>
                    <a:pt x="196885" y="6529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583595B3-78AE-4758-B22C-46B6CCC01ACB}"/>
                </a:ext>
              </a:extLst>
            </p:cNvPr>
            <p:cNvSpPr/>
            <p:nvPr/>
          </p:nvSpPr>
          <p:spPr>
            <a:xfrm>
              <a:off x="5252588" y="8338266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C8E707D0-C2BF-4C36-9680-379C0F7C6760}"/>
                </a:ext>
              </a:extLst>
            </p:cNvPr>
            <p:cNvSpPr/>
            <p:nvPr/>
          </p:nvSpPr>
          <p:spPr>
            <a:xfrm>
              <a:off x="5226450" y="8547906"/>
              <a:ext cx="215568" cy="116766"/>
            </a:xfrm>
            <a:custGeom>
              <a:avLst/>
              <a:gdLst>
                <a:gd name="connsiteX0" fmla="*/ 6737 w 215568"/>
                <a:gd name="connsiteY0" fmla="*/ 111646 h 116766"/>
                <a:gd name="connsiteX1" fmla="*/ 85419 w 215568"/>
                <a:gd name="connsiteY1" fmla="*/ 111646 h 116766"/>
                <a:gd name="connsiteX2" fmla="*/ 85419 w 215568"/>
                <a:gd name="connsiteY2" fmla="*/ 46078 h 116766"/>
                <a:gd name="connsiteX3" fmla="*/ 98532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6 h 116766"/>
                <a:gd name="connsiteX7" fmla="*/ 216646 w 215568"/>
                <a:gd name="connsiteY7" fmla="*/ 111646 h 116766"/>
                <a:gd name="connsiteX8" fmla="*/ 21664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6"/>
                  </a:moveTo>
                  <a:lnTo>
                    <a:pt x="85419" y="111646"/>
                  </a:lnTo>
                  <a:lnTo>
                    <a:pt x="85419" y="46078"/>
                  </a:lnTo>
                  <a:cubicBezTo>
                    <a:pt x="85464" y="38856"/>
                    <a:pt x="91311" y="33009"/>
                    <a:pt x="98532" y="32964"/>
                  </a:cubicBezTo>
                  <a:lnTo>
                    <a:pt x="124760" y="32964"/>
                  </a:lnTo>
                  <a:cubicBezTo>
                    <a:pt x="131981" y="33009"/>
                    <a:pt x="137829" y="38856"/>
                    <a:pt x="137874" y="46078"/>
                  </a:cubicBezTo>
                  <a:lnTo>
                    <a:pt x="137874" y="111646"/>
                  </a:lnTo>
                  <a:lnTo>
                    <a:pt x="216646" y="111646"/>
                  </a:lnTo>
                  <a:lnTo>
                    <a:pt x="21664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307938F1-0507-4C87-89D9-6D81901F6029}"/>
              </a:ext>
            </a:extLst>
          </p:cNvPr>
          <p:cNvGrpSpPr/>
          <p:nvPr/>
        </p:nvGrpSpPr>
        <p:grpSpPr>
          <a:xfrm>
            <a:off x="5952555" y="8338535"/>
            <a:ext cx="323173" cy="328023"/>
            <a:chOff x="5952555" y="8338535"/>
            <a:chExt cx="323173" cy="328023"/>
          </a:xfrm>
        </p:grpSpPr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2A1A50C5-ED5B-4F18-9ECA-4DA45F07A628}"/>
                </a:ext>
              </a:extLst>
            </p:cNvPr>
            <p:cNvSpPr/>
            <p:nvPr/>
          </p:nvSpPr>
          <p:spPr>
            <a:xfrm>
              <a:off x="6123034" y="8338535"/>
              <a:ext cx="152694" cy="323352"/>
            </a:xfrm>
            <a:custGeom>
              <a:avLst/>
              <a:gdLst>
                <a:gd name="connsiteX0" fmla="*/ 6737 w 152694"/>
                <a:gd name="connsiteY0" fmla="*/ 6737 h 323352"/>
                <a:gd name="connsiteX1" fmla="*/ 6737 w 152694"/>
                <a:gd name="connsiteY1" fmla="*/ 321107 h 323352"/>
                <a:gd name="connsiteX2" fmla="*/ 150988 w 152694"/>
                <a:gd name="connsiteY2" fmla="*/ 321107 h 323352"/>
                <a:gd name="connsiteX3" fmla="*/ 150988 w 152694"/>
                <a:gd name="connsiteY3" fmla="*/ 6737 h 323352"/>
                <a:gd name="connsiteX4" fmla="*/ 91976 w 152694"/>
                <a:gd name="connsiteY4" fmla="*/ 282125 h 323352"/>
                <a:gd name="connsiteX5" fmla="*/ 78862 w 152694"/>
                <a:gd name="connsiteY5" fmla="*/ 295239 h 323352"/>
                <a:gd name="connsiteX6" fmla="*/ 65748 w 152694"/>
                <a:gd name="connsiteY6" fmla="*/ 282125 h 323352"/>
                <a:gd name="connsiteX7" fmla="*/ 65748 w 152694"/>
                <a:gd name="connsiteY7" fmla="*/ 242784 h 323352"/>
                <a:gd name="connsiteX8" fmla="*/ 78862 w 152694"/>
                <a:gd name="connsiteY8" fmla="*/ 229670 h 323352"/>
                <a:gd name="connsiteX9" fmla="*/ 87844 w 152694"/>
                <a:gd name="connsiteY9" fmla="*/ 233532 h 323352"/>
                <a:gd name="connsiteX10" fmla="*/ 91706 w 152694"/>
                <a:gd name="connsiteY10" fmla="*/ 242514 h 323352"/>
                <a:gd name="connsiteX11" fmla="*/ 91976 w 152694"/>
                <a:gd name="connsiteY11" fmla="*/ 183772 h 323352"/>
                <a:gd name="connsiteX12" fmla="*/ 78862 w 152694"/>
                <a:gd name="connsiteY12" fmla="*/ 196886 h 323352"/>
                <a:gd name="connsiteX13" fmla="*/ 65748 w 152694"/>
                <a:gd name="connsiteY13" fmla="*/ 183772 h 323352"/>
                <a:gd name="connsiteX14" fmla="*/ 65748 w 152694"/>
                <a:gd name="connsiteY14" fmla="*/ 144431 h 323352"/>
                <a:gd name="connsiteX15" fmla="*/ 78862 w 152694"/>
                <a:gd name="connsiteY15" fmla="*/ 131317 h 323352"/>
                <a:gd name="connsiteX16" fmla="*/ 87844 w 152694"/>
                <a:gd name="connsiteY16" fmla="*/ 135179 h 323352"/>
                <a:gd name="connsiteX17" fmla="*/ 91706 w 152694"/>
                <a:gd name="connsiteY17" fmla="*/ 144161 h 323352"/>
                <a:gd name="connsiteX18" fmla="*/ 91976 w 152694"/>
                <a:gd name="connsiteY18" fmla="*/ 84970 h 323352"/>
                <a:gd name="connsiteX19" fmla="*/ 78862 w 152694"/>
                <a:gd name="connsiteY19" fmla="*/ 98084 h 323352"/>
                <a:gd name="connsiteX20" fmla="*/ 65748 w 152694"/>
                <a:gd name="connsiteY20" fmla="*/ 84970 h 323352"/>
                <a:gd name="connsiteX21" fmla="*/ 65748 w 152694"/>
                <a:gd name="connsiteY21" fmla="*/ 45629 h 323352"/>
                <a:gd name="connsiteX22" fmla="*/ 78862 w 152694"/>
                <a:gd name="connsiteY22" fmla="*/ 32515 h 323352"/>
                <a:gd name="connsiteX23" fmla="*/ 87844 w 152694"/>
                <a:gd name="connsiteY23" fmla="*/ 36377 h 323352"/>
                <a:gd name="connsiteX24" fmla="*/ 91706 w 152694"/>
                <a:gd name="connsiteY24" fmla="*/ 4535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694" h="323352">
                  <a:moveTo>
                    <a:pt x="6737" y="6737"/>
                  </a:moveTo>
                  <a:lnTo>
                    <a:pt x="6737" y="321107"/>
                  </a:lnTo>
                  <a:lnTo>
                    <a:pt x="150988" y="321107"/>
                  </a:lnTo>
                  <a:lnTo>
                    <a:pt x="150988" y="6737"/>
                  </a:lnTo>
                  <a:close/>
                  <a:moveTo>
                    <a:pt x="91976" y="282125"/>
                  </a:moveTo>
                  <a:cubicBezTo>
                    <a:pt x="91976" y="289364"/>
                    <a:pt x="86102" y="295239"/>
                    <a:pt x="78862" y="295239"/>
                  </a:cubicBezTo>
                  <a:cubicBezTo>
                    <a:pt x="71623" y="295239"/>
                    <a:pt x="65748" y="289364"/>
                    <a:pt x="65748" y="282125"/>
                  </a:cubicBezTo>
                  <a:lnTo>
                    <a:pt x="65748" y="242784"/>
                  </a:lnTo>
                  <a:cubicBezTo>
                    <a:pt x="65793" y="235562"/>
                    <a:pt x="71641" y="229715"/>
                    <a:pt x="78862" y="229670"/>
                  </a:cubicBezTo>
                  <a:cubicBezTo>
                    <a:pt x="82248" y="229706"/>
                    <a:pt x="85491" y="231098"/>
                    <a:pt x="87844" y="233532"/>
                  </a:cubicBezTo>
                  <a:cubicBezTo>
                    <a:pt x="90260" y="235904"/>
                    <a:pt x="91643" y="239128"/>
                    <a:pt x="91706" y="242514"/>
                  </a:cubicBezTo>
                  <a:close/>
                  <a:moveTo>
                    <a:pt x="91976" y="183772"/>
                  </a:moveTo>
                  <a:cubicBezTo>
                    <a:pt x="91976" y="191011"/>
                    <a:pt x="86102" y="196886"/>
                    <a:pt x="78862" y="196886"/>
                  </a:cubicBezTo>
                  <a:cubicBezTo>
                    <a:pt x="71623" y="196886"/>
                    <a:pt x="65748" y="191011"/>
                    <a:pt x="65748" y="183772"/>
                  </a:cubicBezTo>
                  <a:lnTo>
                    <a:pt x="65748" y="144431"/>
                  </a:lnTo>
                  <a:cubicBezTo>
                    <a:pt x="65793" y="137209"/>
                    <a:pt x="71641" y="131362"/>
                    <a:pt x="78862" y="131317"/>
                  </a:cubicBezTo>
                  <a:cubicBezTo>
                    <a:pt x="82248" y="131353"/>
                    <a:pt x="85491" y="132745"/>
                    <a:pt x="87844" y="135179"/>
                  </a:cubicBezTo>
                  <a:cubicBezTo>
                    <a:pt x="90260" y="137551"/>
                    <a:pt x="91643" y="140775"/>
                    <a:pt x="91706" y="144161"/>
                  </a:cubicBezTo>
                  <a:close/>
                  <a:moveTo>
                    <a:pt x="91976" y="84970"/>
                  </a:moveTo>
                  <a:cubicBezTo>
                    <a:pt x="91976" y="92209"/>
                    <a:pt x="86102" y="98084"/>
                    <a:pt x="78862" y="98084"/>
                  </a:cubicBezTo>
                  <a:cubicBezTo>
                    <a:pt x="71623" y="98084"/>
                    <a:pt x="65748" y="92209"/>
                    <a:pt x="65748" y="84970"/>
                  </a:cubicBezTo>
                  <a:lnTo>
                    <a:pt x="65748" y="45629"/>
                  </a:lnTo>
                  <a:cubicBezTo>
                    <a:pt x="65793" y="38407"/>
                    <a:pt x="71641" y="32560"/>
                    <a:pt x="78862" y="32515"/>
                  </a:cubicBezTo>
                  <a:cubicBezTo>
                    <a:pt x="82248" y="32551"/>
                    <a:pt x="85491" y="33943"/>
                    <a:pt x="87844" y="36377"/>
                  </a:cubicBezTo>
                  <a:cubicBezTo>
                    <a:pt x="90260" y="38749"/>
                    <a:pt x="91643" y="41973"/>
                    <a:pt x="91706" y="4535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28F9CD1-C4B7-4AAD-B657-54C8A678EA21}"/>
                </a:ext>
              </a:extLst>
            </p:cNvPr>
            <p:cNvSpPr/>
            <p:nvPr/>
          </p:nvSpPr>
          <p:spPr>
            <a:xfrm>
              <a:off x="5952555" y="8495900"/>
              <a:ext cx="170658" cy="170658"/>
            </a:xfrm>
            <a:custGeom>
              <a:avLst/>
              <a:gdLst>
                <a:gd name="connsiteX0" fmla="*/ 6737 w 170658"/>
                <a:gd name="connsiteY0" fmla="*/ 59191 h 170658"/>
                <a:gd name="connsiteX1" fmla="*/ 65748 w 170658"/>
                <a:gd name="connsiteY1" fmla="*/ 111646 h 170658"/>
                <a:gd name="connsiteX2" fmla="*/ 65748 w 170658"/>
                <a:gd name="connsiteY2" fmla="*/ 164101 h 170658"/>
                <a:gd name="connsiteX3" fmla="*/ 105090 w 170658"/>
                <a:gd name="connsiteY3" fmla="*/ 164101 h 170658"/>
                <a:gd name="connsiteX4" fmla="*/ 105090 w 170658"/>
                <a:gd name="connsiteY4" fmla="*/ 111646 h 170658"/>
                <a:gd name="connsiteX5" fmla="*/ 164101 w 170658"/>
                <a:gd name="connsiteY5" fmla="*/ 59191 h 170658"/>
                <a:gd name="connsiteX6" fmla="*/ 164101 w 170658"/>
                <a:gd name="connsiteY6" fmla="*/ 6737 h 170658"/>
                <a:gd name="connsiteX7" fmla="*/ 6737 w 170658"/>
                <a:gd name="connsiteY7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58" h="170658">
                  <a:moveTo>
                    <a:pt x="6737" y="59191"/>
                  </a:moveTo>
                  <a:cubicBezTo>
                    <a:pt x="37545" y="59191"/>
                    <a:pt x="65748" y="80928"/>
                    <a:pt x="65748" y="111646"/>
                  </a:cubicBezTo>
                  <a:lnTo>
                    <a:pt x="65748" y="164101"/>
                  </a:lnTo>
                  <a:lnTo>
                    <a:pt x="105090" y="164101"/>
                  </a:lnTo>
                  <a:lnTo>
                    <a:pt x="105090" y="111646"/>
                  </a:lnTo>
                  <a:cubicBezTo>
                    <a:pt x="105090" y="80928"/>
                    <a:pt x="133383" y="59191"/>
                    <a:pt x="164101" y="59191"/>
                  </a:cubicBezTo>
                  <a:lnTo>
                    <a:pt x="164101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BF6E50AE-4B54-41FF-9988-0B77AE9A6F93}"/>
              </a:ext>
            </a:extLst>
          </p:cNvPr>
          <p:cNvSpPr/>
          <p:nvPr/>
        </p:nvSpPr>
        <p:spPr>
          <a:xfrm>
            <a:off x="5602347" y="8364208"/>
            <a:ext cx="242514" cy="296406"/>
          </a:xfrm>
          <a:custGeom>
            <a:avLst/>
            <a:gdLst>
              <a:gd name="connsiteX0" fmla="*/ 129431 w 242514"/>
              <a:gd name="connsiteY0" fmla="*/ 8549 h 296406"/>
              <a:gd name="connsiteX1" fmla="*/ 120449 w 242514"/>
              <a:gd name="connsiteY1" fmla="*/ 8549 h 296406"/>
              <a:gd name="connsiteX2" fmla="*/ 8892 w 242514"/>
              <a:gd name="connsiteY2" fmla="*/ 109866 h 296406"/>
              <a:gd name="connsiteX3" fmla="*/ 6737 w 242514"/>
              <a:gd name="connsiteY3" fmla="*/ 114716 h 296406"/>
              <a:gd name="connsiteX4" fmla="*/ 6737 w 242514"/>
              <a:gd name="connsiteY4" fmla="*/ 295344 h 296406"/>
              <a:gd name="connsiteX5" fmla="*/ 98533 w 242514"/>
              <a:gd name="connsiteY5" fmla="*/ 295344 h 296406"/>
              <a:gd name="connsiteX6" fmla="*/ 98533 w 242514"/>
              <a:gd name="connsiteY6" fmla="*/ 229775 h 296406"/>
              <a:gd name="connsiteX7" fmla="*/ 111646 w 242514"/>
              <a:gd name="connsiteY7" fmla="*/ 216662 h 296406"/>
              <a:gd name="connsiteX8" fmla="*/ 137874 w 242514"/>
              <a:gd name="connsiteY8" fmla="*/ 216662 h 296406"/>
              <a:gd name="connsiteX9" fmla="*/ 150988 w 242514"/>
              <a:gd name="connsiteY9" fmla="*/ 229775 h 296406"/>
              <a:gd name="connsiteX10" fmla="*/ 150988 w 242514"/>
              <a:gd name="connsiteY10" fmla="*/ 295344 h 296406"/>
              <a:gd name="connsiteX11" fmla="*/ 242784 w 242514"/>
              <a:gd name="connsiteY11" fmla="*/ 295344 h 296406"/>
              <a:gd name="connsiteX12" fmla="*/ 242784 w 242514"/>
              <a:gd name="connsiteY12" fmla="*/ 114806 h 296406"/>
              <a:gd name="connsiteX13" fmla="*/ 240628 w 242514"/>
              <a:gd name="connsiteY13" fmla="*/ 109956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2514" h="296406">
                <a:moveTo>
                  <a:pt x="129431" y="8549"/>
                </a:moveTo>
                <a:cubicBezTo>
                  <a:pt x="126925" y="6133"/>
                  <a:pt x="122955" y="6133"/>
                  <a:pt x="120449" y="8549"/>
                </a:cubicBezTo>
                <a:lnTo>
                  <a:pt x="8892" y="109866"/>
                </a:lnTo>
                <a:cubicBezTo>
                  <a:pt x="7509" y="111096"/>
                  <a:pt x="6728" y="112866"/>
                  <a:pt x="6737" y="114716"/>
                </a:cubicBezTo>
                <a:lnTo>
                  <a:pt x="6737" y="295344"/>
                </a:lnTo>
                <a:lnTo>
                  <a:pt x="98533" y="295344"/>
                </a:lnTo>
                <a:lnTo>
                  <a:pt x="98533" y="229775"/>
                </a:lnTo>
                <a:cubicBezTo>
                  <a:pt x="98578" y="222554"/>
                  <a:pt x="104425" y="216706"/>
                  <a:pt x="111646" y="216662"/>
                </a:cubicBezTo>
                <a:lnTo>
                  <a:pt x="137874" y="216662"/>
                </a:lnTo>
                <a:cubicBezTo>
                  <a:pt x="145113" y="216662"/>
                  <a:pt x="150988" y="222536"/>
                  <a:pt x="150988" y="229775"/>
                </a:cubicBezTo>
                <a:lnTo>
                  <a:pt x="150988" y="295344"/>
                </a:lnTo>
                <a:lnTo>
                  <a:pt x="242784" y="295344"/>
                </a:lnTo>
                <a:lnTo>
                  <a:pt x="242784" y="114806"/>
                </a:lnTo>
                <a:cubicBezTo>
                  <a:pt x="242838" y="112947"/>
                  <a:pt x="242047" y="111159"/>
                  <a:pt x="240628" y="109956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5" name="Freeform: Shape 494">
            <a:extLst>
              <a:ext uri="{FF2B5EF4-FFF2-40B4-BE49-F238E27FC236}">
                <a16:creationId xmlns:a16="http://schemas.microsoft.com/office/drawing/2014/main" id="{2163C1EA-E0B9-427C-AD34-58CF01275290}"/>
              </a:ext>
            </a:extLst>
          </p:cNvPr>
          <p:cNvSpPr/>
          <p:nvPr/>
        </p:nvSpPr>
        <p:spPr>
          <a:xfrm>
            <a:off x="3655767" y="8364208"/>
            <a:ext cx="242514" cy="296406"/>
          </a:xfrm>
          <a:custGeom>
            <a:avLst/>
            <a:gdLst>
              <a:gd name="connsiteX0" fmla="*/ 129520 w 242514"/>
              <a:gd name="connsiteY0" fmla="*/ 8549 h 296406"/>
              <a:gd name="connsiteX1" fmla="*/ 120538 w 242514"/>
              <a:gd name="connsiteY1" fmla="*/ 8549 h 296406"/>
              <a:gd name="connsiteX2" fmla="*/ 8892 w 242514"/>
              <a:gd name="connsiteY2" fmla="*/ 109866 h 296406"/>
              <a:gd name="connsiteX3" fmla="*/ 6737 w 242514"/>
              <a:gd name="connsiteY3" fmla="*/ 114716 h 296406"/>
              <a:gd name="connsiteX4" fmla="*/ 6737 w 242514"/>
              <a:gd name="connsiteY4" fmla="*/ 295344 h 296406"/>
              <a:gd name="connsiteX5" fmla="*/ 242784 w 242514"/>
              <a:gd name="connsiteY5" fmla="*/ 295344 h 296406"/>
              <a:gd name="connsiteX6" fmla="*/ 242784 w 242514"/>
              <a:gd name="connsiteY6" fmla="*/ 114806 h 296406"/>
              <a:gd name="connsiteX7" fmla="*/ 240718 w 242514"/>
              <a:gd name="connsiteY7" fmla="*/ 109956 h 296406"/>
              <a:gd name="connsiteX8" fmla="*/ 171017 w 242514"/>
              <a:gd name="connsiteY8" fmla="*/ 197171 h 296406"/>
              <a:gd name="connsiteX9" fmla="*/ 144790 w 242514"/>
              <a:gd name="connsiteY9" fmla="*/ 197171 h 296406"/>
              <a:gd name="connsiteX10" fmla="*/ 144790 w 242514"/>
              <a:gd name="connsiteY10" fmla="*/ 223399 h 296406"/>
              <a:gd name="connsiteX11" fmla="*/ 139041 w 242514"/>
              <a:gd name="connsiteY11" fmla="*/ 237321 h 296406"/>
              <a:gd name="connsiteX12" fmla="*/ 111224 w 242514"/>
              <a:gd name="connsiteY12" fmla="*/ 237347 h 296406"/>
              <a:gd name="connsiteX13" fmla="*/ 105449 w 242514"/>
              <a:gd name="connsiteY13" fmla="*/ 223399 h 296406"/>
              <a:gd name="connsiteX14" fmla="*/ 105449 w 242514"/>
              <a:gd name="connsiteY14" fmla="*/ 197171 h 296406"/>
              <a:gd name="connsiteX15" fmla="*/ 79221 w 242514"/>
              <a:gd name="connsiteY15" fmla="*/ 197171 h 296406"/>
              <a:gd name="connsiteX16" fmla="*/ 65389 w 242514"/>
              <a:gd name="connsiteY16" fmla="*/ 191423 h 296406"/>
              <a:gd name="connsiteX17" fmla="*/ 59551 w 242514"/>
              <a:gd name="connsiteY17" fmla="*/ 177500 h 296406"/>
              <a:gd name="connsiteX18" fmla="*/ 79221 w 242514"/>
              <a:gd name="connsiteY18" fmla="*/ 157829 h 296406"/>
              <a:gd name="connsiteX19" fmla="*/ 105449 w 242514"/>
              <a:gd name="connsiteY19" fmla="*/ 157829 h 296406"/>
              <a:gd name="connsiteX20" fmla="*/ 105449 w 242514"/>
              <a:gd name="connsiteY20" fmla="*/ 131602 h 296406"/>
              <a:gd name="connsiteX21" fmla="*/ 125119 w 242514"/>
              <a:gd name="connsiteY21" fmla="*/ 111932 h 296406"/>
              <a:gd name="connsiteX22" fmla="*/ 144790 w 242514"/>
              <a:gd name="connsiteY22" fmla="*/ 131602 h 296406"/>
              <a:gd name="connsiteX23" fmla="*/ 144790 w 242514"/>
              <a:gd name="connsiteY23" fmla="*/ 157829 h 296406"/>
              <a:gd name="connsiteX24" fmla="*/ 171017 w 242514"/>
              <a:gd name="connsiteY24" fmla="*/ 157829 h 296406"/>
              <a:gd name="connsiteX25" fmla="*/ 190688 w 242514"/>
              <a:gd name="connsiteY25" fmla="*/ 177500 h 296406"/>
              <a:gd name="connsiteX26" fmla="*/ 171017 w 242514"/>
              <a:gd name="connsiteY26" fmla="*/ 197171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2514" h="296406">
                <a:moveTo>
                  <a:pt x="129520" y="8549"/>
                </a:moveTo>
                <a:cubicBezTo>
                  <a:pt x="127015" y="6133"/>
                  <a:pt x="123045" y="6133"/>
                  <a:pt x="120538" y="8549"/>
                </a:cubicBezTo>
                <a:lnTo>
                  <a:pt x="8892" y="109866"/>
                </a:lnTo>
                <a:cubicBezTo>
                  <a:pt x="7509" y="111096"/>
                  <a:pt x="6728" y="112866"/>
                  <a:pt x="6737" y="114716"/>
                </a:cubicBezTo>
                <a:lnTo>
                  <a:pt x="6737" y="295344"/>
                </a:lnTo>
                <a:lnTo>
                  <a:pt x="242784" y="295344"/>
                </a:lnTo>
                <a:lnTo>
                  <a:pt x="242784" y="114806"/>
                </a:lnTo>
                <a:cubicBezTo>
                  <a:pt x="242829" y="112964"/>
                  <a:pt x="242074" y="111195"/>
                  <a:pt x="240718" y="109956"/>
                </a:cubicBezTo>
                <a:close/>
                <a:moveTo>
                  <a:pt x="171017" y="197171"/>
                </a:moveTo>
                <a:lnTo>
                  <a:pt x="144790" y="197171"/>
                </a:lnTo>
                <a:lnTo>
                  <a:pt x="144790" y="223399"/>
                </a:lnTo>
                <a:cubicBezTo>
                  <a:pt x="144835" y="228626"/>
                  <a:pt x="142760" y="233647"/>
                  <a:pt x="139041" y="237321"/>
                </a:cubicBezTo>
                <a:cubicBezTo>
                  <a:pt x="131371" y="245009"/>
                  <a:pt x="118913" y="245018"/>
                  <a:pt x="111224" y="237347"/>
                </a:cubicBezTo>
                <a:cubicBezTo>
                  <a:pt x="107523" y="233647"/>
                  <a:pt x="105440" y="228635"/>
                  <a:pt x="105449" y="223399"/>
                </a:cubicBezTo>
                <a:lnTo>
                  <a:pt x="105449" y="197171"/>
                </a:lnTo>
                <a:lnTo>
                  <a:pt x="79221" y="197171"/>
                </a:lnTo>
                <a:cubicBezTo>
                  <a:pt x="74030" y="197153"/>
                  <a:pt x="69063" y="195087"/>
                  <a:pt x="65389" y="191423"/>
                </a:cubicBezTo>
                <a:cubicBezTo>
                  <a:pt x="61643" y="187758"/>
                  <a:pt x="59533" y="182737"/>
                  <a:pt x="59551" y="177500"/>
                </a:cubicBezTo>
                <a:cubicBezTo>
                  <a:pt x="59551" y="166632"/>
                  <a:pt x="68353" y="157829"/>
                  <a:pt x="79221" y="157829"/>
                </a:cubicBezTo>
                <a:lnTo>
                  <a:pt x="105449" y="157829"/>
                </a:lnTo>
                <a:lnTo>
                  <a:pt x="105449" y="131602"/>
                </a:lnTo>
                <a:cubicBezTo>
                  <a:pt x="105449" y="120734"/>
                  <a:pt x="114251" y="111932"/>
                  <a:pt x="125119" y="111932"/>
                </a:cubicBezTo>
                <a:cubicBezTo>
                  <a:pt x="135988" y="111932"/>
                  <a:pt x="144790" y="120734"/>
                  <a:pt x="144790" y="131602"/>
                </a:cubicBezTo>
                <a:lnTo>
                  <a:pt x="144790" y="157829"/>
                </a:lnTo>
                <a:lnTo>
                  <a:pt x="171017" y="157829"/>
                </a:lnTo>
                <a:cubicBezTo>
                  <a:pt x="181877" y="157829"/>
                  <a:pt x="190688" y="166632"/>
                  <a:pt x="190688" y="177500"/>
                </a:cubicBezTo>
                <a:cubicBezTo>
                  <a:pt x="190688" y="188368"/>
                  <a:pt x="181877" y="197171"/>
                  <a:pt x="171017" y="197171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1A4034A-9845-490C-A9A3-03B51F241CF0}"/>
              </a:ext>
            </a:extLst>
          </p:cNvPr>
          <p:cNvGrpSpPr/>
          <p:nvPr/>
        </p:nvGrpSpPr>
        <p:grpSpPr>
          <a:xfrm>
            <a:off x="554908" y="8787367"/>
            <a:ext cx="215658" cy="326315"/>
            <a:chOff x="554908" y="8787367"/>
            <a:chExt cx="215658" cy="326315"/>
          </a:xfrm>
        </p:grpSpPr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71825EFC-B389-4EA9-93AE-4AC5F34078C6}"/>
                </a:ext>
              </a:extLst>
            </p:cNvPr>
            <p:cNvSpPr/>
            <p:nvPr/>
          </p:nvSpPr>
          <p:spPr>
            <a:xfrm>
              <a:off x="712273" y="8878893"/>
              <a:ext cx="17964" cy="62874"/>
            </a:xfrm>
            <a:custGeom>
              <a:avLst/>
              <a:gdLst>
                <a:gd name="connsiteX0" fmla="*/ 13293 w 17964"/>
                <a:gd name="connsiteY0" fmla="*/ 6737 h 62874"/>
                <a:gd name="connsiteX1" fmla="*/ 6737 w 17964"/>
                <a:gd name="connsiteY1" fmla="*/ 13293 h 62874"/>
                <a:gd name="connsiteX2" fmla="*/ 6737 w 17964"/>
                <a:gd name="connsiteY2" fmla="*/ 52634 h 62874"/>
                <a:gd name="connsiteX3" fmla="*/ 13293 w 17964"/>
                <a:gd name="connsiteY3" fmla="*/ 59191 h 62874"/>
                <a:gd name="connsiteX4" fmla="*/ 19850 w 17964"/>
                <a:gd name="connsiteY4" fmla="*/ 52634 h 62874"/>
                <a:gd name="connsiteX5" fmla="*/ 19850 w 17964"/>
                <a:gd name="connsiteY5" fmla="*/ 13293 h 62874"/>
                <a:gd name="connsiteX6" fmla="*/ 13293 w 17964"/>
                <a:gd name="connsiteY6" fmla="*/ 673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4" h="62874">
                  <a:moveTo>
                    <a:pt x="13293" y="6737"/>
                  </a:moveTo>
                  <a:cubicBezTo>
                    <a:pt x="9672" y="6737"/>
                    <a:pt x="6737" y="9673"/>
                    <a:pt x="6737" y="13293"/>
                  </a:cubicBezTo>
                  <a:lnTo>
                    <a:pt x="6737" y="52634"/>
                  </a:lnTo>
                  <a:cubicBezTo>
                    <a:pt x="6737" y="56254"/>
                    <a:pt x="9672" y="59191"/>
                    <a:pt x="13293" y="59191"/>
                  </a:cubicBezTo>
                  <a:cubicBezTo>
                    <a:pt x="16915" y="59191"/>
                    <a:pt x="19850" y="56254"/>
                    <a:pt x="19850" y="52634"/>
                  </a:cubicBezTo>
                  <a:lnTo>
                    <a:pt x="19850" y="13293"/>
                  </a:lnTo>
                  <a:cubicBezTo>
                    <a:pt x="19850" y="9673"/>
                    <a:pt x="16915" y="6737"/>
                    <a:pt x="1329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34B7F524-3C6A-4672-B796-55425874C13A}"/>
                </a:ext>
              </a:extLst>
            </p:cNvPr>
            <p:cNvSpPr/>
            <p:nvPr/>
          </p:nvSpPr>
          <p:spPr>
            <a:xfrm>
              <a:off x="554998" y="8826438"/>
              <a:ext cx="215568" cy="170658"/>
            </a:xfrm>
            <a:custGeom>
              <a:avLst/>
              <a:gdLst>
                <a:gd name="connsiteX0" fmla="*/ 203353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550 h 170658"/>
                <a:gd name="connsiteX4" fmla="*/ 216466 w 215568"/>
                <a:gd name="connsiteY4" fmla="*/ 164550 h 170658"/>
                <a:gd name="connsiteX5" fmla="*/ 216466 w 215568"/>
                <a:gd name="connsiteY5" fmla="*/ 19850 h 170658"/>
                <a:gd name="connsiteX6" fmla="*/ 203353 w 215568"/>
                <a:gd name="connsiteY6" fmla="*/ 6737 h 170658"/>
                <a:gd name="connsiteX7" fmla="*/ 78772 w 215568"/>
                <a:gd name="connsiteY7" fmla="*/ 118204 h 170658"/>
                <a:gd name="connsiteX8" fmla="*/ 73742 w 215568"/>
                <a:gd name="connsiteY8" fmla="*/ 124580 h 170658"/>
                <a:gd name="connsiteX9" fmla="*/ 72215 w 215568"/>
                <a:gd name="connsiteY9" fmla="*/ 124580 h 170658"/>
                <a:gd name="connsiteX10" fmla="*/ 66377 w 215568"/>
                <a:gd name="connsiteY10" fmla="*/ 120988 h 170658"/>
                <a:gd name="connsiteX11" fmla="*/ 45988 w 215568"/>
                <a:gd name="connsiteY11" fmla="*/ 80209 h 170658"/>
                <a:gd name="connsiteX12" fmla="*/ 45988 w 215568"/>
                <a:gd name="connsiteY12" fmla="*/ 118024 h 170658"/>
                <a:gd name="connsiteX13" fmla="*/ 39431 w 215568"/>
                <a:gd name="connsiteY13" fmla="*/ 124580 h 170658"/>
                <a:gd name="connsiteX14" fmla="*/ 32874 w 215568"/>
                <a:gd name="connsiteY14" fmla="*/ 118024 h 170658"/>
                <a:gd name="connsiteX15" fmla="*/ 32874 w 215568"/>
                <a:gd name="connsiteY15" fmla="*/ 52455 h 170658"/>
                <a:gd name="connsiteX16" fmla="*/ 37994 w 215568"/>
                <a:gd name="connsiteY16" fmla="*/ 46078 h 170658"/>
                <a:gd name="connsiteX17" fmla="*/ 45269 w 215568"/>
                <a:gd name="connsiteY17" fmla="*/ 49491 h 170658"/>
                <a:gd name="connsiteX18" fmla="*/ 65658 w 215568"/>
                <a:gd name="connsiteY18" fmla="*/ 90179 h 170658"/>
                <a:gd name="connsiteX19" fmla="*/ 65658 w 215568"/>
                <a:gd name="connsiteY19" fmla="*/ 52455 h 170658"/>
                <a:gd name="connsiteX20" fmla="*/ 72215 w 215568"/>
                <a:gd name="connsiteY20" fmla="*/ 45898 h 170658"/>
                <a:gd name="connsiteX21" fmla="*/ 78772 w 215568"/>
                <a:gd name="connsiteY21" fmla="*/ 52455 h 170658"/>
                <a:gd name="connsiteX22" fmla="*/ 137784 w 215568"/>
                <a:gd name="connsiteY22" fmla="*/ 101676 h 170658"/>
                <a:gd name="connsiteX23" fmla="*/ 114745 w 215568"/>
                <a:gd name="connsiteY23" fmla="*/ 124715 h 170658"/>
                <a:gd name="connsiteX24" fmla="*/ 91706 w 215568"/>
                <a:gd name="connsiteY24" fmla="*/ 101676 h 170658"/>
                <a:gd name="connsiteX25" fmla="*/ 91706 w 215568"/>
                <a:gd name="connsiteY25" fmla="*/ 65748 h 170658"/>
                <a:gd name="connsiteX26" fmla="*/ 111377 w 215568"/>
                <a:gd name="connsiteY26" fmla="*/ 46078 h 170658"/>
                <a:gd name="connsiteX27" fmla="*/ 124491 w 215568"/>
                <a:gd name="connsiteY27" fmla="*/ 46078 h 170658"/>
                <a:gd name="connsiteX28" fmla="*/ 131047 w 215568"/>
                <a:gd name="connsiteY28" fmla="*/ 52634 h 170658"/>
                <a:gd name="connsiteX29" fmla="*/ 124491 w 215568"/>
                <a:gd name="connsiteY29" fmla="*/ 59192 h 170658"/>
                <a:gd name="connsiteX30" fmla="*/ 111557 w 215568"/>
                <a:gd name="connsiteY30" fmla="*/ 59192 h 170658"/>
                <a:gd name="connsiteX31" fmla="*/ 105000 w 215568"/>
                <a:gd name="connsiteY31" fmla="*/ 65748 h 170658"/>
                <a:gd name="connsiteX32" fmla="*/ 105000 w 215568"/>
                <a:gd name="connsiteY32" fmla="*/ 101676 h 170658"/>
                <a:gd name="connsiteX33" fmla="*/ 113894 w 215568"/>
                <a:gd name="connsiteY33" fmla="*/ 112455 h 170658"/>
                <a:gd name="connsiteX34" fmla="*/ 124670 w 215568"/>
                <a:gd name="connsiteY34" fmla="*/ 103563 h 170658"/>
                <a:gd name="connsiteX35" fmla="*/ 124670 w 215568"/>
                <a:gd name="connsiteY35" fmla="*/ 101676 h 170658"/>
                <a:gd name="connsiteX36" fmla="*/ 124670 w 215568"/>
                <a:gd name="connsiteY36" fmla="*/ 91886 h 170658"/>
                <a:gd name="connsiteX37" fmla="*/ 118113 w 215568"/>
                <a:gd name="connsiteY37" fmla="*/ 91886 h 170658"/>
                <a:gd name="connsiteX38" fmla="*/ 111557 w 215568"/>
                <a:gd name="connsiteY38" fmla="*/ 85329 h 170658"/>
                <a:gd name="connsiteX39" fmla="*/ 118113 w 215568"/>
                <a:gd name="connsiteY39" fmla="*/ 78772 h 170658"/>
                <a:gd name="connsiteX40" fmla="*/ 124670 w 215568"/>
                <a:gd name="connsiteY40" fmla="*/ 78772 h 170658"/>
                <a:gd name="connsiteX41" fmla="*/ 137784 w 215568"/>
                <a:gd name="connsiteY41" fmla="*/ 91886 h 170658"/>
                <a:gd name="connsiteX42" fmla="*/ 190239 w 215568"/>
                <a:gd name="connsiteY42" fmla="*/ 105000 h 170658"/>
                <a:gd name="connsiteX43" fmla="*/ 170568 w 215568"/>
                <a:gd name="connsiteY43" fmla="*/ 124670 h 170658"/>
                <a:gd name="connsiteX44" fmla="*/ 150898 w 215568"/>
                <a:gd name="connsiteY44" fmla="*/ 105000 h 170658"/>
                <a:gd name="connsiteX45" fmla="*/ 150898 w 215568"/>
                <a:gd name="connsiteY45" fmla="*/ 65748 h 170658"/>
                <a:gd name="connsiteX46" fmla="*/ 170703 w 215568"/>
                <a:gd name="connsiteY46" fmla="*/ 45943 h 170658"/>
                <a:gd name="connsiteX47" fmla="*/ 190508 w 215568"/>
                <a:gd name="connsiteY47" fmla="*/ 65748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568" h="170658">
                  <a:moveTo>
                    <a:pt x="203353" y="6737"/>
                  </a:moveTo>
                  <a:lnTo>
                    <a:pt x="19850" y="6737"/>
                  </a:lnTo>
                  <a:cubicBezTo>
                    <a:pt x="12628" y="6781"/>
                    <a:pt x="6786" y="12629"/>
                    <a:pt x="6737" y="19850"/>
                  </a:cubicBezTo>
                  <a:lnTo>
                    <a:pt x="6737" y="164550"/>
                  </a:lnTo>
                  <a:lnTo>
                    <a:pt x="216466" y="164550"/>
                  </a:lnTo>
                  <a:lnTo>
                    <a:pt x="216466" y="19850"/>
                  </a:lnTo>
                  <a:cubicBezTo>
                    <a:pt x="216466" y="12611"/>
                    <a:pt x="210595" y="6737"/>
                    <a:pt x="203353" y="6737"/>
                  </a:cubicBezTo>
                  <a:close/>
                  <a:moveTo>
                    <a:pt x="78772" y="118204"/>
                  </a:moveTo>
                  <a:cubicBezTo>
                    <a:pt x="78741" y="121230"/>
                    <a:pt x="76674" y="123844"/>
                    <a:pt x="73742" y="124580"/>
                  </a:cubicBezTo>
                  <a:lnTo>
                    <a:pt x="72215" y="124580"/>
                  </a:lnTo>
                  <a:cubicBezTo>
                    <a:pt x="69748" y="124580"/>
                    <a:pt x="67493" y="123188"/>
                    <a:pt x="66377" y="120988"/>
                  </a:cubicBezTo>
                  <a:lnTo>
                    <a:pt x="45988" y="80209"/>
                  </a:lnTo>
                  <a:lnTo>
                    <a:pt x="45988" y="118024"/>
                  </a:lnTo>
                  <a:cubicBezTo>
                    <a:pt x="45988" y="121644"/>
                    <a:pt x="43053" y="124580"/>
                    <a:pt x="39431" y="124580"/>
                  </a:cubicBezTo>
                  <a:cubicBezTo>
                    <a:pt x="35809" y="124580"/>
                    <a:pt x="32874" y="121644"/>
                    <a:pt x="32874" y="118024"/>
                  </a:cubicBezTo>
                  <a:lnTo>
                    <a:pt x="32874" y="52455"/>
                  </a:lnTo>
                  <a:cubicBezTo>
                    <a:pt x="32883" y="49392"/>
                    <a:pt x="35008" y="46752"/>
                    <a:pt x="37994" y="46078"/>
                  </a:cubicBezTo>
                  <a:cubicBezTo>
                    <a:pt x="40921" y="45350"/>
                    <a:pt x="43956" y="46778"/>
                    <a:pt x="45269" y="49491"/>
                  </a:cubicBezTo>
                  <a:lnTo>
                    <a:pt x="65658" y="90179"/>
                  </a:lnTo>
                  <a:lnTo>
                    <a:pt x="65658" y="52455"/>
                  </a:lnTo>
                  <a:cubicBezTo>
                    <a:pt x="65658" y="48835"/>
                    <a:pt x="68594" y="45898"/>
                    <a:pt x="72215" y="45898"/>
                  </a:cubicBezTo>
                  <a:cubicBezTo>
                    <a:pt x="75837" y="45898"/>
                    <a:pt x="78772" y="48835"/>
                    <a:pt x="78772" y="52455"/>
                  </a:cubicBezTo>
                  <a:close/>
                  <a:moveTo>
                    <a:pt x="137784" y="101676"/>
                  </a:moveTo>
                  <a:cubicBezTo>
                    <a:pt x="137784" y="114404"/>
                    <a:pt x="127469" y="124715"/>
                    <a:pt x="114745" y="124715"/>
                  </a:cubicBezTo>
                  <a:cubicBezTo>
                    <a:pt x="102021" y="124715"/>
                    <a:pt x="91706" y="114404"/>
                    <a:pt x="91706" y="101676"/>
                  </a:cubicBezTo>
                  <a:lnTo>
                    <a:pt x="91706" y="65748"/>
                  </a:lnTo>
                  <a:cubicBezTo>
                    <a:pt x="91756" y="54907"/>
                    <a:pt x="100534" y="46123"/>
                    <a:pt x="111377" y="46078"/>
                  </a:cubicBezTo>
                  <a:lnTo>
                    <a:pt x="124491" y="46078"/>
                  </a:lnTo>
                  <a:cubicBezTo>
                    <a:pt x="128112" y="46078"/>
                    <a:pt x="131047" y="49015"/>
                    <a:pt x="131047" y="52634"/>
                  </a:cubicBezTo>
                  <a:cubicBezTo>
                    <a:pt x="131047" y="56254"/>
                    <a:pt x="128112" y="59192"/>
                    <a:pt x="124491" y="59192"/>
                  </a:cubicBezTo>
                  <a:lnTo>
                    <a:pt x="111557" y="59192"/>
                  </a:lnTo>
                  <a:cubicBezTo>
                    <a:pt x="107935" y="59192"/>
                    <a:pt x="105000" y="62128"/>
                    <a:pt x="105000" y="65748"/>
                  </a:cubicBezTo>
                  <a:lnTo>
                    <a:pt x="105000" y="101676"/>
                  </a:lnTo>
                  <a:cubicBezTo>
                    <a:pt x="104480" y="107110"/>
                    <a:pt x="108462" y="111934"/>
                    <a:pt x="113894" y="112455"/>
                  </a:cubicBezTo>
                  <a:cubicBezTo>
                    <a:pt x="119326" y="112976"/>
                    <a:pt x="124151" y="108988"/>
                    <a:pt x="124670" y="103563"/>
                  </a:cubicBezTo>
                  <a:cubicBezTo>
                    <a:pt x="124730" y="102934"/>
                    <a:pt x="124730" y="102305"/>
                    <a:pt x="124670" y="101676"/>
                  </a:cubicBezTo>
                  <a:lnTo>
                    <a:pt x="124670" y="91886"/>
                  </a:lnTo>
                  <a:lnTo>
                    <a:pt x="118113" y="91886"/>
                  </a:lnTo>
                  <a:cubicBezTo>
                    <a:pt x="114492" y="91886"/>
                    <a:pt x="111557" y="88949"/>
                    <a:pt x="111557" y="85329"/>
                  </a:cubicBezTo>
                  <a:cubicBezTo>
                    <a:pt x="111557" y="81709"/>
                    <a:pt x="114492" y="78772"/>
                    <a:pt x="118113" y="78772"/>
                  </a:cubicBezTo>
                  <a:lnTo>
                    <a:pt x="124670" y="78772"/>
                  </a:lnTo>
                  <a:cubicBezTo>
                    <a:pt x="131912" y="78772"/>
                    <a:pt x="137784" y="84647"/>
                    <a:pt x="137784" y="91886"/>
                  </a:cubicBezTo>
                  <a:close/>
                  <a:moveTo>
                    <a:pt x="190239" y="105000"/>
                  </a:moveTo>
                  <a:cubicBezTo>
                    <a:pt x="190239" y="115868"/>
                    <a:pt x="181432" y="124670"/>
                    <a:pt x="170568" y="124670"/>
                  </a:cubicBezTo>
                  <a:cubicBezTo>
                    <a:pt x="159705" y="124670"/>
                    <a:pt x="150898" y="115868"/>
                    <a:pt x="150898" y="105000"/>
                  </a:cubicBezTo>
                  <a:lnTo>
                    <a:pt x="150898" y="65748"/>
                  </a:lnTo>
                  <a:cubicBezTo>
                    <a:pt x="150898" y="54808"/>
                    <a:pt x="159765" y="45943"/>
                    <a:pt x="170703" y="45943"/>
                  </a:cubicBezTo>
                  <a:cubicBezTo>
                    <a:pt x="181641" y="45943"/>
                    <a:pt x="190508" y="54808"/>
                    <a:pt x="190508" y="65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30BB1DB5-5499-455B-B266-D8872E8E2CDF}"/>
                </a:ext>
              </a:extLst>
            </p:cNvPr>
            <p:cNvSpPr/>
            <p:nvPr/>
          </p:nvSpPr>
          <p:spPr>
            <a:xfrm>
              <a:off x="581136" y="8787367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30" y="32964"/>
                    <a:pt x="164101" y="27090"/>
                    <a:pt x="164101" y="19850"/>
                  </a:cubicBezTo>
                  <a:cubicBezTo>
                    <a:pt x="164101" y="12611"/>
                    <a:pt x="158230" y="6737"/>
                    <a:pt x="150988" y="6737"/>
                  </a:cubicBezTo>
                  <a:lnTo>
                    <a:pt x="19850" y="6737"/>
                  </a:lnTo>
                  <a:cubicBezTo>
                    <a:pt x="12608" y="6737"/>
                    <a:pt x="6737" y="12611"/>
                    <a:pt x="6737" y="19850"/>
                  </a:cubicBezTo>
                  <a:cubicBezTo>
                    <a:pt x="6737" y="27090"/>
                    <a:pt x="12608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C21160CF-ABEB-4C97-BDC9-695B0ECCBE3F}"/>
                </a:ext>
              </a:extLst>
            </p:cNvPr>
            <p:cNvSpPr/>
            <p:nvPr/>
          </p:nvSpPr>
          <p:spPr>
            <a:xfrm>
              <a:off x="554908" y="8996916"/>
              <a:ext cx="215568" cy="116766"/>
            </a:xfrm>
            <a:custGeom>
              <a:avLst/>
              <a:gdLst>
                <a:gd name="connsiteX0" fmla="*/ 6737 w 215568"/>
                <a:gd name="connsiteY0" fmla="*/ 111647 h 116766"/>
                <a:gd name="connsiteX1" fmla="*/ 85419 w 215568"/>
                <a:gd name="connsiteY1" fmla="*/ 111647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7 h 116766"/>
                <a:gd name="connsiteX7" fmla="*/ 216556 w 215568"/>
                <a:gd name="connsiteY7" fmla="*/ 111647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7"/>
                  </a:moveTo>
                  <a:lnTo>
                    <a:pt x="85419" y="111647"/>
                  </a:lnTo>
                  <a:lnTo>
                    <a:pt x="85419" y="46078"/>
                  </a:lnTo>
                  <a:cubicBezTo>
                    <a:pt x="85468" y="38892"/>
                    <a:pt x="91310" y="33054"/>
                    <a:pt x="98533" y="32964"/>
                  </a:cubicBezTo>
                  <a:lnTo>
                    <a:pt x="124760" y="32964"/>
                  </a:lnTo>
                  <a:cubicBezTo>
                    <a:pt x="132002" y="32964"/>
                    <a:pt x="137874" y="38802"/>
                    <a:pt x="137874" y="46078"/>
                  </a:cubicBezTo>
                  <a:lnTo>
                    <a:pt x="137874" y="111647"/>
                  </a:lnTo>
                  <a:lnTo>
                    <a:pt x="216556" y="111647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2F0661E2-6281-463A-88AD-640D62FBE499}"/>
              </a:ext>
            </a:extLst>
          </p:cNvPr>
          <p:cNvGrpSpPr/>
          <p:nvPr/>
        </p:nvGrpSpPr>
        <p:grpSpPr>
          <a:xfrm>
            <a:off x="944189" y="8787367"/>
            <a:ext cx="215568" cy="326315"/>
            <a:chOff x="944189" y="8787367"/>
            <a:chExt cx="215568" cy="326315"/>
          </a:xfrm>
        </p:grpSpPr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36A16B8-6EE2-4FEE-A560-F49763E31F43}"/>
                </a:ext>
              </a:extLst>
            </p:cNvPr>
            <p:cNvSpPr/>
            <p:nvPr/>
          </p:nvSpPr>
          <p:spPr>
            <a:xfrm>
              <a:off x="944189" y="8826438"/>
              <a:ext cx="215568" cy="170658"/>
            </a:xfrm>
            <a:custGeom>
              <a:avLst/>
              <a:gdLst>
                <a:gd name="connsiteX0" fmla="*/ 203442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550 h 170658"/>
                <a:gd name="connsiteX4" fmla="*/ 216556 w 215568"/>
                <a:gd name="connsiteY4" fmla="*/ 164550 h 170658"/>
                <a:gd name="connsiteX5" fmla="*/ 216556 w 215568"/>
                <a:gd name="connsiteY5" fmla="*/ 19850 h 170658"/>
                <a:gd name="connsiteX6" fmla="*/ 203442 w 215568"/>
                <a:gd name="connsiteY6" fmla="*/ 6737 h 170658"/>
                <a:gd name="connsiteX7" fmla="*/ 157544 w 215568"/>
                <a:gd name="connsiteY7" fmla="*/ 98533 h 170658"/>
                <a:gd name="connsiteX8" fmla="*/ 154041 w 215568"/>
                <a:gd name="connsiteY8" fmla="*/ 116497 h 170658"/>
                <a:gd name="connsiteX9" fmla="*/ 154041 w 215568"/>
                <a:gd name="connsiteY9" fmla="*/ 116497 h 170658"/>
                <a:gd name="connsiteX10" fmla="*/ 144251 w 215568"/>
                <a:gd name="connsiteY10" fmla="*/ 131048 h 170658"/>
                <a:gd name="connsiteX11" fmla="*/ 79338 w 215568"/>
                <a:gd name="connsiteY11" fmla="*/ 131065 h 170658"/>
                <a:gd name="connsiteX12" fmla="*/ 69521 w 215568"/>
                <a:gd name="connsiteY12" fmla="*/ 116497 h 170658"/>
                <a:gd name="connsiteX13" fmla="*/ 69521 w 215568"/>
                <a:gd name="connsiteY13" fmla="*/ 116497 h 170658"/>
                <a:gd name="connsiteX14" fmla="*/ 65928 w 215568"/>
                <a:gd name="connsiteY14" fmla="*/ 98533 h 170658"/>
                <a:gd name="connsiteX15" fmla="*/ 65928 w 215568"/>
                <a:gd name="connsiteY15" fmla="*/ 44641 h 170658"/>
                <a:gd name="connsiteX16" fmla="*/ 70778 w 215568"/>
                <a:gd name="connsiteY16" fmla="*/ 38353 h 170658"/>
                <a:gd name="connsiteX17" fmla="*/ 110119 w 215568"/>
                <a:gd name="connsiteY17" fmla="*/ 27126 h 170658"/>
                <a:gd name="connsiteX18" fmla="*/ 113622 w 215568"/>
                <a:gd name="connsiteY18" fmla="*/ 27126 h 170658"/>
                <a:gd name="connsiteX19" fmla="*/ 152964 w 215568"/>
                <a:gd name="connsiteY19" fmla="*/ 38353 h 170658"/>
                <a:gd name="connsiteX20" fmla="*/ 157724 w 215568"/>
                <a:gd name="connsiteY20" fmla="*/ 44641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568" h="170658">
                  <a:moveTo>
                    <a:pt x="203442" y="6737"/>
                  </a:move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lnTo>
                    <a:pt x="6737" y="164550"/>
                  </a:lnTo>
                  <a:lnTo>
                    <a:pt x="216556" y="164550"/>
                  </a:lnTo>
                  <a:lnTo>
                    <a:pt x="216556" y="19850"/>
                  </a:lnTo>
                  <a:cubicBezTo>
                    <a:pt x="216556" y="12611"/>
                    <a:pt x="210682" y="6737"/>
                    <a:pt x="203442" y="6737"/>
                  </a:cubicBezTo>
                  <a:close/>
                  <a:moveTo>
                    <a:pt x="157544" y="98533"/>
                  </a:moveTo>
                  <a:cubicBezTo>
                    <a:pt x="157625" y="104694"/>
                    <a:pt x="156431" y="110811"/>
                    <a:pt x="154041" y="116497"/>
                  </a:cubicBezTo>
                  <a:lnTo>
                    <a:pt x="154041" y="116497"/>
                  </a:lnTo>
                  <a:cubicBezTo>
                    <a:pt x="151769" y="121940"/>
                    <a:pt x="148437" y="126889"/>
                    <a:pt x="144251" y="131048"/>
                  </a:cubicBezTo>
                  <a:cubicBezTo>
                    <a:pt x="126332" y="148976"/>
                    <a:pt x="97275" y="148985"/>
                    <a:pt x="79338" y="131065"/>
                  </a:cubicBezTo>
                  <a:cubicBezTo>
                    <a:pt x="75161" y="126889"/>
                    <a:pt x="71829" y="121940"/>
                    <a:pt x="69521" y="116497"/>
                  </a:cubicBezTo>
                  <a:lnTo>
                    <a:pt x="69521" y="116497"/>
                  </a:lnTo>
                  <a:cubicBezTo>
                    <a:pt x="67105" y="110820"/>
                    <a:pt x="65874" y="104703"/>
                    <a:pt x="65928" y="98533"/>
                  </a:cubicBezTo>
                  <a:lnTo>
                    <a:pt x="65928" y="44641"/>
                  </a:lnTo>
                  <a:cubicBezTo>
                    <a:pt x="65982" y="41704"/>
                    <a:pt x="67949" y="39144"/>
                    <a:pt x="70778" y="38353"/>
                  </a:cubicBezTo>
                  <a:lnTo>
                    <a:pt x="110119" y="27126"/>
                  </a:lnTo>
                  <a:cubicBezTo>
                    <a:pt x="111260" y="26766"/>
                    <a:pt x="112482" y="26766"/>
                    <a:pt x="113622" y="27126"/>
                  </a:cubicBezTo>
                  <a:lnTo>
                    <a:pt x="152964" y="38353"/>
                  </a:lnTo>
                  <a:cubicBezTo>
                    <a:pt x="155775" y="39153"/>
                    <a:pt x="157715" y="41722"/>
                    <a:pt x="157724" y="4464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0F3BA2B-9DC2-444A-BDA9-5B4B945A861A}"/>
                </a:ext>
              </a:extLst>
            </p:cNvPr>
            <p:cNvSpPr/>
            <p:nvPr/>
          </p:nvSpPr>
          <p:spPr>
            <a:xfrm>
              <a:off x="970416" y="8787367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8992BCC-726C-478A-8AE1-966AAED9E4D9}"/>
                </a:ext>
              </a:extLst>
            </p:cNvPr>
            <p:cNvSpPr/>
            <p:nvPr/>
          </p:nvSpPr>
          <p:spPr>
            <a:xfrm>
              <a:off x="944189" y="8996916"/>
              <a:ext cx="215568" cy="116766"/>
            </a:xfrm>
            <a:custGeom>
              <a:avLst/>
              <a:gdLst>
                <a:gd name="connsiteX0" fmla="*/ 6737 w 215568"/>
                <a:gd name="connsiteY0" fmla="*/ 111647 h 116766"/>
                <a:gd name="connsiteX1" fmla="*/ 85419 w 215568"/>
                <a:gd name="connsiteY1" fmla="*/ 111647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670 w 215568"/>
                <a:gd name="connsiteY4" fmla="*/ 32964 h 116766"/>
                <a:gd name="connsiteX5" fmla="*/ 137784 w 215568"/>
                <a:gd name="connsiteY5" fmla="*/ 46078 h 116766"/>
                <a:gd name="connsiteX6" fmla="*/ 137784 w 215568"/>
                <a:gd name="connsiteY6" fmla="*/ 111647 h 116766"/>
                <a:gd name="connsiteX7" fmla="*/ 216466 w 215568"/>
                <a:gd name="connsiteY7" fmla="*/ 111647 h 116766"/>
                <a:gd name="connsiteX8" fmla="*/ 21646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7"/>
                  </a:moveTo>
                  <a:lnTo>
                    <a:pt x="85419" y="111647"/>
                  </a:lnTo>
                  <a:lnTo>
                    <a:pt x="85419" y="46078"/>
                  </a:lnTo>
                  <a:cubicBezTo>
                    <a:pt x="85464" y="38892"/>
                    <a:pt x="91311" y="33054"/>
                    <a:pt x="98533" y="32964"/>
                  </a:cubicBezTo>
                  <a:lnTo>
                    <a:pt x="124670" y="32964"/>
                  </a:lnTo>
                  <a:cubicBezTo>
                    <a:pt x="131910" y="32964"/>
                    <a:pt x="137784" y="38802"/>
                    <a:pt x="137784" y="46078"/>
                  </a:cubicBezTo>
                  <a:lnTo>
                    <a:pt x="137784" y="111647"/>
                  </a:lnTo>
                  <a:lnTo>
                    <a:pt x="216466" y="111647"/>
                  </a:lnTo>
                  <a:lnTo>
                    <a:pt x="21646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1FA1173C-7B25-4C99-922C-CDA9B41972B4}"/>
                </a:ext>
              </a:extLst>
            </p:cNvPr>
            <p:cNvSpPr/>
            <p:nvPr/>
          </p:nvSpPr>
          <p:spPr>
            <a:xfrm>
              <a:off x="1022866" y="8879123"/>
              <a:ext cx="62874" cy="62874"/>
            </a:xfrm>
            <a:custGeom>
              <a:avLst/>
              <a:gdLst>
                <a:gd name="connsiteX0" fmla="*/ 55783 w 62874"/>
                <a:gd name="connsiteY0" fmla="*/ 23752 h 62874"/>
                <a:gd name="connsiteX1" fmla="*/ 43477 w 62874"/>
                <a:gd name="connsiteY1" fmla="*/ 23752 h 62874"/>
                <a:gd name="connsiteX2" fmla="*/ 40334 w 62874"/>
                <a:gd name="connsiteY2" fmla="*/ 21327 h 62874"/>
                <a:gd name="connsiteX3" fmla="*/ 36292 w 62874"/>
                <a:gd name="connsiteY3" fmla="*/ 9201 h 62874"/>
                <a:gd name="connsiteX4" fmla="*/ 32061 w 62874"/>
                <a:gd name="connsiteY4" fmla="*/ 6874 h 62874"/>
                <a:gd name="connsiteX5" fmla="*/ 29735 w 62874"/>
                <a:gd name="connsiteY5" fmla="*/ 9201 h 62874"/>
                <a:gd name="connsiteX6" fmla="*/ 25693 w 62874"/>
                <a:gd name="connsiteY6" fmla="*/ 21327 h 62874"/>
                <a:gd name="connsiteX7" fmla="*/ 22549 w 62874"/>
                <a:gd name="connsiteY7" fmla="*/ 23752 h 62874"/>
                <a:gd name="connsiteX8" fmla="*/ 10154 w 62874"/>
                <a:gd name="connsiteY8" fmla="*/ 23752 h 62874"/>
                <a:gd name="connsiteX9" fmla="*/ 6741 w 62874"/>
                <a:gd name="connsiteY9" fmla="*/ 27515 h 62874"/>
                <a:gd name="connsiteX10" fmla="*/ 8178 w 62874"/>
                <a:gd name="connsiteY10" fmla="*/ 30219 h 62874"/>
                <a:gd name="connsiteX11" fmla="*/ 17969 w 62874"/>
                <a:gd name="connsiteY11" fmla="*/ 38034 h 62874"/>
                <a:gd name="connsiteX12" fmla="*/ 19136 w 62874"/>
                <a:gd name="connsiteY12" fmla="*/ 41985 h 62874"/>
                <a:gd name="connsiteX13" fmla="*/ 15633 w 62874"/>
                <a:gd name="connsiteY13" fmla="*/ 54291 h 62874"/>
                <a:gd name="connsiteX14" fmla="*/ 17771 w 62874"/>
                <a:gd name="connsiteY14" fmla="*/ 58755 h 62874"/>
                <a:gd name="connsiteX15" fmla="*/ 20933 w 62874"/>
                <a:gd name="connsiteY15" fmla="*/ 58332 h 62874"/>
                <a:gd name="connsiteX16" fmla="*/ 31082 w 62874"/>
                <a:gd name="connsiteY16" fmla="*/ 50967 h 62874"/>
                <a:gd name="connsiteX17" fmla="*/ 34945 w 62874"/>
                <a:gd name="connsiteY17" fmla="*/ 50967 h 62874"/>
                <a:gd name="connsiteX18" fmla="*/ 45094 w 62874"/>
                <a:gd name="connsiteY18" fmla="*/ 58332 h 62874"/>
                <a:gd name="connsiteX19" fmla="*/ 49971 w 62874"/>
                <a:gd name="connsiteY19" fmla="*/ 57443 h 62874"/>
                <a:gd name="connsiteX20" fmla="*/ 50394 w 62874"/>
                <a:gd name="connsiteY20" fmla="*/ 54291 h 62874"/>
                <a:gd name="connsiteX21" fmla="*/ 46801 w 62874"/>
                <a:gd name="connsiteY21" fmla="*/ 41985 h 62874"/>
                <a:gd name="connsiteX22" fmla="*/ 48058 w 62874"/>
                <a:gd name="connsiteY22" fmla="*/ 38034 h 62874"/>
                <a:gd name="connsiteX23" fmla="*/ 57849 w 62874"/>
                <a:gd name="connsiteY23" fmla="*/ 30219 h 62874"/>
                <a:gd name="connsiteX24" fmla="*/ 58567 w 62874"/>
                <a:gd name="connsiteY24" fmla="*/ 25189 h 62874"/>
                <a:gd name="connsiteX25" fmla="*/ 55783 w 62874"/>
                <a:gd name="connsiteY25" fmla="*/ 23752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874" h="62874">
                  <a:moveTo>
                    <a:pt x="55783" y="23752"/>
                  </a:moveTo>
                  <a:lnTo>
                    <a:pt x="43477" y="23752"/>
                  </a:lnTo>
                  <a:cubicBezTo>
                    <a:pt x="42004" y="23725"/>
                    <a:pt x="40729" y="22737"/>
                    <a:pt x="40334" y="21327"/>
                  </a:cubicBezTo>
                  <a:lnTo>
                    <a:pt x="36292" y="9201"/>
                  </a:lnTo>
                  <a:cubicBezTo>
                    <a:pt x="35771" y="7387"/>
                    <a:pt x="33876" y="6345"/>
                    <a:pt x="32061" y="6874"/>
                  </a:cubicBezTo>
                  <a:cubicBezTo>
                    <a:pt x="30939" y="7198"/>
                    <a:pt x="30058" y="8078"/>
                    <a:pt x="29735" y="9201"/>
                  </a:cubicBezTo>
                  <a:lnTo>
                    <a:pt x="25693" y="21327"/>
                  </a:lnTo>
                  <a:cubicBezTo>
                    <a:pt x="25298" y="22737"/>
                    <a:pt x="24022" y="23725"/>
                    <a:pt x="22549" y="23752"/>
                  </a:cubicBezTo>
                  <a:lnTo>
                    <a:pt x="10154" y="23752"/>
                  </a:lnTo>
                  <a:cubicBezTo>
                    <a:pt x="8169" y="23851"/>
                    <a:pt x="6642" y="25530"/>
                    <a:pt x="6741" y="27515"/>
                  </a:cubicBezTo>
                  <a:cubicBezTo>
                    <a:pt x="6795" y="28584"/>
                    <a:pt x="7316" y="29581"/>
                    <a:pt x="8178" y="30219"/>
                  </a:cubicBezTo>
                  <a:lnTo>
                    <a:pt x="17969" y="38034"/>
                  </a:lnTo>
                  <a:cubicBezTo>
                    <a:pt x="19172" y="38958"/>
                    <a:pt x="19648" y="40557"/>
                    <a:pt x="19136" y="41985"/>
                  </a:cubicBezTo>
                  <a:lnTo>
                    <a:pt x="15633" y="54291"/>
                  </a:lnTo>
                  <a:cubicBezTo>
                    <a:pt x="14996" y="56114"/>
                    <a:pt x="15948" y="58117"/>
                    <a:pt x="17771" y="58755"/>
                  </a:cubicBezTo>
                  <a:cubicBezTo>
                    <a:pt x="18831" y="59132"/>
                    <a:pt x="20008" y="58971"/>
                    <a:pt x="20933" y="58332"/>
                  </a:cubicBezTo>
                  <a:lnTo>
                    <a:pt x="31082" y="50967"/>
                  </a:lnTo>
                  <a:cubicBezTo>
                    <a:pt x="32214" y="50087"/>
                    <a:pt x="33813" y="50087"/>
                    <a:pt x="34945" y="50967"/>
                  </a:cubicBezTo>
                  <a:lnTo>
                    <a:pt x="45094" y="58332"/>
                  </a:lnTo>
                  <a:cubicBezTo>
                    <a:pt x="46684" y="59438"/>
                    <a:pt x="48867" y="59042"/>
                    <a:pt x="49971" y="57443"/>
                  </a:cubicBezTo>
                  <a:cubicBezTo>
                    <a:pt x="50609" y="56527"/>
                    <a:pt x="50771" y="55351"/>
                    <a:pt x="50394" y="54291"/>
                  </a:cubicBezTo>
                  <a:lnTo>
                    <a:pt x="46801" y="41985"/>
                  </a:lnTo>
                  <a:cubicBezTo>
                    <a:pt x="46370" y="40530"/>
                    <a:pt x="46864" y="38967"/>
                    <a:pt x="48058" y="38034"/>
                  </a:cubicBezTo>
                  <a:lnTo>
                    <a:pt x="57849" y="30219"/>
                  </a:lnTo>
                  <a:cubicBezTo>
                    <a:pt x="59439" y="29033"/>
                    <a:pt x="59762" y="26779"/>
                    <a:pt x="58567" y="25189"/>
                  </a:cubicBezTo>
                  <a:cubicBezTo>
                    <a:pt x="57912" y="24309"/>
                    <a:pt x="56879" y="23779"/>
                    <a:pt x="55783" y="237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31A0B423-E703-4F3F-B41D-E7533F00EBFE}"/>
              </a:ext>
            </a:extLst>
          </p:cNvPr>
          <p:cNvGrpSpPr/>
          <p:nvPr/>
        </p:nvGrpSpPr>
        <p:grpSpPr>
          <a:xfrm>
            <a:off x="1281956" y="8787097"/>
            <a:ext cx="323352" cy="321938"/>
            <a:chOff x="1281956" y="8787097"/>
            <a:chExt cx="323352" cy="321938"/>
          </a:xfrm>
        </p:grpSpPr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D0BBE5B8-722E-4E31-804B-DB4788B7F881}"/>
                </a:ext>
              </a:extLst>
            </p:cNvPr>
            <p:cNvSpPr/>
            <p:nvPr/>
          </p:nvSpPr>
          <p:spPr>
            <a:xfrm>
              <a:off x="1281956" y="9082089"/>
              <a:ext cx="323352" cy="26946"/>
            </a:xfrm>
            <a:custGeom>
              <a:avLst/>
              <a:gdLst>
                <a:gd name="connsiteX0" fmla="*/ 310734 w 323352"/>
                <a:gd name="connsiteY0" fmla="*/ 6804 h 26946"/>
                <a:gd name="connsiteX1" fmla="*/ 15675 w 323352"/>
                <a:gd name="connsiteY1" fmla="*/ 6804 h 26946"/>
                <a:gd name="connsiteX2" fmla="*/ 6782 w 323352"/>
                <a:gd name="connsiteY2" fmla="*/ 17582 h 26946"/>
                <a:gd name="connsiteX3" fmla="*/ 15675 w 323352"/>
                <a:gd name="connsiteY3" fmla="*/ 26475 h 26946"/>
                <a:gd name="connsiteX4" fmla="*/ 310734 w 323352"/>
                <a:gd name="connsiteY4" fmla="*/ 26475 h 26946"/>
                <a:gd name="connsiteX5" fmla="*/ 321512 w 323352"/>
                <a:gd name="connsiteY5" fmla="*/ 17582 h 26946"/>
                <a:gd name="connsiteX6" fmla="*/ 312620 w 323352"/>
                <a:gd name="connsiteY6" fmla="*/ 6804 h 26946"/>
                <a:gd name="connsiteX7" fmla="*/ 310734 w 323352"/>
                <a:gd name="connsiteY7" fmla="*/ 680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0734" y="6804"/>
                  </a:moveTo>
                  <a:lnTo>
                    <a:pt x="15675" y="6804"/>
                  </a:lnTo>
                  <a:cubicBezTo>
                    <a:pt x="10241" y="7343"/>
                    <a:pt x="6261" y="12193"/>
                    <a:pt x="6782" y="17582"/>
                  </a:cubicBezTo>
                  <a:cubicBezTo>
                    <a:pt x="7231" y="22253"/>
                    <a:pt x="10959" y="26025"/>
                    <a:pt x="15675" y="26475"/>
                  </a:cubicBezTo>
                  <a:lnTo>
                    <a:pt x="310734" y="26475"/>
                  </a:lnTo>
                  <a:cubicBezTo>
                    <a:pt x="316168" y="27013"/>
                    <a:pt x="320991" y="22971"/>
                    <a:pt x="321512" y="17582"/>
                  </a:cubicBezTo>
                  <a:cubicBezTo>
                    <a:pt x="322033" y="12193"/>
                    <a:pt x="318045" y="7343"/>
                    <a:pt x="312620" y="6804"/>
                  </a:cubicBezTo>
                  <a:cubicBezTo>
                    <a:pt x="311991" y="6714"/>
                    <a:pt x="311362" y="6714"/>
                    <a:pt x="310734" y="680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5DF4C43-C81C-427F-AA5C-8D5567C92ADA}"/>
                </a:ext>
              </a:extLst>
            </p:cNvPr>
            <p:cNvSpPr/>
            <p:nvPr/>
          </p:nvSpPr>
          <p:spPr>
            <a:xfrm>
              <a:off x="1307062" y="8787097"/>
              <a:ext cx="269460" cy="287424"/>
            </a:xfrm>
            <a:custGeom>
              <a:avLst/>
              <a:gdLst>
                <a:gd name="connsiteX0" fmla="*/ 112095 w 269460"/>
                <a:gd name="connsiteY0" fmla="*/ 223113 h 287424"/>
                <a:gd name="connsiteX1" fmla="*/ 125209 w 269460"/>
                <a:gd name="connsiteY1" fmla="*/ 209999 h 287424"/>
                <a:gd name="connsiteX2" fmla="*/ 151437 w 269460"/>
                <a:gd name="connsiteY2" fmla="*/ 209999 h 287424"/>
                <a:gd name="connsiteX3" fmla="*/ 164550 w 269460"/>
                <a:gd name="connsiteY3" fmla="*/ 223113 h 287424"/>
                <a:gd name="connsiteX4" fmla="*/ 164550 w 269460"/>
                <a:gd name="connsiteY4" fmla="*/ 288682 h 287424"/>
                <a:gd name="connsiteX5" fmla="*/ 269281 w 269460"/>
                <a:gd name="connsiteY5" fmla="*/ 288682 h 287424"/>
                <a:gd name="connsiteX6" fmla="*/ 269281 w 269460"/>
                <a:gd name="connsiteY6" fmla="*/ 124760 h 287424"/>
                <a:gd name="connsiteX7" fmla="*/ 262724 w 269460"/>
                <a:gd name="connsiteY7" fmla="*/ 118204 h 287424"/>
                <a:gd name="connsiteX8" fmla="*/ 197155 w 269460"/>
                <a:gd name="connsiteY8" fmla="*/ 118204 h 287424"/>
                <a:gd name="connsiteX9" fmla="*/ 151257 w 269460"/>
                <a:gd name="connsiteY9" fmla="*/ 83802 h 287424"/>
                <a:gd name="connsiteX10" fmla="*/ 151257 w 269460"/>
                <a:gd name="connsiteY10" fmla="*/ 59192 h 287424"/>
                <a:gd name="connsiteX11" fmla="*/ 210269 w 269460"/>
                <a:gd name="connsiteY11" fmla="*/ 59192 h 287424"/>
                <a:gd name="connsiteX12" fmla="*/ 210269 w 269460"/>
                <a:gd name="connsiteY12" fmla="*/ 19850 h 287424"/>
                <a:gd name="connsiteX13" fmla="*/ 151257 w 269460"/>
                <a:gd name="connsiteY13" fmla="*/ 19850 h 287424"/>
                <a:gd name="connsiteX14" fmla="*/ 138143 w 269460"/>
                <a:gd name="connsiteY14" fmla="*/ 6737 h 287424"/>
                <a:gd name="connsiteX15" fmla="*/ 125030 w 269460"/>
                <a:gd name="connsiteY15" fmla="*/ 19850 h 287424"/>
                <a:gd name="connsiteX16" fmla="*/ 125030 w 269460"/>
                <a:gd name="connsiteY16" fmla="*/ 83802 h 287424"/>
                <a:gd name="connsiteX17" fmla="*/ 79131 w 269460"/>
                <a:gd name="connsiteY17" fmla="*/ 118204 h 287424"/>
                <a:gd name="connsiteX18" fmla="*/ 13293 w 269460"/>
                <a:gd name="connsiteY18" fmla="*/ 118204 h 287424"/>
                <a:gd name="connsiteX19" fmla="*/ 6737 w 269460"/>
                <a:gd name="connsiteY19" fmla="*/ 124760 h 287424"/>
                <a:gd name="connsiteX20" fmla="*/ 6737 w 269460"/>
                <a:gd name="connsiteY20" fmla="*/ 288682 h 287424"/>
                <a:gd name="connsiteX21" fmla="*/ 112095 w 269460"/>
                <a:gd name="connsiteY21" fmla="*/ 288682 h 287424"/>
                <a:gd name="connsiteX22" fmla="*/ 210897 w 269460"/>
                <a:gd name="connsiteY22" fmla="*/ 151257 h 287424"/>
                <a:gd name="connsiteX23" fmla="*/ 217454 w 269460"/>
                <a:gd name="connsiteY23" fmla="*/ 144700 h 287424"/>
                <a:gd name="connsiteX24" fmla="*/ 230568 w 269460"/>
                <a:gd name="connsiteY24" fmla="*/ 144700 h 287424"/>
                <a:gd name="connsiteX25" fmla="*/ 237125 w 269460"/>
                <a:gd name="connsiteY25" fmla="*/ 151257 h 287424"/>
                <a:gd name="connsiteX26" fmla="*/ 237125 w 269460"/>
                <a:gd name="connsiteY26" fmla="*/ 184041 h 287424"/>
                <a:gd name="connsiteX27" fmla="*/ 230568 w 269460"/>
                <a:gd name="connsiteY27" fmla="*/ 190598 h 287424"/>
                <a:gd name="connsiteX28" fmla="*/ 217454 w 269460"/>
                <a:gd name="connsiteY28" fmla="*/ 190598 h 287424"/>
                <a:gd name="connsiteX29" fmla="*/ 210897 w 269460"/>
                <a:gd name="connsiteY29" fmla="*/ 184041 h 287424"/>
                <a:gd name="connsiteX30" fmla="*/ 210897 w 269460"/>
                <a:gd name="connsiteY30" fmla="*/ 223113 h 287424"/>
                <a:gd name="connsiteX31" fmla="*/ 217454 w 269460"/>
                <a:gd name="connsiteY31" fmla="*/ 216556 h 287424"/>
                <a:gd name="connsiteX32" fmla="*/ 230568 w 269460"/>
                <a:gd name="connsiteY32" fmla="*/ 216556 h 287424"/>
                <a:gd name="connsiteX33" fmla="*/ 237125 w 269460"/>
                <a:gd name="connsiteY33" fmla="*/ 223113 h 287424"/>
                <a:gd name="connsiteX34" fmla="*/ 237125 w 269460"/>
                <a:gd name="connsiteY34" fmla="*/ 255897 h 287424"/>
                <a:gd name="connsiteX35" fmla="*/ 230568 w 269460"/>
                <a:gd name="connsiteY35" fmla="*/ 262455 h 287424"/>
                <a:gd name="connsiteX36" fmla="*/ 217454 w 269460"/>
                <a:gd name="connsiteY36" fmla="*/ 262455 h 287424"/>
                <a:gd name="connsiteX37" fmla="*/ 210897 w 269460"/>
                <a:gd name="connsiteY37" fmla="*/ 255897 h 287424"/>
                <a:gd name="connsiteX38" fmla="*/ 66646 w 269460"/>
                <a:gd name="connsiteY38" fmla="*/ 255897 h 287424"/>
                <a:gd name="connsiteX39" fmla="*/ 60090 w 269460"/>
                <a:gd name="connsiteY39" fmla="*/ 262455 h 287424"/>
                <a:gd name="connsiteX40" fmla="*/ 46976 w 269460"/>
                <a:gd name="connsiteY40" fmla="*/ 262455 h 287424"/>
                <a:gd name="connsiteX41" fmla="*/ 40419 w 269460"/>
                <a:gd name="connsiteY41" fmla="*/ 255897 h 287424"/>
                <a:gd name="connsiteX42" fmla="*/ 40419 w 269460"/>
                <a:gd name="connsiteY42" fmla="*/ 223113 h 287424"/>
                <a:gd name="connsiteX43" fmla="*/ 46976 w 269460"/>
                <a:gd name="connsiteY43" fmla="*/ 216556 h 287424"/>
                <a:gd name="connsiteX44" fmla="*/ 60090 w 269460"/>
                <a:gd name="connsiteY44" fmla="*/ 216556 h 287424"/>
                <a:gd name="connsiteX45" fmla="*/ 66646 w 269460"/>
                <a:gd name="connsiteY45" fmla="*/ 223113 h 287424"/>
                <a:gd name="connsiteX46" fmla="*/ 66646 w 269460"/>
                <a:gd name="connsiteY46" fmla="*/ 184041 h 287424"/>
                <a:gd name="connsiteX47" fmla="*/ 60090 w 269460"/>
                <a:gd name="connsiteY47" fmla="*/ 190598 h 287424"/>
                <a:gd name="connsiteX48" fmla="*/ 46976 w 269460"/>
                <a:gd name="connsiteY48" fmla="*/ 190598 h 287424"/>
                <a:gd name="connsiteX49" fmla="*/ 40419 w 269460"/>
                <a:gd name="connsiteY49" fmla="*/ 184041 h 287424"/>
                <a:gd name="connsiteX50" fmla="*/ 40419 w 269460"/>
                <a:gd name="connsiteY50" fmla="*/ 151257 h 287424"/>
                <a:gd name="connsiteX51" fmla="*/ 46976 w 269460"/>
                <a:gd name="connsiteY51" fmla="*/ 144700 h 287424"/>
                <a:gd name="connsiteX52" fmla="*/ 60090 w 269460"/>
                <a:gd name="connsiteY52" fmla="*/ 144700 h 287424"/>
                <a:gd name="connsiteX53" fmla="*/ 66646 w 269460"/>
                <a:gd name="connsiteY53" fmla="*/ 151257 h 287424"/>
                <a:gd name="connsiteX54" fmla="*/ 164999 w 269460"/>
                <a:gd name="connsiteY54" fmla="*/ 144700 h 287424"/>
                <a:gd name="connsiteX55" fmla="*/ 138772 w 269460"/>
                <a:gd name="connsiteY55" fmla="*/ 170928 h 287424"/>
                <a:gd name="connsiteX56" fmla="*/ 112545 w 269460"/>
                <a:gd name="connsiteY56" fmla="*/ 144700 h 287424"/>
                <a:gd name="connsiteX57" fmla="*/ 138772 w 269460"/>
                <a:gd name="connsiteY57" fmla="*/ 118473 h 287424"/>
                <a:gd name="connsiteX58" fmla="*/ 164371 w 269460"/>
                <a:gd name="connsiteY58" fmla="*/ 144431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69460" h="287424">
                  <a:moveTo>
                    <a:pt x="112095" y="223113"/>
                  </a:moveTo>
                  <a:cubicBezTo>
                    <a:pt x="112095" y="215838"/>
                    <a:pt x="117970" y="209999"/>
                    <a:pt x="125209" y="209999"/>
                  </a:cubicBezTo>
                  <a:lnTo>
                    <a:pt x="151437" y="209999"/>
                  </a:lnTo>
                  <a:cubicBezTo>
                    <a:pt x="158658" y="210089"/>
                    <a:pt x="164505" y="215928"/>
                    <a:pt x="164550" y="223113"/>
                  </a:cubicBezTo>
                  <a:lnTo>
                    <a:pt x="164550" y="288682"/>
                  </a:lnTo>
                  <a:lnTo>
                    <a:pt x="269281" y="288682"/>
                  </a:lnTo>
                  <a:lnTo>
                    <a:pt x="269281" y="124760"/>
                  </a:lnTo>
                  <a:cubicBezTo>
                    <a:pt x="269281" y="121140"/>
                    <a:pt x="266343" y="118204"/>
                    <a:pt x="262724" y="118204"/>
                  </a:cubicBezTo>
                  <a:lnTo>
                    <a:pt x="197155" y="118204"/>
                  </a:lnTo>
                  <a:lnTo>
                    <a:pt x="151257" y="83802"/>
                  </a:lnTo>
                  <a:lnTo>
                    <a:pt x="151257" y="59192"/>
                  </a:lnTo>
                  <a:lnTo>
                    <a:pt x="210269" y="59192"/>
                  </a:lnTo>
                  <a:lnTo>
                    <a:pt x="210269" y="19850"/>
                  </a:lnTo>
                  <a:lnTo>
                    <a:pt x="151257" y="19850"/>
                  </a:lnTo>
                  <a:cubicBezTo>
                    <a:pt x="151257" y="12611"/>
                    <a:pt x="145383" y="6737"/>
                    <a:pt x="138143" y="6737"/>
                  </a:cubicBezTo>
                  <a:cubicBezTo>
                    <a:pt x="130904" y="6737"/>
                    <a:pt x="125030" y="12611"/>
                    <a:pt x="125030" y="19850"/>
                  </a:cubicBezTo>
                  <a:lnTo>
                    <a:pt x="125030" y="83802"/>
                  </a:lnTo>
                  <a:lnTo>
                    <a:pt x="79131" y="118204"/>
                  </a:lnTo>
                  <a:lnTo>
                    <a:pt x="13293" y="118204"/>
                  </a:lnTo>
                  <a:cubicBezTo>
                    <a:pt x="9674" y="118204"/>
                    <a:pt x="6737" y="121140"/>
                    <a:pt x="6737" y="124760"/>
                  </a:cubicBezTo>
                  <a:lnTo>
                    <a:pt x="6737" y="288682"/>
                  </a:lnTo>
                  <a:lnTo>
                    <a:pt x="112095" y="288682"/>
                  </a:lnTo>
                  <a:close/>
                  <a:moveTo>
                    <a:pt x="210897" y="151257"/>
                  </a:moveTo>
                  <a:cubicBezTo>
                    <a:pt x="210897" y="147637"/>
                    <a:pt x="213835" y="144700"/>
                    <a:pt x="217454" y="144700"/>
                  </a:cubicBezTo>
                  <a:lnTo>
                    <a:pt x="230568" y="144700"/>
                  </a:lnTo>
                  <a:cubicBezTo>
                    <a:pt x="234188" y="144700"/>
                    <a:pt x="237125" y="147637"/>
                    <a:pt x="237125" y="151257"/>
                  </a:cubicBezTo>
                  <a:lnTo>
                    <a:pt x="237125" y="184041"/>
                  </a:lnTo>
                  <a:cubicBezTo>
                    <a:pt x="237125" y="187661"/>
                    <a:pt x="234188" y="190598"/>
                    <a:pt x="230568" y="190598"/>
                  </a:cubicBezTo>
                  <a:lnTo>
                    <a:pt x="217454" y="190598"/>
                  </a:lnTo>
                  <a:cubicBezTo>
                    <a:pt x="213835" y="190598"/>
                    <a:pt x="210897" y="187661"/>
                    <a:pt x="210897" y="184041"/>
                  </a:cubicBezTo>
                  <a:close/>
                  <a:moveTo>
                    <a:pt x="210897" y="223113"/>
                  </a:moveTo>
                  <a:cubicBezTo>
                    <a:pt x="210897" y="219520"/>
                    <a:pt x="213835" y="216556"/>
                    <a:pt x="217454" y="216556"/>
                  </a:cubicBezTo>
                  <a:lnTo>
                    <a:pt x="230568" y="216556"/>
                  </a:lnTo>
                  <a:cubicBezTo>
                    <a:pt x="234188" y="216556"/>
                    <a:pt x="237125" y="219520"/>
                    <a:pt x="237125" y="223113"/>
                  </a:cubicBezTo>
                  <a:lnTo>
                    <a:pt x="237125" y="255897"/>
                  </a:lnTo>
                  <a:cubicBezTo>
                    <a:pt x="237125" y="259490"/>
                    <a:pt x="234188" y="262455"/>
                    <a:pt x="230568" y="262455"/>
                  </a:cubicBezTo>
                  <a:lnTo>
                    <a:pt x="217454" y="262455"/>
                  </a:lnTo>
                  <a:cubicBezTo>
                    <a:pt x="213835" y="262455"/>
                    <a:pt x="210897" y="259490"/>
                    <a:pt x="210897" y="255897"/>
                  </a:cubicBezTo>
                  <a:close/>
                  <a:moveTo>
                    <a:pt x="66646" y="255897"/>
                  </a:moveTo>
                  <a:cubicBezTo>
                    <a:pt x="66646" y="259490"/>
                    <a:pt x="63709" y="262455"/>
                    <a:pt x="60090" y="262455"/>
                  </a:cubicBezTo>
                  <a:lnTo>
                    <a:pt x="46976" y="262455"/>
                  </a:lnTo>
                  <a:cubicBezTo>
                    <a:pt x="43356" y="262455"/>
                    <a:pt x="40419" y="259490"/>
                    <a:pt x="40419" y="255897"/>
                  </a:cubicBezTo>
                  <a:lnTo>
                    <a:pt x="40419" y="223113"/>
                  </a:lnTo>
                  <a:cubicBezTo>
                    <a:pt x="40419" y="219520"/>
                    <a:pt x="43356" y="216556"/>
                    <a:pt x="46976" y="216556"/>
                  </a:cubicBezTo>
                  <a:lnTo>
                    <a:pt x="60090" y="216556"/>
                  </a:lnTo>
                  <a:cubicBezTo>
                    <a:pt x="63709" y="216556"/>
                    <a:pt x="66646" y="219520"/>
                    <a:pt x="66646" y="223113"/>
                  </a:cubicBezTo>
                  <a:close/>
                  <a:moveTo>
                    <a:pt x="66646" y="184041"/>
                  </a:moveTo>
                  <a:cubicBezTo>
                    <a:pt x="66646" y="187661"/>
                    <a:pt x="63709" y="190598"/>
                    <a:pt x="60090" y="190598"/>
                  </a:cubicBezTo>
                  <a:lnTo>
                    <a:pt x="46976" y="190598"/>
                  </a:lnTo>
                  <a:cubicBezTo>
                    <a:pt x="43356" y="190598"/>
                    <a:pt x="40419" y="187661"/>
                    <a:pt x="40419" y="184041"/>
                  </a:cubicBezTo>
                  <a:lnTo>
                    <a:pt x="40419" y="151257"/>
                  </a:lnTo>
                  <a:cubicBezTo>
                    <a:pt x="40419" y="147637"/>
                    <a:pt x="43356" y="144700"/>
                    <a:pt x="46976" y="144700"/>
                  </a:cubicBezTo>
                  <a:lnTo>
                    <a:pt x="60090" y="144700"/>
                  </a:lnTo>
                  <a:cubicBezTo>
                    <a:pt x="63709" y="144700"/>
                    <a:pt x="66646" y="147637"/>
                    <a:pt x="66646" y="151257"/>
                  </a:cubicBezTo>
                  <a:close/>
                  <a:moveTo>
                    <a:pt x="164999" y="144700"/>
                  </a:moveTo>
                  <a:cubicBezTo>
                    <a:pt x="164999" y="159188"/>
                    <a:pt x="153260" y="170928"/>
                    <a:pt x="138772" y="170928"/>
                  </a:cubicBezTo>
                  <a:cubicBezTo>
                    <a:pt x="124284" y="170928"/>
                    <a:pt x="112545" y="159188"/>
                    <a:pt x="112545" y="144700"/>
                  </a:cubicBezTo>
                  <a:cubicBezTo>
                    <a:pt x="112545" y="130212"/>
                    <a:pt x="124284" y="118473"/>
                    <a:pt x="138772" y="118473"/>
                  </a:cubicBezTo>
                  <a:cubicBezTo>
                    <a:pt x="152910" y="118814"/>
                    <a:pt x="164227" y="130293"/>
                    <a:pt x="164371" y="14443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1A15677-A582-4165-BC97-C1086C8190CC}"/>
              </a:ext>
            </a:extLst>
          </p:cNvPr>
          <p:cNvGrpSpPr/>
          <p:nvPr/>
        </p:nvGrpSpPr>
        <p:grpSpPr>
          <a:xfrm>
            <a:off x="1722659" y="8787367"/>
            <a:ext cx="215748" cy="326315"/>
            <a:chOff x="1722659" y="8787367"/>
            <a:chExt cx="215748" cy="326315"/>
          </a:xfrm>
        </p:grpSpPr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08044FE-8FD7-441D-A0A4-9EDAD6C3BAC7}"/>
                </a:ext>
              </a:extLst>
            </p:cNvPr>
            <p:cNvSpPr/>
            <p:nvPr/>
          </p:nvSpPr>
          <p:spPr>
            <a:xfrm>
              <a:off x="1722659" y="8826438"/>
              <a:ext cx="215568" cy="170658"/>
            </a:xfrm>
            <a:custGeom>
              <a:avLst/>
              <a:gdLst>
                <a:gd name="connsiteX0" fmla="*/ 203622 w 215568"/>
                <a:gd name="connsiteY0" fmla="*/ 6737 h 170658"/>
                <a:gd name="connsiteX1" fmla="*/ 19850 w 215568"/>
                <a:gd name="connsiteY1" fmla="*/ 6737 h 170658"/>
                <a:gd name="connsiteX2" fmla="*/ 6737 w 215568"/>
                <a:gd name="connsiteY2" fmla="*/ 19850 h 170658"/>
                <a:gd name="connsiteX3" fmla="*/ 6737 w 215568"/>
                <a:gd name="connsiteY3" fmla="*/ 164550 h 170658"/>
                <a:gd name="connsiteX4" fmla="*/ 216556 w 215568"/>
                <a:gd name="connsiteY4" fmla="*/ 164550 h 170658"/>
                <a:gd name="connsiteX5" fmla="*/ 216556 w 215568"/>
                <a:gd name="connsiteY5" fmla="*/ 19850 h 170658"/>
                <a:gd name="connsiteX6" fmla="*/ 203622 w 215568"/>
                <a:gd name="connsiteY6" fmla="*/ 6737 h 170658"/>
                <a:gd name="connsiteX7" fmla="*/ 104820 w 215568"/>
                <a:gd name="connsiteY7" fmla="*/ 108323 h 170658"/>
                <a:gd name="connsiteX8" fmla="*/ 83308 w 215568"/>
                <a:gd name="connsiteY8" fmla="*/ 132709 h 170658"/>
                <a:gd name="connsiteX9" fmla="*/ 58922 w 215568"/>
                <a:gd name="connsiteY9" fmla="*/ 111197 h 170658"/>
                <a:gd name="connsiteX10" fmla="*/ 58922 w 215568"/>
                <a:gd name="connsiteY10" fmla="*/ 108323 h 170658"/>
                <a:gd name="connsiteX11" fmla="*/ 58922 w 215568"/>
                <a:gd name="connsiteY11" fmla="*/ 59192 h 170658"/>
                <a:gd name="connsiteX12" fmla="*/ 65479 w 215568"/>
                <a:gd name="connsiteY12" fmla="*/ 52634 h 170658"/>
                <a:gd name="connsiteX13" fmla="*/ 72036 w 215568"/>
                <a:gd name="connsiteY13" fmla="*/ 59192 h 170658"/>
                <a:gd name="connsiteX14" fmla="*/ 72036 w 215568"/>
                <a:gd name="connsiteY14" fmla="*/ 108323 h 170658"/>
                <a:gd name="connsiteX15" fmla="*/ 80928 w 215568"/>
                <a:gd name="connsiteY15" fmla="*/ 119102 h 170658"/>
                <a:gd name="connsiteX16" fmla="*/ 91706 w 215568"/>
                <a:gd name="connsiteY16" fmla="*/ 110209 h 170658"/>
                <a:gd name="connsiteX17" fmla="*/ 91706 w 215568"/>
                <a:gd name="connsiteY17" fmla="*/ 108323 h 170658"/>
                <a:gd name="connsiteX18" fmla="*/ 91706 w 215568"/>
                <a:gd name="connsiteY18" fmla="*/ 59192 h 170658"/>
                <a:gd name="connsiteX19" fmla="*/ 98263 w 215568"/>
                <a:gd name="connsiteY19" fmla="*/ 52634 h 170658"/>
                <a:gd name="connsiteX20" fmla="*/ 104820 w 215568"/>
                <a:gd name="connsiteY20" fmla="*/ 59192 h 170658"/>
                <a:gd name="connsiteX21" fmla="*/ 163832 w 215568"/>
                <a:gd name="connsiteY21" fmla="*/ 124760 h 170658"/>
                <a:gd name="connsiteX22" fmla="*/ 158802 w 215568"/>
                <a:gd name="connsiteY22" fmla="*/ 131138 h 170658"/>
                <a:gd name="connsiteX23" fmla="*/ 157275 w 215568"/>
                <a:gd name="connsiteY23" fmla="*/ 131138 h 170658"/>
                <a:gd name="connsiteX24" fmla="*/ 151437 w 215568"/>
                <a:gd name="connsiteY24" fmla="*/ 127545 h 170658"/>
                <a:gd name="connsiteX25" fmla="*/ 131048 w 215568"/>
                <a:gd name="connsiteY25" fmla="*/ 86767 h 170658"/>
                <a:gd name="connsiteX26" fmla="*/ 131048 w 215568"/>
                <a:gd name="connsiteY26" fmla="*/ 124580 h 170658"/>
                <a:gd name="connsiteX27" fmla="*/ 124491 w 215568"/>
                <a:gd name="connsiteY27" fmla="*/ 131138 h 170658"/>
                <a:gd name="connsiteX28" fmla="*/ 117934 w 215568"/>
                <a:gd name="connsiteY28" fmla="*/ 124580 h 170658"/>
                <a:gd name="connsiteX29" fmla="*/ 117934 w 215568"/>
                <a:gd name="connsiteY29" fmla="*/ 59012 h 170658"/>
                <a:gd name="connsiteX30" fmla="*/ 124509 w 215568"/>
                <a:gd name="connsiteY30" fmla="*/ 52473 h 170658"/>
                <a:gd name="connsiteX31" fmla="*/ 130329 w 215568"/>
                <a:gd name="connsiteY31" fmla="*/ 56048 h 170658"/>
                <a:gd name="connsiteX32" fmla="*/ 150718 w 215568"/>
                <a:gd name="connsiteY32" fmla="*/ 96736 h 170658"/>
                <a:gd name="connsiteX33" fmla="*/ 150718 w 215568"/>
                <a:gd name="connsiteY33" fmla="*/ 59012 h 170658"/>
                <a:gd name="connsiteX34" fmla="*/ 157275 w 215568"/>
                <a:gd name="connsiteY34" fmla="*/ 52455 h 170658"/>
                <a:gd name="connsiteX35" fmla="*/ 163832 w 215568"/>
                <a:gd name="connsiteY35" fmla="*/ 59012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5568" h="170658">
                  <a:moveTo>
                    <a:pt x="203622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164550"/>
                  </a:lnTo>
                  <a:lnTo>
                    <a:pt x="216556" y="164550"/>
                  </a:lnTo>
                  <a:lnTo>
                    <a:pt x="216556" y="19850"/>
                  </a:lnTo>
                  <a:cubicBezTo>
                    <a:pt x="216511" y="12701"/>
                    <a:pt x="210772" y="6880"/>
                    <a:pt x="203622" y="6737"/>
                  </a:cubicBezTo>
                  <a:close/>
                  <a:moveTo>
                    <a:pt x="104820" y="108323"/>
                  </a:moveTo>
                  <a:cubicBezTo>
                    <a:pt x="105611" y="120997"/>
                    <a:pt x="95982" y="131919"/>
                    <a:pt x="83308" y="132709"/>
                  </a:cubicBezTo>
                  <a:cubicBezTo>
                    <a:pt x="70635" y="133500"/>
                    <a:pt x="59712" y="123871"/>
                    <a:pt x="58922" y="111197"/>
                  </a:cubicBezTo>
                  <a:cubicBezTo>
                    <a:pt x="58859" y="110236"/>
                    <a:pt x="58859" y="109275"/>
                    <a:pt x="58922" y="108323"/>
                  </a:cubicBezTo>
                  <a:lnTo>
                    <a:pt x="58922" y="59192"/>
                  </a:lnTo>
                  <a:cubicBezTo>
                    <a:pt x="58922" y="55572"/>
                    <a:pt x="61859" y="52634"/>
                    <a:pt x="65479" y="52634"/>
                  </a:cubicBezTo>
                  <a:cubicBezTo>
                    <a:pt x="69099" y="52634"/>
                    <a:pt x="72036" y="55572"/>
                    <a:pt x="72036" y="59192"/>
                  </a:cubicBezTo>
                  <a:lnTo>
                    <a:pt x="72036" y="108323"/>
                  </a:lnTo>
                  <a:cubicBezTo>
                    <a:pt x="71515" y="113757"/>
                    <a:pt x="75494" y="118581"/>
                    <a:pt x="80928" y="119102"/>
                  </a:cubicBezTo>
                  <a:cubicBezTo>
                    <a:pt x="86362" y="119622"/>
                    <a:pt x="91185" y="115635"/>
                    <a:pt x="91706" y="110209"/>
                  </a:cubicBezTo>
                  <a:cubicBezTo>
                    <a:pt x="91769" y="109581"/>
                    <a:pt x="91769" y="108952"/>
                    <a:pt x="91706" y="108323"/>
                  </a:cubicBezTo>
                  <a:lnTo>
                    <a:pt x="91706" y="59192"/>
                  </a:lnTo>
                  <a:cubicBezTo>
                    <a:pt x="91706" y="55572"/>
                    <a:pt x="94643" y="52634"/>
                    <a:pt x="98263" y="52634"/>
                  </a:cubicBezTo>
                  <a:cubicBezTo>
                    <a:pt x="101883" y="52634"/>
                    <a:pt x="104820" y="55572"/>
                    <a:pt x="104820" y="59192"/>
                  </a:cubicBezTo>
                  <a:close/>
                  <a:moveTo>
                    <a:pt x="163832" y="124760"/>
                  </a:moveTo>
                  <a:cubicBezTo>
                    <a:pt x="163769" y="127769"/>
                    <a:pt x="161712" y="130374"/>
                    <a:pt x="158802" y="131138"/>
                  </a:cubicBezTo>
                  <a:lnTo>
                    <a:pt x="157275" y="131138"/>
                  </a:lnTo>
                  <a:cubicBezTo>
                    <a:pt x="154805" y="131155"/>
                    <a:pt x="152533" y="129763"/>
                    <a:pt x="151437" y="127545"/>
                  </a:cubicBezTo>
                  <a:lnTo>
                    <a:pt x="131048" y="86767"/>
                  </a:lnTo>
                  <a:lnTo>
                    <a:pt x="131048" y="124580"/>
                  </a:lnTo>
                  <a:cubicBezTo>
                    <a:pt x="131048" y="128200"/>
                    <a:pt x="128110" y="131138"/>
                    <a:pt x="124491" y="131138"/>
                  </a:cubicBezTo>
                  <a:cubicBezTo>
                    <a:pt x="120871" y="131138"/>
                    <a:pt x="117934" y="128200"/>
                    <a:pt x="117934" y="124580"/>
                  </a:cubicBezTo>
                  <a:lnTo>
                    <a:pt x="117934" y="59012"/>
                  </a:lnTo>
                  <a:cubicBezTo>
                    <a:pt x="117943" y="55392"/>
                    <a:pt x="120889" y="52464"/>
                    <a:pt x="124509" y="52473"/>
                  </a:cubicBezTo>
                  <a:cubicBezTo>
                    <a:pt x="126970" y="52482"/>
                    <a:pt x="129215" y="53865"/>
                    <a:pt x="130329" y="56048"/>
                  </a:cubicBezTo>
                  <a:lnTo>
                    <a:pt x="150718" y="96736"/>
                  </a:lnTo>
                  <a:lnTo>
                    <a:pt x="150718" y="59012"/>
                  </a:lnTo>
                  <a:cubicBezTo>
                    <a:pt x="150718" y="55392"/>
                    <a:pt x="153655" y="52455"/>
                    <a:pt x="157275" y="52455"/>
                  </a:cubicBezTo>
                  <a:cubicBezTo>
                    <a:pt x="160895" y="52455"/>
                    <a:pt x="163832" y="55392"/>
                    <a:pt x="163832" y="5901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3A703409-9886-4757-86F9-B4F85FAE7624}"/>
                </a:ext>
              </a:extLst>
            </p:cNvPr>
            <p:cNvSpPr/>
            <p:nvPr/>
          </p:nvSpPr>
          <p:spPr>
            <a:xfrm>
              <a:off x="1749066" y="8787367"/>
              <a:ext cx="170658" cy="35928"/>
            </a:xfrm>
            <a:custGeom>
              <a:avLst/>
              <a:gdLst>
                <a:gd name="connsiteX0" fmla="*/ 19850 w 170658"/>
                <a:gd name="connsiteY0" fmla="*/ 32964 h 35928"/>
                <a:gd name="connsiteX1" fmla="*/ 150988 w 170658"/>
                <a:gd name="connsiteY1" fmla="*/ 32964 h 35928"/>
                <a:gd name="connsiteX2" fmla="*/ 164101 w 170658"/>
                <a:gd name="connsiteY2" fmla="*/ 19850 h 35928"/>
                <a:gd name="connsiteX3" fmla="*/ 150988 w 170658"/>
                <a:gd name="connsiteY3" fmla="*/ 6737 h 35928"/>
                <a:gd name="connsiteX4" fmla="*/ 19850 w 170658"/>
                <a:gd name="connsiteY4" fmla="*/ 6737 h 35928"/>
                <a:gd name="connsiteX5" fmla="*/ 6737 w 170658"/>
                <a:gd name="connsiteY5" fmla="*/ 19850 h 35928"/>
                <a:gd name="connsiteX6" fmla="*/ 19850 w 170658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35928">
                  <a:moveTo>
                    <a:pt x="19850" y="32964"/>
                  </a:moveTo>
                  <a:lnTo>
                    <a:pt x="150988" y="32964"/>
                  </a:lnTo>
                  <a:cubicBezTo>
                    <a:pt x="158227" y="32964"/>
                    <a:pt x="164101" y="27090"/>
                    <a:pt x="164101" y="19850"/>
                  </a:cubicBezTo>
                  <a:cubicBezTo>
                    <a:pt x="164101" y="12611"/>
                    <a:pt x="158227" y="6737"/>
                    <a:pt x="150988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F3B0AD2-3071-4CF9-86E8-BC2893CB37E0}"/>
                </a:ext>
              </a:extLst>
            </p:cNvPr>
            <p:cNvSpPr/>
            <p:nvPr/>
          </p:nvSpPr>
          <p:spPr>
            <a:xfrm>
              <a:off x="1722839" y="8996916"/>
              <a:ext cx="215568" cy="116766"/>
            </a:xfrm>
            <a:custGeom>
              <a:avLst/>
              <a:gdLst>
                <a:gd name="connsiteX0" fmla="*/ 6737 w 215568"/>
                <a:gd name="connsiteY0" fmla="*/ 111647 h 116766"/>
                <a:gd name="connsiteX1" fmla="*/ 85419 w 215568"/>
                <a:gd name="connsiteY1" fmla="*/ 111647 h 116766"/>
                <a:gd name="connsiteX2" fmla="*/ 85419 w 215568"/>
                <a:gd name="connsiteY2" fmla="*/ 46078 h 116766"/>
                <a:gd name="connsiteX3" fmla="*/ 98533 w 215568"/>
                <a:gd name="connsiteY3" fmla="*/ 32964 h 116766"/>
                <a:gd name="connsiteX4" fmla="*/ 124760 w 215568"/>
                <a:gd name="connsiteY4" fmla="*/ 32964 h 116766"/>
                <a:gd name="connsiteX5" fmla="*/ 137874 w 215568"/>
                <a:gd name="connsiteY5" fmla="*/ 46078 h 116766"/>
                <a:gd name="connsiteX6" fmla="*/ 137874 w 215568"/>
                <a:gd name="connsiteY6" fmla="*/ 111647 h 116766"/>
                <a:gd name="connsiteX7" fmla="*/ 216556 w 215568"/>
                <a:gd name="connsiteY7" fmla="*/ 111647 h 116766"/>
                <a:gd name="connsiteX8" fmla="*/ 216556 w 215568"/>
                <a:gd name="connsiteY8" fmla="*/ 6737 h 116766"/>
                <a:gd name="connsiteX9" fmla="*/ 6737 w 215568"/>
                <a:gd name="connsiteY9" fmla="*/ 6737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16766">
                  <a:moveTo>
                    <a:pt x="6737" y="111647"/>
                  </a:moveTo>
                  <a:lnTo>
                    <a:pt x="85419" y="111647"/>
                  </a:lnTo>
                  <a:lnTo>
                    <a:pt x="85419" y="46078"/>
                  </a:lnTo>
                  <a:cubicBezTo>
                    <a:pt x="85419" y="38802"/>
                    <a:pt x="91293" y="32964"/>
                    <a:pt x="98533" y="32964"/>
                  </a:cubicBezTo>
                  <a:lnTo>
                    <a:pt x="124760" y="32964"/>
                  </a:lnTo>
                  <a:cubicBezTo>
                    <a:pt x="131982" y="33054"/>
                    <a:pt x="137829" y="38892"/>
                    <a:pt x="137874" y="46078"/>
                  </a:cubicBezTo>
                  <a:lnTo>
                    <a:pt x="137874" y="111647"/>
                  </a:lnTo>
                  <a:lnTo>
                    <a:pt x="216556" y="111647"/>
                  </a:lnTo>
                  <a:lnTo>
                    <a:pt x="216556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3BF40E87-43AC-4485-85E0-35E4F0B3AA8A}"/>
              </a:ext>
            </a:extLst>
          </p:cNvPr>
          <p:cNvGrpSpPr/>
          <p:nvPr/>
        </p:nvGrpSpPr>
        <p:grpSpPr>
          <a:xfrm>
            <a:off x="3616066" y="8819881"/>
            <a:ext cx="324071" cy="287497"/>
            <a:chOff x="3616066" y="8819881"/>
            <a:chExt cx="324071" cy="287497"/>
          </a:xfrm>
        </p:grpSpPr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CDF4832F-6005-48AB-BE9B-EB97EFAE0DA5}"/>
                </a:ext>
              </a:extLst>
            </p:cNvPr>
            <p:cNvSpPr/>
            <p:nvPr/>
          </p:nvSpPr>
          <p:spPr>
            <a:xfrm>
              <a:off x="3616066" y="9062468"/>
              <a:ext cx="323352" cy="44910"/>
            </a:xfrm>
            <a:custGeom>
              <a:avLst/>
              <a:gdLst>
                <a:gd name="connsiteX0" fmla="*/ 309071 w 323352"/>
                <a:gd name="connsiteY0" fmla="*/ 6754 h 44910"/>
                <a:gd name="connsiteX1" fmla="*/ 278802 w 323352"/>
                <a:gd name="connsiteY1" fmla="*/ 14927 h 44910"/>
                <a:gd name="connsiteX2" fmla="*/ 242874 w 323352"/>
                <a:gd name="connsiteY2" fmla="*/ 14927 h 44910"/>
                <a:gd name="connsiteX3" fmla="*/ 182245 w 323352"/>
                <a:gd name="connsiteY3" fmla="*/ 14927 h 44910"/>
                <a:gd name="connsiteX4" fmla="*/ 146317 w 323352"/>
                <a:gd name="connsiteY4" fmla="*/ 14927 h 44910"/>
                <a:gd name="connsiteX5" fmla="*/ 85688 w 323352"/>
                <a:gd name="connsiteY5" fmla="*/ 14927 h 44910"/>
                <a:gd name="connsiteX6" fmla="*/ 50209 w 323352"/>
                <a:gd name="connsiteY6" fmla="*/ 14927 h 44910"/>
                <a:gd name="connsiteX7" fmla="*/ 19850 w 323352"/>
                <a:gd name="connsiteY7" fmla="*/ 6754 h 44910"/>
                <a:gd name="connsiteX8" fmla="*/ 6737 w 323352"/>
                <a:gd name="connsiteY8" fmla="*/ 19867 h 44910"/>
                <a:gd name="connsiteX9" fmla="*/ 19850 w 323352"/>
                <a:gd name="connsiteY9" fmla="*/ 32981 h 44910"/>
                <a:gd name="connsiteX10" fmla="*/ 37814 w 323352"/>
                <a:gd name="connsiteY10" fmla="*/ 37921 h 44910"/>
                <a:gd name="connsiteX11" fmla="*/ 68173 w 323352"/>
                <a:gd name="connsiteY11" fmla="*/ 46095 h 44910"/>
                <a:gd name="connsiteX12" fmla="*/ 98443 w 323352"/>
                <a:gd name="connsiteY12" fmla="*/ 37921 h 44910"/>
                <a:gd name="connsiteX13" fmla="*/ 134371 w 323352"/>
                <a:gd name="connsiteY13" fmla="*/ 37921 h 44910"/>
                <a:gd name="connsiteX14" fmla="*/ 164640 w 323352"/>
                <a:gd name="connsiteY14" fmla="*/ 46095 h 44910"/>
                <a:gd name="connsiteX15" fmla="*/ 194999 w 323352"/>
                <a:gd name="connsiteY15" fmla="*/ 37921 h 44910"/>
                <a:gd name="connsiteX16" fmla="*/ 230478 w 323352"/>
                <a:gd name="connsiteY16" fmla="*/ 37921 h 44910"/>
                <a:gd name="connsiteX17" fmla="*/ 291197 w 323352"/>
                <a:gd name="connsiteY17" fmla="*/ 37921 h 44910"/>
                <a:gd name="connsiteX18" fmla="*/ 309161 w 323352"/>
                <a:gd name="connsiteY18" fmla="*/ 32981 h 44910"/>
                <a:gd name="connsiteX19" fmla="*/ 322274 w 323352"/>
                <a:gd name="connsiteY19" fmla="*/ 19867 h 44910"/>
                <a:gd name="connsiteX20" fmla="*/ 309161 w 323352"/>
                <a:gd name="connsiteY20" fmla="*/ 675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44910">
                  <a:moveTo>
                    <a:pt x="309071" y="6754"/>
                  </a:moveTo>
                  <a:cubicBezTo>
                    <a:pt x="298409" y="6484"/>
                    <a:pt x="287900" y="9358"/>
                    <a:pt x="278802" y="14927"/>
                  </a:cubicBezTo>
                  <a:cubicBezTo>
                    <a:pt x="267772" y="21664"/>
                    <a:pt x="253903" y="21664"/>
                    <a:pt x="242874" y="14927"/>
                  </a:cubicBezTo>
                  <a:cubicBezTo>
                    <a:pt x="224137" y="4059"/>
                    <a:pt x="200981" y="4059"/>
                    <a:pt x="182245" y="14927"/>
                  </a:cubicBezTo>
                  <a:cubicBezTo>
                    <a:pt x="171215" y="21664"/>
                    <a:pt x="157347" y="21664"/>
                    <a:pt x="146317" y="14927"/>
                  </a:cubicBezTo>
                  <a:cubicBezTo>
                    <a:pt x="127581" y="4059"/>
                    <a:pt x="104425" y="4059"/>
                    <a:pt x="85688" y="14927"/>
                  </a:cubicBezTo>
                  <a:cubicBezTo>
                    <a:pt x="74775" y="21484"/>
                    <a:pt x="61122" y="21484"/>
                    <a:pt x="50209" y="14927"/>
                  </a:cubicBezTo>
                  <a:cubicBezTo>
                    <a:pt x="41084" y="9358"/>
                    <a:pt x="30548" y="6484"/>
                    <a:pt x="19850" y="6754"/>
                  </a:cubicBezTo>
                  <a:cubicBezTo>
                    <a:pt x="12611" y="6754"/>
                    <a:pt x="6737" y="12592"/>
                    <a:pt x="6737" y="19867"/>
                  </a:cubicBezTo>
                  <a:cubicBezTo>
                    <a:pt x="6737" y="27143"/>
                    <a:pt x="12611" y="32981"/>
                    <a:pt x="19850" y="32981"/>
                  </a:cubicBezTo>
                  <a:cubicBezTo>
                    <a:pt x="26200" y="32711"/>
                    <a:pt x="32479" y="34508"/>
                    <a:pt x="37814" y="37921"/>
                  </a:cubicBezTo>
                  <a:cubicBezTo>
                    <a:pt x="46967" y="43490"/>
                    <a:pt x="57485" y="46274"/>
                    <a:pt x="68173" y="46095"/>
                  </a:cubicBezTo>
                  <a:cubicBezTo>
                    <a:pt x="78835" y="46364"/>
                    <a:pt x="89344" y="43490"/>
                    <a:pt x="98443" y="37921"/>
                  </a:cubicBezTo>
                  <a:cubicBezTo>
                    <a:pt x="109473" y="31185"/>
                    <a:pt x="123341" y="31185"/>
                    <a:pt x="134371" y="37921"/>
                  </a:cubicBezTo>
                  <a:cubicBezTo>
                    <a:pt x="143470" y="43490"/>
                    <a:pt x="153979" y="46364"/>
                    <a:pt x="164640" y="46095"/>
                  </a:cubicBezTo>
                  <a:cubicBezTo>
                    <a:pt x="175329" y="46274"/>
                    <a:pt x="185847" y="43400"/>
                    <a:pt x="194999" y="37921"/>
                  </a:cubicBezTo>
                  <a:cubicBezTo>
                    <a:pt x="205904" y="31365"/>
                    <a:pt x="219565" y="31365"/>
                    <a:pt x="230478" y="37921"/>
                  </a:cubicBezTo>
                  <a:cubicBezTo>
                    <a:pt x="249251" y="48790"/>
                    <a:pt x="272424" y="48790"/>
                    <a:pt x="291197" y="37921"/>
                  </a:cubicBezTo>
                  <a:cubicBezTo>
                    <a:pt x="296532" y="34508"/>
                    <a:pt x="302811" y="32711"/>
                    <a:pt x="309161" y="32981"/>
                  </a:cubicBezTo>
                  <a:cubicBezTo>
                    <a:pt x="316400" y="32981"/>
                    <a:pt x="322274" y="27143"/>
                    <a:pt x="322274" y="19867"/>
                  </a:cubicBezTo>
                  <a:cubicBezTo>
                    <a:pt x="322274" y="12592"/>
                    <a:pt x="316400" y="6754"/>
                    <a:pt x="309161" y="67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184F86D3-CF8F-4721-9363-2A1B76DA5C77}"/>
                </a:ext>
              </a:extLst>
            </p:cNvPr>
            <p:cNvSpPr/>
            <p:nvPr/>
          </p:nvSpPr>
          <p:spPr>
            <a:xfrm>
              <a:off x="3616066" y="9010013"/>
              <a:ext cx="323352" cy="44910"/>
            </a:xfrm>
            <a:custGeom>
              <a:avLst/>
              <a:gdLst>
                <a:gd name="connsiteX0" fmla="*/ 309071 w 323352"/>
                <a:gd name="connsiteY0" fmla="*/ 6754 h 44910"/>
                <a:gd name="connsiteX1" fmla="*/ 278802 w 323352"/>
                <a:gd name="connsiteY1" fmla="*/ 14928 h 44910"/>
                <a:gd name="connsiteX2" fmla="*/ 242874 w 323352"/>
                <a:gd name="connsiteY2" fmla="*/ 14928 h 44910"/>
                <a:gd name="connsiteX3" fmla="*/ 182245 w 323352"/>
                <a:gd name="connsiteY3" fmla="*/ 14928 h 44910"/>
                <a:gd name="connsiteX4" fmla="*/ 146317 w 323352"/>
                <a:gd name="connsiteY4" fmla="*/ 14928 h 44910"/>
                <a:gd name="connsiteX5" fmla="*/ 85688 w 323352"/>
                <a:gd name="connsiteY5" fmla="*/ 14928 h 44910"/>
                <a:gd name="connsiteX6" fmla="*/ 50209 w 323352"/>
                <a:gd name="connsiteY6" fmla="*/ 14928 h 44910"/>
                <a:gd name="connsiteX7" fmla="*/ 19850 w 323352"/>
                <a:gd name="connsiteY7" fmla="*/ 6754 h 44910"/>
                <a:gd name="connsiteX8" fmla="*/ 6737 w 323352"/>
                <a:gd name="connsiteY8" fmla="*/ 19868 h 44910"/>
                <a:gd name="connsiteX9" fmla="*/ 19850 w 323352"/>
                <a:gd name="connsiteY9" fmla="*/ 32981 h 44910"/>
                <a:gd name="connsiteX10" fmla="*/ 37814 w 323352"/>
                <a:gd name="connsiteY10" fmla="*/ 37922 h 44910"/>
                <a:gd name="connsiteX11" fmla="*/ 68173 w 323352"/>
                <a:gd name="connsiteY11" fmla="*/ 46095 h 44910"/>
                <a:gd name="connsiteX12" fmla="*/ 98443 w 323352"/>
                <a:gd name="connsiteY12" fmla="*/ 37922 h 44910"/>
                <a:gd name="connsiteX13" fmla="*/ 134371 w 323352"/>
                <a:gd name="connsiteY13" fmla="*/ 37922 h 44910"/>
                <a:gd name="connsiteX14" fmla="*/ 164640 w 323352"/>
                <a:gd name="connsiteY14" fmla="*/ 46095 h 44910"/>
                <a:gd name="connsiteX15" fmla="*/ 194999 w 323352"/>
                <a:gd name="connsiteY15" fmla="*/ 37922 h 44910"/>
                <a:gd name="connsiteX16" fmla="*/ 230478 w 323352"/>
                <a:gd name="connsiteY16" fmla="*/ 37922 h 44910"/>
                <a:gd name="connsiteX17" fmla="*/ 291197 w 323352"/>
                <a:gd name="connsiteY17" fmla="*/ 37922 h 44910"/>
                <a:gd name="connsiteX18" fmla="*/ 309161 w 323352"/>
                <a:gd name="connsiteY18" fmla="*/ 32981 h 44910"/>
                <a:gd name="connsiteX19" fmla="*/ 322274 w 323352"/>
                <a:gd name="connsiteY19" fmla="*/ 19868 h 44910"/>
                <a:gd name="connsiteX20" fmla="*/ 309161 w 323352"/>
                <a:gd name="connsiteY20" fmla="*/ 675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44910">
                  <a:moveTo>
                    <a:pt x="309071" y="6754"/>
                  </a:moveTo>
                  <a:cubicBezTo>
                    <a:pt x="298409" y="6485"/>
                    <a:pt x="287900" y="9358"/>
                    <a:pt x="278802" y="14928"/>
                  </a:cubicBezTo>
                  <a:cubicBezTo>
                    <a:pt x="267772" y="21664"/>
                    <a:pt x="253903" y="21664"/>
                    <a:pt x="242874" y="14928"/>
                  </a:cubicBezTo>
                  <a:cubicBezTo>
                    <a:pt x="224137" y="4059"/>
                    <a:pt x="200981" y="4059"/>
                    <a:pt x="182245" y="14928"/>
                  </a:cubicBezTo>
                  <a:cubicBezTo>
                    <a:pt x="171215" y="21664"/>
                    <a:pt x="157347" y="21664"/>
                    <a:pt x="146317" y="14928"/>
                  </a:cubicBezTo>
                  <a:cubicBezTo>
                    <a:pt x="127581" y="4059"/>
                    <a:pt x="104425" y="4059"/>
                    <a:pt x="85688" y="14928"/>
                  </a:cubicBezTo>
                  <a:cubicBezTo>
                    <a:pt x="74775" y="21484"/>
                    <a:pt x="61122" y="21484"/>
                    <a:pt x="50209" y="14928"/>
                  </a:cubicBezTo>
                  <a:cubicBezTo>
                    <a:pt x="41084" y="9358"/>
                    <a:pt x="30548" y="6485"/>
                    <a:pt x="19850" y="6754"/>
                  </a:cubicBezTo>
                  <a:cubicBezTo>
                    <a:pt x="12611" y="6754"/>
                    <a:pt x="6737" y="12592"/>
                    <a:pt x="6737" y="19868"/>
                  </a:cubicBezTo>
                  <a:cubicBezTo>
                    <a:pt x="6737" y="27143"/>
                    <a:pt x="12611" y="32981"/>
                    <a:pt x="19850" y="32981"/>
                  </a:cubicBezTo>
                  <a:cubicBezTo>
                    <a:pt x="26200" y="32712"/>
                    <a:pt x="32479" y="34508"/>
                    <a:pt x="37814" y="37922"/>
                  </a:cubicBezTo>
                  <a:cubicBezTo>
                    <a:pt x="46967" y="43490"/>
                    <a:pt x="57485" y="46275"/>
                    <a:pt x="68173" y="46095"/>
                  </a:cubicBezTo>
                  <a:cubicBezTo>
                    <a:pt x="78835" y="46365"/>
                    <a:pt x="89344" y="43490"/>
                    <a:pt x="98443" y="37922"/>
                  </a:cubicBezTo>
                  <a:cubicBezTo>
                    <a:pt x="109473" y="31185"/>
                    <a:pt x="123341" y="31185"/>
                    <a:pt x="134371" y="37922"/>
                  </a:cubicBezTo>
                  <a:cubicBezTo>
                    <a:pt x="143470" y="43490"/>
                    <a:pt x="153979" y="46365"/>
                    <a:pt x="164640" y="46095"/>
                  </a:cubicBezTo>
                  <a:cubicBezTo>
                    <a:pt x="175329" y="46275"/>
                    <a:pt x="185847" y="43401"/>
                    <a:pt x="194999" y="37922"/>
                  </a:cubicBezTo>
                  <a:cubicBezTo>
                    <a:pt x="205904" y="31364"/>
                    <a:pt x="219565" y="31364"/>
                    <a:pt x="230478" y="37922"/>
                  </a:cubicBezTo>
                  <a:cubicBezTo>
                    <a:pt x="249251" y="48790"/>
                    <a:pt x="272424" y="48790"/>
                    <a:pt x="291197" y="37922"/>
                  </a:cubicBezTo>
                  <a:cubicBezTo>
                    <a:pt x="296532" y="34508"/>
                    <a:pt x="302811" y="32712"/>
                    <a:pt x="309161" y="32981"/>
                  </a:cubicBezTo>
                  <a:cubicBezTo>
                    <a:pt x="316400" y="32981"/>
                    <a:pt x="322274" y="27143"/>
                    <a:pt x="322274" y="19868"/>
                  </a:cubicBezTo>
                  <a:cubicBezTo>
                    <a:pt x="322274" y="12592"/>
                    <a:pt x="316400" y="6754"/>
                    <a:pt x="309161" y="67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9FB0DC0-FF11-4904-9B1E-049E099F66FF}"/>
                </a:ext>
              </a:extLst>
            </p:cNvPr>
            <p:cNvSpPr/>
            <p:nvPr/>
          </p:nvSpPr>
          <p:spPr>
            <a:xfrm>
              <a:off x="3616785" y="8819881"/>
              <a:ext cx="323352" cy="170658"/>
            </a:xfrm>
            <a:custGeom>
              <a:avLst/>
              <a:gdLst>
                <a:gd name="connsiteX0" fmla="*/ 6737 w 323352"/>
                <a:gd name="connsiteY0" fmla="*/ 6737 h 170658"/>
                <a:gd name="connsiteX1" fmla="*/ 6737 w 323352"/>
                <a:gd name="connsiteY1" fmla="*/ 52634 h 170658"/>
                <a:gd name="connsiteX2" fmla="*/ 59191 w 323352"/>
                <a:gd name="connsiteY2" fmla="*/ 104910 h 170658"/>
                <a:gd name="connsiteX3" fmla="*/ 59191 w 323352"/>
                <a:gd name="connsiteY3" fmla="*/ 105090 h 170658"/>
                <a:gd name="connsiteX4" fmla="*/ 59191 w 323352"/>
                <a:gd name="connsiteY4" fmla="*/ 164101 h 170658"/>
                <a:gd name="connsiteX5" fmla="*/ 111646 w 323352"/>
                <a:gd name="connsiteY5" fmla="*/ 164101 h 170658"/>
                <a:gd name="connsiteX6" fmla="*/ 111646 w 323352"/>
                <a:gd name="connsiteY6" fmla="*/ 105090 h 170658"/>
                <a:gd name="connsiteX7" fmla="*/ 164101 w 323352"/>
                <a:gd name="connsiteY7" fmla="*/ 52634 h 170658"/>
                <a:gd name="connsiteX8" fmla="*/ 216556 w 323352"/>
                <a:gd name="connsiteY8" fmla="*/ 105090 h 170658"/>
                <a:gd name="connsiteX9" fmla="*/ 216556 w 323352"/>
                <a:gd name="connsiteY9" fmla="*/ 164101 h 170658"/>
                <a:gd name="connsiteX10" fmla="*/ 269011 w 323352"/>
                <a:gd name="connsiteY10" fmla="*/ 164101 h 170658"/>
                <a:gd name="connsiteX11" fmla="*/ 269011 w 323352"/>
                <a:gd name="connsiteY11" fmla="*/ 105090 h 170658"/>
                <a:gd name="connsiteX12" fmla="*/ 321466 w 323352"/>
                <a:gd name="connsiteY12" fmla="*/ 52634 h 170658"/>
                <a:gd name="connsiteX13" fmla="*/ 321466 w 323352"/>
                <a:gd name="connsiteY13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352" h="170658">
                  <a:moveTo>
                    <a:pt x="6737" y="6737"/>
                  </a:moveTo>
                  <a:lnTo>
                    <a:pt x="6737" y="52634"/>
                  </a:lnTo>
                  <a:cubicBezTo>
                    <a:pt x="35659" y="52581"/>
                    <a:pt x="59137" y="75987"/>
                    <a:pt x="59191" y="104910"/>
                  </a:cubicBezTo>
                  <a:cubicBezTo>
                    <a:pt x="59191" y="104973"/>
                    <a:pt x="59191" y="105027"/>
                    <a:pt x="59191" y="105090"/>
                  </a:cubicBezTo>
                  <a:lnTo>
                    <a:pt x="59191" y="164101"/>
                  </a:lnTo>
                  <a:lnTo>
                    <a:pt x="111646" y="164101"/>
                  </a:lnTo>
                  <a:lnTo>
                    <a:pt x="111646" y="105090"/>
                  </a:lnTo>
                  <a:cubicBezTo>
                    <a:pt x="111646" y="76122"/>
                    <a:pt x="135134" y="52634"/>
                    <a:pt x="164101" y="52634"/>
                  </a:cubicBezTo>
                  <a:cubicBezTo>
                    <a:pt x="193068" y="52634"/>
                    <a:pt x="216556" y="76122"/>
                    <a:pt x="216556" y="105090"/>
                  </a:cubicBezTo>
                  <a:lnTo>
                    <a:pt x="216556" y="164101"/>
                  </a:lnTo>
                  <a:lnTo>
                    <a:pt x="269011" y="164101"/>
                  </a:lnTo>
                  <a:lnTo>
                    <a:pt x="269011" y="105090"/>
                  </a:lnTo>
                  <a:cubicBezTo>
                    <a:pt x="269011" y="76122"/>
                    <a:pt x="292499" y="52634"/>
                    <a:pt x="321466" y="52634"/>
                  </a:cubicBezTo>
                  <a:lnTo>
                    <a:pt x="321466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143951B3-3D9A-455B-8A24-50AC09E197AD}"/>
              </a:ext>
            </a:extLst>
          </p:cNvPr>
          <p:cNvSpPr/>
          <p:nvPr/>
        </p:nvSpPr>
        <p:spPr>
          <a:xfrm>
            <a:off x="4019628" y="8800211"/>
            <a:ext cx="296406" cy="296406"/>
          </a:xfrm>
          <a:custGeom>
            <a:avLst/>
            <a:gdLst>
              <a:gd name="connsiteX0" fmla="*/ 288322 w 296406"/>
              <a:gd name="connsiteY0" fmla="*/ 52634 h 296406"/>
              <a:gd name="connsiteX1" fmla="*/ 281766 w 296406"/>
              <a:gd name="connsiteY1" fmla="*/ 52634 h 296406"/>
              <a:gd name="connsiteX2" fmla="*/ 281766 w 296406"/>
              <a:gd name="connsiteY2" fmla="*/ 27036 h 296406"/>
              <a:gd name="connsiteX3" fmla="*/ 261376 w 296406"/>
              <a:gd name="connsiteY3" fmla="*/ 6737 h 296406"/>
              <a:gd name="connsiteX4" fmla="*/ 40239 w 296406"/>
              <a:gd name="connsiteY4" fmla="*/ 6737 h 296406"/>
              <a:gd name="connsiteX5" fmla="*/ 19940 w 296406"/>
              <a:gd name="connsiteY5" fmla="*/ 27036 h 296406"/>
              <a:gd name="connsiteX6" fmla="*/ 19940 w 296406"/>
              <a:gd name="connsiteY6" fmla="*/ 52634 h 296406"/>
              <a:gd name="connsiteX7" fmla="*/ 13293 w 296406"/>
              <a:gd name="connsiteY7" fmla="*/ 52634 h 296406"/>
              <a:gd name="connsiteX8" fmla="*/ 6737 w 296406"/>
              <a:gd name="connsiteY8" fmla="*/ 59191 h 296406"/>
              <a:gd name="connsiteX9" fmla="*/ 6737 w 296406"/>
              <a:gd name="connsiteY9" fmla="*/ 137874 h 296406"/>
              <a:gd name="connsiteX10" fmla="*/ 13293 w 296406"/>
              <a:gd name="connsiteY10" fmla="*/ 144431 h 296406"/>
              <a:gd name="connsiteX11" fmla="*/ 19850 w 296406"/>
              <a:gd name="connsiteY11" fmla="*/ 144431 h 296406"/>
              <a:gd name="connsiteX12" fmla="*/ 19850 w 296406"/>
              <a:gd name="connsiteY12" fmla="*/ 248712 h 296406"/>
              <a:gd name="connsiteX13" fmla="*/ 39521 w 296406"/>
              <a:gd name="connsiteY13" fmla="*/ 268921 h 296406"/>
              <a:gd name="connsiteX14" fmla="*/ 39521 w 296406"/>
              <a:gd name="connsiteY14" fmla="*/ 278801 h 296406"/>
              <a:gd name="connsiteX15" fmla="*/ 54700 w 296406"/>
              <a:gd name="connsiteY15" fmla="*/ 296406 h 296406"/>
              <a:gd name="connsiteX16" fmla="*/ 72305 w 296406"/>
              <a:gd name="connsiteY16" fmla="*/ 281227 h 296406"/>
              <a:gd name="connsiteX17" fmla="*/ 72305 w 296406"/>
              <a:gd name="connsiteY17" fmla="*/ 278801 h 296406"/>
              <a:gd name="connsiteX18" fmla="*/ 72305 w 296406"/>
              <a:gd name="connsiteY18" fmla="*/ 269011 h 296406"/>
              <a:gd name="connsiteX19" fmla="*/ 236227 w 296406"/>
              <a:gd name="connsiteY19" fmla="*/ 269011 h 296406"/>
              <a:gd name="connsiteX20" fmla="*/ 236227 w 296406"/>
              <a:gd name="connsiteY20" fmla="*/ 278801 h 296406"/>
              <a:gd name="connsiteX21" fmla="*/ 251407 w 296406"/>
              <a:gd name="connsiteY21" fmla="*/ 296406 h 296406"/>
              <a:gd name="connsiteX22" fmla="*/ 269011 w 296406"/>
              <a:gd name="connsiteY22" fmla="*/ 281227 h 296406"/>
              <a:gd name="connsiteX23" fmla="*/ 269011 w 296406"/>
              <a:gd name="connsiteY23" fmla="*/ 278801 h 296406"/>
              <a:gd name="connsiteX24" fmla="*/ 269011 w 296406"/>
              <a:gd name="connsiteY24" fmla="*/ 267664 h 296406"/>
              <a:gd name="connsiteX25" fmla="*/ 282125 w 296406"/>
              <a:gd name="connsiteY25" fmla="*/ 248712 h 296406"/>
              <a:gd name="connsiteX26" fmla="*/ 282125 w 296406"/>
              <a:gd name="connsiteY26" fmla="*/ 144431 h 296406"/>
              <a:gd name="connsiteX27" fmla="*/ 288682 w 296406"/>
              <a:gd name="connsiteY27" fmla="*/ 144431 h 296406"/>
              <a:gd name="connsiteX28" fmla="*/ 295239 w 296406"/>
              <a:gd name="connsiteY28" fmla="*/ 137874 h 296406"/>
              <a:gd name="connsiteX29" fmla="*/ 295239 w 296406"/>
              <a:gd name="connsiteY29" fmla="*/ 59191 h 296406"/>
              <a:gd name="connsiteX30" fmla="*/ 288691 w 296406"/>
              <a:gd name="connsiteY30" fmla="*/ 52626 h 296406"/>
              <a:gd name="connsiteX31" fmla="*/ 288322 w 296406"/>
              <a:gd name="connsiteY31" fmla="*/ 52634 h 296406"/>
              <a:gd name="connsiteX32" fmla="*/ 39162 w 296406"/>
              <a:gd name="connsiteY32" fmla="*/ 32964 h 296406"/>
              <a:gd name="connsiteX33" fmla="*/ 45718 w 296406"/>
              <a:gd name="connsiteY33" fmla="*/ 26407 h 296406"/>
              <a:gd name="connsiteX34" fmla="*/ 255808 w 296406"/>
              <a:gd name="connsiteY34" fmla="*/ 26407 h 296406"/>
              <a:gd name="connsiteX35" fmla="*/ 262365 w 296406"/>
              <a:gd name="connsiteY35" fmla="*/ 32964 h 296406"/>
              <a:gd name="connsiteX36" fmla="*/ 262365 w 296406"/>
              <a:gd name="connsiteY36" fmla="*/ 39521 h 296406"/>
              <a:gd name="connsiteX37" fmla="*/ 255808 w 296406"/>
              <a:gd name="connsiteY37" fmla="*/ 46078 h 296406"/>
              <a:gd name="connsiteX38" fmla="*/ 45718 w 296406"/>
              <a:gd name="connsiteY38" fmla="*/ 46078 h 296406"/>
              <a:gd name="connsiteX39" fmla="*/ 39162 w 296406"/>
              <a:gd name="connsiteY39" fmla="*/ 39521 h 296406"/>
              <a:gd name="connsiteX40" fmla="*/ 65389 w 296406"/>
              <a:gd name="connsiteY40" fmla="*/ 239550 h 296406"/>
              <a:gd name="connsiteX41" fmla="*/ 55509 w 296406"/>
              <a:gd name="connsiteY41" fmla="*/ 242873 h 296406"/>
              <a:gd name="connsiteX42" fmla="*/ 45718 w 296406"/>
              <a:gd name="connsiteY42" fmla="*/ 239550 h 296406"/>
              <a:gd name="connsiteX43" fmla="*/ 42368 w 296406"/>
              <a:gd name="connsiteY43" fmla="*/ 216646 h 296406"/>
              <a:gd name="connsiteX44" fmla="*/ 55509 w 296406"/>
              <a:gd name="connsiteY44" fmla="*/ 210089 h 296406"/>
              <a:gd name="connsiteX45" fmla="*/ 71973 w 296406"/>
              <a:gd name="connsiteY45" fmla="*/ 226347 h 296406"/>
              <a:gd name="connsiteX46" fmla="*/ 65389 w 296406"/>
              <a:gd name="connsiteY46" fmla="*/ 239550 h 296406"/>
              <a:gd name="connsiteX47" fmla="*/ 137245 w 296406"/>
              <a:gd name="connsiteY47" fmla="*/ 157634 h 296406"/>
              <a:gd name="connsiteX48" fmla="*/ 130688 w 296406"/>
              <a:gd name="connsiteY48" fmla="*/ 164191 h 296406"/>
              <a:gd name="connsiteX49" fmla="*/ 45449 w 296406"/>
              <a:gd name="connsiteY49" fmla="*/ 164191 h 296406"/>
              <a:gd name="connsiteX50" fmla="*/ 38892 w 296406"/>
              <a:gd name="connsiteY50" fmla="*/ 157634 h 296406"/>
              <a:gd name="connsiteX51" fmla="*/ 38892 w 296406"/>
              <a:gd name="connsiteY51" fmla="*/ 78952 h 296406"/>
              <a:gd name="connsiteX52" fmla="*/ 45449 w 296406"/>
              <a:gd name="connsiteY52" fmla="*/ 72395 h 296406"/>
              <a:gd name="connsiteX53" fmla="*/ 130688 w 296406"/>
              <a:gd name="connsiteY53" fmla="*/ 72395 h 296406"/>
              <a:gd name="connsiteX54" fmla="*/ 137245 w 296406"/>
              <a:gd name="connsiteY54" fmla="*/ 78952 h 296406"/>
              <a:gd name="connsiteX55" fmla="*/ 163473 w 296406"/>
              <a:gd name="connsiteY55" fmla="*/ 157634 h 296406"/>
              <a:gd name="connsiteX56" fmla="*/ 163473 w 296406"/>
              <a:gd name="connsiteY56" fmla="*/ 78952 h 296406"/>
              <a:gd name="connsiteX57" fmla="*/ 170030 w 296406"/>
              <a:gd name="connsiteY57" fmla="*/ 72395 h 296406"/>
              <a:gd name="connsiteX58" fmla="*/ 255808 w 296406"/>
              <a:gd name="connsiteY58" fmla="*/ 72395 h 296406"/>
              <a:gd name="connsiteX59" fmla="*/ 262365 w 296406"/>
              <a:gd name="connsiteY59" fmla="*/ 78952 h 296406"/>
              <a:gd name="connsiteX60" fmla="*/ 262365 w 296406"/>
              <a:gd name="connsiteY60" fmla="*/ 157634 h 296406"/>
              <a:gd name="connsiteX61" fmla="*/ 255808 w 296406"/>
              <a:gd name="connsiteY61" fmla="*/ 164191 h 296406"/>
              <a:gd name="connsiteX62" fmla="*/ 170569 w 296406"/>
              <a:gd name="connsiteY62" fmla="*/ 164191 h 296406"/>
              <a:gd name="connsiteX63" fmla="*/ 163751 w 296406"/>
              <a:gd name="connsiteY63" fmla="*/ 157913 h 296406"/>
              <a:gd name="connsiteX64" fmla="*/ 163742 w 296406"/>
              <a:gd name="connsiteY64" fmla="*/ 157544 h 296406"/>
              <a:gd name="connsiteX65" fmla="*/ 261826 w 296406"/>
              <a:gd name="connsiteY65" fmla="*/ 239550 h 296406"/>
              <a:gd name="connsiteX66" fmla="*/ 251945 w 296406"/>
              <a:gd name="connsiteY66" fmla="*/ 242873 h 296406"/>
              <a:gd name="connsiteX67" fmla="*/ 242155 w 296406"/>
              <a:gd name="connsiteY67" fmla="*/ 239550 h 296406"/>
              <a:gd name="connsiteX68" fmla="*/ 238805 w 296406"/>
              <a:gd name="connsiteY68" fmla="*/ 216646 h 296406"/>
              <a:gd name="connsiteX69" fmla="*/ 251945 w 296406"/>
              <a:gd name="connsiteY69" fmla="*/ 210089 h 296406"/>
              <a:gd name="connsiteX70" fmla="*/ 268410 w 296406"/>
              <a:gd name="connsiteY70" fmla="*/ 226347 h 296406"/>
              <a:gd name="connsiteX71" fmla="*/ 261826 w 296406"/>
              <a:gd name="connsiteY71" fmla="*/ 239550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6406" h="296406">
                <a:moveTo>
                  <a:pt x="288322" y="52634"/>
                </a:moveTo>
                <a:lnTo>
                  <a:pt x="281766" y="52634"/>
                </a:lnTo>
                <a:lnTo>
                  <a:pt x="281766" y="27036"/>
                </a:lnTo>
                <a:cubicBezTo>
                  <a:pt x="281667" y="15835"/>
                  <a:pt x="272586" y="6781"/>
                  <a:pt x="261376" y="6737"/>
                </a:cubicBezTo>
                <a:lnTo>
                  <a:pt x="40239" y="6737"/>
                </a:lnTo>
                <a:cubicBezTo>
                  <a:pt x="29048" y="6790"/>
                  <a:pt x="19985" y="15844"/>
                  <a:pt x="19940" y="27036"/>
                </a:cubicBezTo>
                <a:lnTo>
                  <a:pt x="19940" y="52634"/>
                </a:lnTo>
                <a:lnTo>
                  <a:pt x="13293" y="52634"/>
                </a:lnTo>
                <a:cubicBezTo>
                  <a:pt x="9674" y="52634"/>
                  <a:pt x="6737" y="55572"/>
                  <a:pt x="6737" y="59191"/>
                </a:cubicBezTo>
                <a:lnTo>
                  <a:pt x="6737" y="137874"/>
                </a:lnTo>
                <a:cubicBezTo>
                  <a:pt x="6737" y="141493"/>
                  <a:pt x="9674" y="144431"/>
                  <a:pt x="13293" y="144431"/>
                </a:cubicBezTo>
                <a:lnTo>
                  <a:pt x="19850" y="144431"/>
                </a:lnTo>
                <a:lnTo>
                  <a:pt x="19850" y="248712"/>
                </a:lnTo>
                <a:cubicBezTo>
                  <a:pt x="19850" y="259670"/>
                  <a:pt x="28572" y="268652"/>
                  <a:pt x="39521" y="268921"/>
                </a:cubicBezTo>
                <a:lnTo>
                  <a:pt x="39521" y="278801"/>
                </a:lnTo>
                <a:cubicBezTo>
                  <a:pt x="38847" y="287873"/>
                  <a:pt x="45647" y="295777"/>
                  <a:pt x="54700" y="296406"/>
                </a:cubicBezTo>
                <a:cubicBezTo>
                  <a:pt x="63754" y="297035"/>
                  <a:pt x="71632" y="290299"/>
                  <a:pt x="72305" y="281227"/>
                </a:cubicBezTo>
                <a:cubicBezTo>
                  <a:pt x="72368" y="280418"/>
                  <a:pt x="72368" y="279610"/>
                  <a:pt x="72305" y="278801"/>
                </a:cubicBezTo>
                <a:lnTo>
                  <a:pt x="72305" y="269011"/>
                </a:lnTo>
                <a:lnTo>
                  <a:pt x="236227" y="269011"/>
                </a:lnTo>
                <a:lnTo>
                  <a:pt x="236227" y="278801"/>
                </a:lnTo>
                <a:cubicBezTo>
                  <a:pt x="235553" y="287873"/>
                  <a:pt x="242353" y="295777"/>
                  <a:pt x="251407" y="296406"/>
                </a:cubicBezTo>
                <a:cubicBezTo>
                  <a:pt x="260460" y="297035"/>
                  <a:pt x="268337" y="290299"/>
                  <a:pt x="269011" y="281227"/>
                </a:cubicBezTo>
                <a:cubicBezTo>
                  <a:pt x="269074" y="280418"/>
                  <a:pt x="269074" y="279610"/>
                  <a:pt x="269011" y="278801"/>
                </a:cubicBezTo>
                <a:lnTo>
                  <a:pt x="269011" y="267664"/>
                </a:lnTo>
                <a:cubicBezTo>
                  <a:pt x="276826" y="264610"/>
                  <a:pt x="282008" y="257065"/>
                  <a:pt x="282125" y="248712"/>
                </a:cubicBezTo>
                <a:lnTo>
                  <a:pt x="282125" y="144431"/>
                </a:lnTo>
                <a:lnTo>
                  <a:pt x="288682" y="144431"/>
                </a:lnTo>
                <a:cubicBezTo>
                  <a:pt x="292301" y="144431"/>
                  <a:pt x="295239" y="141493"/>
                  <a:pt x="295239" y="137874"/>
                </a:cubicBezTo>
                <a:lnTo>
                  <a:pt x="295239" y="59191"/>
                </a:lnTo>
                <a:cubicBezTo>
                  <a:pt x="295248" y="55572"/>
                  <a:pt x="292311" y="52634"/>
                  <a:pt x="288691" y="52626"/>
                </a:cubicBezTo>
                <a:cubicBezTo>
                  <a:pt x="288565" y="52626"/>
                  <a:pt x="288448" y="52626"/>
                  <a:pt x="288322" y="52634"/>
                </a:cubicBezTo>
                <a:close/>
                <a:moveTo>
                  <a:pt x="39162" y="32964"/>
                </a:moveTo>
                <a:cubicBezTo>
                  <a:pt x="39162" y="29344"/>
                  <a:pt x="42099" y="26407"/>
                  <a:pt x="45718" y="26407"/>
                </a:cubicBezTo>
                <a:lnTo>
                  <a:pt x="255808" y="26407"/>
                </a:lnTo>
                <a:cubicBezTo>
                  <a:pt x="259428" y="26407"/>
                  <a:pt x="262365" y="29344"/>
                  <a:pt x="262365" y="32964"/>
                </a:cubicBezTo>
                <a:lnTo>
                  <a:pt x="262365" y="39521"/>
                </a:lnTo>
                <a:cubicBezTo>
                  <a:pt x="262365" y="43140"/>
                  <a:pt x="259428" y="46078"/>
                  <a:pt x="255808" y="46078"/>
                </a:cubicBezTo>
                <a:lnTo>
                  <a:pt x="45718" y="46078"/>
                </a:lnTo>
                <a:cubicBezTo>
                  <a:pt x="42099" y="46078"/>
                  <a:pt x="39162" y="43140"/>
                  <a:pt x="39162" y="39521"/>
                </a:cubicBezTo>
                <a:close/>
                <a:moveTo>
                  <a:pt x="65389" y="239550"/>
                </a:moveTo>
                <a:cubicBezTo>
                  <a:pt x="62551" y="241706"/>
                  <a:pt x="59075" y="242873"/>
                  <a:pt x="55509" y="242873"/>
                </a:cubicBezTo>
                <a:cubicBezTo>
                  <a:pt x="51961" y="242873"/>
                  <a:pt x="48503" y="241706"/>
                  <a:pt x="45718" y="239550"/>
                </a:cubicBezTo>
                <a:cubicBezTo>
                  <a:pt x="38479" y="234161"/>
                  <a:pt x="36970" y="223921"/>
                  <a:pt x="42368" y="216646"/>
                </a:cubicBezTo>
                <a:cubicBezTo>
                  <a:pt x="45458" y="212514"/>
                  <a:pt x="50335" y="210089"/>
                  <a:pt x="55509" y="210089"/>
                </a:cubicBezTo>
                <a:cubicBezTo>
                  <a:pt x="64536" y="209999"/>
                  <a:pt x="71910" y="217275"/>
                  <a:pt x="71973" y="226347"/>
                </a:cubicBezTo>
                <a:cubicBezTo>
                  <a:pt x="72018" y="231556"/>
                  <a:pt x="69566" y="236407"/>
                  <a:pt x="65389" y="239550"/>
                </a:cubicBezTo>
                <a:close/>
                <a:moveTo>
                  <a:pt x="137245" y="157634"/>
                </a:moveTo>
                <a:cubicBezTo>
                  <a:pt x="137245" y="161254"/>
                  <a:pt x="134308" y="164191"/>
                  <a:pt x="130688" y="164191"/>
                </a:cubicBezTo>
                <a:lnTo>
                  <a:pt x="45449" y="164191"/>
                </a:lnTo>
                <a:cubicBezTo>
                  <a:pt x="41829" y="164191"/>
                  <a:pt x="38892" y="161254"/>
                  <a:pt x="38892" y="157634"/>
                </a:cubicBezTo>
                <a:lnTo>
                  <a:pt x="38892" y="78952"/>
                </a:lnTo>
                <a:cubicBezTo>
                  <a:pt x="38892" y="75332"/>
                  <a:pt x="41829" y="72395"/>
                  <a:pt x="45449" y="72395"/>
                </a:cubicBezTo>
                <a:lnTo>
                  <a:pt x="130688" y="72395"/>
                </a:lnTo>
                <a:cubicBezTo>
                  <a:pt x="134308" y="72395"/>
                  <a:pt x="137245" y="75332"/>
                  <a:pt x="137245" y="78952"/>
                </a:cubicBezTo>
                <a:close/>
                <a:moveTo>
                  <a:pt x="163473" y="157634"/>
                </a:moveTo>
                <a:lnTo>
                  <a:pt x="163473" y="78952"/>
                </a:lnTo>
                <a:cubicBezTo>
                  <a:pt x="163473" y="75332"/>
                  <a:pt x="166410" y="72395"/>
                  <a:pt x="170030" y="72395"/>
                </a:cubicBezTo>
                <a:lnTo>
                  <a:pt x="255808" y="72395"/>
                </a:lnTo>
                <a:cubicBezTo>
                  <a:pt x="259428" y="72395"/>
                  <a:pt x="262365" y="75332"/>
                  <a:pt x="262365" y="78952"/>
                </a:cubicBezTo>
                <a:lnTo>
                  <a:pt x="262365" y="157634"/>
                </a:lnTo>
                <a:cubicBezTo>
                  <a:pt x="262365" y="161254"/>
                  <a:pt x="259428" y="164191"/>
                  <a:pt x="255808" y="164191"/>
                </a:cubicBezTo>
                <a:lnTo>
                  <a:pt x="170569" y="164191"/>
                </a:lnTo>
                <a:cubicBezTo>
                  <a:pt x="166949" y="164344"/>
                  <a:pt x="163895" y="161533"/>
                  <a:pt x="163751" y="157913"/>
                </a:cubicBezTo>
                <a:cubicBezTo>
                  <a:pt x="163742" y="157787"/>
                  <a:pt x="163742" y="157670"/>
                  <a:pt x="163742" y="157544"/>
                </a:cubicBezTo>
                <a:close/>
                <a:moveTo>
                  <a:pt x="261826" y="239550"/>
                </a:moveTo>
                <a:cubicBezTo>
                  <a:pt x="258987" y="241706"/>
                  <a:pt x="255511" y="242873"/>
                  <a:pt x="251945" y="242873"/>
                </a:cubicBezTo>
                <a:cubicBezTo>
                  <a:pt x="248397" y="242873"/>
                  <a:pt x="244940" y="241706"/>
                  <a:pt x="242155" y="239550"/>
                </a:cubicBezTo>
                <a:cubicBezTo>
                  <a:pt x="234916" y="234161"/>
                  <a:pt x="233415" y="223921"/>
                  <a:pt x="238805" y="216646"/>
                </a:cubicBezTo>
                <a:cubicBezTo>
                  <a:pt x="241894" y="212514"/>
                  <a:pt x="246772" y="210089"/>
                  <a:pt x="251945" y="210089"/>
                </a:cubicBezTo>
                <a:cubicBezTo>
                  <a:pt x="260972" y="209999"/>
                  <a:pt x="268347" y="217275"/>
                  <a:pt x="268410" y="226347"/>
                </a:cubicBezTo>
                <a:cubicBezTo>
                  <a:pt x="268454" y="231556"/>
                  <a:pt x="266002" y="236407"/>
                  <a:pt x="261826" y="239550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12F6D349-01BE-4F45-AD24-383D2A1CBF2C}"/>
              </a:ext>
            </a:extLst>
          </p:cNvPr>
          <p:cNvSpPr/>
          <p:nvPr/>
        </p:nvSpPr>
        <p:spPr>
          <a:xfrm>
            <a:off x="4395165" y="8833263"/>
            <a:ext cx="323352" cy="278442"/>
          </a:xfrm>
          <a:custGeom>
            <a:avLst/>
            <a:gdLst>
              <a:gd name="connsiteX0" fmla="*/ 295509 w 323352"/>
              <a:gd name="connsiteY0" fmla="*/ 111379 h 278442"/>
              <a:gd name="connsiteX1" fmla="*/ 295509 w 323352"/>
              <a:gd name="connsiteY1" fmla="*/ 78594 h 278442"/>
              <a:gd name="connsiteX2" fmla="*/ 223653 w 323352"/>
              <a:gd name="connsiteY2" fmla="*/ 6738 h 278442"/>
              <a:gd name="connsiteX3" fmla="*/ 112096 w 323352"/>
              <a:gd name="connsiteY3" fmla="*/ 6738 h 278442"/>
              <a:gd name="connsiteX4" fmla="*/ 39791 w 323352"/>
              <a:gd name="connsiteY4" fmla="*/ 78145 h 278442"/>
              <a:gd name="connsiteX5" fmla="*/ 39791 w 323352"/>
              <a:gd name="connsiteY5" fmla="*/ 78594 h 278442"/>
              <a:gd name="connsiteX6" fmla="*/ 39791 w 323352"/>
              <a:gd name="connsiteY6" fmla="*/ 111379 h 278442"/>
              <a:gd name="connsiteX7" fmla="*/ 32965 w 323352"/>
              <a:gd name="connsiteY7" fmla="*/ 111379 h 278442"/>
              <a:gd name="connsiteX8" fmla="*/ 6737 w 323352"/>
              <a:gd name="connsiteY8" fmla="*/ 137606 h 278442"/>
              <a:gd name="connsiteX9" fmla="*/ 6737 w 323352"/>
              <a:gd name="connsiteY9" fmla="*/ 203174 h 278442"/>
              <a:gd name="connsiteX10" fmla="*/ 32785 w 323352"/>
              <a:gd name="connsiteY10" fmla="*/ 229582 h 278442"/>
              <a:gd name="connsiteX11" fmla="*/ 32965 w 323352"/>
              <a:gd name="connsiteY11" fmla="*/ 229582 h 278442"/>
              <a:gd name="connsiteX12" fmla="*/ 32965 w 323352"/>
              <a:gd name="connsiteY12" fmla="*/ 249252 h 278442"/>
              <a:gd name="connsiteX13" fmla="*/ 59192 w 323352"/>
              <a:gd name="connsiteY13" fmla="*/ 275480 h 278442"/>
              <a:gd name="connsiteX14" fmla="*/ 85420 w 323352"/>
              <a:gd name="connsiteY14" fmla="*/ 249252 h 278442"/>
              <a:gd name="connsiteX15" fmla="*/ 85420 w 323352"/>
              <a:gd name="connsiteY15" fmla="*/ 229582 h 278442"/>
              <a:gd name="connsiteX16" fmla="*/ 242784 w 323352"/>
              <a:gd name="connsiteY16" fmla="*/ 229582 h 278442"/>
              <a:gd name="connsiteX17" fmla="*/ 242784 w 323352"/>
              <a:gd name="connsiteY17" fmla="*/ 249252 h 278442"/>
              <a:gd name="connsiteX18" fmla="*/ 269012 w 323352"/>
              <a:gd name="connsiteY18" fmla="*/ 275480 h 278442"/>
              <a:gd name="connsiteX19" fmla="*/ 295239 w 323352"/>
              <a:gd name="connsiteY19" fmla="*/ 249252 h 278442"/>
              <a:gd name="connsiteX20" fmla="*/ 295239 w 323352"/>
              <a:gd name="connsiteY20" fmla="*/ 229582 h 278442"/>
              <a:gd name="connsiteX21" fmla="*/ 321467 w 323352"/>
              <a:gd name="connsiteY21" fmla="*/ 203354 h 278442"/>
              <a:gd name="connsiteX22" fmla="*/ 321467 w 323352"/>
              <a:gd name="connsiteY22" fmla="*/ 137786 h 278442"/>
              <a:gd name="connsiteX23" fmla="*/ 295509 w 323352"/>
              <a:gd name="connsiteY23" fmla="*/ 111379 h 278442"/>
              <a:gd name="connsiteX24" fmla="*/ 79132 w 323352"/>
              <a:gd name="connsiteY24" fmla="*/ 78594 h 278442"/>
              <a:gd name="connsiteX25" fmla="*/ 112096 w 323352"/>
              <a:gd name="connsiteY25" fmla="*/ 45809 h 278442"/>
              <a:gd name="connsiteX26" fmla="*/ 223383 w 323352"/>
              <a:gd name="connsiteY26" fmla="*/ 45809 h 278442"/>
              <a:gd name="connsiteX27" fmla="*/ 256167 w 323352"/>
              <a:gd name="connsiteY27" fmla="*/ 78594 h 278442"/>
              <a:gd name="connsiteX28" fmla="*/ 256167 w 323352"/>
              <a:gd name="connsiteY28" fmla="*/ 111379 h 278442"/>
              <a:gd name="connsiteX29" fmla="*/ 79132 w 323352"/>
              <a:gd name="connsiteY29" fmla="*/ 111379 h 278442"/>
              <a:gd name="connsiteX30" fmla="*/ 66018 w 323352"/>
              <a:gd name="connsiteY30" fmla="*/ 190061 h 278442"/>
              <a:gd name="connsiteX31" fmla="*/ 46348 w 323352"/>
              <a:gd name="connsiteY31" fmla="*/ 170390 h 278442"/>
              <a:gd name="connsiteX32" fmla="*/ 66018 w 323352"/>
              <a:gd name="connsiteY32" fmla="*/ 150719 h 278442"/>
              <a:gd name="connsiteX33" fmla="*/ 85689 w 323352"/>
              <a:gd name="connsiteY33" fmla="*/ 170390 h 278442"/>
              <a:gd name="connsiteX34" fmla="*/ 66018 w 323352"/>
              <a:gd name="connsiteY34" fmla="*/ 190061 h 278442"/>
              <a:gd name="connsiteX35" fmla="*/ 262725 w 323352"/>
              <a:gd name="connsiteY35" fmla="*/ 150719 h 278442"/>
              <a:gd name="connsiteX36" fmla="*/ 282395 w 323352"/>
              <a:gd name="connsiteY36" fmla="*/ 170390 h 278442"/>
              <a:gd name="connsiteX37" fmla="*/ 262725 w 323352"/>
              <a:gd name="connsiteY37" fmla="*/ 190061 h 278442"/>
              <a:gd name="connsiteX38" fmla="*/ 243054 w 323352"/>
              <a:gd name="connsiteY38" fmla="*/ 170390 h 278442"/>
              <a:gd name="connsiteX39" fmla="*/ 262725 w 323352"/>
              <a:gd name="connsiteY39" fmla="*/ 150719 h 27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3352" h="278442">
                <a:moveTo>
                  <a:pt x="295509" y="111379"/>
                </a:moveTo>
                <a:lnTo>
                  <a:pt x="295509" y="78594"/>
                </a:lnTo>
                <a:cubicBezTo>
                  <a:pt x="295509" y="38911"/>
                  <a:pt x="263335" y="6738"/>
                  <a:pt x="223653" y="6738"/>
                </a:cubicBezTo>
                <a:lnTo>
                  <a:pt x="112096" y="6738"/>
                </a:lnTo>
                <a:cubicBezTo>
                  <a:pt x="72414" y="6486"/>
                  <a:pt x="40042" y="38462"/>
                  <a:pt x="39791" y="78145"/>
                </a:cubicBezTo>
                <a:cubicBezTo>
                  <a:pt x="39791" y="78297"/>
                  <a:pt x="39791" y="78441"/>
                  <a:pt x="39791" y="78594"/>
                </a:cubicBezTo>
                <a:lnTo>
                  <a:pt x="39791" y="111379"/>
                </a:lnTo>
                <a:lnTo>
                  <a:pt x="32965" y="111379"/>
                </a:lnTo>
                <a:cubicBezTo>
                  <a:pt x="18477" y="111379"/>
                  <a:pt x="6737" y="123118"/>
                  <a:pt x="6737" y="137606"/>
                </a:cubicBezTo>
                <a:lnTo>
                  <a:pt x="6737" y="203174"/>
                </a:lnTo>
                <a:cubicBezTo>
                  <a:pt x="6638" y="217635"/>
                  <a:pt x="18297" y="229492"/>
                  <a:pt x="32785" y="229582"/>
                </a:cubicBezTo>
                <a:cubicBezTo>
                  <a:pt x="32848" y="229582"/>
                  <a:pt x="32902" y="229582"/>
                  <a:pt x="32965" y="229582"/>
                </a:cubicBezTo>
                <a:lnTo>
                  <a:pt x="32965" y="249252"/>
                </a:lnTo>
                <a:cubicBezTo>
                  <a:pt x="32965" y="263713"/>
                  <a:pt x="44704" y="275480"/>
                  <a:pt x="59192" y="275480"/>
                </a:cubicBezTo>
                <a:cubicBezTo>
                  <a:pt x="73680" y="275480"/>
                  <a:pt x="85420" y="263713"/>
                  <a:pt x="85420" y="249252"/>
                </a:cubicBezTo>
                <a:lnTo>
                  <a:pt x="85420" y="229582"/>
                </a:lnTo>
                <a:lnTo>
                  <a:pt x="242784" y="229582"/>
                </a:lnTo>
                <a:lnTo>
                  <a:pt x="242784" y="249252"/>
                </a:lnTo>
                <a:cubicBezTo>
                  <a:pt x="242784" y="263713"/>
                  <a:pt x="254524" y="275480"/>
                  <a:pt x="269012" y="275480"/>
                </a:cubicBezTo>
                <a:cubicBezTo>
                  <a:pt x="283500" y="275480"/>
                  <a:pt x="295239" y="263713"/>
                  <a:pt x="295239" y="249252"/>
                </a:cubicBezTo>
                <a:lnTo>
                  <a:pt x="295239" y="229582"/>
                </a:lnTo>
                <a:cubicBezTo>
                  <a:pt x="309727" y="229582"/>
                  <a:pt x="321467" y="217815"/>
                  <a:pt x="321467" y="203354"/>
                </a:cubicBezTo>
                <a:lnTo>
                  <a:pt x="321467" y="137786"/>
                </a:lnTo>
                <a:cubicBezTo>
                  <a:pt x="321565" y="123334"/>
                  <a:pt x="309961" y="111531"/>
                  <a:pt x="295509" y="111379"/>
                </a:cubicBezTo>
                <a:close/>
                <a:moveTo>
                  <a:pt x="79132" y="78594"/>
                </a:moveTo>
                <a:cubicBezTo>
                  <a:pt x="79231" y="60460"/>
                  <a:pt x="93961" y="45809"/>
                  <a:pt x="112096" y="45809"/>
                </a:cubicBezTo>
                <a:lnTo>
                  <a:pt x="223383" y="45809"/>
                </a:lnTo>
                <a:cubicBezTo>
                  <a:pt x="241473" y="45854"/>
                  <a:pt x="256122" y="60504"/>
                  <a:pt x="256167" y="78594"/>
                </a:cubicBezTo>
                <a:lnTo>
                  <a:pt x="256167" y="111379"/>
                </a:lnTo>
                <a:lnTo>
                  <a:pt x="79132" y="111379"/>
                </a:lnTo>
                <a:close/>
                <a:moveTo>
                  <a:pt x="66018" y="190061"/>
                </a:moveTo>
                <a:cubicBezTo>
                  <a:pt x="55150" y="190061"/>
                  <a:pt x="46348" y="181258"/>
                  <a:pt x="46348" y="170390"/>
                </a:cubicBezTo>
                <a:cubicBezTo>
                  <a:pt x="46348" y="159522"/>
                  <a:pt x="55150" y="150719"/>
                  <a:pt x="66018" y="150719"/>
                </a:cubicBezTo>
                <a:cubicBezTo>
                  <a:pt x="76878" y="150719"/>
                  <a:pt x="85689" y="159522"/>
                  <a:pt x="85689" y="170390"/>
                </a:cubicBezTo>
                <a:cubicBezTo>
                  <a:pt x="85689" y="181258"/>
                  <a:pt x="76878" y="190061"/>
                  <a:pt x="66018" y="190061"/>
                </a:cubicBezTo>
                <a:close/>
                <a:moveTo>
                  <a:pt x="262725" y="150719"/>
                </a:moveTo>
                <a:cubicBezTo>
                  <a:pt x="273592" y="150719"/>
                  <a:pt x="282395" y="159522"/>
                  <a:pt x="282395" y="170390"/>
                </a:cubicBezTo>
                <a:cubicBezTo>
                  <a:pt x="282395" y="181258"/>
                  <a:pt x="273592" y="190061"/>
                  <a:pt x="262725" y="190061"/>
                </a:cubicBezTo>
                <a:cubicBezTo>
                  <a:pt x="251856" y="190061"/>
                  <a:pt x="243054" y="181258"/>
                  <a:pt x="243054" y="170390"/>
                </a:cubicBezTo>
                <a:cubicBezTo>
                  <a:pt x="243054" y="159522"/>
                  <a:pt x="251856" y="150719"/>
                  <a:pt x="262725" y="150719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A7F9B05C-2703-478A-A7D2-5B980ABCF7AA}"/>
              </a:ext>
            </a:extLst>
          </p:cNvPr>
          <p:cNvGrpSpPr/>
          <p:nvPr/>
        </p:nvGrpSpPr>
        <p:grpSpPr>
          <a:xfrm>
            <a:off x="5199279" y="8787097"/>
            <a:ext cx="294925" cy="321957"/>
            <a:chOff x="5199279" y="8787097"/>
            <a:chExt cx="294925" cy="321957"/>
          </a:xfrm>
        </p:grpSpPr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0218E0D8-2518-4BB4-BF2F-D4637A1A47C8}"/>
                </a:ext>
              </a:extLst>
            </p:cNvPr>
            <p:cNvSpPr/>
            <p:nvPr/>
          </p:nvSpPr>
          <p:spPr>
            <a:xfrm>
              <a:off x="5199279" y="9082108"/>
              <a:ext cx="170658" cy="26946"/>
            </a:xfrm>
            <a:custGeom>
              <a:avLst/>
              <a:gdLst>
                <a:gd name="connsiteX0" fmla="*/ 161812 w 170658"/>
                <a:gd name="connsiteY0" fmla="*/ 6785 h 26946"/>
                <a:gd name="connsiteX1" fmla="*/ 17561 w 170658"/>
                <a:gd name="connsiteY1" fmla="*/ 6785 h 26946"/>
                <a:gd name="connsiteX2" fmla="*/ 6782 w 170658"/>
                <a:gd name="connsiteY2" fmla="*/ 15677 h 26946"/>
                <a:gd name="connsiteX3" fmla="*/ 15674 w 170658"/>
                <a:gd name="connsiteY3" fmla="*/ 26455 h 26946"/>
                <a:gd name="connsiteX4" fmla="*/ 17561 w 170658"/>
                <a:gd name="connsiteY4" fmla="*/ 26455 h 26946"/>
                <a:gd name="connsiteX5" fmla="*/ 161812 w 170658"/>
                <a:gd name="connsiteY5" fmla="*/ 26455 h 26946"/>
                <a:gd name="connsiteX6" fmla="*/ 170704 w 170658"/>
                <a:gd name="connsiteY6" fmla="*/ 15677 h 26946"/>
                <a:gd name="connsiteX7" fmla="*/ 161812 w 170658"/>
                <a:gd name="connsiteY7" fmla="*/ 6785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58" h="26946">
                  <a:moveTo>
                    <a:pt x="161812" y="6785"/>
                  </a:moveTo>
                  <a:lnTo>
                    <a:pt x="17561" y="6785"/>
                  </a:lnTo>
                  <a:cubicBezTo>
                    <a:pt x="12127" y="6246"/>
                    <a:pt x="7304" y="10287"/>
                    <a:pt x="6782" y="15677"/>
                  </a:cubicBezTo>
                  <a:cubicBezTo>
                    <a:pt x="6261" y="21066"/>
                    <a:pt x="10249" y="25916"/>
                    <a:pt x="15674" y="26455"/>
                  </a:cubicBezTo>
                  <a:cubicBezTo>
                    <a:pt x="16303" y="26545"/>
                    <a:pt x="16932" y="26545"/>
                    <a:pt x="17561" y="26455"/>
                  </a:cubicBezTo>
                  <a:lnTo>
                    <a:pt x="161812" y="26455"/>
                  </a:lnTo>
                  <a:cubicBezTo>
                    <a:pt x="167246" y="25916"/>
                    <a:pt x="171225" y="21066"/>
                    <a:pt x="170704" y="15677"/>
                  </a:cubicBezTo>
                  <a:cubicBezTo>
                    <a:pt x="170255" y="11006"/>
                    <a:pt x="166528" y="7234"/>
                    <a:pt x="161812" y="678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B896CB33-E867-43C9-A1D1-B3F8FC273F4C}"/>
                </a:ext>
              </a:extLst>
            </p:cNvPr>
            <p:cNvSpPr/>
            <p:nvPr/>
          </p:nvSpPr>
          <p:spPr>
            <a:xfrm>
              <a:off x="5206780" y="8787097"/>
              <a:ext cx="287424" cy="287424"/>
            </a:xfrm>
            <a:custGeom>
              <a:avLst/>
              <a:gdLst>
                <a:gd name="connsiteX0" fmla="*/ 284820 w 287424"/>
                <a:gd name="connsiteY0" fmla="*/ 36827 h 287424"/>
                <a:gd name="connsiteX1" fmla="*/ 266397 w 287424"/>
                <a:gd name="connsiteY1" fmla="*/ 36745 h 287424"/>
                <a:gd name="connsiteX2" fmla="*/ 266317 w 287424"/>
                <a:gd name="connsiteY2" fmla="*/ 36827 h 287424"/>
                <a:gd name="connsiteX3" fmla="*/ 227335 w 287424"/>
                <a:gd name="connsiteY3" fmla="*/ 76168 h 287424"/>
                <a:gd name="connsiteX4" fmla="*/ 223562 w 287424"/>
                <a:gd name="connsiteY4" fmla="*/ 85150 h 287424"/>
                <a:gd name="connsiteX5" fmla="*/ 223562 w 287424"/>
                <a:gd name="connsiteY5" fmla="*/ 252305 h 287424"/>
                <a:gd name="connsiteX6" fmla="*/ 214580 w 287424"/>
                <a:gd name="connsiteY6" fmla="*/ 263173 h 287424"/>
                <a:gd name="connsiteX7" fmla="*/ 203712 w 287424"/>
                <a:gd name="connsiteY7" fmla="*/ 254191 h 287424"/>
                <a:gd name="connsiteX8" fmla="*/ 203712 w 287424"/>
                <a:gd name="connsiteY8" fmla="*/ 252305 h 287424"/>
                <a:gd name="connsiteX9" fmla="*/ 203712 w 287424"/>
                <a:gd name="connsiteY9" fmla="*/ 183502 h 287424"/>
                <a:gd name="connsiteX10" fmla="*/ 157904 w 287424"/>
                <a:gd name="connsiteY10" fmla="*/ 137694 h 287424"/>
                <a:gd name="connsiteX11" fmla="*/ 157904 w 287424"/>
                <a:gd name="connsiteY11" fmla="*/ 19850 h 287424"/>
                <a:gd name="connsiteX12" fmla="*/ 144790 w 287424"/>
                <a:gd name="connsiteY12" fmla="*/ 6737 h 287424"/>
                <a:gd name="connsiteX13" fmla="*/ 19850 w 287424"/>
                <a:gd name="connsiteY13" fmla="*/ 6737 h 287424"/>
                <a:gd name="connsiteX14" fmla="*/ 6737 w 287424"/>
                <a:gd name="connsiteY14" fmla="*/ 19850 h 287424"/>
                <a:gd name="connsiteX15" fmla="*/ 6737 w 287424"/>
                <a:gd name="connsiteY15" fmla="*/ 275748 h 287424"/>
                <a:gd name="connsiteX16" fmla="*/ 19850 w 287424"/>
                <a:gd name="connsiteY16" fmla="*/ 288862 h 287424"/>
                <a:gd name="connsiteX17" fmla="*/ 144431 w 287424"/>
                <a:gd name="connsiteY17" fmla="*/ 288862 h 287424"/>
                <a:gd name="connsiteX18" fmla="*/ 157544 w 287424"/>
                <a:gd name="connsiteY18" fmla="*/ 275748 h 287424"/>
                <a:gd name="connsiteX19" fmla="*/ 157544 w 287424"/>
                <a:gd name="connsiteY19" fmla="*/ 164012 h 287424"/>
                <a:gd name="connsiteX20" fmla="*/ 177305 w 287424"/>
                <a:gd name="connsiteY20" fmla="*/ 183772 h 287424"/>
                <a:gd name="connsiteX21" fmla="*/ 177305 w 287424"/>
                <a:gd name="connsiteY21" fmla="*/ 252574 h 287424"/>
                <a:gd name="connsiteX22" fmla="*/ 213233 w 287424"/>
                <a:gd name="connsiteY22" fmla="*/ 288502 h 287424"/>
                <a:gd name="connsiteX23" fmla="*/ 249161 w 287424"/>
                <a:gd name="connsiteY23" fmla="*/ 252574 h 287424"/>
                <a:gd name="connsiteX24" fmla="*/ 249161 w 287424"/>
                <a:gd name="connsiteY24" fmla="*/ 111556 h 287424"/>
                <a:gd name="connsiteX25" fmla="*/ 268921 w 287424"/>
                <a:gd name="connsiteY25" fmla="*/ 111556 h 287424"/>
                <a:gd name="connsiteX26" fmla="*/ 281945 w 287424"/>
                <a:gd name="connsiteY26" fmla="*/ 98533 h 287424"/>
                <a:gd name="connsiteX27" fmla="*/ 268921 w 287424"/>
                <a:gd name="connsiteY27" fmla="*/ 85509 h 287424"/>
                <a:gd name="connsiteX28" fmla="*/ 254281 w 287424"/>
                <a:gd name="connsiteY28" fmla="*/ 85509 h 287424"/>
                <a:gd name="connsiteX29" fmla="*/ 284460 w 287424"/>
                <a:gd name="connsiteY29" fmla="*/ 55329 h 287424"/>
                <a:gd name="connsiteX30" fmla="*/ 284909 w 287424"/>
                <a:gd name="connsiteY30" fmla="*/ 36916 h 287424"/>
                <a:gd name="connsiteX31" fmla="*/ 284820 w 287424"/>
                <a:gd name="connsiteY31" fmla="*/ 36827 h 287424"/>
                <a:gd name="connsiteX32" fmla="*/ 137515 w 287424"/>
                <a:gd name="connsiteY32" fmla="*/ 118204 h 287424"/>
                <a:gd name="connsiteX33" fmla="*/ 130958 w 287424"/>
                <a:gd name="connsiteY33" fmla="*/ 124760 h 287424"/>
                <a:gd name="connsiteX34" fmla="*/ 32964 w 287424"/>
                <a:gd name="connsiteY34" fmla="*/ 124760 h 287424"/>
                <a:gd name="connsiteX35" fmla="*/ 26407 w 287424"/>
                <a:gd name="connsiteY35" fmla="*/ 118204 h 287424"/>
                <a:gd name="connsiteX36" fmla="*/ 26407 w 287424"/>
                <a:gd name="connsiteY36" fmla="*/ 39521 h 287424"/>
                <a:gd name="connsiteX37" fmla="*/ 32964 w 287424"/>
                <a:gd name="connsiteY37" fmla="*/ 32964 h 287424"/>
                <a:gd name="connsiteX38" fmla="*/ 131317 w 287424"/>
                <a:gd name="connsiteY38" fmla="*/ 32964 h 287424"/>
                <a:gd name="connsiteX39" fmla="*/ 137874 w 287424"/>
                <a:gd name="connsiteY39" fmla="*/ 39521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7424" h="287424">
                  <a:moveTo>
                    <a:pt x="284820" y="36827"/>
                  </a:moveTo>
                  <a:cubicBezTo>
                    <a:pt x="279754" y="31716"/>
                    <a:pt x="271508" y="31680"/>
                    <a:pt x="266397" y="36745"/>
                  </a:cubicBezTo>
                  <a:cubicBezTo>
                    <a:pt x="266370" y="36772"/>
                    <a:pt x="266344" y="36799"/>
                    <a:pt x="266317" y="36827"/>
                  </a:cubicBezTo>
                  <a:lnTo>
                    <a:pt x="227335" y="76168"/>
                  </a:lnTo>
                  <a:cubicBezTo>
                    <a:pt x="224964" y="78566"/>
                    <a:pt x="223607" y="81782"/>
                    <a:pt x="223562" y="85150"/>
                  </a:cubicBezTo>
                  <a:lnTo>
                    <a:pt x="223562" y="252305"/>
                  </a:lnTo>
                  <a:cubicBezTo>
                    <a:pt x="224083" y="257784"/>
                    <a:pt x="220068" y="262634"/>
                    <a:pt x="214580" y="263173"/>
                  </a:cubicBezTo>
                  <a:cubicBezTo>
                    <a:pt x="209101" y="263712"/>
                    <a:pt x="204233" y="259670"/>
                    <a:pt x="203712" y="254191"/>
                  </a:cubicBezTo>
                  <a:cubicBezTo>
                    <a:pt x="203649" y="253562"/>
                    <a:pt x="203649" y="252934"/>
                    <a:pt x="203712" y="252305"/>
                  </a:cubicBezTo>
                  <a:lnTo>
                    <a:pt x="203712" y="183502"/>
                  </a:lnTo>
                  <a:cubicBezTo>
                    <a:pt x="203667" y="158227"/>
                    <a:pt x="183179" y="137739"/>
                    <a:pt x="157904" y="137694"/>
                  </a:cubicBezTo>
                  <a:lnTo>
                    <a:pt x="157904" y="19850"/>
                  </a:lnTo>
                  <a:cubicBezTo>
                    <a:pt x="157859" y="12629"/>
                    <a:pt x="152012" y="6781"/>
                    <a:pt x="144790" y="6737"/>
                  </a:cubicBez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lnTo>
                    <a:pt x="6737" y="275748"/>
                  </a:lnTo>
                  <a:cubicBezTo>
                    <a:pt x="6781" y="282933"/>
                    <a:pt x="12629" y="288772"/>
                    <a:pt x="19850" y="288862"/>
                  </a:cubicBezTo>
                  <a:lnTo>
                    <a:pt x="144431" y="288862"/>
                  </a:lnTo>
                  <a:cubicBezTo>
                    <a:pt x="151652" y="288772"/>
                    <a:pt x="157499" y="282933"/>
                    <a:pt x="157544" y="275748"/>
                  </a:cubicBezTo>
                  <a:lnTo>
                    <a:pt x="157544" y="164012"/>
                  </a:lnTo>
                  <a:cubicBezTo>
                    <a:pt x="168440" y="164057"/>
                    <a:pt x="177251" y="172877"/>
                    <a:pt x="177305" y="183772"/>
                  </a:cubicBezTo>
                  <a:lnTo>
                    <a:pt x="177305" y="252574"/>
                  </a:lnTo>
                  <a:cubicBezTo>
                    <a:pt x="177305" y="272424"/>
                    <a:pt x="193392" y="288502"/>
                    <a:pt x="213233" y="288502"/>
                  </a:cubicBezTo>
                  <a:cubicBezTo>
                    <a:pt x="233074" y="288502"/>
                    <a:pt x="249161" y="272424"/>
                    <a:pt x="249161" y="252574"/>
                  </a:cubicBezTo>
                  <a:lnTo>
                    <a:pt x="249161" y="111556"/>
                  </a:lnTo>
                  <a:lnTo>
                    <a:pt x="268921" y="111556"/>
                  </a:lnTo>
                  <a:cubicBezTo>
                    <a:pt x="276116" y="111556"/>
                    <a:pt x="281945" y="105727"/>
                    <a:pt x="281945" y="98533"/>
                  </a:cubicBezTo>
                  <a:cubicBezTo>
                    <a:pt x="281945" y="91338"/>
                    <a:pt x="276116" y="85509"/>
                    <a:pt x="268921" y="85509"/>
                  </a:cubicBezTo>
                  <a:lnTo>
                    <a:pt x="254281" y="85509"/>
                  </a:lnTo>
                  <a:lnTo>
                    <a:pt x="284460" y="55329"/>
                  </a:lnTo>
                  <a:cubicBezTo>
                    <a:pt x="289670" y="50371"/>
                    <a:pt x="289867" y="42126"/>
                    <a:pt x="284909" y="36916"/>
                  </a:cubicBezTo>
                  <a:cubicBezTo>
                    <a:pt x="284873" y="36889"/>
                    <a:pt x="284847" y="36853"/>
                    <a:pt x="284820" y="36827"/>
                  </a:cubicBezTo>
                  <a:close/>
                  <a:moveTo>
                    <a:pt x="137515" y="118204"/>
                  </a:moveTo>
                  <a:cubicBezTo>
                    <a:pt x="137515" y="121823"/>
                    <a:pt x="134577" y="124760"/>
                    <a:pt x="130958" y="124760"/>
                  </a:cubicBezTo>
                  <a:lnTo>
                    <a:pt x="32964" y="124760"/>
                  </a:lnTo>
                  <a:cubicBezTo>
                    <a:pt x="29344" y="124760"/>
                    <a:pt x="26407" y="121823"/>
                    <a:pt x="26407" y="118204"/>
                  </a:cubicBezTo>
                  <a:lnTo>
                    <a:pt x="26407" y="39521"/>
                  </a:lnTo>
                  <a:cubicBezTo>
                    <a:pt x="26407" y="35901"/>
                    <a:pt x="29344" y="32964"/>
                    <a:pt x="32964" y="32964"/>
                  </a:cubicBezTo>
                  <a:lnTo>
                    <a:pt x="131317" y="32964"/>
                  </a:lnTo>
                  <a:cubicBezTo>
                    <a:pt x="134937" y="32964"/>
                    <a:pt x="137874" y="35901"/>
                    <a:pt x="137874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2AF832BD-BC09-49BF-B291-0F251035F998}"/>
              </a:ext>
            </a:extLst>
          </p:cNvPr>
          <p:cNvGrpSpPr/>
          <p:nvPr/>
        </p:nvGrpSpPr>
        <p:grpSpPr>
          <a:xfrm>
            <a:off x="5563276" y="8918594"/>
            <a:ext cx="323352" cy="196188"/>
            <a:chOff x="5563276" y="8918594"/>
            <a:chExt cx="323352" cy="196188"/>
          </a:xfrm>
        </p:grpSpPr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30F296D6-FF2D-4B84-9127-B58404FD57F8}"/>
                </a:ext>
              </a:extLst>
            </p:cNvPr>
            <p:cNvSpPr/>
            <p:nvPr/>
          </p:nvSpPr>
          <p:spPr>
            <a:xfrm>
              <a:off x="5563276" y="8918594"/>
              <a:ext cx="323352" cy="170658"/>
            </a:xfrm>
            <a:custGeom>
              <a:avLst/>
              <a:gdLst>
                <a:gd name="connsiteX0" fmla="*/ 308352 w 323352"/>
                <a:gd name="connsiteY0" fmla="*/ 137515 h 170658"/>
                <a:gd name="connsiteX1" fmla="*/ 308352 w 323352"/>
                <a:gd name="connsiteY1" fmla="*/ 111646 h 170658"/>
                <a:gd name="connsiteX2" fmla="*/ 275209 w 323352"/>
                <a:gd name="connsiteY2" fmla="*/ 78503 h 170658"/>
                <a:gd name="connsiteX3" fmla="*/ 255897 w 323352"/>
                <a:gd name="connsiteY3" fmla="*/ 78503 h 170658"/>
                <a:gd name="connsiteX4" fmla="*/ 255897 w 323352"/>
                <a:gd name="connsiteY4" fmla="*/ 63413 h 170658"/>
                <a:gd name="connsiteX5" fmla="*/ 199311 w 323352"/>
                <a:gd name="connsiteY5" fmla="*/ 6737 h 170658"/>
                <a:gd name="connsiteX6" fmla="*/ 67275 w 323352"/>
                <a:gd name="connsiteY6" fmla="*/ 6737 h 170658"/>
                <a:gd name="connsiteX7" fmla="*/ 32964 w 323352"/>
                <a:gd name="connsiteY7" fmla="*/ 41048 h 170658"/>
                <a:gd name="connsiteX8" fmla="*/ 32964 w 323352"/>
                <a:gd name="connsiteY8" fmla="*/ 45449 h 170658"/>
                <a:gd name="connsiteX9" fmla="*/ 26407 w 323352"/>
                <a:gd name="connsiteY9" fmla="*/ 45449 h 170658"/>
                <a:gd name="connsiteX10" fmla="*/ 6737 w 323352"/>
                <a:gd name="connsiteY10" fmla="*/ 65120 h 170658"/>
                <a:gd name="connsiteX11" fmla="*/ 6737 w 323352"/>
                <a:gd name="connsiteY11" fmla="*/ 111017 h 170658"/>
                <a:gd name="connsiteX12" fmla="*/ 19850 w 323352"/>
                <a:gd name="connsiteY12" fmla="*/ 124131 h 170658"/>
                <a:gd name="connsiteX13" fmla="*/ 32964 w 323352"/>
                <a:gd name="connsiteY13" fmla="*/ 124131 h 170658"/>
                <a:gd name="connsiteX14" fmla="*/ 32964 w 323352"/>
                <a:gd name="connsiteY14" fmla="*/ 137245 h 170658"/>
                <a:gd name="connsiteX15" fmla="*/ 32964 w 323352"/>
                <a:gd name="connsiteY15" fmla="*/ 137245 h 170658"/>
                <a:gd name="connsiteX16" fmla="*/ 23982 w 323352"/>
                <a:gd name="connsiteY16" fmla="*/ 141108 h 170658"/>
                <a:gd name="connsiteX17" fmla="*/ 20120 w 323352"/>
                <a:gd name="connsiteY17" fmla="*/ 150090 h 170658"/>
                <a:gd name="connsiteX18" fmla="*/ 33234 w 323352"/>
                <a:gd name="connsiteY18" fmla="*/ 163203 h 170658"/>
                <a:gd name="connsiteX19" fmla="*/ 59461 w 323352"/>
                <a:gd name="connsiteY19" fmla="*/ 163203 h 170658"/>
                <a:gd name="connsiteX20" fmla="*/ 59461 w 323352"/>
                <a:gd name="connsiteY20" fmla="*/ 162215 h 170658"/>
                <a:gd name="connsiteX21" fmla="*/ 59461 w 323352"/>
                <a:gd name="connsiteY21" fmla="*/ 160868 h 170658"/>
                <a:gd name="connsiteX22" fmla="*/ 102035 w 323352"/>
                <a:gd name="connsiteY22" fmla="*/ 118293 h 170658"/>
                <a:gd name="connsiteX23" fmla="*/ 144610 w 323352"/>
                <a:gd name="connsiteY23" fmla="*/ 160868 h 170658"/>
                <a:gd name="connsiteX24" fmla="*/ 144610 w 323352"/>
                <a:gd name="connsiteY24" fmla="*/ 162215 h 170658"/>
                <a:gd name="connsiteX25" fmla="*/ 144610 w 323352"/>
                <a:gd name="connsiteY25" fmla="*/ 164101 h 170658"/>
                <a:gd name="connsiteX26" fmla="*/ 203892 w 323352"/>
                <a:gd name="connsiteY26" fmla="*/ 164101 h 170658"/>
                <a:gd name="connsiteX27" fmla="*/ 203892 w 323352"/>
                <a:gd name="connsiteY27" fmla="*/ 162215 h 170658"/>
                <a:gd name="connsiteX28" fmla="*/ 203892 w 323352"/>
                <a:gd name="connsiteY28" fmla="*/ 160868 h 170658"/>
                <a:gd name="connsiteX29" fmla="*/ 246466 w 323352"/>
                <a:gd name="connsiteY29" fmla="*/ 118293 h 170658"/>
                <a:gd name="connsiteX30" fmla="*/ 289041 w 323352"/>
                <a:gd name="connsiteY30" fmla="*/ 160868 h 170658"/>
                <a:gd name="connsiteX31" fmla="*/ 289041 w 323352"/>
                <a:gd name="connsiteY31" fmla="*/ 162215 h 170658"/>
                <a:gd name="connsiteX32" fmla="*/ 289041 w 323352"/>
                <a:gd name="connsiteY32" fmla="*/ 164101 h 170658"/>
                <a:gd name="connsiteX33" fmla="*/ 308801 w 323352"/>
                <a:gd name="connsiteY33" fmla="*/ 164101 h 170658"/>
                <a:gd name="connsiteX34" fmla="*/ 321915 w 323352"/>
                <a:gd name="connsiteY34" fmla="*/ 150988 h 170658"/>
                <a:gd name="connsiteX35" fmla="*/ 309170 w 323352"/>
                <a:gd name="connsiteY35" fmla="*/ 137515 h 170658"/>
                <a:gd name="connsiteX36" fmla="*/ 308352 w 323352"/>
                <a:gd name="connsiteY36" fmla="*/ 137515 h 170658"/>
                <a:gd name="connsiteX37" fmla="*/ 183772 w 323352"/>
                <a:gd name="connsiteY37" fmla="*/ 67634 h 170658"/>
                <a:gd name="connsiteX38" fmla="*/ 183772 w 323352"/>
                <a:gd name="connsiteY38" fmla="*/ 32605 h 170658"/>
                <a:gd name="connsiteX39" fmla="*/ 201736 w 323352"/>
                <a:gd name="connsiteY39" fmla="*/ 32605 h 170658"/>
                <a:gd name="connsiteX40" fmla="*/ 204431 w 323352"/>
                <a:gd name="connsiteY40" fmla="*/ 32605 h 170658"/>
                <a:gd name="connsiteX41" fmla="*/ 228951 w 323352"/>
                <a:gd name="connsiteY41" fmla="*/ 57125 h 170658"/>
                <a:gd name="connsiteX42" fmla="*/ 229400 w 323352"/>
                <a:gd name="connsiteY42" fmla="*/ 59820 h 170658"/>
                <a:gd name="connsiteX43" fmla="*/ 229400 w 323352"/>
                <a:gd name="connsiteY43" fmla="*/ 62964 h 170658"/>
                <a:gd name="connsiteX44" fmla="*/ 229400 w 323352"/>
                <a:gd name="connsiteY44" fmla="*/ 77964 h 170658"/>
                <a:gd name="connsiteX45" fmla="*/ 183502 w 323352"/>
                <a:gd name="connsiteY45" fmla="*/ 77964 h 170658"/>
                <a:gd name="connsiteX46" fmla="*/ 78862 w 323352"/>
                <a:gd name="connsiteY46" fmla="*/ 98173 h 170658"/>
                <a:gd name="connsiteX47" fmla="*/ 66646 w 323352"/>
                <a:gd name="connsiteY47" fmla="*/ 93862 h 170658"/>
                <a:gd name="connsiteX48" fmla="*/ 64940 w 323352"/>
                <a:gd name="connsiteY48" fmla="*/ 92425 h 170658"/>
                <a:gd name="connsiteX49" fmla="*/ 59371 w 323352"/>
                <a:gd name="connsiteY49" fmla="*/ 80748 h 170658"/>
                <a:gd name="connsiteX50" fmla="*/ 59371 w 323352"/>
                <a:gd name="connsiteY50" fmla="*/ 78503 h 170658"/>
                <a:gd name="connsiteX51" fmla="*/ 59371 w 323352"/>
                <a:gd name="connsiteY51" fmla="*/ 39161 h 170658"/>
                <a:gd name="connsiteX52" fmla="*/ 65928 w 323352"/>
                <a:gd name="connsiteY52" fmla="*/ 32605 h 170658"/>
                <a:gd name="connsiteX53" fmla="*/ 66646 w 323352"/>
                <a:gd name="connsiteY53" fmla="*/ 32605 h 170658"/>
                <a:gd name="connsiteX54" fmla="*/ 72485 w 323352"/>
                <a:gd name="connsiteY54" fmla="*/ 39072 h 170658"/>
                <a:gd name="connsiteX55" fmla="*/ 72485 w 323352"/>
                <a:gd name="connsiteY55" fmla="*/ 78413 h 170658"/>
                <a:gd name="connsiteX56" fmla="*/ 72934 w 323352"/>
                <a:gd name="connsiteY56" fmla="*/ 80658 h 170658"/>
                <a:gd name="connsiteX57" fmla="*/ 79042 w 323352"/>
                <a:gd name="connsiteY57" fmla="*/ 84970 h 170658"/>
                <a:gd name="connsiteX58" fmla="*/ 85149 w 323352"/>
                <a:gd name="connsiteY58" fmla="*/ 80658 h 170658"/>
                <a:gd name="connsiteX59" fmla="*/ 85149 w 323352"/>
                <a:gd name="connsiteY59" fmla="*/ 78413 h 170658"/>
                <a:gd name="connsiteX60" fmla="*/ 85149 w 323352"/>
                <a:gd name="connsiteY60" fmla="*/ 39161 h 170658"/>
                <a:gd name="connsiteX61" fmla="*/ 91706 w 323352"/>
                <a:gd name="connsiteY61" fmla="*/ 32605 h 170658"/>
                <a:gd name="connsiteX62" fmla="*/ 98263 w 323352"/>
                <a:gd name="connsiteY62" fmla="*/ 39161 h 170658"/>
                <a:gd name="connsiteX63" fmla="*/ 98263 w 323352"/>
                <a:gd name="connsiteY63" fmla="*/ 78503 h 170658"/>
                <a:gd name="connsiteX64" fmla="*/ 98263 w 323352"/>
                <a:gd name="connsiteY64" fmla="*/ 80748 h 170658"/>
                <a:gd name="connsiteX65" fmla="*/ 78772 w 323352"/>
                <a:gd name="connsiteY65" fmla="*/ 98173 h 170658"/>
                <a:gd name="connsiteX66" fmla="*/ 118203 w 323352"/>
                <a:gd name="connsiteY66" fmla="*/ 98173 h 170658"/>
                <a:gd name="connsiteX67" fmla="*/ 112095 w 323352"/>
                <a:gd name="connsiteY67" fmla="*/ 93862 h 170658"/>
                <a:gd name="connsiteX68" fmla="*/ 111646 w 323352"/>
                <a:gd name="connsiteY68" fmla="*/ 91617 h 170658"/>
                <a:gd name="connsiteX69" fmla="*/ 111646 w 323352"/>
                <a:gd name="connsiteY69" fmla="*/ 39161 h 170658"/>
                <a:gd name="connsiteX70" fmla="*/ 116407 w 323352"/>
                <a:gd name="connsiteY70" fmla="*/ 32874 h 170658"/>
                <a:gd name="connsiteX71" fmla="*/ 118203 w 323352"/>
                <a:gd name="connsiteY71" fmla="*/ 32874 h 170658"/>
                <a:gd name="connsiteX72" fmla="*/ 123772 w 323352"/>
                <a:gd name="connsiteY72" fmla="*/ 35928 h 170658"/>
                <a:gd name="connsiteX73" fmla="*/ 143802 w 323352"/>
                <a:gd name="connsiteY73" fmla="*/ 67904 h 170658"/>
                <a:gd name="connsiteX74" fmla="*/ 144431 w 323352"/>
                <a:gd name="connsiteY74" fmla="*/ 68982 h 170658"/>
                <a:gd name="connsiteX75" fmla="*/ 144431 w 323352"/>
                <a:gd name="connsiteY75" fmla="*/ 39161 h 170658"/>
                <a:gd name="connsiteX76" fmla="*/ 150988 w 323352"/>
                <a:gd name="connsiteY76" fmla="*/ 32605 h 170658"/>
                <a:gd name="connsiteX77" fmla="*/ 157544 w 323352"/>
                <a:gd name="connsiteY77" fmla="*/ 39161 h 170658"/>
                <a:gd name="connsiteX78" fmla="*/ 157544 w 323352"/>
                <a:gd name="connsiteY78" fmla="*/ 91617 h 170658"/>
                <a:gd name="connsiteX79" fmla="*/ 157544 w 323352"/>
                <a:gd name="connsiteY79" fmla="*/ 93862 h 170658"/>
                <a:gd name="connsiteX80" fmla="*/ 153233 w 323352"/>
                <a:gd name="connsiteY80" fmla="*/ 97904 h 170658"/>
                <a:gd name="connsiteX81" fmla="*/ 151347 w 323352"/>
                <a:gd name="connsiteY81" fmla="*/ 97904 h 170658"/>
                <a:gd name="connsiteX82" fmla="*/ 145778 w 323352"/>
                <a:gd name="connsiteY82" fmla="*/ 94850 h 170658"/>
                <a:gd name="connsiteX83" fmla="*/ 145060 w 323352"/>
                <a:gd name="connsiteY83" fmla="*/ 93592 h 170658"/>
                <a:gd name="connsiteX84" fmla="*/ 136886 w 323352"/>
                <a:gd name="connsiteY84" fmla="*/ 80479 h 170658"/>
                <a:gd name="connsiteX85" fmla="*/ 135449 w 323352"/>
                <a:gd name="connsiteY85" fmla="*/ 78233 h 170658"/>
                <a:gd name="connsiteX86" fmla="*/ 128712 w 323352"/>
                <a:gd name="connsiteY86" fmla="*/ 67365 h 170658"/>
                <a:gd name="connsiteX87" fmla="*/ 125119 w 323352"/>
                <a:gd name="connsiteY87" fmla="*/ 61796 h 170658"/>
                <a:gd name="connsiteX88" fmla="*/ 125119 w 323352"/>
                <a:gd name="connsiteY88" fmla="*/ 91347 h 170658"/>
                <a:gd name="connsiteX89" fmla="*/ 125119 w 323352"/>
                <a:gd name="connsiteY89" fmla="*/ 93592 h 170658"/>
                <a:gd name="connsiteX90" fmla="*/ 118203 w 323352"/>
                <a:gd name="connsiteY90" fmla="*/ 98173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23352" h="170658">
                  <a:moveTo>
                    <a:pt x="308352" y="137515"/>
                  </a:moveTo>
                  <a:lnTo>
                    <a:pt x="308352" y="111646"/>
                  </a:lnTo>
                  <a:cubicBezTo>
                    <a:pt x="308352" y="93323"/>
                    <a:pt x="293514" y="78503"/>
                    <a:pt x="275209" y="78503"/>
                  </a:cubicBezTo>
                  <a:lnTo>
                    <a:pt x="255897" y="78503"/>
                  </a:lnTo>
                  <a:lnTo>
                    <a:pt x="255897" y="63413"/>
                  </a:lnTo>
                  <a:cubicBezTo>
                    <a:pt x="255897" y="32146"/>
                    <a:pt x="230577" y="6781"/>
                    <a:pt x="199311" y="6737"/>
                  </a:cubicBezTo>
                  <a:lnTo>
                    <a:pt x="67275" y="6737"/>
                  </a:lnTo>
                  <a:cubicBezTo>
                    <a:pt x="48350" y="6781"/>
                    <a:pt x="33009" y="22123"/>
                    <a:pt x="32964" y="41048"/>
                  </a:cubicBezTo>
                  <a:lnTo>
                    <a:pt x="32964" y="45449"/>
                  </a:lnTo>
                  <a:lnTo>
                    <a:pt x="26407" y="45449"/>
                  </a:lnTo>
                  <a:cubicBezTo>
                    <a:pt x="15539" y="45449"/>
                    <a:pt x="6737" y="54251"/>
                    <a:pt x="6737" y="65120"/>
                  </a:cubicBezTo>
                  <a:lnTo>
                    <a:pt x="6737" y="111017"/>
                  </a:lnTo>
                  <a:cubicBezTo>
                    <a:pt x="6781" y="118203"/>
                    <a:pt x="12629" y="124042"/>
                    <a:pt x="19850" y="124131"/>
                  </a:cubicBezTo>
                  <a:lnTo>
                    <a:pt x="32964" y="124131"/>
                  </a:lnTo>
                  <a:lnTo>
                    <a:pt x="32964" y="137245"/>
                  </a:lnTo>
                  <a:lnTo>
                    <a:pt x="32964" y="137245"/>
                  </a:lnTo>
                  <a:cubicBezTo>
                    <a:pt x="29577" y="137245"/>
                    <a:pt x="26335" y="138682"/>
                    <a:pt x="23982" y="141108"/>
                  </a:cubicBezTo>
                  <a:cubicBezTo>
                    <a:pt x="21557" y="143442"/>
                    <a:pt x="20173" y="146676"/>
                    <a:pt x="20120" y="150090"/>
                  </a:cubicBezTo>
                  <a:cubicBezTo>
                    <a:pt x="20120" y="157365"/>
                    <a:pt x="25994" y="163203"/>
                    <a:pt x="33234" y="163203"/>
                  </a:cubicBezTo>
                  <a:lnTo>
                    <a:pt x="59461" y="163203"/>
                  </a:lnTo>
                  <a:lnTo>
                    <a:pt x="59461" y="162215"/>
                  </a:lnTo>
                  <a:cubicBezTo>
                    <a:pt x="59416" y="161766"/>
                    <a:pt x="59416" y="161317"/>
                    <a:pt x="59461" y="160868"/>
                  </a:cubicBezTo>
                  <a:cubicBezTo>
                    <a:pt x="59461" y="137335"/>
                    <a:pt x="78521" y="118293"/>
                    <a:pt x="102035" y="118293"/>
                  </a:cubicBezTo>
                  <a:cubicBezTo>
                    <a:pt x="125550" y="118293"/>
                    <a:pt x="144610" y="137335"/>
                    <a:pt x="144610" y="160868"/>
                  </a:cubicBezTo>
                  <a:lnTo>
                    <a:pt x="144610" y="162215"/>
                  </a:lnTo>
                  <a:cubicBezTo>
                    <a:pt x="144655" y="162844"/>
                    <a:pt x="144655" y="163473"/>
                    <a:pt x="144610" y="164101"/>
                  </a:cubicBezTo>
                  <a:lnTo>
                    <a:pt x="203892" y="164101"/>
                  </a:lnTo>
                  <a:lnTo>
                    <a:pt x="203892" y="162215"/>
                  </a:lnTo>
                  <a:cubicBezTo>
                    <a:pt x="203847" y="161766"/>
                    <a:pt x="203847" y="161317"/>
                    <a:pt x="203892" y="160868"/>
                  </a:cubicBezTo>
                  <a:cubicBezTo>
                    <a:pt x="203892" y="137335"/>
                    <a:pt x="222952" y="118293"/>
                    <a:pt x="246466" y="118293"/>
                  </a:cubicBezTo>
                  <a:cubicBezTo>
                    <a:pt x="269981" y="118293"/>
                    <a:pt x="289041" y="137335"/>
                    <a:pt x="289041" y="160868"/>
                  </a:cubicBezTo>
                  <a:lnTo>
                    <a:pt x="289041" y="162215"/>
                  </a:lnTo>
                  <a:cubicBezTo>
                    <a:pt x="289086" y="162844"/>
                    <a:pt x="289086" y="163473"/>
                    <a:pt x="289041" y="164101"/>
                  </a:cubicBezTo>
                  <a:lnTo>
                    <a:pt x="308801" y="164101"/>
                  </a:lnTo>
                  <a:cubicBezTo>
                    <a:pt x="316023" y="164012"/>
                    <a:pt x="321870" y="158173"/>
                    <a:pt x="321915" y="150988"/>
                  </a:cubicBezTo>
                  <a:cubicBezTo>
                    <a:pt x="322122" y="143712"/>
                    <a:pt x="316409" y="137694"/>
                    <a:pt x="309170" y="137515"/>
                  </a:cubicBezTo>
                  <a:cubicBezTo>
                    <a:pt x="308900" y="137515"/>
                    <a:pt x="308622" y="137515"/>
                    <a:pt x="308352" y="137515"/>
                  </a:cubicBezTo>
                  <a:close/>
                  <a:moveTo>
                    <a:pt x="183772" y="67634"/>
                  </a:moveTo>
                  <a:lnTo>
                    <a:pt x="183772" y="32605"/>
                  </a:lnTo>
                  <a:lnTo>
                    <a:pt x="201736" y="32605"/>
                  </a:lnTo>
                  <a:lnTo>
                    <a:pt x="204431" y="32605"/>
                  </a:lnTo>
                  <a:cubicBezTo>
                    <a:pt x="216826" y="35039"/>
                    <a:pt x="226517" y="44730"/>
                    <a:pt x="228951" y="57125"/>
                  </a:cubicBezTo>
                  <a:cubicBezTo>
                    <a:pt x="229185" y="58006"/>
                    <a:pt x="229338" y="58913"/>
                    <a:pt x="229400" y="59820"/>
                  </a:cubicBezTo>
                  <a:cubicBezTo>
                    <a:pt x="229400" y="60898"/>
                    <a:pt x="229400" y="61976"/>
                    <a:pt x="229400" y="62964"/>
                  </a:cubicBezTo>
                  <a:lnTo>
                    <a:pt x="229400" y="77964"/>
                  </a:lnTo>
                  <a:lnTo>
                    <a:pt x="183502" y="77964"/>
                  </a:lnTo>
                  <a:close/>
                  <a:moveTo>
                    <a:pt x="78862" y="98173"/>
                  </a:moveTo>
                  <a:cubicBezTo>
                    <a:pt x="74416" y="98173"/>
                    <a:pt x="70113" y="96646"/>
                    <a:pt x="66646" y="93862"/>
                  </a:cubicBezTo>
                  <a:lnTo>
                    <a:pt x="64940" y="92425"/>
                  </a:lnTo>
                  <a:cubicBezTo>
                    <a:pt x="61850" y="89281"/>
                    <a:pt x="59892" y="85149"/>
                    <a:pt x="59371" y="80748"/>
                  </a:cubicBezTo>
                  <a:cubicBezTo>
                    <a:pt x="59326" y="80029"/>
                    <a:pt x="59326" y="79221"/>
                    <a:pt x="59371" y="78503"/>
                  </a:cubicBezTo>
                  <a:lnTo>
                    <a:pt x="59371" y="39161"/>
                  </a:lnTo>
                  <a:cubicBezTo>
                    <a:pt x="59371" y="35542"/>
                    <a:pt x="62308" y="32605"/>
                    <a:pt x="65928" y="32605"/>
                  </a:cubicBezTo>
                  <a:lnTo>
                    <a:pt x="66646" y="32605"/>
                  </a:lnTo>
                  <a:cubicBezTo>
                    <a:pt x="69970" y="32928"/>
                    <a:pt x="72503" y="35731"/>
                    <a:pt x="72485" y="39072"/>
                  </a:cubicBezTo>
                  <a:lnTo>
                    <a:pt x="72485" y="78413"/>
                  </a:lnTo>
                  <a:cubicBezTo>
                    <a:pt x="72494" y="79221"/>
                    <a:pt x="72647" y="79940"/>
                    <a:pt x="72934" y="80658"/>
                  </a:cubicBezTo>
                  <a:cubicBezTo>
                    <a:pt x="73895" y="83173"/>
                    <a:pt x="76311" y="84880"/>
                    <a:pt x="79042" y="84970"/>
                  </a:cubicBezTo>
                  <a:cubicBezTo>
                    <a:pt x="81790" y="84970"/>
                    <a:pt x="84233" y="83263"/>
                    <a:pt x="85149" y="80658"/>
                  </a:cubicBezTo>
                  <a:cubicBezTo>
                    <a:pt x="85329" y="79940"/>
                    <a:pt x="85329" y="79131"/>
                    <a:pt x="85149" y="78413"/>
                  </a:cubicBezTo>
                  <a:lnTo>
                    <a:pt x="85149" y="39161"/>
                  </a:lnTo>
                  <a:cubicBezTo>
                    <a:pt x="85149" y="35542"/>
                    <a:pt x="88087" y="32605"/>
                    <a:pt x="91706" y="32605"/>
                  </a:cubicBezTo>
                  <a:cubicBezTo>
                    <a:pt x="95326" y="32605"/>
                    <a:pt x="98263" y="35542"/>
                    <a:pt x="98263" y="39161"/>
                  </a:cubicBezTo>
                  <a:lnTo>
                    <a:pt x="98263" y="78503"/>
                  </a:lnTo>
                  <a:cubicBezTo>
                    <a:pt x="98353" y="79221"/>
                    <a:pt x="98353" y="80029"/>
                    <a:pt x="98263" y="80748"/>
                  </a:cubicBezTo>
                  <a:cubicBezTo>
                    <a:pt x="97122" y="90629"/>
                    <a:pt x="88751" y="98173"/>
                    <a:pt x="78772" y="98173"/>
                  </a:cubicBezTo>
                  <a:close/>
                  <a:moveTo>
                    <a:pt x="118203" y="98173"/>
                  </a:moveTo>
                  <a:cubicBezTo>
                    <a:pt x="115473" y="98083"/>
                    <a:pt x="113056" y="96377"/>
                    <a:pt x="112095" y="93862"/>
                  </a:cubicBezTo>
                  <a:cubicBezTo>
                    <a:pt x="111808" y="93143"/>
                    <a:pt x="111655" y="92425"/>
                    <a:pt x="111646" y="91617"/>
                  </a:cubicBezTo>
                  <a:lnTo>
                    <a:pt x="111646" y="39161"/>
                  </a:lnTo>
                  <a:cubicBezTo>
                    <a:pt x="111655" y="36242"/>
                    <a:pt x="113595" y="33674"/>
                    <a:pt x="116407" y="32874"/>
                  </a:cubicBezTo>
                  <a:cubicBezTo>
                    <a:pt x="117000" y="32785"/>
                    <a:pt x="117610" y="32785"/>
                    <a:pt x="118203" y="32874"/>
                  </a:cubicBezTo>
                  <a:cubicBezTo>
                    <a:pt x="120467" y="32847"/>
                    <a:pt x="122577" y="34006"/>
                    <a:pt x="123772" y="35928"/>
                  </a:cubicBezTo>
                  <a:lnTo>
                    <a:pt x="143802" y="67904"/>
                  </a:lnTo>
                  <a:lnTo>
                    <a:pt x="144431" y="68982"/>
                  </a:lnTo>
                  <a:lnTo>
                    <a:pt x="144431" y="39161"/>
                  </a:lnTo>
                  <a:cubicBezTo>
                    <a:pt x="144431" y="35542"/>
                    <a:pt x="147368" y="32605"/>
                    <a:pt x="150988" y="32605"/>
                  </a:cubicBezTo>
                  <a:cubicBezTo>
                    <a:pt x="154607" y="32605"/>
                    <a:pt x="157544" y="35542"/>
                    <a:pt x="157544" y="39161"/>
                  </a:cubicBezTo>
                  <a:lnTo>
                    <a:pt x="157544" y="91617"/>
                  </a:lnTo>
                  <a:cubicBezTo>
                    <a:pt x="157679" y="92335"/>
                    <a:pt x="157679" y="93143"/>
                    <a:pt x="157544" y="93862"/>
                  </a:cubicBezTo>
                  <a:cubicBezTo>
                    <a:pt x="156817" y="95838"/>
                    <a:pt x="155227" y="97275"/>
                    <a:pt x="153233" y="97904"/>
                  </a:cubicBezTo>
                  <a:lnTo>
                    <a:pt x="151347" y="97904"/>
                  </a:lnTo>
                  <a:cubicBezTo>
                    <a:pt x="149092" y="97904"/>
                    <a:pt x="147009" y="96736"/>
                    <a:pt x="145778" y="94850"/>
                  </a:cubicBezTo>
                  <a:lnTo>
                    <a:pt x="145060" y="93592"/>
                  </a:lnTo>
                  <a:lnTo>
                    <a:pt x="136886" y="80479"/>
                  </a:lnTo>
                  <a:lnTo>
                    <a:pt x="135449" y="78233"/>
                  </a:lnTo>
                  <a:lnTo>
                    <a:pt x="128712" y="67365"/>
                  </a:lnTo>
                  <a:lnTo>
                    <a:pt x="125119" y="61796"/>
                  </a:lnTo>
                  <a:lnTo>
                    <a:pt x="125119" y="91347"/>
                  </a:lnTo>
                  <a:cubicBezTo>
                    <a:pt x="125299" y="92066"/>
                    <a:pt x="125299" y="92874"/>
                    <a:pt x="125119" y="93592"/>
                  </a:cubicBezTo>
                  <a:cubicBezTo>
                    <a:pt x="124230" y="96557"/>
                    <a:pt x="121311" y="98532"/>
                    <a:pt x="118203" y="9817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BE9766C9-5585-4448-9E54-DDC88933F376}"/>
                </a:ext>
              </a:extLst>
            </p:cNvPr>
            <p:cNvSpPr/>
            <p:nvPr/>
          </p:nvSpPr>
          <p:spPr>
            <a:xfrm>
              <a:off x="5628900" y="9042926"/>
              <a:ext cx="71856" cy="71856"/>
            </a:xfrm>
            <a:custGeom>
              <a:avLst/>
              <a:gdLst>
                <a:gd name="connsiteX0" fmla="*/ 54644 w 71856"/>
                <a:gd name="connsiteY0" fmla="*/ 13182 h 71856"/>
                <a:gd name="connsiteX1" fmla="*/ 13237 w 71856"/>
                <a:gd name="connsiteY1" fmla="*/ 17763 h 71856"/>
                <a:gd name="connsiteX2" fmla="*/ 6770 w 71856"/>
                <a:gd name="connsiteY2" fmla="*/ 36176 h 71856"/>
                <a:gd name="connsiteX3" fmla="*/ 6770 w 71856"/>
                <a:gd name="connsiteY3" fmla="*/ 37524 h 71856"/>
                <a:gd name="connsiteX4" fmla="*/ 6770 w 71856"/>
                <a:gd name="connsiteY4" fmla="*/ 39410 h 71856"/>
                <a:gd name="connsiteX5" fmla="*/ 39393 w 71856"/>
                <a:gd name="connsiteY5" fmla="*/ 65548 h 71856"/>
                <a:gd name="connsiteX6" fmla="*/ 65512 w 71856"/>
                <a:gd name="connsiteY6" fmla="*/ 39410 h 71856"/>
                <a:gd name="connsiteX7" fmla="*/ 65512 w 71856"/>
                <a:gd name="connsiteY7" fmla="*/ 37524 h 71856"/>
                <a:gd name="connsiteX8" fmla="*/ 65512 w 71856"/>
                <a:gd name="connsiteY8" fmla="*/ 36176 h 71856"/>
                <a:gd name="connsiteX9" fmla="*/ 54644 w 71856"/>
                <a:gd name="connsiteY9" fmla="*/ 13182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856" h="71856">
                  <a:moveTo>
                    <a:pt x="54644" y="13182"/>
                  </a:moveTo>
                  <a:cubicBezTo>
                    <a:pt x="41944" y="3033"/>
                    <a:pt x="23405" y="5098"/>
                    <a:pt x="13237" y="17763"/>
                  </a:cubicBezTo>
                  <a:cubicBezTo>
                    <a:pt x="9051" y="22973"/>
                    <a:pt x="6770" y="29440"/>
                    <a:pt x="6770" y="36176"/>
                  </a:cubicBezTo>
                  <a:cubicBezTo>
                    <a:pt x="6725" y="36625"/>
                    <a:pt x="6725" y="37074"/>
                    <a:pt x="6770" y="37524"/>
                  </a:cubicBezTo>
                  <a:lnTo>
                    <a:pt x="6770" y="39410"/>
                  </a:lnTo>
                  <a:cubicBezTo>
                    <a:pt x="8567" y="55667"/>
                    <a:pt x="23171" y="67344"/>
                    <a:pt x="39393" y="65548"/>
                  </a:cubicBezTo>
                  <a:cubicBezTo>
                    <a:pt x="53135" y="64020"/>
                    <a:pt x="63986" y="53153"/>
                    <a:pt x="65512" y="39410"/>
                  </a:cubicBezTo>
                  <a:cubicBezTo>
                    <a:pt x="65512" y="38781"/>
                    <a:pt x="65512" y="38153"/>
                    <a:pt x="65512" y="37524"/>
                  </a:cubicBezTo>
                  <a:lnTo>
                    <a:pt x="65512" y="36176"/>
                  </a:lnTo>
                  <a:cubicBezTo>
                    <a:pt x="65584" y="27284"/>
                    <a:pt x="61578" y="18751"/>
                    <a:pt x="54644" y="131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4CA865A3-050B-48E8-A2E8-9F985255F3C4}"/>
                </a:ext>
              </a:extLst>
            </p:cNvPr>
            <p:cNvSpPr/>
            <p:nvPr/>
          </p:nvSpPr>
          <p:spPr>
            <a:xfrm>
              <a:off x="5773151" y="9042926"/>
              <a:ext cx="71856" cy="71856"/>
            </a:xfrm>
            <a:custGeom>
              <a:avLst/>
              <a:gdLst>
                <a:gd name="connsiteX0" fmla="*/ 54644 w 71856"/>
                <a:gd name="connsiteY0" fmla="*/ 13182 h 71856"/>
                <a:gd name="connsiteX1" fmla="*/ 13237 w 71856"/>
                <a:gd name="connsiteY1" fmla="*/ 17763 h 71856"/>
                <a:gd name="connsiteX2" fmla="*/ 6770 w 71856"/>
                <a:gd name="connsiteY2" fmla="*/ 36176 h 71856"/>
                <a:gd name="connsiteX3" fmla="*/ 6770 w 71856"/>
                <a:gd name="connsiteY3" fmla="*/ 37524 h 71856"/>
                <a:gd name="connsiteX4" fmla="*/ 6770 w 71856"/>
                <a:gd name="connsiteY4" fmla="*/ 39410 h 71856"/>
                <a:gd name="connsiteX5" fmla="*/ 39393 w 71856"/>
                <a:gd name="connsiteY5" fmla="*/ 65548 h 71856"/>
                <a:gd name="connsiteX6" fmla="*/ 65512 w 71856"/>
                <a:gd name="connsiteY6" fmla="*/ 39410 h 71856"/>
                <a:gd name="connsiteX7" fmla="*/ 65512 w 71856"/>
                <a:gd name="connsiteY7" fmla="*/ 37524 h 71856"/>
                <a:gd name="connsiteX8" fmla="*/ 65512 w 71856"/>
                <a:gd name="connsiteY8" fmla="*/ 36176 h 71856"/>
                <a:gd name="connsiteX9" fmla="*/ 54644 w 71856"/>
                <a:gd name="connsiteY9" fmla="*/ 13182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856" h="71856">
                  <a:moveTo>
                    <a:pt x="54644" y="13182"/>
                  </a:moveTo>
                  <a:cubicBezTo>
                    <a:pt x="41944" y="3033"/>
                    <a:pt x="23405" y="5098"/>
                    <a:pt x="13237" y="17763"/>
                  </a:cubicBezTo>
                  <a:cubicBezTo>
                    <a:pt x="9052" y="22973"/>
                    <a:pt x="6770" y="29440"/>
                    <a:pt x="6770" y="36176"/>
                  </a:cubicBezTo>
                  <a:cubicBezTo>
                    <a:pt x="6725" y="36625"/>
                    <a:pt x="6725" y="37074"/>
                    <a:pt x="6770" y="37524"/>
                  </a:cubicBezTo>
                  <a:lnTo>
                    <a:pt x="6770" y="39410"/>
                  </a:lnTo>
                  <a:cubicBezTo>
                    <a:pt x="8567" y="55667"/>
                    <a:pt x="23171" y="67344"/>
                    <a:pt x="39393" y="65548"/>
                  </a:cubicBezTo>
                  <a:cubicBezTo>
                    <a:pt x="53135" y="64020"/>
                    <a:pt x="63986" y="53153"/>
                    <a:pt x="65512" y="39410"/>
                  </a:cubicBezTo>
                  <a:cubicBezTo>
                    <a:pt x="65512" y="38781"/>
                    <a:pt x="65512" y="38153"/>
                    <a:pt x="65512" y="37524"/>
                  </a:cubicBezTo>
                  <a:lnTo>
                    <a:pt x="65512" y="36176"/>
                  </a:lnTo>
                  <a:cubicBezTo>
                    <a:pt x="65584" y="27284"/>
                    <a:pt x="61578" y="18751"/>
                    <a:pt x="54644" y="131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9DBA6B2B-6667-487C-A6E7-6BA9E7AF2109}"/>
              </a:ext>
            </a:extLst>
          </p:cNvPr>
          <p:cNvSpPr/>
          <p:nvPr/>
        </p:nvSpPr>
        <p:spPr>
          <a:xfrm>
            <a:off x="5952427" y="8832949"/>
            <a:ext cx="323352" cy="233532"/>
          </a:xfrm>
          <a:custGeom>
            <a:avLst/>
            <a:gdLst>
              <a:gd name="connsiteX0" fmla="*/ 311804 w 323352"/>
              <a:gd name="connsiteY0" fmla="*/ 26453 h 233532"/>
              <a:gd name="connsiteX1" fmla="*/ 320696 w 323352"/>
              <a:gd name="connsiteY1" fmla="*/ 15675 h 233532"/>
              <a:gd name="connsiteX2" fmla="*/ 311804 w 323352"/>
              <a:gd name="connsiteY2" fmla="*/ 6782 h 233532"/>
              <a:gd name="connsiteX3" fmla="*/ 62643 w 323352"/>
              <a:gd name="connsiteY3" fmla="*/ 6782 h 233532"/>
              <a:gd name="connsiteX4" fmla="*/ 51865 w 323352"/>
              <a:gd name="connsiteY4" fmla="*/ 15675 h 233532"/>
              <a:gd name="connsiteX5" fmla="*/ 60757 w 323352"/>
              <a:gd name="connsiteY5" fmla="*/ 26453 h 233532"/>
              <a:gd name="connsiteX6" fmla="*/ 62643 w 323352"/>
              <a:gd name="connsiteY6" fmla="*/ 26453 h 233532"/>
              <a:gd name="connsiteX7" fmla="*/ 177344 w 323352"/>
              <a:gd name="connsiteY7" fmla="*/ 26453 h 233532"/>
              <a:gd name="connsiteX8" fmla="*/ 177344 w 323352"/>
              <a:gd name="connsiteY8" fmla="*/ 72351 h 233532"/>
              <a:gd name="connsiteX9" fmla="*/ 64170 w 323352"/>
              <a:gd name="connsiteY9" fmla="*/ 72351 h 233532"/>
              <a:gd name="connsiteX10" fmla="*/ 26491 w 323352"/>
              <a:gd name="connsiteY10" fmla="*/ 54279 h 233532"/>
              <a:gd name="connsiteX11" fmla="*/ 8419 w 323352"/>
              <a:gd name="connsiteY11" fmla="*/ 91968 h 233532"/>
              <a:gd name="connsiteX12" fmla="*/ 46099 w 323352"/>
              <a:gd name="connsiteY12" fmla="*/ 110031 h 233532"/>
              <a:gd name="connsiteX13" fmla="*/ 62464 w 323352"/>
              <a:gd name="connsiteY13" fmla="*/ 95884 h 233532"/>
              <a:gd name="connsiteX14" fmla="*/ 118332 w 323352"/>
              <a:gd name="connsiteY14" fmla="*/ 118249 h 233532"/>
              <a:gd name="connsiteX15" fmla="*/ 118332 w 323352"/>
              <a:gd name="connsiteY15" fmla="*/ 131094 h 233532"/>
              <a:gd name="connsiteX16" fmla="*/ 118332 w 323352"/>
              <a:gd name="connsiteY16" fmla="*/ 131094 h 233532"/>
              <a:gd name="connsiteX17" fmla="*/ 118332 w 323352"/>
              <a:gd name="connsiteY17" fmla="*/ 131992 h 233532"/>
              <a:gd name="connsiteX18" fmla="*/ 174020 w 323352"/>
              <a:gd name="connsiteY18" fmla="*/ 189926 h 233532"/>
              <a:gd name="connsiteX19" fmla="*/ 183900 w 323352"/>
              <a:gd name="connsiteY19" fmla="*/ 189926 h 233532"/>
              <a:gd name="connsiteX20" fmla="*/ 183900 w 323352"/>
              <a:gd name="connsiteY20" fmla="*/ 216153 h 233532"/>
              <a:gd name="connsiteX21" fmla="*/ 127673 w 323352"/>
              <a:gd name="connsiteY21" fmla="*/ 216153 h 233532"/>
              <a:gd name="connsiteX22" fmla="*/ 118691 w 323352"/>
              <a:gd name="connsiteY22" fmla="*/ 225135 h 233532"/>
              <a:gd name="connsiteX23" fmla="*/ 118691 w 323352"/>
              <a:gd name="connsiteY23" fmla="*/ 226123 h 233532"/>
              <a:gd name="connsiteX24" fmla="*/ 127673 w 323352"/>
              <a:gd name="connsiteY24" fmla="*/ 235105 h 233532"/>
              <a:gd name="connsiteX25" fmla="*/ 274259 w 323352"/>
              <a:gd name="connsiteY25" fmla="*/ 235105 h 233532"/>
              <a:gd name="connsiteX26" fmla="*/ 277134 w 323352"/>
              <a:gd name="connsiteY26" fmla="*/ 234656 h 233532"/>
              <a:gd name="connsiteX27" fmla="*/ 308661 w 323352"/>
              <a:gd name="connsiteY27" fmla="*/ 224147 h 233532"/>
              <a:gd name="connsiteX28" fmla="*/ 314723 w 323352"/>
              <a:gd name="connsiteY28" fmla="*/ 212201 h 233532"/>
              <a:gd name="connsiteX29" fmla="*/ 302822 w 323352"/>
              <a:gd name="connsiteY29" fmla="*/ 206183 h 233532"/>
              <a:gd name="connsiteX30" fmla="*/ 277134 w 323352"/>
              <a:gd name="connsiteY30" fmla="*/ 215165 h 233532"/>
              <a:gd name="connsiteX31" fmla="*/ 274259 w 323352"/>
              <a:gd name="connsiteY31" fmla="*/ 215165 h 233532"/>
              <a:gd name="connsiteX32" fmla="*/ 262583 w 323352"/>
              <a:gd name="connsiteY32" fmla="*/ 215165 h 233532"/>
              <a:gd name="connsiteX33" fmla="*/ 262583 w 323352"/>
              <a:gd name="connsiteY33" fmla="*/ 188219 h 233532"/>
              <a:gd name="connsiteX34" fmla="*/ 314732 w 323352"/>
              <a:gd name="connsiteY34" fmla="*/ 123064 h 233532"/>
              <a:gd name="connsiteX35" fmla="*/ 256116 w 323352"/>
              <a:gd name="connsiteY35" fmla="*/ 70555 h 233532"/>
              <a:gd name="connsiteX36" fmla="*/ 197014 w 323352"/>
              <a:gd name="connsiteY36" fmla="*/ 70555 h 233532"/>
              <a:gd name="connsiteX37" fmla="*/ 197014 w 323352"/>
              <a:gd name="connsiteY37" fmla="*/ 24657 h 233532"/>
              <a:gd name="connsiteX38" fmla="*/ 36416 w 323352"/>
              <a:gd name="connsiteY38" fmla="*/ 92022 h 233532"/>
              <a:gd name="connsiteX39" fmla="*/ 26446 w 323352"/>
              <a:gd name="connsiteY39" fmla="*/ 82231 h 233532"/>
              <a:gd name="connsiteX40" fmla="*/ 36236 w 323352"/>
              <a:gd name="connsiteY40" fmla="*/ 72262 h 233532"/>
              <a:gd name="connsiteX41" fmla="*/ 46206 w 323352"/>
              <a:gd name="connsiteY41" fmla="*/ 82052 h 233532"/>
              <a:gd name="connsiteX42" fmla="*/ 46206 w 323352"/>
              <a:gd name="connsiteY42" fmla="*/ 82142 h 233532"/>
              <a:gd name="connsiteX43" fmla="*/ 36416 w 323352"/>
              <a:gd name="connsiteY43" fmla="*/ 92022 h 233532"/>
              <a:gd name="connsiteX44" fmla="*/ 203571 w 323352"/>
              <a:gd name="connsiteY44" fmla="*/ 216602 h 233532"/>
              <a:gd name="connsiteX45" fmla="*/ 203571 w 323352"/>
              <a:gd name="connsiteY45" fmla="*/ 190375 h 233532"/>
              <a:gd name="connsiteX46" fmla="*/ 242912 w 323352"/>
              <a:gd name="connsiteY46" fmla="*/ 190375 h 233532"/>
              <a:gd name="connsiteX47" fmla="*/ 242912 w 323352"/>
              <a:gd name="connsiteY47" fmla="*/ 216602 h 233532"/>
              <a:gd name="connsiteX48" fmla="*/ 295367 w 323352"/>
              <a:gd name="connsiteY48" fmla="*/ 131094 h 233532"/>
              <a:gd name="connsiteX49" fmla="*/ 249469 w 323352"/>
              <a:gd name="connsiteY49" fmla="*/ 131094 h 233532"/>
              <a:gd name="connsiteX50" fmla="*/ 249469 w 323352"/>
              <a:gd name="connsiteY50" fmla="*/ 91752 h 233532"/>
              <a:gd name="connsiteX51" fmla="*/ 255846 w 323352"/>
              <a:gd name="connsiteY51" fmla="*/ 91752 h 233532"/>
              <a:gd name="connsiteX52" fmla="*/ 295367 w 323352"/>
              <a:gd name="connsiteY52" fmla="*/ 131094 h 23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23352" h="233532">
                <a:moveTo>
                  <a:pt x="311804" y="26453"/>
                </a:moveTo>
                <a:cubicBezTo>
                  <a:pt x="317239" y="25932"/>
                  <a:pt x="321218" y="21109"/>
                  <a:pt x="320696" y="15675"/>
                </a:cubicBezTo>
                <a:cubicBezTo>
                  <a:pt x="320247" y="10959"/>
                  <a:pt x="316520" y="7232"/>
                  <a:pt x="311804" y="6782"/>
                </a:cubicBezTo>
                <a:lnTo>
                  <a:pt x="62643" y="6782"/>
                </a:lnTo>
                <a:cubicBezTo>
                  <a:pt x="57209" y="6262"/>
                  <a:pt x="52386" y="10240"/>
                  <a:pt x="51865" y="15675"/>
                </a:cubicBezTo>
                <a:cubicBezTo>
                  <a:pt x="51344" y="21109"/>
                  <a:pt x="55332" y="25932"/>
                  <a:pt x="60757" y="26453"/>
                </a:cubicBezTo>
                <a:cubicBezTo>
                  <a:pt x="61386" y="26516"/>
                  <a:pt x="62015" y="26516"/>
                  <a:pt x="62643" y="26453"/>
                </a:cubicBezTo>
                <a:lnTo>
                  <a:pt x="177344" y="26453"/>
                </a:lnTo>
                <a:lnTo>
                  <a:pt x="177344" y="72351"/>
                </a:lnTo>
                <a:lnTo>
                  <a:pt x="64170" y="72351"/>
                </a:lnTo>
                <a:cubicBezTo>
                  <a:pt x="58754" y="56956"/>
                  <a:pt x="41886" y="48863"/>
                  <a:pt x="26491" y="54279"/>
                </a:cubicBezTo>
                <a:cubicBezTo>
                  <a:pt x="11095" y="59696"/>
                  <a:pt x="3003" y="76573"/>
                  <a:pt x="8419" y="91968"/>
                </a:cubicBezTo>
                <a:cubicBezTo>
                  <a:pt x="13835" y="107363"/>
                  <a:pt x="30704" y="115447"/>
                  <a:pt x="46099" y="110031"/>
                </a:cubicBezTo>
                <a:cubicBezTo>
                  <a:pt x="53149" y="107552"/>
                  <a:pt x="58997" y="102504"/>
                  <a:pt x="62464" y="95884"/>
                </a:cubicBezTo>
                <a:lnTo>
                  <a:pt x="118332" y="118249"/>
                </a:lnTo>
                <a:lnTo>
                  <a:pt x="118332" y="131094"/>
                </a:lnTo>
                <a:lnTo>
                  <a:pt x="118332" y="131094"/>
                </a:lnTo>
                <a:cubicBezTo>
                  <a:pt x="118332" y="131094"/>
                  <a:pt x="118332" y="131632"/>
                  <a:pt x="118332" y="131992"/>
                </a:cubicBezTo>
                <a:cubicBezTo>
                  <a:pt x="118449" y="163069"/>
                  <a:pt x="142969" y="188579"/>
                  <a:pt x="174020" y="189926"/>
                </a:cubicBezTo>
                <a:lnTo>
                  <a:pt x="183900" y="189926"/>
                </a:lnTo>
                <a:lnTo>
                  <a:pt x="183900" y="216153"/>
                </a:lnTo>
                <a:lnTo>
                  <a:pt x="127673" y="216153"/>
                </a:lnTo>
                <a:cubicBezTo>
                  <a:pt x="122715" y="216153"/>
                  <a:pt x="118691" y="220195"/>
                  <a:pt x="118691" y="225135"/>
                </a:cubicBezTo>
                <a:lnTo>
                  <a:pt x="118691" y="226123"/>
                </a:lnTo>
                <a:cubicBezTo>
                  <a:pt x="118691" y="231063"/>
                  <a:pt x="122715" y="235105"/>
                  <a:pt x="127673" y="235105"/>
                </a:cubicBezTo>
                <a:lnTo>
                  <a:pt x="274259" y="235105"/>
                </a:lnTo>
                <a:cubicBezTo>
                  <a:pt x="275239" y="235105"/>
                  <a:pt x="276200" y="234926"/>
                  <a:pt x="277134" y="234656"/>
                </a:cubicBezTo>
                <a:lnTo>
                  <a:pt x="308661" y="224147"/>
                </a:lnTo>
                <a:cubicBezTo>
                  <a:pt x="313619" y="222530"/>
                  <a:pt x="316331" y="217231"/>
                  <a:pt x="314723" y="212201"/>
                </a:cubicBezTo>
                <a:cubicBezTo>
                  <a:pt x="313107" y="207261"/>
                  <a:pt x="307780" y="204566"/>
                  <a:pt x="302822" y="206183"/>
                </a:cubicBezTo>
                <a:lnTo>
                  <a:pt x="277134" y="215165"/>
                </a:lnTo>
                <a:cubicBezTo>
                  <a:pt x="276181" y="215345"/>
                  <a:pt x="275212" y="215345"/>
                  <a:pt x="274259" y="215165"/>
                </a:cubicBezTo>
                <a:lnTo>
                  <a:pt x="262583" y="215165"/>
                </a:lnTo>
                <a:lnTo>
                  <a:pt x="262583" y="188219"/>
                </a:lnTo>
                <a:cubicBezTo>
                  <a:pt x="294972" y="184627"/>
                  <a:pt x="318325" y="155435"/>
                  <a:pt x="314732" y="123064"/>
                </a:cubicBezTo>
                <a:cubicBezTo>
                  <a:pt x="311418" y="93190"/>
                  <a:pt x="286179" y="70573"/>
                  <a:pt x="256116" y="70555"/>
                </a:cubicBezTo>
                <a:lnTo>
                  <a:pt x="197014" y="70555"/>
                </a:lnTo>
                <a:lnTo>
                  <a:pt x="197014" y="24657"/>
                </a:lnTo>
                <a:close/>
                <a:moveTo>
                  <a:pt x="36416" y="92022"/>
                </a:moveTo>
                <a:cubicBezTo>
                  <a:pt x="30964" y="92076"/>
                  <a:pt x="26500" y="87693"/>
                  <a:pt x="26446" y="82231"/>
                </a:cubicBezTo>
                <a:cubicBezTo>
                  <a:pt x="26401" y="76779"/>
                  <a:pt x="30784" y="72315"/>
                  <a:pt x="36236" y="72262"/>
                </a:cubicBezTo>
                <a:cubicBezTo>
                  <a:pt x="41698" y="72217"/>
                  <a:pt x="46152" y="76600"/>
                  <a:pt x="46206" y="82052"/>
                </a:cubicBezTo>
                <a:cubicBezTo>
                  <a:pt x="46206" y="82079"/>
                  <a:pt x="46206" y="82115"/>
                  <a:pt x="46206" y="82142"/>
                </a:cubicBezTo>
                <a:cubicBezTo>
                  <a:pt x="46206" y="87567"/>
                  <a:pt x="41841" y="91977"/>
                  <a:pt x="36416" y="92022"/>
                </a:cubicBezTo>
                <a:close/>
                <a:moveTo>
                  <a:pt x="203571" y="216602"/>
                </a:moveTo>
                <a:lnTo>
                  <a:pt x="203571" y="190375"/>
                </a:lnTo>
                <a:lnTo>
                  <a:pt x="242912" y="190375"/>
                </a:lnTo>
                <a:lnTo>
                  <a:pt x="242912" y="216602"/>
                </a:lnTo>
                <a:close/>
                <a:moveTo>
                  <a:pt x="295367" y="131094"/>
                </a:moveTo>
                <a:lnTo>
                  <a:pt x="249469" y="131094"/>
                </a:lnTo>
                <a:lnTo>
                  <a:pt x="249469" y="91752"/>
                </a:lnTo>
                <a:cubicBezTo>
                  <a:pt x="251589" y="91617"/>
                  <a:pt x="253726" y="91617"/>
                  <a:pt x="255846" y="91752"/>
                </a:cubicBezTo>
                <a:cubicBezTo>
                  <a:pt x="277107" y="92902"/>
                  <a:pt x="294119" y="109833"/>
                  <a:pt x="295367" y="131094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E7BB23C-BD5C-4365-963F-3950CCE145C5}"/>
              </a:ext>
            </a:extLst>
          </p:cNvPr>
          <p:cNvGrpSpPr/>
          <p:nvPr/>
        </p:nvGrpSpPr>
        <p:grpSpPr>
          <a:xfrm>
            <a:off x="6341926" y="8787097"/>
            <a:ext cx="323352" cy="323352"/>
            <a:chOff x="6341926" y="8787097"/>
            <a:chExt cx="323352" cy="323352"/>
          </a:xfrm>
        </p:grpSpPr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EF69020E-00CE-422B-9BE1-9F58ECEE22D6}"/>
                </a:ext>
              </a:extLst>
            </p:cNvPr>
            <p:cNvSpPr/>
            <p:nvPr/>
          </p:nvSpPr>
          <p:spPr>
            <a:xfrm>
              <a:off x="6341926" y="8787097"/>
              <a:ext cx="323352" cy="323352"/>
            </a:xfrm>
            <a:custGeom>
              <a:avLst/>
              <a:gdLst>
                <a:gd name="connsiteX0" fmla="*/ 164101 w 323352"/>
                <a:gd name="connsiteY0" fmla="*/ 6737 h 323352"/>
                <a:gd name="connsiteX1" fmla="*/ 6737 w 323352"/>
                <a:gd name="connsiteY1" fmla="*/ 164101 h 323352"/>
                <a:gd name="connsiteX2" fmla="*/ 164101 w 323352"/>
                <a:gd name="connsiteY2" fmla="*/ 321466 h 323352"/>
                <a:gd name="connsiteX3" fmla="*/ 321466 w 323352"/>
                <a:gd name="connsiteY3" fmla="*/ 164101 h 323352"/>
                <a:gd name="connsiteX4" fmla="*/ 164101 w 323352"/>
                <a:gd name="connsiteY4" fmla="*/ 6737 h 323352"/>
                <a:gd name="connsiteX5" fmla="*/ 164101 w 323352"/>
                <a:gd name="connsiteY5" fmla="*/ 288682 h 323352"/>
                <a:gd name="connsiteX6" fmla="*/ 39521 w 323352"/>
                <a:gd name="connsiteY6" fmla="*/ 164101 h 323352"/>
                <a:gd name="connsiteX7" fmla="*/ 164101 w 323352"/>
                <a:gd name="connsiteY7" fmla="*/ 39521 h 323352"/>
                <a:gd name="connsiteX8" fmla="*/ 288682 w 323352"/>
                <a:gd name="connsiteY8" fmla="*/ 164101 h 323352"/>
                <a:gd name="connsiteX9" fmla="*/ 164101 w 323352"/>
                <a:gd name="connsiteY9" fmla="*/ 288682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352" h="323352">
                  <a:moveTo>
                    <a:pt x="164101" y="6737"/>
                  </a:moveTo>
                  <a:cubicBezTo>
                    <a:pt x="77191" y="6737"/>
                    <a:pt x="6737" y="77191"/>
                    <a:pt x="6737" y="164101"/>
                  </a:cubicBezTo>
                  <a:cubicBezTo>
                    <a:pt x="6737" y="251047"/>
                    <a:pt x="77191" y="321466"/>
                    <a:pt x="164101" y="321466"/>
                  </a:cubicBezTo>
                  <a:cubicBezTo>
                    <a:pt x="251011" y="321466"/>
                    <a:pt x="321466" y="251047"/>
                    <a:pt x="321466" y="164101"/>
                  </a:cubicBezTo>
                  <a:cubicBezTo>
                    <a:pt x="321466" y="77191"/>
                    <a:pt x="251011" y="6737"/>
                    <a:pt x="164101" y="6737"/>
                  </a:cubicBezTo>
                  <a:close/>
                  <a:moveTo>
                    <a:pt x="164101" y="288682"/>
                  </a:moveTo>
                  <a:cubicBezTo>
                    <a:pt x="95299" y="288682"/>
                    <a:pt x="39521" y="232903"/>
                    <a:pt x="39521" y="164101"/>
                  </a:cubicBezTo>
                  <a:cubicBezTo>
                    <a:pt x="39521" y="95299"/>
                    <a:pt x="95299" y="39521"/>
                    <a:pt x="164101" y="39521"/>
                  </a:cubicBezTo>
                  <a:cubicBezTo>
                    <a:pt x="232903" y="39521"/>
                    <a:pt x="288682" y="95299"/>
                    <a:pt x="288682" y="164101"/>
                  </a:cubicBezTo>
                  <a:cubicBezTo>
                    <a:pt x="288682" y="232903"/>
                    <a:pt x="232903" y="288682"/>
                    <a:pt x="164101" y="2886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97200D22-8A64-4773-AB1D-04AE894714C0}"/>
                </a:ext>
              </a:extLst>
            </p:cNvPr>
            <p:cNvSpPr/>
            <p:nvPr/>
          </p:nvSpPr>
          <p:spPr>
            <a:xfrm>
              <a:off x="6433676" y="8865779"/>
              <a:ext cx="143712" cy="170658"/>
            </a:xfrm>
            <a:custGeom>
              <a:avLst/>
              <a:gdLst>
                <a:gd name="connsiteX0" fmla="*/ 121483 w 143712"/>
                <a:gd name="connsiteY0" fmla="*/ 6737 h 170658"/>
                <a:gd name="connsiteX1" fmla="*/ 105136 w 143712"/>
                <a:gd name="connsiteY1" fmla="*/ 23084 h 170658"/>
                <a:gd name="connsiteX2" fmla="*/ 105136 w 143712"/>
                <a:gd name="connsiteY2" fmla="*/ 65748 h 170658"/>
                <a:gd name="connsiteX3" fmla="*/ 39567 w 143712"/>
                <a:gd name="connsiteY3" fmla="*/ 65748 h 170658"/>
                <a:gd name="connsiteX4" fmla="*/ 39567 w 143712"/>
                <a:gd name="connsiteY4" fmla="*/ 23084 h 170658"/>
                <a:gd name="connsiteX5" fmla="*/ 21962 w 143712"/>
                <a:gd name="connsiteY5" fmla="*/ 7904 h 170658"/>
                <a:gd name="connsiteX6" fmla="*/ 6782 w 143712"/>
                <a:gd name="connsiteY6" fmla="*/ 23084 h 170658"/>
                <a:gd name="connsiteX7" fmla="*/ 6782 w 143712"/>
                <a:gd name="connsiteY7" fmla="*/ 147664 h 170658"/>
                <a:gd name="connsiteX8" fmla="*/ 21962 w 143712"/>
                <a:gd name="connsiteY8" fmla="*/ 165269 h 170658"/>
                <a:gd name="connsiteX9" fmla="*/ 39567 w 143712"/>
                <a:gd name="connsiteY9" fmla="*/ 150090 h 170658"/>
                <a:gd name="connsiteX10" fmla="*/ 39567 w 143712"/>
                <a:gd name="connsiteY10" fmla="*/ 147664 h 170658"/>
                <a:gd name="connsiteX11" fmla="*/ 39567 w 143712"/>
                <a:gd name="connsiteY11" fmla="*/ 98263 h 170658"/>
                <a:gd name="connsiteX12" fmla="*/ 105225 w 143712"/>
                <a:gd name="connsiteY12" fmla="*/ 98263 h 170658"/>
                <a:gd name="connsiteX13" fmla="*/ 105225 w 143712"/>
                <a:gd name="connsiteY13" fmla="*/ 147395 h 170658"/>
                <a:gd name="connsiteX14" fmla="*/ 120405 w 143712"/>
                <a:gd name="connsiteY14" fmla="*/ 164999 h 170658"/>
                <a:gd name="connsiteX15" fmla="*/ 138010 w 143712"/>
                <a:gd name="connsiteY15" fmla="*/ 149820 h 170658"/>
                <a:gd name="connsiteX16" fmla="*/ 138010 w 143712"/>
                <a:gd name="connsiteY16" fmla="*/ 147395 h 170658"/>
                <a:gd name="connsiteX17" fmla="*/ 138010 w 143712"/>
                <a:gd name="connsiteY17" fmla="*/ 23084 h 170658"/>
                <a:gd name="connsiteX18" fmla="*/ 121573 w 143712"/>
                <a:gd name="connsiteY18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712" h="170658">
                  <a:moveTo>
                    <a:pt x="121483" y="6737"/>
                  </a:moveTo>
                  <a:cubicBezTo>
                    <a:pt x="112456" y="6737"/>
                    <a:pt x="105136" y="14057"/>
                    <a:pt x="105136" y="23084"/>
                  </a:cubicBezTo>
                  <a:lnTo>
                    <a:pt x="105136" y="65748"/>
                  </a:lnTo>
                  <a:lnTo>
                    <a:pt x="39567" y="65748"/>
                  </a:lnTo>
                  <a:lnTo>
                    <a:pt x="39567" y="23084"/>
                  </a:lnTo>
                  <a:cubicBezTo>
                    <a:pt x="38893" y="14030"/>
                    <a:pt x="31016" y="7240"/>
                    <a:pt x="21962" y="7904"/>
                  </a:cubicBezTo>
                  <a:cubicBezTo>
                    <a:pt x="13842" y="8506"/>
                    <a:pt x="7384" y="14964"/>
                    <a:pt x="6782" y="23084"/>
                  </a:cubicBezTo>
                  <a:lnTo>
                    <a:pt x="6782" y="147664"/>
                  </a:lnTo>
                  <a:cubicBezTo>
                    <a:pt x="6109" y="156736"/>
                    <a:pt x="12908" y="164640"/>
                    <a:pt x="21962" y="165269"/>
                  </a:cubicBezTo>
                  <a:cubicBezTo>
                    <a:pt x="31016" y="165898"/>
                    <a:pt x="38893" y="159161"/>
                    <a:pt x="39567" y="150090"/>
                  </a:cubicBezTo>
                  <a:cubicBezTo>
                    <a:pt x="39630" y="149281"/>
                    <a:pt x="39630" y="148473"/>
                    <a:pt x="39567" y="147664"/>
                  </a:cubicBezTo>
                  <a:lnTo>
                    <a:pt x="39567" y="98263"/>
                  </a:lnTo>
                  <a:lnTo>
                    <a:pt x="105225" y="98263"/>
                  </a:lnTo>
                  <a:lnTo>
                    <a:pt x="105225" y="147395"/>
                  </a:lnTo>
                  <a:cubicBezTo>
                    <a:pt x="104552" y="156466"/>
                    <a:pt x="111351" y="164371"/>
                    <a:pt x="120405" y="164999"/>
                  </a:cubicBezTo>
                  <a:cubicBezTo>
                    <a:pt x="129459" y="165628"/>
                    <a:pt x="137336" y="158892"/>
                    <a:pt x="138010" y="149820"/>
                  </a:cubicBezTo>
                  <a:cubicBezTo>
                    <a:pt x="138073" y="149012"/>
                    <a:pt x="138073" y="148203"/>
                    <a:pt x="138010" y="147395"/>
                  </a:cubicBezTo>
                  <a:lnTo>
                    <a:pt x="138010" y="23084"/>
                  </a:lnTo>
                  <a:cubicBezTo>
                    <a:pt x="137965" y="14039"/>
                    <a:pt x="130618" y="6737"/>
                    <a:pt x="12157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527DA8D-5818-4634-AB10-6C6E1A7B7AF0}"/>
              </a:ext>
            </a:extLst>
          </p:cNvPr>
          <p:cNvSpPr/>
          <p:nvPr/>
        </p:nvSpPr>
        <p:spPr>
          <a:xfrm>
            <a:off x="6764152" y="8786793"/>
            <a:ext cx="260478" cy="323352"/>
          </a:xfrm>
          <a:custGeom>
            <a:avLst/>
            <a:gdLst>
              <a:gd name="connsiteX0" fmla="*/ 249987 w 260478"/>
              <a:gd name="connsiteY0" fmla="*/ 222608 h 323352"/>
              <a:gd name="connsiteX1" fmla="*/ 222143 w 260478"/>
              <a:gd name="connsiteY1" fmla="*/ 222608 h 323352"/>
              <a:gd name="connsiteX2" fmla="*/ 150826 w 260478"/>
              <a:gd name="connsiteY2" fmla="*/ 256201 h 323352"/>
              <a:gd name="connsiteX3" fmla="*/ 150826 w 260478"/>
              <a:gd name="connsiteY3" fmla="*/ 164405 h 323352"/>
              <a:gd name="connsiteX4" fmla="*/ 196904 w 260478"/>
              <a:gd name="connsiteY4" fmla="*/ 164405 h 323352"/>
              <a:gd name="connsiteX5" fmla="*/ 216574 w 260478"/>
              <a:gd name="connsiteY5" fmla="*/ 144735 h 323352"/>
              <a:gd name="connsiteX6" fmla="*/ 196904 w 260478"/>
              <a:gd name="connsiteY6" fmla="*/ 125064 h 323352"/>
              <a:gd name="connsiteX7" fmla="*/ 151006 w 260478"/>
              <a:gd name="connsiteY7" fmla="*/ 125064 h 323352"/>
              <a:gd name="connsiteX8" fmla="*/ 151006 w 260478"/>
              <a:gd name="connsiteY8" fmla="*/ 80154 h 323352"/>
              <a:gd name="connsiteX9" fmla="*/ 165403 w 260478"/>
              <a:gd name="connsiteY9" fmla="*/ 26414 h 323352"/>
              <a:gd name="connsiteX10" fmla="*/ 111664 w 260478"/>
              <a:gd name="connsiteY10" fmla="*/ 12016 h 323352"/>
              <a:gd name="connsiteX11" fmla="*/ 97266 w 260478"/>
              <a:gd name="connsiteY11" fmla="*/ 65756 h 323352"/>
              <a:gd name="connsiteX12" fmla="*/ 111664 w 260478"/>
              <a:gd name="connsiteY12" fmla="*/ 80154 h 323352"/>
              <a:gd name="connsiteX13" fmla="*/ 111664 w 260478"/>
              <a:gd name="connsiteY13" fmla="*/ 125064 h 323352"/>
              <a:gd name="connsiteX14" fmla="*/ 65766 w 260478"/>
              <a:gd name="connsiteY14" fmla="*/ 125064 h 323352"/>
              <a:gd name="connsiteX15" fmla="*/ 46096 w 260478"/>
              <a:gd name="connsiteY15" fmla="*/ 144735 h 323352"/>
              <a:gd name="connsiteX16" fmla="*/ 65766 w 260478"/>
              <a:gd name="connsiteY16" fmla="*/ 164405 h 323352"/>
              <a:gd name="connsiteX17" fmla="*/ 111664 w 260478"/>
              <a:gd name="connsiteY17" fmla="*/ 164405 h 323352"/>
              <a:gd name="connsiteX18" fmla="*/ 111664 w 260478"/>
              <a:gd name="connsiteY18" fmla="*/ 256201 h 323352"/>
              <a:gd name="connsiteX19" fmla="*/ 40347 w 260478"/>
              <a:gd name="connsiteY19" fmla="*/ 222608 h 323352"/>
              <a:gd name="connsiteX20" fmla="*/ 12503 w 260478"/>
              <a:gd name="connsiteY20" fmla="*/ 222608 h 323352"/>
              <a:gd name="connsiteX21" fmla="*/ 12503 w 260478"/>
              <a:gd name="connsiteY21" fmla="*/ 250453 h 323352"/>
              <a:gd name="connsiteX22" fmla="*/ 111305 w 260478"/>
              <a:gd name="connsiteY22" fmla="*/ 295363 h 323352"/>
              <a:gd name="connsiteX23" fmla="*/ 111305 w 260478"/>
              <a:gd name="connsiteY23" fmla="*/ 301920 h 323352"/>
              <a:gd name="connsiteX24" fmla="*/ 130975 w 260478"/>
              <a:gd name="connsiteY24" fmla="*/ 321590 h 323352"/>
              <a:gd name="connsiteX25" fmla="*/ 150646 w 260478"/>
              <a:gd name="connsiteY25" fmla="*/ 301920 h 323352"/>
              <a:gd name="connsiteX26" fmla="*/ 150646 w 260478"/>
              <a:gd name="connsiteY26" fmla="*/ 295363 h 323352"/>
              <a:gd name="connsiteX27" fmla="*/ 249448 w 260478"/>
              <a:gd name="connsiteY27" fmla="*/ 250453 h 323352"/>
              <a:gd name="connsiteX28" fmla="*/ 249987 w 260478"/>
              <a:gd name="connsiteY28" fmla="*/ 222608 h 323352"/>
              <a:gd name="connsiteX29" fmla="*/ 131155 w 260478"/>
              <a:gd name="connsiteY29" fmla="*/ 33537 h 323352"/>
              <a:gd name="connsiteX30" fmla="*/ 144269 w 260478"/>
              <a:gd name="connsiteY30" fmla="*/ 46651 h 323352"/>
              <a:gd name="connsiteX31" fmla="*/ 131155 w 260478"/>
              <a:gd name="connsiteY31" fmla="*/ 59765 h 323352"/>
              <a:gd name="connsiteX32" fmla="*/ 118041 w 260478"/>
              <a:gd name="connsiteY32" fmla="*/ 46651 h 323352"/>
              <a:gd name="connsiteX33" fmla="*/ 131155 w 260478"/>
              <a:gd name="connsiteY33" fmla="*/ 33537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60478" h="323352">
                <a:moveTo>
                  <a:pt x="249987" y="222608"/>
                </a:moveTo>
                <a:cubicBezTo>
                  <a:pt x="242281" y="214974"/>
                  <a:pt x="229850" y="214974"/>
                  <a:pt x="222143" y="222608"/>
                </a:cubicBezTo>
                <a:cubicBezTo>
                  <a:pt x="202652" y="241291"/>
                  <a:pt x="177619" y="253058"/>
                  <a:pt x="150826" y="256201"/>
                </a:cubicBezTo>
                <a:lnTo>
                  <a:pt x="150826" y="164405"/>
                </a:lnTo>
                <a:lnTo>
                  <a:pt x="196904" y="164405"/>
                </a:lnTo>
                <a:cubicBezTo>
                  <a:pt x="207772" y="164405"/>
                  <a:pt x="216574" y="155603"/>
                  <a:pt x="216574" y="144735"/>
                </a:cubicBezTo>
                <a:cubicBezTo>
                  <a:pt x="216574" y="133866"/>
                  <a:pt x="207772" y="125064"/>
                  <a:pt x="196904" y="125064"/>
                </a:cubicBezTo>
                <a:lnTo>
                  <a:pt x="151006" y="125064"/>
                </a:lnTo>
                <a:lnTo>
                  <a:pt x="151006" y="80154"/>
                </a:lnTo>
                <a:cubicBezTo>
                  <a:pt x="169823" y="69286"/>
                  <a:pt x="176272" y="45232"/>
                  <a:pt x="165403" y="26414"/>
                </a:cubicBezTo>
                <a:cubicBezTo>
                  <a:pt x="154544" y="7597"/>
                  <a:pt x="130481" y="1148"/>
                  <a:pt x="111664" y="12016"/>
                </a:cubicBezTo>
                <a:cubicBezTo>
                  <a:pt x="92847" y="22876"/>
                  <a:pt x="86398" y="46939"/>
                  <a:pt x="97266" y="65756"/>
                </a:cubicBezTo>
                <a:cubicBezTo>
                  <a:pt x="100715" y="71738"/>
                  <a:pt x="105682" y="76705"/>
                  <a:pt x="111664" y="80154"/>
                </a:cubicBezTo>
                <a:lnTo>
                  <a:pt x="111664" y="125064"/>
                </a:lnTo>
                <a:lnTo>
                  <a:pt x="65766" y="125064"/>
                </a:lnTo>
                <a:cubicBezTo>
                  <a:pt x="54898" y="125064"/>
                  <a:pt x="46096" y="133866"/>
                  <a:pt x="46096" y="144735"/>
                </a:cubicBezTo>
                <a:cubicBezTo>
                  <a:pt x="46096" y="155603"/>
                  <a:pt x="54898" y="164405"/>
                  <a:pt x="65766" y="164405"/>
                </a:cubicBezTo>
                <a:lnTo>
                  <a:pt x="111664" y="164405"/>
                </a:lnTo>
                <a:lnTo>
                  <a:pt x="111664" y="256201"/>
                </a:lnTo>
                <a:cubicBezTo>
                  <a:pt x="84871" y="253058"/>
                  <a:pt x="59838" y="241291"/>
                  <a:pt x="40347" y="222608"/>
                </a:cubicBezTo>
                <a:cubicBezTo>
                  <a:pt x="32658" y="214884"/>
                  <a:pt x="20191" y="214884"/>
                  <a:pt x="12503" y="222608"/>
                </a:cubicBezTo>
                <a:cubicBezTo>
                  <a:pt x="4814" y="230333"/>
                  <a:pt x="4814" y="242728"/>
                  <a:pt x="12503" y="250453"/>
                </a:cubicBezTo>
                <a:cubicBezTo>
                  <a:pt x="39341" y="276231"/>
                  <a:pt x="74210" y="292129"/>
                  <a:pt x="111305" y="295363"/>
                </a:cubicBezTo>
                <a:lnTo>
                  <a:pt x="111305" y="301920"/>
                </a:lnTo>
                <a:cubicBezTo>
                  <a:pt x="111305" y="312788"/>
                  <a:pt x="120107" y="321590"/>
                  <a:pt x="130975" y="321590"/>
                </a:cubicBezTo>
                <a:cubicBezTo>
                  <a:pt x="141844" y="321590"/>
                  <a:pt x="150646" y="312788"/>
                  <a:pt x="150646" y="301920"/>
                </a:cubicBezTo>
                <a:lnTo>
                  <a:pt x="150646" y="295363"/>
                </a:lnTo>
                <a:cubicBezTo>
                  <a:pt x="187733" y="292129"/>
                  <a:pt x="222592" y="276231"/>
                  <a:pt x="249448" y="250453"/>
                </a:cubicBezTo>
                <a:cubicBezTo>
                  <a:pt x="257245" y="242908"/>
                  <a:pt x="257487" y="230423"/>
                  <a:pt x="249987" y="222608"/>
                </a:cubicBezTo>
                <a:close/>
                <a:moveTo>
                  <a:pt x="131155" y="33537"/>
                </a:moveTo>
                <a:cubicBezTo>
                  <a:pt x="138395" y="33537"/>
                  <a:pt x="144269" y="39411"/>
                  <a:pt x="144269" y="46651"/>
                </a:cubicBezTo>
                <a:cubicBezTo>
                  <a:pt x="144269" y="53890"/>
                  <a:pt x="138395" y="59765"/>
                  <a:pt x="131155" y="59765"/>
                </a:cubicBezTo>
                <a:cubicBezTo>
                  <a:pt x="123916" y="59765"/>
                  <a:pt x="118041" y="53890"/>
                  <a:pt x="118041" y="46651"/>
                </a:cubicBezTo>
                <a:cubicBezTo>
                  <a:pt x="118086" y="39430"/>
                  <a:pt x="123934" y="33582"/>
                  <a:pt x="131155" y="33537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71C86573-E603-4917-8C37-67B039A4DD43}"/>
              </a:ext>
            </a:extLst>
          </p:cNvPr>
          <p:cNvGrpSpPr/>
          <p:nvPr/>
        </p:nvGrpSpPr>
        <p:grpSpPr>
          <a:xfrm>
            <a:off x="4783278" y="8787367"/>
            <a:ext cx="324789" cy="320011"/>
            <a:chOff x="4783278" y="8787367"/>
            <a:chExt cx="324789" cy="320011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146D56D-DAA3-4DCD-BE08-B3DADA053C54}"/>
                </a:ext>
              </a:extLst>
            </p:cNvPr>
            <p:cNvSpPr/>
            <p:nvPr/>
          </p:nvSpPr>
          <p:spPr>
            <a:xfrm>
              <a:off x="4810942" y="8872247"/>
              <a:ext cx="269460" cy="134730"/>
            </a:xfrm>
            <a:custGeom>
              <a:avLst/>
              <a:gdLst>
                <a:gd name="connsiteX0" fmla="*/ 23893 w 269460"/>
                <a:gd name="connsiteY0" fmla="*/ 126376 h 134730"/>
                <a:gd name="connsiteX1" fmla="*/ 39521 w 269460"/>
                <a:gd name="connsiteY1" fmla="*/ 131317 h 134730"/>
                <a:gd name="connsiteX2" fmla="*/ 41677 w 269460"/>
                <a:gd name="connsiteY2" fmla="*/ 131317 h 134730"/>
                <a:gd name="connsiteX3" fmla="*/ 59641 w 269460"/>
                <a:gd name="connsiteY3" fmla="*/ 126287 h 134730"/>
                <a:gd name="connsiteX4" fmla="*/ 67994 w 269460"/>
                <a:gd name="connsiteY4" fmla="*/ 122245 h 134730"/>
                <a:gd name="connsiteX5" fmla="*/ 89910 w 269460"/>
                <a:gd name="connsiteY5" fmla="*/ 118203 h 134730"/>
                <a:gd name="connsiteX6" fmla="*/ 120269 w 269460"/>
                <a:gd name="connsiteY6" fmla="*/ 126287 h 134730"/>
                <a:gd name="connsiteX7" fmla="*/ 156197 w 269460"/>
                <a:gd name="connsiteY7" fmla="*/ 126287 h 134730"/>
                <a:gd name="connsiteX8" fmla="*/ 186557 w 269460"/>
                <a:gd name="connsiteY8" fmla="*/ 118203 h 134730"/>
                <a:gd name="connsiteX9" fmla="*/ 208563 w 269460"/>
                <a:gd name="connsiteY9" fmla="*/ 122245 h 134730"/>
                <a:gd name="connsiteX10" fmla="*/ 216826 w 269460"/>
                <a:gd name="connsiteY10" fmla="*/ 126287 h 134730"/>
                <a:gd name="connsiteX11" fmla="*/ 234790 w 269460"/>
                <a:gd name="connsiteY11" fmla="*/ 131317 h 134730"/>
                <a:gd name="connsiteX12" fmla="*/ 243772 w 269460"/>
                <a:gd name="connsiteY12" fmla="*/ 130328 h 134730"/>
                <a:gd name="connsiteX13" fmla="*/ 252754 w 269460"/>
                <a:gd name="connsiteY13" fmla="*/ 126287 h 134730"/>
                <a:gd name="connsiteX14" fmla="*/ 257604 w 269460"/>
                <a:gd name="connsiteY14" fmla="*/ 123772 h 134730"/>
                <a:gd name="connsiteX15" fmla="*/ 269909 w 269460"/>
                <a:gd name="connsiteY15" fmla="*/ 68443 h 134730"/>
                <a:gd name="connsiteX16" fmla="*/ 269909 w 269460"/>
                <a:gd name="connsiteY16" fmla="*/ 13293 h 134730"/>
                <a:gd name="connsiteX17" fmla="*/ 263353 w 269460"/>
                <a:gd name="connsiteY17" fmla="*/ 6737 h 134730"/>
                <a:gd name="connsiteX18" fmla="*/ 13293 w 269460"/>
                <a:gd name="connsiteY18" fmla="*/ 6737 h 134730"/>
                <a:gd name="connsiteX19" fmla="*/ 6737 w 269460"/>
                <a:gd name="connsiteY19" fmla="*/ 13293 h 134730"/>
                <a:gd name="connsiteX20" fmla="*/ 6737 w 269460"/>
                <a:gd name="connsiteY20" fmla="*/ 68443 h 134730"/>
                <a:gd name="connsiteX21" fmla="*/ 19042 w 269460"/>
                <a:gd name="connsiteY21" fmla="*/ 123772 h 134730"/>
                <a:gd name="connsiteX22" fmla="*/ 23893 w 269460"/>
                <a:gd name="connsiteY22" fmla="*/ 126376 h 134730"/>
                <a:gd name="connsiteX23" fmla="*/ 46078 w 269460"/>
                <a:gd name="connsiteY23" fmla="*/ 33054 h 134730"/>
                <a:gd name="connsiteX24" fmla="*/ 229670 w 269460"/>
                <a:gd name="connsiteY24" fmla="*/ 33054 h 134730"/>
                <a:gd name="connsiteX25" fmla="*/ 229670 w 269460"/>
                <a:gd name="connsiteY25" fmla="*/ 63143 h 134730"/>
                <a:gd name="connsiteX26" fmla="*/ 223113 w 269460"/>
                <a:gd name="connsiteY26" fmla="*/ 99071 h 134730"/>
                <a:gd name="connsiteX27" fmla="*/ 52455 w 269460"/>
                <a:gd name="connsiteY27" fmla="*/ 99071 h 134730"/>
                <a:gd name="connsiteX28" fmla="*/ 45898 w 269460"/>
                <a:gd name="connsiteY28" fmla="*/ 63143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460" h="134730">
                  <a:moveTo>
                    <a:pt x="23893" y="126376"/>
                  </a:moveTo>
                  <a:cubicBezTo>
                    <a:pt x="28536" y="129430"/>
                    <a:pt x="33952" y="131137"/>
                    <a:pt x="39521" y="131317"/>
                  </a:cubicBezTo>
                  <a:lnTo>
                    <a:pt x="41677" y="131317"/>
                  </a:lnTo>
                  <a:cubicBezTo>
                    <a:pt x="48045" y="131586"/>
                    <a:pt x="54324" y="129790"/>
                    <a:pt x="59641" y="126287"/>
                  </a:cubicBezTo>
                  <a:cubicBezTo>
                    <a:pt x="62344" y="124760"/>
                    <a:pt x="65138" y="123413"/>
                    <a:pt x="67994" y="122245"/>
                  </a:cubicBezTo>
                  <a:cubicBezTo>
                    <a:pt x="74946" y="119461"/>
                    <a:pt x="82410" y="118023"/>
                    <a:pt x="89910" y="118203"/>
                  </a:cubicBezTo>
                  <a:cubicBezTo>
                    <a:pt x="100589" y="118023"/>
                    <a:pt x="111108" y="120808"/>
                    <a:pt x="120269" y="126287"/>
                  </a:cubicBezTo>
                  <a:cubicBezTo>
                    <a:pt x="131254" y="133203"/>
                    <a:pt x="145212" y="133203"/>
                    <a:pt x="156197" y="126287"/>
                  </a:cubicBezTo>
                  <a:cubicBezTo>
                    <a:pt x="165350" y="120808"/>
                    <a:pt x="175877" y="117933"/>
                    <a:pt x="186557" y="118203"/>
                  </a:cubicBezTo>
                  <a:cubicBezTo>
                    <a:pt x="194092" y="118023"/>
                    <a:pt x="201574" y="119461"/>
                    <a:pt x="208563" y="122245"/>
                  </a:cubicBezTo>
                  <a:cubicBezTo>
                    <a:pt x="211383" y="123413"/>
                    <a:pt x="214140" y="124760"/>
                    <a:pt x="216826" y="126287"/>
                  </a:cubicBezTo>
                  <a:cubicBezTo>
                    <a:pt x="222143" y="129790"/>
                    <a:pt x="228422" y="131586"/>
                    <a:pt x="234790" y="131317"/>
                  </a:cubicBezTo>
                  <a:cubicBezTo>
                    <a:pt x="237817" y="131406"/>
                    <a:pt x="240835" y="131047"/>
                    <a:pt x="243772" y="130328"/>
                  </a:cubicBezTo>
                  <a:cubicBezTo>
                    <a:pt x="246925" y="129341"/>
                    <a:pt x="249933" y="127994"/>
                    <a:pt x="252754" y="126287"/>
                  </a:cubicBezTo>
                  <a:cubicBezTo>
                    <a:pt x="254191" y="125478"/>
                    <a:pt x="255808" y="124580"/>
                    <a:pt x="257604" y="123772"/>
                  </a:cubicBezTo>
                  <a:cubicBezTo>
                    <a:pt x="265742" y="106463"/>
                    <a:pt x="269936" y="87565"/>
                    <a:pt x="269909" y="68443"/>
                  </a:cubicBezTo>
                  <a:lnTo>
                    <a:pt x="269909" y="13293"/>
                  </a:lnTo>
                  <a:cubicBezTo>
                    <a:pt x="269909" y="9673"/>
                    <a:pt x="266973" y="6737"/>
                    <a:pt x="263353" y="6737"/>
                  </a:cubicBezTo>
                  <a:lnTo>
                    <a:pt x="13293" y="6737"/>
                  </a:lnTo>
                  <a:cubicBezTo>
                    <a:pt x="9674" y="6737"/>
                    <a:pt x="6737" y="9673"/>
                    <a:pt x="6737" y="13293"/>
                  </a:cubicBezTo>
                  <a:lnTo>
                    <a:pt x="6737" y="68443"/>
                  </a:lnTo>
                  <a:cubicBezTo>
                    <a:pt x="6710" y="87565"/>
                    <a:pt x="10904" y="106463"/>
                    <a:pt x="19042" y="123772"/>
                  </a:cubicBezTo>
                  <a:cubicBezTo>
                    <a:pt x="20838" y="124670"/>
                    <a:pt x="22365" y="125568"/>
                    <a:pt x="23893" y="126376"/>
                  </a:cubicBezTo>
                  <a:close/>
                  <a:moveTo>
                    <a:pt x="46078" y="33054"/>
                  </a:moveTo>
                  <a:lnTo>
                    <a:pt x="229670" y="33054"/>
                  </a:lnTo>
                  <a:lnTo>
                    <a:pt x="229670" y="63143"/>
                  </a:lnTo>
                  <a:cubicBezTo>
                    <a:pt x="229922" y="75440"/>
                    <a:pt x="227694" y="87655"/>
                    <a:pt x="223113" y="99071"/>
                  </a:cubicBezTo>
                  <a:lnTo>
                    <a:pt x="52455" y="99071"/>
                  </a:lnTo>
                  <a:cubicBezTo>
                    <a:pt x="47874" y="87655"/>
                    <a:pt x="45647" y="75440"/>
                    <a:pt x="45898" y="6314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3575B9D9-9E25-4B73-A05B-AD075E3BB380}"/>
                </a:ext>
              </a:extLst>
            </p:cNvPr>
            <p:cNvSpPr/>
            <p:nvPr/>
          </p:nvSpPr>
          <p:spPr>
            <a:xfrm>
              <a:off x="4902739" y="8787367"/>
              <a:ext cx="89820" cy="35928"/>
            </a:xfrm>
            <a:custGeom>
              <a:avLst/>
              <a:gdLst>
                <a:gd name="connsiteX0" fmla="*/ 19850 w 89820"/>
                <a:gd name="connsiteY0" fmla="*/ 32964 h 35928"/>
                <a:gd name="connsiteX1" fmla="*/ 72305 w 89820"/>
                <a:gd name="connsiteY1" fmla="*/ 32964 h 35928"/>
                <a:gd name="connsiteX2" fmla="*/ 85418 w 89820"/>
                <a:gd name="connsiteY2" fmla="*/ 19850 h 35928"/>
                <a:gd name="connsiteX3" fmla="*/ 72305 w 89820"/>
                <a:gd name="connsiteY3" fmla="*/ 6737 h 35928"/>
                <a:gd name="connsiteX4" fmla="*/ 19850 w 89820"/>
                <a:gd name="connsiteY4" fmla="*/ 6737 h 35928"/>
                <a:gd name="connsiteX5" fmla="*/ 6737 w 89820"/>
                <a:gd name="connsiteY5" fmla="*/ 19850 h 35928"/>
                <a:gd name="connsiteX6" fmla="*/ 19850 w 89820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20" h="35928">
                  <a:moveTo>
                    <a:pt x="19850" y="32964"/>
                  </a:moveTo>
                  <a:lnTo>
                    <a:pt x="72305" y="32964"/>
                  </a:lnTo>
                  <a:cubicBezTo>
                    <a:pt x="79544" y="32964"/>
                    <a:pt x="85418" y="27090"/>
                    <a:pt x="85418" y="19850"/>
                  </a:cubicBezTo>
                  <a:cubicBezTo>
                    <a:pt x="85418" y="12611"/>
                    <a:pt x="79544" y="6737"/>
                    <a:pt x="72305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4B77ED4-DA8F-443D-8BE4-482D74E646C5}"/>
                </a:ext>
              </a:extLst>
            </p:cNvPr>
            <p:cNvSpPr/>
            <p:nvPr/>
          </p:nvSpPr>
          <p:spPr>
            <a:xfrm>
              <a:off x="4844850" y="8826391"/>
              <a:ext cx="206586" cy="44910"/>
            </a:xfrm>
            <a:custGeom>
              <a:avLst/>
              <a:gdLst>
                <a:gd name="connsiteX0" fmla="*/ 21961 w 206586"/>
                <a:gd name="connsiteY0" fmla="*/ 39568 h 44910"/>
                <a:gd name="connsiteX1" fmla="*/ 185883 w 206586"/>
                <a:gd name="connsiteY1" fmla="*/ 39568 h 44910"/>
                <a:gd name="connsiteX2" fmla="*/ 203487 w 206586"/>
                <a:gd name="connsiteY2" fmla="*/ 24389 h 44910"/>
                <a:gd name="connsiteX3" fmla="*/ 188307 w 206586"/>
                <a:gd name="connsiteY3" fmla="*/ 6784 h 44910"/>
                <a:gd name="connsiteX4" fmla="*/ 185883 w 206586"/>
                <a:gd name="connsiteY4" fmla="*/ 6784 h 44910"/>
                <a:gd name="connsiteX5" fmla="*/ 21961 w 206586"/>
                <a:gd name="connsiteY5" fmla="*/ 6784 h 44910"/>
                <a:gd name="connsiteX6" fmla="*/ 6781 w 206586"/>
                <a:gd name="connsiteY6" fmla="*/ 24389 h 44910"/>
                <a:gd name="connsiteX7" fmla="*/ 21961 w 206586"/>
                <a:gd name="connsiteY7" fmla="*/ 3956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586" h="44910">
                  <a:moveTo>
                    <a:pt x="21961" y="39568"/>
                  </a:moveTo>
                  <a:lnTo>
                    <a:pt x="185883" y="39568"/>
                  </a:lnTo>
                  <a:cubicBezTo>
                    <a:pt x="194937" y="40242"/>
                    <a:pt x="202823" y="33443"/>
                    <a:pt x="203487" y="24389"/>
                  </a:cubicBezTo>
                  <a:cubicBezTo>
                    <a:pt x="204161" y="15335"/>
                    <a:pt x="197361" y="7458"/>
                    <a:pt x="188307" y="6784"/>
                  </a:cubicBezTo>
                  <a:cubicBezTo>
                    <a:pt x="187499" y="6721"/>
                    <a:pt x="186691" y="6721"/>
                    <a:pt x="185883" y="6784"/>
                  </a:cubicBezTo>
                  <a:lnTo>
                    <a:pt x="21961" y="6784"/>
                  </a:lnTo>
                  <a:cubicBezTo>
                    <a:pt x="12907" y="7458"/>
                    <a:pt x="6116" y="15335"/>
                    <a:pt x="6781" y="24389"/>
                  </a:cubicBezTo>
                  <a:cubicBezTo>
                    <a:pt x="7383" y="32508"/>
                    <a:pt x="13841" y="38966"/>
                    <a:pt x="21961" y="3956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78B49F4A-EE8F-4ADF-83E3-3E5ED696D61D}"/>
                </a:ext>
              </a:extLst>
            </p:cNvPr>
            <p:cNvSpPr/>
            <p:nvPr/>
          </p:nvSpPr>
          <p:spPr>
            <a:xfrm>
              <a:off x="4783278" y="9062468"/>
              <a:ext cx="323352" cy="44910"/>
            </a:xfrm>
            <a:custGeom>
              <a:avLst/>
              <a:gdLst>
                <a:gd name="connsiteX0" fmla="*/ 309520 w 323352"/>
                <a:gd name="connsiteY0" fmla="*/ 6754 h 44910"/>
                <a:gd name="connsiteX1" fmla="*/ 279161 w 323352"/>
                <a:gd name="connsiteY1" fmla="*/ 14927 h 44910"/>
                <a:gd name="connsiteX2" fmla="*/ 243233 w 323352"/>
                <a:gd name="connsiteY2" fmla="*/ 14927 h 44910"/>
                <a:gd name="connsiteX3" fmla="*/ 182604 w 323352"/>
                <a:gd name="connsiteY3" fmla="*/ 14927 h 44910"/>
                <a:gd name="connsiteX4" fmla="*/ 146676 w 323352"/>
                <a:gd name="connsiteY4" fmla="*/ 14927 h 44910"/>
                <a:gd name="connsiteX5" fmla="*/ 86048 w 323352"/>
                <a:gd name="connsiteY5" fmla="*/ 14927 h 44910"/>
                <a:gd name="connsiteX6" fmla="*/ 50120 w 323352"/>
                <a:gd name="connsiteY6" fmla="*/ 14927 h 44910"/>
                <a:gd name="connsiteX7" fmla="*/ 19850 w 323352"/>
                <a:gd name="connsiteY7" fmla="*/ 6754 h 44910"/>
                <a:gd name="connsiteX8" fmla="*/ 6737 w 323352"/>
                <a:gd name="connsiteY8" fmla="*/ 19867 h 44910"/>
                <a:gd name="connsiteX9" fmla="*/ 19850 w 323352"/>
                <a:gd name="connsiteY9" fmla="*/ 32981 h 44910"/>
                <a:gd name="connsiteX10" fmla="*/ 37814 w 323352"/>
                <a:gd name="connsiteY10" fmla="*/ 37921 h 44910"/>
                <a:gd name="connsiteX11" fmla="*/ 98443 w 323352"/>
                <a:gd name="connsiteY11" fmla="*/ 37921 h 44910"/>
                <a:gd name="connsiteX12" fmla="*/ 116407 w 323352"/>
                <a:gd name="connsiteY12" fmla="*/ 32981 h 44910"/>
                <a:gd name="connsiteX13" fmla="*/ 134371 w 323352"/>
                <a:gd name="connsiteY13" fmla="*/ 37921 h 44910"/>
                <a:gd name="connsiteX14" fmla="*/ 164730 w 323352"/>
                <a:gd name="connsiteY14" fmla="*/ 46095 h 44910"/>
                <a:gd name="connsiteX15" fmla="*/ 195000 w 323352"/>
                <a:gd name="connsiteY15" fmla="*/ 37921 h 44910"/>
                <a:gd name="connsiteX16" fmla="*/ 230928 w 323352"/>
                <a:gd name="connsiteY16" fmla="*/ 37921 h 44910"/>
                <a:gd name="connsiteX17" fmla="*/ 291556 w 323352"/>
                <a:gd name="connsiteY17" fmla="*/ 37921 h 44910"/>
                <a:gd name="connsiteX18" fmla="*/ 309520 w 323352"/>
                <a:gd name="connsiteY18" fmla="*/ 32981 h 44910"/>
                <a:gd name="connsiteX19" fmla="*/ 322634 w 323352"/>
                <a:gd name="connsiteY19" fmla="*/ 19867 h 44910"/>
                <a:gd name="connsiteX20" fmla="*/ 309520 w 323352"/>
                <a:gd name="connsiteY20" fmla="*/ 675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44910">
                  <a:moveTo>
                    <a:pt x="309520" y="6754"/>
                  </a:moveTo>
                  <a:cubicBezTo>
                    <a:pt x="298832" y="6574"/>
                    <a:pt x="288296" y="9358"/>
                    <a:pt x="279161" y="14927"/>
                  </a:cubicBezTo>
                  <a:cubicBezTo>
                    <a:pt x="268131" y="21664"/>
                    <a:pt x="254263" y="21664"/>
                    <a:pt x="243233" y="14927"/>
                  </a:cubicBezTo>
                  <a:cubicBezTo>
                    <a:pt x="224496" y="4059"/>
                    <a:pt x="201341" y="4059"/>
                    <a:pt x="182604" y="14927"/>
                  </a:cubicBezTo>
                  <a:cubicBezTo>
                    <a:pt x="171584" y="21664"/>
                    <a:pt x="157697" y="21664"/>
                    <a:pt x="146676" y="14927"/>
                  </a:cubicBezTo>
                  <a:cubicBezTo>
                    <a:pt x="127940" y="4059"/>
                    <a:pt x="104784" y="4059"/>
                    <a:pt x="86048" y="14927"/>
                  </a:cubicBezTo>
                  <a:cubicBezTo>
                    <a:pt x="75018" y="21664"/>
                    <a:pt x="61150" y="21664"/>
                    <a:pt x="50120" y="14927"/>
                  </a:cubicBezTo>
                  <a:cubicBezTo>
                    <a:pt x="41021" y="9358"/>
                    <a:pt x="30512" y="6484"/>
                    <a:pt x="19850" y="6754"/>
                  </a:cubicBezTo>
                  <a:cubicBezTo>
                    <a:pt x="12611" y="6754"/>
                    <a:pt x="6737" y="12592"/>
                    <a:pt x="6737" y="19867"/>
                  </a:cubicBezTo>
                  <a:cubicBezTo>
                    <a:pt x="6737" y="27143"/>
                    <a:pt x="12611" y="32981"/>
                    <a:pt x="19850" y="32981"/>
                  </a:cubicBezTo>
                  <a:cubicBezTo>
                    <a:pt x="26200" y="32801"/>
                    <a:pt x="32470" y="34508"/>
                    <a:pt x="37814" y="37921"/>
                  </a:cubicBezTo>
                  <a:cubicBezTo>
                    <a:pt x="56551" y="48790"/>
                    <a:pt x="79707" y="48790"/>
                    <a:pt x="98443" y="37921"/>
                  </a:cubicBezTo>
                  <a:cubicBezTo>
                    <a:pt x="103769" y="34418"/>
                    <a:pt x="110048" y="32711"/>
                    <a:pt x="116407" y="32981"/>
                  </a:cubicBezTo>
                  <a:cubicBezTo>
                    <a:pt x="122757" y="32711"/>
                    <a:pt x="129036" y="34508"/>
                    <a:pt x="134371" y="37921"/>
                  </a:cubicBezTo>
                  <a:cubicBezTo>
                    <a:pt x="143497" y="43490"/>
                    <a:pt x="154033" y="46364"/>
                    <a:pt x="164730" y="46095"/>
                  </a:cubicBezTo>
                  <a:cubicBezTo>
                    <a:pt x="175392" y="46274"/>
                    <a:pt x="185883" y="43490"/>
                    <a:pt x="195000" y="37921"/>
                  </a:cubicBezTo>
                  <a:cubicBezTo>
                    <a:pt x="206030" y="31185"/>
                    <a:pt x="219897" y="31185"/>
                    <a:pt x="230928" y="37921"/>
                  </a:cubicBezTo>
                  <a:cubicBezTo>
                    <a:pt x="249664" y="48790"/>
                    <a:pt x="272820" y="48790"/>
                    <a:pt x="291556" y="37921"/>
                  </a:cubicBezTo>
                  <a:cubicBezTo>
                    <a:pt x="296891" y="34508"/>
                    <a:pt x="303170" y="32711"/>
                    <a:pt x="309520" y="32981"/>
                  </a:cubicBezTo>
                  <a:cubicBezTo>
                    <a:pt x="316760" y="32981"/>
                    <a:pt x="322634" y="27143"/>
                    <a:pt x="322634" y="19867"/>
                  </a:cubicBezTo>
                  <a:cubicBezTo>
                    <a:pt x="322634" y="12592"/>
                    <a:pt x="316760" y="6754"/>
                    <a:pt x="309520" y="67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1F3E07B9-2797-470C-9B87-BAA1CC3BC630}"/>
                </a:ext>
              </a:extLst>
            </p:cNvPr>
            <p:cNvSpPr/>
            <p:nvPr/>
          </p:nvSpPr>
          <p:spPr>
            <a:xfrm>
              <a:off x="4784715" y="9010013"/>
              <a:ext cx="323352" cy="44910"/>
            </a:xfrm>
            <a:custGeom>
              <a:avLst/>
              <a:gdLst>
                <a:gd name="connsiteX0" fmla="*/ 19850 w 323352"/>
                <a:gd name="connsiteY0" fmla="*/ 32981 h 44910"/>
                <a:gd name="connsiteX1" fmla="*/ 37814 w 323352"/>
                <a:gd name="connsiteY1" fmla="*/ 37922 h 44910"/>
                <a:gd name="connsiteX2" fmla="*/ 98442 w 323352"/>
                <a:gd name="connsiteY2" fmla="*/ 37922 h 44910"/>
                <a:gd name="connsiteX3" fmla="*/ 116406 w 323352"/>
                <a:gd name="connsiteY3" fmla="*/ 32981 h 44910"/>
                <a:gd name="connsiteX4" fmla="*/ 134370 w 323352"/>
                <a:gd name="connsiteY4" fmla="*/ 37922 h 44910"/>
                <a:gd name="connsiteX5" fmla="*/ 164730 w 323352"/>
                <a:gd name="connsiteY5" fmla="*/ 46095 h 44910"/>
                <a:gd name="connsiteX6" fmla="*/ 194999 w 323352"/>
                <a:gd name="connsiteY6" fmla="*/ 37922 h 44910"/>
                <a:gd name="connsiteX7" fmla="*/ 230927 w 323352"/>
                <a:gd name="connsiteY7" fmla="*/ 37922 h 44910"/>
                <a:gd name="connsiteX8" fmla="*/ 291556 w 323352"/>
                <a:gd name="connsiteY8" fmla="*/ 37922 h 44910"/>
                <a:gd name="connsiteX9" fmla="*/ 309520 w 323352"/>
                <a:gd name="connsiteY9" fmla="*/ 32981 h 44910"/>
                <a:gd name="connsiteX10" fmla="*/ 322634 w 323352"/>
                <a:gd name="connsiteY10" fmla="*/ 19868 h 44910"/>
                <a:gd name="connsiteX11" fmla="*/ 309520 w 323352"/>
                <a:gd name="connsiteY11" fmla="*/ 6754 h 44910"/>
                <a:gd name="connsiteX12" fmla="*/ 279161 w 323352"/>
                <a:gd name="connsiteY12" fmla="*/ 14928 h 44910"/>
                <a:gd name="connsiteX13" fmla="*/ 243233 w 323352"/>
                <a:gd name="connsiteY13" fmla="*/ 14928 h 44910"/>
                <a:gd name="connsiteX14" fmla="*/ 182604 w 323352"/>
                <a:gd name="connsiteY14" fmla="*/ 14928 h 44910"/>
                <a:gd name="connsiteX15" fmla="*/ 146676 w 323352"/>
                <a:gd name="connsiteY15" fmla="*/ 14928 h 44910"/>
                <a:gd name="connsiteX16" fmla="*/ 86048 w 323352"/>
                <a:gd name="connsiteY16" fmla="*/ 14928 h 44910"/>
                <a:gd name="connsiteX17" fmla="*/ 50120 w 323352"/>
                <a:gd name="connsiteY17" fmla="*/ 14928 h 44910"/>
                <a:gd name="connsiteX18" fmla="*/ 19850 w 323352"/>
                <a:gd name="connsiteY18" fmla="*/ 6754 h 44910"/>
                <a:gd name="connsiteX19" fmla="*/ 6737 w 323352"/>
                <a:gd name="connsiteY19" fmla="*/ 19868 h 44910"/>
                <a:gd name="connsiteX20" fmla="*/ 19850 w 323352"/>
                <a:gd name="connsiteY20" fmla="*/ 3298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352" h="44910">
                  <a:moveTo>
                    <a:pt x="19850" y="32981"/>
                  </a:moveTo>
                  <a:cubicBezTo>
                    <a:pt x="26200" y="32802"/>
                    <a:pt x="32470" y="34508"/>
                    <a:pt x="37814" y="37922"/>
                  </a:cubicBezTo>
                  <a:cubicBezTo>
                    <a:pt x="56550" y="48790"/>
                    <a:pt x="79706" y="48790"/>
                    <a:pt x="98442" y="37922"/>
                  </a:cubicBezTo>
                  <a:cubicBezTo>
                    <a:pt x="103769" y="34419"/>
                    <a:pt x="110048" y="32712"/>
                    <a:pt x="116406" y="32981"/>
                  </a:cubicBezTo>
                  <a:cubicBezTo>
                    <a:pt x="122757" y="32712"/>
                    <a:pt x="129026" y="34508"/>
                    <a:pt x="134370" y="37922"/>
                  </a:cubicBezTo>
                  <a:cubicBezTo>
                    <a:pt x="143497" y="43490"/>
                    <a:pt x="154032" y="46365"/>
                    <a:pt x="164730" y="46095"/>
                  </a:cubicBezTo>
                  <a:cubicBezTo>
                    <a:pt x="175391" y="46275"/>
                    <a:pt x="185883" y="43490"/>
                    <a:pt x="194999" y="37922"/>
                  </a:cubicBezTo>
                  <a:cubicBezTo>
                    <a:pt x="206029" y="31185"/>
                    <a:pt x="219897" y="31185"/>
                    <a:pt x="230927" y="37922"/>
                  </a:cubicBezTo>
                  <a:cubicBezTo>
                    <a:pt x="249664" y="48790"/>
                    <a:pt x="272819" y="48790"/>
                    <a:pt x="291556" y="37922"/>
                  </a:cubicBezTo>
                  <a:cubicBezTo>
                    <a:pt x="296891" y="34508"/>
                    <a:pt x="303170" y="32712"/>
                    <a:pt x="309520" y="32981"/>
                  </a:cubicBezTo>
                  <a:cubicBezTo>
                    <a:pt x="316759" y="32981"/>
                    <a:pt x="322634" y="27143"/>
                    <a:pt x="322634" y="19868"/>
                  </a:cubicBezTo>
                  <a:cubicBezTo>
                    <a:pt x="322634" y="12592"/>
                    <a:pt x="316759" y="6754"/>
                    <a:pt x="309520" y="6754"/>
                  </a:cubicBezTo>
                  <a:cubicBezTo>
                    <a:pt x="298831" y="6574"/>
                    <a:pt x="288295" y="9358"/>
                    <a:pt x="279161" y="14928"/>
                  </a:cubicBezTo>
                  <a:cubicBezTo>
                    <a:pt x="268131" y="21664"/>
                    <a:pt x="254263" y="21664"/>
                    <a:pt x="243233" y="14928"/>
                  </a:cubicBezTo>
                  <a:cubicBezTo>
                    <a:pt x="224496" y="4059"/>
                    <a:pt x="201341" y="4059"/>
                    <a:pt x="182604" y="14928"/>
                  </a:cubicBezTo>
                  <a:cubicBezTo>
                    <a:pt x="171583" y="21664"/>
                    <a:pt x="157697" y="21664"/>
                    <a:pt x="146676" y="14928"/>
                  </a:cubicBezTo>
                  <a:cubicBezTo>
                    <a:pt x="127939" y="4059"/>
                    <a:pt x="104784" y="4059"/>
                    <a:pt x="86048" y="14928"/>
                  </a:cubicBezTo>
                  <a:cubicBezTo>
                    <a:pt x="75018" y="21664"/>
                    <a:pt x="61149" y="21664"/>
                    <a:pt x="50120" y="14928"/>
                  </a:cubicBezTo>
                  <a:cubicBezTo>
                    <a:pt x="41021" y="9358"/>
                    <a:pt x="30512" y="6485"/>
                    <a:pt x="19850" y="6754"/>
                  </a:cubicBezTo>
                  <a:cubicBezTo>
                    <a:pt x="12611" y="6754"/>
                    <a:pt x="6737" y="12592"/>
                    <a:pt x="6737" y="19868"/>
                  </a:cubicBezTo>
                  <a:cubicBezTo>
                    <a:pt x="6737" y="27143"/>
                    <a:pt x="12611" y="32981"/>
                    <a:pt x="19850" y="329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59DA5CFE-E38A-47DF-AA91-3ECFF1B4D553}"/>
              </a:ext>
            </a:extLst>
          </p:cNvPr>
          <p:cNvGrpSpPr/>
          <p:nvPr/>
        </p:nvGrpSpPr>
        <p:grpSpPr>
          <a:xfrm>
            <a:off x="2060516" y="8787081"/>
            <a:ext cx="323352" cy="321954"/>
            <a:chOff x="2060516" y="8787081"/>
            <a:chExt cx="323352" cy="321954"/>
          </a:xfrm>
        </p:grpSpPr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CB3E80CF-02F2-43B2-BA43-F284027E6F7D}"/>
                </a:ext>
              </a:extLst>
            </p:cNvPr>
            <p:cNvSpPr/>
            <p:nvPr/>
          </p:nvSpPr>
          <p:spPr>
            <a:xfrm>
              <a:off x="2060516" y="9082089"/>
              <a:ext cx="323352" cy="26946"/>
            </a:xfrm>
            <a:custGeom>
              <a:avLst/>
              <a:gdLst>
                <a:gd name="connsiteX0" fmla="*/ 310733 w 323352"/>
                <a:gd name="connsiteY0" fmla="*/ 6804 h 26946"/>
                <a:gd name="connsiteX1" fmla="*/ 15674 w 323352"/>
                <a:gd name="connsiteY1" fmla="*/ 6804 h 26946"/>
                <a:gd name="connsiteX2" fmla="*/ 6782 w 323352"/>
                <a:gd name="connsiteY2" fmla="*/ 17582 h 26946"/>
                <a:gd name="connsiteX3" fmla="*/ 15674 w 323352"/>
                <a:gd name="connsiteY3" fmla="*/ 26475 h 26946"/>
                <a:gd name="connsiteX4" fmla="*/ 310733 w 323352"/>
                <a:gd name="connsiteY4" fmla="*/ 26475 h 26946"/>
                <a:gd name="connsiteX5" fmla="*/ 321512 w 323352"/>
                <a:gd name="connsiteY5" fmla="*/ 17582 h 26946"/>
                <a:gd name="connsiteX6" fmla="*/ 312620 w 323352"/>
                <a:gd name="connsiteY6" fmla="*/ 6804 h 26946"/>
                <a:gd name="connsiteX7" fmla="*/ 310733 w 323352"/>
                <a:gd name="connsiteY7" fmla="*/ 680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26946">
                  <a:moveTo>
                    <a:pt x="310733" y="6804"/>
                  </a:moveTo>
                  <a:lnTo>
                    <a:pt x="15674" y="6804"/>
                  </a:lnTo>
                  <a:cubicBezTo>
                    <a:pt x="10240" y="7343"/>
                    <a:pt x="6261" y="12193"/>
                    <a:pt x="6782" y="17582"/>
                  </a:cubicBezTo>
                  <a:cubicBezTo>
                    <a:pt x="7231" y="22253"/>
                    <a:pt x="10959" y="26025"/>
                    <a:pt x="15674" y="26475"/>
                  </a:cubicBezTo>
                  <a:lnTo>
                    <a:pt x="310733" y="26475"/>
                  </a:lnTo>
                  <a:cubicBezTo>
                    <a:pt x="316168" y="27013"/>
                    <a:pt x="320991" y="22971"/>
                    <a:pt x="321512" y="17582"/>
                  </a:cubicBezTo>
                  <a:cubicBezTo>
                    <a:pt x="322033" y="12193"/>
                    <a:pt x="318045" y="7343"/>
                    <a:pt x="312620" y="6804"/>
                  </a:cubicBezTo>
                  <a:cubicBezTo>
                    <a:pt x="311991" y="6714"/>
                    <a:pt x="311362" y="6714"/>
                    <a:pt x="310733" y="680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E6053A22-1814-49DD-912D-4D8101361E94}"/>
                </a:ext>
              </a:extLst>
            </p:cNvPr>
            <p:cNvSpPr/>
            <p:nvPr/>
          </p:nvSpPr>
          <p:spPr>
            <a:xfrm>
              <a:off x="2086744" y="9049304"/>
              <a:ext cx="269460" cy="26946"/>
            </a:xfrm>
            <a:custGeom>
              <a:avLst/>
              <a:gdLst>
                <a:gd name="connsiteX0" fmla="*/ 15675 w 269460"/>
                <a:gd name="connsiteY0" fmla="*/ 26475 h 26946"/>
                <a:gd name="connsiteX1" fmla="*/ 258189 w 269460"/>
                <a:gd name="connsiteY1" fmla="*/ 26475 h 26946"/>
                <a:gd name="connsiteX2" fmla="*/ 268967 w 269460"/>
                <a:gd name="connsiteY2" fmla="*/ 17582 h 26946"/>
                <a:gd name="connsiteX3" fmla="*/ 260075 w 269460"/>
                <a:gd name="connsiteY3" fmla="*/ 6804 h 26946"/>
                <a:gd name="connsiteX4" fmla="*/ 258189 w 269460"/>
                <a:gd name="connsiteY4" fmla="*/ 6804 h 26946"/>
                <a:gd name="connsiteX5" fmla="*/ 15675 w 269460"/>
                <a:gd name="connsiteY5" fmla="*/ 6804 h 26946"/>
                <a:gd name="connsiteX6" fmla="*/ 6782 w 269460"/>
                <a:gd name="connsiteY6" fmla="*/ 17582 h 26946"/>
                <a:gd name="connsiteX7" fmla="*/ 15675 w 269460"/>
                <a:gd name="connsiteY7" fmla="*/ 26475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0" h="26946">
                  <a:moveTo>
                    <a:pt x="15675" y="26475"/>
                  </a:moveTo>
                  <a:lnTo>
                    <a:pt x="258189" y="26475"/>
                  </a:lnTo>
                  <a:cubicBezTo>
                    <a:pt x="263623" y="27013"/>
                    <a:pt x="268446" y="22971"/>
                    <a:pt x="268967" y="17582"/>
                  </a:cubicBezTo>
                  <a:cubicBezTo>
                    <a:pt x="269488" y="12193"/>
                    <a:pt x="265500" y="7343"/>
                    <a:pt x="260075" y="6804"/>
                  </a:cubicBezTo>
                  <a:cubicBezTo>
                    <a:pt x="259446" y="6714"/>
                    <a:pt x="258818" y="6714"/>
                    <a:pt x="258189" y="6804"/>
                  </a:cubicBezTo>
                  <a:lnTo>
                    <a:pt x="15675" y="6804"/>
                  </a:lnTo>
                  <a:cubicBezTo>
                    <a:pt x="10240" y="7343"/>
                    <a:pt x="6261" y="12193"/>
                    <a:pt x="6782" y="17582"/>
                  </a:cubicBezTo>
                  <a:cubicBezTo>
                    <a:pt x="7231" y="22253"/>
                    <a:pt x="10959" y="26026"/>
                    <a:pt x="15675" y="2647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D0E9600A-3376-451A-B8A6-1D25C7886195}"/>
                </a:ext>
              </a:extLst>
            </p:cNvPr>
            <p:cNvSpPr/>
            <p:nvPr/>
          </p:nvSpPr>
          <p:spPr>
            <a:xfrm>
              <a:off x="2125233" y="8898564"/>
              <a:ext cx="35928" cy="143712"/>
            </a:xfrm>
            <a:custGeom>
              <a:avLst/>
              <a:gdLst>
                <a:gd name="connsiteX0" fmla="*/ 6737 w 35928"/>
                <a:gd name="connsiteY0" fmla="*/ 6737 h 143712"/>
                <a:gd name="connsiteX1" fmla="*/ 32964 w 35928"/>
                <a:gd name="connsiteY1" fmla="*/ 6737 h 143712"/>
                <a:gd name="connsiteX2" fmla="*/ 32964 w 35928"/>
                <a:gd name="connsiteY2" fmla="*/ 144431 h 143712"/>
                <a:gd name="connsiteX3" fmla="*/ 6737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7" y="6737"/>
                  </a:moveTo>
                  <a:lnTo>
                    <a:pt x="32964" y="6737"/>
                  </a:lnTo>
                  <a:lnTo>
                    <a:pt x="32964" y="144431"/>
                  </a:lnTo>
                  <a:lnTo>
                    <a:pt x="6737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1A9526A4-76E5-4EA3-8F6D-EE624ABED4EF}"/>
                </a:ext>
              </a:extLst>
            </p:cNvPr>
            <p:cNvSpPr/>
            <p:nvPr/>
          </p:nvSpPr>
          <p:spPr>
            <a:xfrm>
              <a:off x="2177688" y="8898564"/>
              <a:ext cx="35928" cy="143712"/>
            </a:xfrm>
            <a:custGeom>
              <a:avLst/>
              <a:gdLst>
                <a:gd name="connsiteX0" fmla="*/ 6736 w 35928"/>
                <a:gd name="connsiteY0" fmla="*/ 6737 h 143712"/>
                <a:gd name="connsiteX1" fmla="*/ 32964 w 35928"/>
                <a:gd name="connsiteY1" fmla="*/ 6737 h 143712"/>
                <a:gd name="connsiteX2" fmla="*/ 32964 w 35928"/>
                <a:gd name="connsiteY2" fmla="*/ 144431 h 143712"/>
                <a:gd name="connsiteX3" fmla="*/ 6736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6" y="6737"/>
                  </a:moveTo>
                  <a:lnTo>
                    <a:pt x="32964" y="6737"/>
                  </a:lnTo>
                  <a:lnTo>
                    <a:pt x="32964" y="144431"/>
                  </a:lnTo>
                  <a:lnTo>
                    <a:pt x="6736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C014ABD4-9D07-4265-978B-5E6D76615328}"/>
                </a:ext>
              </a:extLst>
            </p:cNvPr>
            <p:cNvSpPr/>
            <p:nvPr/>
          </p:nvSpPr>
          <p:spPr>
            <a:xfrm>
              <a:off x="2230143" y="8898564"/>
              <a:ext cx="35928" cy="143712"/>
            </a:xfrm>
            <a:custGeom>
              <a:avLst/>
              <a:gdLst>
                <a:gd name="connsiteX0" fmla="*/ 6736 w 35928"/>
                <a:gd name="connsiteY0" fmla="*/ 6737 h 143712"/>
                <a:gd name="connsiteX1" fmla="*/ 32964 w 35928"/>
                <a:gd name="connsiteY1" fmla="*/ 6737 h 143712"/>
                <a:gd name="connsiteX2" fmla="*/ 32964 w 35928"/>
                <a:gd name="connsiteY2" fmla="*/ 144431 h 143712"/>
                <a:gd name="connsiteX3" fmla="*/ 6736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6" y="6737"/>
                  </a:moveTo>
                  <a:lnTo>
                    <a:pt x="32964" y="6737"/>
                  </a:lnTo>
                  <a:lnTo>
                    <a:pt x="32964" y="144431"/>
                  </a:lnTo>
                  <a:lnTo>
                    <a:pt x="6736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1B1AB63-10DB-44D0-8042-A377EDE9B117}"/>
                </a:ext>
              </a:extLst>
            </p:cNvPr>
            <p:cNvSpPr/>
            <p:nvPr/>
          </p:nvSpPr>
          <p:spPr>
            <a:xfrm>
              <a:off x="2282597" y="8898564"/>
              <a:ext cx="35928" cy="143712"/>
            </a:xfrm>
            <a:custGeom>
              <a:avLst/>
              <a:gdLst>
                <a:gd name="connsiteX0" fmla="*/ 6737 w 35928"/>
                <a:gd name="connsiteY0" fmla="*/ 6737 h 143712"/>
                <a:gd name="connsiteX1" fmla="*/ 32964 w 35928"/>
                <a:gd name="connsiteY1" fmla="*/ 6737 h 143712"/>
                <a:gd name="connsiteX2" fmla="*/ 32964 w 35928"/>
                <a:gd name="connsiteY2" fmla="*/ 144431 h 143712"/>
                <a:gd name="connsiteX3" fmla="*/ 6737 w 35928"/>
                <a:gd name="connsiteY3" fmla="*/ 144431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143712">
                  <a:moveTo>
                    <a:pt x="6737" y="6737"/>
                  </a:moveTo>
                  <a:lnTo>
                    <a:pt x="32964" y="6737"/>
                  </a:lnTo>
                  <a:lnTo>
                    <a:pt x="32964" y="144431"/>
                  </a:lnTo>
                  <a:lnTo>
                    <a:pt x="6737" y="1444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318D40DD-4AF0-4F12-B780-4D1B0258588A}"/>
                </a:ext>
              </a:extLst>
            </p:cNvPr>
            <p:cNvSpPr/>
            <p:nvPr/>
          </p:nvSpPr>
          <p:spPr>
            <a:xfrm>
              <a:off x="2087581" y="8787081"/>
              <a:ext cx="269460" cy="107784"/>
            </a:xfrm>
            <a:custGeom>
              <a:avLst/>
              <a:gdLst>
                <a:gd name="connsiteX0" fmla="*/ 13310 w 269460"/>
                <a:gd name="connsiteY0" fmla="*/ 105105 h 107784"/>
                <a:gd name="connsiteX1" fmla="*/ 259058 w 269460"/>
                <a:gd name="connsiteY1" fmla="*/ 105105 h 107784"/>
                <a:gd name="connsiteX2" fmla="*/ 265812 w 269460"/>
                <a:gd name="connsiteY2" fmla="*/ 98566 h 107784"/>
                <a:gd name="connsiteX3" fmla="*/ 262651 w 269460"/>
                <a:gd name="connsiteY3" fmla="*/ 92800 h 107784"/>
                <a:gd name="connsiteX4" fmla="*/ 139957 w 269460"/>
                <a:gd name="connsiteY4" fmla="*/ 7740 h 107784"/>
                <a:gd name="connsiteX5" fmla="*/ 132771 w 269460"/>
                <a:gd name="connsiteY5" fmla="*/ 7740 h 107784"/>
                <a:gd name="connsiteX6" fmla="*/ 9897 w 269460"/>
                <a:gd name="connsiteY6" fmla="*/ 92800 h 107784"/>
                <a:gd name="connsiteX7" fmla="*/ 7724 w 269460"/>
                <a:gd name="connsiteY7" fmla="*/ 101944 h 107784"/>
                <a:gd name="connsiteX8" fmla="*/ 13310 w 269460"/>
                <a:gd name="connsiteY8" fmla="*/ 105105 h 107784"/>
                <a:gd name="connsiteX9" fmla="*/ 136184 w 269460"/>
                <a:gd name="connsiteY9" fmla="*/ 46094 h 107784"/>
                <a:gd name="connsiteX10" fmla="*/ 155855 w 269460"/>
                <a:gd name="connsiteY10" fmla="*/ 65764 h 107784"/>
                <a:gd name="connsiteX11" fmla="*/ 136184 w 269460"/>
                <a:gd name="connsiteY11" fmla="*/ 85435 h 107784"/>
                <a:gd name="connsiteX12" fmla="*/ 116514 w 269460"/>
                <a:gd name="connsiteY12" fmla="*/ 65764 h 107784"/>
                <a:gd name="connsiteX13" fmla="*/ 136184 w 269460"/>
                <a:gd name="connsiteY13" fmla="*/ 46094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9460" h="107784">
                  <a:moveTo>
                    <a:pt x="13310" y="105105"/>
                  </a:moveTo>
                  <a:lnTo>
                    <a:pt x="259058" y="105105"/>
                  </a:lnTo>
                  <a:cubicBezTo>
                    <a:pt x="262732" y="105168"/>
                    <a:pt x="265750" y="102240"/>
                    <a:pt x="265812" y="98566"/>
                  </a:cubicBezTo>
                  <a:cubicBezTo>
                    <a:pt x="265848" y="96222"/>
                    <a:pt x="264645" y="94031"/>
                    <a:pt x="262651" y="92800"/>
                  </a:cubicBezTo>
                  <a:lnTo>
                    <a:pt x="139957" y="7740"/>
                  </a:lnTo>
                  <a:cubicBezTo>
                    <a:pt x="137747" y="6402"/>
                    <a:pt x="134981" y="6402"/>
                    <a:pt x="132771" y="7740"/>
                  </a:cubicBezTo>
                  <a:lnTo>
                    <a:pt x="9897" y="92800"/>
                  </a:lnTo>
                  <a:cubicBezTo>
                    <a:pt x="6771" y="94722"/>
                    <a:pt x="5801" y="98818"/>
                    <a:pt x="7724" y="101944"/>
                  </a:cubicBezTo>
                  <a:cubicBezTo>
                    <a:pt x="8918" y="103884"/>
                    <a:pt x="11029" y="105079"/>
                    <a:pt x="13310" y="105105"/>
                  </a:cubicBezTo>
                  <a:close/>
                  <a:moveTo>
                    <a:pt x="136184" y="46094"/>
                  </a:moveTo>
                  <a:cubicBezTo>
                    <a:pt x="147052" y="46094"/>
                    <a:pt x="155855" y="54896"/>
                    <a:pt x="155855" y="65764"/>
                  </a:cubicBezTo>
                  <a:cubicBezTo>
                    <a:pt x="155855" y="76633"/>
                    <a:pt x="147052" y="85435"/>
                    <a:pt x="136184" y="85435"/>
                  </a:cubicBezTo>
                  <a:cubicBezTo>
                    <a:pt x="125316" y="85435"/>
                    <a:pt x="116514" y="76633"/>
                    <a:pt x="116514" y="65764"/>
                  </a:cubicBezTo>
                  <a:cubicBezTo>
                    <a:pt x="116514" y="54896"/>
                    <a:pt x="125316" y="46094"/>
                    <a:pt x="136184" y="460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39198A00-7991-40C6-9E53-8ADEAD327E4D}"/>
              </a:ext>
            </a:extLst>
          </p:cNvPr>
          <p:cNvSpPr/>
          <p:nvPr/>
        </p:nvSpPr>
        <p:spPr>
          <a:xfrm>
            <a:off x="2448944" y="8787367"/>
            <a:ext cx="323352" cy="323352"/>
          </a:xfrm>
          <a:custGeom>
            <a:avLst/>
            <a:gdLst>
              <a:gd name="connsiteX0" fmla="*/ 310957 w 323352"/>
              <a:gd name="connsiteY0" fmla="*/ 166077 h 323352"/>
              <a:gd name="connsiteX1" fmla="*/ 190329 w 323352"/>
              <a:gd name="connsiteY1" fmla="*/ 98263 h 323352"/>
              <a:gd name="connsiteX2" fmla="*/ 190329 w 323352"/>
              <a:gd name="connsiteY2" fmla="*/ 32964 h 323352"/>
              <a:gd name="connsiteX3" fmla="*/ 164101 w 323352"/>
              <a:gd name="connsiteY3" fmla="*/ 6737 h 323352"/>
              <a:gd name="connsiteX4" fmla="*/ 137874 w 323352"/>
              <a:gd name="connsiteY4" fmla="*/ 32964 h 323352"/>
              <a:gd name="connsiteX5" fmla="*/ 137874 w 323352"/>
              <a:gd name="connsiteY5" fmla="*/ 98532 h 323352"/>
              <a:gd name="connsiteX6" fmla="*/ 15090 w 323352"/>
              <a:gd name="connsiteY6" fmla="*/ 167694 h 323352"/>
              <a:gd name="connsiteX7" fmla="*/ 6737 w 323352"/>
              <a:gd name="connsiteY7" fmla="*/ 183682 h 323352"/>
              <a:gd name="connsiteX8" fmla="*/ 26407 w 323352"/>
              <a:gd name="connsiteY8" fmla="*/ 203352 h 323352"/>
              <a:gd name="connsiteX9" fmla="*/ 32425 w 323352"/>
              <a:gd name="connsiteY9" fmla="*/ 202364 h 323352"/>
              <a:gd name="connsiteX10" fmla="*/ 137874 w 323352"/>
              <a:gd name="connsiteY10" fmla="*/ 170388 h 323352"/>
              <a:gd name="connsiteX11" fmla="*/ 137874 w 323352"/>
              <a:gd name="connsiteY11" fmla="*/ 269191 h 323352"/>
              <a:gd name="connsiteX12" fmla="*/ 98173 w 323352"/>
              <a:gd name="connsiteY12" fmla="*/ 297484 h 323352"/>
              <a:gd name="connsiteX13" fmla="*/ 95209 w 323352"/>
              <a:gd name="connsiteY13" fmla="*/ 299999 h 323352"/>
              <a:gd name="connsiteX14" fmla="*/ 91976 w 323352"/>
              <a:gd name="connsiteY14" fmla="*/ 308981 h 323352"/>
              <a:gd name="connsiteX15" fmla="*/ 105090 w 323352"/>
              <a:gd name="connsiteY15" fmla="*/ 322095 h 323352"/>
              <a:gd name="connsiteX16" fmla="*/ 107066 w 323352"/>
              <a:gd name="connsiteY16" fmla="*/ 322095 h 323352"/>
              <a:gd name="connsiteX17" fmla="*/ 164101 w 323352"/>
              <a:gd name="connsiteY17" fmla="*/ 303322 h 323352"/>
              <a:gd name="connsiteX18" fmla="*/ 217994 w 323352"/>
              <a:gd name="connsiteY18" fmla="*/ 321286 h 323352"/>
              <a:gd name="connsiteX19" fmla="*/ 222754 w 323352"/>
              <a:gd name="connsiteY19" fmla="*/ 322185 h 323352"/>
              <a:gd name="connsiteX20" fmla="*/ 235868 w 323352"/>
              <a:gd name="connsiteY20" fmla="*/ 309071 h 323352"/>
              <a:gd name="connsiteX21" fmla="*/ 233173 w 323352"/>
              <a:gd name="connsiteY21" fmla="*/ 301166 h 323352"/>
              <a:gd name="connsiteX22" fmla="*/ 229670 w 323352"/>
              <a:gd name="connsiteY22" fmla="*/ 298023 h 323352"/>
              <a:gd name="connsiteX23" fmla="*/ 189969 w 323352"/>
              <a:gd name="connsiteY23" fmla="*/ 269729 h 323352"/>
              <a:gd name="connsiteX24" fmla="*/ 189969 w 323352"/>
              <a:gd name="connsiteY24" fmla="*/ 170927 h 323352"/>
              <a:gd name="connsiteX25" fmla="*/ 294700 w 323352"/>
              <a:gd name="connsiteY25" fmla="*/ 202454 h 323352"/>
              <a:gd name="connsiteX26" fmla="*/ 301436 w 323352"/>
              <a:gd name="connsiteY26" fmla="*/ 203712 h 323352"/>
              <a:gd name="connsiteX27" fmla="*/ 320963 w 323352"/>
              <a:gd name="connsiteY27" fmla="*/ 183898 h 323352"/>
              <a:gd name="connsiteX28" fmla="*/ 310418 w 323352"/>
              <a:gd name="connsiteY28" fmla="*/ 166616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3352" h="323352">
                <a:moveTo>
                  <a:pt x="310957" y="166077"/>
                </a:moveTo>
                <a:lnTo>
                  <a:pt x="190329" y="98263"/>
                </a:lnTo>
                <a:lnTo>
                  <a:pt x="190329" y="32964"/>
                </a:lnTo>
                <a:cubicBezTo>
                  <a:pt x="190329" y="18476"/>
                  <a:pt x="178589" y="6737"/>
                  <a:pt x="164101" y="6737"/>
                </a:cubicBezTo>
                <a:cubicBezTo>
                  <a:pt x="149613" y="6737"/>
                  <a:pt x="137874" y="18476"/>
                  <a:pt x="137874" y="32964"/>
                </a:cubicBezTo>
                <a:lnTo>
                  <a:pt x="137874" y="98532"/>
                </a:lnTo>
                <a:lnTo>
                  <a:pt x="15090" y="167694"/>
                </a:lnTo>
                <a:cubicBezTo>
                  <a:pt x="9844" y="171323"/>
                  <a:pt x="6727" y="177305"/>
                  <a:pt x="6737" y="183682"/>
                </a:cubicBezTo>
                <a:cubicBezTo>
                  <a:pt x="6737" y="194550"/>
                  <a:pt x="15539" y="203352"/>
                  <a:pt x="26407" y="203352"/>
                </a:cubicBezTo>
                <a:cubicBezTo>
                  <a:pt x="28455" y="203352"/>
                  <a:pt x="30485" y="202993"/>
                  <a:pt x="32425" y="202364"/>
                </a:cubicBezTo>
                <a:lnTo>
                  <a:pt x="137874" y="170388"/>
                </a:lnTo>
                <a:lnTo>
                  <a:pt x="137874" y="269191"/>
                </a:lnTo>
                <a:lnTo>
                  <a:pt x="98173" y="297484"/>
                </a:lnTo>
                <a:cubicBezTo>
                  <a:pt x="97033" y="298113"/>
                  <a:pt x="96027" y="299011"/>
                  <a:pt x="95209" y="299999"/>
                </a:cubicBezTo>
                <a:cubicBezTo>
                  <a:pt x="92991" y="302424"/>
                  <a:pt x="91832" y="305657"/>
                  <a:pt x="91976" y="308981"/>
                </a:cubicBezTo>
                <a:cubicBezTo>
                  <a:pt x="92021" y="316167"/>
                  <a:pt x="97868" y="322005"/>
                  <a:pt x="105090" y="322095"/>
                </a:cubicBezTo>
                <a:lnTo>
                  <a:pt x="107066" y="322095"/>
                </a:lnTo>
                <a:lnTo>
                  <a:pt x="164101" y="303322"/>
                </a:lnTo>
                <a:lnTo>
                  <a:pt x="217994" y="321286"/>
                </a:lnTo>
                <a:cubicBezTo>
                  <a:pt x="219520" y="321825"/>
                  <a:pt x="221128" y="322185"/>
                  <a:pt x="222754" y="322185"/>
                </a:cubicBezTo>
                <a:cubicBezTo>
                  <a:pt x="229975" y="322095"/>
                  <a:pt x="235823" y="316256"/>
                  <a:pt x="235868" y="309071"/>
                </a:cubicBezTo>
                <a:cubicBezTo>
                  <a:pt x="235868" y="306196"/>
                  <a:pt x="234924" y="303412"/>
                  <a:pt x="233173" y="301166"/>
                </a:cubicBezTo>
                <a:cubicBezTo>
                  <a:pt x="232248" y="299909"/>
                  <a:pt x="231053" y="298831"/>
                  <a:pt x="229670" y="298023"/>
                </a:cubicBezTo>
                <a:lnTo>
                  <a:pt x="189969" y="269729"/>
                </a:lnTo>
                <a:lnTo>
                  <a:pt x="189969" y="170927"/>
                </a:lnTo>
                <a:lnTo>
                  <a:pt x="294700" y="202454"/>
                </a:lnTo>
                <a:cubicBezTo>
                  <a:pt x="296846" y="203263"/>
                  <a:pt x="299128" y="203712"/>
                  <a:pt x="301436" y="203712"/>
                </a:cubicBezTo>
                <a:cubicBezTo>
                  <a:pt x="312296" y="203622"/>
                  <a:pt x="321044" y="194730"/>
                  <a:pt x="320963" y="183898"/>
                </a:cubicBezTo>
                <a:cubicBezTo>
                  <a:pt x="320909" y="176631"/>
                  <a:pt x="316858" y="169984"/>
                  <a:pt x="310418" y="166616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6" name="Freeform: Shape 535">
            <a:extLst>
              <a:ext uri="{FF2B5EF4-FFF2-40B4-BE49-F238E27FC236}">
                <a16:creationId xmlns:a16="http://schemas.microsoft.com/office/drawing/2014/main" id="{F0A230CD-C218-4644-8CA5-949E695B9226}"/>
              </a:ext>
            </a:extLst>
          </p:cNvPr>
          <p:cNvSpPr/>
          <p:nvPr/>
        </p:nvSpPr>
        <p:spPr>
          <a:xfrm>
            <a:off x="2837326" y="8787056"/>
            <a:ext cx="323352" cy="323352"/>
          </a:xfrm>
          <a:custGeom>
            <a:avLst/>
            <a:gdLst>
              <a:gd name="connsiteX0" fmla="*/ 309250 w 323352"/>
              <a:gd name="connsiteY0" fmla="*/ 176987 h 323352"/>
              <a:gd name="connsiteX1" fmla="*/ 296137 w 323352"/>
              <a:gd name="connsiteY1" fmla="*/ 190101 h 323352"/>
              <a:gd name="connsiteX2" fmla="*/ 296137 w 323352"/>
              <a:gd name="connsiteY2" fmla="*/ 209771 h 323352"/>
              <a:gd name="connsiteX3" fmla="*/ 217454 w 323352"/>
              <a:gd name="connsiteY3" fmla="*/ 150759 h 323352"/>
              <a:gd name="connsiteX4" fmla="*/ 217454 w 323352"/>
              <a:gd name="connsiteY4" fmla="*/ 121119 h 323352"/>
              <a:gd name="connsiteX5" fmla="*/ 201017 w 323352"/>
              <a:gd name="connsiteY5" fmla="*/ 104861 h 323352"/>
              <a:gd name="connsiteX6" fmla="*/ 191227 w 323352"/>
              <a:gd name="connsiteY6" fmla="*/ 108185 h 323352"/>
              <a:gd name="connsiteX7" fmla="*/ 191227 w 323352"/>
              <a:gd name="connsiteY7" fmla="*/ 76209 h 323352"/>
              <a:gd name="connsiteX8" fmla="*/ 189610 w 323352"/>
              <a:gd name="connsiteY8" fmla="*/ 69203 h 323352"/>
              <a:gd name="connsiteX9" fmla="*/ 171646 w 323352"/>
              <a:gd name="connsiteY9" fmla="*/ 11628 h 323352"/>
              <a:gd name="connsiteX10" fmla="*/ 161622 w 323352"/>
              <a:gd name="connsiteY10" fmla="*/ 7281 h 323352"/>
              <a:gd name="connsiteX11" fmla="*/ 157275 w 323352"/>
              <a:gd name="connsiteY11" fmla="*/ 11628 h 323352"/>
              <a:gd name="connsiteX12" fmla="*/ 139311 w 323352"/>
              <a:gd name="connsiteY12" fmla="*/ 69203 h 323352"/>
              <a:gd name="connsiteX13" fmla="*/ 137874 w 323352"/>
              <a:gd name="connsiteY13" fmla="*/ 76478 h 323352"/>
              <a:gd name="connsiteX14" fmla="*/ 137874 w 323352"/>
              <a:gd name="connsiteY14" fmla="*/ 108454 h 323352"/>
              <a:gd name="connsiteX15" fmla="*/ 128083 w 323352"/>
              <a:gd name="connsiteY15" fmla="*/ 105131 h 323352"/>
              <a:gd name="connsiteX16" fmla="*/ 111646 w 323352"/>
              <a:gd name="connsiteY16" fmla="*/ 121388 h 323352"/>
              <a:gd name="connsiteX17" fmla="*/ 111646 w 323352"/>
              <a:gd name="connsiteY17" fmla="*/ 121388 h 323352"/>
              <a:gd name="connsiteX18" fmla="*/ 111646 w 323352"/>
              <a:gd name="connsiteY18" fmla="*/ 151029 h 323352"/>
              <a:gd name="connsiteX19" fmla="*/ 32964 w 323352"/>
              <a:gd name="connsiteY19" fmla="*/ 210040 h 323352"/>
              <a:gd name="connsiteX20" fmla="*/ 32964 w 323352"/>
              <a:gd name="connsiteY20" fmla="*/ 190370 h 323352"/>
              <a:gd name="connsiteX21" fmla="*/ 19850 w 323352"/>
              <a:gd name="connsiteY21" fmla="*/ 177256 h 323352"/>
              <a:gd name="connsiteX22" fmla="*/ 6737 w 323352"/>
              <a:gd name="connsiteY22" fmla="*/ 190370 h 323352"/>
              <a:gd name="connsiteX23" fmla="*/ 6737 w 323352"/>
              <a:gd name="connsiteY23" fmla="*/ 282166 h 323352"/>
              <a:gd name="connsiteX24" fmla="*/ 19850 w 323352"/>
              <a:gd name="connsiteY24" fmla="*/ 295280 h 323352"/>
              <a:gd name="connsiteX25" fmla="*/ 32964 w 323352"/>
              <a:gd name="connsiteY25" fmla="*/ 282166 h 323352"/>
              <a:gd name="connsiteX26" fmla="*/ 32964 w 323352"/>
              <a:gd name="connsiteY26" fmla="*/ 269052 h 323352"/>
              <a:gd name="connsiteX27" fmla="*/ 137874 w 323352"/>
              <a:gd name="connsiteY27" fmla="*/ 242825 h 323352"/>
              <a:gd name="connsiteX28" fmla="*/ 137874 w 323352"/>
              <a:gd name="connsiteY28" fmla="*/ 275789 h 323352"/>
              <a:gd name="connsiteX29" fmla="*/ 108682 w 323352"/>
              <a:gd name="connsiteY29" fmla="*/ 300759 h 323352"/>
              <a:gd name="connsiteX30" fmla="*/ 108835 w 323352"/>
              <a:gd name="connsiteY30" fmla="*/ 318184 h 323352"/>
              <a:gd name="connsiteX31" fmla="*/ 117664 w 323352"/>
              <a:gd name="connsiteY31" fmla="*/ 321687 h 323352"/>
              <a:gd name="connsiteX32" fmla="*/ 164281 w 323352"/>
              <a:gd name="connsiteY32" fmla="*/ 315130 h 323352"/>
              <a:gd name="connsiteX33" fmla="*/ 211167 w 323352"/>
              <a:gd name="connsiteY33" fmla="*/ 321687 h 323352"/>
              <a:gd name="connsiteX34" fmla="*/ 223805 w 323352"/>
              <a:gd name="connsiteY34" fmla="*/ 309920 h 323352"/>
              <a:gd name="connsiteX35" fmla="*/ 220149 w 323352"/>
              <a:gd name="connsiteY35" fmla="*/ 300759 h 323352"/>
              <a:gd name="connsiteX36" fmla="*/ 190957 w 323352"/>
              <a:gd name="connsiteY36" fmla="*/ 275789 h 323352"/>
              <a:gd name="connsiteX37" fmla="*/ 190957 w 323352"/>
              <a:gd name="connsiteY37" fmla="*/ 243004 h 323352"/>
              <a:gd name="connsiteX38" fmla="*/ 295867 w 323352"/>
              <a:gd name="connsiteY38" fmla="*/ 269232 h 323352"/>
              <a:gd name="connsiteX39" fmla="*/ 295867 w 323352"/>
              <a:gd name="connsiteY39" fmla="*/ 282345 h 323352"/>
              <a:gd name="connsiteX40" fmla="*/ 308981 w 323352"/>
              <a:gd name="connsiteY40" fmla="*/ 295459 h 323352"/>
              <a:gd name="connsiteX41" fmla="*/ 322095 w 323352"/>
              <a:gd name="connsiteY41" fmla="*/ 282345 h 323352"/>
              <a:gd name="connsiteX42" fmla="*/ 322095 w 323352"/>
              <a:gd name="connsiteY42" fmla="*/ 190370 h 323352"/>
              <a:gd name="connsiteX43" fmla="*/ 309260 w 323352"/>
              <a:gd name="connsiteY43" fmla="*/ 176987 h 323352"/>
              <a:gd name="connsiteX44" fmla="*/ 309250 w 323352"/>
              <a:gd name="connsiteY44" fmla="*/ 176987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23352" h="323352">
                <a:moveTo>
                  <a:pt x="309250" y="176987"/>
                </a:moveTo>
                <a:cubicBezTo>
                  <a:pt x="302011" y="176987"/>
                  <a:pt x="296137" y="182861"/>
                  <a:pt x="296137" y="190101"/>
                </a:cubicBezTo>
                <a:lnTo>
                  <a:pt x="296137" y="209771"/>
                </a:lnTo>
                <a:lnTo>
                  <a:pt x="217454" y="150759"/>
                </a:lnTo>
                <a:lnTo>
                  <a:pt x="217454" y="121119"/>
                </a:lnTo>
                <a:cubicBezTo>
                  <a:pt x="217409" y="112092"/>
                  <a:pt x="210044" y="104816"/>
                  <a:pt x="201017" y="104861"/>
                </a:cubicBezTo>
                <a:cubicBezTo>
                  <a:pt x="197478" y="104879"/>
                  <a:pt x="194047" y="106047"/>
                  <a:pt x="191227" y="108185"/>
                </a:cubicBezTo>
                <a:lnTo>
                  <a:pt x="191227" y="76209"/>
                </a:lnTo>
                <a:cubicBezTo>
                  <a:pt x="191110" y="73792"/>
                  <a:pt x="190562" y="71421"/>
                  <a:pt x="189610" y="69203"/>
                </a:cubicBezTo>
                <a:lnTo>
                  <a:pt x="171646" y="11628"/>
                </a:lnTo>
                <a:cubicBezTo>
                  <a:pt x="170083" y="7658"/>
                  <a:pt x="165592" y="5709"/>
                  <a:pt x="161622" y="7281"/>
                </a:cubicBezTo>
                <a:cubicBezTo>
                  <a:pt x="159637" y="8062"/>
                  <a:pt x="158056" y="9634"/>
                  <a:pt x="157275" y="11628"/>
                </a:cubicBezTo>
                <a:lnTo>
                  <a:pt x="139311" y="69203"/>
                </a:lnTo>
                <a:cubicBezTo>
                  <a:pt x="138341" y="71502"/>
                  <a:pt x="137856" y="73981"/>
                  <a:pt x="137874" y="76478"/>
                </a:cubicBezTo>
                <a:lnTo>
                  <a:pt x="137874" y="108454"/>
                </a:lnTo>
                <a:cubicBezTo>
                  <a:pt x="135062" y="106298"/>
                  <a:pt x="131622" y="105131"/>
                  <a:pt x="128083" y="105131"/>
                </a:cubicBezTo>
                <a:cubicBezTo>
                  <a:pt x="119056" y="105077"/>
                  <a:pt x="111700" y="112361"/>
                  <a:pt x="111646" y="121388"/>
                </a:cubicBezTo>
                <a:cubicBezTo>
                  <a:pt x="111646" y="121388"/>
                  <a:pt x="111646" y="121388"/>
                  <a:pt x="111646" y="121388"/>
                </a:cubicBezTo>
                <a:lnTo>
                  <a:pt x="111646" y="151029"/>
                </a:lnTo>
                <a:lnTo>
                  <a:pt x="32964" y="210040"/>
                </a:lnTo>
                <a:lnTo>
                  <a:pt x="32964" y="190370"/>
                </a:lnTo>
                <a:cubicBezTo>
                  <a:pt x="32964" y="183131"/>
                  <a:pt x="27090" y="177256"/>
                  <a:pt x="19850" y="177256"/>
                </a:cubicBezTo>
                <a:cubicBezTo>
                  <a:pt x="12611" y="177256"/>
                  <a:pt x="6737" y="183131"/>
                  <a:pt x="6737" y="190370"/>
                </a:cubicBezTo>
                <a:lnTo>
                  <a:pt x="6737" y="282166"/>
                </a:lnTo>
                <a:cubicBezTo>
                  <a:pt x="6737" y="289442"/>
                  <a:pt x="12611" y="295280"/>
                  <a:pt x="19850" y="295280"/>
                </a:cubicBezTo>
                <a:cubicBezTo>
                  <a:pt x="27090" y="295280"/>
                  <a:pt x="32964" y="289442"/>
                  <a:pt x="32964" y="282166"/>
                </a:cubicBezTo>
                <a:lnTo>
                  <a:pt x="32964" y="269052"/>
                </a:lnTo>
                <a:lnTo>
                  <a:pt x="137874" y="242825"/>
                </a:lnTo>
                <a:lnTo>
                  <a:pt x="137874" y="275789"/>
                </a:lnTo>
                <a:lnTo>
                  <a:pt x="108682" y="300759"/>
                </a:lnTo>
                <a:cubicBezTo>
                  <a:pt x="103922" y="305609"/>
                  <a:pt x="103985" y="313423"/>
                  <a:pt x="108835" y="318184"/>
                </a:cubicBezTo>
                <a:cubicBezTo>
                  <a:pt x="111188" y="320429"/>
                  <a:pt x="114368" y="321777"/>
                  <a:pt x="117664" y="321687"/>
                </a:cubicBezTo>
                <a:lnTo>
                  <a:pt x="164281" y="315130"/>
                </a:lnTo>
                <a:lnTo>
                  <a:pt x="211167" y="321687"/>
                </a:lnTo>
                <a:cubicBezTo>
                  <a:pt x="217912" y="321956"/>
                  <a:pt x="223562" y="316657"/>
                  <a:pt x="223805" y="309920"/>
                </a:cubicBezTo>
                <a:cubicBezTo>
                  <a:pt x="223921" y="306507"/>
                  <a:pt x="222601" y="303184"/>
                  <a:pt x="220149" y="300759"/>
                </a:cubicBezTo>
                <a:lnTo>
                  <a:pt x="190957" y="275789"/>
                </a:lnTo>
                <a:lnTo>
                  <a:pt x="190957" y="243004"/>
                </a:lnTo>
                <a:lnTo>
                  <a:pt x="295867" y="269232"/>
                </a:lnTo>
                <a:lnTo>
                  <a:pt x="295867" y="282345"/>
                </a:lnTo>
                <a:cubicBezTo>
                  <a:pt x="295867" y="289621"/>
                  <a:pt x="301742" y="295459"/>
                  <a:pt x="308981" y="295459"/>
                </a:cubicBezTo>
                <a:cubicBezTo>
                  <a:pt x="316221" y="295459"/>
                  <a:pt x="322095" y="289621"/>
                  <a:pt x="322095" y="282345"/>
                </a:cubicBezTo>
                <a:lnTo>
                  <a:pt x="322095" y="190370"/>
                </a:lnTo>
                <a:cubicBezTo>
                  <a:pt x="322247" y="183131"/>
                  <a:pt x="316499" y="177140"/>
                  <a:pt x="309260" y="176987"/>
                </a:cubicBezTo>
                <a:cubicBezTo>
                  <a:pt x="309250" y="176987"/>
                  <a:pt x="309250" y="176987"/>
                  <a:pt x="309250" y="176987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010FC6A-13CA-4A92-856B-7D1008CF5713}"/>
              </a:ext>
            </a:extLst>
          </p:cNvPr>
          <p:cNvGrpSpPr/>
          <p:nvPr/>
        </p:nvGrpSpPr>
        <p:grpSpPr>
          <a:xfrm>
            <a:off x="3227504" y="8787091"/>
            <a:ext cx="323352" cy="327580"/>
            <a:chOff x="3227504" y="8787091"/>
            <a:chExt cx="323352" cy="327580"/>
          </a:xfrm>
        </p:grpSpPr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C7FD95B-64BC-4C86-B585-2D1A8B752728}"/>
                </a:ext>
              </a:extLst>
            </p:cNvPr>
            <p:cNvSpPr/>
            <p:nvPr/>
          </p:nvSpPr>
          <p:spPr>
            <a:xfrm>
              <a:off x="3247313" y="8891995"/>
              <a:ext cx="98802" cy="143712"/>
            </a:xfrm>
            <a:custGeom>
              <a:avLst/>
              <a:gdLst>
                <a:gd name="connsiteX0" fmla="*/ 13156 w 98802"/>
                <a:gd name="connsiteY0" fmla="*/ 137885 h 143712"/>
                <a:gd name="connsiteX1" fmla="*/ 92108 w 98802"/>
                <a:gd name="connsiteY1" fmla="*/ 137885 h 143712"/>
                <a:gd name="connsiteX2" fmla="*/ 98485 w 98802"/>
                <a:gd name="connsiteY2" fmla="*/ 131508 h 143712"/>
                <a:gd name="connsiteX3" fmla="*/ 98485 w 98802"/>
                <a:gd name="connsiteY3" fmla="*/ 131418 h 143712"/>
                <a:gd name="connsiteX4" fmla="*/ 98485 w 98802"/>
                <a:gd name="connsiteY4" fmla="*/ 13305 h 143712"/>
                <a:gd name="connsiteX5" fmla="*/ 92296 w 98802"/>
                <a:gd name="connsiteY5" fmla="*/ 6739 h 143712"/>
                <a:gd name="connsiteX6" fmla="*/ 86719 w 98802"/>
                <a:gd name="connsiteY6" fmla="*/ 9712 h 143712"/>
                <a:gd name="connsiteX7" fmla="*/ 7767 w 98802"/>
                <a:gd name="connsiteY7" fmla="*/ 127915 h 143712"/>
                <a:gd name="connsiteX8" fmla="*/ 9698 w 98802"/>
                <a:gd name="connsiteY8" fmla="*/ 136897 h 143712"/>
                <a:gd name="connsiteX9" fmla="*/ 13156 w 98802"/>
                <a:gd name="connsiteY9" fmla="*/ 137885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2" h="143712">
                  <a:moveTo>
                    <a:pt x="13156" y="137885"/>
                  </a:moveTo>
                  <a:lnTo>
                    <a:pt x="92108" y="137885"/>
                  </a:lnTo>
                  <a:cubicBezTo>
                    <a:pt x="95629" y="137885"/>
                    <a:pt x="98485" y="135011"/>
                    <a:pt x="98485" y="131508"/>
                  </a:cubicBezTo>
                  <a:cubicBezTo>
                    <a:pt x="98485" y="131508"/>
                    <a:pt x="98485" y="131418"/>
                    <a:pt x="98485" y="131418"/>
                  </a:cubicBezTo>
                  <a:lnTo>
                    <a:pt x="98485" y="13305"/>
                  </a:lnTo>
                  <a:cubicBezTo>
                    <a:pt x="98593" y="9784"/>
                    <a:pt x="95817" y="6847"/>
                    <a:pt x="92296" y="6739"/>
                  </a:cubicBezTo>
                  <a:cubicBezTo>
                    <a:pt x="90042" y="6676"/>
                    <a:pt x="87922" y="7808"/>
                    <a:pt x="86719" y="9712"/>
                  </a:cubicBezTo>
                  <a:lnTo>
                    <a:pt x="7767" y="127915"/>
                  </a:lnTo>
                  <a:cubicBezTo>
                    <a:pt x="5836" y="130879"/>
                    <a:pt x="6698" y="134921"/>
                    <a:pt x="9698" y="136897"/>
                  </a:cubicBezTo>
                  <a:cubicBezTo>
                    <a:pt x="10731" y="137526"/>
                    <a:pt x="11925" y="137885"/>
                    <a:pt x="13156" y="13788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A9CB8607-F2E5-46C4-A3C8-7A01F653C161}"/>
                </a:ext>
              </a:extLst>
            </p:cNvPr>
            <p:cNvSpPr/>
            <p:nvPr/>
          </p:nvSpPr>
          <p:spPr>
            <a:xfrm>
              <a:off x="3352085" y="8787091"/>
              <a:ext cx="179640" cy="242514"/>
            </a:xfrm>
            <a:custGeom>
              <a:avLst/>
              <a:gdLst>
                <a:gd name="connsiteX0" fmla="*/ 13293 w 179640"/>
                <a:gd name="connsiteY0" fmla="*/ 242790 h 242514"/>
                <a:gd name="connsiteX1" fmla="*/ 170658 w 179640"/>
                <a:gd name="connsiteY1" fmla="*/ 242790 h 242514"/>
                <a:gd name="connsiteX2" fmla="*/ 177215 w 179640"/>
                <a:gd name="connsiteY2" fmla="*/ 236233 h 242514"/>
                <a:gd name="connsiteX3" fmla="*/ 177215 w 179640"/>
                <a:gd name="connsiteY3" fmla="*/ 236143 h 242514"/>
                <a:gd name="connsiteX4" fmla="*/ 13563 w 179640"/>
                <a:gd name="connsiteY4" fmla="*/ 6742 h 242514"/>
                <a:gd name="connsiteX5" fmla="*/ 6745 w 179640"/>
                <a:gd name="connsiteY5" fmla="*/ 13021 h 242514"/>
                <a:gd name="connsiteX6" fmla="*/ 6737 w 179640"/>
                <a:gd name="connsiteY6" fmla="*/ 13300 h 242514"/>
                <a:gd name="connsiteX7" fmla="*/ 6737 w 179640"/>
                <a:gd name="connsiteY7" fmla="*/ 236233 h 242514"/>
                <a:gd name="connsiteX8" fmla="*/ 13293 w 179640"/>
                <a:gd name="connsiteY8" fmla="*/ 242790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40" h="242514">
                  <a:moveTo>
                    <a:pt x="13293" y="242790"/>
                  </a:moveTo>
                  <a:lnTo>
                    <a:pt x="170658" y="242790"/>
                  </a:lnTo>
                  <a:cubicBezTo>
                    <a:pt x="174278" y="242790"/>
                    <a:pt x="177215" y="239826"/>
                    <a:pt x="177215" y="236233"/>
                  </a:cubicBezTo>
                  <a:cubicBezTo>
                    <a:pt x="177215" y="236233"/>
                    <a:pt x="177215" y="236143"/>
                    <a:pt x="177215" y="236143"/>
                  </a:cubicBezTo>
                  <a:cubicBezTo>
                    <a:pt x="174520" y="115604"/>
                    <a:pt x="97544" y="11593"/>
                    <a:pt x="13563" y="6742"/>
                  </a:cubicBezTo>
                  <a:cubicBezTo>
                    <a:pt x="9943" y="6590"/>
                    <a:pt x="6889" y="9410"/>
                    <a:pt x="6745" y="13021"/>
                  </a:cubicBezTo>
                  <a:cubicBezTo>
                    <a:pt x="6737" y="13120"/>
                    <a:pt x="6737" y="13210"/>
                    <a:pt x="6737" y="13300"/>
                  </a:cubicBezTo>
                  <a:lnTo>
                    <a:pt x="6737" y="236233"/>
                  </a:lnTo>
                  <a:cubicBezTo>
                    <a:pt x="6737" y="239826"/>
                    <a:pt x="9674" y="242790"/>
                    <a:pt x="13293" y="2427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24431B09-3513-4E08-8C4E-8773CFA5B493}"/>
                </a:ext>
              </a:extLst>
            </p:cNvPr>
            <p:cNvSpPr/>
            <p:nvPr/>
          </p:nvSpPr>
          <p:spPr>
            <a:xfrm>
              <a:off x="3227504" y="9042815"/>
              <a:ext cx="323352" cy="71856"/>
            </a:xfrm>
            <a:custGeom>
              <a:avLst/>
              <a:gdLst>
                <a:gd name="connsiteX0" fmla="*/ 308352 w 323352"/>
                <a:gd name="connsiteY0" fmla="*/ 6737 h 71856"/>
                <a:gd name="connsiteX1" fmla="*/ 19850 w 323352"/>
                <a:gd name="connsiteY1" fmla="*/ 6737 h 71856"/>
                <a:gd name="connsiteX2" fmla="*/ 6737 w 323352"/>
                <a:gd name="connsiteY2" fmla="*/ 19850 h 71856"/>
                <a:gd name="connsiteX3" fmla="*/ 52635 w 323352"/>
                <a:gd name="connsiteY3" fmla="*/ 65748 h 71856"/>
                <a:gd name="connsiteX4" fmla="*/ 275478 w 323352"/>
                <a:gd name="connsiteY4" fmla="*/ 65748 h 71856"/>
                <a:gd name="connsiteX5" fmla="*/ 321376 w 323352"/>
                <a:gd name="connsiteY5" fmla="*/ 19850 h 71856"/>
                <a:gd name="connsiteX6" fmla="*/ 308352 w 323352"/>
                <a:gd name="connsiteY6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71856">
                  <a:moveTo>
                    <a:pt x="308352" y="6737"/>
                  </a:moveTo>
                  <a:lnTo>
                    <a:pt x="19850" y="6737"/>
                  </a:lnTo>
                  <a:cubicBezTo>
                    <a:pt x="12611" y="6737"/>
                    <a:pt x="6737" y="12574"/>
                    <a:pt x="6737" y="19850"/>
                  </a:cubicBezTo>
                  <a:cubicBezTo>
                    <a:pt x="6737" y="45179"/>
                    <a:pt x="27288" y="65748"/>
                    <a:pt x="52635" y="65748"/>
                  </a:cubicBezTo>
                  <a:lnTo>
                    <a:pt x="275478" y="65748"/>
                  </a:lnTo>
                  <a:cubicBezTo>
                    <a:pt x="300825" y="65748"/>
                    <a:pt x="321376" y="45179"/>
                    <a:pt x="321376" y="19850"/>
                  </a:cubicBezTo>
                  <a:cubicBezTo>
                    <a:pt x="321376" y="12664"/>
                    <a:pt x="315556" y="6826"/>
                    <a:pt x="308352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CB7CFBCB-C489-4BCC-80FC-9EEC3291234A}"/>
              </a:ext>
            </a:extLst>
          </p:cNvPr>
          <p:cNvGrpSpPr/>
          <p:nvPr/>
        </p:nvGrpSpPr>
        <p:grpSpPr>
          <a:xfrm>
            <a:off x="501286" y="9235658"/>
            <a:ext cx="324519" cy="320291"/>
            <a:chOff x="501286" y="9235658"/>
            <a:chExt cx="324519" cy="320291"/>
          </a:xfrm>
        </p:grpSpPr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31D3F9C-A378-47BD-B5BD-87181102DC30}"/>
                </a:ext>
              </a:extLst>
            </p:cNvPr>
            <p:cNvSpPr/>
            <p:nvPr/>
          </p:nvSpPr>
          <p:spPr>
            <a:xfrm>
              <a:off x="594250" y="9235658"/>
              <a:ext cx="62874" cy="62874"/>
            </a:xfrm>
            <a:custGeom>
              <a:avLst/>
              <a:gdLst>
                <a:gd name="connsiteX0" fmla="*/ 52635 w 62874"/>
                <a:gd name="connsiteY0" fmla="*/ 6736 h 62874"/>
                <a:gd name="connsiteX1" fmla="*/ 59191 w 62874"/>
                <a:gd name="connsiteY1" fmla="*/ 6736 h 62874"/>
                <a:gd name="connsiteX2" fmla="*/ 59191 w 62874"/>
                <a:gd name="connsiteY2" fmla="*/ 59191 h 62874"/>
                <a:gd name="connsiteX3" fmla="*/ 52635 w 62874"/>
                <a:gd name="connsiteY3" fmla="*/ 59191 h 62874"/>
                <a:gd name="connsiteX4" fmla="*/ 13293 w 62874"/>
                <a:gd name="connsiteY4" fmla="*/ 59191 h 62874"/>
                <a:gd name="connsiteX5" fmla="*/ 13293 w 62874"/>
                <a:gd name="connsiteY5" fmla="*/ 6736 h 62874"/>
                <a:gd name="connsiteX6" fmla="*/ 6736 w 62874"/>
                <a:gd name="connsiteY6" fmla="*/ 6736 h 62874"/>
                <a:gd name="connsiteX7" fmla="*/ 13293 w 62874"/>
                <a:gd name="connsiteY7" fmla="*/ 6736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62874">
                  <a:moveTo>
                    <a:pt x="52635" y="6736"/>
                  </a:moveTo>
                  <a:cubicBezTo>
                    <a:pt x="56256" y="6736"/>
                    <a:pt x="59191" y="6736"/>
                    <a:pt x="59191" y="6736"/>
                  </a:cubicBezTo>
                  <a:lnTo>
                    <a:pt x="59191" y="59191"/>
                  </a:lnTo>
                  <a:cubicBezTo>
                    <a:pt x="59191" y="59191"/>
                    <a:pt x="56256" y="59191"/>
                    <a:pt x="52635" y="59191"/>
                  </a:cubicBezTo>
                  <a:lnTo>
                    <a:pt x="13293" y="59191"/>
                  </a:lnTo>
                  <a:lnTo>
                    <a:pt x="13293" y="6736"/>
                  </a:lnTo>
                  <a:cubicBezTo>
                    <a:pt x="9672" y="6736"/>
                    <a:pt x="6736" y="6736"/>
                    <a:pt x="6736" y="6736"/>
                  </a:cubicBezTo>
                  <a:cubicBezTo>
                    <a:pt x="6736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6840992-8F62-4AED-BF47-EDBAD229FF19}"/>
                </a:ext>
              </a:extLst>
            </p:cNvPr>
            <p:cNvSpPr/>
            <p:nvPr/>
          </p:nvSpPr>
          <p:spPr>
            <a:xfrm>
              <a:off x="659818" y="9235658"/>
              <a:ext cx="62874" cy="62874"/>
            </a:xfrm>
            <a:custGeom>
              <a:avLst/>
              <a:gdLst>
                <a:gd name="connsiteX0" fmla="*/ 52635 w 62874"/>
                <a:gd name="connsiteY0" fmla="*/ 6736 h 62874"/>
                <a:gd name="connsiteX1" fmla="*/ 59191 w 62874"/>
                <a:gd name="connsiteY1" fmla="*/ 6736 h 62874"/>
                <a:gd name="connsiteX2" fmla="*/ 59191 w 62874"/>
                <a:gd name="connsiteY2" fmla="*/ 59191 h 62874"/>
                <a:gd name="connsiteX3" fmla="*/ 52635 w 62874"/>
                <a:gd name="connsiteY3" fmla="*/ 59191 h 62874"/>
                <a:gd name="connsiteX4" fmla="*/ 13293 w 62874"/>
                <a:gd name="connsiteY4" fmla="*/ 59191 h 62874"/>
                <a:gd name="connsiteX5" fmla="*/ 13293 w 62874"/>
                <a:gd name="connsiteY5" fmla="*/ 6736 h 62874"/>
                <a:gd name="connsiteX6" fmla="*/ 6736 w 62874"/>
                <a:gd name="connsiteY6" fmla="*/ 6736 h 62874"/>
                <a:gd name="connsiteX7" fmla="*/ 13293 w 62874"/>
                <a:gd name="connsiteY7" fmla="*/ 6736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62874">
                  <a:moveTo>
                    <a:pt x="52635" y="6736"/>
                  </a:moveTo>
                  <a:cubicBezTo>
                    <a:pt x="56256" y="6736"/>
                    <a:pt x="59191" y="6736"/>
                    <a:pt x="59191" y="6736"/>
                  </a:cubicBezTo>
                  <a:lnTo>
                    <a:pt x="59191" y="59191"/>
                  </a:lnTo>
                  <a:cubicBezTo>
                    <a:pt x="59191" y="59191"/>
                    <a:pt x="56256" y="59191"/>
                    <a:pt x="52635" y="59191"/>
                  </a:cubicBezTo>
                  <a:lnTo>
                    <a:pt x="13293" y="59191"/>
                  </a:lnTo>
                  <a:lnTo>
                    <a:pt x="13293" y="6736"/>
                  </a:lnTo>
                  <a:cubicBezTo>
                    <a:pt x="9672" y="6736"/>
                    <a:pt x="6736" y="6736"/>
                    <a:pt x="6736" y="6736"/>
                  </a:cubicBezTo>
                  <a:cubicBezTo>
                    <a:pt x="6736" y="6736"/>
                    <a:pt x="9672" y="6736"/>
                    <a:pt x="13293" y="67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9E6AB64-1CC5-4B8B-AA8E-C1176270E02E}"/>
                </a:ext>
              </a:extLst>
            </p:cNvPr>
            <p:cNvSpPr/>
            <p:nvPr/>
          </p:nvSpPr>
          <p:spPr>
            <a:xfrm>
              <a:off x="522162" y="9360239"/>
              <a:ext cx="269460" cy="89820"/>
            </a:xfrm>
            <a:custGeom>
              <a:avLst/>
              <a:gdLst>
                <a:gd name="connsiteX0" fmla="*/ 48196 w 269460"/>
                <a:gd name="connsiteY0" fmla="*/ 91976 h 89820"/>
                <a:gd name="connsiteX1" fmla="*/ 66160 w 269460"/>
                <a:gd name="connsiteY1" fmla="*/ 87036 h 89820"/>
                <a:gd name="connsiteX2" fmla="*/ 126788 w 269460"/>
                <a:gd name="connsiteY2" fmla="*/ 87036 h 89820"/>
                <a:gd name="connsiteX3" fmla="*/ 144752 w 269460"/>
                <a:gd name="connsiteY3" fmla="*/ 91976 h 89820"/>
                <a:gd name="connsiteX4" fmla="*/ 162716 w 269460"/>
                <a:gd name="connsiteY4" fmla="*/ 87036 h 89820"/>
                <a:gd name="connsiteX5" fmla="*/ 223435 w 269460"/>
                <a:gd name="connsiteY5" fmla="*/ 87036 h 89820"/>
                <a:gd name="connsiteX6" fmla="*/ 239333 w 269460"/>
                <a:gd name="connsiteY6" fmla="*/ 91976 h 89820"/>
                <a:gd name="connsiteX7" fmla="*/ 269602 w 269460"/>
                <a:gd name="connsiteY7" fmla="*/ 21018 h 89820"/>
                <a:gd name="connsiteX8" fmla="*/ 257708 w 269460"/>
                <a:gd name="connsiteY8" fmla="*/ 6826 h 89820"/>
                <a:gd name="connsiteX9" fmla="*/ 256489 w 269460"/>
                <a:gd name="connsiteY9" fmla="*/ 6737 h 89820"/>
                <a:gd name="connsiteX10" fmla="*/ 19902 w 269460"/>
                <a:gd name="connsiteY10" fmla="*/ 6737 h 89820"/>
                <a:gd name="connsiteX11" fmla="*/ 6737 w 269460"/>
                <a:gd name="connsiteY11" fmla="*/ 19761 h 89820"/>
                <a:gd name="connsiteX12" fmla="*/ 6789 w 269460"/>
                <a:gd name="connsiteY12" fmla="*/ 21018 h 89820"/>
                <a:gd name="connsiteX13" fmla="*/ 34902 w 269460"/>
                <a:gd name="connsiteY13" fmla="*/ 89282 h 89820"/>
                <a:gd name="connsiteX14" fmla="*/ 48196 w 269460"/>
                <a:gd name="connsiteY14" fmla="*/ 9197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9460" h="89820">
                  <a:moveTo>
                    <a:pt x="48196" y="91976"/>
                  </a:moveTo>
                  <a:cubicBezTo>
                    <a:pt x="54549" y="92245"/>
                    <a:pt x="60820" y="90449"/>
                    <a:pt x="66160" y="87036"/>
                  </a:cubicBezTo>
                  <a:cubicBezTo>
                    <a:pt x="84898" y="76167"/>
                    <a:pt x="108050" y="76167"/>
                    <a:pt x="126788" y="87036"/>
                  </a:cubicBezTo>
                  <a:cubicBezTo>
                    <a:pt x="132128" y="90449"/>
                    <a:pt x="138399" y="92245"/>
                    <a:pt x="144752" y="91976"/>
                  </a:cubicBezTo>
                  <a:cubicBezTo>
                    <a:pt x="151110" y="92245"/>
                    <a:pt x="157392" y="90538"/>
                    <a:pt x="162716" y="87036"/>
                  </a:cubicBezTo>
                  <a:cubicBezTo>
                    <a:pt x="181488" y="76167"/>
                    <a:pt x="204663" y="76167"/>
                    <a:pt x="223435" y="87036"/>
                  </a:cubicBezTo>
                  <a:cubicBezTo>
                    <a:pt x="228175" y="90090"/>
                    <a:pt x="233679" y="91796"/>
                    <a:pt x="239333" y="91976"/>
                  </a:cubicBezTo>
                  <a:cubicBezTo>
                    <a:pt x="256201" y="71856"/>
                    <a:pt x="266732" y="47156"/>
                    <a:pt x="269602" y="21018"/>
                  </a:cubicBezTo>
                  <a:cubicBezTo>
                    <a:pt x="270247" y="13833"/>
                    <a:pt x="264922" y="7455"/>
                    <a:pt x="257708" y="6826"/>
                  </a:cubicBezTo>
                  <a:cubicBezTo>
                    <a:pt x="257303" y="6737"/>
                    <a:pt x="256895" y="6737"/>
                    <a:pt x="256489" y="6737"/>
                  </a:cubicBezTo>
                  <a:lnTo>
                    <a:pt x="19902" y="6737"/>
                  </a:lnTo>
                  <a:cubicBezTo>
                    <a:pt x="12660" y="6737"/>
                    <a:pt x="6765" y="12575"/>
                    <a:pt x="6737" y="19761"/>
                  </a:cubicBezTo>
                  <a:cubicBezTo>
                    <a:pt x="6735" y="20210"/>
                    <a:pt x="6753" y="20569"/>
                    <a:pt x="6789" y="21018"/>
                  </a:cubicBezTo>
                  <a:cubicBezTo>
                    <a:pt x="9479" y="45988"/>
                    <a:pt x="19231" y="69700"/>
                    <a:pt x="34902" y="89282"/>
                  </a:cubicBezTo>
                  <a:cubicBezTo>
                    <a:pt x="39049" y="91258"/>
                    <a:pt x="43611" y="92155"/>
                    <a:pt x="48196" y="9197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6ED9B82-1D91-4F9E-8EBF-F975B198FCBC}"/>
                </a:ext>
              </a:extLst>
            </p:cNvPr>
            <p:cNvSpPr/>
            <p:nvPr/>
          </p:nvSpPr>
          <p:spPr>
            <a:xfrm>
              <a:off x="501286" y="9511039"/>
              <a:ext cx="323352" cy="44910"/>
            </a:xfrm>
            <a:custGeom>
              <a:avLst/>
              <a:gdLst>
                <a:gd name="connsiteX0" fmla="*/ 309520 w 323352"/>
                <a:gd name="connsiteY0" fmla="*/ 6745 h 44910"/>
                <a:gd name="connsiteX1" fmla="*/ 279251 w 323352"/>
                <a:gd name="connsiteY1" fmla="*/ 14919 h 44910"/>
                <a:gd name="connsiteX2" fmla="*/ 243323 w 323352"/>
                <a:gd name="connsiteY2" fmla="*/ 14919 h 44910"/>
                <a:gd name="connsiteX3" fmla="*/ 182694 w 323352"/>
                <a:gd name="connsiteY3" fmla="*/ 14919 h 44910"/>
                <a:gd name="connsiteX4" fmla="*/ 146766 w 323352"/>
                <a:gd name="connsiteY4" fmla="*/ 14919 h 44910"/>
                <a:gd name="connsiteX5" fmla="*/ 86137 w 323352"/>
                <a:gd name="connsiteY5" fmla="*/ 14919 h 44910"/>
                <a:gd name="connsiteX6" fmla="*/ 50209 w 323352"/>
                <a:gd name="connsiteY6" fmla="*/ 14919 h 44910"/>
                <a:gd name="connsiteX7" fmla="*/ 19850 w 323352"/>
                <a:gd name="connsiteY7" fmla="*/ 6745 h 44910"/>
                <a:gd name="connsiteX8" fmla="*/ 6737 w 323352"/>
                <a:gd name="connsiteY8" fmla="*/ 19858 h 44910"/>
                <a:gd name="connsiteX9" fmla="*/ 19850 w 323352"/>
                <a:gd name="connsiteY9" fmla="*/ 32971 h 44910"/>
                <a:gd name="connsiteX10" fmla="*/ 37814 w 323352"/>
                <a:gd name="connsiteY10" fmla="*/ 37912 h 44910"/>
                <a:gd name="connsiteX11" fmla="*/ 98443 w 323352"/>
                <a:gd name="connsiteY11" fmla="*/ 37912 h 44910"/>
                <a:gd name="connsiteX12" fmla="*/ 134371 w 323352"/>
                <a:gd name="connsiteY12" fmla="*/ 37912 h 44910"/>
                <a:gd name="connsiteX13" fmla="*/ 164730 w 323352"/>
                <a:gd name="connsiteY13" fmla="*/ 46086 h 44910"/>
                <a:gd name="connsiteX14" fmla="*/ 194999 w 323352"/>
                <a:gd name="connsiteY14" fmla="*/ 37912 h 44910"/>
                <a:gd name="connsiteX15" fmla="*/ 230927 w 323352"/>
                <a:gd name="connsiteY15" fmla="*/ 37912 h 44910"/>
                <a:gd name="connsiteX16" fmla="*/ 291556 w 323352"/>
                <a:gd name="connsiteY16" fmla="*/ 37912 h 44910"/>
                <a:gd name="connsiteX17" fmla="*/ 309520 w 323352"/>
                <a:gd name="connsiteY17" fmla="*/ 32971 h 44910"/>
                <a:gd name="connsiteX18" fmla="*/ 322634 w 323352"/>
                <a:gd name="connsiteY18" fmla="*/ 19858 h 44910"/>
                <a:gd name="connsiteX19" fmla="*/ 309520 w 323352"/>
                <a:gd name="connsiteY19" fmla="*/ 6745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309520" y="6745"/>
                  </a:moveTo>
                  <a:cubicBezTo>
                    <a:pt x="298860" y="6565"/>
                    <a:pt x="288366" y="9349"/>
                    <a:pt x="279251" y="14919"/>
                  </a:cubicBezTo>
                  <a:cubicBezTo>
                    <a:pt x="268220" y="21655"/>
                    <a:pt x="254353" y="21655"/>
                    <a:pt x="243323" y="14919"/>
                  </a:cubicBezTo>
                  <a:cubicBezTo>
                    <a:pt x="224584" y="4050"/>
                    <a:pt x="201432" y="4050"/>
                    <a:pt x="182694" y="14919"/>
                  </a:cubicBezTo>
                  <a:cubicBezTo>
                    <a:pt x="171663" y="21655"/>
                    <a:pt x="157797" y="21655"/>
                    <a:pt x="146766" y="14919"/>
                  </a:cubicBezTo>
                  <a:cubicBezTo>
                    <a:pt x="128028" y="4050"/>
                    <a:pt x="104876" y="4050"/>
                    <a:pt x="86137" y="14919"/>
                  </a:cubicBezTo>
                  <a:cubicBezTo>
                    <a:pt x="75118" y="21655"/>
                    <a:pt x="61229" y="21655"/>
                    <a:pt x="50209" y="14919"/>
                  </a:cubicBezTo>
                  <a:cubicBezTo>
                    <a:pt x="41061" y="9349"/>
                    <a:pt x="30538" y="6565"/>
                    <a:pt x="19850" y="6745"/>
                  </a:cubicBezTo>
                  <a:cubicBezTo>
                    <a:pt x="12608" y="6745"/>
                    <a:pt x="6737" y="12583"/>
                    <a:pt x="6737" y="19858"/>
                  </a:cubicBezTo>
                  <a:cubicBezTo>
                    <a:pt x="6737" y="27134"/>
                    <a:pt x="12608" y="32971"/>
                    <a:pt x="19850" y="32971"/>
                  </a:cubicBezTo>
                  <a:cubicBezTo>
                    <a:pt x="26203" y="32703"/>
                    <a:pt x="32474" y="34499"/>
                    <a:pt x="37814" y="37912"/>
                  </a:cubicBezTo>
                  <a:cubicBezTo>
                    <a:pt x="56553" y="48780"/>
                    <a:pt x="79705" y="48780"/>
                    <a:pt x="98443" y="37912"/>
                  </a:cubicBezTo>
                  <a:cubicBezTo>
                    <a:pt x="109462" y="31175"/>
                    <a:pt x="123352" y="31175"/>
                    <a:pt x="134371" y="37912"/>
                  </a:cubicBezTo>
                  <a:cubicBezTo>
                    <a:pt x="143507" y="43481"/>
                    <a:pt x="154039" y="46266"/>
                    <a:pt x="164730" y="46086"/>
                  </a:cubicBezTo>
                  <a:cubicBezTo>
                    <a:pt x="175395" y="46356"/>
                    <a:pt x="185902" y="43481"/>
                    <a:pt x="194999" y="37912"/>
                  </a:cubicBezTo>
                  <a:cubicBezTo>
                    <a:pt x="206030" y="31175"/>
                    <a:pt x="219897" y="31175"/>
                    <a:pt x="230927" y="37912"/>
                  </a:cubicBezTo>
                  <a:cubicBezTo>
                    <a:pt x="249666" y="48780"/>
                    <a:pt x="272818" y="48780"/>
                    <a:pt x="291556" y="37912"/>
                  </a:cubicBezTo>
                  <a:cubicBezTo>
                    <a:pt x="296900" y="34499"/>
                    <a:pt x="303168" y="32793"/>
                    <a:pt x="309520" y="32971"/>
                  </a:cubicBezTo>
                  <a:cubicBezTo>
                    <a:pt x="316762" y="32971"/>
                    <a:pt x="322634" y="27134"/>
                    <a:pt x="322634" y="19858"/>
                  </a:cubicBezTo>
                  <a:cubicBezTo>
                    <a:pt x="322634" y="12583"/>
                    <a:pt x="316762" y="6745"/>
                    <a:pt x="309520" y="674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575B4AF8-DFCF-42D9-B5DB-F8561742BFCF}"/>
                </a:ext>
              </a:extLst>
            </p:cNvPr>
            <p:cNvSpPr/>
            <p:nvPr/>
          </p:nvSpPr>
          <p:spPr>
            <a:xfrm>
              <a:off x="502453" y="9458584"/>
              <a:ext cx="323352" cy="44910"/>
            </a:xfrm>
            <a:custGeom>
              <a:avLst/>
              <a:gdLst>
                <a:gd name="connsiteX0" fmla="*/ 19850 w 323352"/>
                <a:gd name="connsiteY0" fmla="*/ 32971 h 44910"/>
                <a:gd name="connsiteX1" fmla="*/ 37814 w 323352"/>
                <a:gd name="connsiteY1" fmla="*/ 37912 h 44910"/>
                <a:gd name="connsiteX2" fmla="*/ 98443 w 323352"/>
                <a:gd name="connsiteY2" fmla="*/ 37912 h 44910"/>
                <a:gd name="connsiteX3" fmla="*/ 134371 w 323352"/>
                <a:gd name="connsiteY3" fmla="*/ 37912 h 44910"/>
                <a:gd name="connsiteX4" fmla="*/ 164730 w 323352"/>
                <a:gd name="connsiteY4" fmla="*/ 46085 h 44910"/>
                <a:gd name="connsiteX5" fmla="*/ 194999 w 323352"/>
                <a:gd name="connsiteY5" fmla="*/ 37912 h 44910"/>
                <a:gd name="connsiteX6" fmla="*/ 230927 w 323352"/>
                <a:gd name="connsiteY6" fmla="*/ 37912 h 44910"/>
                <a:gd name="connsiteX7" fmla="*/ 291556 w 323352"/>
                <a:gd name="connsiteY7" fmla="*/ 37912 h 44910"/>
                <a:gd name="connsiteX8" fmla="*/ 309520 w 323352"/>
                <a:gd name="connsiteY8" fmla="*/ 32971 h 44910"/>
                <a:gd name="connsiteX9" fmla="*/ 322634 w 323352"/>
                <a:gd name="connsiteY9" fmla="*/ 19858 h 44910"/>
                <a:gd name="connsiteX10" fmla="*/ 309520 w 323352"/>
                <a:gd name="connsiteY10" fmla="*/ 6745 h 44910"/>
                <a:gd name="connsiteX11" fmla="*/ 279251 w 323352"/>
                <a:gd name="connsiteY11" fmla="*/ 14918 h 44910"/>
                <a:gd name="connsiteX12" fmla="*/ 243323 w 323352"/>
                <a:gd name="connsiteY12" fmla="*/ 14918 h 44910"/>
                <a:gd name="connsiteX13" fmla="*/ 182694 w 323352"/>
                <a:gd name="connsiteY13" fmla="*/ 14918 h 44910"/>
                <a:gd name="connsiteX14" fmla="*/ 146766 w 323352"/>
                <a:gd name="connsiteY14" fmla="*/ 14918 h 44910"/>
                <a:gd name="connsiteX15" fmla="*/ 86137 w 323352"/>
                <a:gd name="connsiteY15" fmla="*/ 14918 h 44910"/>
                <a:gd name="connsiteX16" fmla="*/ 50209 w 323352"/>
                <a:gd name="connsiteY16" fmla="*/ 14918 h 44910"/>
                <a:gd name="connsiteX17" fmla="*/ 19850 w 323352"/>
                <a:gd name="connsiteY17" fmla="*/ 6745 h 44910"/>
                <a:gd name="connsiteX18" fmla="*/ 6737 w 323352"/>
                <a:gd name="connsiteY18" fmla="*/ 19858 h 44910"/>
                <a:gd name="connsiteX19" fmla="*/ 19850 w 323352"/>
                <a:gd name="connsiteY19" fmla="*/ 3297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19850" y="32971"/>
                  </a:moveTo>
                  <a:cubicBezTo>
                    <a:pt x="26203" y="32702"/>
                    <a:pt x="32474" y="34499"/>
                    <a:pt x="37814" y="37912"/>
                  </a:cubicBezTo>
                  <a:cubicBezTo>
                    <a:pt x="56553" y="48780"/>
                    <a:pt x="79705" y="48780"/>
                    <a:pt x="98443" y="37912"/>
                  </a:cubicBezTo>
                  <a:cubicBezTo>
                    <a:pt x="109462" y="31175"/>
                    <a:pt x="123352" y="31175"/>
                    <a:pt x="134371" y="37912"/>
                  </a:cubicBezTo>
                  <a:cubicBezTo>
                    <a:pt x="143507" y="43481"/>
                    <a:pt x="154039" y="46265"/>
                    <a:pt x="164730" y="46085"/>
                  </a:cubicBezTo>
                  <a:cubicBezTo>
                    <a:pt x="175395" y="46355"/>
                    <a:pt x="185902" y="43481"/>
                    <a:pt x="194999" y="37912"/>
                  </a:cubicBezTo>
                  <a:cubicBezTo>
                    <a:pt x="206030" y="31175"/>
                    <a:pt x="219897" y="31175"/>
                    <a:pt x="230927" y="37912"/>
                  </a:cubicBezTo>
                  <a:cubicBezTo>
                    <a:pt x="249666" y="48780"/>
                    <a:pt x="272818" y="48780"/>
                    <a:pt x="291556" y="37912"/>
                  </a:cubicBezTo>
                  <a:cubicBezTo>
                    <a:pt x="296900" y="34499"/>
                    <a:pt x="303168" y="32792"/>
                    <a:pt x="309520" y="32971"/>
                  </a:cubicBezTo>
                  <a:cubicBezTo>
                    <a:pt x="316762" y="32971"/>
                    <a:pt x="322634" y="27133"/>
                    <a:pt x="322634" y="19858"/>
                  </a:cubicBezTo>
                  <a:cubicBezTo>
                    <a:pt x="322634" y="12582"/>
                    <a:pt x="316762" y="6745"/>
                    <a:pt x="309520" y="6745"/>
                  </a:cubicBezTo>
                  <a:cubicBezTo>
                    <a:pt x="298860" y="6565"/>
                    <a:pt x="288366" y="9349"/>
                    <a:pt x="279251" y="14918"/>
                  </a:cubicBezTo>
                  <a:cubicBezTo>
                    <a:pt x="268220" y="21654"/>
                    <a:pt x="254353" y="21654"/>
                    <a:pt x="243323" y="14918"/>
                  </a:cubicBezTo>
                  <a:cubicBezTo>
                    <a:pt x="224584" y="4050"/>
                    <a:pt x="201432" y="4050"/>
                    <a:pt x="182694" y="14918"/>
                  </a:cubicBezTo>
                  <a:cubicBezTo>
                    <a:pt x="171663" y="21654"/>
                    <a:pt x="157797" y="21654"/>
                    <a:pt x="146766" y="14918"/>
                  </a:cubicBezTo>
                  <a:cubicBezTo>
                    <a:pt x="128028" y="4050"/>
                    <a:pt x="104876" y="4050"/>
                    <a:pt x="86137" y="14918"/>
                  </a:cubicBezTo>
                  <a:cubicBezTo>
                    <a:pt x="75118" y="21654"/>
                    <a:pt x="61229" y="21654"/>
                    <a:pt x="50209" y="14918"/>
                  </a:cubicBezTo>
                  <a:cubicBezTo>
                    <a:pt x="41061" y="9349"/>
                    <a:pt x="30538" y="6565"/>
                    <a:pt x="19850" y="6745"/>
                  </a:cubicBezTo>
                  <a:cubicBezTo>
                    <a:pt x="12608" y="6745"/>
                    <a:pt x="6737" y="12582"/>
                    <a:pt x="6737" y="19858"/>
                  </a:cubicBezTo>
                  <a:cubicBezTo>
                    <a:pt x="6737" y="27133"/>
                    <a:pt x="12608" y="32971"/>
                    <a:pt x="19850" y="3297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9DA44E23-54EF-4512-9F22-695C46B17276}"/>
                </a:ext>
              </a:extLst>
            </p:cNvPr>
            <p:cNvSpPr/>
            <p:nvPr/>
          </p:nvSpPr>
          <p:spPr>
            <a:xfrm>
              <a:off x="554908" y="9307784"/>
              <a:ext cx="206586" cy="44910"/>
            </a:xfrm>
            <a:custGeom>
              <a:avLst/>
              <a:gdLst>
                <a:gd name="connsiteX0" fmla="*/ 196886 w 206586"/>
                <a:gd name="connsiteY0" fmla="*/ 6737 h 44910"/>
                <a:gd name="connsiteX1" fmla="*/ 203442 w 206586"/>
                <a:gd name="connsiteY1" fmla="*/ 6737 h 44910"/>
                <a:gd name="connsiteX2" fmla="*/ 203442 w 206586"/>
                <a:gd name="connsiteY2" fmla="*/ 39521 h 44910"/>
                <a:gd name="connsiteX3" fmla="*/ 196886 w 206586"/>
                <a:gd name="connsiteY3" fmla="*/ 39521 h 44910"/>
                <a:gd name="connsiteX4" fmla="*/ 13293 w 206586"/>
                <a:gd name="connsiteY4" fmla="*/ 39521 h 44910"/>
                <a:gd name="connsiteX5" fmla="*/ 13293 w 206586"/>
                <a:gd name="connsiteY5" fmla="*/ 6737 h 44910"/>
                <a:gd name="connsiteX6" fmla="*/ 6736 w 206586"/>
                <a:gd name="connsiteY6" fmla="*/ 6737 h 44910"/>
                <a:gd name="connsiteX7" fmla="*/ 13293 w 206586"/>
                <a:gd name="connsiteY7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586" h="44910">
                  <a:moveTo>
                    <a:pt x="196886" y="6737"/>
                  </a:moveTo>
                  <a:cubicBezTo>
                    <a:pt x="200507" y="6737"/>
                    <a:pt x="203442" y="6737"/>
                    <a:pt x="203442" y="6737"/>
                  </a:cubicBezTo>
                  <a:lnTo>
                    <a:pt x="203442" y="39521"/>
                  </a:lnTo>
                  <a:cubicBezTo>
                    <a:pt x="203442" y="39521"/>
                    <a:pt x="200507" y="39521"/>
                    <a:pt x="196886" y="39521"/>
                  </a:cubicBezTo>
                  <a:lnTo>
                    <a:pt x="13293" y="39521"/>
                  </a:lnTo>
                  <a:lnTo>
                    <a:pt x="13293" y="6737"/>
                  </a:lnTo>
                  <a:cubicBezTo>
                    <a:pt x="9672" y="6737"/>
                    <a:pt x="6736" y="6737"/>
                    <a:pt x="6736" y="6737"/>
                  </a:cubicBezTo>
                  <a:cubicBezTo>
                    <a:pt x="6736" y="6737"/>
                    <a:pt x="9672" y="6737"/>
                    <a:pt x="13293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6" name="Freeform: Shape 545">
            <a:extLst>
              <a:ext uri="{FF2B5EF4-FFF2-40B4-BE49-F238E27FC236}">
                <a16:creationId xmlns:a16="http://schemas.microsoft.com/office/drawing/2014/main" id="{F0F8E260-F02A-4F8F-BA84-61AB668146D3}"/>
              </a:ext>
            </a:extLst>
          </p:cNvPr>
          <p:cNvSpPr/>
          <p:nvPr/>
        </p:nvSpPr>
        <p:spPr>
          <a:xfrm>
            <a:off x="944189" y="9235748"/>
            <a:ext cx="215568" cy="323352"/>
          </a:xfrm>
          <a:custGeom>
            <a:avLst/>
            <a:gdLst>
              <a:gd name="connsiteX0" fmla="*/ 6737 w 215568"/>
              <a:gd name="connsiteY0" fmla="*/ 6737 h 323352"/>
              <a:gd name="connsiteX1" fmla="*/ 6737 w 215568"/>
              <a:gd name="connsiteY1" fmla="*/ 321107 h 323352"/>
              <a:gd name="connsiteX2" fmla="*/ 216556 w 215568"/>
              <a:gd name="connsiteY2" fmla="*/ 321107 h 323352"/>
              <a:gd name="connsiteX3" fmla="*/ 216556 w 215568"/>
              <a:gd name="connsiteY3" fmla="*/ 6737 h 323352"/>
              <a:gd name="connsiteX4" fmla="*/ 124670 w 215568"/>
              <a:gd name="connsiteY4" fmla="*/ 282035 h 323352"/>
              <a:gd name="connsiteX5" fmla="*/ 111557 w 215568"/>
              <a:gd name="connsiteY5" fmla="*/ 295149 h 323352"/>
              <a:gd name="connsiteX6" fmla="*/ 98443 w 215568"/>
              <a:gd name="connsiteY6" fmla="*/ 282035 h 323352"/>
              <a:gd name="connsiteX7" fmla="*/ 98443 w 215568"/>
              <a:gd name="connsiteY7" fmla="*/ 242694 h 323352"/>
              <a:gd name="connsiteX8" fmla="*/ 111557 w 215568"/>
              <a:gd name="connsiteY8" fmla="*/ 229581 h 323352"/>
              <a:gd name="connsiteX9" fmla="*/ 120539 w 215568"/>
              <a:gd name="connsiteY9" fmla="*/ 233442 h 323352"/>
              <a:gd name="connsiteX10" fmla="*/ 124401 w 215568"/>
              <a:gd name="connsiteY10" fmla="*/ 242424 h 323352"/>
              <a:gd name="connsiteX11" fmla="*/ 124670 w 215568"/>
              <a:gd name="connsiteY11" fmla="*/ 183233 h 323352"/>
              <a:gd name="connsiteX12" fmla="*/ 111557 w 215568"/>
              <a:gd name="connsiteY12" fmla="*/ 196347 h 323352"/>
              <a:gd name="connsiteX13" fmla="*/ 98443 w 215568"/>
              <a:gd name="connsiteY13" fmla="*/ 183233 h 323352"/>
              <a:gd name="connsiteX14" fmla="*/ 98443 w 215568"/>
              <a:gd name="connsiteY14" fmla="*/ 143892 h 323352"/>
              <a:gd name="connsiteX15" fmla="*/ 111557 w 215568"/>
              <a:gd name="connsiteY15" fmla="*/ 130779 h 323352"/>
              <a:gd name="connsiteX16" fmla="*/ 120539 w 215568"/>
              <a:gd name="connsiteY16" fmla="*/ 134640 h 323352"/>
              <a:gd name="connsiteX17" fmla="*/ 124401 w 215568"/>
              <a:gd name="connsiteY17" fmla="*/ 143622 h 323352"/>
              <a:gd name="connsiteX18" fmla="*/ 124670 w 215568"/>
              <a:gd name="connsiteY18" fmla="*/ 84431 h 323352"/>
              <a:gd name="connsiteX19" fmla="*/ 111557 w 215568"/>
              <a:gd name="connsiteY19" fmla="*/ 97544 h 323352"/>
              <a:gd name="connsiteX20" fmla="*/ 98443 w 215568"/>
              <a:gd name="connsiteY20" fmla="*/ 84431 h 323352"/>
              <a:gd name="connsiteX21" fmla="*/ 98443 w 215568"/>
              <a:gd name="connsiteY21" fmla="*/ 45090 h 323352"/>
              <a:gd name="connsiteX22" fmla="*/ 111557 w 215568"/>
              <a:gd name="connsiteY22" fmla="*/ 31976 h 323352"/>
              <a:gd name="connsiteX23" fmla="*/ 120539 w 215568"/>
              <a:gd name="connsiteY23" fmla="*/ 35838 h 323352"/>
              <a:gd name="connsiteX24" fmla="*/ 124401 w 215568"/>
              <a:gd name="connsiteY24" fmla="*/ 44820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5568" h="323352">
                <a:moveTo>
                  <a:pt x="6737" y="6737"/>
                </a:moveTo>
                <a:lnTo>
                  <a:pt x="6737" y="321107"/>
                </a:lnTo>
                <a:lnTo>
                  <a:pt x="216556" y="321107"/>
                </a:lnTo>
                <a:lnTo>
                  <a:pt x="216556" y="6737"/>
                </a:lnTo>
                <a:close/>
                <a:moveTo>
                  <a:pt x="124670" y="282035"/>
                </a:moveTo>
                <a:cubicBezTo>
                  <a:pt x="124670" y="289310"/>
                  <a:pt x="118796" y="295149"/>
                  <a:pt x="111557" y="295149"/>
                </a:cubicBezTo>
                <a:cubicBezTo>
                  <a:pt x="104317" y="295149"/>
                  <a:pt x="98443" y="289310"/>
                  <a:pt x="98443" y="282035"/>
                </a:cubicBezTo>
                <a:lnTo>
                  <a:pt x="98443" y="242694"/>
                </a:lnTo>
                <a:cubicBezTo>
                  <a:pt x="98488" y="235508"/>
                  <a:pt x="104335" y="229669"/>
                  <a:pt x="111557" y="229581"/>
                </a:cubicBezTo>
                <a:cubicBezTo>
                  <a:pt x="114943" y="229581"/>
                  <a:pt x="118185" y="231017"/>
                  <a:pt x="120539" y="233442"/>
                </a:cubicBezTo>
                <a:cubicBezTo>
                  <a:pt x="122955" y="235778"/>
                  <a:pt x="124338" y="239011"/>
                  <a:pt x="124401" y="242424"/>
                </a:cubicBezTo>
                <a:close/>
                <a:moveTo>
                  <a:pt x="124670" y="183233"/>
                </a:moveTo>
                <a:cubicBezTo>
                  <a:pt x="124670" y="190508"/>
                  <a:pt x="118796" y="196347"/>
                  <a:pt x="111557" y="196347"/>
                </a:cubicBezTo>
                <a:cubicBezTo>
                  <a:pt x="104317" y="196347"/>
                  <a:pt x="98443" y="190508"/>
                  <a:pt x="98443" y="183233"/>
                </a:cubicBezTo>
                <a:lnTo>
                  <a:pt x="98443" y="143892"/>
                </a:lnTo>
                <a:cubicBezTo>
                  <a:pt x="98488" y="136706"/>
                  <a:pt x="104335" y="130867"/>
                  <a:pt x="111557" y="130779"/>
                </a:cubicBezTo>
                <a:cubicBezTo>
                  <a:pt x="114943" y="130779"/>
                  <a:pt x="118185" y="132215"/>
                  <a:pt x="120539" y="134640"/>
                </a:cubicBezTo>
                <a:cubicBezTo>
                  <a:pt x="122955" y="136976"/>
                  <a:pt x="124338" y="140209"/>
                  <a:pt x="124401" y="143622"/>
                </a:cubicBezTo>
                <a:close/>
                <a:moveTo>
                  <a:pt x="124670" y="84431"/>
                </a:moveTo>
                <a:cubicBezTo>
                  <a:pt x="124670" y="91706"/>
                  <a:pt x="118796" y="97544"/>
                  <a:pt x="111557" y="97544"/>
                </a:cubicBezTo>
                <a:cubicBezTo>
                  <a:pt x="104317" y="97544"/>
                  <a:pt x="98443" y="91706"/>
                  <a:pt x="98443" y="84431"/>
                </a:cubicBezTo>
                <a:lnTo>
                  <a:pt x="98443" y="45090"/>
                </a:lnTo>
                <a:cubicBezTo>
                  <a:pt x="98488" y="37904"/>
                  <a:pt x="104335" y="32065"/>
                  <a:pt x="111557" y="31976"/>
                </a:cubicBezTo>
                <a:cubicBezTo>
                  <a:pt x="114943" y="31976"/>
                  <a:pt x="118185" y="33413"/>
                  <a:pt x="120539" y="35838"/>
                </a:cubicBezTo>
                <a:cubicBezTo>
                  <a:pt x="122955" y="38174"/>
                  <a:pt x="124338" y="41407"/>
                  <a:pt x="124401" y="44820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7" name="Freeform: Shape 546">
            <a:extLst>
              <a:ext uri="{FF2B5EF4-FFF2-40B4-BE49-F238E27FC236}">
                <a16:creationId xmlns:a16="http://schemas.microsoft.com/office/drawing/2014/main" id="{5695906D-9F73-44A8-AEF2-962E84EF12E7}"/>
              </a:ext>
            </a:extLst>
          </p:cNvPr>
          <p:cNvSpPr/>
          <p:nvPr/>
        </p:nvSpPr>
        <p:spPr>
          <a:xfrm>
            <a:off x="1321746" y="9235658"/>
            <a:ext cx="242514" cy="323352"/>
          </a:xfrm>
          <a:custGeom>
            <a:avLst/>
            <a:gdLst>
              <a:gd name="connsiteX0" fmla="*/ 231602 w 242514"/>
              <a:gd name="connsiteY0" fmla="*/ 275568 h 323352"/>
              <a:gd name="connsiteX1" fmla="*/ 242380 w 242514"/>
              <a:gd name="connsiteY1" fmla="*/ 266676 h 323352"/>
              <a:gd name="connsiteX2" fmla="*/ 233488 w 242514"/>
              <a:gd name="connsiteY2" fmla="*/ 255897 h 323352"/>
              <a:gd name="connsiteX3" fmla="*/ 231602 w 242514"/>
              <a:gd name="connsiteY3" fmla="*/ 255897 h 323352"/>
              <a:gd name="connsiteX4" fmla="*/ 208698 w 242514"/>
              <a:gd name="connsiteY4" fmla="*/ 255897 h 323352"/>
              <a:gd name="connsiteX5" fmla="*/ 208698 w 242514"/>
              <a:gd name="connsiteY5" fmla="*/ 242784 h 323352"/>
              <a:gd name="connsiteX6" fmla="*/ 231602 w 242514"/>
              <a:gd name="connsiteY6" fmla="*/ 242784 h 323352"/>
              <a:gd name="connsiteX7" fmla="*/ 242380 w 242514"/>
              <a:gd name="connsiteY7" fmla="*/ 233892 h 323352"/>
              <a:gd name="connsiteX8" fmla="*/ 233488 w 242514"/>
              <a:gd name="connsiteY8" fmla="*/ 223113 h 323352"/>
              <a:gd name="connsiteX9" fmla="*/ 231602 w 242514"/>
              <a:gd name="connsiteY9" fmla="*/ 223113 h 323352"/>
              <a:gd name="connsiteX10" fmla="*/ 208698 w 242514"/>
              <a:gd name="connsiteY10" fmla="*/ 223113 h 323352"/>
              <a:gd name="connsiteX11" fmla="*/ 208698 w 242514"/>
              <a:gd name="connsiteY11" fmla="*/ 209999 h 323352"/>
              <a:gd name="connsiteX12" fmla="*/ 221812 w 242514"/>
              <a:gd name="connsiteY12" fmla="*/ 209999 h 323352"/>
              <a:gd name="connsiteX13" fmla="*/ 234925 w 242514"/>
              <a:gd name="connsiteY13" fmla="*/ 196886 h 323352"/>
              <a:gd name="connsiteX14" fmla="*/ 234925 w 242514"/>
              <a:gd name="connsiteY14" fmla="*/ 19850 h 323352"/>
              <a:gd name="connsiteX15" fmla="*/ 221812 w 242514"/>
              <a:gd name="connsiteY15" fmla="*/ 6737 h 323352"/>
              <a:gd name="connsiteX16" fmla="*/ 25555 w 242514"/>
              <a:gd name="connsiteY16" fmla="*/ 6737 h 323352"/>
              <a:gd name="connsiteX17" fmla="*/ 12441 w 242514"/>
              <a:gd name="connsiteY17" fmla="*/ 19850 h 323352"/>
              <a:gd name="connsiteX18" fmla="*/ 12441 w 242514"/>
              <a:gd name="connsiteY18" fmla="*/ 196886 h 323352"/>
              <a:gd name="connsiteX19" fmla="*/ 25555 w 242514"/>
              <a:gd name="connsiteY19" fmla="*/ 209999 h 323352"/>
              <a:gd name="connsiteX20" fmla="*/ 38668 w 242514"/>
              <a:gd name="connsiteY20" fmla="*/ 209999 h 323352"/>
              <a:gd name="connsiteX21" fmla="*/ 38668 w 242514"/>
              <a:gd name="connsiteY21" fmla="*/ 223113 h 323352"/>
              <a:gd name="connsiteX22" fmla="*/ 15674 w 242514"/>
              <a:gd name="connsiteY22" fmla="*/ 223113 h 323352"/>
              <a:gd name="connsiteX23" fmla="*/ 6782 w 242514"/>
              <a:gd name="connsiteY23" fmla="*/ 233892 h 323352"/>
              <a:gd name="connsiteX24" fmla="*/ 15674 w 242514"/>
              <a:gd name="connsiteY24" fmla="*/ 242784 h 323352"/>
              <a:gd name="connsiteX25" fmla="*/ 38668 w 242514"/>
              <a:gd name="connsiteY25" fmla="*/ 242784 h 323352"/>
              <a:gd name="connsiteX26" fmla="*/ 38668 w 242514"/>
              <a:gd name="connsiteY26" fmla="*/ 255897 h 323352"/>
              <a:gd name="connsiteX27" fmla="*/ 15674 w 242514"/>
              <a:gd name="connsiteY27" fmla="*/ 255897 h 323352"/>
              <a:gd name="connsiteX28" fmla="*/ 6782 w 242514"/>
              <a:gd name="connsiteY28" fmla="*/ 266676 h 323352"/>
              <a:gd name="connsiteX29" fmla="*/ 15674 w 242514"/>
              <a:gd name="connsiteY29" fmla="*/ 275568 h 323352"/>
              <a:gd name="connsiteX30" fmla="*/ 38668 w 242514"/>
              <a:gd name="connsiteY30" fmla="*/ 275568 h 323352"/>
              <a:gd name="connsiteX31" fmla="*/ 38668 w 242514"/>
              <a:gd name="connsiteY31" fmla="*/ 288682 h 323352"/>
              <a:gd name="connsiteX32" fmla="*/ 15674 w 242514"/>
              <a:gd name="connsiteY32" fmla="*/ 288682 h 323352"/>
              <a:gd name="connsiteX33" fmla="*/ 6782 w 242514"/>
              <a:gd name="connsiteY33" fmla="*/ 299460 h 323352"/>
              <a:gd name="connsiteX34" fmla="*/ 15674 w 242514"/>
              <a:gd name="connsiteY34" fmla="*/ 308352 h 323352"/>
              <a:gd name="connsiteX35" fmla="*/ 38668 w 242514"/>
              <a:gd name="connsiteY35" fmla="*/ 308352 h 323352"/>
              <a:gd name="connsiteX36" fmla="*/ 38668 w 242514"/>
              <a:gd name="connsiteY36" fmla="*/ 311675 h 323352"/>
              <a:gd name="connsiteX37" fmla="*/ 49447 w 242514"/>
              <a:gd name="connsiteY37" fmla="*/ 320568 h 323352"/>
              <a:gd name="connsiteX38" fmla="*/ 58339 w 242514"/>
              <a:gd name="connsiteY38" fmla="*/ 311675 h 323352"/>
              <a:gd name="connsiteX39" fmla="*/ 58339 w 242514"/>
              <a:gd name="connsiteY39" fmla="*/ 308352 h 323352"/>
              <a:gd name="connsiteX40" fmla="*/ 189476 w 242514"/>
              <a:gd name="connsiteY40" fmla="*/ 308352 h 323352"/>
              <a:gd name="connsiteX41" fmla="*/ 189476 w 242514"/>
              <a:gd name="connsiteY41" fmla="*/ 311675 h 323352"/>
              <a:gd name="connsiteX42" fmla="*/ 200255 w 242514"/>
              <a:gd name="connsiteY42" fmla="*/ 320568 h 323352"/>
              <a:gd name="connsiteX43" fmla="*/ 209147 w 242514"/>
              <a:gd name="connsiteY43" fmla="*/ 311675 h 323352"/>
              <a:gd name="connsiteX44" fmla="*/ 209147 w 242514"/>
              <a:gd name="connsiteY44" fmla="*/ 308352 h 323352"/>
              <a:gd name="connsiteX45" fmla="*/ 232051 w 242514"/>
              <a:gd name="connsiteY45" fmla="*/ 308352 h 323352"/>
              <a:gd name="connsiteX46" fmla="*/ 242829 w 242514"/>
              <a:gd name="connsiteY46" fmla="*/ 299460 h 323352"/>
              <a:gd name="connsiteX47" fmla="*/ 233937 w 242514"/>
              <a:gd name="connsiteY47" fmla="*/ 288682 h 323352"/>
              <a:gd name="connsiteX48" fmla="*/ 232051 w 242514"/>
              <a:gd name="connsiteY48" fmla="*/ 288682 h 323352"/>
              <a:gd name="connsiteX49" fmla="*/ 209147 w 242514"/>
              <a:gd name="connsiteY49" fmla="*/ 288682 h 323352"/>
              <a:gd name="connsiteX50" fmla="*/ 209147 w 242514"/>
              <a:gd name="connsiteY50" fmla="*/ 275568 h 323352"/>
              <a:gd name="connsiteX51" fmla="*/ 189027 w 242514"/>
              <a:gd name="connsiteY51" fmla="*/ 209999 h 323352"/>
              <a:gd name="connsiteX52" fmla="*/ 189027 w 242514"/>
              <a:gd name="connsiteY52" fmla="*/ 223113 h 323352"/>
              <a:gd name="connsiteX53" fmla="*/ 57890 w 242514"/>
              <a:gd name="connsiteY53" fmla="*/ 223113 h 323352"/>
              <a:gd name="connsiteX54" fmla="*/ 57890 w 242514"/>
              <a:gd name="connsiteY54" fmla="*/ 209999 h 323352"/>
              <a:gd name="connsiteX55" fmla="*/ 189027 w 242514"/>
              <a:gd name="connsiteY55" fmla="*/ 242784 h 323352"/>
              <a:gd name="connsiteX56" fmla="*/ 189027 w 242514"/>
              <a:gd name="connsiteY56" fmla="*/ 255897 h 323352"/>
              <a:gd name="connsiteX57" fmla="*/ 57890 w 242514"/>
              <a:gd name="connsiteY57" fmla="*/ 255897 h 323352"/>
              <a:gd name="connsiteX58" fmla="*/ 57890 w 242514"/>
              <a:gd name="connsiteY58" fmla="*/ 242784 h 323352"/>
              <a:gd name="connsiteX59" fmla="*/ 189027 w 242514"/>
              <a:gd name="connsiteY59" fmla="*/ 275568 h 323352"/>
              <a:gd name="connsiteX60" fmla="*/ 189027 w 242514"/>
              <a:gd name="connsiteY60" fmla="*/ 288682 h 323352"/>
              <a:gd name="connsiteX61" fmla="*/ 57890 w 242514"/>
              <a:gd name="connsiteY61" fmla="*/ 288682 h 323352"/>
              <a:gd name="connsiteX62" fmla="*/ 57890 w 242514"/>
              <a:gd name="connsiteY62" fmla="*/ 275568 h 323352"/>
              <a:gd name="connsiteX63" fmla="*/ 202141 w 242514"/>
              <a:gd name="connsiteY63" fmla="*/ 190329 h 323352"/>
              <a:gd name="connsiteX64" fmla="*/ 189027 w 242514"/>
              <a:gd name="connsiteY64" fmla="*/ 177215 h 323352"/>
              <a:gd name="connsiteX65" fmla="*/ 202141 w 242514"/>
              <a:gd name="connsiteY65" fmla="*/ 164101 h 323352"/>
              <a:gd name="connsiteX66" fmla="*/ 215255 w 242514"/>
              <a:gd name="connsiteY66" fmla="*/ 177215 h 323352"/>
              <a:gd name="connsiteX67" fmla="*/ 202141 w 242514"/>
              <a:gd name="connsiteY67" fmla="*/ 190329 h 323352"/>
              <a:gd name="connsiteX68" fmla="*/ 31483 w 242514"/>
              <a:gd name="connsiteY68" fmla="*/ 52634 h 323352"/>
              <a:gd name="connsiteX69" fmla="*/ 38040 w 242514"/>
              <a:gd name="connsiteY69" fmla="*/ 46078 h 323352"/>
              <a:gd name="connsiteX70" fmla="*/ 208698 w 242514"/>
              <a:gd name="connsiteY70" fmla="*/ 46078 h 323352"/>
              <a:gd name="connsiteX71" fmla="*/ 215255 w 242514"/>
              <a:gd name="connsiteY71" fmla="*/ 52634 h 323352"/>
              <a:gd name="connsiteX72" fmla="*/ 215255 w 242514"/>
              <a:gd name="connsiteY72" fmla="*/ 131317 h 323352"/>
              <a:gd name="connsiteX73" fmla="*/ 208698 w 242514"/>
              <a:gd name="connsiteY73" fmla="*/ 137874 h 323352"/>
              <a:gd name="connsiteX74" fmla="*/ 38040 w 242514"/>
              <a:gd name="connsiteY74" fmla="*/ 137874 h 323352"/>
              <a:gd name="connsiteX75" fmla="*/ 31483 w 242514"/>
              <a:gd name="connsiteY75" fmla="*/ 131317 h 323352"/>
              <a:gd name="connsiteX76" fmla="*/ 31483 w 242514"/>
              <a:gd name="connsiteY76" fmla="*/ 177215 h 323352"/>
              <a:gd name="connsiteX77" fmla="*/ 44597 w 242514"/>
              <a:gd name="connsiteY77" fmla="*/ 164101 h 323352"/>
              <a:gd name="connsiteX78" fmla="*/ 57710 w 242514"/>
              <a:gd name="connsiteY78" fmla="*/ 177215 h 323352"/>
              <a:gd name="connsiteX79" fmla="*/ 44597 w 242514"/>
              <a:gd name="connsiteY79" fmla="*/ 190329 h 323352"/>
              <a:gd name="connsiteX80" fmla="*/ 31662 w 242514"/>
              <a:gd name="connsiteY80" fmla="*/ 177485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42514" h="323352">
                <a:moveTo>
                  <a:pt x="231602" y="275568"/>
                </a:moveTo>
                <a:cubicBezTo>
                  <a:pt x="237036" y="276107"/>
                  <a:pt x="241859" y="272065"/>
                  <a:pt x="242380" y="266676"/>
                </a:cubicBezTo>
                <a:cubicBezTo>
                  <a:pt x="242901" y="261286"/>
                  <a:pt x="238913" y="256437"/>
                  <a:pt x="233488" y="255897"/>
                </a:cubicBezTo>
                <a:cubicBezTo>
                  <a:pt x="232859" y="255807"/>
                  <a:pt x="232231" y="255807"/>
                  <a:pt x="231602" y="255897"/>
                </a:cubicBezTo>
                <a:lnTo>
                  <a:pt x="208698" y="255897"/>
                </a:lnTo>
                <a:lnTo>
                  <a:pt x="208698" y="242784"/>
                </a:lnTo>
                <a:lnTo>
                  <a:pt x="231602" y="242784"/>
                </a:lnTo>
                <a:cubicBezTo>
                  <a:pt x="237036" y="243322"/>
                  <a:pt x="241859" y="239281"/>
                  <a:pt x="242380" y="233892"/>
                </a:cubicBezTo>
                <a:cubicBezTo>
                  <a:pt x="242901" y="228503"/>
                  <a:pt x="238913" y="223652"/>
                  <a:pt x="233488" y="223113"/>
                </a:cubicBezTo>
                <a:cubicBezTo>
                  <a:pt x="232859" y="223023"/>
                  <a:pt x="232231" y="223023"/>
                  <a:pt x="231602" y="223113"/>
                </a:cubicBezTo>
                <a:lnTo>
                  <a:pt x="208698" y="223113"/>
                </a:lnTo>
                <a:lnTo>
                  <a:pt x="208698" y="209999"/>
                </a:lnTo>
                <a:lnTo>
                  <a:pt x="221812" y="209999"/>
                </a:lnTo>
                <a:cubicBezTo>
                  <a:pt x="229051" y="209999"/>
                  <a:pt x="234925" y="204161"/>
                  <a:pt x="234925" y="196886"/>
                </a:cubicBezTo>
                <a:lnTo>
                  <a:pt x="234925" y="19850"/>
                </a:lnTo>
                <a:cubicBezTo>
                  <a:pt x="234880" y="12665"/>
                  <a:pt x="229033" y="6826"/>
                  <a:pt x="221812" y="6737"/>
                </a:cubicBezTo>
                <a:lnTo>
                  <a:pt x="25555" y="6737"/>
                </a:lnTo>
                <a:cubicBezTo>
                  <a:pt x="18315" y="6737"/>
                  <a:pt x="12441" y="12575"/>
                  <a:pt x="12441" y="19850"/>
                </a:cubicBezTo>
                <a:lnTo>
                  <a:pt x="12441" y="196886"/>
                </a:lnTo>
                <a:cubicBezTo>
                  <a:pt x="12441" y="204161"/>
                  <a:pt x="18315" y="209999"/>
                  <a:pt x="25555" y="209999"/>
                </a:cubicBezTo>
                <a:lnTo>
                  <a:pt x="38668" y="209999"/>
                </a:lnTo>
                <a:lnTo>
                  <a:pt x="38668" y="223113"/>
                </a:lnTo>
                <a:lnTo>
                  <a:pt x="15674" y="223113"/>
                </a:lnTo>
                <a:cubicBezTo>
                  <a:pt x="10240" y="223652"/>
                  <a:pt x="6261" y="228413"/>
                  <a:pt x="6782" y="233892"/>
                </a:cubicBezTo>
                <a:cubicBezTo>
                  <a:pt x="7231" y="238563"/>
                  <a:pt x="10959" y="242334"/>
                  <a:pt x="15674" y="242784"/>
                </a:cubicBezTo>
                <a:lnTo>
                  <a:pt x="38668" y="242784"/>
                </a:lnTo>
                <a:lnTo>
                  <a:pt x="38668" y="255897"/>
                </a:lnTo>
                <a:lnTo>
                  <a:pt x="15674" y="255897"/>
                </a:lnTo>
                <a:cubicBezTo>
                  <a:pt x="10240" y="256437"/>
                  <a:pt x="6261" y="261196"/>
                  <a:pt x="6782" y="266676"/>
                </a:cubicBezTo>
                <a:cubicBezTo>
                  <a:pt x="7231" y="271346"/>
                  <a:pt x="10959" y="275119"/>
                  <a:pt x="15674" y="275568"/>
                </a:cubicBezTo>
                <a:lnTo>
                  <a:pt x="38668" y="275568"/>
                </a:lnTo>
                <a:lnTo>
                  <a:pt x="38668" y="288682"/>
                </a:lnTo>
                <a:lnTo>
                  <a:pt x="15674" y="288682"/>
                </a:lnTo>
                <a:cubicBezTo>
                  <a:pt x="10240" y="289220"/>
                  <a:pt x="6261" y="293981"/>
                  <a:pt x="6782" y="299460"/>
                </a:cubicBezTo>
                <a:cubicBezTo>
                  <a:pt x="7231" y="304131"/>
                  <a:pt x="10959" y="307903"/>
                  <a:pt x="15674" y="308352"/>
                </a:cubicBezTo>
                <a:lnTo>
                  <a:pt x="38668" y="308352"/>
                </a:lnTo>
                <a:lnTo>
                  <a:pt x="38668" y="311675"/>
                </a:lnTo>
                <a:cubicBezTo>
                  <a:pt x="39189" y="317065"/>
                  <a:pt x="44013" y="321107"/>
                  <a:pt x="49447" y="320568"/>
                </a:cubicBezTo>
                <a:cubicBezTo>
                  <a:pt x="54153" y="320119"/>
                  <a:pt x="57890" y="316346"/>
                  <a:pt x="58339" y="311675"/>
                </a:cubicBezTo>
                <a:lnTo>
                  <a:pt x="58339" y="308352"/>
                </a:lnTo>
                <a:lnTo>
                  <a:pt x="189476" y="308352"/>
                </a:lnTo>
                <a:lnTo>
                  <a:pt x="189476" y="311675"/>
                </a:lnTo>
                <a:cubicBezTo>
                  <a:pt x="189997" y="317065"/>
                  <a:pt x="194821" y="321107"/>
                  <a:pt x="200255" y="320568"/>
                </a:cubicBezTo>
                <a:cubicBezTo>
                  <a:pt x="204961" y="320119"/>
                  <a:pt x="208698" y="316346"/>
                  <a:pt x="209147" y="311675"/>
                </a:cubicBezTo>
                <a:lnTo>
                  <a:pt x="209147" y="308352"/>
                </a:lnTo>
                <a:lnTo>
                  <a:pt x="232051" y="308352"/>
                </a:lnTo>
                <a:cubicBezTo>
                  <a:pt x="237485" y="308891"/>
                  <a:pt x="242309" y="304850"/>
                  <a:pt x="242829" y="299460"/>
                </a:cubicBezTo>
                <a:cubicBezTo>
                  <a:pt x="243350" y="293981"/>
                  <a:pt x="239362" y="289220"/>
                  <a:pt x="233937" y="288682"/>
                </a:cubicBezTo>
                <a:cubicBezTo>
                  <a:pt x="233309" y="288592"/>
                  <a:pt x="232680" y="288592"/>
                  <a:pt x="232051" y="288682"/>
                </a:cubicBezTo>
                <a:lnTo>
                  <a:pt x="209147" y="288682"/>
                </a:lnTo>
                <a:lnTo>
                  <a:pt x="209147" y="275568"/>
                </a:lnTo>
                <a:close/>
                <a:moveTo>
                  <a:pt x="189027" y="209999"/>
                </a:moveTo>
                <a:lnTo>
                  <a:pt x="189027" y="223113"/>
                </a:lnTo>
                <a:lnTo>
                  <a:pt x="57890" y="223113"/>
                </a:lnTo>
                <a:lnTo>
                  <a:pt x="57890" y="209999"/>
                </a:lnTo>
                <a:close/>
                <a:moveTo>
                  <a:pt x="189027" y="242784"/>
                </a:moveTo>
                <a:lnTo>
                  <a:pt x="189027" y="255897"/>
                </a:lnTo>
                <a:lnTo>
                  <a:pt x="57890" y="255897"/>
                </a:lnTo>
                <a:lnTo>
                  <a:pt x="57890" y="242784"/>
                </a:lnTo>
                <a:close/>
                <a:moveTo>
                  <a:pt x="189027" y="275568"/>
                </a:moveTo>
                <a:lnTo>
                  <a:pt x="189027" y="288682"/>
                </a:lnTo>
                <a:lnTo>
                  <a:pt x="57890" y="288682"/>
                </a:lnTo>
                <a:lnTo>
                  <a:pt x="57890" y="275568"/>
                </a:lnTo>
                <a:close/>
                <a:moveTo>
                  <a:pt x="202141" y="190329"/>
                </a:moveTo>
                <a:cubicBezTo>
                  <a:pt x="194902" y="190329"/>
                  <a:pt x="189027" y="184491"/>
                  <a:pt x="189027" y="177215"/>
                </a:cubicBezTo>
                <a:cubicBezTo>
                  <a:pt x="189027" y="169940"/>
                  <a:pt x="194902" y="164101"/>
                  <a:pt x="202141" y="164101"/>
                </a:cubicBezTo>
                <a:cubicBezTo>
                  <a:pt x="209381" y="164101"/>
                  <a:pt x="215255" y="169940"/>
                  <a:pt x="215255" y="177215"/>
                </a:cubicBezTo>
                <a:cubicBezTo>
                  <a:pt x="215255" y="184491"/>
                  <a:pt x="209381" y="190329"/>
                  <a:pt x="202141" y="190329"/>
                </a:cubicBezTo>
                <a:close/>
                <a:moveTo>
                  <a:pt x="31483" y="52634"/>
                </a:moveTo>
                <a:cubicBezTo>
                  <a:pt x="31483" y="49041"/>
                  <a:pt x="34420" y="46078"/>
                  <a:pt x="38040" y="46078"/>
                </a:cubicBezTo>
                <a:lnTo>
                  <a:pt x="208698" y="46078"/>
                </a:lnTo>
                <a:cubicBezTo>
                  <a:pt x="212318" y="46078"/>
                  <a:pt x="215255" y="49041"/>
                  <a:pt x="215255" y="52634"/>
                </a:cubicBezTo>
                <a:lnTo>
                  <a:pt x="215255" y="131317"/>
                </a:lnTo>
                <a:cubicBezTo>
                  <a:pt x="215255" y="134910"/>
                  <a:pt x="212318" y="137874"/>
                  <a:pt x="208698" y="137874"/>
                </a:cubicBezTo>
                <a:lnTo>
                  <a:pt x="38040" y="137874"/>
                </a:lnTo>
                <a:cubicBezTo>
                  <a:pt x="34420" y="137874"/>
                  <a:pt x="31483" y="134910"/>
                  <a:pt x="31483" y="131317"/>
                </a:cubicBezTo>
                <a:close/>
                <a:moveTo>
                  <a:pt x="31483" y="177215"/>
                </a:moveTo>
                <a:cubicBezTo>
                  <a:pt x="31483" y="169940"/>
                  <a:pt x="37357" y="164101"/>
                  <a:pt x="44597" y="164101"/>
                </a:cubicBezTo>
                <a:cubicBezTo>
                  <a:pt x="51836" y="164101"/>
                  <a:pt x="57710" y="169940"/>
                  <a:pt x="57710" y="177215"/>
                </a:cubicBezTo>
                <a:cubicBezTo>
                  <a:pt x="57710" y="184491"/>
                  <a:pt x="51836" y="190329"/>
                  <a:pt x="44597" y="190329"/>
                </a:cubicBezTo>
                <a:cubicBezTo>
                  <a:pt x="37528" y="190239"/>
                  <a:pt x="31806" y="184581"/>
                  <a:pt x="31662" y="177485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A9B3CD1A-BFA3-4F48-96FD-ECE38860C1C4}"/>
              </a:ext>
            </a:extLst>
          </p:cNvPr>
          <p:cNvGrpSpPr/>
          <p:nvPr/>
        </p:nvGrpSpPr>
        <p:grpSpPr>
          <a:xfrm>
            <a:off x="1696611" y="9235658"/>
            <a:ext cx="269460" cy="326047"/>
            <a:chOff x="1696611" y="9235658"/>
            <a:chExt cx="269460" cy="326047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F9BE5D7F-D842-4050-B425-2009683276F8}"/>
                </a:ext>
              </a:extLst>
            </p:cNvPr>
            <p:cNvSpPr/>
            <p:nvPr/>
          </p:nvSpPr>
          <p:spPr>
            <a:xfrm>
              <a:off x="1709725" y="9235658"/>
              <a:ext cx="242514" cy="89820"/>
            </a:xfrm>
            <a:custGeom>
              <a:avLst/>
              <a:gdLst>
                <a:gd name="connsiteX0" fmla="*/ 72305 w 242514"/>
                <a:gd name="connsiteY0" fmla="*/ 52634 h 89820"/>
                <a:gd name="connsiteX1" fmla="*/ 177215 w 242514"/>
                <a:gd name="connsiteY1" fmla="*/ 52634 h 89820"/>
                <a:gd name="connsiteX2" fmla="*/ 242784 w 242514"/>
                <a:gd name="connsiteY2" fmla="*/ 87934 h 89820"/>
                <a:gd name="connsiteX3" fmla="*/ 242784 w 242514"/>
                <a:gd name="connsiteY3" fmla="*/ 19850 h 89820"/>
                <a:gd name="connsiteX4" fmla="*/ 229670 w 242514"/>
                <a:gd name="connsiteY4" fmla="*/ 6737 h 89820"/>
                <a:gd name="connsiteX5" fmla="*/ 19850 w 242514"/>
                <a:gd name="connsiteY5" fmla="*/ 6737 h 89820"/>
                <a:gd name="connsiteX6" fmla="*/ 6737 w 242514"/>
                <a:gd name="connsiteY6" fmla="*/ 19850 h 89820"/>
                <a:gd name="connsiteX7" fmla="*/ 6737 w 242514"/>
                <a:gd name="connsiteY7" fmla="*/ 87664 h 89820"/>
                <a:gd name="connsiteX8" fmla="*/ 72305 w 242514"/>
                <a:gd name="connsiteY8" fmla="*/ 52634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14" h="89820">
                  <a:moveTo>
                    <a:pt x="72305" y="52634"/>
                  </a:moveTo>
                  <a:lnTo>
                    <a:pt x="177215" y="52634"/>
                  </a:lnTo>
                  <a:cubicBezTo>
                    <a:pt x="203613" y="52634"/>
                    <a:pt x="228251" y="65928"/>
                    <a:pt x="242784" y="87934"/>
                  </a:cubicBezTo>
                  <a:lnTo>
                    <a:pt x="242784" y="19850"/>
                  </a:lnTo>
                  <a:cubicBezTo>
                    <a:pt x="242784" y="12575"/>
                    <a:pt x="236909" y="6737"/>
                    <a:pt x="229670" y="6737"/>
                  </a:cubicBezTo>
                  <a:lnTo>
                    <a:pt x="19850" y="6737"/>
                  </a:lnTo>
                  <a:cubicBezTo>
                    <a:pt x="12611" y="6737"/>
                    <a:pt x="6737" y="12575"/>
                    <a:pt x="6737" y="19850"/>
                  </a:cubicBezTo>
                  <a:lnTo>
                    <a:pt x="6737" y="87664"/>
                  </a:lnTo>
                  <a:cubicBezTo>
                    <a:pt x="21305" y="65659"/>
                    <a:pt x="45943" y="52545"/>
                    <a:pt x="72305" y="5263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E75BD2EB-F5BE-4287-A382-4E62895E39EA}"/>
                </a:ext>
              </a:extLst>
            </p:cNvPr>
            <p:cNvSpPr/>
            <p:nvPr/>
          </p:nvSpPr>
          <p:spPr>
            <a:xfrm>
              <a:off x="1696611" y="9301227"/>
              <a:ext cx="269460" cy="260478"/>
            </a:xfrm>
            <a:custGeom>
              <a:avLst/>
              <a:gdLst>
                <a:gd name="connsiteX0" fmla="*/ 259131 w 269460"/>
                <a:gd name="connsiteY0" fmla="*/ 101137 h 260478"/>
                <a:gd name="connsiteX1" fmla="*/ 255897 w 269460"/>
                <a:gd name="connsiteY1" fmla="*/ 99700 h 260478"/>
                <a:gd name="connsiteX2" fmla="*/ 249340 w 269460"/>
                <a:gd name="connsiteY2" fmla="*/ 98532 h 260478"/>
                <a:gd name="connsiteX3" fmla="*/ 249340 w 269460"/>
                <a:gd name="connsiteY3" fmla="*/ 65748 h 260478"/>
                <a:gd name="connsiteX4" fmla="*/ 190329 w 269460"/>
                <a:gd name="connsiteY4" fmla="*/ 6737 h 260478"/>
                <a:gd name="connsiteX5" fmla="*/ 85419 w 269460"/>
                <a:gd name="connsiteY5" fmla="*/ 6737 h 260478"/>
                <a:gd name="connsiteX6" fmla="*/ 26407 w 269460"/>
                <a:gd name="connsiteY6" fmla="*/ 65748 h 260478"/>
                <a:gd name="connsiteX7" fmla="*/ 26407 w 269460"/>
                <a:gd name="connsiteY7" fmla="*/ 98532 h 260478"/>
                <a:gd name="connsiteX8" fmla="*/ 19850 w 269460"/>
                <a:gd name="connsiteY8" fmla="*/ 99700 h 260478"/>
                <a:gd name="connsiteX9" fmla="*/ 16527 w 269460"/>
                <a:gd name="connsiteY9" fmla="*/ 101137 h 260478"/>
                <a:gd name="connsiteX10" fmla="*/ 6737 w 269460"/>
                <a:gd name="connsiteY10" fmla="*/ 118202 h 260478"/>
                <a:gd name="connsiteX11" fmla="*/ 6737 w 269460"/>
                <a:gd name="connsiteY11" fmla="*/ 196885 h 260478"/>
                <a:gd name="connsiteX12" fmla="*/ 26407 w 269460"/>
                <a:gd name="connsiteY12" fmla="*/ 216556 h 260478"/>
                <a:gd name="connsiteX13" fmla="*/ 26407 w 269460"/>
                <a:gd name="connsiteY13" fmla="*/ 236676 h 260478"/>
                <a:gd name="connsiteX14" fmla="*/ 45898 w 269460"/>
                <a:gd name="connsiteY14" fmla="*/ 255628 h 260478"/>
                <a:gd name="connsiteX15" fmla="*/ 45898 w 269460"/>
                <a:gd name="connsiteY15" fmla="*/ 255628 h 260478"/>
                <a:gd name="connsiteX16" fmla="*/ 46796 w 269460"/>
                <a:gd name="connsiteY16" fmla="*/ 255628 h 260478"/>
                <a:gd name="connsiteX17" fmla="*/ 66018 w 269460"/>
                <a:gd name="connsiteY17" fmla="*/ 236406 h 260478"/>
                <a:gd name="connsiteX18" fmla="*/ 66018 w 269460"/>
                <a:gd name="connsiteY18" fmla="*/ 216286 h 260478"/>
                <a:gd name="connsiteX19" fmla="*/ 210269 w 269460"/>
                <a:gd name="connsiteY19" fmla="*/ 216286 h 260478"/>
                <a:gd name="connsiteX20" fmla="*/ 210269 w 269460"/>
                <a:gd name="connsiteY20" fmla="*/ 236406 h 260478"/>
                <a:gd name="connsiteX21" fmla="*/ 229490 w 269460"/>
                <a:gd name="connsiteY21" fmla="*/ 255628 h 260478"/>
                <a:gd name="connsiteX22" fmla="*/ 230119 w 269460"/>
                <a:gd name="connsiteY22" fmla="*/ 255628 h 260478"/>
                <a:gd name="connsiteX23" fmla="*/ 249340 w 269460"/>
                <a:gd name="connsiteY23" fmla="*/ 236406 h 260478"/>
                <a:gd name="connsiteX24" fmla="*/ 249340 w 269460"/>
                <a:gd name="connsiteY24" fmla="*/ 216286 h 260478"/>
                <a:gd name="connsiteX25" fmla="*/ 269011 w 269460"/>
                <a:gd name="connsiteY25" fmla="*/ 196616 h 260478"/>
                <a:gd name="connsiteX26" fmla="*/ 269011 w 269460"/>
                <a:gd name="connsiteY26" fmla="*/ 117934 h 260478"/>
                <a:gd name="connsiteX27" fmla="*/ 259131 w 269460"/>
                <a:gd name="connsiteY27" fmla="*/ 101137 h 260478"/>
                <a:gd name="connsiteX28" fmla="*/ 42754 w 269460"/>
                <a:gd name="connsiteY28" fmla="*/ 164012 h 260478"/>
                <a:gd name="connsiteX29" fmla="*/ 26317 w 269460"/>
                <a:gd name="connsiteY29" fmla="*/ 147574 h 260478"/>
                <a:gd name="connsiteX30" fmla="*/ 42754 w 269460"/>
                <a:gd name="connsiteY30" fmla="*/ 131137 h 260478"/>
                <a:gd name="connsiteX31" fmla="*/ 59191 w 269460"/>
                <a:gd name="connsiteY31" fmla="*/ 147574 h 260478"/>
                <a:gd name="connsiteX32" fmla="*/ 59191 w 269460"/>
                <a:gd name="connsiteY32" fmla="*/ 147664 h 260478"/>
                <a:gd name="connsiteX33" fmla="*/ 42934 w 269460"/>
                <a:gd name="connsiteY33" fmla="*/ 164101 h 260478"/>
                <a:gd name="connsiteX34" fmla="*/ 42754 w 269460"/>
                <a:gd name="connsiteY34" fmla="*/ 164101 h 260478"/>
                <a:gd name="connsiteX35" fmla="*/ 105089 w 269460"/>
                <a:gd name="connsiteY35" fmla="*/ 170568 h 260478"/>
                <a:gd name="connsiteX36" fmla="*/ 91976 w 269460"/>
                <a:gd name="connsiteY36" fmla="*/ 183682 h 260478"/>
                <a:gd name="connsiteX37" fmla="*/ 78862 w 269460"/>
                <a:gd name="connsiteY37" fmla="*/ 170568 h 260478"/>
                <a:gd name="connsiteX38" fmla="*/ 78862 w 269460"/>
                <a:gd name="connsiteY38" fmla="*/ 137784 h 260478"/>
                <a:gd name="connsiteX39" fmla="*/ 78862 w 269460"/>
                <a:gd name="connsiteY39" fmla="*/ 135448 h 260478"/>
                <a:gd name="connsiteX40" fmla="*/ 91796 w 269460"/>
                <a:gd name="connsiteY40" fmla="*/ 124670 h 260478"/>
                <a:gd name="connsiteX41" fmla="*/ 100778 w 269460"/>
                <a:gd name="connsiteY41" fmla="*/ 128532 h 260478"/>
                <a:gd name="connsiteX42" fmla="*/ 104461 w 269460"/>
                <a:gd name="connsiteY42" fmla="*/ 135448 h 260478"/>
                <a:gd name="connsiteX43" fmla="*/ 104461 w 269460"/>
                <a:gd name="connsiteY43" fmla="*/ 137784 h 260478"/>
                <a:gd name="connsiteX44" fmla="*/ 150988 w 269460"/>
                <a:gd name="connsiteY44" fmla="*/ 170568 h 260478"/>
                <a:gd name="connsiteX45" fmla="*/ 137874 w 269460"/>
                <a:gd name="connsiteY45" fmla="*/ 183682 h 260478"/>
                <a:gd name="connsiteX46" fmla="*/ 124760 w 269460"/>
                <a:gd name="connsiteY46" fmla="*/ 170568 h 260478"/>
                <a:gd name="connsiteX47" fmla="*/ 124760 w 269460"/>
                <a:gd name="connsiteY47" fmla="*/ 137784 h 260478"/>
                <a:gd name="connsiteX48" fmla="*/ 124760 w 269460"/>
                <a:gd name="connsiteY48" fmla="*/ 135448 h 260478"/>
                <a:gd name="connsiteX49" fmla="*/ 137694 w 269460"/>
                <a:gd name="connsiteY49" fmla="*/ 124670 h 260478"/>
                <a:gd name="connsiteX50" fmla="*/ 146676 w 269460"/>
                <a:gd name="connsiteY50" fmla="*/ 128532 h 260478"/>
                <a:gd name="connsiteX51" fmla="*/ 150359 w 269460"/>
                <a:gd name="connsiteY51" fmla="*/ 135448 h 260478"/>
                <a:gd name="connsiteX52" fmla="*/ 150359 w 269460"/>
                <a:gd name="connsiteY52" fmla="*/ 137784 h 260478"/>
                <a:gd name="connsiteX53" fmla="*/ 196886 w 269460"/>
                <a:gd name="connsiteY53" fmla="*/ 170568 h 260478"/>
                <a:gd name="connsiteX54" fmla="*/ 183772 w 269460"/>
                <a:gd name="connsiteY54" fmla="*/ 183682 h 260478"/>
                <a:gd name="connsiteX55" fmla="*/ 170658 w 269460"/>
                <a:gd name="connsiteY55" fmla="*/ 170568 h 260478"/>
                <a:gd name="connsiteX56" fmla="*/ 170658 w 269460"/>
                <a:gd name="connsiteY56" fmla="*/ 137784 h 260478"/>
                <a:gd name="connsiteX57" fmla="*/ 170658 w 269460"/>
                <a:gd name="connsiteY57" fmla="*/ 135448 h 260478"/>
                <a:gd name="connsiteX58" fmla="*/ 183592 w 269460"/>
                <a:gd name="connsiteY58" fmla="*/ 124670 h 260478"/>
                <a:gd name="connsiteX59" fmla="*/ 192574 w 269460"/>
                <a:gd name="connsiteY59" fmla="*/ 128532 h 260478"/>
                <a:gd name="connsiteX60" fmla="*/ 196257 w 269460"/>
                <a:gd name="connsiteY60" fmla="*/ 135448 h 260478"/>
                <a:gd name="connsiteX61" fmla="*/ 196257 w 269460"/>
                <a:gd name="connsiteY61" fmla="*/ 137784 h 260478"/>
                <a:gd name="connsiteX62" fmla="*/ 209999 w 269460"/>
                <a:gd name="connsiteY62" fmla="*/ 98712 h 260478"/>
                <a:gd name="connsiteX63" fmla="*/ 65748 w 269460"/>
                <a:gd name="connsiteY63" fmla="*/ 98712 h 260478"/>
                <a:gd name="connsiteX64" fmla="*/ 65748 w 269460"/>
                <a:gd name="connsiteY64" fmla="*/ 65928 h 260478"/>
                <a:gd name="connsiteX65" fmla="*/ 85419 w 269460"/>
                <a:gd name="connsiteY65" fmla="*/ 46256 h 260478"/>
                <a:gd name="connsiteX66" fmla="*/ 190329 w 269460"/>
                <a:gd name="connsiteY66" fmla="*/ 46256 h 260478"/>
                <a:gd name="connsiteX67" fmla="*/ 209999 w 269460"/>
                <a:gd name="connsiteY67" fmla="*/ 65928 h 260478"/>
                <a:gd name="connsiteX68" fmla="*/ 232904 w 269460"/>
                <a:gd name="connsiteY68" fmla="*/ 164280 h 260478"/>
                <a:gd name="connsiteX69" fmla="*/ 216466 w 269460"/>
                <a:gd name="connsiteY69" fmla="*/ 147844 h 260478"/>
                <a:gd name="connsiteX70" fmla="*/ 232904 w 269460"/>
                <a:gd name="connsiteY70" fmla="*/ 131407 h 260478"/>
                <a:gd name="connsiteX71" fmla="*/ 249340 w 269460"/>
                <a:gd name="connsiteY71" fmla="*/ 147844 h 260478"/>
                <a:gd name="connsiteX72" fmla="*/ 249340 w 269460"/>
                <a:gd name="connsiteY72" fmla="*/ 147933 h 260478"/>
                <a:gd name="connsiteX73" fmla="*/ 232904 w 269460"/>
                <a:gd name="connsiteY73" fmla="*/ 164101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69460" h="260478">
                  <a:moveTo>
                    <a:pt x="259131" y="101137"/>
                  </a:moveTo>
                  <a:cubicBezTo>
                    <a:pt x="258107" y="100508"/>
                    <a:pt x="257020" y="100060"/>
                    <a:pt x="255897" y="99700"/>
                  </a:cubicBezTo>
                  <a:cubicBezTo>
                    <a:pt x="253796" y="98982"/>
                    <a:pt x="251577" y="98532"/>
                    <a:pt x="249340" y="98532"/>
                  </a:cubicBezTo>
                  <a:lnTo>
                    <a:pt x="249340" y="65748"/>
                  </a:lnTo>
                  <a:cubicBezTo>
                    <a:pt x="249287" y="33143"/>
                    <a:pt x="222897" y="6826"/>
                    <a:pt x="190329" y="6737"/>
                  </a:cubicBezTo>
                  <a:lnTo>
                    <a:pt x="85419" y="6737"/>
                  </a:lnTo>
                  <a:cubicBezTo>
                    <a:pt x="52850" y="6826"/>
                    <a:pt x="26452" y="33143"/>
                    <a:pt x="26407" y="65748"/>
                  </a:cubicBezTo>
                  <a:lnTo>
                    <a:pt x="26407" y="98532"/>
                  </a:lnTo>
                  <a:cubicBezTo>
                    <a:pt x="24171" y="98532"/>
                    <a:pt x="21952" y="98892"/>
                    <a:pt x="19850" y="99700"/>
                  </a:cubicBezTo>
                  <a:cubicBezTo>
                    <a:pt x="18701" y="100060"/>
                    <a:pt x="17596" y="100598"/>
                    <a:pt x="16527" y="101137"/>
                  </a:cubicBezTo>
                  <a:cubicBezTo>
                    <a:pt x="10464" y="104640"/>
                    <a:pt x="6737" y="111197"/>
                    <a:pt x="6737" y="118202"/>
                  </a:cubicBezTo>
                  <a:lnTo>
                    <a:pt x="6737" y="196885"/>
                  </a:lnTo>
                  <a:cubicBezTo>
                    <a:pt x="6737" y="207754"/>
                    <a:pt x="15539" y="216556"/>
                    <a:pt x="26407" y="216556"/>
                  </a:cubicBezTo>
                  <a:lnTo>
                    <a:pt x="26407" y="236676"/>
                  </a:lnTo>
                  <a:cubicBezTo>
                    <a:pt x="26551" y="247274"/>
                    <a:pt x="35281" y="255807"/>
                    <a:pt x="45898" y="255628"/>
                  </a:cubicBezTo>
                  <a:cubicBezTo>
                    <a:pt x="45898" y="255628"/>
                    <a:pt x="45898" y="255628"/>
                    <a:pt x="45898" y="255628"/>
                  </a:cubicBezTo>
                  <a:lnTo>
                    <a:pt x="46796" y="255628"/>
                  </a:lnTo>
                  <a:cubicBezTo>
                    <a:pt x="57395" y="255538"/>
                    <a:pt x="65973" y="247005"/>
                    <a:pt x="66018" y="236406"/>
                  </a:cubicBezTo>
                  <a:lnTo>
                    <a:pt x="66018" y="216286"/>
                  </a:lnTo>
                  <a:lnTo>
                    <a:pt x="210269" y="216286"/>
                  </a:lnTo>
                  <a:lnTo>
                    <a:pt x="210269" y="236406"/>
                  </a:lnTo>
                  <a:cubicBezTo>
                    <a:pt x="210269" y="247005"/>
                    <a:pt x="218874" y="255628"/>
                    <a:pt x="229490" y="255628"/>
                  </a:cubicBezTo>
                  <a:lnTo>
                    <a:pt x="230119" y="255628"/>
                  </a:lnTo>
                  <a:cubicBezTo>
                    <a:pt x="240718" y="255538"/>
                    <a:pt x="249296" y="247005"/>
                    <a:pt x="249340" y="236406"/>
                  </a:cubicBezTo>
                  <a:lnTo>
                    <a:pt x="249340" y="216286"/>
                  </a:lnTo>
                  <a:cubicBezTo>
                    <a:pt x="260200" y="216286"/>
                    <a:pt x="269011" y="207484"/>
                    <a:pt x="269011" y="196616"/>
                  </a:cubicBezTo>
                  <a:lnTo>
                    <a:pt x="269011" y="117934"/>
                  </a:lnTo>
                  <a:cubicBezTo>
                    <a:pt x="268921" y="111017"/>
                    <a:pt x="265158" y="104640"/>
                    <a:pt x="259131" y="101137"/>
                  </a:cubicBezTo>
                  <a:close/>
                  <a:moveTo>
                    <a:pt x="42754" y="164012"/>
                  </a:moveTo>
                  <a:cubicBezTo>
                    <a:pt x="33674" y="164012"/>
                    <a:pt x="26317" y="156646"/>
                    <a:pt x="26317" y="147574"/>
                  </a:cubicBezTo>
                  <a:cubicBezTo>
                    <a:pt x="26317" y="138502"/>
                    <a:pt x="33674" y="131137"/>
                    <a:pt x="42754" y="131137"/>
                  </a:cubicBezTo>
                  <a:cubicBezTo>
                    <a:pt x="51835" y="131137"/>
                    <a:pt x="59191" y="138502"/>
                    <a:pt x="59191" y="147574"/>
                  </a:cubicBezTo>
                  <a:cubicBezTo>
                    <a:pt x="59191" y="147574"/>
                    <a:pt x="59191" y="147664"/>
                    <a:pt x="59191" y="147664"/>
                  </a:cubicBezTo>
                  <a:cubicBezTo>
                    <a:pt x="59245" y="156736"/>
                    <a:pt x="51961" y="164012"/>
                    <a:pt x="42934" y="164101"/>
                  </a:cubicBezTo>
                  <a:cubicBezTo>
                    <a:pt x="42871" y="164101"/>
                    <a:pt x="42817" y="164101"/>
                    <a:pt x="42754" y="164101"/>
                  </a:cubicBezTo>
                  <a:close/>
                  <a:moveTo>
                    <a:pt x="105089" y="170568"/>
                  </a:moveTo>
                  <a:cubicBezTo>
                    <a:pt x="105089" y="177843"/>
                    <a:pt x="99215" y="183682"/>
                    <a:pt x="91976" y="183682"/>
                  </a:cubicBezTo>
                  <a:cubicBezTo>
                    <a:pt x="84736" y="183682"/>
                    <a:pt x="78862" y="177843"/>
                    <a:pt x="78862" y="170568"/>
                  </a:cubicBezTo>
                  <a:lnTo>
                    <a:pt x="78862" y="137784"/>
                  </a:lnTo>
                  <a:cubicBezTo>
                    <a:pt x="78772" y="136976"/>
                    <a:pt x="78772" y="136256"/>
                    <a:pt x="78862" y="135448"/>
                  </a:cubicBezTo>
                  <a:cubicBezTo>
                    <a:pt x="80030" y="129251"/>
                    <a:pt x="85455" y="124670"/>
                    <a:pt x="91796" y="124670"/>
                  </a:cubicBezTo>
                  <a:cubicBezTo>
                    <a:pt x="95182" y="124760"/>
                    <a:pt x="98407" y="126107"/>
                    <a:pt x="100778" y="128532"/>
                  </a:cubicBezTo>
                  <a:cubicBezTo>
                    <a:pt x="102673" y="130419"/>
                    <a:pt x="103958" y="132843"/>
                    <a:pt x="104461" y="135448"/>
                  </a:cubicBezTo>
                  <a:cubicBezTo>
                    <a:pt x="104506" y="136256"/>
                    <a:pt x="104506" y="136976"/>
                    <a:pt x="104461" y="137784"/>
                  </a:cubicBezTo>
                  <a:close/>
                  <a:moveTo>
                    <a:pt x="150988" y="170568"/>
                  </a:moveTo>
                  <a:cubicBezTo>
                    <a:pt x="150988" y="177843"/>
                    <a:pt x="145113" y="183682"/>
                    <a:pt x="137874" y="183682"/>
                  </a:cubicBezTo>
                  <a:cubicBezTo>
                    <a:pt x="130634" y="183682"/>
                    <a:pt x="124760" y="177843"/>
                    <a:pt x="124760" y="170568"/>
                  </a:cubicBezTo>
                  <a:lnTo>
                    <a:pt x="124760" y="137784"/>
                  </a:lnTo>
                  <a:cubicBezTo>
                    <a:pt x="124670" y="136976"/>
                    <a:pt x="124670" y="136256"/>
                    <a:pt x="124760" y="135448"/>
                  </a:cubicBezTo>
                  <a:cubicBezTo>
                    <a:pt x="125928" y="129251"/>
                    <a:pt x="131353" y="124670"/>
                    <a:pt x="137694" y="124670"/>
                  </a:cubicBezTo>
                  <a:cubicBezTo>
                    <a:pt x="141080" y="124760"/>
                    <a:pt x="144305" y="126107"/>
                    <a:pt x="146676" y="128532"/>
                  </a:cubicBezTo>
                  <a:cubicBezTo>
                    <a:pt x="148571" y="130419"/>
                    <a:pt x="149856" y="132843"/>
                    <a:pt x="150359" y="135448"/>
                  </a:cubicBezTo>
                  <a:cubicBezTo>
                    <a:pt x="150404" y="136256"/>
                    <a:pt x="150404" y="136976"/>
                    <a:pt x="150359" y="137784"/>
                  </a:cubicBezTo>
                  <a:close/>
                  <a:moveTo>
                    <a:pt x="196886" y="170568"/>
                  </a:moveTo>
                  <a:cubicBezTo>
                    <a:pt x="196886" y="177843"/>
                    <a:pt x="191011" y="183682"/>
                    <a:pt x="183772" y="183682"/>
                  </a:cubicBezTo>
                  <a:cubicBezTo>
                    <a:pt x="176532" y="183682"/>
                    <a:pt x="170658" y="177843"/>
                    <a:pt x="170658" y="170568"/>
                  </a:cubicBezTo>
                  <a:lnTo>
                    <a:pt x="170658" y="137784"/>
                  </a:lnTo>
                  <a:cubicBezTo>
                    <a:pt x="170568" y="136976"/>
                    <a:pt x="170568" y="136256"/>
                    <a:pt x="170658" y="135448"/>
                  </a:cubicBezTo>
                  <a:cubicBezTo>
                    <a:pt x="171826" y="129251"/>
                    <a:pt x="177251" y="124670"/>
                    <a:pt x="183592" y="124670"/>
                  </a:cubicBezTo>
                  <a:cubicBezTo>
                    <a:pt x="186978" y="124760"/>
                    <a:pt x="190203" y="126107"/>
                    <a:pt x="192574" y="128532"/>
                  </a:cubicBezTo>
                  <a:cubicBezTo>
                    <a:pt x="194469" y="130419"/>
                    <a:pt x="195754" y="132843"/>
                    <a:pt x="196257" y="135448"/>
                  </a:cubicBezTo>
                  <a:cubicBezTo>
                    <a:pt x="196302" y="136256"/>
                    <a:pt x="196302" y="136976"/>
                    <a:pt x="196257" y="137784"/>
                  </a:cubicBezTo>
                  <a:close/>
                  <a:moveTo>
                    <a:pt x="209999" y="98712"/>
                  </a:moveTo>
                  <a:lnTo>
                    <a:pt x="65748" y="98712"/>
                  </a:lnTo>
                  <a:lnTo>
                    <a:pt x="65748" y="65928"/>
                  </a:lnTo>
                  <a:cubicBezTo>
                    <a:pt x="65793" y="55060"/>
                    <a:pt x="74578" y="46346"/>
                    <a:pt x="85419" y="46256"/>
                  </a:cubicBezTo>
                  <a:lnTo>
                    <a:pt x="190329" y="46256"/>
                  </a:lnTo>
                  <a:cubicBezTo>
                    <a:pt x="201170" y="46346"/>
                    <a:pt x="209954" y="55060"/>
                    <a:pt x="209999" y="65928"/>
                  </a:cubicBezTo>
                  <a:close/>
                  <a:moveTo>
                    <a:pt x="232904" y="164280"/>
                  </a:moveTo>
                  <a:cubicBezTo>
                    <a:pt x="223823" y="164280"/>
                    <a:pt x="216466" y="156915"/>
                    <a:pt x="216466" y="147844"/>
                  </a:cubicBezTo>
                  <a:cubicBezTo>
                    <a:pt x="216466" y="138772"/>
                    <a:pt x="223823" y="131407"/>
                    <a:pt x="232904" y="131407"/>
                  </a:cubicBezTo>
                  <a:cubicBezTo>
                    <a:pt x="241984" y="131407"/>
                    <a:pt x="249340" y="138772"/>
                    <a:pt x="249340" y="147844"/>
                  </a:cubicBezTo>
                  <a:cubicBezTo>
                    <a:pt x="249340" y="147844"/>
                    <a:pt x="249340" y="147933"/>
                    <a:pt x="249340" y="147933"/>
                  </a:cubicBezTo>
                  <a:cubicBezTo>
                    <a:pt x="249242" y="156915"/>
                    <a:pt x="241894" y="164190"/>
                    <a:pt x="232904" y="16410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8" name="Group 1227">
            <a:extLst>
              <a:ext uri="{FF2B5EF4-FFF2-40B4-BE49-F238E27FC236}">
                <a16:creationId xmlns:a16="http://schemas.microsoft.com/office/drawing/2014/main" id="{86605766-EAFE-45EA-B736-EE8756B7535D}"/>
              </a:ext>
            </a:extLst>
          </p:cNvPr>
          <p:cNvGrpSpPr/>
          <p:nvPr/>
        </p:nvGrpSpPr>
        <p:grpSpPr>
          <a:xfrm>
            <a:off x="2059664" y="9261886"/>
            <a:ext cx="323352" cy="296406"/>
            <a:chOff x="2059664" y="9261886"/>
            <a:chExt cx="323352" cy="296406"/>
          </a:xfrm>
        </p:grpSpPr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89A59D9E-926F-4EFA-BB44-CCC711917283}"/>
                </a:ext>
              </a:extLst>
            </p:cNvPr>
            <p:cNvSpPr/>
            <p:nvPr/>
          </p:nvSpPr>
          <p:spPr>
            <a:xfrm>
              <a:off x="2059664" y="9261886"/>
              <a:ext cx="323352" cy="296406"/>
            </a:xfrm>
            <a:custGeom>
              <a:avLst/>
              <a:gdLst>
                <a:gd name="connsiteX0" fmla="*/ 308352 w 323352"/>
                <a:gd name="connsiteY0" fmla="*/ 6737 h 296406"/>
                <a:gd name="connsiteX1" fmla="*/ 19850 w 323352"/>
                <a:gd name="connsiteY1" fmla="*/ 6737 h 296406"/>
                <a:gd name="connsiteX2" fmla="*/ 6737 w 323352"/>
                <a:gd name="connsiteY2" fmla="*/ 19850 h 296406"/>
                <a:gd name="connsiteX3" fmla="*/ 6737 w 323352"/>
                <a:gd name="connsiteY3" fmla="*/ 294969 h 296406"/>
                <a:gd name="connsiteX4" fmla="*/ 72126 w 323352"/>
                <a:gd name="connsiteY4" fmla="*/ 294969 h 296406"/>
                <a:gd name="connsiteX5" fmla="*/ 72126 w 323352"/>
                <a:gd name="connsiteY5" fmla="*/ 144161 h 296406"/>
                <a:gd name="connsiteX6" fmla="*/ 164101 w 323352"/>
                <a:gd name="connsiteY6" fmla="*/ 52185 h 296406"/>
                <a:gd name="connsiteX7" fmla="*/ 256077 w 323352"/>
                <a:gd name="connsiteY7" fmla="*/ 144161 h 296406"/>
                <a:gd name="connsiteX8" fmla="*/ 256077 w 323352"/>
                <a:gd name="connsiteY8" fmla="*/ 294969 h 296406"/>
                <a:gd name="connsiteX9" fmla="*/ 321466 w 323352"/>
                <a:gd name="connsiteY9" fmla="*/ 294969 h 296406"/>
                <a:gd name="connsiteX10" fmla="*/ 321466 w 323352"/>
                <a:gd name="connsiteY10" fmla="*/ 19580 h 296406"/>
                <a:gd name="connsiteX11" fmla="*/ 308352 w 323352"/>
                <a:gd name="connsiteY11" fmla="*/ 6737 h 29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352" h="296406">
                  <a:moveTo>
                    <a:pt x="308352" y="6737"/>
                  </a:moveTo>
                  <a:lnTo>
                    <a:pt x="19850" y="6737"/>
                  </a:lnTo>
                  <a:cubicBezTo>
                    <a:pt x="12629" y="6826"/>
                    <a:pt x="6781" y="12664"/>
                    <a:pt x="6737" y="19850"/>
                  </a:cubicBezTo>
                  <a:lnTo>
                    <a:pt x="6737" y="294969"/>
                  </a:lnTo>
                  <a:lnTo>
                    <a:pt x="72126" y="294969"/>
                  </a:lnTo>
                  <a:lnTo>
                    <a:pt x="72126" y="144161"/>
                  </a:lnTo>
                  <a:cubicBezTo>
                    <a:pt x="72126" y="93323"/>
                    <a:pt x="113308" y="52185"/>
                    <a:pt x="164101" y="52185"/>
                  </a:cubicBezTo>
                  <a:cubicBezTo>
                    <a:pt x="214895" y="52185"/>
                    <a:pt x="256077" y="93323"/>
                    <a:pt x="256077" y="144161"/>
                  </a:cubicBezTo>
                  <a:lnTo>
                    <a:pt x="256077" y="294969"/>
                  </a:lnTo>
                  <a:lnTo>
                    <a:pt x="321466" y="294969"/>
                  </a:lnTo>
                  <a:lnTo>
                    <a:pt x="321466" y="19580"/>
                  </a:lnTo>
                  <a:cubicBezTo>
                    <a:pt x="321268" y="12485"/>
                    <a:pt x="315475" y="6826"/>
                    <a:pt x="308352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799728D6-7278-4BE0-AAC7-106B21B3F455}"/>
                </a:ext>
              </a:extLst>
            </p:cNvPr>
            <p:cNvSpPr/>
            <p:nvPr/>
          </p:nvSpPr>
          <p:spPr>
            <a:xfrm>
              <a:off x="2144903" y="9432365"/>
              <a:ext cx="152694" cy="125748"/>
            </a:xfrm>
            <a:custGeom>
              <a:avLst/>
              <a:gdLst>
                <a:gd name="connsiteX0" fmla="*/ 131317 w 152694"/>
                <a:gd name="connsiteY0" fmla="*/ 52634 h 125748"/>
                <a:gd name="connsiteX1" fmla="*/ 131317 w 152694"/>
                <a:gd name="connsiteY1" fmla="*/ 26407 h 125748"/>
                <a:gd name="connsiteX2" fmla="*/ 111646 w 152694"/>
                <a:gd name="connsiteY2" fmla="*/ 6737 h 125748"/>
                <a:gd name="connsiteX3" fmla="*/ 46078 w 152694"/>
                <a:gd name="connsiteY3" fmla="*/ 6737 h 125748"/>
                <a:gd name="connsiteX4" fmla="*/ 26407 w 152694"/>
                <a:gd name="connsiteY4" fmla="*/ 26407 h 125748"/>
                <a:gd name="connsiteX5" fmla="*/ 26407 w 152694"/>
                <a:gd name="connsiteY5" fmla="*/ 52634 h 125748"/>
                <a:gd name="connsiteX6" fmla="*/ 6737 w 152694"/>
                <a:gd name="connsiteY6" fmla="*/ 72305 h 125748"/>
                <a:gd name="connsiteX7" fmla="*/ 6737 w 152694"/>
                <a:gd name="connsiteY7" fmla="*/ 85419 h 125748"/>
                <a:gd name="connsiteX8" fmla="*/ 26407 w 152694"/>
                <a:gd name="connsiteY8" fmla="*/ 105089 h 125748"/>
                <a:gd name="connsiteX9" fmla="*/ 26407 w 152694"/>
                <a:gd name="connsiteY9" fmla="*/ 111646 h 125748"/>
                <a:gd name="connsiteX10" fmla="*/ 39521 w 152694"/>
                <a:gd name="connsiteY10" fmla="*/ 124760 h 125748"/>
                <a:gd name="connsiteX11" fmla="*/ 52635 w 152694"/>
                <a:gd name="connsiteY11" fmla="*/ 111646 h 125748"/>
                <a:gd name="connsiteX12" fmla="*/ 52635 w 152694"/>
                <a:gd name="connsiteY12" fmla="*/ 105089 h 125748"/>
                <a:gd name="connsiteX13" fmla="*/ 105089 w 152694"/>
                <a:gd name="connsiteY13" fmla="*/ 105089 h 125748"/>
                <a:gd name="connsiteX14" fmla="*/ 105089 w 152694"/>
                <a:gd name="connsiteY14" fmla="*/ 111646 h 125748"/>
                <a:gd name="connsiteX15" fmla="*/ 118203 w 152694"/>
                <a:gd name="connsiteY15" fmla="*/ 124760 h 125748"/>
                <a:gd name="connsiteX16" fmla="*/ 131317 w 152694"/>
                <a:gd name="connsiteY16" fmla="*/ 111646 h 125748"/>
                <a:gd name="connsiteX17" fmla="*/ 131317 w 152694"/>
                <a:gd name="connsiteY17" fmla="*/ 105089 h 125748"/>
                <a:gd name="connsiteX18" fmla="*/ 150988 w 152694"/>
                <a:gd name="connsiteY18" fmla="*/ 85419 h 125748"/>
                <a:gd name="connsiteX19" fmla="*/ 150988 w 152694"/>
                <a:gd name="connsiteY19" fmla="*/ 72305 h 125748"/>
                <a:gd name="connsiteX20" fmla="*/ 131317 w 152694"/>
                <a:gd name="connsiteY20" fmla="*/ 52634 h 125748"/>
                <a:gd name="connsiteX21" fmla="*/ 46078 w 152694"/>
                <a:gd name="connsiteY21" fmla="*/ 32964 h 125748"/>
                <a:gd name="connsiteX22" fmla="*/ 52635 w 152694"/>
                <a:gd name="connsiteY22" fmla="*/ 26407 h 125748"/>
                <a:gd name="connsiteX23" fmla="*/ 105089 w 152694"/>
                <a:gd name="connsiteY23" fmla="*/ 26407 h 125748"/>
                <a:gd name="connsiteX24" fmla="*/ 111646 w 152694"/>
                <a:gd name="connsiteY24" fmla="*/ 32964 h 125748"/>
                <a:gd name="connsiteX25" fmla="*/ 111646 w 152694"/>
                <a:gd name="connsiteY25" fmla="*/ 52634 h 125748"/>
                <a:gd name="connsiteX26" fmla="*/ 46078 w 152694"/>
                <a:gd name="connsiteY26" fmla="*/ 52634 h 125748"/>
                <a:gd name="connsiteX27" fmla="*/ 36197 w 152694"/>
                <a:gd name="connsiteY27" fmla="*/ 65748 h 125748"/>
                <a:gd name="connsiteX28" fmla="*/ 46168 w 152694"/>
                <a:gd name="connsiteY28" fmla="*/ 75539 h 125748"/>
                <a:gd name="connsiteX29" fmla="*/ 36377 w 152694"/>
                <a:gd name="connsiteY29" fmla="*/ 85509 h 125748"/>
                <a:gd name="connsiteX30" fmla="*/ 26407 w 152694"/>
                <a:gd name="connsiteY30" fmla="*/ 75718 h 125748"/>
                <a:gd name="connsiteX31" fmla="*/ 26407 w 152694"/>
                <a:gd name="connsiteY31" fmla="*/ 75629 h 125748"/>
                <a:gd name="connsiteX32" fmla="*/ 36197 w 152694"/>
                <a:gd name="connsiteY32" fmla="*/ 65748 h 125748"/>
                <a:gd name="connsiteX33" fmla="*/ 121437 w 152694"/>
                <a:gd name="connsiteY33" fmla="*/ 85419 h 125748"/>
                <a:gd name="connsiteX34" fmla="*/ 111557 w 152694"/>
                <a:gd name="connsiteY34" fmla="*/ 75539 h 125748"/>
                <a:gd name="connsiteX35" fmla="*/ 121437 w 152694"/>
                <a:gd name="connsiteY35" fmla="*/ 65658 h 125748"/>
                <a:gd name="connsiteX36" fmla="*/ 131317 w 152694"/>
                <a:gd name="connsiteY36" fmla="*/ 75539 h 125748"/>
                <a:gd name="connsiteX37" fmla="*/ 131317 w 152694"/>
                <a:gd name="connsiteY37" fmla="*/ 75629 h 125748"/>
                <a:gd name="connsiteX38" fmla="*/ 121527 w 152694"/>
                <a:gd name="connsiteY38" fmla="*/ 85419 h 125748"/>
                <a:gd name="connsiteX39" fmla="*/ 121437 w 152694"/>
                <a:gd name="connsiteY39" fmla="*/ 85419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694" h="125748">
                  <a:moveTo>
                    <a:pt x="131317" y="52634"/>
                  </a:moveTo>
                  <a:lnTo>
                    <a:pt x="131317" y="26407"/>
                  </a:lnTo>
                  <a:cubicBezTo>
                    <a:pt x="131317" y="15539"/>
                    <a:pt x="122506" y="6737"/>
                    <a:pt x="111646" y="6737"/>
                  </a:cubicBezTo>
                  <a:lnTo>
                    <a:pt x="46078" y="6737"/>
                  </a:lnTo>
                  <a:cubicBezTo>
                    <a:pt x="35209" y="6737"/>
                    <a:pt x="26407" y="15539"/>
                    <a:pt x="26407" y="26407"/>
                  </a:cubicBezTo>
                  <a:lnTo>
                    <a:pt x="26407" y="52634"/>
                  </a:lnTo>
                  <a:cubicBezTo>
                    <a:pt x="15566" y="52724"/>
                    <a:pt x="6781" y="61437"/>
                    <a:pt x="6737" y="72305"/>
                  </a:cubicBezTo>
                  <a:lnTo>
                    <a:pt x="6737" y="85419"/>
                  </a:lnTo>
                  <a:cubicBezTo>
                    <a:pt x="6737" y="96287"/>
                    <a:pt x="15548" y="105089"/>
                    <a:pt x="26407" y="105089"/>
                  </a:cubicBezTo>
                  <a:lnTo>
                    <a:pt x="26407" y="111646"/>
                  </a:lnTo>
                  <a:cubicBezTo>
                    <a:pt x="26407" y="118922"/>
                    <a:pt x="32281" y="124760"/>
                    <a:pt x="39521" y="124760"/>
                  </a:cubicBezTo>
                  <a:cubicBezTo>
                    <a:pt x="46760" y="124760"/>
                    <a:pt x="52635" y="118922"/>
                    <a:pt x="52635" y="111646"/>
                  </a:cubicBezTo>
                  <a:lnTo>
                    <a:pt x="52635" y="105089"/>
                  </a:lnTo>
                  <a:lnTo>
                    <a:pt x="105089" y="105089"/>
                  </a:lnTo>
                  <a:lnTo>
                    <a:pt x="105089" y="111646"/>
                  </a:lnTo>
                  <a:cubicBezTo>
                    <a:pt x="105089" y="118922"/>
                    <a:pt x="110964" y="124760"/>
                    <a:pt x="118203" y="124760"/>
                  </a:cubicBezTo>
                  <a:cubicBezTo>
                    <a:pt x="125443" y="124760"/>
                    <a:pt x="131317" y="118922"/>
                    <a:pt x="131317" y="111646"/>
                  </a:cubicBezTo>
                  <a:lnTo>
                    <a:pt x="131317" y="105089"/>
                  </a:lnTo>
                  <a:cubicBezTo>
                    <a:pt x="142185" y="105089"/>
                    <a:pt x="150988" y="96287"/>
                    <a:pt x="150988" y="85419"/>
                  </a:cubicBezTo>
                  <a:lnTo>
                    <a:pt x="150988" y="72305"/>
                  </a:lnTo>
                  <a:cubicBezTo>
                    <a:pt x="150943" y="61437"/>
                    <a:pt x="142158" y="52724"/>
                    <a:pt x="131317" y="52634"/>
                  </a:cubicBezTo>
                  <a:close/>
                  <a:moveTo>
                    <a:pt x="46078" y="32964"/>
                  </a:moveTo>
                  <a:cubicBezTo>
                    <a:pt x="46078" y="29371"/>
                    <a:pt x="49015" y="26407"/>
                    <a:pt x="52635" y="26407"/>
                  </a:cubicBezTo>
                  <a:lnTo>
                    <a:pt x="105089" y="26407"/>
                  </a:lnTo>
                  <a:cubicBezTo>
                    <a:pt x="108709" y="26407"/>
                    <a:pt x="111646" y="29371"/>
                    <a:pt x="111646" y="32964"/>
                  </a:cubicBezTo>
                  <a:lnTo>
                    <a:pt x="111646" y="52634"/>
                  </a:lnTo>
                  <a:lnTo>
                    <a:pt x="46078" y="52634"/>
                  </a:lnTo>
                  <a:close/>
                  <a:moveTo>
                    <a:pt x="36197" y="65748"/>
                  </a:moveTo>
                  <a:cubicBezTo>
                    <a:pt x="41650" y="65658"/>
                    <a:pt x="46114" y="70059"/>
                    <a:pt x="46168" y="75539"/>
                  </a:cubicBezTo>
                  <a:cubicBezTo>
                    <a:pt x="46212" y="81018"/>
                    <a:pt x="41829" y="85419"/>
                    <a:pt x="36377" y="85509"/>
                  </a:cubicBezTo>
                  <a:cubicBezTo>
                    <a:pt x="30925" y="85599"/>
                    <a:pt x="26461" y="81198"/>
                    <a:pt x="26407" y="75718"/>
                  </a:cubicBezTo>
                  <a:cubicBezTo>
                    <a:pt x="26407" y="75718"/>
                    <a:pt x="26407" y="75629"/>
                    <a:pt x="26407" y="75629"/>
                  </a:cubicBezTo>
                  <a:cubicBezTo>
                    <a:pt x="26407" y="70239"/>
                    <a:pt x="30772" y="65838"/>
                    <a:pt x="36197" y="65748"/>
                  </a:cubicBezTo>
                  <a:close/>
                  <a:moveTo>
                    <a:pt x="121437" y="85419"/>
                  </a:moveTo>
                  <a:cubicBezTo>
                    <a:pt x="115976" y="85419"/>
                    <a:pt x="111557" y="81018"/>
                    <a:pt x="111557" y="75539"/>
                  </a:cubicBezTo>
                  <a:cubicBezTo>
                    <a:pt x="111557" y="70059"/>
                    <a:pt x="115985" y="65658"/>
                    <a:pt x="121437" y="65658"/>
                  </a:cubicBezTo>
                  <a:cubicBezTo>
                    <a:pt x="126898" y="65658"/>
                    <a:pt x="131317" y="70059"/>
                    <a:pt x="131317" y="75539"/>
                  </a:cubicBezTo>
                  <a:cubicBezTo>
                    <a:pt x="131317" y="75539"/>
                    <a:pt x="131317" y="75629"/>
                    <a:pt x="131317" y="75629"/>
                  </a:cubicBezTo>
                  <a:cubicBezTo>
                    <a:pt x="131317" y="81018"/>
                    <a:pt x="126934" y="85419"/>
                    <a:pt x="121527" y="85419"/>
                  </a:cubicBezTo>
                  <a:cubicBezTo>
                    <a:pt x="121500" y="85419"/>
                    <a:pt x="121464" y="85419"/>
                    <a:pt x="121437" y="8541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id="{B4DDBA64-2130-43FB-84BC-BF25CF842F69}"/>
              </a:ext>
            </a:extLst>
          </p:cNvPr>
          <p:cNvSpPr/>
          <p:nvPr/>
        </p:nvSpPr>
        <p:spPr>
          <a:xfrm>
            <a:off x="4856841" y="9235748"/>
            <a:ext cx="179640" cy="323352"/>
          </a:xfrm>
          <a:custGeom>
            <a:avLst/>
            <a:gdLst>
              <a:gd name="connsiteX0" fmla="*/ 150988 w 179640"/>
              <a:gd name="connsiteY0" fmla="*/ 6737 h 323352"/>
              <a:gd name="connsiteX1" fmla="*/ 32964 w 179640"/>
              <a:gd name="connsiteY1" fmla="*/ 6737 h 323352"/>
              <a:gd name="connsiteX2" fmla="*/ 6737 w 179640"/>
              <a:gd name="connsiteY2" fmla="*/ 32964 h 323352"/>
              <a:gd name="connsiteX3" fmla="*/ 6737 w 179640"/>
              <a:gd name="connsiteY3" fmla="*/ 295239 h 323352"/>
              <a:gd name="connsiteX4" fmla="*/ 32964 w 179640"/>
              <a:gd name="connsiteY4" fmla="*/ 321466 h 323352"/>
              <a:gd name="connsiteX5" fmla="*/ 150988 w 179640"/>
              <a:gd name="connsiteY5" fmla="*/ 321466 h 323352"/>
              <a:gd name="connsiteX6" fmla="*/ 177215 w 179640"/>
              <a:gd name="connsiteY6" fmla="*/ 295239 h 323352"/>
              <a:gd name="connsiteX7" fmla="*/ 177215 w 179640"/>
              <a:gd name="connsiteY7" fmla="*/ 32964 h 323352"/>
              <a:gd name="connsiteX8" fmla="*/ 150988 w 179640"/>
              <a:gd name="connsiteY8" fmla="*/ 6737 h 323352"/>
              <a:gd name="connsiteX9" fmla="*/ 72306 w 179640"/>
              <a:gd name="connsiteY9" fmla="*/ 26407 h 323352"/>
              <a:gd name="connsiteX10" fmla="*/ 111646 w 179640"/>
              <a:gd name="connsiteY10" fmla="*/ 26407 h 323352"/>
              <a:gd name="connsiteX11" fmla="*/ 118204 w 179640"/>
              <a:gd name="connsiteY11" fmla="*/ 32964 h 323352"/>
              <a:gd name="connsiteX12" fmla="*/ 111646 w 179640"/>
              <a:gd name="connsiteY12" fmla="*/ 39521 h 323352"/>
              <a:gd name="connsiteX13" fmla="*/ 72306 w 179640"/>
              <a:gd name="connsiteY13" fmla="*/ 39521 h 323352"/>
              <a:gd name="connsiteX14" fmla="*/ 65748 w 179640"/>
              <a:gd name="connsiteY14" fmla="*/ 32964 h 323352"/>
              <a:gd name="connsiteX15" fmla="*/ 72306 w 179640"/>
              <a:gd name="connsiteY15" fmla="*/ 26407 h 323352"/>
              <a:gd name="connsiteX16" fmla="*/ 46078 w 179640"/>
              <a:gd name="connsiteY16" fmla="*/ 301795 h 323352"/>
              <a:gd name="connsiteX17" fmla="*/ 32964 w 179640"/>
              <a:gd name="connsiteY17" fmla="*/ 288682 h 323352"/>
              <a:gd name="connsiteX18" fmla="*/ 46078 w 179640"/>
              <a:gd name="connsiteY18" fmla="*/ 275568 h 323352"/>
              <a:gd name="connsiteX19" fmla="*/ 59192 w 179640"/>
              <a:gd name="connsiteY19" fmla="*/ 288682 h 323352"/>
              <a:gd name="connsiteX20" fmla="*/ 46078 w 179640"/>
              <a:gd name="connsiteY20" fmla="*/ 301705 h 323352"/>
              <a:gd name="connsiteX21" fmla="*/ 46078 w 179640"/>
              <a:gd name="connsiteY21" fmla="*/ 249341 h 323352"/>
              <a:gd name="connsiteX22" fmla="*/ 32964 w 179640"/>
              <a:gd name="connsiteY22" fmla="*/ 236227 h 323352"/>
              <a:gd name="connsiteX23" fmla="*/ 46078 w 179640"/>
              <a:gd name="connsiteY23" fmla="*/ 223113 h 323352"/>
              <a:gd name="connsiteX24" fmla="*/ 59192 w 179640"/>
              <a:gd name="connsiteY24" fmla="*/ 236227 h 323352"/>
              <a:gd name="connsiteX25" fmla="*/ 46078 w 179640"/>
              <a:gd name="connsiteY25" fmla="*/ 249251 h 323352"/>
              <a:gd name="connsiteX26" fmla="*/ 46078 w 179640"/>
              <a:gd name="connsiteY26" fmla="*/ 196886 h 323352"/>
              <a:gd name="connsiteX27" fmla="*/ 32964 w 179640"/>
              <a:gd name="connsiteY27" fmla="*/ 183772 h 323352"/>
              <a:gd name="connsiteX28" fmla="*/ 46078 w 179640"/>
              <a:gd name="connsiteY28" fmla="*/ 170658 h 323352"/>
              <a:gd name="connsiteX29" fmla="*/ 59192 w 179640"/>
              <a:gd name="connsiteY29" fmla="*/ 183772 h 323352"/>
              <a:gd name="connsiteX30" fmla="*/ 46078 w 179640"/>
              <a:gd name="connsiteY30" fmla="*/ 196796 h 323352"/>
              <a:gd name="connsiteX31" fmla="*/ 91976 w 179640"/>
              <a:gd name="connsiteY31" fmla="*/ 301795 h 323352"/>
              <a:gd name="connsiteX32" fmla="*/ 78862 w 179640"/>
              <a:gd name="connsiteY32" fmla="*/ 288682 h 323352"/>
              <a:gd name="connsiteX33" fmla="*/ 91976 w 179640"/>
              <a:gd name="connsiteY33" fmla="*/ 275568 h 323352"/>
              <a:gd name="connsiteX34" fmla="*/ 105090 w 179640"/>
              <a:gd name="connsiteY34" fmla="*/ 288682 h 323352"/>
              <a:gd name="connsiteX35" fmla="*/ 92245 w 179640"/>
              <a:gd name="connsiteY35" fmla="*/ 301705 h 323352"/>
              <a:gd name="connsiteX36" fmla="*/ 91976 w 179640"/>
              <a:gd name="connsiteY36" fmla="*/ 249341 h 323352"/>
              <a:gd name="connsiteX37" fmla="*/ 78862 w 179640"/>
              <a:gd name="connsiteY37" fmla="*/ 236227 h 323352"/>
              <a:gd name="connsiteX38" fmla="*/ 91976 w 179640"/>
              <a:gd name="connsiteY38" fmla="*/ 223113 h 323352"/>
              <a:gd name="connsiteX39" fmla="*/ 105090 w 179640"/>
              <a:gd name="connsiteY39" fmla="*/ 236227 h 323352"/>
              <a:gd name="connsiteX40" fmla="*/ 92245 w 179640"/>
              <a:gd name="connsiteY40" fmla="*/ 249251 h 323352"/>
              <a:gd name="connsiteX41" fmla="*/ 91976 w 179640"/>
              <a:gd name="connsiteY41" fmla="*/ 196886 h 323352"/>
              <a:gd name="connsiteX42" fmla="*/ 78862 w 179640"/>
              <a:gd name="connsiteY42" fmla="*/ 183772 h 323352"/>
              <a:gd name="connsiteX43" fmla="*/ 91976 w 179640"/>
              <a:gd name="connsiteY43" fmla="*/ 170658 h 323352"/>
              <a:gd name="connsiteX44" fmla="*/ 105090 w 179640"/>
              <a:gd name="connsiteY44" fmla="*/ 183772 h 323352"/>
              <a:gd name="connsiteX45" fmla="*/ 92245 w 179640"/>
              <a:gd name="connsiteY45" fmla="*/ 196796 h 323352"/>
              <a:gd name="connsiteX46" fmla="*/ 137874 w 179640"/>
              <a:gd name="connsiteY46" fmla="*/ 301795 h 323352"/>
              <a:gd name="connsiteX47" fmla="*/ 124760 w 179640"/>
              <a:gd name="connsiteY47" fmla="*/ 288682 h 323352"/>
              <a:gd name="connsiteX48" fmla="*/ 137874 w 179640"/>
              <a:gd name="connsiteY48" fmla="*/ 275568 h 323352"/>
              <a:gd name="connsiteX49" fmla="*/ 150988 w 179640"/>
              <a:gd name="connsiteY49" fmla="*/ 288682 h 323352"/>
              <a:gd name="connsiteX50" fmla="*/ 137874 w 179640"/>
              <a:gd name="connsiteY50" fmla="*/ 301705 h 323352"/>
              <a:gd name="connsiteX51" fmla="*/ 137874 w 179640"/>
              <a:gd name="connsiteY51" fmla="*/ 249341 h 323352"/>
              <a:gd name="connsiteX52" fmla="*/ 124760 w 179640"/>
              <a:gd name="connsiteY52" fmla="*/ 236227 h 323352"/>
              <a:gd name="connsiteX53" fmla="*/ 137874 w 179640"/>
              <a:gd name="connsiteY53" fmla="*/ 223113 h 323352"/>
              <a:gd name="connsiteX54" fmla="*/ 150988 w 179640"/>
              <a:gd name="connsiteY54" fmla="*/ 236227 h 323352"/>
              <a:gd name="connsiteX55" fmla="*/ 137874 w 179640"/>
              <a:gd name="connsiteY55" fmla="*/ 249251 h 323352"/>
              <a:gd name="connsiteX56" fmla="*/ 137874 w 179640"/>
              <a:gd name="connsiteY56" fmla="*/ 196886 h 323352"/>
              <a:gd name="connsiteX57" fmla="*/ 124760 w 179640"/>
              <a:gd name="connsiteY57" fmla="*/ 183772 h 323352"/>
              <a:gd name="connsiteX58" fmla="*/ 137874 w 179640"/>
              <a:gd name="connsiteY58" fmla="*/ 170658 h 323352"/>
              <a:gd name="connsiteX59" fmla="*/ 150988 w 179640"/>
              <a:gd name="connsiteY59" fmla="*/ 183772 h 323352"/>
              <a:gd name="connsiteX60" fmla="*/ 137874 w 179640"/>
              <a:gd name="connsiteY60" fmla="*/ 196796 h 323352"/>
              <a:gd name="connsiteX61" fmla="*/ 150988 w 179640"/>
              <a:gd name="connsiteY61" fmla="*/ 144430 h 323352"/>
              <a:gd name="connsiteX62" fmla="*/ 144431 w 179640"/>
              <a:gd name="connsiteY62" fmla="*/ 150988 h 323352"/>
              <a:gd name="connsiteX63" fmla="*/ 39521 w 179640"/>
              <a:gd name="connsiteY63" fmla="*/ 150988 h 323352"/>
              <a:gd name="connsiteX64" fmla="*/ 32964 w 179640"/>
              <a:gd name="connsiteY64" fmla="*/ 144430 h 323352"/>
              <a:gd name="connsiteX65" fmla="*/ 32964 w 179640"/>
              <a:gd name="connsiteY65" fmla="*/ 65748 h 323352"/>
              <a:gd name="connsiteX66" fmla="*/ 39521 w 179640"/>
              <a:gd name="connsiteY66" fmla="*/ 59191 h 323352"/>
              <a:gd name="connsiteX67" fmla="*/ 144431 w 179640"/>
              <a:gd name="connsiteY67" fmla="*/ 59191 h 323352"/>
              <a:gd name="connsiteX68" fmla="*/ 150988 w 179640"/>
              <a:gd name="connsiteY68" fmla="*/ 65748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79640" h="323352">
                <a:moveTo>
                  <a:pt x="150988" y="6737"/>
                </a:moveTo>
                <a:lnTo>
                  <a:pt x="32964" y="6737"/>
                </a:lnTo>
                <a:cubicBezTo>
                  <a:pt x="18476" y="6737"/>
                  <a:pt x="6737" y="18503"/>
                  <a:pt x="6737" y="32964"/>
                </a:cubicBezTo>
                <a:lnTo>
                  <a:pt x="6737" y="295239"/>
                </a:lnTo>
                <a:cubicBezTo>
                  <a:pt x="6737" y="309699"/>
                  <a:pt x="18476" y="321466"/>
                  <a:pt x="32964" y="321466"/>
                </a:cubicBezTo>
                <a:lnTo>
                  <a:pt x="150988" y="321466"/>
                </a:lnTo>
                <a:cubicBezTo>
                  <a:pt x="165476" y="321466"/>
                  <a:pt x="177215" y="309699"/>
                  <a:pt x="177215" y="295239"/>
                </a:cubicBezTo>
                <a:lnTo>
                  <a:pt x="177215" y="32964"/>
                </a:lnTo>
                <a:cubicBezTo>
                  <a:pt x="177215" y="18503"/>
                  <a:pt x="165476" y="6737"/>
                  <a:pt x="150988" y="6737"/>
                </a:cubicBezTo>
                <a:close/>
                <a:moveTo>
                  <a:pt x="72306" y="26407"/>
                </a:moveTo>
                <a:lnTo>
                  <a:pt x="111646" y="26407"/>
                </a:lnTo>
                <a:cubicBezTo>
                  <a:pt x="115266" y="26407"/>
                  <a:pt x="118204" y="29371"/>
                  <a:pt x="118204" y="32964"/>
                </a:cubicBezTo>
                <a:cubicBezTo>
                  <a:pt x="118204" y="36556"/>
                  <a:pt x="115266" y="39521"/>
                  <a:pt x="111646" y="39521"/>
                </a:cubicBezTo>
                <a:lnTo>
                  <a:pt x="72306" y="39521"/>
                </a:lnTo>
                <a:cubicBezTo>
                  <a:pt x="68686" y="39521"/>
                  <a:pt x="65748" y="36556"/>
                  <a:pt x="65748" y="32964"/>
                </a:cubicBezTo>
                <a:cubicBezTo>
                  <a:pt x="65748" y="29371"/>
                  <a:pt x="68686" y="26407"/>
                  <a:pt x="72306" y="26407"/>
                </a:cubicBezTo>
                <a:close/>
                <a:moveTo>
                  <a:pt x="46078" y="301795"/>
                </a:moveTo>
                <a:cubicBezTo>
                  <a:pt x="38839" y="301795"/>
                  <a:pt x="32964" y="295957"/>
                  <a:pt x="32964" y="288682"/>
                </a:cubicBezTo>
                <a:cubicBezTo>
                  <a:pt x="32964" y="281406"/>
                  <a:pt x="38839" y="275568"/>
                  <a:pt x="46078" y="275568"/>
                </a:cubicBezTo>
                <a:cubicBezTo>
                  <a:pt x="53318" y="275568"/>
                  <a:pt x="59192" y="281406"/>
                  <a:pt x="59192" y="288682"/>
                </a:cubicBezTo>
                <a:cubicBezTo>
                  <a:pt x="59147" y="295867"/>
                  <a:pt x="53281" y="301705"/>
                  <a:pt x="46078" y="301705"/>
                </a:cubicBezTo>
                <a:close/>
                <a:moveTo>
                  <a:pt x="46078" y="249341"/>
                </a:moveTo>
                <a:cubicBezTo>
                  <a:pt x="38839" y="249341"/>
                  <a:pt x="32964" y="243502"/>
                  <a:pt x="32964" y="236227"/>
                </a:cubicBezTo>
                <a:cubicBezTo>
                  <a:pt x="32964" y="228951"/>
                  <a:pt x="38839" y="223113"/>
                  <a:pt x="46078" y="223113"/>
                </a:cubicBezTo>
                <a:cubicBezTo>
                  <a:pt x="53318" y="223113"/>
                  <a:pt x="59192" y="228951"/>
                  <a:pt x="59192" y="236227"/>
                </a:cubicBezTo>
                <a:cubicBezTo>
                  <a:pt x="59147" y="243412"/>
                  <a:pt x="53281" y="249251"/>
                  <a:pt x="46078" y="249251"/>
                </a:cubicBezTo>
                <a:close/>
                <a:moveTo>
                  <a:pt x="46078" y="196886"/>
                </a:moveTo>
                <a:cubicBezTo>
                  <a:pt x="38839" y="196886"/>
                  <a:pt x="32964" y="191047"/>
                  <a:pt x="32964" y="183772"/>
                </a:cubicBezTo>
                <a:cubicBezTo>
                  <a:pt x="32964" y="176497"/>
                  <a:pt x="38839" y="170658"/>
                  <a:pt x="46078" y="170658"/>
                </a:cubicBezTo>
                <a:cubicBezTo>
                  <a:pt x="53318" y="170658"/>
                  <a:pt x="59192" y="176497"/>
                  <a:pt x="59192" y="183772"/>
                </a:cubicBezTo>
                <a:cubicBezTo>
                  <a:pt x="59147" y="190958"/>
                  <a:pt x="53281" y="196796"/>
                  <a:pt x="46078" y="196796"/>
                </a:cubicBezTo>
                <a:close/>
                <a:moveTo>
                  <a:pt x="91976" y="301795"/>
                </a:moveTo>
                <a:cubicBezTo>
                  <a:pt x="84736" y="301795"/>
                  <a:pt x="78862" y="295957"/>
                  <a:pt x="78862" y="288682"/>
                </a:cubicBezTo>
                <a:cubicBezTo>
                  <a:pt x="78862" y="281406"/>
                  <a:pt x="84736" y="275568"/>
                  <a:pt x="91976" y="275568"/>
                </a:cubicBezTo>
                <a:cubicBezTo>
                  <a:pt x="99215" y="275568"/>
                  <a:pt x="105090" y="281406"/>
                  <a:pt x="105090" y="288682"/>
                </a:cubicBezTo>
                <a:cubicBezTo>
                  <a:pt x="105045" y="295778"/>
                  <a:pt x="99350" y="301526"/>
                  <a:pt x="92245" y="301705"/>
                </a:cubicBezTo>
                <a:close/>
                <a:moveTo>
                  <a:pt x="91976" y="249341"/>
                </a:moveTo>
                <a:cubicBezTo>
                  <a:pt x="84736" y="249341"/>
                  <a:pt x="78862" y="243502"/>
                  <a:pt x="78862" y="236227"/>
                </a:cubicBezTo>
                <a:cubicBezTo>
                  <a:pt x="78862" y="228951"/>
                  <a:pt x="84736" y="223113"/>
                  <a:pt x="91976" y="223113"/>
                </a:cubicBezTo>
                <a:cubicBezTo>
                  <a:pt x="99215" y="223113"/>
                  <a:pt x="105090" y="228951"/>
                  <a:pt x="105090" y="236227"/>
                </a:cubicBezTo>
                <a:cubicBezTo>
                  <a:pt x="105045" y="243322"/>
                  <a:pt x="99350" y="249071"/>
                  <a:pt x="92245" y="249251"/>
                </a:cubicBezTo>
                <a:close/>
                <a:moveTo>
                  <a:pt x="91976" y="196886"/>
                </a:moveTo>
                <a:cubicBezTo>
                  <a:pt x="84736" y="196886"/>
                  <a:pt x="78862" y="191047"/>
                  <a:pt x="78862" y="183772"/>
                </a:cubicBezTo>
                <a:cubicBezTo>
                  <a:pt x="78862" y="176497"/>
                  <a:pt x="84736" y="170658"/>
                  <a:pt x="91976" y="170658"/>
                </a:cubicBezTo>
                <a:cubicBezTo>
                  <a:pt x="99215" y="170658"/>
                  <a:pt x="105090" y="176497"/>
                  <a:pt x="105090" y="183772"/>
                </a:cubicBezTo>
                <a:cubicBezTo>
                  <a:pt x="105045" y="190868"/>
                  <a:pt x="99350" y="196616"/>
                  <a:pt x="92245" y="196796"/>
                </a:cubicBezTo>
                <a:close/>
                <a:moveTo>
                  <a:pt x="137874" y="301795"/>
                </a:moveTo>
                <a:cubicBezTo>
                  <a:pt x="130634" y="301795"/>
                  <a:pt x="124760" y="295957"/>
                  <a:pt x="124760" y="288682"/>
                </a:cubicBezTo>
                <a:cubicBezTo>
                  <a:pt x="124760" y="281406"/>
                  <a:pt x="130634" y="275568"/>
                  <a:pt x="137874" y="275568"/>
                </a:cubicBezTo>
                <a:cubicBezTo>
                  <a:pt x="145113" y="275568"/>
                  <a:pt x="150988" y="281406"/>
                  <a:pt x="150988" y="288682"/>
                </a:cubicBezTo>
                <a:cubicBezTo>
                  <a:pt x="150943" y="295867"/>
                  <a:pt x="145087" y="301705"/>
                  <a:pt x="137874" y="301705"/>
                </a:cubicBezTo>
                <a:close/>
                <a:moveTo>
                  <a:pt x="137874" y="249341"/>
                </a:moveTo>
                <a:cubicBezTo>
                  <a:pt x="130634" y="249341"/>
                  <a:pt x="124760" y="243502"/>
                  <a:pt x="124760" y="236227"/>
                </a:cubicBezTo>
                <a:cubicBezTo>
                  <a:pt x="124760" y="228951"/>
                  <a:pt x="130634" y="223113"/>
                  <a:pt x="137874" y="223113"/>
                </a:cubicBezTo>
                <a:cubicBezTo>
                  <a:pt x="145113" y="223113"/>
                  <a:pt x="150988" y="228951"/>
                  <a:pt x="150988" y="236227"/>
                </a:cubicBezTo>
                <a:cubicBezTo>
                  <a:pt x="150943" y="243412"/>
                  <a:pt x="145087" y="249251"/>
                  <a:pt x="137874" y="249251"/>
                </a:cubicBezTo>
                <a:close/>
                <a:moveTo>
                  <a:pt x="137874" y="196886"/>
                </a:moveTo>
                <a:cubicBezTo>
                  <a:pt x="130634" y="196886"/>
                  <a:pt x="124760" y="191047"/>
                  <a:pt x="124760" y="183772"/>
                </a:cubicBezTo>
                <a:cubicBezTo>
                  <a:pt x="124760" y="176497"/>
                  <a:pt x="130634" y="170658"/>
                  <a:pt x="137874" y="170658"/>
                </a:cubicBezTo>
                <a:cubicBezTo>
                  <a:pt x="145113" y="170658"/>
                  <a:pt x="150988" y="176497"/>
                  <a:pt x="150988" y="183772"/>
                </a:cubicBezTo>
                <a:cubicBezTo>
                  <a:pt x="150943" y="190958"/>
                  <a:pt x="145087" y="196796"/>
                  <a:pt x="137874" y="196796"/>
                </a:cubicBezTo>
                <a:close/>
                <a:moveTo>
                  <a:pt x="150988" y="144430"/>
                </a:moveTo>
                <a:cubicBezTo>
                  <a:pt x="150988" y="148023"/>
                  <a:pt x="148051" y="150988"/>
                  <a:pt x="144431" y="150988"/>
                </a:cubicBezTo>
                <a:lnTo>
                  <a:pt x="39521" y="150988"/>
                </a:lnTo>
                <a:cubicBezTo>
                  <a:pt x="35901" y="150988"/>
                  <a:pt x="32964" y="148023"/>
                  <a:pt x="32964" y="144430"/>
                </a:cubicBezTo>
                <a:lnTo>
                  <a:pt x="32964" y="65748"/>
                </a:lnTo>
                <a:cubicBezTo>
                  <a:pt x="32964" y="62156"/>
                  <a:pt x="35901" y="59191"/>
                  <a:pt x="39521" y="59191"/>
                </a:cubicBezTo>
                <a:lnTo>
                  <a:pt x="144431" y="59191"/>
                </a:lnTo>
                <a:cubicBezTo>
                  <a:pt x="148051" y="59191"/>
                  <a:pt x="150988" y="62156"/>
                  <a:pt x="150988" y="65748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C2AF501A-949C-4EC9-A446-0E85608EE4BC}"/>
              </a:ext>
            </a:extLst>
          </p:cNvPr>
          <p:cNvSpPr/>
          <p:nvPr/>
        </p:nvSpPr>
        <p:spPr>
          <a:xfrm>
            <a:off x="6796775" y="9235748"/>
            <a:ext cx="188622" cy="323352"/>
          </a:xfrm>
          <a:custGeom>
            <a:avLst/>
            <a:gdLst>
              <a:gd name="connsiteX0" fmla="*/ 177215 w 188622"/>
              <a:gd name="connsiteY0" fmla="*/ 6737 h 323352"/>
              <a:gd name="connsiteX1" fmla="*/ 19850 w 188622"/>
              <a:gd name="connsiteY1" fmla="*/ 6737 h 323352"/>
              <a:gd name="connsiteX2" fmla="*/ 6737 w 188622"/>
              <a:gd name="connsiteY2" fmla="*/ 19850 h 323352"/>
              <a:gd name="connsiteX3" fmla="*/ 6737 w 188622"/>
              <a:gd name="connsiteY3" fmla="*/ 308352 h 323352"/>
              <a:gd name="connsiteX4" fmla="*/ 19850 w 188622"/>
              <a:gd name="connsiteY4" fmla="*/ 321466 h 323352"/>
              <a:gd name="connsiteX5" fmla="*/ 177215 w 188622"/>
              <a:gd name="connsiteY5" fmla="*/ 321466 h 323352"/>
              <a:gd name="connsiteX6" fmla="*/ 190329 w 188622"/>
              <a:gd name="connsiteY6" fmla="*/ 308352 h 323352"/>
              <a:gd name="connsiteX7" fmla="*/ 190329 w 188622"/>
              <a:gd name="connsiteY7" fmla="*/ 19850 h 323352"/>
              <a:gd name="connsiteX8" fmla="*/ 177215 w 188622"/>
              <a:gd name="connsiteY8" fmla="*/ 6737 h 323352"/>
              <a:gd name="connsiteX9" fmla="*/ 78413 w 188622"/>
              <a:gd name="connsiteY9" fmla="*/ 26407 h 323352"/>
              <a:gd name="connsiteX10" fmla="*/ 117754 w 188622"/>
              <a:gd name="connsiteY10" fmla="*/ 26407 h 323352"/>
              <a:gd name="connsiteX11" fmla="*/ 124311 w 188622"/>
              <a:gd name="connsiteY11" fmla="*/ 32964 h 323352"/>
              <a:gd name="connsiteX12" fmla="*/ 117754 w 188622"/>
              <a:gd name="connsiteY12" fmla="*/ 39521 h 323352"/>
              <a:gd name="connsiteX13" fmla="*/ 78413 w 188622"/>
              <a:gd name="connsiteY13" fmla="*/ 39521 h 323352"/>
              <a:gd name="connsiteX14" fmla="*/ 71856 w 188622"/>
              <a:gd name="connsiteY14" fmla="*/ 32964 h 323352"/>
              <a:gd name="connsiteX15" fmla="*/ 78413 w 188622"/>
              <a:gd name="connsiteY15" fmla="*/ 26407 h 323352"/>
              <a:gd name="connsiteX16" fmla="*/ 98083 w 188622"/>
              <a:gd name="connsiteY16" fmla="*/ 301795 h 323352"/>
              <a:gd name="connsiteX17" fmla="*/ 84969 w 188622"/>
              <a:gd name="connsiteY17" fmla="*/ 288682 h 323352"/>
              <a:gd name="connsiteX18" fmla="*/ 98083 w 188622"/>
              <a:gd name="connsiteY18" fmla="*/ 275568 h 323352"/>
              <a:gd name="connsiteX19" fmla="*/ 111197 w 188622"/>
              <a:gd name="connsiteY19" fmla="*/ 288682 h 323352"/>
              <a:gd name="connsiteX20" fmla="*/ 98532 w 188622"/>
              <a:gd name="connsiteY20" fmla="*/ 301705 h 323352"/>
              <a:gd name="connsiteX21" fmla="*/ 163652 w 188622"/>
              <a:gd name="connsiteY21" fmla="*/ 255897 h 323352"/>
              <a:gd name="connsiteX22" fmla="*/ 32515 w 188622"/>
              <a:gd name="connsiteY22" fmla="*/ 255897 h 323352"/>
              <a:gd name="connsiteX23" fmla="*/ 32515 w 188622"/>
              <a:gd name="connsiteY23" fmla="*/ 59191 h 323352"/>
              <a:gd name="connsiteX24" fmla="*/ 164281 w 188622"/>
              <a:gd name="connsiteY24" fmla="*/ 59191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8622" h="323352">
                <a:moveTo>
                  <a:pt x="177215" y="6737"/>
                </a:moveTo>
                <a:lnTo>
                  <a:pt x="19850" y="6737"/>
                </a:lnTo>
                <a:cubicBezTo>
                  <a:pt x="12611" y="6737"/>
                  <a:pt x="6737" y="12575"/>
                  <a:pt x="6737" y="19850"/>
                </a:cubicBezTo>
                <a:lnTo>
                  <a:pt x="6737" y="308352"/>
                </a:lnTo>
                <a:cubicBezTo>
                  <a:pt x="6737" y="315628"/>
                  <a:pt x="12611" y="321466"/>
                  <a:pt x="19850" y="321466"/>
                </a:cubicBezTo>
                <a:lnTo>
                  <a:pt x="177215" y="321466"/>
                </a:lnTo>
                <a:cubicBezTo>
                  <a:pt x="184454" y="321466"/>
                  <a:pt x="190329" y="315628"/>
                  <a:pt x="190329" y="308352"/>
                </a:cubicBezTo>
                <a:lnTo>
                  <a:pt x="190329" y="19850"/>
                </a:lnTo>
                <a:cubicBezTo>
                  <a:pt x="190284" y="12665"/>
                  <a:pt x="184437" y="6826"/>
                  <a:pt x="177215" y="6737"/>
                </a:cubicBezTo>
                <a:close/>
                <a:moveTo>
                  <a:pt x="78413" y="26407"/>
                </a:moveTo>
                <a:lnTo>
                  <a:pt x="117754" y="26407"/>
                </a:lnTo>
                <a:cubicBezTo>
                  <a:pt x="121374" y="26407"/>
                  <a:pt x="124311" y="29371"/>
                  <a:pt x="124311" y="32964"/>
                </a:cubicBezTo>
                <a:cubicBezTo>
                  <a:pt x="124311" y="36556"/>
                  <a:pt x="121374" y="39521"/>
                  <a:pt x="117754" y="39521"/>
                </a:cubicBezTo>
                <a:lnTo>
                  <a:pt x="78413" y="39521"/>
                </a:lnTo>
                <a:cubicBezTo>
                  <a:pt x="74793" y="39521"/>
                  <a:pt x="71856" y="36556"/>
                  <a:pt x="71856" y="32964"/>
                </a:cubicBezTo>
                <a:cubicBezTo>
                  <a:pt x="71856" y="29371"/>
                  <a:pt x="74793" y="26407"/>
                  <a:pt x="78413" y="26407"/>
                </a:cubicBezTo>
                <a:close/>
                <a:moveTo>
                  <a:pt x="98083" y="301795"/>
                </a:moveTo>
                <a:cubicBezTo>
                  <a:pt x="90844" y="301795"/>
                  <a:pt x="84969" y="295957"/>
                  <a:pt x="84969" y="288682"/>
                </a:cubicBezTo>
                <a:cubicBezTo>
                  <a:pt x="84969" y="281406"/>
                  <a:pt x="90844" y="275568"/>
                  <a:pt x="98083" y="275568"/>
                </a:cubicBezTo>
                <a:cubicBezTo>
                  <a:pt x="105323" y="275568"/>
                  <a:pt x="111197" y="281406"/>
                  <a:pt x="111197" y="288682"/>
                </a:cubicBezTo>
                <a:cubicBezTo>
                  <a:pt x="111152" y="295688"/>
                  <a:pt x="105565" y="301437"/>
                  <a:pt x="98532" y="301705"/>
                </a:cubicBezTo>
                <a:close/>
                <a:moveTo>
                  <a:pt x="163652" y="255897"/>
                </a:moveTo>
                <a:lnTo>
                  <a:pt x="32515" y="255897"/>
                </a:lnTo>
                <a:lnTo>
                  <a:pt x="32515" y="59191"/>
                </a:lnTo>
                <a:lnTo>
                  <a:pt x="164281" y="59191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E42AB195-0B2E-424F-88C3-950F946B7318}"/>
              </a:ext>
            </a:extLst>
          </p:cNvPr>
          <p:cNvGrpSpPr/>
          <p:nvPr/>
        </p:nvGrpSpPr>
        <p:grpSpPr>
          <a:xfrm>
            <a:off x="2448585" y="9235479"/>
            <a:ext cx="323352" cy="324340"/>
            <a:chOff x="2448585" y="9235479"/>
            <a:chExt cx="323352" cy="324340"/>
          </a:xfrm>
        </p:grpSpPr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D17CBB50-690A-40B3-9FE5-95723B7E7D08}"/>
                </a:ext>
              </a:extLst>
            </p:cNvPr>
            <p:cNvSpPr/>
            <p:nvPr/>
          </p:nvSpPr>
          <p:spPr>
            <a:xfrm>
              <a:off x="2462058" y="9235479"/>
              <a:ext cx="296406" cy="206586"/>
            </a:xfrm>
            <a:custGeom>
              <a:avLst/>
              <a:gdLst>
                <a:gd name="connsiteX0" fmla="*/ 19850 w 296406"/>
                <a:gd name="connsiteY0" fmla="*/ 203623 h 206586"/>
                <a:gd name="connsiteX1" fmla="*/ 282125 w 296406"/>
                <a:gd name="connsiteY1" fmla="*/ 203623 h 206586"/>
                <a:gd name="connsiteX2" fmla="*/ 295239 w 296406"/>
                <a:gd name="connsiteY2" fmla="*/ 190509 h 206586"/>
                <a:gd name="connsiteX3" fmla="*/ 295239 w 296406"/>
                <a:gd name="connsiteY3" fmla="*/ 19851 h 206586"/>
                <a:gd name="connsiteX4" fmla="*/ 282125 w 296406"/>
                <a:gd name="connsiteY4" fmla="*/ 6737 h 206586"/>
                <a:gd name="connsiteX5" fmla="*/ 19850 w 296406"/>
                <a:gd name="connsiteY5" fmla="*/ 6737 h 206586"/>
                <a:gd name="connsiteX6" fmla="*/ 6737 w 296406"/>
                <a:gd name="connsiteY6" fmla="*/ 19851 h 206586"/>
                <a:gd name="connsiteX7" fmla="*/ 6737 w 296406"/>
                <a:gd name="connsiteY7" fmla="*/ 190509 h 206586"/>
                <a:gd name="connsiteX8" fmla="*/ 19850 w 296406"/>
                <a:gd name="connsiteY8" fmla="*/ 203623 h 206586"/>
                <a:gd name="connsiteX9" fmla="*/ 32964 w 296406"/>
                <a:gd name="connsiteY9" fmla="*/ 32964 h 206586"/>
                <a:gd name="connsiteX10" fmla="*/ 269011 w 296406"/>
                <a:gd name="connsiteY10" fmla="*/ 32964 h 206586"/>
                <a:gd name="connsiteX11" fmla="*/ 269011 w 296406"/>
                <a:gd name="connsiteY11" fmla="*/ 177664 h 206586"/>
                <a:gd name="connsiteX12" fmla="*/ 32964 w 296406"/>
                <a:gd name="connsiteY12" fmla="*/ 177664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6406" h="206586">
                  <a:moveTo>
                    <a:pt x="19850" y="203623"/>
                  </a:moveTo>
                  <a:lnTo>
                    <a:pt x="282125" y="203623"/>
                  </a:lnTo>
                  <a:cubicBezTo>
                    <a:pt x="289364" y="203623"/>
                    <a:pt x="295239" y="197784"/>
                    <a:pt x="295239" y="190509"/>
                  </a:cubicBezTo>
                  <a:lnTo>
                    <a:pt x="295239" y="19851"/>
                  </a:lnTo>
                  <a:cubicBezTo>
                    <a:pt x="295194" y="12665"/>
                    <a:pt x="289347" y="6826"/>
                    <a:pt x="282125" y="6737"/>
                  </a:cubicBezTo>
                  <a:lnTo>
                    <a:pt x="19850" y="6737"/>
                  </a:lnTo>
                  <a:cubicBezTo>
                    <a:pt x="12629" y="6826"/>
                    <a:pt x="6781" y="12665"/>
                    <a:pt x="6737" y="19851"/>
                  </a:cubicBezTo>
                  <a:lnTo>
                    <a:pt x="6737" y="190509"/>
                  </a:lnTo>
                  <a:cubicBezTo>
                    <a:pt x="6737" y="197784"/>
                    <a:pt x="12611" y="203623"/>
                    <a:pt x="19850" y="203623"/>
                  </a:cubicBezTo>
                  <a:close/>
                  <a:moveTo>
                    <a:pt x="32964" y="32964"/>
                  </a:moveTo>
                  <a:lnTo>
                    <a:pt x="269011" y="32964"/>
                  </a:lnTo>
                  <a:lnTo>
                    <a:pt x="269011" y="177664"/>
                  </a:lnTo>
                  <a:lnTo>
                    <a:pt x="32964" y="17766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BF17F893-08E0-4F56-A1AC-04F9866FC1A9}"/>
                </a:ext>
              </a:extLst>
            </p:cNvPr>
            <p:cNvSpPr/>
            <p:nvPr/>
          </p:nvSpPr>
          <p:spPr>
            <a:xfrm>
              <a:off x="2448585" y="9452035"/>
              <a:ext cx="323352" cy="107784"/>
            </a:xfrm>
            <a:custGeom>
              <a:avLst/>
              <a:gdLst>
                <a:gd name="connsiteX0" fmla="*/ 307095 w 323352"/>
                <a:gd name="connsiteY0" fmla="*/ 6737 h 107784"/>
                <a:gd name="connsiteX1" fmla="*/ 21467 w 323352"/>
                <a:gd name="connsiteY1" fmla="*/ 6737 h 107784"/>
                <a:gd name="connsiteX2" fmla="*/ 6737 w 323352"/>
                <a:gd name="connsiteY2" fmla="*/ 21557 h 107784"/>
                <a:gd name="connsiteX3" fmla="*/ 6737 w 323352"/>
                <a:gd name="connsiteY3" fmla="*/ 90719 h 107784"/>
                <a:gd name="connsiteX4" fmla="*/ 21467 w 323352"/>
                <a:gd name="connsiteY4" fmla="*/ 105449 h 107784"/>
                <a:gd name="connsiteX5" fmla="*/ 307095 w 323352"/>
                <a:gd name="connsiteY5" fmla="*/ 105449 h 107784"/>
                <a:gd name="connsiteX6" fmla="*/ 321825 w 323352"/>
                <a:gd name="connsiteY6" fmla="*/ 90719 h 107784"/>
                <a:gd name="connsiteX7" fmla="*/ 321825 w 323352"/>
                <a:gd name="connsiteY7" fmla="*/ 21557 h 107784"/>
                <a:gd name="connsiteX8" fmla="*/ 307095 w 323352"/>
                <a:gd name="connsiteY8" fmla="*/ 6737 h 107784"/>
                <a:gd name="connsiteX9" fmla="*/ 135000 w 323352"/>
                <a:gd name="connsiteY9" fmla="*/ 59192 h 107784"/>
                <a:gd name="connsiteX10" fmla="*/ 43204 w 323352"/>
                <a:gd name="connsiteY10" fmla="*/ 59192 h 107784"/>
                <a:gd name="connsiteX11" fmla="*/ 32425 w 323352"/>
                <a:gd name="connsiteY11" fmla="*/ 50300 h 107784"/>
                <a:gd name="connsiteX12" fmla="*/ 41317 w 323352"/>
                <a:gd name="connsiteY12" fmla="*/ 39521 h 107784"/>
                <a:gd name="connsiteX13" fmla="*/ 43204 w 323352"/>
                <a:gd name="connsiteY13" fmla="*/ 39521 h 107784"/>
                <a:gd name="connsiteX14" fmla="*/ 135000 w 323352"/>
                <a:gd name="connsiteY14" fmla="*/ 39521 h 107784"/>
                <a:gd name="connsiteX15" fmla="*/ 143892 w 323352"/>
                <a:gd name="connsiteY15" fmla="*/ 50300 h 107784"/>
                <a:gd name="connsiteX16" fmla="*/ 135000 w 323352"/>
                <a:gd name="connsiteY16" fmla="*/ 59192 h 107784"/>
                <a:gd name="connsiteX17" fmla="*/ 279251 w 323352"/>
                <a:gd name="connsiteY17" fmla="*/ 65749 h 107784"/>
                <a:gd name="connsiteX18" fmla="*/ 262724 w 323352"/>
                <a:gd name="connsiteY18" fmla="*/ 49401 h 107784"/>
                <a:gd name="connsiteX19" fmla="*/ 279071 w 323352"/>
                <a:gd name="connsiteY19" fmla="*/ 32874 h 107784"/>
                <a:gd name="connsiteX20" fmla="*/ 295598 w 323352"/>
                <a:gd name="connsiteY20" fmla="*/ 49222 h 107784"/>
                <a:gd name="connsiteX21" fmla="*/ 295598 w 323352"/>
                <a:gd name="connsiteY21" fmla="*/ 49401 h 107784"/>
                <a:gd name="connsiteX22" fmla="*/ 279251 w 323352"/>
                <a:gd name="connsiteY22" fmla="*/ 65749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352" h="107784">
                  <a:moveTo>
                    <a:pt x="307095" y="6737"/>
                  </a:moveTo>
                  <a:lnTo>
                    <a:pt x="21467" y="6737"/>
                  </a:lnTo>
                  <a:cubicBezTo>
                    <a:pt x="13320" y="6826"/>
                    <a:pt x="6737" y="13383"/>
                    <a:pt x="6737" y="21557"/>
                  </a:cubicBezTo>
                  <a:lnTo>
                    <a:pt x="6737" y="90719"/>
                  </a:lnTo>
                  <a:cubicBezTo>
                    <a:pt x="6781" y="98802"/>
                    <a:pt x="13347" y="105360"/>
                    <a:pt x="21467" y="105449"/>
                  </a:cubicBezTo>
                  <a:lnTo>
                    <a:pt x="307095" y="105449"/>
                  </a:lnTo>
                  <a:cubicBezTo>
                    <a:pt x="315206" y="105360"/>
                    <a:pt x="321781" y="98802"/>
                    <a:pt x="321825" y="90719"/>
                  </a:cubicBezTo>
                  <a:lnTo>
                    <a:pt x="321825" y="21557"/>
                  </a:lnTo>
                  <a:cubicBezTo>
                    <a:pt x="321825" y="13383"/>
                    <a:pt x="315242" y="6826"/>
                    <a:pt x="307095" y="6737"/>
                  </a:cubicBezTo>
                  <a:close/>
                  <a:moveTo>
                    <a:pt x="135000" y="59192"/>
                  </a:moveTo>
                  <a:lnTo>
                    <a:pt x="43204" y="59192"/>
                  </a:lnTo>
                  <a:cubicBezTo>
                    <a:pt x="37769" y="59731"/>
                    <a:pt x="32946" y="55689"/>
                    <a:pt x="32425" y="50300"/>
                  </a:cubicBezTo>
                  <a:cubicBezTo>
                    <a:pt x="31904" y="44910"/>
                    <a:pt x="35892" y="40061"/>
                    <a:pt x="41317" y="39521"/>
                  </a:cubicBezTo>
                  <a:cubicBezTo>
                    <a:pt x="41946" y="39431"/>
                    <a:pt x="42575" y="39431"/>
                    <a:pt x="43204" y="39521"/>
                  </a:cubicBezTo>
                  <a:lnTo>
                    <a:pt x="135000" y="39521"/>
                  </a:lnTo>
                  <a:cubicBezTo>
                    <a:pt x="140434" y="40061"/>
                    <a:pt x="144413" y="44820"/>
                    <a:pt x="143892" y="50300"/>
                  </a:cubicBezTo>
                  <a:cubicBezTo>
                    <a:pt x="143443" y="54970"/>
                    <a:pt x="139715" y="58743"/>
                    <a:pt x="135000" y="59192"/>
                  </a:cubicBezTo>
                  <a:close/>
                  <a:moveTo>
                    <a:pt x="279251" y="65749"/>
                  </a:moveTo>
                  <a:cubicBezTo>
                    <a:pt x="270170" y="65839"/>
                    <a:pt x="262778" y="58473"/>
                    <a:pt x="262724" y="49401"/>
                  </a:cubicBezTo>
                  <a:cubicBezTo>
                    <a:pt x="262679" y="40329"/>
                    <a:pt x="269990" y="32964"/>
                    <a:pt x="279071" y="32874"/>
                  </a:cubicBezTo>
                  <a:cubicBezTo>
                    <a:pt x="288152" y="32785"/>
                    <a:pt x="295553" y="40150"/>
                    <a:pt x="295598" y="49222"/>
                  </a:cubicBezTo>
                  <a:cubicBezTo>
                    <a:pt x="295598" y="49311"/>
                    <a:pt x="295598" y="49311"/>
                    <a:pt x="295598" y="49401"/>
                  </a:cubicBezTo>
                  <a:cubicBezTo>
                    <a:pt x="295553" y="58383"/>
                    <a:pt x="288260" y="65659"/>
                    <a:pt x="279251" y="657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6" name="Freeform: Shape 555">
            <a:extLst>
              <a:ext uri="{FF2B5EF4-FFF2-40B4-BE49-F238E27FC236}">
                <a16:creationId xmlns:a16="http://schemas.microsoft.com/office/drawing/2014/main" id="{9FDB8FE0-1959-487B-B063-FC6A1CA793B6}"/>
              </a:ext>
            </a:extLst>
          </p:cNvPr>
          <p:cNvSpPr/>
          <p:nvPr/>
        </p:nvSpPr>
        <p:spPr>
          <a:xfrm>
            <a:off x="2838224" y="9255330"/>
            <a:ext cx="323352" cy="287424"/>
          </a:xfrm>
          <a:custGeom>
            <a:avLst/>
            <a:gdLst>
              <a:gd name="connsiteX0" fmla="*/ 314909 w 323352"/>
              <a:gd name="connsiteY0" fmla="*/ 6737 h 287424"/>
              <a:gd name="connsiteX1" fmla="*/ 13293 w 323352"/>
              <a:gd name="connsiteY1" fmla="*/ 6737 h 287424"/>
              <a:gd name="connsiteX2" fmla="*/ 6737 w 323352"/>
              <a:gd name="connsiteY2" fmla="*/ 13293 h 287424"/>
              <a:gd name="connsiteX3" fmla="*/ 6737 w 323352"/>
              <a:gd name="connsiteY3" fmla="*/ 216556 h 287424"/>
              <a:gd name="connsiteX4" fmla="*/ 13293 w 323352"/>
              <a:gd name="connsiteY4" fmla="*/ 223113 h 287424"/>
              <a:gd name="connsiteX5" fmla="*/ 131317 w 323352"/>
              <a:gd name="connsiteY5" fmla="*/ 223113 h 287424"/>
              <a:gd name="connsiteX6" fmla="*/ 131317 w 323352"/>
              <a:gd name="connsiteY6" fmla="*/ 262454 h 287424"/>
              <a:gd name="connsiteX7" fmla="*/ 71946 w 323352"/>
              <a:gd name="connsiteY7" fmla="*/ 262454 h 287424"/>
              <a:gd name="connsiteX8" fmla="*/ 58832 w 323352"/>
              <a:gd name="connsiteY8" fmla="*/ 275567 h 287424"/>
              <a:gd name="connsiteX9" fmla="*/ 58832 w 323352"/>
              <a:gd name="connsiteY9" fmla="*/ 285447 h 287424"/>
              <a:gd name="connsiteX10" fmla="*/ 62156 w 323352"/>
              <a:gd name="connsiteY10" fmla="*/ 288681 h 287424"/>
              <a:gd name="connsiteX11" fmla="*/ 265418 w 323352"/>
              <a:gd name="connsiteY11" fmla="*/ 288681 h 287424"/>
              <a:gd name="connsiteX12" fmla="*/ 268652 w 323352"/>
              <a:gd name="connsiteY12" fmla="*/ 285447 h 287424"/>
              <a:gd name="connsiteX13" fmla="*/ 268652 w 323352"/>
              <a:gd name="connsiteY13" fmla="*/ 275567 h 287424"/>
              <a:gd name="connsiteX14" fmla="*/ 255538 w 323352"/>
              <a:gd name="connsiteY14" fmla="*/ 262454 h 287424"/>
              <a:gd name="connsiteX15" fmla="*/ 196526 w 323352"/>
              <a:gd name="connsiteY15" fmla="*/ 262454 h 287424"/>
              <a:gd name="connsiteX16" fmla="*/ 196526 w 323352"/>
              <a:gd name="connsiteY16" fmla="*/ 223113 h 287424"/>
              <a:gd name="connsiteX17" fmla="*/ 314550 w 323352"/>
              <a:gd name="connsiteY17" fmla="*/ 223113 h 287424"/>
              <a:gd name="connsiteX18" fmla="*/ 321107 w 323352"/>
              <a:gd name="connsiteY18" fmla="*/ 216556 h 287424"/>
              <a:gd name="connsiteX19" fmla="*/ 321107 w 323352"/>
              <a:gd name="connsiteY19" fmla="*/ 13293 h 287424"/>
              <a:gd name="connsiteX20" fmla="*/ 314909 w 323352"/>
              <a:gd name="connsiteY20" fmla="*/ 6737 h 287424"/>
              <a:gd name="connsiteX21" fmla="*/ 176586 w 323352"/>
              <a:gd name="connsiteY21" fmla="*/ 213323 h 287424"/>
              <a:gd name="connsiteX22" fmla="*/ 160392 w 323352"/>
              <a:gd name="connsiteY22" fmla="*/ 222125 h 287424"/>
              <a:gd name="connsiteX23" fmla="*/ 151616 w 323352"/>
              <a:gd name="connsiteY23" fmla="*/ 213323 h 287424"/>
              <a:gd name="connsiteX24" fmla="*/ 151167 w 323352"/>
              <a:gd name="connsiteY24" fmla="*/ 209820 h 287424"/>
              <a:gd name="connsiteX25" fmla="*/ 164101 w 323352"/>
              <a:gd name="connsiteY25" fmla="*/ 196885 h 287424"/>
              <a:gd name="connsiteX26" fmla="*/ 177036 w 323352"/>
              <a:gd name="connsiteY26" fmla="*/ 209820 h 287424"/>
              <a:gd name="connsiteX27" fmla="*/ 176586 w 323352"/>
              <a:gd name="connsiteY27" fmla="*/ 213323 h 287424"/>
              <a:gd name="connsiteX28" fmla="*/ 32874 w 323352"/>
              <a:gd name="connsiteY28" fmla="*/ 183772 h 287424"/>
              <a:gd name="connsiteX29" fmla="*/ 32874 w 323352"/>
              <a:gd name="connsiteY29" fmla="*/ 32963 h 287424"/>
              <a:gd name="connsiteX30" fmla="*/ 295149 w 323352"/>
              <a:gd name="connsiteY30" fmla="*/ 32963 h 287424"/>
              <a:gd name="connsiteX31" fmla="*/ 295149 w 323352"/>
              <a:gd name="connsiteY31" fmla="*/ 183772 h 2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3352" h="287424">
                <a:moveTo>
                  <a:pt x="314909" y="6737"/>
                </a:moveTo>
                <a:lnTo>
                  <a:pt x="13293" y="6737"/>
                </a:lnTo>
                <a:cubicBezTo>
                  <a:pt x="9674" y="6737"/>
                  <a:pt x="6737" y="9700"/>
                  <a:pt x="6737" y="13293"/>
                </a:cubicBezTo>
                <a:lnTo>
                  <a:pt x="6737" y="216556"/>
                </a:lnTo>
                <a:cubicBezTo>
                  <a:pt x="6737" y="220148"/>
                  <a:pt x="9674" y="223113"/>
                  <a:pt x="13293" y="223113"/>
                </a:cubicBezTo>
                <a:lnTo>
                  <a:pt x="131317" y="223113"/>
                </a:lnTo>
                <a:lnTo>
                  <a:pt x="131317" y="262454"/>
                </a:lnTo>
                <a:lnTo>
                  <a:pt x="71946" y="262454"/>
                </a:lnTo>
                <a:cubicBezTo>
                  <a:pt x="64725" y="262544"/>
                  <a:pt x="58877" y="268382"/>
                  <a:pt x="58832" y="275567"/>
                </a:cubicBezTo>
                <a:lnTo>
                  <a:pt x="58832" y="285447"/>
                </a:lnTo>
                <a:cubicBezTo>
                  <a:pt x="58877" y="287244"/>
                  <a:pt x="60359" y="288681"/>
                  <a:pt x="62156" y="288681"/>
                </a:cubicBezTo>
                <a:lnTo>
                  <a:pt x="265418" y="288681"/>
                </a:lnTo>
                <a:cubicBezTo>
                  <a:pt x="267206" y="288681"/>
                  <a:pt x="268652" y="287244"/>
                  <a:pt x="268652" y="285447"/>
                </a:cubicBezTo>
                <a:lnTo>
                  <a:pt x="268652" y="275567"/>
                </a:lnTo>
                <a:cubicBezTo>
                  <a:pt x="268652" y="268293"/>
                  <a:pt x="262778" y="262454"/>
                  <a:pt x="255538" y="262454"/>
                </a:cubicBezTo>
                <a:lnTo>
                  <a:pt x="196526" y="262454"/>
                </a:lnTo>
                <a:lnTo>
                  <a:pt x="196526" y="223113"/>
                </a:lnTo>
                <a:lnTo>
                  <a:pt x="314550" y="223113"/>
                </a:lnTo>
                <a:cubicBezTo>
                  <a:pt x="318170" y="223113"/>
                  <a:pt x="321107" y="220148"/>
                  <a:pt x="321107" y="216556"/>
                </a:cubicBezTo>
                <a:lnTo>
                  <a:pt x="321107" y="13293"/>
                </a:lnTo>
                <a:cubicBezTo>
                  <a:pt x="321116" y="9790"/>
                  <a:pt x="318385" y="6915"/>
                  <a:pt x="314909" y="6737"/>
                </a:cubicBezTo>
                <a:close/>
                <a:moveTo>
                  <a:pt x="176586" y="213323"/>
                </a:moveTo>
                <a:cubicBezTo>
                  <a:pt x="174538" y="220238"/>
                  <a:pt x="167290" y="224191"/>
                  <a:pt x="160392" y="222125"/>
                </a:cubicBezTo>
                <a:cubicBezTo>
                  <a:pt x="156170" y="220867"/>
                  <a:pt x="152874" y="217544"/>
                  <a:pt x="151616" y="213323"/>
                </a:cubicBezTo>
                <a:cubicBezTo>
                  <a:pt x="151338" y="212155"/>
                  <a:pt x="151185" y="210987"/>
                  <a:pt x="151167" y="209820"/>
                </a:cubicBezTo>
                <a:cubicBezTo>
                  <a:pt x="151167" y="202634"/>
                  <a:pt x="156961" y="196885"/>
                  <a:pt x="164101" y="196885"/>
                </a:cubicBezTo>
                <a:cubicBezTo>
                  <a:pt x="171242" y="196885"/>
                  <a:pt x="177036" y="202634"/>
                  <a:pt x="177036" y="209820"/>
                </a:cubicBezTo>
                <a:cubicBezTo>
                  <a:pt x="177062" y="210987"/>
                  <a:pt x="176910" y="212155"/>
                  <a:pt x="176586" y="213323"/>
                </a:cubicBezTo>
                <a:close/>
                <a:moveTo>
                  <a:pt x="32874" y="183772"/>
                </a:moveTo>
                <a:lnTo>
                  <a:pt x="32874" y="32963"/>
                </a:lnTo>
                <a:lnTo>
                  <a:pt x="295149" y="32963"/>
                </a:lnTo>
                <a:lnTo>
                  <a:pt x="295149" y="183772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7" name="Freeform: Shape 556">
            <a:extLst>
              <a:ext uri="{FF2B5EF4-FFF2-40B4-BE49-F238E27FC236}">
                <a16:creationId xmlns:a16="http://schemas.microsoft.com/office/drawing/2014/main" id="{8013BE21-7E67-450E-A338-1D34EBC7CBC0}"/>
              </a:ext>
            </a:extLst>
          </p:cNvPr>
          <p:cNvSpPr/>
          <p:nvPr/>
        </p:nvSpPr>
        <p:spPr>
          <a:xfrm>
            <a:off x="3227504" y="9294671"/>
            <a:ext cx="323352" cy="206586"/>
          </a:xfrm>
          <a:custGeom>
            <a:avLst/>
            <a:gdLst>
              <a:gd name="connsiteX0" fmla="*/ 308352 w 323352"/>
              <a:gd name="connsiteY0" fmla="*/ 6737 h 206586"/>
              <a:gd name="connsiteX1" fmla="*/ 19850 w 323352"/>
              <a:gd name="connsiteY1" fmla="*/ 6737 h 206586"/>
              <a:gd name="connsiteX2" fmla="*/ 6737 w 323352"/>
              <a:gd name="connsiteY2" fmla="*/ 19850 h 206586"/>
              <a:gd name="connsiteX3" fmla="*/ 6737 w 323352"/>
              <a:gd name="connsiteY3" fmla="*/ 190508 h 206586"/>
              <a:gd name="connsiteX4" fmla="*/ 19850 w 323352"/>
              <a:gd name="connsiteY4" fmla="*/ 203621 h 206586"/>
              <a:gd name="connsiteX5" fmla="*/ 308352 w 323352"/>
              <a:gd name="connsiteY5" fmla="*/ 203621 h 206586"/>
              <a:gd name="connsiteX6" fmla="*/ 321466 w 323352"/>
              <a:gd name="connsiteY6" fmla="*/ 190508 h 206586"/>
              <a:gd name="connsiteX7" fmla="*/ 321466 w 323352"/>
              <a:gd name="connsiteY7" fmla="*/ 19850 h 206586"/>
              <a:gd name="connsiteX8" fmla="*/ 308352 w 323352"/>
              <a:gd name="connsiteY8" fmla="*/ 6737 h 206586"/>
              <a:gd name="connsiteX9" fmla="*/ 93952 w 323352"/>
              <a:gd name="connsiteY9" fmla="*/ 141467 h 206586"/>
              <a:gd name="connsiteX10" fmla="*/ 48054 w 323352"/>
              <a:gd name="connsiteY10" fmla="*/ 180807 h 206586"/>
              <a:gd name="connsiteX11" fmla="*/ 39521 w 323352"/>
              <a:gd name="connsiteY11" fmla="*/ 183951 h 206586"/>
              <a:gd name="connsiteX12" fmla="*/ 25940 w 323352"/>
              <a:gd name="connsiteY12" fmla="*/ 171286 h 206586"/>
              <a:gd name="connsiteX13" fmla="*/ 30539 w 323352"/>
              <a:gd name="connsiteY13" fmla="*/ 160867 h 206586"/>
              <a:gd name="connsiteX14" fmla="*/ 76437 w 323352"/>
              <a:gd name="connsiteY14" fmla="*/ 121526 h 206586"/>
              <a:gd name="connsiteX15" fmla="*/ 94940 w 323352"/>
              <a:gd name="connsiteY15" fmla="*/ 122963 h 206586"/>
              <a:gd name="connsiteX16" fmla="*/ 93952 w 323352"/>
              <a:gd name="connsiteY16" fmla="*/ 141287 h 206586"/>
              <a:gd name="connsiteX17" fmla="*/ 298652 w 323352"/>
              <a:gd name="connsiteY17" fmla="*/ 179370 h 206586"/>
              <a:gd name="connsiteX18" fmla="*/ 280167 w 323352"/>
              <a:gd name="connsiteY18" fmla="*/ 180807 h 206586"/>
              <a:gd name="connsiteX19" fmla="*/ 280149 w 323352"/>
              <a:gd name="connsiteY19" fmla="*/ 180807 h 206586"/>
              <a:gd name="connsiteX20" fmla="*/ 234251 w 323352"/>
              <a:gd name="connsiteY20" fmla="*/ 141467 h 206586"/>
              <a:gd name="connsiteX21" fmla="*/ 232814 w 323352"/>
              <a:gd name="connsiteY21" fmla="*/ 122963 h 206586"/>
              <a:gd name="connsiteX22" fmla="*/ 251317 w 323352"/>
              <a:gd name="connsiteY22" fmla="*/ 121526 h 206586"/>
              <a:gd name="connsiteX23" fmla="*/ 297215 w 323352"/>
              <a:gd name="connsiteY23" fmla="*/ 160867 h 206586"/>
              <a:gd name="connsiteX24" fmla="*/ 298652 w 323352"/>
              <a:gd name="connsiteY24" fmla="*/ 179191 h 206586"/>
              <a:gd name="connsiteX25" fmla="*/ 296496 w 323352"/>
              <a:gd name="connsiteY25" fmla="*/ 50299 h 206586"/>
              <a:gd name="connsiteX26" fmla="*/ 171916 w 323352"/>
              <a:gd name="connsiteY26" fmla="*/ 142095 h 206586"/>
              <a:gd name="connsiteX27" fmla="*/ 164101 w 323352"/>
              <a:gd name="connsiteY27" fmla="*/ 144610 h 206586"/>
              <a:gd name="connsiteX28" fmla="*/ 156287 w 323352"/>
              <a:gd name="connsiteY28" fmla="*/ 142095 h 206586"/>
              <a:gd name="connsiteX29" fmla="*/ 31706 w 323352"/>
              <a:gd name="connsiteY29" fmla="*/ 50299 h 206586"/>
              <a:gd name="connsiteX30" fmla="*/ 28967 w 323352"/>
              <a:gd name="connsiteY30" fmla="*/ 31885 h 206586"/>
              <a:gd name="connsiteX31" fmla="*/ 47335 w 323352"/>
              <a:gd name="connsiteY31" fmla="*/ 29192 h 206586"/>
              <a:gd name="connsiteX32" fmla="*/ 164101 w 323352"/>
              <a:gd name="connsiteY32" fmla="*/ 115239 h 206586"/>
              <a:gd name="connsiteX33" fmla="*/ 280868 w 323352"/>
              <a:gd name="connsiteY33" fmla="*/ 29192 h 206586"/>
              <a:gd name="connsiteX34" fmla="*/ 299236 w 323352"/>
              <a:gd name="connsiteY34" fmla="*/ 31975 h 206586"/>
              <a:gd name="connsiteX35" fmla="*/ 296496 w 323352"/>
              <a:gd name="connsiteY35" fmla="*/ 50299 h 20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3352" h="206586">
                <a:moveTo>
                  <a:pt x="308352" y="6737"/>
                </a:moveTo>
                <a:lnTo>
                  <a:pt x="19850" y="6737"/>
                </a:lnTo>
                <a:cubicBezTo>
                  <a:pt x="12629" y="6825"/>
                  <a:pt x="6781" y="12664"/>
                  <a:pt x="6737" y="19850"/>
                </a:cubicBezTo>
                <a:lnTo>
                  <a:pt x="6737" y="190508"/>
                </a:lnTo>
                <a:cubicBezTo>
                  <a:pt x="6737" y="197783"/>
                  <a:pt x="12611" y="203621"/>
                  <a:pt x="19850" y="203621"/>
                </a:cubicBezTo>
                <a:lnTo>
                  <a:pt x="308352" y="203621"/>
                </a:lnTo>
                <a:cubicBezTo>
                  <a:pt x="315592" y="203621"/>
                  <a:pt x="321466" y="197783"/>
                  <a:pt x="321466" y="190508"/>
                </a:cubicBezTo>
                <a:lnTo>
                  <a:pt x="321466" y="19850"/>
                </a:lnTo>
                <a:cubicBezTo>
                  <a:pt x="321466" y="12574"/>
                  <a:pt x="315592" y="6737"/>
                  <a:pt x="308352" y="6737"/>
                </a:cubicBezTo>
                <a:close/>
                <a:moveTo>
                  <a:pt x="93952" y="141467"/>
                </a:moveTo>
                <a:lnTo>
                  <a:pt x="48054" y="180807"/>
                </a:lnTo>
                <a:cubicBezTo>
                  <a:pt x="45692" y="182874"/>
                  <a:pt x="42656" y="183951"/>
                  <a:pt x="39521" y="183951"/>
                </a:cubicBezTo>
                <a:cubicBezTo>
                  <a:pt x="32282" y="184220"/>
                  <a:pt x="26201" y="178561"/>
                  <a:pt x="25940" y="171286"/>
                </a:cubicBezTo>
                <a:cubicBezTo>
                  <a:pt x="25796" y="167334"/>
                  <a:pt x="27494" y="163472"/>
                  <a:pt x="30539" y="160867"/>
                </a:cubicBezTo>
                <a:lnTo>
                  <a:pt x="76437" y="121526"/>
                </a:lnTo>
                <a:cubicBezTo>
                  <a:pt x="81961" y="116855"/>
                  <a:pt x="90206" y="117484"/>
                  <a:pt x="94940" y="122963"/>
                </a:cubicBezTo>
                <a:cubicBezTo>
                  <a:pt x="99700" y="128262"/>
                  <a:pt x="99260" y="136526"/>
                  <a:pt x="93952" y="141287"/>
                </a:cubicBezTo>
                <a:close/>
                <a:moveTo>
                  <a:pt x="298652" y="179370"/>
                </a:moveTo>
                <a:cubicBezTo>
                  <a:pt x="293945" y="184849"/>
                  <a:pt x="285673" y="185567"/>
                  <a:pt x="280167" y="180807"/>
                </a:cubicBezTo>
                <a:cubicBezTo>
                  <a:pt x="280158" y="180807"/>
                  <a:pt x="280158" y="180807"/>
                  <a:pt x="280149" y="180807"/>
                </a:cubicBezTo>
                <a:lnTo>
                  <a:pt x="234251" y="141467"/>
                </a:lnTo>
                <a:cubicBezTo>
                  <a:pt x="228745" y="136796"/>
                  <a:pt x="228098" y="128442"/>
                  <a:pt x="232814" y="122963"/>
                </a:cubicBezTo>
                <a:cubicBezTo>
                  <a:pt x="237529" y="117484"/>
                  <a:pt x="245811" y="116855"/>
                  <a:pt x="251317" y="121526"/>
                </a:cubicBezTo>
                <a:lnTo>
                  <a:pt x="297215" y="160867"/>
                </a:lnTo>
                <a:cubicBezTo>
                  <a:pt x="302658" y="165538"/>
                  <a:pt x="303295" y="173712"/>
                  <a:pt x="298652" y="179191"/>
                </a:cubicBezTo>
                <a:close/>
                <a:moveTo>
                  <a:pt x="296496" y="50299"/>
                </a:moveTo>
                <a:lnTo>
                  <a:pt x="171916" y="142095"/>
                </a:lnTo>
                <a:cubicBezTo>
                  <a:pt x="169643" y="143712"/>
                  <a:pt x="166913" y="144610"/>
                  <a:pt x="164101" y="144610"/>
                </a:cubicBezTo>
                <a:cubicBezTo>
                  <a:pt x="161299" y="144610"/>
                  <a:pt x="158569" y="143712"/>
                  <a:pt x="156287" y="142095"/>
                </a:cubicBezTo>
                <a:lnTo>
                  <a:pt x="31706" y="50299"/>
                </a:lnTo>
                <a:cubicBezTo>
                  <a:pt x="25877" y="45988"/>
                  <a:pt x="24647" y="37724"/>
                  <a:pt x="28967" y="31885"/>
                </a:cubicBezTo>
                <a:cubicBezTo>
                  <a:pt x="33278" y="26137"/>
                  <a:pt x="41506" y="24879"/>
                  <a:pt x="47335" y="29192"/>
                </a:cubicBezTo>
                <a:lnTo>
                  <a:pt x="164101" y="115239"/>
                </a:lnTo>
                <a:lnTo>
                  <a:pt x="280868" y="29192"/>
                </a:lnTo>
                <a:cubicBezTo>
                  <a:pt x="286697" y="24879"/>
                  <a:pt x="294924" y="26137"/>
                  <a:pt x="299236" y="31975"/>
                </a:cubicBezTo>
                <a:cubicBezTo>
                  <a:pt x="303556" y="37724"/>
                  <a:pt x="302326" y="45988"/>
                  <a:pt x="296496" y="50299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26DD8C1D-04A9-4478-B995-8ABC6D555526}"/>
              </a:ext>
            </a:extLst>
          </p:cNvPr>
          <p:cNvGrpSpPr/>
          <p:nvPr/>
        </p:nvGrpSpPr>
        <p:grpSpPr>
          <a:xfrm>
            <a:off x="3616785" y="9248772"/>
            <a:ext cx="323352" cy="293352"/>
            <a:chOff x="3616785" y="9248772"/>
            <a:chExt cx="323352" cy="293352"/>
          </a:xfrm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7488D236-89D0-44CA-ACA6-256C03233040}"/>
                </a:ext>
              </a:extLst>
            </p:cNvPr>
            <p:cNvSpPr/>
            <p:nvPr/>
          </p:nvSpPr>
          <p:spPr>
            <a:xfrm>
              <a:off x="3616785" y="9353682"/>
              <a:ext cx="323352" cy="125748"/>
            </a:xfrm>
            <a:custGeom>
              <a:avLst/>
              <a:gdLst>
                <a:gd name="connsiteX0" fmla="*/ 308352 w 323352"/>
                <a:gd name="connsiteY0" fmla="*/ 6737 h 125748"/>
                <a:gd name="connsiteX1" fmla="*/ 19850 w 323352"/>
                <a:gd name="connsiteY1" fmla="*/ 6737 h 125748"/>
                <a:gd name="connsiteX2" fmla="*/ 6737 w 323352"/>
                <a:gd name="connsiteY2" fmla="*/ 19850 h 125748"/>
                <a:gd name="connsiteX3" fmla="*/ 6737 w 323352"/>
                <a:gd name="connsiteY3" fmla="*/ 111377 h 125748"/>
                <a:gd name="connsiteX4" fmla="*/ 19850 w 323352"/>
                <a:gd name="connsiteY4" fmla="*/ 124490 h 125748"/>
                <a:gd name="connsiteX5" fmla="*/ 59191 w 323352"/>
                <a:gd name="connsiteY5" fmla="*/ 124490 h 125748"/>
                <a:gd name="connsiteX6" fmla="*/ 59191 w 323352"/>
                <a:gd name="connsiteY6" fmla="*/ 85419 h 125748"/>
                <a:gd name="connsiteX7" fmla="*/ 269011 w 323352"/>
                <a:gd name="connsiteY7" fmla="*/ 85419 h 125748"/>
                <a:gd name="connsiteX8" fmla="*/ 269011 w 323352"/>
                <a:gd name="connsiteY8" fmla="*/ 124490 h 125748"/>
                <a:gd name="connsiteX9" fmla="*/ 308352 w 323352"/>
                <a:gd name="connsiteY9" fmla="*/ 124490 h 125748"/>
                <a:gd name="connsiteX10" fmla="*/ 321466 w 323352"/>
                <a:gd name="connsiteY10" fmla="*/ 111377 h 125748"/>
                <a:gd name="connsiteX11" fmla="*/ 321466 w 323352"/>
                <a:gd name="connsiteY11" fmla="*/ 19850 h 125748"/>
                <a:gd name="connsiteX12" fmla="*/ 308352 w 323352"/>
                <a:gd name="connsiteY12" fmla="*/ 6737 h 125748"/>
                <a:gd name="connsiteX13" fmla="*/ 216556 w 323352"/>
                <a:gd name="connsiteY13" fmla="*/ 52634 h 125748"/>
                <a:gd name="connsiteX14" fmla="*/ 203442 w 323352"/>
                <a:gd name="connsiteY14" fmla="*/ 39521 h 125748"/>
                <a:gd name="connsiteX15" fmla="*/ 216556 w 323352"/>
                <a:gd name="connsiteY15" fmla="*/ 26407 h 125748"/>
                <a:gd name="connsiteX16" fmla="*/ 229670 w 323352"/>
                <a:gd name="connsiteY16" fmla="*/ 39521 h 125748"/>
                <a:gd name="connsiteX17" fmla="*/ 216556 w 323352"/>
                <a:gd name="connsiteY17" fmla="*/ 52634 h 125748"/>
                <a:gd name="connsiteX18" fmla="*/ 255897 w 323352"/>
                <a:gd name="connsiteY18" fmla="*/ 52634 h 125748"/>
                <a:gd name="connsiteX19" fmla="*/ 242784 w 323352"/>
                <a:gd name="connsiteY19" fmla="*/ 39521 h 125748"/>
                <a:gd name="connsiteX20" fmla="*/ 255897 w 323352"/>
                <a:gd name="connsiteY20" fmla="*/ 26407 h 125748"/>
                <a:gd name="connsiteX21" fmla="*/ 269011 w 323352"/>
                <a:gd name="connsiteY21" fmla="*/ 39521 h 125748"/>
                <a:gd name="connsiteX22" fmla="*/ 255897 w 323352"/>
                <a:gd name="connsiteY22" fmla="*/ 52634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352" h="125748">
                  <a:moveTo>
                    <a:pt x="308352" y="6737"/>
                  </a:moveTo>
                  <a:lnTo>
                    <a:pt x="19850" y="6737"/>
                  </a:lnTo>
                  <a:cubicBezTo>
                    <a:pt x="12628" y="6826"/>
                    <a:pt x="6781" y="12665"/>
                    <a:pt x="6737" y="19850"/>
                  </a:cubicBezTo>
                  <a:lnTo>
                    <a:pt x="6737" y="111377"/>
                  </a:lnTo>
                  <a:cubicBezTo>
                    <a:pt x="6737" y="118652"/>
                    <a:pt x="12611" y="124490"/>
                    <a:pt x="19850" y="124490"/>
                  </a:cubicBezTo>
                  <a:lnTo>
                    <a:pt x="59191" y="124490"/>
                  </a:lnTo>
                  <a:lnTo>
                    <a:pt x="59191" y="85419"/>
                  </a:lnTo>
                  <a:lnTo>
                    <a:pt x="269011" y="85419"/>
                  </a:lnTo>
                  <a:lnTo>
                    <a:pt x="269011" y="124490"/>
                  </a:lnTo>
                  <a:lnTo>
                    <a:pt x="308352" y="124490"/>
                  </a:lnTo>
                  <a:cubicBezTo>
                    <a:pt x="315592" y="124490"/>
                    <a:pt x="321466" y="118652"/>
                    <a:pt x="321466" y="111377"/>
                  </a:cubicBezTo>
                  <a:lnTo>
                    <a:pt x="321466" y="19850"/>
                  </a:lnTo>
                  <a:cubicBezTo>
                    <a:pt x="321466" y="12575"/>
                    <a:pt x="315592" y="6737"/>
                    <a:pt x="308352" y="6737"/>
                  </a:cubicBezTo>
                  <a:close/>
                  <a:moveTo>
                    <a:pt x="216556" y="52634"/>
                  </a:moveTo>
                  <a:cubicBezTo>
                    <a:pt x="209317" y="52634"/>
                    <a:pt x="203442" y="46796"/>
                    <a:pt x="203442" y="39521"/>
                  </a:cubicBezTo>
                  <a:cubicBezTo>
                    <a:pt x="203442" y="32245"/>
                    <a:pt x="209317" y="26407"/>
                    <a:pt x="216556" y="26407"/>
                  </a:cubicBezTo>
                  <a:cubicBezTo>
                    <a:pt x="223796" y="26407"/>
                    <a:pt x="229670" y="32245"/>
                    <a:pt x="229670" y="39521"/>
                  </a:cubicBezTo>
                  <a:cubicBezTo>
                    <a:pt x="229670" y="46796"/>
                    <a:pt x="223796" y="52634"/>
                    <a:pt x="216556" y="52634"/>
                  </a:cubicBezTo>
                  <a:close/>
                  <a:moveTo>
                    <a:pt x="255897" y="52634"/>
                  </a:moveTo>
                  <a:cubicBezTo>
                    <a:pt x="248658" y="52634"/>
                    <a:pt x="242784" y="46796"/>
                    <a:pt x="242784" y="39521"/>
                  </a:cubicBezTo>
                  <a:cubicBezTo>
                    <a:pt x="242784" y="32245"/>
                    <a:pt x="248658" y="26407"/>
                    <a:pt x="255897" y="26407"/>
                  </a:cubicBezTo>
                  <a:cubicBezTo>
                    <a:pt x="263137" y="26407"/>
                    <a:pt x="269011" y="32245"/>
                    <a:pt x="269011" y="39521"/>
                  </a:cubicBezTo>
                  <a:cubicBezTo>
                    <a:pt x="269011" y="46796"/>
                    <a:pt x="263137" y="52634"/>
                    <a:pt x="255897" y="5263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81999778-B383-4550-85DD-5031BF370827}"/>
                </a:ext>
              </a:extLst>
            </p:cNvPr>
            <p:cNvSpPr/>
            <p:nvPr/>
          </p:nvSpPr>
          <p:spPr>
            <a:xfrm>
              <a:off x="3688910" y="9452304"/>
              <a:ext cx="179640" cy="89820"/>
            </a:xfrm>
            <a:custGeom>
              <a:avLst/>
              <a:gdLst>
                <a:gd name="connsiteX0" fmla="*/ 6737 w 179640"/>
                <a:gd name="connsiteY0" fmla="*/ 25868 h 89820"/>
                <a:gd name="connsiteX1" fmla="*/ 6737 w 179640"/>
                <a:gd name="connsiteY1" fmla="*/ 78593 h 89820"/>
                <a:gd name="connsiteX2" fmla="*/ 19850 w 179640"/>
                <a:gd name="connsiteY2" fmla="*/ 91706 h 89820"/>
                <a:gd name="connsiteX3" fmla="*/ 164371 w 179640"/>
                <a:gd name="connsiteY3" fmla="*/ 91706 h 89820"/>
                <a:gd name="connsiteX4" fmla="*/ 177484 w 179640"/>
                <a:gd name="connsiteY4" fmla="*/ 78593 h 89820"/>
                <a:gd name="connsiteX5" fmla="*/ 177484 w 179640"/>
                <a:gd name="connsiteY5" fmla="*/ 6737 h 89820"/>
                <a:gd name="connsiteX6" fmla="*/ 6826 w 179640"/>
                <a:gd name="connsiteY6" fmla="*/ 673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40" h="89820">
                  <a:moveTo>
                    <a:pt x="6737" y="25868"/>
                  </a:moveTo>
                  <a:lnTo>
                    <a:pt x="6737" y="78593"/>
                  </a:lnTo>
                  <a:cubicBezTo>
                    <a:pt x="6737" y="85869"/>
                    <a:pt x="12611" y="91706"/>
                    <a:pt x="19850" y="91706"/>
                  </a:cubicBezTo>
                  <a:lnTo>
                    <a:pt x="164371" y="91706"/>
                  </a:lnTo>
                  <a:cubicBezTo>
                    <a:pt x="171610" y="91706"/>
                    <a:pt x="177484" y="85869"/>
                    <a:pt x="177484" y="78593"/>
                  </a:cubicBezTo>
                  <a:lnTo>
                    <a:pt x="177484" y="6737"/>
                  </a:lnTo>
                  <a:lnTo>
                    <a:pt x="6826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1D85169A-06A7-4F2F-9CA2-869045CA8BA4}"/>
                </a:ext>
              </a:extLst>
            </p:cNvPr>
            <p:cNvSpPr/>
            <p:nvPr/>
          </p:nvSpPr>
          <p:spPr>
            <a:xfrm>
              <a:off x="3688910" y="9248772"/>
              <a:ext cx="179640" cy="98802"/>
            </a:xfrm>
            <a:custGeom>
              <a:avLst/>
              <a:gdLst>
                <a:gd name="connsiteX0" fmla="*/ 177215 w 179640"/>
                <a:gd name="connsiteY0" fmla="*/ 52636 h 98802"/>
                <a:gd name="connsiteX1" fmla="*/ 150988 w 179640"/>
                <a:gd name="connsiteY1" fmla="*/ 52636 h 98802"/>
                <a:gd name="connsiteX2" fmla="*/ 131317 w 179640"/>
                <a:gd name="connsiteY2" fmla="*/ 32964 h 98802"/>
                <a:gd name="connsiteX3" fmla="*/ 131317 w 179640"/>
                <a:gd name="connsiteY3" fmla="*/ 6737 h 98802"/>
                <a:gd name="connsiteX4" fmla="*/ 19850 w 179640"/>
                <a:gd name="connsiteY4" fmla="*/ 6737 h 98802"/>
                <a:gd name="connsiteX5" fmla="*/ 6737 w 179640"/>
                <a:gd name="connsiteY5" fmla="*/ 19851 h 98802"/>
                <a:gd name="connsiteX6" fmla="*/ 6737 w 179640"/>
                <a:gd name="connsiteY6" fmla="*/ 98533 h 98802"/>
                <a:gd name="connsiteX7" fmla="*/ 177395 w 179640"/>
                <a:gd name="connsiteY7" fmla="*/ 98533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640" h="98802">
                  <a:moveTo>
                    <a:pt x="177215" y="52636"/>
                  </a:moveTo>
                  <a:lnTo>
                    <a:pt x="150988" y="52636"/>
                  </a:lnTo>
                  <a:cubicBezTo>
                    <a:pt x="140146" y="52546"/>
                    <a:pt x="131362" y="43832"/>
                    <a:pt x="131317" y="32964"/>
                  </a:cubicBezTo>
                  <a:lnTo>
                    <a:pt x="131317" y="6737"/>
                  </a:lnTo>
                  <a:lnTo>
                    <a:pt x="19850" y="6737"/>
                  </a:lnTo>
                  <a:cubicBezTo>
                    <a:pt x="12628" y="6826"/>
                    <a:pt x="6781" y="12665"/>
                    <a:pt x="6737" y="19851"/>
                  </a:cubicBezTo>
                  <a:lnTo>
                    <a:pt x="6737" y="98533"/>
                  </a:lnTo>
                  <a:lnTo>
                    <a:pt x="177395" y="98533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7FB7BCCF-ED1F-4BB4-BF0A-D3C71183E765}"/>
                </a:ext>
              </a:extLst>
            </p:cNvPr>
            <p:cNvSpPr/>
            <p:nvPr/>
          </p:nvSpPr>
          <p:spPr>
            <a:xfrm>
              <a:off x="3826604" y="9248772"/>
              <a:ext cx="44910" cy="44910"/>
            </a:xfrm>
            <a:custGeom>
              <a:avLst/>
              <a:gdLst>
                <a:gd name="connsiteX0" fmla="*/ 13293 w 44910"/>
                <a:gd name="connsiteY0" fmla="*/ 39521 h 44910"/>
                <a:gd name="connsiteX1" fmla="*/ 39521 w 44910"/>
                <a:gd name="connsiteY1" fmla="*/ 39521 h 44910"/>
                <a:gd name="connsiteX2" fmla="*/ 6737 w 44910"/>
                <a:gd name="connsiteY2" fmla="*/ 6737 h 44910"/>
                <a:gd name="connsiteX3" fmla="*/ 6737 w 44910"/>
                <a:gd name="connsiteY3" fmla="*/ 32964 h 44910"/>
                <a:gd name="connsiteX4" fmla="*/ 13293 w 44910"/>
                <a:gd name="connsiteY4" fmla="*/ 3952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0" h="44910">
                  <a:moveTo>
                    <a:pt x="13293" y="39521"/>
                  </a:moveTo>
                  <a:lnTo>
                    <a:pt x="39521" y="39521"/>
                  </a:lnTo>
                  <a:lnTo>
                    <a:pt x="6737" y="6737"/>
                  </a:lnTo>
                  <a:lnTo>
                    <a:pt x="6737" y="32964"/>
                  </a:lnTo>
                  <a:cubicBezTo>
                    <a:pt x="6737" y="36557"/>
                    <a:pt x="9674" y="39521"/>
                    <a:pt x="13293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598C8E6A-97EC-400C-86D1-DB8FC4C4E581}"/>
              </a:ext>
            </a:extLst>
          </p:cNvPr>
          <p:cNvGrpSpPr/>
          <p:nvPr/>
        </p:nvGrpSpPr>
        <p:grpSpPr>
          <a:xfrm>
            <a:off x="4006934" y="9248772"/>
            <a:ext cx="323352" cy="294879"/>
            <a:chOff x="4006934" y="9248772"/>
            <a:chExt cx="323352" cy="294879"/>
          </a:xfrm>
        </p:grpSpPr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145F48DC-C33F-46BE-8527-1B3AB121B81B}"/>
                </a:ext>
              </a:extLst>
            </p:cNvPr>
            <p:cNvSpPr/>
            <p:nvPr/>
          </p:nvSpPr>
          <p:spPr>
            <a:xfrm>
              <a:off x="4090953" y="9392821"/>
              <a:ext cx="152694" cy="71856"/>
            </a:xfrm>
            <a:custGeom>
              <a:avLst/>
              <a:gdLst>
                <a:gd name="connsiteX0" fmla="*/ 13824 w 152694"/>
                <a:gd name="connsiteY0" fmla="*/ 31190 h 71856"/>
                <a:gd name="connsiteX1" fmla="*/ 11309 w 152694"/>
                <a:gd name="connsiteY1" fmla="*/ 58945 h 71856"/>
                <a:gd name="connsiteX2" fmla="*/ 39064 w 152694"/>
                <a:gd name="connsiteY2" fmla="*/ 61459 h 71856"/>
                <a:gd name="connsiteX3" fmla="*/ 118734 w 152694"/>
                <a:gd name="connsiteY3" fmla="*/ 61459 h 71856"/>
                <a:gd name="connsiteX4" fmla="*/ 146488 w 152694"/>
                <a:gd name="connsiteY4" fmla="*/ 58945 h 71856"/>
                <a:gd name="connsiteX5" fmla="*/ 143974 w 152694"/>
                <a:gd name="connsiteY5" fmla="*/ 31190 h 71856"/>
                <a:gd name="connsiteX6" fmla="*/ 13824 w 152694"/>
                <a:gd name="connsiteY6" fmla="*/ 31190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94" h="71856">
                  <a:moveTo>
                    <a:pt x="13824" y="31190"/>
                  </a:moveTo>
                  <a:cubicBezTo>
                    <a:pt x="5462" y="38196"/>
                    <a:pt x="4339" y="50591"/>
                    <a:pt x="11309" y="58945"/>
                  </a:cubicBezTo>
                  <a:cubicBezTo>
                    <a:pt x="18279" y="67298"/>
                    <a:pt x="30701" y="68466"/>
                    <a:pt x="39064" y="61459"/>
                  </a:cubicBezTo>
                  <a:cubicBezTo>
                    <a:pt x="61743" y="41160"/>
                    <a:pt x="96055" y="41160"/>
                    <a:pt x="118734" y="61459"/>
                  </a:cubicBezTo>
                  <a:cubicBezTo>
                    <a:pt x="127096" y="68466"/>
                    <a:pt x="139518" y="67298"/>
                    <a:pt x="146488" y="58945"/>
                  </a:cubicBezTo>
                  <a:cubicBezTo>
                    <a:pt x="153459" y="50591"/>
                    <a:pt x="152336" y="38196"/>
                    <a:pt x="143974" y="31190"/>
                  </a:cubicBezTo>
                  <a:cubicBezTo>
                    <a:pt x="106716" y="-1415"/>
                    <a:pt x="51082" y="-1415"/>
                    <a:pt x="13824" y="311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6AE2658-84DB-48F9-A54C-1B52115BD449}"/>
                </a:ext>
              </a:extLst>
            </p:cNvPr>
            <p:cNvSpPr/>
            <p:nvPr/>
          </p:nvSpPr>
          <p:spPr>
            <a:xfrm>
              <a:off x="4006934" y="9248772"/>
              <a:ext cx="323352" cy="89820"/>
            </a:xfrm>
            <a:custGeom>
              <a:avLst/>
              <a:gdLst>
                <a:gd name="connsiteX0" fmla="*/ 312693 w 323352"/>
                <a:gd name="connsiteY0" fmla="*/ 56587 h 89820"/>
                <a:gd name="connsiteX1" fmla="*/ 13862 w 323352"/>
                <a:gd name="connsiteY1" fmla="*/ 56587 h 89820"/>
                <a:gd name="connsiteX2" fmla="*/ 11257 w 323352"/>
                <a:gd name="connsiteY2" fmla="*/ 84251 h 89820"/>
                <a:gd name="connsiteX3" fmla="*/ 37305 w 323352"/>
                <a:gd name="connsiteY3" fmla="*/ 88114 h 89820"/>
                <a:gd name="connsiteX4" fmla="*/ 289250 w 323352"/>
                <a:gd name="connsiteY4" fmla="*/ 88114 h 89820"/>
                <a:gd name="connsiteX5" fmla="*/ 316528 w 323352"/>
                <a:gd name="connsiteY5" fmla="*/ 82635 h 89820"/>
                <a:gd name="connsiteX6" fmla="*/ 312693 w 323352"/>
                <a:gd name="connsiteY6" fmla="*/ 5658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89820">
                  <a:moveTo>
                    <a:pt x="312693" y="56587"/>
                  </a:moveTo>
                  <a:cubicBezTo>
                    <a:pt x="224166" y="-9880"/>
                    <a:pt x="102389" y="-9880"/>
                    <a:pt x="13862" y="56587"/>
                  </a:cubicBezTo>
                  <a:cubicBezTo>
                    <a:pt x="5490" y="63503"/>
                    <a:pt x="4332" y="75898"/>
                    <a:pt x="11257" y="84251"/>
                  </a:cubicBezTo>
                  <a:cubicBezTo>
                    <a:pt x="17679" y="92065"/>
                    <a:pt x="28925" y="93683"/>
                    <a:pt x="37305" y="88114"/>
                  </a:cubicBezTo>
                  <a:cubicBezTo>
                    <a:pt x="111972" y="32156"/>
                    <a:pt x="214583" y="32156"/>
                    <a:pt x="289250" y="88114"/>
                  </a:cubicBezTo>
                  <a:cubicBezTo>
                    <a:pt x="298295" y="94132"/>
                    <a:pt x="310501" y="91707"/>
                    <a:pt x="316528" y="82635"/>
                  </a:cubicBezTo>
                  <a:cubicBezTo>
                    <a:pt x="322106" y="74281"/>
                    <a:pt x="320454" y="62964"/>
                    <a:pt x="312693" y="5658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B9FF56A7-6F91-469A-A02D-60D72E015F73}"/>
                </a:ext>
              </a:extLst>
            </p:cNvPr>
            <p:cNvSpPr/>
            <p:nvPr/>
          </p:nvSpPr>
          <p:spPr>
            <a:xfrm>
              <a:off x="4039774" y="9320920"/>
              <a:ext cx="260478" cy="89820"/>
            </a:xfrm>
            <a:custGeom>
              <a:avLst/>
              <a:gdLst>
                <a:gd name="connsiteX0" fmla="*/ 12908 w 260478"/>
                <a:gd name="connsiteY0" fmla="*/ 50726 h 89820"/>
                <a:gd name="connsiteX1" fmla="*/ 12108 w 260478"/>
                <a:gd name="connsiteY1" fmla="*/ 78570 h 89820"/>
                <a:gd name="connsiteX2" fmla="*/ 38147 w 260478"/>
                <a:gd name="connsiteY2" fmla="*/ 80816 h 89820"/>
                <a:gd name="connsiteX3" fmla="*/ 222727 w 260478"/>
                <a:gd name="connsiteY3" fmla="*/ 80816 h 89820"/>
                <a:gd name="connsiteX4" fmla="*/ 235302 w 260478"/>
                <a:gd name="connsiteY4" fmla="*/ 85397 h 89820"/>
                <a:gd name="connsiteX5" fmla="*/ 255071 w 260478"/>
                <a:gd name="connsiteY5" fmla="*/ 65995 h 89820"/>
                <a:gd name="connsiteX6" fmla="*/ 247967 w 260478"/>
                <a:gd name="connsiteY6" fmla="*/ 50726 h 89820"/>
                <a:gd name="connsiteX7" fmla="*/ 12908 w 260478"/>
                <a:gd name="connsiteY7" fmla="*/ 5072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78" h="89820">
                  <a:moveTo>
                    <a:pt x="12908" y="50726"/>
                  </a:moveTo>
                  <a:cubicBezTo>
                    <a:pt x="5003" y="58181"/>
                    <a:pt x="4644" y="70666"/>
                    <a:pt x="12108" y="78570"/>
                  </a:cubicBezTo>
                  <a:cubicBezTo>
                    <a:pt x="18952" y="85756"/>
                    <a:pt x="30144" y="86744"/>
                    <a:pt x="38147" y="80816"/>
                  </a:cubicBezTo>
                  <a:cubicBezTo>
                    <a:pt x="91087" y="34828"/>
                    <a:pt x="169787" y="34828"/>
                    <a:pt x="222727" y="80816"/>
                  </a:cubicBezTo>
                  <a:cubicBezTo>
                    <a:pt x="226239" y="83780"/>
                    <a:pt x="230694" y="85397"/>
                    <a:pt x="235302" y="85397"/>
                  </a:cubicBezTo>
                  <a:cubicBezTo>
                    <a:pt x="246116" y="85486"/>
                    <a:pt x="254963" y="76774"/>
                    <a:pt x="255071" y="65995"/>
                  </a:cubicBezTo>
                  <a:cubicBezTo>
                    <a:pt x="255125" y="60068"/>
                    <a:pt x="252521" y="54499"/>
                    <a:pt x="247967" y="50726"/>
                  </a:cubicBezTo>
                  <a:cubicBezTo>
                    <a:pt x="180592" y="-7927"/>
                    <a:pt x="80290" y="-7927"/>
                    <a:pt x="12908" y="507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FF14890-75F7-4BA7-8FFC-5688E36A322A}"/>
                </a:ext>
              </a:extLst>
            </p:cNvPr>
            <p:cNvSpPr/>
            <p:nvPr/>
          </p:nvSpPr>
          <p:spPr>
            <a:xfrm>
              <a:off x="4130735" y="9471795"/>
              <a:ext cx="71856" cy="71856"/>
            </a:xfrm>
            <a:custGeom>
              <a:avLst/>
              <a:gdLst>
                <a:gd name="connsiteX0" fmla="*/ 72305 w 71856"/>
                <a:gd name="connsiteY0" fmla="*/ 39521 h 71856"/>
                <a:gd name="connsiteX1" fmla="*/ 39521 w 71856"/>
                <a:gd name="connsiteY1" fmla="*/ 72306 h 71856"/>
                <a:gd name="connsiteX2" fmla="*/ 6737 w 71856"/>
                <a:gd name="connsiteY2" fmla="*/ 39521 h 71856"/>
                <a:gd name="connsiteX3" fmla="*/ 39521 w 71856"/>
                <a:gd name="connsiteY3" fmla="*/ 6737 h 71856"/>
                <a:gd name="connsiteX4" fmla="*/ 72305 w 71856"/>
                <a:gd name="connsiteY4" fmla="*/ 3952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72305" y="39521"/>
                  </a:moveTo>
                  <a:cubicBezTo>
                    <a:pt x="72305" y="57628"/>
                    <a:pt x="57627" y="72306"/>
                    <a:pt x="39521" y="72306"/>
                  </a:cubicBezTo>
                  <a:cubicBezTo>
                    <a:pt x="21415" y="72306"/>
                    <a:pt x="6737" y="57628"/>
                    <a:pt x="6737" y="39521"/>
                  </a:cubicBezTo>
                  <a:cubicBezTo>
                    <a:pt x="6737" y="21415"/>
                    <a:pt x="21415" y="6737"/>
                    <a:pt x="39521" y="6737"/>
                  </a:cubicBezTo>
                  <a:cubicBezTo>
                    <a:pt x="57627" y="6737"/>
                    <a:pt x="72305" y="21415"/>
                    <a:pt x="72305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181F6E68-B7EC-4A71-8D15-C412738DD805}"/>
              </a:ext>
            </a:extLst>
          </p:cNvPr>
          <p:cNvGrpSpPr/>
          <p:nvPr/>
        </p:nvGrpSpPr>
        <p:grpSpPr>
          <a:xfrm>
            <a:off x="4395385" y="9235681"/>
            <a:ext cx="323207" cy="325392"/>
            <a:chOff x="4395385" y="9235681"/>
            <a:chExt cx="323207" cy="325392"/>
          </a:xfrm>
        </p:grpSpPr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A347B0E-B794-4A65-94E6-19DEB9761B3D}"/>
                </a:ext>
              </a:extLst>
            </p:cNvPr>
            <p:cNvSpPr/>
            <p:nvPr/>
          </p:nvSpPr>
          <p:spPr>
            <a:xfrm>
              <a:off x="4423912" y="9369764"/>
              <a:ext cx="170658" cy="161676"/>
            </a:xfrm>
            <a:custGeom>
              <a:avLst/>
              <a:gdLst>
                <a:gd name="connsiteX0" fmla="*/ 37271 w 170658"/>
                <a:gd name="connsiteY0" fmla="*/ 128618 h 161676"/>
                <a:gd name="connsiteX1" fmla="*/ 163019 w 170658"/>
                <a:gd name="connsiteY1" fmla="*/ 133739 h 161676"/>
                <a:gd name="connsiteX2" fmla="*/ 163612 w 170658"/>
                <a:gd name="connsiteY2" fmla="*/ 124397 h 161676"/>
                <a:gd name="connsiteX3" fmla="*/ 163019 w 170658"/>
                <a:gd name="connsiteY3" fmla="*/ 123768 h 161676"/>
                <a:gd name="connsiteX4" fmla="*/ 35475 w 170658"/>
                <a:gd name="connsiteY4" fmla="*/ 8439 h 161676"/>
                <a:gd name="connsiteX5" fmla="*/ 26214 w 170658"/>
                <a:gd name="connsiteY5" fmla="*/ 8889 h 161676"/>
                <a:gd name="connsiteX6" fmla="*/ 25954 w 170658"/>
                <a:gd name="connsiteY6" fmla="*/ 9157 h 161676"/>
                <a:gd name="connsiteX7" fmla="*/ 37271 w 170658"/>
                <a:gd name="connsiteY7" fmla="*/ 128618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58" h="161676">
                  <a:moveTo>
                    <a:pt x="37271" y="128618"/>
                  </a:moveTo>
                  <a:cubicBezTo>
                    <a:pt x="71592" y="162481"/>
                    <a:pt x="126058" y="164726"/>
                    <a:pt x="163019" y="133739"/>
                  </a:cubicBezTo>
                  <a:cubicBezTo>
                    <a:pt x="165777" y="131313"/>
                    <a:pt x="166037" y="127091"/>
                    <a:pt x="163612" y="124397"/>
                  </a:cubicBezTo>
                  <a:cubicBezTo>
                    <a:pt x="163424" y="124127"/>
                    <a:pt x="163226" y="123948"/>
                    <a:pt x="163019" y="123768"/>
                  </a:cubicBezTo>
                  <a:lnTo>
                    <a:pt x="35475" y="8439"/>
                  </a:lnTo>
                  <a:cubicBezTo>
                    <a:pt x="32798" y="6014"/>
                    <a:pt x="28658" y="6194"/>
                    <a:pt x="26214" y="8889"/>
                  </a:cubicBezTo>
                  <a:cubicBezTo>
                    <a:pt x="26125" y="8979"/>
                    <a:pt x="26035" y="9068"/>
                    <a:pt x="25954" y="9157"/>
                  </a:cubicBezTo>
                  <a:cubicBezTo>
                    <a:pt x="-4765" y="44727"/>
                    <a:pt x="3050" y="94486"/>
                    <a:pt x="37271" y="1286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4A77D609-2FA5-4CF9-88E1-8CB37D58948E}"/>
                </a:ext>
              </a:extLst>
            </p:cNvPr>
            <p:cNvSpPr/>
            <p:nvPr/>
          </p:nvSpPr>
          <p:spPr>
            <a:xfrm>
              <a:off x="4565898" y="9235681"/>
              <a:ext cx="152694" cy="152694"/>
            </a:xfrm>
            <a:custGeom>
              <a:avLst/>
              <a:gdLst>
                <a:gd name="connsiteX0" fmla="*/ 150375 w 152694"/>
                <a:gd name="connsiteY0" fmla="*/ 134079 h 152694"/>
                <a:gd name="connsiteX1" fmla="*/ 23908 w 152694"/>
                <a:gd name="connsiteY1" fmla="*/ 7343 h 152694"/>
                <a:gd name="connsiteX2" fmla="*/ 7381 w 152694"/>
                <a:gd name="connsiteY2" fmla="*/ 15786 h 152694"/>
                <a:gd name="connsiteX3" fmla="*/ 15806 w 152694"/>
                <a:gd name="connsiteY3" fmla="*/ 32313 h 152694"/>
                <a:gd name="connsiteX4" fmla="*/ 15824 w 152694"/>
                <a:gd name="connsiteY4" fmla="*/ 32313 h 152694"/>
                <a:gd name="connsiteX5" fmla="*/ 125404 w 152694"/>
                <a:gd name="connsiteY5" fmla="*/ 142162 h 152694"/>
                <a:gd name="connsiteX6" fmla="*/ 137889 w 152694"/>
                <a:gd name="connsiteY6" fmla="*/ 151144 h 152694"/>
                <a:gd name="connsiteX7" fmla="*/ 141931 w 152694"/>
                <a:gd name="connsiteY7" fmla="*/ 150516 h 152694"/>
                <a:gd name="connsiteX8" fmla="*/ 150375 w 152694"/>
                <a:gd name="connsiteY8" fmla="*/ 134079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94" h="152694">
                  <a:moveTo>
                    <a:pt x="150375" y="134079"/>
                  </a:moveTo>
                  <a:cubicBezTo>
                    <a:pt x="130443" y="74349"/>
                    <a:pt x="83620" y="27373"/>
                    <a:pt x="23908" y="7343"/>
                  </a:cubicBezTo>
                  <a:cubicBezTo>
                    <a:pt x="17019" y="5187"/>
                    <a:pt x="9653" y="8960"/>
                    <a:pt x="7381" y="15786"/>
                  </a:cubicBezTo>
                  <a:cubicBezTo>
                    <a:pt x="5144" y="22702"/>
                    <a:pt x="8917" y="30067"/>
                    <a:pt x="15806" y="32313"/>
                  </a:cubicBezTo>
                  <a:cubicBezTo>
                    <a:pt x="15815" y="32313"/>
                    <a:pt x="15815" y="32313"/>
                    <a:pt x="15824" y="32313"/>
                  </a:cubicBezTo>
                  <a:cubicBezTo>
                    <a:pt x="67587" y="49648"/>
                    <a:pt x="108168" y="90337"/>
                    <a:pt x="125404" y="142162"/>
                  </a:cubicBezTo>
                  <a:cubicBezTo>
                    <a:pt x="127192" y="147552"/>
                    <a:pt x="132222" y="151144"/>
                    <a:pt x="137889" y="151144"/>
                  </a:cubicBezTo>
                  <a:cubicBezTo>
                    <a:pt x="139264" y="151144"/>
                    <a:pt x="140629" y="150966"/>
                    <a:pt x="141931" y="150516"/>
                  </a:cubicBezTo>
                  <a:cubicBezTo>
                    <a:pt x="148785" y="148271"/>
                    <a:pt x="152557" y="140906"/>
                    <a:pt x="150375" y="13407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B9118326-0513-42B0-8BE0-9FB68D61AD7A}"/>
                </a:ext>
              </a:extLst>
            </p:cNvPr>
            <p:cNvSpPr/>
            <p:nvPr/>
          </p:nvSpPr>
          <p:spPr>
            <a:xfrm>
              <a:off x="4546226" y="9281801"/>
              <a:ext cx="125748" cy="125748"/>
            </a:xfrm>
            <a:custGeom>
              <a:avLst/>
              <a:gdLst>
                <a:gd name="connsiteX0" fmla="*/ 24897 w 125748"/>
                <a:gd name="connsiteY0" fmla="*/ 7750 h 125748"/>
                <a:gd name="connsiteX1" fmla="*/ 7741 w 125748"/>
                <a:gd name="connsiteY1" fmla="*/ 14846 h 125748"/>
                <a:gd name="connsiteX2" fmla="*/ 14837 w 125748"/>
                <a:gd name="connsiteY2" fmla="*/ 32001 h 125748"/>
                <a:gd name="connsiteX3" fmla="*/ 99537 w 125748"/>
                <a:gd name="connsiteY3" fmla="*/ 116701 h 125748"/>
                <a:gd name="connsiteX4" fmla="*/ 111663 w 125748"/>
                <a:gd name="connsiteY4" fmla="*/ 124785 h 125748"/>
                <a:gd name="connsiteX5" fmla="*/ 116693 w 125748"/>
                <a:gd name="connsiteY5" fmla="*/ 123798 h 125748"/>
                <a:gd name="connsiteX6" fmla="*/ 123798 w 125748"/>
                <a:gd name="connsiteY6" fmla="*/ 106642 h 125748"/>
                <a:gd name="connsiteX7" fmla="*/ 123789 w 125748"/>
                <a:gd name="connsiteY7" fmla="*/ 106642 h 125748"/>
                <a:gd name="connsiteX8" fmla="*/ 24897 w 125748"/>
                <a:gd name="connsiteY8" fmla="*/ 7750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48" h="125748">
                  <a:moveTo>
                    <a:pt x="24897" y="7750"/>
                  </a:moveTo>
                  <a:cubicBezTo>
                    <a:pt x="18196" y="4966"/>
                    <a:pt x="10517" y="8109"/>
                    <a:pt x="7741" y="14846"/>
                  </a:cubicBezTo>
                  <a:cubicBezTo>
                    <a:pt x="4966" y="21582"/>
                    <a:pt x="8136" y="29217"/>
                    <a:pt x="14837" y="32001"/>
                  </a:cubicBezTo>
                  <a:cubicBezTo>
                    <a:pt x="53756" y="47001"/>
                    <a:pt x="84519" y="77810"/>
                    <a:pt x="99537" y="116701"/>
                  </a:cubicBezTo>
                  <a:cubicBezTo>
                    <a:pt x="101576" y="121642"/>
                    <a:pt x="106355" y="124785"/>
                    <a:pt x="111663" y="124785"/>
                  </a:cubicBezTo>
                  <a:cubicBezTo>
                    <a:pt x="113387" y="124785"/>
                    <a:pt x="115085" y="124426"/>
                    <a:pt x="116693" y="123798"/>
                  </a:cubicBezTo>
                  <a:cubicBezTo>
                    <a:pt x="123385" y="121013"/>
                    <a:pt x="126564" y="113378"/>
                    <a:pt x="123798" y="106642"/>
                  </a:cubicBezTo>
                  <a:cubicBezTo>
                    <a:pt x="123798" y="106642"/>
                    <a:pt x="123789" y="106642"/>
                    <a:pt x="123789" y="106642"/>
                  </a:cubicBezTo>
                  <a:cubicBezTo>
                    <a:pt x="105995" y="61372"/>
                    <a:pt x="70166" y="25534"/>
                    <a:pt x="24897" y="77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89526BBD-6581-47F1-81FC-1A513E8C1618}"/>
                </a:ext>
              </a:extLst>
            </p:cNvPr>
            <p:cNvSpPr/>
            <p:nvPr/>
          </p:nvSpPr>
          <p:spPr>
            <a:xfrm>
              <a:off x="4527203" y="9328118"/>
              <a:ext cx="98802" cy="98802"/>
            </a:xfrm>
            <a:custGeom>
              <a:avLst/>
              <a:gdLst>
                <a:gd name="connsiteX0" fmla="*/ 25597 w 98802"/>
                <a:gd name="connsiteY0" fmla="*/ 8050 h 98802"/>
                <a:gd name="connsiteX1" fmla="*/ 8064 w 98802"/>
                <a:gd name="connsiteY1" fmla="*/ 14067 h 98802"/>
                <a:gd name="connsiteX2" fmla="*/ 12753 w 98802"/>
                <a:gd name="connsiteY2" fmla="*/ 30864 h 98802"/>
                <a:gd name="connsiteX3" fmla="*/ 73381 w 98802"/>
                <a:gd name="connsiteY3" fmla="*/ 91492 h 98802"/>
                <a:gd name="connsiteX4" fmla="*/ 84788 w 98802"/>
                <a:gd name="connsiteY4" fmla="*/ 98139 h 98802"/>
                <a:gd name="connsiteX5" fmla="*/ 91165 w 98802"/>
                <a:gd name="connsiteY5" fmla="*/ 96433 h 98802"/>
                <a:gd name="connsiteX6" fmla="*/ 96357 w 98802"/>
                <a:gd name="connsiteY6" fmla="*/ 78738 h 98802"/>
                <a:gd name="connsiteX7" fmla="*/ 96195 w 98802"/>
                <a:gd name="connsiteY7" fmla="*/ 78469 h 98802"/>
                <a:gd name="connsiteX8" fmla="*/ 25597 w 98802"/>
                <a:gd name="connsiteY8" fmla="*/ 8050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02" h="98802">
                  <a:moveTo>
                    <a:pt x="25597" y="8050"/>
                  </a:moveTo>
                  <a:cubicBezTo>
                    <a:pt x="19085" y="4905"/>
                    <a:pt x="11235" y="7601"/>
                    <a:pt x="8064" y="14067"/>
                  </a:cubicBezTo>
                  <a:cubicBezTo>
                    <a:pt x="5154" y="20086"/>
                    <a:pt x="7166" y="27271"/>
                    <a:pt x="12753" y="30864"/>
                  </a:cubicBezTo>
                  <a:cubicBezTo>
                    <a:pt x="38378" y="44786"/>
                    <a:pt x="59432" y="65894"/>
                    <a:pt x="73381" y="91492"/>
                  </a:cubicBezTo>
                  <a:cubicBezTo>
                    <a:pt x="75699" y="95625"/>
                    <a:pt x="80064" y="98139"/>
                    <a:pt x="84788" y="98139"/>
                  </a:cubicBezTo>
                  <a:cubicBezTo>
                    <a:pt x="87025" y="98139"/>
                    <a:pt x="89225" y="97600"/>
                    <a:pt x="91165" y="96433"/>
                  </a:cubicBezTo>
                  <a:cubicBezTo>
                    <a:pt x="97480" y="93020"/>
                    <a:pt x="99807" y="85115"/>
                    <a:pt x="96357" y="78738"/>
                  </a:cubicBezTo>
                  <a:cubicBezTo>
                    <a:pt x="96303" y="78649"/>
                    <a:pt x="96249" y="78559"/>
                    <a:pt x="96195" y="78469"/>
                  </a:cubicBezTo>
                  <a:cubicBezTo>
                    <a:pt x="79866" y="48738"/>
                    <a:pt x="55363" y="24307"/>
                    <a:pt x="25597" y="80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E8EC5D8-2FEB-46D5-A422-F72642A2DBC9}"/>
                </a:ext>
              </a:extLst>
            </p:cNvPr>
            <p:cNvSpPr/>
            <p:nvPr/>
          </p:nvSpPr>
          <p:spPr>
            <a:xfrm>
              <a:off x="4518129" y="9386702"/>
              <a:ext cx="53892" cy="53892"/>
            </a:xfrm>
            <a:custGeom>
              <a:avLst/>
              <a:gdLst>
                <a:gd name="connsiteX0" fmla="*/ 44102 w 53892"/>
                <a:gd name="connsiteY0" fmla="*/ 10633 h 53892"/>
                <a:gd name="connsiteX1" fmla="*/ 25814 w 53892"/>
                <a:gd name="connsiteY1" fmla="*/ 10453 h 53892"/>
                <a:gd name="connsiteX2" fmla="*/ 25599 w 53892"/>
                <a:gd name="connsiteY2" fmla="*/ 10633 h 53892"/>
                <a:gd name="connsiteX3" fmla="*/ 6737 w 53892"/>
                <a:gd name="connsiteY3" fmla="*/ 29495 h 53892"/>
                <a:gd name="connsiteX4" fmla="*/ 26048 w 53892"/>
                <a:gd name="connsiteY4" fmla="*/ 47459 h 53892"/>
                <a:gd name="connsiteX5" fmla="*/ 44012 w 53892"/>
                <a:gd name="connsiteY5" fmla="*/ 29495 h 53892"/>
                <a:gd name="connsiteX6" fmla="*/ 44551 w 53892"/>
                <a:gd name="connsiteY6" fmla="*/ 11082 h 53892"/>
                <a:gd name="connsiteX7" fmla="*/ 44102 w 53892"/>
                <a:gd name="connsiteY7" fmla="*/ 10633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53892">
                  <a:moveTo>
                    <a:pt x="44102" y="10633"/>
                  </a:moveTo>
                  <a:cubicBezTo>
                    <a:pt x="39108" y="5514"/>
                    <a:pt x="30925" y="5424"/>
                    <a:pt x="25814" y="10453"/>
                  </a:cubicBezTo>
                  <a:cubicBezTo>
                    <a:pt x="25742" y="10453"/>
                    <a:pt x="25671" y="10543"/>
                    <a:pt x="25599" y="10633"/>
                  </a:cubicBezTo>
                  <a:lnTo>
                    <a:pt x="6737" y="29495"/>
                  </a:lnTo>
                  <a:lnTo>
                    <a:pt x="26048" y="47459"/>
                  </a:lnTo>
                  <a:lnTo>
                    <a:pt x="44012" y="29495"/>
                  </a:lnTo>
                  <a:cubicBezTo>
                    <a:pt x="49248" y="24555"/>
                    <a:pt x="49482" y="16292"/>
                    <a:pt x="44551" y="11082"/>
                  </a:cubicBezTo>
                  <a:cubicBezTo>
                    <a:pt x="44407" y="10903"/>
                    <a:pt x="44254" y="10813"/>
                    <a:pt x="44102" y="106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373F9DE5-658A-40CF-B246-1A19BD299ED1}"/>
                </a:ext>
              </a:extLst>
            </p:cNvPr>
            <p:cNvSpPr/>
            <p:nvPr/>
          </p:nvSpPr>
          <p:spPr>
            <a:xfrm>
              <a:off x="4395385" y="9498199"/>
              <a:ext cx="89820" cy="62874"/>
            </a:xfrm>
            <a:custGeom>
              <a:avLst/>
              <a:gdLst>
                <a:gd name="connsiteX0" fmla="*/ 51247 w 89820"/>
                <a:gd name="connsiteY0" fmla="*/ 9255 h 62874"/>
                <a:gd name="connsiteX1" fmla="*/ 42041 w 89820"/>
                <a:gd name="connsiteY1" fmla="*/ 8087 h 62874"/>
                <a:gd name="connsiteX2" fmla="*/ 40918 w 89820"/>
                <a:gd name="connsiteY2" fmla="*/ 9255 h 62874"/>
                <a:gd name="connsiteX3" fmla="*/ 8134 w 89820"/>
                <a:gd name="connsiteY3" fmla="*/ 48596 h 62874"/>
                <a:gd name="connsiteX4" fmla="*/ 9256 w 89820"/>
                <a:gd name="connsiteY4" fmla="*/ 57758 h 62874"/>
                <a:gd name="connsiteX5" fmla="*/ 13343 w 89820"/>
                <a:gd name="connsiteY5" fmla="*/ 59196 h 62874"/>
                <a:gd name="connsiteX6" fmla="*/ 78912 w 89820"/>
                <a:gd name="connsiteY6" fmla="*/ 59196 h 62874"/>
                <a:gd name="connsiteX7" fmla="*/ 85424 w 89820"/>
                <a:gd name="connsiteY7" fmla="*/ 52638 h 62874"/>
                <a:gd name="connsiteX8" fmla="*/ 84031 w 89820"/>
                <a:gd name="connsiteY8" fmla="*/ 48596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20" h="62874">
                  <a:moveTo>
                    <a:pt x="51247" y="9255"/>
                  </a:moveTo>
                  <a:cubicBezTo>
                    <a:pt x="49020" y="6381"/>
                    <a:pt x="44897" y="5932"/>
                    <a:pt x="42041" y="8087"/>
                  </a:cubicBezTo>
                  <a:cubicBezTo>
                    <a:pt x="41627" y="8447"/>
                    <a:pt x="41250" y="8805"/>
                    <a:pt x="40918" y="9255"/>
                  </a:cubicBezTo>
                  <a:lnTo>
                    <a:pt x="8134" y="48596"/>
                  </a:lnTo>
                  <a:cubicBezTo>
                    <a:pt x="5897" y="51470"/>
                    <a:pt x="6400" y="55602"/>
                    <a:pt x="9256" y="57758"/>
                  </a:cubicBezTo>
                  <a:cubicBezTo>
                    <a:pt x="10424" y="58746"/>
                    <a:pt x="11861" y="59196"/>
                    <a:pt x="13343" y="59196"/>
                  </a:cubicBezTo>
                  <a:lnTo>
                    <a:pt x="78912" y="59196"/>
                  </a:lnTo>
                  <a:cubicBezTo>
                    <a:pt x="82531" y="59196"/>
                    <a:pt x="85451" y="56231"/>
                    <a:pt x="85424" y="52638"/>
                  </a:cubicBezTo>
                  <a:cubicBezTo>
                    <a:pt x="85415" y="51111"/>
                    <a:pt x="84930" y="49764"/>
                    <a:pt x="84031" y="4859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FB4DE5C5-9E8E-49DD-98E2-FA9457B29E88}"/>
              </a:ext>
            </a:extLst>
          </p:cNvPr>
          <p:cNvSpPr/>
          <p:nvPr/>
        </p:nvSpPr>
        <p:spPr>
          <a:xfrm>
            <a:off x="5173874" y="9248765"/>
            <a:ext cx="323352" cy="260478"/>
          </a:xfrm>
          <a:custGeom>
            <a:avLst/>
            <a:gdLst>
              <a:gd name="connsiteX0" fmla="*/ 301917 w 323352"/>
              <a:gd name="connsiteY0" fmla="*/ 72312 h 260478"/>
              <a:gd name="connsiteX1" fmla="*/ 116528 w 323352"/>
              <a:gd name="connsiteY1" fmla="*/ 72312 h 260478"/>
              <a:gd name="connsiteX2" fmla="*/ 265719 w 323352"/>
              <a:gd name="connsiteY2" fmla="*/ 32521 h 260478"/>
              <a:gd name="connsiteX3" fmla="*/ 274971 w 323352"/>
              <a:gd name="connsiteY3" fmla="*/ 16444 h 260478"/>
              <a:gd name="connsiteX4" fmla="*/ 258893 w 323352"/>
              <a:gd name="connsiteY4" fmla="*/ 7193 h 260478"/>
              <a:gd name="connsiteX5" fmla="*/ 16378 w 323352"/>
              <a:gd name="connsiteY5" fmla="*/ 71953 h 260478"/>
              <a:gd name="connsiteX6" fmla="*/ 6768 w 323352"/>
              <a:gd name="connsiteY6" fmla="*/ 85426 h 260478"/>
              <a:gd name="connsiteX7" fmla="*/ 6768 w 323352"/>
              <a:gd name="connsiteY7" fmla="*/ 85426 h 260478"/>
              <a:gd name="connsiteX8" fmla="*/ 6768 w 323352"/>
              <a:gd name="connsiteY8" fmla="*/ 242791 h 260478"/>
              <a:gd name="connsiteX9" fmla="*/ 26438 w 323352"/>
              <a:gd name="connsiteY9" fmla="*/ 262462 h 260478"/>
              <a:gd name="connsiteX10" fmla="*/ 301827 w 323352"/>
              <a:gd name="connsiteY10" fmla="*/ 262462 h 260478"/>
              <a:gd name="connsiteX11" fmla="*/ 321497 w 323352"/>
              <a:gd name="connsiteY11" fmla="*/ 242791 h 260478"/>
              <a:gd name="connsiteX12" fmla="*/ 321497 w 323352"/>
              <a:gd name="connsiteY12" fmla="*/ 91982 h 260478"/>
              <a:gd name="connsiteX13" fmla="*/ 301917 w 323352"/>
              <a:gd name="connsiteY13" fmla="*/ 72312 h 260478"/>
              <a:gd name="connsiteX14" fmla="*/ 65869 w 323352"/>
              <a:gd name="connsiteY14" fmla="*/ 226444 h 260478"/>
              <a:gd name="connsiteX15" fmla="*/ 55091 w 323352"/>
              <a:gd name="connsiteY15" fmla="*/ 235336 h 260478"/>
              <a:gd name="connsiteX16" fmla="*/ 46199 w 323352"/>
              <a:gd name="connsiteY16" fmla="*/ 226444 h 260478"/>
              <a:gd name="connsiteX17" fmla="*/ 46199 w 323352"/>
              <a:gd name="connsiteY17" fmla="*/ 167431 h 260478"/>
              <a:gd name="connsiteX18" fmla="*/ 55091 w 323352"/>
              <a:gd name="connsiteY18" fmla="*/ 156653 h 260478"/>
              <a:gd name="connsiteX19" fmla="*/ 65869 w 323352"/>
              <a:gd name="connsiteY19" fmla="*/ 165546 h 260478"/>
              <a:gd name="connsiteX20" fmla="*/ 65869 w 323352"/>
              <a:gd name="connsiteY20" fmla="*/ 167431 h 260478"/>
              <a:gd name="connsiteX21" fmla="*/ 111767 w 323352"/>
              <a:gd name="connsiteY21" fmla="*/ 226444 h 260478"/>
              <a:gd name="connsiteX22" fmla="*/ 100989 w 323352"/>
              <a:gd name="connsiteY22" fmla="*/ 235336 h 260478"/>
              <a:gd name="connsiteX23" fmla="*/ 92097 w 323352"/>
              <a:gd name="connsiteY23" fmla="*/ 226444 h 260478"/>
              <a:gd name="connsiteX24" fmla="*/ 92097 w 323352"/>
              <a:gd name="connsiteY24" fmla="*/ 167431 h 260478"/>
              <a:gd name="connsiteX25" fmla="*/ 100989 w 323352"/>
              <a:gd name="connsiteY25" fmla="*/ 156653 h 260478"/>
              <a:gd name="connsiteX26" fmla="*/ 111767 w 323352"/>
              <a:gd name="connsiteY26" fmla="*/ 165546 h 260478"/>
              <a:gd name="connsiteX27" fmla="*/ 111767 w 323352"/>
              <a:gd name="connsiteY27" fmla="*/ 167431 h 260478"/>
              <a:gd name="connsiteX28" fmla="*/ 157666 w 323352"/>
              <a:gd name="connsiteY28" fmla="*/ 226444 h 260478"/>
              <a:gd name="connsiteX29" fmla="*/ 146887 w 323352"/>
              <a:gd name="connsiteY29" fmla="*/ 235336 h 260478"/>
              <a:gd name="connsiteX30" fmla="*/ 137995 w 323352"/>
              <a:gd name="connsiteY30" fmla="*/ 226444 h 260478"/>
              <a:gd name="connsiteX31" fmla="*/ 137995 w 323352"/>
              <a:gd name="connsiteY31" fmla="*/ 167431 h 260478"/>
              <a:gd name="connsiteX32" fmla="*/ 146887 w 323352"/>
              <a:gd name="connsiteY32" fmla="*/ 156653 h 260478"/>
              <a:gd name="connsiteX33" fmla="*/ 157666 w 323352"/>
              <a:gd name="connsiteY33" fmla="*/ 165546 h 260478"/>
              <a:gd name="connsiteX34" fmla="*/ 157666 w 323352"/>
              <a:gd name="connsiteY34" fmla="*/ 167431 h 260478"/>
              <a:gd name="connsiteX35" fmla="*/ 242905 w 323352"/>
              <a:gd name="connsiteY35" fmla="*/ 236234 h 260478"/>
              <a:gd name="connsiteX36" fmla="*/ 203564 w 323352"/>
              <a:gd name="connsiteY36" fmla="*/ 196893 h 260478"/>
              <a:gd name="connsiteX37" fmla="*/ 242905 w 323352"/>
              <a:gd name="connsiteY37" fmla="*/ 157551 h 260478"/>
              <a:gd name="connsiteX38" fmla="*/ 282246 w 323352"/>
              <a:gd name="connsiteY38" fmla="*/ 196893 h 260478"/>
              <a:gd name="connsiteX39" fmla="*/ 242905 w 323352"/>
              <a:gd name="connsiteY39" fmla="*/ 236234 h 260478"/>
              <a:gd name="connsiteX40" fmla="*/ 272455 w 323352"/>
              <a:gd name="connsiteY40" fmla="*/ 124767 h 260478"/>
              <a:gd name="connsiteX41" fmla="*/ 56079 w 323352"/>
              <a:gd name="connsiteY41" fmla="*/ 124767 h 260478"/>
              <a:gd name="connsiteX42" fmla="*/ 45301 w 323352"/>
              <a:gd name="connsiteY42" fmla="*/ 115875 h 260478"/>
              <a:gd name="connsiteX43" fmla="*/ 54193 w 323352"/>
              <a:gd name="connsiteY43" fmla="*/ 105097 h 260478"/>
              <a:gd name="connsiteX44" fmla="*/ 56079 w 323352"/>
              <a:gd name="connsiteY44" fmla="*/ 105097 h 260478"/>
              <a:gd name="connsiteX45" fmla="*/ 272455 w 323352"/>
              <a:gd name="connsiteY45" fmla="*/ 105097 h 260478"/>
              <a:gd name="connsiteX46" fmla="*/ 281348 w 323352"/>
              <a:gd name="connsiteY46" fmla="*/ 115875 h 260478"/>
              <a:gd name="connsiteX47" fmla="*/ 272455 w 323352"/>
              <a:gd name="connsiteY47" fmla="*/ 124767 h 2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352" h="260478">
                <a:moveTo>
                  <a:pt x="301917" y="72312"/>
                </a:moveTo>
                <a:lnTo>
                  <a:pt x="116528" y="72312"/>
                </a:lnTo>
                <a:lnTo>
                  <a:pt x="265719" y="32521"/>
                </a:lnTo>
                <a:cubicBezTo>
                  <a:pt x="272716" y="30636"/>
                  <a:pt x="276857" y="23451"/>
                  <a:pt x="274971" y="16444"/>
                </a:cubicBezTo>
                <a:cubicBezTo>
                  <a:pt x="273084" y="9438"/>
                  <a:pt x="265890" y="5307"/>
                  <a:pt x="258893" y="7193"/>
                </a:cubicBezTo>
                <a:lnTo>
                  <a:pt x="16378" y="71953"/>
                </a:lnTo>
                <a:cubicBezTo>
                  <a:pt x="10370" y="73570"/>
                  <a:pt x="6337" y="79229"/>
                  <a:pt x="6768" y="85426"/>
                </a:cubicBezTo>
                <a:lnTo>
                  <a:pt x="6768" y="85426"/>
                </a:lnTo>
                <a:lnTo>
                  <a:pt x="6768" y="242791"/>
                </a:lnTo>
                <a:cubicBezTo>
                  <a:pt x="6822" y="253658"/>
                  <a:pt x="15597" y="262372"/>
                  <a:pt x="26438" y="262462"/>
                </a:cubicBezTo>
                <a:lnTo>
                  <a:pt x="301827" y="262462"/>
                </a:lnTo>
                <a:cubicBezTo>
                  <a:pt x="312695" y="262462"/>
                  <a:pt x="321497" y="253658"/>
                  <a:pt x="321497" y="242791"/>
                </a:cubicBezTo>
                <a:lnTo>
                  <a:pt x="321497" y="91982"/>
                </a:lnTo>
                <a:cubicBezTo>
                  <a:pt x="321452" y="81204"/>
                  <a:pt x="312722" y="72402"/>
                  <a:pt x="301917" y="72312"/>
                </a:cubicBezTo>
                <a:close/>
                <a:moveTo>
                  <a:pt x="65869" y="226444"/>
                </a:moveTo>
                <a:cubicBezTo>
                  <a:pt x="65348" y="231833"/>
                  <a:pt x="60525" y="235874"/>
                  <a:pt x="55091" y="235336"/>
                </a:cubicBezTo>
                <a:cubicBezTo>
                  <a:pt x="50376" y="234886"/>
                  <a:pt x="46648" y="231115"/>
                  <a:pt x="46199" y="226444"/>
                </a:cubicBezTo>
                <a:lnTo>
                  <a:pt x="46199" y="167431"/>
                </a:lnTo>
                <a:cubicBezTo>
                  <a:pt x="45678" y="162042"/>
                  <a:pt x="49657" y="157192"/>
                  <a:pt x="55091" y="156653"/>
                </a:cubicBezTo>
                <a:cubicBezTo>
                  <a:pt x="60525" y="156114"/>
                  <a:pt x="65348" y="160157"/>
                  <a:pt x="65869" y="165546"/>
                </a:cubicBezTo>
                <a:cubicBezTo>
                  <a:pt x="65932" y="166174"/>
                  <a:pt x="65932" y="166803"/>
                  <a:pt x="65869" y="167431"/>
                </a:cubicBezTo>
                <a:close/>
                <a:moveTo>
                  <a:pt x="111767" y="226444"/>
                </a:moveTo>
                <a:cubicBezTo>
                  <a:pt x="111246" y="231833"/>
                  <a:pt x="106423" y="235874"/>
                  <a:pt x="100989" y="235336"/>
                </a:cubicBezTo>
                <a:cubicBezTo>
                  <a:pt x="96273" y="234886"/>
                  <a:pt x="92546" y="231115"/>
                  <a:pt x="92097" y="226444"/>
                </a:cubicBezTo>
                <a:lnTo>
                  <a:pt x="92097" y="167431"/>
                </a:lnTo>
                <a:cubicBezTo>
                  <a:pt x="91576" y="162042"/>
                  <a:pt x="95564" y="157192"/>
                  <a:pt x="100989" y="156653"/>
                </a:cubicBezTo>
                <a:cubicBezTo>
                  <a:pt x="106423" y="156114"/>
                  <a:pt x="111246" y="160157"/>
                  <a:pt x="111767" y="165546"/>
                </a:cubicBezTo>
                <a:cubicBezTo>
                  <a:pt x="111830" y="166174"/>
                  <a:pt x="111830" y="166803"/>
                  <a:pt x="111767" y="167431"/>
                </a:cubicBezTo>
                <a:close/>
                <a:moveTo>
                  <a:pt x="157666" y="226444"/>
                </a:moveTo>
                <a:cubicBezTo>
                  <a:pt x="157144" y="231833"/>
                  <a:pt x="152321" y="235874"/>
                  <a:pt x="146887" y="235336"/>
                </a:cubicBezTo>
                <a:cubicBezTo>
                  <a:pt x="142181" y="234886"/>
                  <a:pt x="138444" y="231115"/>
                  <a:pt x="137995" y="226444"/>
                </a:cubicBezTo>
                <a:lnTo>
                  <a:pt x="137995" y="167431"/>
                </a:lnTo>
                <a:cubicBezTo>
                  <a:pt x="137474" y="162042"/>
                  <a:pt x="141462" y="157192"/>
                  <a:pt x="146887" y="156653"/>
                </a:cubicBezTo>
                <a:cubicBezTo>
                  <a:pt x="152321" y="156114"/>
                  <a:pt x="157144" y="160157"/>
                  <a:pt x="157666" y="165546"/>
                </a:cubicBezTo>
                <a:cubicBezTo>
                  <a:pt x="157728" y="166174"/>
                  <a:pt x="157728" y="166803"/>
                  <a:pt x="157666" y="167431"/>
                </a:cubicBezTo>
                <a:close/>
                <a:moveTo>
                  <a:pt x="242905" y="236234"/>
                </a:moveTo>
                <a:cubicBezTo>
                  <a:pt x="221177" y="236234"/>
                  <a:pt x="203564" y="218630"/>
                  <a:pt x="203564" y="196893"/>
                </a:cubicBezTo>
                <a:cubicBezTo>
                  <a:pt x="203564" y="175156"/>
                  <a:pt x="221177" y="157551"/>
                  <a:pt x="242905" y="157551"/>
                </a:cubicBezTo>
                <a:cubicBezTo>
                  <a:pt x="264632" y="157551"/>
                  <a:pt x="282246" y="175156"/>
                  <a:pt x="282246" y="196893"/>
                </a:cubicBezTo>
                <a:cubicBezTo>
                  <a:pt x="282246" y="218630"/>
                  <a:pt x="264632" y="236234"/>
                  <a:pt x="242905" y="236234"/>
                </a:cubicBezTo>
                <a:close/>
                <a:moveTo>
                  <a:pt x="272455" y="124767"/>
                </a:moveTo>
                <a:lnTo>
                  <a:pt x="56079" y="124767"/>
                </a:lnTo>
                <a:cubicBezTo>
                  <a:pt x="50645" y="125306"/>
                  <a:pt x="45821" y="121264"/>
                  <a:pt x="45301" y="115875"/>
                </a:cubicBezTo>
                <a:cubicBezTo>
                  <a:pt x="44780" y="110396"/>
                  <a:pt x="48768" y="105635"/>
                  <a:pt x="54193" y="105097"/>
                </a:cubicBezTo>
                <a:cubicBezTo>
                  <a:pt x="54822" y="105007"/>
                  <a:pt x="55450" y="105007"/>
                  <a:pt x="56079" y="105097"/>
                </a:cubicBezTo>
                <a:lnTo>
                  <a:pt x="272455" y="105097"/>
                </a:lnTo>
                <a:cubicBezTo>
                  <a:pt x="277890" y="105635"/>
                  <a:pt x="281869" y="110396"/>
                  <a:pt x="281348" y="115875"/>
                </a:cubicBezTo>
                <a:cubicBezTo>
                  <a:pt x="280899" y="120546"/>
                  <a:pt x="277171" y="124318"/>
                  <a:pt x="272455" y="124767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EDF6ECC2-0CED-4543-AED9-7903761C6664}"/>
              </a:ext>
            </a:extLst>
          </p:cNvPr>
          <p:cNvSpPr/>
          <p:nvPr/>
        </p:nvSpPr>
        <p:spPr>
          <a:xfrm>
            <a:off x="5655060" y="9235658"/>
            <a:ext cx="143712" cy="323352"/>
          </a:xfrm>
          <a:custGeom>
            <a:avLst/>
            <a:gdLst>
              <a:gd name="connsiteX0" fmla="*/ 124862 w 143712"/>
              <a:gd name="connsiteY0" fmla="*/ 98892 h 323352"/>
              <a:gd name="connsiteX1" fmla="*/ 124862 w 143712"/>
              <a:gd name="connsiteY1" fmla="*/ 19850 h 323352"/>
              <a:gd name="connsiteX2" fmla="*/ 111748 w 143712"/>
              <a:gd name="connsiteY2" fmla="*/ 6737 h 323352"/>
              <a:gd name="connsiteX3" fmla="*/ 98634 w 143712"/>
              <a:gd name="connsiteY3" fmla="*/ 19850 h 323352"/>
              <a:gd name="connsiteX4" fmla="*/ 98634 w 143712"/>
              <a:gd name="connsiteY4" fmla="*/ 98532 h 323352"/>
              <a:gd name="connsiteX5" fmla="*/ 46179 w 143712"/>
              <a:gd name="connsiteY5" fmla="*/ 98532 h 323352"/>
              <a:gd name="connsiteX6" fmla="*/ 46179 w 143712"/>
              <a:gd name="connsiteY6" fmla="*/ 85419 h 323352"/>
              <a:gd name="connsiteX7" fmla="*/ 39622 w 143712"/>
              <a:gd name="connsiteY7" fmla="*/ 78862 h 323352"/>
              <a:gd name="connsiteX8" fmla="*/ 26508 w 143712"/>
              <a:gd name="connsiteY8" fmla="*/ 78862 h 323352"/>
              <a:gd name="connsiteX9" fmla="*/ 19952 w 143712"/>
              <a:gd name="connsiteY9" fmla="*/ 85419 h 323352"/>
              <a:gd name="connsiteX10" fmla="*/ 19952 w 143712"/>
              <a:gd name="connsiteY10" fmla="*/ 98892 h 323352"/>
              <a:gd name="connsiteX11" fmla="*/ 6748 w 143712"/>
              <a:gd name="connsiteY11" fmla="*/ 116856 h 323352"/>
              <a:gd name="connsiteX12" fmla="*/ 6748 w 143712"/>
              <a:gd name="connsiteY12" fmla="*/ 191137 h 323352"/>
              <a:gd name="connsiteX13" fmla="*/ 13754 w 143712"/>
              <a:gd name="connsiteY13" fmla="*/ 206406 h 323352"/>
              <a:gd name="connsiteX14" fmla="*/ 13754 w 143712"/>
              <a:gd name="connsiteY14" fmla="*/ 300897 h 323352"/>
              <a:gd name="connsiteX15" fmla="*/ 34144 w 143712"/>
              <a:gd name="connsiteY15" fmla="*/ 321197 h 323352"/>
              <a:gd name="connsiteX16" fmla="*/ 111389 w 143712"/>
              <a:gd name="connsiteY16" fmla="*/ 321197 h 323352"/>
              <a:gd name="connsiteX17" fmla="*/ 131688 w 143712"/>
              <a:gd name="connsiteY17" fmla="*/ 300897 h 323352"/>
              <a:gd name="connsiteX18" fmla="*/ 131688 w 143712"/>
              <a:gd name="connsiteY18" fmla="*/ 206227 h 323352"/>
              <a:gd name="connsiteX19" fmla="*/ 138245 w 143712"/>
              <a:gd name="connsiteY19" fmla="*/ 191407 h 323352"/>
              <a:gd name="connsiteX20" fmla="*/ 138245 w 143712"/>
              <a:gd name="connsiteY20" fmla="*/ 117126 h 323352"/>
              <a:gd name="connsiteX21" fmla="*/ 124862 w 143712"/>
              <a:gd name="connsiteY21" fmla="*/ 98892 h 323352"/>
              <a:gd name="connsiteX22" fmla="*/ 105191 w 143712"/>
              <a:gd name="connsiteY22" fmla="*/ 277275 h 323352"/>
              <a:gd name="connsiteX23" fmla="*/ 100161 w 143712"/>
              <a:gd name="connsiteY23" fmla="*/ 282125 h 323352"/>
              <a:gd name="connsiteX24" fmla="*/ 100161 w 143712"/>
              <a:gd name="connsiteY24" fmla="*/ 282125 h 323352"/>
              <a:gd name="connsiteX25" fmla="*/ 44562 w 143712"/>
              <a:gd name="connsiteY25" fmla="*/ 282125 h 323352"/>
              <a:gd name="connsiteX26" fmla="*/ 39443 w 143712"/>
              <a:gd name="connsiteY26" fmla="*/ 277275 h 323352"/>
              <a:gd name="connsiteX27" fmla="*/ 39443 w 143712"/>
              <a:gd name="connsiteY27" fmla="*/ 247723 h 323352"/>
              <a:gd name="connsiteX28" fmla="*/ 44562 w 143712"/>
              <a:gd name="connsiteY28" fmla="*/ 242784 h 323352"/>
              <a:gd name="connsiteX29" fmla="*/ 100161 w 143712"/>
              <a:gd name="connsiteY29" fmla="*/ 242784 h 323352"/>
              <a:gd name="connsiteX30" fmla="*/ 105191 w 143712"/>
              <a:gd name="connsiteY30" fmla="*/ 247723 h 323352"/>
              <a:gd name="connsiteX31" fmla="*/ 105191 w 143712"/>
              <a:gd name="connsiteY31" fmla="*/ 196886 h 323352"/>
              <a:gd name="connsiteX32" fmla="*/ 39533 w 143712"/>
              <a:gd name="connsiteY32" fmla="*/ 196886 h 323352"/>
              <a:gd name="connsiteX33" fmla="*/ 32976 w 143712"/>
              <a:gd name="connsiteY33" fmla="*/ 190329 h 323352"/>
              <a:gd name="connsiteX34" fmla="*/ 39533 w 143712"/>
              <a:gd name="connsiteY34" fmla="*/ 183772 h 323352"/>
              <a:gd name="connsiteX35" fmla="*/ 105191 w 143712"/>
              <a:gd name="connsiteY35" fmla="*/ 183772 h 323352"/>
              <a:gd name="connsiteX36" fmla="*/ 111748 w 143712"/>
              <a:gd name="connsiteY36" fmla="*/ 190329 h 323352"/>
              <a:gd name="connsiteX37" fmla="*/ 105191 w 143712"/>
              <a:gd name="connsiteY37" fmla="*/ 196886 h 323352"/>
              <a:gd name="connsiteX38" fmla="*/ 105191 w 143712"/>
              <a:gd name="connsiteY38" fmla="*/ 170658 h 323352"/>
              <a:gd name="connsiteX39" fmla="*/ 39533 w 143712"/>
              <a:gd name="connsiteY39" fmla="*/ 170658 h 323352"/>
              <a:gd name="connsiteX40" fmla="*/ 32976 w 143712"/>
              <a:gd name="connsiteY40" fmla="*/ 164101 h 323352"/>
              <a:gd name="connsiteX41" fmla="*/ 39533 w 143712"/>
              <a:gd name="connsiteY41" fmla="*/ 157545 h 323352"/>
              <a:gd name="connsiteX42" fmla="*/ 105191 w 143712"/>
              <a:gd name="connsiteY42" fmla="*/ 157545 h 323352"/>
              <a:gd name="connsiteX43" fmla="*/ 111748 w 143712"/>
              <a:gd name="connsiteY43" fmla="*/ 164101 h 323352"/>
              <a:gd name="connsiteX44" fmla="*/ 105191 w 143712"/>
              <a:gd name="connsiteY44" fmla="*/ 170658 h 323352"/>
              <a:gd name="connsiteX45" fmla="*/ 105191 w 143712"/>
              <a:gd name="connsiteY45" fmla="*/ 144430 h 323352"/>
              <a:gd name="connsiteX46" fmla="*/ 39533 w 143712"/>
              <a:gd name="connsiteY46" fmla="*/ 144430 h 323352"/>
              <a:gd name="connsiteX47" fmla="*/ 32976 w 143712"/>
              <a:gd name="connsiteY47" fmla="*/ 137874 h 323352"/>
              <a:gd name="connsiteX48" fmla="*/ 39533 w 143712"/>
              <a:gd name="connsiteY48" fmla="*/ 131317 h 323352"/>
              <a:gd name="connsiteX49" fmla="*/ 105191 w 143712"/>
              <a:gd name="connsiteY49" fmla="*/ 131317 h 323352"/>
              <a:gd name="connsiteX50" fmla="*/ 111748 w 143712"/>
              <a:gd name="connsiteY50" fmla="*/ 137874 h 323352"/>
              <a:gd name="connsiteX51" fmla="*/ 105191 w 143712"/>
              <a:gd name="connsiteY51" fmla="*/ 144430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3712" h="323352">
                <a:moveTo>
                  <a:pt x="124862" y="98892"/>
                </a:moveTo>
                <a:lnTo>
                  <a:pt x="124862" y="19850"/>
                </a:lnTo>
                <a:cubicBezTo>
                  <a:pt x="124862" y="12575"/>
                  <a:pt x="118987" y="6737"/>
                  <a:pt x="111748" y="6737"/>
                </a:cubicBezTo>
                <a:cubicBezTo>
                  <a:pt x="104508" y="6737"/>
                  <a:pt x="98634" y="12575"/>
                  <a:pt x="98634" y="19850"/>
                </a:cubicBezTo>
                <a:lnTo>
                  <a:pt x="98634" y="98532"/>
                </a:lnTo>
                <a:lnTo>
                  <a:pt x="46179" y="98532"/>
                </a:lnTo>
                <a:lnTo>
                  <a:pt x="46179" y="85419"/>
                </a:lnTo>
                <a:cubicBezTo>
                  <a:pt x="46179" y="81826"/>
                  <a:pt x="43242" y="78862"/>
                  <a:pt x="39622" y="78862"/>
                </a:cubicBezTo>
                <a:lnTo>
                  <a:pt x="26508" y="78862"/>
                </a:lnTo>
                <a:cubicBezTo>
                  <a:pt x="22889" y="78862"/>
                  <a:pt x="19952" y="81826"/>
                  <a:pt x="19952" y="85419"/>
                </a:cubicBezTo>
                <a:lnTo>
                  <a:pt x="19952" y="98892"/>
                </a:lnTo>
                <a:cubicBezTo>
                  <a:pt x="11922" y="101137"/>
                  <a:pt x="6452" y="108502"/>
                  <a:pt x="6748" y="116856"/>
                </a:cubicBezTo>
                <a:lnTo>
                  <a:pt x="6748" y="191137"/>
                </a:lnTo>
                <a:cubicBezTo>
                  <a:pt x="6631" y="197066"/>
                  <a:pt x="9209" y="202635"/>
                  <a:pt x="13754" y="206406"/>
                </a:cubicBezTo>
                <a:lnTo>
                  <a:pt x="13754" y="300897"/>
                </a:lnTo>
                <a:cubicBezTo>
                  <a:pt x="13799" y="312125"/>
                  <a:pt x="22916" y="321197"/>
                  <a:pt x="34144" y="321197"/>
                </a:cubicBezTo>
                <a:lnTo>
                  <a:pt x="111389" y="321197"/>
                </a:lnTo>
                <a:cubicBezTo>
                  <a:pt x="122580" y="321107"/>
                  <a:pt x="131643" y="312125"/>
                  <a:pt x="131688" y="300897"/>
                </a:cubicBezTo>
                <a:lnTo>
                  <a:pt x="131688" y="206227"/>
                </a:lnTo>
                <a:cubicBezTo>
                  <a:pt x="135909" y="202455"/>
                  <a:pt x="138298" y="197066"/>
                  <a:pt x="138245" y="191407"/>
                </a:cubicBezTo>
                <a:lnTo>
                  <a:pt x="138245" y="117126"/>
                </a:lnTo>
                <a:cubicBezTo>
                  <a:pt x="138649" y="108682"/>
                  <a:pt x="133071" y="101048"/>
                  <a:pt x="124862" y="98892"/>
                </a:cubicBezTo>
                <a:close/>
                <a:moveTo>
                  <a:pt x="105191" y="277275"/>
                </a:moveTo>
                <a:cubicBezTo>
                  <a:pt x="105146" y="279970"/>
                  <a:pt x="102892" y="282215"/>
                  <a:pt x="100161" y="282125"/>
                </a:cubicBezTo>
                <a:cubicBezTo>
                  <a:pt x="100161" y="282125"/>
                  <a:pt x="100161" y="282125"/>
                  <a:pt x="100161" y="282125"/>
                </a:cubicBezTo>
                <a:lnTo>
                  <a:pt x="44562" y="282125"/>
                </a:lnTo>
                <a:cubicBezTo>
                  <a:pt x="41823" y="282215"/>
                  <a:pt x="39541" y="280059"/>
                  <a:pt x="39443" y="277275"/>
                </a:cubicBezTo>
                <a:lnTo>
                  <a:pt x="39443" y="247723"/>
                </a:lnTo>
                <a:cubicBezTo>
                  <a:pt x="39541" y="244940"/>
                  <a:pt x="41805" y="242784"/>
                  <a:pt x="44562" y="242784"/>
                </a:cubicBezTo>
                <a:lnTo>
                  <a:pt x="100161" y="242784"/>
                </a:lnTo>
                <a:cubicBezTo>
                  <a:pt x="102901" y="242784"/>
                  <a:pt x="105146" y="244940"/>
                  <a:pt x="105191" y="247723"/>
                </a:cubicBezTo>
                <a:close/>
                <a:moveTo>
                  <a:pt x="105191" y="196886"/>
                </a:moveTo>
                <a:lnTo>
                  <a:pt x="39533" y="196886"/>
                </a:lnTo>
                <a:cubicBezTo>
                  <a:pt x="35913" y="196886"/>
                  <a:pt x="32976" y="193921"/>
                  <a:pt x="32976" y="190329"/>
                </a:cubicBezTo>
                <a:cubicBezTo>
                  <a:pt x="32976" y="186736"/>
                  <a:pt x="35913" y="183772"/>
                  <a:pt x="39533" y="183772"/>
                </a:cubicBezTo>
                <a:lnTo>
                  <a:pt x="105191" y="183772"/>
                </a:lnTo>
                <a:cubicBezTo>
                  <a:pt x="108811" y="183772"/>
                  <a:pt x="111748" y="186736"/>
                  <a:pt x="111748" y="190329"/>
                </a:cubicBezTo>
                <a:cubicBezTo>
                  <a:pt x="111748" y="193921"/>
                  <a:pt x="108811" y="196886"/>
                  <a:pt x="105191" y="196886"/>
                </a:cubicBezTo>
                <a:close/>
                <a:moveTo>
                  <a:pt x="105191" y="170658"/>
                </a:moveTo>
                <a:lnTo>
                  <a:pt x="39533" y="170658"/>
                </a:lnTo>
                <a:cubicBezTo>
                  <a:pt x="35913" y="170658"/>
                  <a:pt x="32976" y="167694"/>
                  <a:pt x="32976" y="164101"/>
                </a:cubicBezTo>
                <a:cubicBezTo>
                  <a:pt x="32976" y="160508"/>
                  <a:pt x="35913" y="157545"/>
                  <a:pt x="39533" y="157545"/>
                </a:cubicBezTo>
                <a:lnTo>
                  <a:pt x="105191" y="157545"/>
                </a:lnTo>
                <a:cubicBezTo>
                  <a:pt x="108811" y="157545"/>
                  <a:pt x="111748" y="160508"/>
                  <a:pt x="111748" y="164101"/>
                </a:cubicBezTo>
                <a:cubicBezTo>
                  <a:pt x="111748" y="167694"/>
                  <a:pt x="108811" y="170658"/>
                  <a:pt x="105191" y="170658"/>
                </a:cubicBezTo>
                <a:close/>
                <a:moveTo>
                  <a:pt x="105191" y="144430"/>
                </a:moveTo>
                <a:lnTo>
                  <a:pt x="39533" y="144430"/>
                </a:lnTo>
                <a:cubicBezTo>
                  <a:pt x="35913" y="144430"/>
                  <a:pt x="32976" y="141467"/>
                  <a:pt x="32976" y="137874"/>
                </a:cubicBezTo>
                <a:cubicBezTo>
                  <a:pt x="32976" y="134281"/>
                  <a:pt x="35913" y="131317"/>
                  <a:pt x="39533" y="131317"/>
                </a:cubicBezTo>
                <a:lnTo>
                  <a:pt x="105191" y="131317"/>
                </a:lnTo>
                <a:cubicBezTo>
                  <a:pt x="108811" y="131317"/>
                  <a:pt x="111748" y="134281"/>
                  <a:pt x="111748" y="137874"/>
                </a:cubicBezTo>
                <a:cubicBezTo>
                  <a:pt x="111748" y="141467"/>
                  <a:pt x="108811" y="144430"/>
                  <a:pt x="105191" y="144430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08212F18-2BAD-4803-8661-C349568CA5F8}"/>
              </a:ext>
            </a:extLst>
          </p:cNvPr>
          <p:cNvGrpSpPr/>
          <p:nvPr/>
        </p:nvGrpSpPr>
        <p:grpSpPr>
          <a:xfrm>
            <a:off x="5952735" y="9235657"/>
            <a:ext cx="324823" cy="325699"/>
            <a:chOff x="5952735" y="9235657"/>
            <a:chExt cx="324823" cy="325699"/>
          </a:xfrm>
        </p:grpSpPr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87E41282-4031-4F40-B3D2-A64F6E236BC2}"/>
                </a:ext>
              </a:extLst>
            </p:cNvPr>
            <p:cNvSpPr/>
            <p:nvPr/>
          </p:nvSpPr>
          <p:spPr>
            <a:xfrm>
              <a:off x="6004831" y="9300878"/>
              <a:ext cx="215568" cy="260478"/>
            </a:xfrm>
            <a:custGeom>
              <a:avLst/>
              <a:gdLst>
                <a:gd name="connsiteX0" fmla="*/ 203623 w 215568"/>
                <a:gd name="connsiteY0" fmla="*/ 230019 h 260478"/>
                <a:gd name="connsiteX1" fmla="*/ 174790 w 215568"/>
                <a:gd name="connsiteY1" fmla="*/ 230019 h 260478"/>
                <a:gd name="connsiteX2" fmla="*/ 127724 w 215568"/>
                <a:gd name="connsiteY2" fmla="*/ 54332 h 260478"/>
                <a:gd name="connsiteX3" fmla="*/ 133500 w 215568"/>
                <a:gd name="connsiteY3" fmla="*/ 17594 h 260478"/>
                <a:gd name="connsiteX4" fmla="*/ 96736 w 215568"/>
                <a:gd name="connsiteY4" fmla="*/ 11757 h 260478"/>
                <a:gd name="connsiteX5" fmla="*/ 90961 w 215568"/>
                <a:gd name="connsiteY5" fmla="*/ 48583 h 260478"/>
                <a:gd name="connsiteX6" fmla="*/ 96736 w 215568"/>
                <a:gd name="connsiteY6" fmla="*/ 54332 h 260478"/>
                <a:gd name="connsiteX7" fmla="*/ 49042 w 215568"/>
                <a:gd name="connsiteY7" fmla="*/ 230019 h 260478"/>
                <a:gd name="connsiteX8" fmla="*/ 19850 w 215568"/>
                <a:gd name="connsiteY8" fmla="*/ 230019 h 260478"/>
                <a:gd name="connsiteX9" fmla="*/ 6737 w 215568"/>
                <a:gd name="connsiteY9" fmla="*/ 243133 h 260478"/>
                <a:gd name="connsiteX10" fmla="*/ 19850 w 215568"/>
                <a:gd name="connsiteY10" fmla="*/ 256247 h 260478"/>
                <a:gd name="connsiteX11" fmla="*/ 203443 w 215568"/>
                <a:gd name="connsiteY11" fmla="*/ 256247 h 260478"/>
                <a:gd name="connsiteX12" fmla="*/ 216557 w 215568"/>
                <a:gd name="connsiteY12" fmla="*/ 243133 h 260478"/>
                <a:gd name="connsiteX13" fmla="*/ 203443 w 215568"/>
                <a:gd name="connsiteY13" fmla="*/ 230019 h 260478"/>
                <a:gd name="connsiteX14" fmla="*/ 93952 w 215568"/>
                <a:gd name="connsiteY14" fmla="*/ 138223 h 260478"/>
                <a:gd name="connsiteX15" fmla="*/ 129880 w 215568"/>
                <a:gd name="connsiteY15" fmla="*/ 138223 h 260478"/>
                <a:gd name="connsiteX16" fmla="*/ 140389 w 215568"/>
                <a:gd name="connsiteY16" fmla="*/ 177565 h 260478"/>
                <a:gd name="connsiteX17" fmla="*/ 84072 w 215568"/>
                <a:gd name="connsiteY17" fmla="*/ 177565 h 260478"/>
                <a:gd name="connsiteX18" fmla="*/ 99252 w 215568"/>
                <a:gd name="connsiteY18" fmla="*/ 118552 h 260478"/>
                <a:gd name="connsiteX19" fmla="*/ 111557 w 215568"/>
                <a:gd name="connsiteY19" fmla="*/ 72386 h 260478"/>
                <a:gd name="connsiteX20" fmla="*/ 123952 w 215568"/>
                <a:gd name="connsiteY20" fmla="*/ 118552 h 260478"/>
                <a:gd name="connsiteX21" fmla="*/ 78144 w 215568"/>
                <a:gd name="connsiteY21" fmla="*/ 197235 h 260478"/>
                <a:gd name="connsiteX22" fmla="*/ 145060 w 215568"/>
                <a:gd name="connsiteY22" fmla="*/ 197235 h 260478"/>
                <a:gd name="connsiteX23" fmla="*/ 154042 w 215568"/>
                <a:gd name="connsiteY23" fmla="*/ 230019 h 260478"/>
                <a:gd name="connsiteX24" fmla="*/ 69521 w 215568"/>
                <a:gd name="connsiteY24" fmla="*/ 230019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568" h="260478">
                  <a:moveTo>
                    <a:pt x="203623" y="230019"/>
                  </a:moveTo>
                  <a:lnTo>
                    <a:pt x="174790" y="230019"/>
                  </a:lnTo>
                  <a:lnTo>
                    <a:pt x="127724" y="54332"/>
                  </a:lnTo>
                  <a:cubicBezTo>
                    <a:pt x="139473" y="45798"/>
                    <a:pt x="142060" y="29272"/>
                    <a:pt x="133500" y="17594"/>
                  </a:cubicBezTo>
                  <a:cubicBezTo>
                    <a:pt x="124949" y="5829"/>
                    <a:pt x="108485" y="3224"/>
                    <a:pt x="96736" y="11757"/>
                  </a:cubicBezTo>
                  <a:cubicBezTo>
                    <a:pt x="84988" y="20379"/>
                    <a:pt x="82401" y="36816"/>
                    <a:pt x="90961" y="48583"/>
                  </a:cubicBezTo>
                  <a:cubicBezTo>
                    <a:pt x="92569" y="50739"/>
                    <a:pt x="94518" y="52714"/>
                    <a:pt x="96736" y="54332"/>
                  </a:cubicBezTo>
                  <a:lnTo>
                    <a:pt x="49042" y="230019"/>
                  </a:lnTo>
                  <a:lnTo>
                    <a:pt x="19850" y="230019"/>
                  </a:lnTo>
                  <a:cubicBezTo>
                    <a:pt x="12611" y="230019"/>
                    <a:pt x="6737" y="235858"/>
                    <a:pt x="6737" y="243133"/>
                  </a:cubicBezTo>
                  <a:cubicBezTo>
                    <a:pt x="6737" y="250409"/>
                    <a:pt x="12611" y="256247"/>
                    <a:pt x="19850" y="256247"/>
                  </a:cubicBezTo>
                  <a:lnTo>
                    <a:pt x="203443" y="256247"/>
                  </a:lnTo>
                  <a:cubicBezTo>
                    <a:pt x="210682" y="256247"/>
                    <a:pt x="216557" y="250409"/>
                    <a:pt x="216557" y="243133"/>
                  </a:cubicBezTo>
                  <a:cubicBezTo>
                    <a:pt x="216557" y="235858"/>
                    <a:pt x="210682" y="230019"/>
                    <a:pt x="203443" y="230019"/>
                  </a:cubicBezTo>
                  <a:close/>
                  <a:moveTo>
                    <a:pt x="93952" y="138223"/>
                  </a:moveTo>
                  <a:lnTo>
                    <a:pt x="129880" y="138223"/>
                  </a:lnTo>
                  <a:lnTo>
                    <a:pt x="140389" y="177565"/>
                  </a:lnTo>
                  <a:lnTo>
                    <a:pt x="84072" y="177565"/>
                  </a:lnTo>
                  <a:close/>
                  <a:moveTo>
                    <a:pt x="99252" y="118552"/>
                  </a:moveTo>
                  <a:lnTo>
                    <a:pt x="111557" y="72386"/>
                  </a:lnTo>
                  <a:lnTo>
                    <a:pt x="123952" y="118552"/>
                  </a:lnTo>
                  <a:close/>
                  <a:moveTo>
                    <a:pt x="78144" y="197235"/>
                  </a:moveTo>
                  <a:lnTo>
                    <a:pt x="145060" y="197235"/>
                  </a:lnTo>
                  <a:lnTo>
                    <a:pt x="154042" y="230019"/>
                  </a:lnTo>
                  <a:lnTo>
                    <a:pt x="69521" y="23001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DB808138-426F-4300-BEC1-564FFD2B50B0}"/>
                </a:ext>
              </a:extLst>
            </p:cNvPr>
            <p:cNvSpPr/>
            <p:nvPr/>
          </p:nvSpPr>
          <p:spPr>
            <a:xfrm>
              <a:off x="5952735" y="9235657"/>
              <a:ext cx="62874" cy="188622"/>
            </a:xfrm>
            <a:custGeom>
              <a:avLst/>
              <a:gdLst>
                <a:gd name="connsiteX0" fmla="*/ 26227 w 62874"/>
                <a:gd name="connsiteY0" fmla="*/ 95660 h 188622"/>
                <a:gd name="connsiteX1" fmla="*/ 56227 w 62874"/>
                <a:gd name="connsiteY1" fmla="*/ 23804 h 188622"/>
                <a:gd name="connsiteX2" fmla="*/ 56003 w 62874"/>
                <a:gd name="connsiteY2" fmla="*/ 9613 h 188622"/>
                <a:gd name="connsiteX3" fmla="*/ 41766 w 62874"/>
                <a:gd name="connsiteY3" fmla="*/ 9791 h 188622"/>
                <a:gd name="connsiteX4" fmla="*/ 41766 w 62874"/>
                <a:gd name="connsiteY4" fmla="*/ 180450 h 188622"/>
                <a:gd name="connsiteX5" fmla="*/ 56003 w 62874"/>
                <a:gd name="connsiteY5" fmla="*/ 180809 h 188622"/>
                <a:gd name="connsiteX6" fmla="*/ 56317 w 62874"/>
                <a:gd name="connsiteY6" fmla="*/ 166528 h 188622"/>
                <a:gd name="connsiteX7" fmla="*/ 26227 w 62874"/>
                <a:gd name="connsiteY7" fmla="*/ 95660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4" h="188622">
                  <a:moveTo>
                    <a:pt x="26227" y="95660"/>
                  </a:moveTo>
                  <a:cubicBezTo>
                    <a:pt x="26398" y="68714"/>
                    <a:pt x="37167" y="42846"/>
                    <a:pt x="56227" y="23804"/>
                  </a:cubicBezTo>
                  <a:cubicBezTo>
                    <a:pt x="60099" y="19851"/>
                    <a:pt x="60000" y="13474"/>
                    <a:pt x="56003" y="9613"/>
                  </a:cubicBezTo>
                  <a:cubicBezTo>
                    <a:pt x="52006" y="5660"/>
                    <a:pt x="45637" y="5840"/>
                    <a:pt x="41766" y="9791"/>
                  </a:cubicBezTo>
                  <a:cubicBezTo>
                    <a:pt x="-4940" y="57127"/>
                    <a:pt x="-4940" y="133115"/>
                    <a:pt x="41766" y="180450"/>
                  </a:cubicBezTo>
                  <a:cubicBezTo>
                    <a:pt x="45611" y="184492"/>
                    <a:pt x="51988" y="184582"/>
                    <a:pt x="56003" y="180809"/>
                  </a:cubicBezTo>
                  <a:cubicBezTo>
                    <a:pt x="60018" y="176947"/>
                    <a:pt x="60161" y="170570"/>
                    <a:pt x="56317" y="166528"/>
                  </a:cubicBezTo>
                  <a:cubicBezTo>
                    <a:pt x="37563" y="147666"/>
                    <a:pt x="26784" y="122246"/>
                    <a:pt x="26227" y="9566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08D9AE9E-6A21-40EA-9241-92394FBDDF9F}"/>
                </a:ext>
              </a:extLst>
            </p:cNvPr>
            <p:cNvSpPr/>
            <p:nvPr/>
          </p:nvSpPr>
          <p:spPr>
            <a:xfrm>
              <a:off x="6018572" y="9281567"/>
              <a:ext cx="44910" cy="89820"/>
            </a:xfrm>
            <a:custGeom>
              <a:avLst/>
              <a:gdLst>
                <a:gd name="connsiteX0" fmla="*/ 20840 w 44910"/>
                <a:gd name="connsiteY0" fmla="*/ 88552 h 89820"/>
                <a:gd name="connsiteX1" fmla="*/ 28385 w 44910"/>
                <a:gd name="connsiteY1" fmla="*/ 91965 h 89820"/>
                <a:gd name="connsiteX2" fmla="*/ 35121 w 44910"/>
                <a:gd name="connsiteY2" fmla="*/ 89361 h 89820"/>
                <a:gd name="connsiteX3" fmla="*/ 35840 w 44910"/>
                <a:gd name="connsiteY3" fmla="*/ 74720 h 89820"/>
                <a:gd name="connsiteX4" fmla="*/ 36379 w 44910"/>
                <a:gd name="connsiteY4" fmla="*/ 24152 h 89820"/>
                <a:gd name="connsiteX5" fmla="*/ 36379 w 44910"/>
                <a:gd name="connsiteY5" fmla="*/ 9511 h 89820"/>
                <a:gd name="connsiteX6" fmla="*/ 22538 w 44910"/>
                <a:gd name="connsiteY6" fmla="*/ 9691 h 89820"/>
                <a:gd name="connsiteX7" fmla="*/ 22187 w 44910"/>
                <a:gd name="connsiteY7" fmla="*/ 10049 h 89820"/>
                <a:gd name="connsiteX8" fmla="*/ 6739 w 44910"/>
                <a:gd name="connsiteY8" fmla="*/ 49750 h 89820"/>
                <a:gd name="connsiteX9" fmla="*/ 20840 w 44910"/>
                <a:gd name="connsiteY9" fmla="*/ 88552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89820">
                  <a:moveTo>
                    <a:pt x="20840" y="88552"/>
                  </a:moveTo>
                  <a:cubicBezTo>
                    <a:pt x="22744" y="90707"/>
                    <a:pt x="25493" y="91965"/>
                    <a:pt x="28385" y="91965"/>
                  </a:cubicBezTo>
                  <a:cubicBezTo>
                    <a:pt x="30873" y="91965"/>
                    <a:pt x="33262" y="90977"/>
                    <a:pt x="35121" y="89361"/>
                  </a:cubicBezTo>
                  <a:cubicBezTo>
                    <a:pt x="39200" y="85408"/>
                    <a:pt x="39514" y="79031"/>
                    <a:pt x="35840" y="74720"/>
                  </a:cubicBezTo>
                  <a:cubicBezTo>
                    <a:pt x="22448" y="60438"/>
                    <a:pt x="22691" y="38163"/>
                    <a:pt x="36379" y="24152"/>
                  </a:cubicBezTo>
                  <a:cubicBezTo>
                    <a:pt x="40295" y="20019"/>
                    <a:pt x="40295" y="13642"/>
                    <a:pt x="36379" y="9511"/>
                  </a:cubicBezTo>
                  <a:cubicBezTo>
                    <a:pt x="32508" y="5738"/>
                    <a:pt x="26310" y="5828"/>
                    <a:pt x="22538" y="9691"/>
                  </a:cubicBezTo>
                  <a:cubicBezTo>
                    <a:pt x="22412" y="9779"/>
                    <a:pt x="22304" y="9959"/>
                    <a:pt x="22187" y="10049"/>
                  </a:cubicBezTo>
                  <a:cubicBezTo>
                    <a:pt x="12217" y="20828"/>
                    <a:pt x="6694" y="35019"/>
                    <a:pt x="6739" y="49750"/>
                  </a:cubicBezTo>
                  <a:cubicBezTo>
                    <a:pt x="6622" y="63941"/>
                    <a:pt x="11625" y="77774"/>
                    <a:pt x="20840" y="885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9D2CBAC3-C252-49EF-B4F2-8C513DF710D7}"/>
                </a:ext>
              </a:extLst>
            </p:cNvPr>
            <p:cNvSpPr/>
            <p:nvPr/>
          </p:nvSpPr>
          <p:spPr>
            <a:xfrm>
              <a:off x="5985075" y="9261677"/>
              <a:ext cx="44910" cy="134730"/>
            </a:xfrm>
            <a:custGeom>
              <a:avLst/>
              <a:gdLst>
                <a:gd name="connsiteX0" fmla="*/ 29637 w 44910"/>
                <a:gd name="connsiteY0" fmla="*/ 128471 h 134730"/>
                <a:gd name="connsiteX1" fmla="*/ 36463 w 44910"/>
                <a:gd name="connsiteY1" fmla="*/ 131526 h 134730"/>
                <a:gd name="connsiteX2" fmla="*/ 42750 w 44910"/>
                <a:gd name="connsiteY2" fmla="*/ 128921 h 134730"/>
                <a:gd name="connsiteX3" fmla="*/ 42750 w 44910"/>
                <a:gd name="connsiteY3" fmla="*/ 115358 h 134730"/>
                <a:gd name="connsiteX4" fmla="*/ 43289 w 44910"/>
                <a:gd name="connsiteY4" fmla="*/ 23292 h 134730"/>
                <a:gd name="connsiteX5" fmla="*/ 43289 w 44910"/>
                <a:gd name="connsiteY5" fmla="*/ 9640 h 134730"/>
                <a:gd name="connsiteX6" fmla="*/ 30598 w 44910"/>
                <a:gd name="connsiteY6" fmla="*/ 9101 h 134730"/>
                <a:gd name="connsiteX7" fmla="*/ 30086 w 44910"/>
                <a:gd name="connsiteY7" fmla="*/ 9640 h 134730"/>
                <a:gd name="connsiteX8" fmla="*/ 29367 w 44910"/>
                <a:gd name="connsiteY8" fmla="*/ 128203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134730">
                  <a:moveTo>
                    <a:pt x="29637" y="128471"/>
                  </a:moveTo>
                  <a:cubicBezTo>
                    <a:pt x="31361" y="130448"/>
                    <a:pt x="33849" y="131526"/>
                    <a:pt x="36463" y="131526"/>
                  </a:cubicBezTo>
                  <a:cubicBezTo>
                    <a:pt x="38816" y="131526"/>
                    <a:pt x="41080" y="130538"/>
                    <a:pt x="42750" y="128921"/>
                  </a:cubicBezTo>
                  <a:cubicBezTo>
                    <a:pt x="46388" y="125148"/>
                    <a:pt x="46388" y="119131"/>
                    <a:pt x="42750" y="115358"/>
                  </a:cubicBezTo>
                  <a:cubicBezTo>
                    <a:pt x="20664" y="88592"/>
                    <a:pt x="20888" y="49790"/>
                    <a:pt x="43289" y="23292"/>
                  </a:cubicBezTo>
                  <a:cubicBezTo>
                    <a:pt x="46936" y="19431"/>
                    <a:pt x="46936" y="13502"/>
                    <a:pt x="43289" y="9640"/>
                  </a:cubicBezTo>
                  <a:cubicBezTo>
                    <a:pt x="39930" y="5958"/>
                    <a:pt x="34245" y="5778"/>
                    <a:pt x="30598" y="9101"/>
                  </a:cubicBezTo>
                  <a:cubicBezTo>
                    <a:pt x="30418" y="9281"/>
                    <a:pt x="30248" y="9460"/>
                    <a:pt x="30086" y="9640"/>
                  </a:cubicBezTo>
                  <a:cubicBezTo>
                    <a:pt x="-767" y="43053"/>
                    <a:pt x="-1082" y="94430"/>
                    <a:pt x="29367" y="12820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B47EF20B-F5D3-49B7-83D5-D384AC5D1287}"/>
                </a:ext>
              </a:extLst>
            </p:cNvPr>
            <p:cNvSpPr/>
            <p:nvPr/>
          </p:nvSpPr>
          <p:spPr>
            <a:xfrm>
              <a:off x="6214684" y="9236170"/>
              <a:ext cx="62874" cy="188622"/>
            </a:xfrm>
            <a:custGeom>
              <a:avLst/>
              <a:gdLst>
                <a:gd name="connsiteX0" fmla="*/ 24308 w 62874"/>
                <a:gd name="connsiteY0" fmla="*/ 9279 h 188622"/>
                <a:gd name="connsiteX1" fmla="*/ 10107 w 62874"/>
                <a:gd name="connsiteY1" fmla="*/ 10088 h 188622"/>
                <a:gd name="connsiteX2" fmla="*/ 9937 w 62874"/>
                <a:gd name="connsiteY2" fmla="*/ 23291 h 188622"/>
                <a:gd name="connsiteX3" fmla="*/ 39667 w 62874"/>
                <a:gd name="connsiteY3" fmla="*/ 95147 h 188622"/>
                <a:gd name="connsiteX4" fmla="*/ 9667 w 62874"/>
                <a:gd name="connsiteY4" fmla="*/ 166285 h 188622"/>
                <a:gd name="connsiteX5" fmla="*/ 9667 w 62874"/>
                <a:gd name="connsiteY5" fmla="*/ 180476 h 188622"/>
                <a:gd name="connsiteX6" fmla="*/ 16583 w 62874"/>
                <a:gd name="connsiteY6" fmla="*/ 183260 h 188622"/>
                <a:gd name="connsiteX7" fmla="*/ 23859 w 62874"/>
                <a:gd name="connsiteY7" fmla="*/ 180207 h 188622"/>
                <a:gd name="connsiteX8" fmla="*/ 23859 w 62874"/>
                <a:gd name="connsiteY8" fmla="*/ 9548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74" h="188622">
                  <a:moveTo>
                    <a:pt x="24308" y="9279"/>
                  </a:moveTo>
                  <a:cubicBezTo>
                    <a:pt x="20167" y="5597"/>
                    <a:pt x="13808" y="5955"/>
                    <a:pt x="10107" y="10088"/>
                  </a:cubicBezTo>
                  <a:cubicBezTo>
                    <a:pt x="6757" y="13860"/>
                    <a:pt x="6685" y="19428"/>
                    <a:pt x="9937" y="23291"/>
                  </a:cubicBezTo>
                  <a:cubicBezTo>
                    <a:pt x="28888" y="42423"/>
                    <a:pt x="39559" y="68201"/>
                    <a:pt x="39667" y="95147"/>
                  </a:cubicBezTo>
                  <a:cubicBezTo>
                    <a:pt x="39200" y="121823"/>
                    <a:pt x="28458" y="147332"/>
                    <a:pt x="9667" y="166285"/>
                  </a:cubicBezTo>
                  <a:cubicBezTo>
                    <a:pt x="5760" y="170237"/>
                    <a:pt x="5760" y="176524"/>
                    <a:pt x="9667" y="180476"/>
                  </a:cubicBezTo>
                  <a:cubicBezTo>
                    <a:pt x="11508" y="182272"/>
                    <a:pt x="13996" y="183260"/>
                    <a:pt x="16583" y="183260"/>
                  </a:cubicBezTo>
                  <a:cubicBezTo>
                    <a:pt x="19323" y="183260"/>
                    <a:pt x="21955" y="182182"/>
                    <a:pt x="23859" y="180207"/>
                  </a:cubicBezTo>
                  <a:cubicBezTo>
                    <a:pt x="70475" y="132871"/>
                    <a:pt x="70475" y="56884"/>
                    <a:pt x="23859" y="95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4C3F5E86-F7DA-43DB-B59A-918F613F9E02}"/>
                </a:ext>
              </a:extLst>
            </p:cNvPr>
            <p:cNvSpPr/>
            <p:nvPr/>
          </p:nvSpPr>
          <p:spPr>
            <a:xfrm>
              <a:off x="6168211" y="9280977"/>
              <a:ext cx="44910" cy="98802"/>
            </a:xfrm>
            <a:custGeom>
              <a:avLst/>
              <a:gdLst>
                <a:gd name="connsiteX0" fmla="*/ 20392 w 44910"/>
                <a:gd name="connsiteY0" fmla="*/ 50340 h 98802"/>
                <a:gd name="connsiteX1" fmla="*/ 9973 w 44910"/>
                <a:gd name="connsiteY1" fmla="*/ 75310 h 98802"/>
                <a:gd name="connsiteX2" fmla="*/ 10728 w 44910"/>
                <a:gd name="connsiteY2" fmla="*/ 89861 h 98802"/>
                <a:gd name="connsiteX3" fmla="*/ 10781 w 44910"/>
                <a:gd name="connsiteY3" fmla="*/ 89951 h 98802"/>
                <a:gd name="connsiteX4" fmla="*/ 25332 w 44910"/>
                <a:gd name="connsiteY4" fmla="*/ 89142 h 98802"/>
                <a:gd name="connsiteX5" fmla="*/ 40063 w 44910"/>
                <a:gd name="connsiteY5" fmla="*/ 50340 h 98802"/>
                <a:gd name="connsiteX6" fmla="*/ 25153 w 44910"/>
                <a:gd name="connsiteY6" fmla="*/ 10639 h 98802"/>
                <a:gd name="connsiteX7" fmla="*/ 10638 w 44910"/>
                <a:gd name="connsiteY7" fmla="*/ 9023 h 98802"/>
                <a:gd name="connsiteX8" fmla="*/ 8985 w 44910"/>
                <a:gd name="connsiteY8" fmla="*/ 23484 h 98802"/>
                <a:gd name="connsiteX9" fmla="*/ 10153 w 44910"/>
                <a:gd name="connsiteY9" fmla="*/ 24741 h 98802"/>
                <a:gd name="connsiteX10" fmla="*/ 20392 w 44910"/>
                <a:gd name="connsiteY10" fmla="*/ 50340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910" h="98802">
                  <a:moveTo>
                    <a:pt x="20392" y="50340"/>
                  </a:moveTo>
                  <a:cubicBezTo>
                    <a:pt x="20078" y="59682"/>
                    <a:pt x="16368" y="68574"/>
                    <a:pt x="9973" y="75310"/>
                  </a:cubicBezTo>
                  <a:cubicBezTo>
                    <a:pt x="6156" y="79531"/>
                    <a:pt x="6488" y="86088"/>
                    <a:pt x="10728" y="89861"/>
                  </a:cubicBezTo>
                  <a:cubicBezTo>
                    <a:pt x="10746" y="89951"/>
                    <a:pt x="10763" y="89951"/>
                    <a:pt x="10781" y="89951"/>
                  </a:cubicBezTo>
                  <a:cubicBezTo>
                    <a:pt x="15030" y="93723"/>
                    <a:pt x="21533" y="93364"/>
                    <a:pt x="25332" y="89142"/>
                  </a:cubicBezTo>
                  <a:cubicBezTo>
                    <a:pt x="34871" y="78454"/>
                    <a:pt x="40126" y="64621"/>
                    <a:pt x="40063" y="50340"/>
                  </a:cubicBezTo>
                  <a:cubicBezTo>
                    <a:pt x="40440" y="35699"/>
                    <a:pt x="35087" y="21418"/>
                    <a:pt x="25153" y="10639"/>
                  </a:cubicBezTo>
                  <a:cubicBezTo>
                    <a:pt x="21605" y="6148"/>
                    <a:pt x="15102" y="5430"/>
                    <a:pt x="10638" y="9023"/>
                  </a:cubicBezTo>
                  <a:cubicBezTo>
                    <a:pt x="6174" y="12526"/>
                    <a:pt x="5428" y="18993"/>
                    <a:pt x="8985" y="23484"/>
                  </a:cubicBezTo>
                  <a:cubicBezTo>
                    <a:pt x="9335" y="23932"/>
                    <a:pt x="9731" y="24382"/>
                    <a:pt x="10153" y="24741"/>
                  </a:cubicBezTo>
                  <a:cubicBezTo>
                    <a:pt x="16701" y="31658"/>
                    <a:pt x="20365" y="40818"/>
                    <a:pt x="20392" y="5034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B9AD22CB-09E3-446E-9F3B-FEF36A55175F}"/>
                </a:ext>
              </a:extLst>
            </p:cNvPr>
            <p:cNvSpPr/>
            <p:nvPr/>
          </p:nvSpPr>
          <p:spPr>
            <a:xfrm>
              <a:off x="6194557" y="9261145"/>
              <a:ext cx="44910" cy="134730"/>
            </a:xfrm>
            <a:custGeom>
              <a:avLst/>
              <a:gdLst>
                <a:gd name="connsiteX0" fmla="*/ 27009 w 44910"/>
                <a:gd name="connsiteY0" fmla="*/ 70082 h 134730"/>
                <a:gd name="connsiteX1" fmla="*/ 9944 w 44910"/>
                <a:gd name="connsiteY1" fmla="*/ 115890 h 134730"/>
                <a:gd name="connsiteX2" fmla="*/ 10393 w 44910"/>
                <a:gd name="connsiteY2" fmla="*/ 129453 h 134730"/>
                <a:gd name="connsiteX3" fmla="*/ 16949 w 44910"/>
                <a:gd name="connsiteY3" fmla="*/ 132058 h 134730"/>
                <a:gd name="connsiteX4" fmla="*/ 24046 w 44910"/>
                <a:gd name="connsiteY4" fmla="*/ 129004 h 134730"/>
                <a:gd name="connsiteX5" fmla="*/ 24046 w 44910"/>
                <a:gd name="connsiteY5" fmla="*/ 10442 h 134730"/>
                <a:gd name="connsiteX6" fmla="*/ 10420 w 44910"/>
                <a:gd name="connsiteY6" fmla="*/ 8826 h 134730"/>
                <a:gd name="connsiteX7" fmla="*/ 8830 w 44910"/>
                <a:gd name="connsiteY7" fmla="*/ 22477 h 134730"/>
                <a:gd name="connsiteX8" fmla="*/ 10123 w 44910"/>
                <a:gd name="connsiteY8" fmla="*/ 23825 h 134730"/>
                <a:gd name="connsiteX9" fmla="*/ 27009 w 44910"/>
                <a:gd name="connsiteY9" fmla="*/ 70082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134730">
                  <a:moveTo>
                    <a:pt x="27009" y="70082"/>
                  </a:moveTo>
                  <a:cubicBezTo>
                    <a:pt x="27450" y="86969"/>
                    <a:pt x="21333" y="103405"/>
                    <a:pt x="9944" y="115890"/>
                  </a:cubicBezTo>
                  <a:cubicBezTo>
                    <a:pt x="6333" y="119753"/>
                    <a:pt x="6531" y="125860"/>
                    <a:pt x="10393" y="129453"/>
                  </a:cubicBezTo>
                  <a:cubicBezTo>
                    <a:pt x="12135" y="131160"/>
                    <a:pt x="14497" y="132148"/>
                    <a:pt x="16949" y="132058"/>
                  </a:cubicBezTo>
                  <a:cubicBezTo>
                    <a:pt x="19635" y="132058"/>
                    <a:pt x="22204" y="130981"/>
                    <a:pt x="24046" y="129004"/>
                  </a:cubicBezTo>
                  <a:cubicBezTo>
                    <a:pt x="54279" y="95232"/>
                    <a:pt x="54279" y="44214"/>
                    <a:pt x="24046" y="10442"/>
                  </a:cubicBezTo>
                  <a:cubicBezTo>
                    <a:pt x="20722" y="6220"/>
                    <a:pt x="14623" y="5501"/>
                    <a:pt x="10420" y="8826"/>
                  </a:cubicBezTo>
                  <a:cubicBezTo>
                    <a:pt x="6216" y="12149"/>
                    <a:pt x="5507" y="18256"/>
                    <a:pt x="8830" y="22477"/>
                  </a:cubicBezTo>
                  <a:cubicBezTo>
                    <a:pt x="9216" y="22927"/>
                    <a:pt x="9647" y="23376"/>
                    <a:pt x="10123" y="23825"/>
                  </a:cubicBezTo>
                  <a:cubicBezTo>
                    <a:pt x="21620" y="36400"/>
                    <a:pt x="27692" y="53016"/>
                    <a:pt x="27009" y="700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AB787E17-69EB-414F-B177-FF9AF4147540}"/>
              </a:ext>
            </a:extLst>
          </p:cNvPr>
          <p:cNvGrpSpPr/>
          <p:nvPr/>
        </p:nvGrpSpPr>
        <p:grpSpPr>
          <a:xfrm>
            <a:off x="6341926" y="9294490"/>
            <a:ext cx="323352" cy="221856"/>
            <a:chOff x="6341926" y="9294490"/>
            <a:chExt cx="323352" cy="221856"/>
          </a:xfrm>
        </p:grpSpPr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14E41B7A-F115-41B1-BB13-CFB4BFED0F93}"/>
                </a:ext>
              </a:extLst>
            </p:cNvPr>
            <p:cNvSpPr/>
            <p:nvPr/>
          </p:nvSpPr>
          <p:spPr>
            <a:xfrm>
              <a:off x="6341926" y="9471436"/>
              <a:ext cx="323352" cy="44910"/>
            </a:xfrm>
            <a:custGeom>
              <a:avLst/>
              <a:gdLst>
                <a:gd name="connsiteX0" fmla="*/ 314909 w 323352"/>
                <a:gd name="connsiteY0" fmla="*/ 7006 h 44910"/>
                <a:gd name="connsiteX1" fmla="*/ 209999 w 323352"/>
                <a:gd name="connsiteY1" fmla="*/ 7006 h 44910"/>
                <a:gd name="connsiteX2" fmla="*/ 206047 w 323352"/>
                <a:gd name="connsiteY2" fmla="*/ 15988 h 44910"/>
                <a:gd name="connsiteX3" fmla="*/ 197065 w 323352"/>
                <a:gd name="connsiteY3" fmla="*/ 19850 h 44910"/>
                <a:gd name="connsiteX4" fmla="*/ 131497 w 323352"/>
                <a:gd name="connsiteY4" fmla="*/ 19850 h 44910"/>
                <a:gd name="connsiteX5" fmla="*/ 118383 w 323352"/>
                <a:gd name="connsiteY5" fmla="*/ 6737 h 44910"/>
                <a:gd name="connsiteX6" fmla="*/ 13293 w 323352"/>
                <a:gd name="connsiteY6" fmla="*/ 6737 h 44910"/>
                <a:gd name="connsiteX7" fmla="*/ 6737 w 323352"/>
                <a:gd name="connsiteY7" fmla="*/ 13293 h 44910"/>
                <a:gd name="connsiteX8" fmla="*/ 6737 w 323352"/>
                <a:gd name="connsiteY8" fmla="*/ 39521 h 44910"/>
                <a:gd name="connsiteX9" fmla="*/ 13293 w 323352"/>
                <a:gd name="connsiteY9" fmla="*/ 46078 h 44910"/>
                <a:gd name="connsiteX10" fmla="*/ 314909 w 323352"/>
                <a:gd name="connsiteY10" fmla="*/ 46078 h 44910"/>
                <a:gd name="connsiteX11" fmla="*/ 321466 w 323352"/>
                <a:gd name="connsiteY11" fmla="*/ 39521 h 44910"/>
                <a:gd name="connsiteX12" fmla="*/ 321466 w 323352"/>
                <a:gd name="connsiteY12" fmla="*/ 13563 h 44910"/>
                <a:gd name="connsiteX13" fmla="*/ 314909 w 323352"/>
                <a:gd name="connsiteY13" fmla="*/ 7006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352" h="44910">
                  <a:moveTo>
                    <a:pt x="314909" y="7006"/>
                  </a:moveTo>
                  <a:lnTo>
                    <a:pt x="209999" y="7006"/>
                  </a:lnTo>
                  <a:cubicBezTo>
                    <a:pt x="209909" y="10419"/>
                    <a:pt x="208490" y="13653"/>
                    <a:pt x="206047" y="15988"/>
                  </a:cubicBezTo>
                  <a:cubicBezTo>
                    <a:pt x="203694" y="18414"/>
                    <a:pt x="200460" y="19850"/>
                    <a:pt x="197065" y="19850"/>
                  </a:cubicBezTo>
                  <a:lnTo>
                    <a:pt x="131497" y="19850"/>
                  </a:lnTo>
                  <a:cubicBezTo>
                    <a:pt x="124257" y="19850"/>
                    <a:pt x="118383" y="14012"/>
                    <a:pt x="118383" y="6737"/>
                  </a:cubicBezTo>
                  <a:lnTo>
                    <a:pt x="13293" y="6737"/>
                  </a:lnTo>
                  <a:cubicBezTo>
                    <a:pt x="9673" y="6737"/>
                    <a:pt x="6737" y="9700"/>
                    <a:pt x="6737" y="13293"/>
                  </a:cubicBezTo>
                  <a:lnTo>
                    <a:pt x="6737" y="39521"/>
                  </a:lnTo>
                  <a:cubicBezTo>
                    <a:pt x="6737" y="43114"/>
                    <a:pt x="9673" y="46078"/>
                    <a:pt x="13293" y="46078"/>
                  </a:cubicBezTo>
                  <a:lnTo>
                    <a:pt x="314909" y="46078"/>
                  </a:lnTo>
                  <a:cubicBezTo>
                    <a:pt x="318529" y="46078"/>
                    <a:pt x="321466" y="43114"/>
                    <a:pt x="321466" y="39521"/>
                  </a:cubicBezTo>
                  <a:lnTo>
                    <a:pt x="321466" y="13563"/>
                  </a:lnTo>
                  <a:cubicBezTo>
                    <a:pt x="321466" y="9970"/>
                    <a:pt x="318529" y="7006"/>
                    <a:pt x="314909" y="700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77F58E2-D2BE-4499-9740-751890AC9377}"/>
                </a:ext>
              </a:extLst>
            </p:cNvPr>
            <p:cNvSpPr/>
            <p:nvPr/>
          </p:nvSpPr>
          <p:spPr>
            <a:xfrm>
              <a:off x="6361507" y="9294490"/>
              <a:ext cx="287424" cy="170658"/>
            </a:xfrm>
            <a:custGeom>
              <a:avLst/>
              <a:gdLst>
                <a:gd name="connsiteX0" fmla="*/ 33054 w 287424"/>
                <a:gd name="connsiteY0" fmla="*/ 164281 h 170658"/>
                <a:gd name="connsiteX1" fmla="*/ 39610 w 287424"/>
                <a:gd name="connsiteY1" fmla="*/ 164281 h 170658"/>
                <a:gd name="connsiteX2" fmla="*/ 39610 w 287424"/>
                <a:gd name="connsiteY2" fmla="*/ 39701 h 170658"/>
                <a:gd name="connsiteX3" fmla="*/ 249251 w 287424"/>
                <a:gd name="connsiteY3" fmla="*/ 39701 h 170658"/>
                <a:gd name="connsiteX4" fmla="*/ 249251 w 287424"/>
                <a:gd name="connsiteY4" fmla="*/ 164281 h 170658"/>
                <a:gd name="connsiteX5" fmla="*/ 282035 w 287424"/>
                <a:gd name="connsiteY5" fmla="*/ 164281 h 170658"/>
                <a:gd name="connsiteX6" fmla="*/ 282035 w 287424"/>
                <a:gd name="connsiteY6" fmla="*/ 19851 h 170658"/>
                <a:gd name="connsiteX7" fmla="*/ 280957 w 287424"/>
                <a:gd name="connsiteY7" fmla="*/ 14820 h 170658"/>
                <a:gd name="connsiteX8" fmla="*/ 273951 w 287424"/>
                <a:gd name="connsiteY8" fmla="*/ 7815 h 170658"/>
                <a:gd name="connsiteX9" fmla="*/ 268921 w 287424"/>
                <a:gd name="connsiteY9" fmla="*/ 6738 h 170658"/>
                <a:gd name="connsiteX10" fmla="*/ 19940 w 287424"/>
                <a:gd name="connsiteY10" fmla="*/ 6738 h 170658"/>
                <a:gd name="connsiteX11" fmla="*/ 6737 w 287424"/>
                <a:gd name="connsiteY11" fmla="*/ 19761 h 170658"/>
                <a:gd name="connsiteX12" fmla="*/ 6737 w 287424"/>
                <a:gd name="connsiteY12" fmla="*/ 19851 h 170658"/>
                <a:gd name="connsiteX13" fmla="*/ 6737 w 287424"/>
                <a:gd name="connsiteY13" fmla="*/ 164102 h 170658"/>
                <a:gd name="connsiteX14" fmla="*/ 32964 w 287424"/>
                <a:gd name="connsiteY14" fmla="*/ 164102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7424" h="170658">
                  <a:moveTo>
                    <a:pt x="33054" y="164281"/>
                  </a:moveTo>
                  <a:lnTo>
                    <a:pt x="39610" y="164281"/>
                  </a:lnTo>
                  <a:lnTo>
                    <a:pt x="39610" y="39701"/>
                  </a:lnTo>
                  <a:lnTo>
                    <a:pt x="249251" y="39701"/>
                  </a:lnTo>
                  <a:lnTo>
                    <a:pt x="249251" y="164281"/>
                  </a:lnTo>
                  <a:lnTo>
                    <a:pt x="282035" y="164281"/>
                  </a:lnTo>
                  <a:lnTo>
                    <a:pt x="282035" y="19851"/>
                  </a:lnTo>
                  <a:cubicBezTo>
                    <a:pt x="282053" y="18145"/>
                    <a:pt x="281685" y="16438"/>
                    <a:pt x="280957" y="14820"/>
                  </a:cubicBezTo>
                  <a:cubicBezTo>
                    <a:pt x="279637" y="11677"/>
                    <a:pt x="277122" y="9163"/>
                    <a:pt x="273951" y="7815"/>
                  </a:cubicBezTo>
                  <a:cubicBezTo>
                    <a:pt x="272370" y="7096"/>
                    <a:pt x="270655" y="6738"/>
                    <a:pt x="268921" y="6738"/>
                  </a:cubicBezTo>
                  <a:lnTo>
                    <a:pt x="19940" y="6738"/>
                  </a:lnTo>
                  <a:cubicBezTo>
                    <a:pt x="12701" y="6648"/>
                    <a:pt x="6790" y="12486"/>
                    <a:pt x="6737" y="19761"/>
                  </a:cubicBezTo>
                  <a:cubicBezTo>
                    <a:pt x="6737" y="19761"/>
                    <a:pt x="6737" y="19851"/>
                    <a:pt x="6737" y="19851"/>
                  </a:cubicBezTo>
                  <a:lnTo>
                    <a:pt x="6737" y="164102"/>
                  </a:lnTo>
                  <a:lnTo>
                    <a:pt x="32964" y="164102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9" name="Group 1178">
            <a:extLst>
              <a:ext uri="{FF2B5EF4-FFF2-40B4-BE49-F238E27FC236}">
                <a16:creationId xmlns:a16="http://schemas.microsoft.com/office/drawing/2014/main" id="{32D10BFF-50F5-4A7A-8068-6595AAB2A9A8}"/>
              </a:ext>
            </a:extLst>
          </p:cNvPr>
          <p:cNvGrpSpPr/>
          <p:nvPr/>
        </p:nvGrpSpPr>
        <p:grpSpPr>
          <a:xfrm>
            <a:off x="502453" y="7440784"/>
            <a:ext cx="325149" cy="323846"/>
            <a:chOff x="502453" y="7440784"/>
            <a:chExt cx="325149" cy="323846"/>
          </a:xfrm>
        </p:grpSpPr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A2743FCB-6878-4F4A-A8B0-BA1F8AB22492}"/>
                </a:ext>
              </a:extLst>
            </p:cNvPr>
            <p:cNvSpPr/>
            <p:nvPr/>
          </p:nvSpPr>
          <p:spPr>
            <a:xfrm>
              <a:off x="764728" y="7565364"/>
              <a:ext cx="62874" cy="71856"/>
            </a:xfrm>
            <a:custGeom>
              <a:avLst/>
              <a:gdLst>
                <a:gd name="connsiteX0" fmla="*/ 6737 w 62874"/>
                <a:gd name="connsiteY0" fmla="*/ 6737 h 71856"/>
                <a:gd name="connsiteX1" fmla="*/ 59191 w 62874"/>
                <a:gd name="connsiteY1" fmla="*/ 6737 h 71856"/>
                <a:gd name="connsiteX2" fmla="*/ 59191 w 62874"/>
                <a:gd name="connsiteY2" fmla="*/ 65749 h 71856"/>
                <a:gd name="connsiteX3" fmla="*/ 6737 w 62874"/>
                <a:gd name="connsiteY3" fmla="*/ 65749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74" h="71856">
                  <a:moveTo>
                    <a:pt x="6737" y="6737"/>
                  </a:moveTo>
                  <a:lnTo>
                    <a:pt x="59191" y="6737"/>
                  </a:lnTo>
                  <a:lnTo>
                    <a:pt x="59191" y="65749"/>
                  </a:lnTo>
                  <a:lnTo>
                    <a:pt x="6737" y="6574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3FA505C4-2208-4FDD-BD4E-9A9E87D0B00C}"/>
                </a:ext>
              </a:extLst>
            </p:cNvPr>
            <p:cNvSpPr/>
            <p:nvPr/>
          </p:nvSpPr>
          <p:spPr>
            <a:xfrm>
              <a:off x="633591" y="7565364"/>
              <a:ext cx="62874" cy="71856"/>
            </a:xfrm>
            <a:custGeom>
              <a:avLst/>
              <a:gdLst>
                <a:gd name="connsiteX0" fmla="*/ 6737 w 62874"/>
                <a:gd name="connsiteY0" fmla="*/ 6737 h 71856"/>
                <a:gd name="connsiteX1" fmla="*/ 59191 w 62874"/>
                <a:gd name="connsiteY1" fmla="*/ 6737 h 71856"/>
                <a:gd name="connsiteX2" fmla="*/ 59191 w 62874"/>
                <a:gd name="connsiteY2" fmla="*/ 65749 h 71856"/>
                <a:gd name="connsiteX3" fmla="*/ 6737 w 62874"/>
                <a:gd name="connsiteY3" fmla="*/ 65749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74" h="71856">
                  <a:moveTo>
                    <a:pt x="6737" y="6737"/>
                  </a:moveTo>
                  <a:lnTo>
                    <a:pt x="59191" y="6737"/>
                  </a:lnTo>
                  <a:lnTo>
                    <a:pt x="59191" y="65749"/>
                  </a:lnTo>
                  <a:lnTo>
                    <a:pt x="6737" y="6574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0EAEF06D-3B67-4CCD-8035-692076B3C745}"/>
                </a:ext>
              </a:extLst>
            </p:cNvPr>
            <p:cNvSpPr/>
            <p:nvPr/>
          </p:nvSpPr>
          <p:spPr>
            <a:xfrm>
              <a:off x="502453" y="7565364"/>
              <a:ext cx="62874" cy="71856"/>
            </a:xfrm>
            <a:custGeom>
              <a:avLst/>
              <a:gdLst>
                <a:gd name="connsiteX0" fmla="*/ 6736 w 62874"/>
                <a:gd name="connsiteY0" fmla="*/ 6737 h 71856"/>
                <a:gd name="connsiteX1" fmla="*/ 59191 w 62874"/>
                <a:gd name="connsiteY1" fmla="*/ 6737 h 71856"/>
                <a:gd name="connsiteX2" fmla="*/ 59191 w 62874"/>
                <a:gd name="connsiteY2" fmla="*/ 65749 h 71856"/>
                <a:gd name="connsiteX3" fmla="*/ 6736 w 62874"/>
                <a:gd name="connsiteY3" fmla="*/ 65749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74" h="71856">
                  <a:moveTo>
                    <a:pt x="6736" y="6737"/>
                  </a:moveTo>
                  <a:lnTo>
                    <a:pt x="59191" y="6737"/>
                  </a:lnTo>
                  <a:lnTo>
                    <a:pt x="59191" y="65749"/>
                  </a:lnTo>
                  <a:lnTo>
                    <a:pt x="6736" y="6574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2AE23C6-875C-4B2E-9CCB-56B878BA89DE}"/>
                </a:ext>
              </a:extLst>
            </p:cNvPr>
            <p:cNvSpPr/>
            <p:nvPr/>
          </p:nvSpPr>
          <p:spPr>
            <a:xfrm>
              <a:off x="647218" y="7441278"/>
              <a:ext cx="161676" cy="323352"/>
            </a:xfrm>
            <a:custGeom>
              <a:avLst/>
              <a:gdLst>
                <a:gd name="connsiteX0" fmla="*/ 129995 w 161676"/>
                <a:gd name="connsiteY0" fmla="*/ 98847 h 323352"/>
                <a:gd name="connsiteX1" fmla="*/ 157796 w 161676"/>
                <a:gd name="connsiteY1" fmla="*/ 97859 h 323352"/>
                <a:gd name="connsiteX2" fmla="*/ 157839 w 161676"/>
                <a:gd name="connsiteY2" fmla="*/ 71093 h 323352"/>
                <a:gd name="connsiteX3" fmla="*/ 98827 w 161676"/>
                <a:gd name="connsiteY3" fmla="*/ 12081 h 323352"/>
                <a:gd name="connsiteX4" fmla="*/ 95863 w 161676"/>
                <a:gd name="connsiteY4" fmla="*/ 9566 h 323352"/>
                <a:gd name="connsiteX5" fmla="*/ 94426 w 161676"/>
                <a:gd name="connsiteY5" fmla="*/ 8847 h 323352"/>
                <a:gd name="connsiteX6" fmla="*/ 92450 w 161676"/>
                <a:gd name="connsiteY6" fmla="*/ 7769 h 323352"/>
                <a:gd name="connsiteX7" fmla="*/ 90564 w 161676"/>
                <a:gd name="connsiteY7" fmla="*/ 7141 h 323352"/>
                <a:gd name="connsiteX8" fmla="*/ 88767 w 161676"/>
                <a:gd name="connsiteY8" fmla="*/ 7141 h 323352"/>
                <a:gd name="connsiteX9" fmla="*/ 81043 w 161676"/>
                <a:gd name="connsiteY9" fmla="*/ 7141 h 323352"/>
                <a:gd name="connsiteX10" fmla="*/ 79336 w 161676"/>
                <a:gd name="connsiteY10" fmla="*/ 7141 h 323352"/>
                <a:gd name="connsiteX11" fmla="*/ 77450 w 161676"/>
                <a:gd name="connsiteY11" fmla="*/ 7769 h 323352"/>
                <a:gd name="connsiteX12" fmla="*/ 75384 w 161676"/>
                <a:gd name="connsiteY12" fmla="*/ 8847 h 323352"/>
                <a:gd name="connsiteX13" fmla="*/ 74037 w 161676"/>
                <a:gd name="connsiteY13" fmla="*/ 9566 h 323352"/>
                <a:gd name="connsiteX14" fmla="*/ 70983 w 161676"/>
                <a:gd name="connsiteY14" fmla="*/ 12081 h 323352"/>
                <a:gd name="connsiteX15" fmla="*/ 11971 w 161676"/>
                <a:gd name="connsiteY15" fmla="*/ 71093 h 323352"/>
                <a:gd name="connsiteX16" fmla="*/ 13046 w 161676"/>
                <a:gd name="connsiteY16" fmla="*/ 98892 h 323352"/>
                <a:gd name="connsiteX17" fmla="*/ 39815 w 161676"/>
                <a:gd name="connsiteY17" fmla="*/ 98847 h 323352"/>
                <a:gd name="connsiteX18" fmla="*/ 65234 w 161676"/>
                <a:gd name="connsiteY18" fmla="*/ 73428 h 323352"/>
                <a:gd name="connsiteX19" fmla="*/ 65234 w 161676"/>
                <a:gd name="connsiteY19" fmla="*/ 301212 h 323352"/>
                <a:gd name="connsiteX20" fmla="*/ 84905 w 161676"/>
                <a:gd name="connsiteY20" fmla="*/ 320882 h 323352"/>
                <a:gd name="connsiteX21" fmla="*/ 104576 w 161676"/>
                <a:gd name="connsiteY21" fmla="*/ 301212 h 323352"/>
                <a:gd name="connsiteX22" fmla="*/ 104576 w 161676"/>
                <a:gd name="connsiteY22" fmla="*/ 73428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676" h="323352">
                  <a:moveTo>
                    <a:pt x="129995" y="98847"/>
                  </a:moveTo>
                  <a:cubicBezTo>
                    <a:pt x="137944" y="106248"/>
                    <a:pt x="150391" y="105808"/>
                    <a:pt x="157796" y="97859"/>
                  </a:cubicBezTo>
                  <a:cubicBezTo>
                    <a:pt x="164816" y="90323"/>
                    <a:pt x="164835" y="78646"/>
                    <a:pt x="157839" y="71093"/>
                  </a:cubicBezTo>
                  <a:lnTo>
                    <a:pt x="98827" y="12081"/>
                  </a:lnTo>
                  <a:cubicBezTo>
                    <a:pt x="97923" y="11147"/>
                    <a:pt x="96931" y="10302"/>
                    <a:pt x="95863" y="9566"/>
                  </a:cubicBezTo>
                  <a:lnTo>
                    <a:pt x="94426" y="8847"/>
                  </a:lnTo>
                  <a:cubicBezTo>
                    <a:pt x="93797" y="8434"/>
                    <a:pt x="93137" y="8075"/>
                    <a:pt x="92450" y="7769"/>
                  </a:cubicBezTo>
                  <a:lnTo>
                    <a:pt x="90564" y="7141"/>
                  </a:lnTo>
                  <a:lnTo>
                    <a:pt x="88767" y="7141"/>
                  </a:lnTo>
                  <a:cubicBezTo>
                    <a:pt x="86221" y="6602"/>
                    <a:pt x="83589" y="6602"/>
                    <a:pt x="81043" y="7141"/>
                  </a:cubicBezTo>
                  <a:lnTo>
                    <a:pt x="79336" y="7141"/>
                  </a:lnTo>
                  <a:lnTo>
                    <a:pt x="77450" y="7769"/>
                  </a:lnTo>
                  <a:cubicBezTo>
                    <a:pt x="76734" y="8075"/>
                    <a:pt x="76043" y="8434"/>
                    <a:pt x="75384" y="8847"/>
                  </a:cubicBezTo>
                  <a:lnTo>
                    <a:pt x="74037" y="9566"/>
                  </a:lnTo>
                  <a:cubicBezTo>
                    <a:pt x="72941" y="10302"/>
                    <a:pt x="71918" y="11147"/>
                    <a:pt x="70983" y="12081"/>
                  </a:cubicBezTo>
                  <a:lnTo>
                    <a:pt x="11971" y="71093"/>
                  </a:lnTo>
                  <a:cubicBezTo>
                    <a:pt x="4591" y="79069"/>
                    <a:pt x="5073" y="91509"/>
                    <a:pt x="13046" y="98892"/>
                  </a:cubicBezTo>
                  <a:cubicBezTo>
                    <a:pt x="20605" y="105889"/>
                    <a:pt x="32279" y="105871"/>
                    <a:pt x="39815" y="98847"/>
                  </a:cubicBezTo>
                  <a:lnTo>
                    <a:pt x="65234" y="73428"/>
                  </a:lnTo>
                  <a:lnTo>
                    <a:pt x="65234" y="301212"/>
                  </a:lnTo>
                  <a:cubicBezTo>
                    <a:pt x="65234" y="312080"/>
                    <a:pt x="74041" y="320882"/>
                    <a:pt x="84905" y="320882"/>
                  </a:cubicBezTo>
                  <a:cubicBezTo>
                    <a:pt x="95769" y="320882"/>
                    <a:pt x="104576" y="312080"/>
                    <a:pt x="104576" y="301212"/>
                  </a:cubicBezTo>
                  <a:lnTo>
                    <a:pt x="104576" y="7342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828D9B7-ED86-4A1E-B026-A01090DDDD56}"/>
                </a:ext>
              </a:extLst>
            </p:cNvPr>
            <p:cNvSpPr/>
            <p:nvPr/>
          </p:nvSpPr>
          <p:spPr>
            <a:xfrm>
              <a:off x="515053" y="7440784"/>
              <a:ext cx="170658" cy="323352"/>
            </a:xfrm>
            <a:custGeom>
              <a:avLst/>
              <a:gdLst>
                <a:gd name="connsiteX0" fmla="*/ 131023 w 170658"/>
                <a:gd name="connsiteY0" fmla="*/ 228952 h 323352"/>
                <a:gd name="connsiteX1" fmla="*/ 105604 w 170658"/>
                <a:gd name="connsiteY1" fmla="*/ 254371 h 323352"/>
                <a:gd name="connsiteX2" fmla="*/ 105604 w 170658"/>
                <a:gd name="connsiteY2" fmla="*/ 26407 h 323352"/>
                <a:gd name="connsiteX3" fmla="*/ 85933 w 170658"/>
                <a:gd name="connsiteY3" fmla="*/ 6737 h 323352"/>
                <a:gd name="connsiteX4" fmla="*/ 66262 w 170658"/>
                <a:gd name="connsiteY4" fmla="*/ 26407 h 323352"/>
                <a:gd name="connsiteX5" fmla="*/ 66262 w 170658"/>
                <a:gd name="connsiteY5" fmla="*/ 254371 h 323352"/>
                <a:gd name="connsiteX6" fmla="*/ 40843 w 170658"/>
                <a:gd name="connsiteY6" fmla="*/ 228952 h 323352"/>
                <a:gd name="connsiteX7" fmla="*/ 13046 w 170658"/>
                <a:gd name="connsiteY7" fmla="*/ 227874 h 323352"/>
                <a:gd name="connsiteX8" fmla="*/ 11971 w 170658"/>
                <a:gd name="connsiteY8" fmla="*/ 255673 h 323352"/>
                <a:gd name="connsiteX9" fmla="*/ 12999 w 170658"/>
                <a:gd name="connsiteY9" fmla="*/ 256706 h 323352"/>
                <a:gd name="connsiteX10" fmla="*/ 72011 w 170658"/>
                <a:gd name="connsiteY10" fmla="*/ 315718 h 323352"/>
                <a:gd name="connsiteX11" fmla="*/ 75065 w 170658"/>
                <a:gd name="connsiteY11" fmla="*/ 318233 h 323352"/>
                <a:gd name="connsiteX12" fmla="*/ 76412 w 170658"/>
                <a:gd name="connsiteY12" fmla="*/ 318951 h 323352"/>
                <a:gd name="connsiteX13" fmla="*/ 78478 w 170658"/>
                <a:gd name="connsiteY13" fmla="*/ 320029 h 323352"/>
                <a:gd name="connsiteX14" fmla="*/ 80364 w 170658"/>
                <a:gd name="connsiteY14" fmla="*/ 320568 h 323352"/>
                <a:gd name="connsiteX15" fmla="*/ 82071 w 170658"/>
                <a:gd name="connsiteY15" fmla="*/ 321107 h 323352"/>
                <a:gd name="connsiteX16" fmla="*/ 85933 w 170658"/>
                <a:gd name="connsiteY16" fmla="*/ 321107 h 323352"/>
                <a:gd name="connsiteX17" fmla="*/ 89795 w 170658"/>
                <a:gd name="connsiteY17" fmla="*/ 321107 h 323352"/>
                <a:gd name="connsiteX18" fmla="*/ 91592 w 170658"/>
                <a:gd name="connsiteY18" fmla="*/ 320568 h 323352"/>
                <a:gd name="connsiteX19" fmla="*/ 93478 w 170658"/>
                <a:gd name="connsiteY19" fmla="*/ 320029 h 323352"/>
                <a:gd name="connsiteX20" fmla="*/ 95454 w 170658"/>
                <a:gd name="connsiteY20" fmla="*/ 318951 h 323352"/>
                <a:gd name="connsiteX21" fmla="*/ 96891 w 170658"/>
                <a:gd name="connsiteY21" fmla="*/ 318233 h 323352"/>
                <a:gd name="connsiteX22" fmla="*/ 99855 w 170658"/>
                <a:gd name="connsiteY22" fmla="*/ 315718 h 323352"/>
                <a:gd name="connsiteX23" fmla="*/ 158598 w 170658"/>
                <a:gd name="connsiteY23" fmla="*/ 256796 h 323352"/>
                <a:gd name="connsiteX24" fmla="*/ 159583 w 170658"/>
                <a:gd name="connsiteY24" fmla="*/ 228997 h 323352"/>
                <a:gd name="connsiteX25" fmla="*/ 131782 w 170658"/>
                <a:gd name="connsiteY25" fmla="*/ 228008 h 323352"/>
                <a:gd name="connsiteX26" fmla="*/ 130753 w 170658"/>
                <a:gd name="connsiteY26" fmla="*/ 229041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0658" h="323352">
                  <a:moveTo>
                    <a:pt x="131023" y="228952"/>
                  </a:moveTo>
                  <a:lnTo>
                    <a:pt x="105604" y="254371"/>
                  </a:lnTo>
                  <a:lnTo>
                    <a:pt x="105604" y="26407"/>
                  </a:lnTo>
                  <a:cubicBezTo>
                    <a:pt x="105604" y="15539"/>
                    <a:pt x="96797" y="6737"/>
                    <a:pt x="85933" y="6737"/>
                  </a:cubicBezTo>
                  <a:cubicBezTo>
                    <a:pt x="75069" y="6737"/>
                    <a:pt x="66262" y="15539"/>
                    <a:pt x="66262" y="26407"/>
                  </a:cubicBezTo>
                  <a:lnTo>
                    <a:pt x="66262" y="254371"/>
                  </a:lnTo>
                  <a:lnTo>
                    <a:pt x="40843" y="228952"/>
                  </a:lnTo>
                  <a:cubicBezTo>
                    <a:pt x="33464" y="220976"/>
                    <a:pt x="21018" y="220499"/>
                    <a:pt x="13046" y="227874"/>
                  </a:cubicBezTo>
                  <a:cubicBezTo>
                    <a:pt x="5073" y="235257"/>
                    <a:pt x="4592" y="247697"/>
                    <a:pt x="11971" y="255673"/>
                  </a:cubicBezTo>
                  <a:cubicBezTo>
                    <a:pt x="12300" y="256032"/>
                    <a:pt x="12643" y="256374"/>
                    <a:pt x="12999" y="256706"/>
                  </a:cubicBezTo>
                  <a:lnTo>
                    <a:pt x="72011" y="315718"/>
                  </a:lnTo>
                  <a:cubicBezTo>
                    <a:pt x="72969" y="316625"/>
                    <a:pt x="73990" y="317469"/>
                    <a:pt x="75065" y="318233"/>
                  </a:cubicBezTo>
                  <a:lnTo>
                    <a:pt x="76412" y="318951"/>
                  </a:lnTo>
                  <a:lnTo>
                    <a:pt x="78478" y="320029"/>
                  </a:lnTo>
                  <a:cubicBezTo>
                    <a:pt x="79094" y="320254"/>
                    <a:pt x="79725" y="320434"/>
                    <a:pt x="80364" y="320568"/>
                  </a:cubicBezTo>
                  <a:lnTo>
                    <a:pt x="82071" y="321107"/>
                  </a:lnTo>
                  <a:cubicBezTo>
                    <a:pt x="83355" y="321233"/>
                    <a:pt x="84649" y="321233"/>
                    <a:pt x="85933" y="321107"/>
                  </a:cubicBezTo>
                  <a:cubicBezTo>
                    <a:pt x="87217" y="321242"/>
                    <a:pt x="88512" y="321242"/>
                    <a:pt x="89795" y="321107"/>
                  </a:cubicBezTo>
                  <a:cubicBezTo>
                    <a:pt x="90406" y="320972"/>
                    <a:pt x="91006" y="320793"/>
                    <a:pt x="91592" y="320568"/>
                  </a:cubicBezTo>
                  <a:cubicBezTo>
                    <a:pt x="92231" y="320434"/>
                    <a:pt x="92862" y="320254"/>
                    <a:pt x="93478" y="320029"/>
                  </a:cubicBezTo>
                  <a:lnTo>
                    <a:pt x="95454" y="318951"/>
                  </a:lnTo>
                  <a:lnTo>
                    <a:pt x="96891" y="318233"/>
                  </a:lnTo>
                  <a:cubicBezTo>
                    <a:pt x="97938" y="317469"/>
                    <a:pt x="98929" y="316625"/>
                    <a:pt x="99855" y="315718"/>
                  </a:cubicBezTo>
                  <a:lnTo>
                    <a:pt x="158598" y="256796"/>
                  </a:lnTo>
                  <a:cubicBezTo>
                    <a:pt x="166547" y="249395"/>
                    <a:pt x="166988" y="236945"/>
                    <a:pt x="159583" y="228997"/>
                  </a:cubicBezTo>
                  <a:cubicBezTo>
                    <a:pt x="152177" y="221048"/>
                    <a:pt x="139731" y="220607"/>
                    <a:pt x="131782" y="228008"/>
                  </a:cubicBezTo>
                  <a:cubicBezTo>
                    <a:pt x="131426" y="228341"/>
                    <a:pt x="131083" y="228682"/>
                    <a:pt x="130753" y="22904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474F0FA0-3C84-4C69-90EC-9BA25CB45AE2}"/>
              </a:ext>
            </a:extLst>
          </p:cNvPr>
          <p:cNvGrpSpPr/>
          <p:nvPr/>
        </p:nvGrpSpPr>
        <p:grpSpPr>
          <a:xfrm>
            <a:off x="891734" y="7440927"/>
            <a:ext cx="323891" cy="327431"/>
            <a:chOff x="891734" y="7440927"/>
            <a:chExt cx="323891" cy="327431"/>
          </a:xfrm>
        </p:grpSpPr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8F418598-0096-4432-9398-C3ACF1F50A00}"/>
                </a:ext>
              </a:extLst>
            </p:cNvPr>
            <p:cNvSpPr/>
            <p:nvPr/>
          </p:nvSpPr>
          <p:spPr>
            <a:xfrm>
              <a:off x="1035985" y="7556113"/>
              <a:ext cx="179640" cy="188622"/>
            </a:xfrm>
            <a:custGeom>
              <a:avLst/>
              <a:gdLst>
                <a:gd name="connsiteX0" fmla="*/ 120808 w 179640"/>
                <a:gd name="connsiteY0" fmla="*/ 6737 h 188622"/>
                <a:gd name="connsiteX1" fmla="*/ 116048 w 179640"/>
                <a:gd name="connsiteY1" fmla="*/ 11497 h 188622"/>
                <a:gd name="connsiteX2" fmla="*/ 90269 w 179640"/>
                <a:gd name="connsiteY2" fmla="*/ 37276 h 188622"/>
                <a:gd name="connsiteX3" fmla="*/ 6737 w 179640"/>
                <a:gd name="connsiteY3" fmla="*/ 120718 h 188622"/>
                <a:gd name="connsiteX4" fmla="*/ 118203 w 179640"/>
                <a:gd name="connsiteY4" fmla="*/ 120718 h 188622"/>
                <a:gd name="connsiteX5" fmla="*/ 118203 w 179640"/>
                <a:gd name="connsiteY5" fmla="*/ 52545 h 188622"/>
                <a:gd name="connsiteX6" fmla="*/ 137874 w 179640"/>
                <a:gd name="connsiteY6" fmla="*/ 97993 h 188622"/>
                <a:gd name="connsiteX7" fmla="*/ 137874 w 179640"/>
                <a:gd name="connsiteY7" fmla="*/ 166796 h 188622"/>
                <a:gd name="connsiteX8" fmla="*/ 157544 w 179640"/>
                <a:gd name="connsiteY8" fmla="*/ 186467 h 188622"/>
                <a:gd name="connsiteX9" fmla="*/ 177215 w 179640"/>
                <a:gd name="connsiteY9" fmla="*/ 166796 h 188622"/>
                <a:gd name="connsiteX10" fmla="*/ 177215 w 179640"/>
                <a:gd name="connsiteY10" fmla="*/ 97993 h 188622"/>
                <a:gd name="connsiteX11" fmla="*/ 120808 w 179640"/>
                <a:gd name="connsiteY11" fmla="*/ 6737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640" h="188622">
                  <a:moveTo>
                    <a:pt x="120808" y="6737"/>
                  </a:moveTo>
                  <a:lnTo>
                    <a:pt x="116048" y="11497"/>
                  </a:lnTo>
                  <a:lnTo>
                    <a:pt x="90269" y="37276"/>
                  </a:lnTo>
                  <a:lnTo>
                    <a:pt x="6737" y="120718"/>
                  </a:lnTo>
                  <a:lnTo>
                    <a:pt x="118203" y="120718"/>
                  </a:lnTo>
                  <a:lnTo>
                    <a:pt x="118203" y="52545"/>
                  </a:lnTo>
                  <a:cubicBezTo>
                    <a:pt x="130760" y="64320"/>
                    <a:pt x="137883" y="80775"/>
                    <a:pt x="137874" y="97993"/>
                  </a:cubicBezTo>
                  <a:lnTo>
                    <a:pt x="137874" y="166796"/>
                  </a:lnTo>
                  <a:cubicBezTo>
                    <a:pt x="137874" y="177664"/>
                    <a:pt x="146685" y="186467"/>
                    <a:pt x="157544" y="186467"/>
                  </a:cubicBezTo>
                  <a:cubicBezTo>
                    <a:pt x="168413" y="186467"/>
                    <a:pt x="177215" y="177664"/>
                    <a:pt x="177215" y="166796"/>
                  </a:cubicBezTo>
                  <a:lnTo>
                    <a:pt x="177215" y="97993"/>
                  </a:lnTo>
                  <a:cubicBezTo>
                    <a:pt x="177296" y="59326"/>
                    <a:pt x="155434" y="23955"/>
                    <a:pt x="120808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B13DF3AD-CE9E-4003-8B3A-973F03C53C51}"/>
                </a:ext>
              </a:extLst>
            </p:cNvPr>
            <p:cNvSpPr/>
            <p:nvPr/>
          </p:nvSpPr>
          <p:spPr>
            <a:xfrm>
              <a:off x="891734" y="7545873"/>
              <a:ext cx="242514" cy="98802"/>
            </a:xfrm>
            <a:custGeom>
              <a:avLst/>
              <a:gdLst>
                <a:gd name="connsiteX0" fmla="*/ 144431 w 242514"/>
                <a:gd name="connsiteY0" fmla="*/ 100599 h 98802"/>
                <a:gd name="connsiteX1" fmla="*/ 199131 w 242514"/>
                <a:gd name="connsiteY1" fmla="*/ 45898 h 98802"/>
                <a:gd name="connsiteX2" fmla="*/ 199131 w 242514"/>
                <a:gd name="connsiteY2" fmla="*/ 45898 h 98802"/>
                <a:gd name="connsiteX3" fmla="*/ 216197 w 242514"/>
                <a:gd name="connsiteY3" fmla="*/ 28832 h 98802"/>
                <a:gd name="connsiteX4" fmla="*/ 216197 w 242514"/>
                <a:gd name="connsiteY4" fmla="*/ 28832 h 98802"/>
                <a:gd name="connsiteX5" fmla="*/ 236766 w 242514"/>
                <a:gd name="connsiteY5" fmla="*/ 8264 h 98802"/>
                <a:gd name="connsiteX6" fmla="*/ 219700 w 242514"/>
                <a:gd name="connsiteY6" fmla="*/ 6737 h 98802"/>
                <a:gd name="connsiteX7" fmla="*/ 26407 w 242514"/>
                <a:gd name="connsiteY7" fmla="*/ 6737 h 98802"/>
                <a:gd name="connsiteX8" fmla="*/ 6737 w 242514"/>
                <a:gd name="connsiteY8" fmla="*/ 26407 h 98802"/>
                <a:gd name="connsiteX9" fmla="*/ 26407 w 242514"/>
                <a:gd name="connsiteY9" fmla="*/ 46078 h 98802"/>
                <a:gd name="connsiteX10" fmla="*/ 144431 w 242514"/>
                <a:gd name="connsiteY10" fmla="*/ 46078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514" h="98802">
                  <a:moveTo>
                    <a:pt x="144431" y="100599"/>
                  </a:moveTo>
                  <a:lnTo>
                    <a:pt x="199131" y="45898"/>
                  </a:lnTo>
                  <a:lnTo>
                    <a:pt x="199131" y="45898"/>
                  </a:lnTo>
                  <a:lnTo>
                    <a:pt x="216197" y="28832"/>
                  </a:lnTo>
                  <a:lnTo>
                    <a:pt x="216197" y="28832"/>
                  </a:lnTo>
                  <a:lnTo>
                    <a:pt x="236766" y="8264"/>
                  </a:lnTo>
                  <a:cubicBezTo>
                    <a:pt x="231134" y="7258"/>
                    <a:pt x="225421" y="6746"/>
                    <a:pt x="219700" y="6737"/>
                  </a:cubicBez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cubicBezTo>
                    <a:pt x="6737" y="37276"/>
                    <a:pt x="15539" y="46078"/>
                    <a:pt x="26407" y="46078"/>
                  </a:cubicBezTo>
                  <a:lnTo>
                    <a:pt x="144431" y="4607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506D1FB1-3ECE-4B58-B3A5-1AC124188324}"/>
                </a:ext>
              </a:extLst>
            </p:cNvPr>
            <p:cNvSpPr/>
            <p:nvPr/>
          </p:nvSpPr>
          <p:spPr>
            <a:xfrm>
              <a:off x="1029428" y="7696502"/>
              <a:ext cx="125748" cy="71856"/>
            </a:xfrm>
            <a:custGeom>
              <a:avLst/>
              <a:gdLst>
                <a:gd name="connsiteX0" fmla="*/ 6737 w 125748"/>
                <a:gd name="connsiteY0" fmla="*/ 6737 h 71856"/>
                <a:gd name="connsiteX1" fmla="*/ 124760 w 125748"/>
                <a:gd name="connsiteY1" fmla="*/ 6737 h 71856"/>
                <a:gd name="connsiteX2" fmla="*/ 124760 w 125748"/>
                <a:gd name="connsiteY2" fmla="*/ 65748 h 71856"/>
                <a:gd name="connsiteX3" fmla="*/ 6737 w 125748"/>
                <a:gd name="connsiteY3" fmla="*/ 6574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748" h="71856">
                  <a:moveTo>
                    <a:pt x="6737" y="6737"/>
                  </a:moveTo>
                  <a:lnTo>
                    <a:pt x="124760" y="6737"/>
                  </a:lnTo>
                  <a:lnTo>
                    <a:pt x="124760" y="65748"/>
                  </a:lnTo>
                  <a:lnTo>
                    <a:pt x="6737" y="6574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A0603F70-969F-41CF-9242-42809E83604E}"/>
                </a:ext>
              </a:extLst>
            </p:cNvPr>
            <p:cNvSpPr/>
            <p:nvPr/>
          </p:nvSpPr>
          <p:spPr>
            <a:xfrm>
              <a:off x="1042541" y="7480125"/>
              <a:ext cx="89820" cy="62874"/>
            </a:xfrm>
            <a:custGeom>
              <a:avLst/>
              <a:gdLst>
                <a:gd name="connsiteX0" fmla="*/ 49401 w 89820"/>
                <a:gd name="connsiteY0" fmla="*/ 59102 h 62874"/>
                <a:gd name="connsiteX1" fmla="*/ 91976 w 89820"/>
                <a:gd name="connsiteY1" fmla="*/ 16437 h 62874"/>
                <a:gd name="connsiteX2" fmla="*/ 90898 w 89820"/>
                <a:gd name="connsiteY2" fmla="*/ 6737 h 62874"/>
                <a:gd name="connsiteX3" fmla="*/ 7815 w 89820"/>
                <a:gd name="connsiteY3" fmla="*/ 6737 h 62874"/>
                <a:gd name="connsiteX4" fmla="*/ 6737 w 89820"/>
                <a:gd name="connsiteY4" fmla="*/ 16437 h 62874"/>
                <a:gd name="connsiteX5" fmla="*/ 49401 w 89820"/>
                <a:gd name="connsiteY5" fmla="*/ 59102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20" h="62874">
                  <a:moveTo>
                    <a:pt x="49401" y="59102"/>
                  </a:moveTo>
                  <a:cubicBezTo>
                    <a:pt x="72925" y="59057"/>
                    <a:pt x="91976" y="39961"/>
                    <a:pt x="91976" y="16437"/>
                  </a:cubicBezTo>
                  <a:cubicBezTo>
                    <a:pt x="91985" y="13177"/>
                    <a:pt x="91617" y="9916"/>
                    <a:pt x="90898" y="6737"/>
                  </a:cubicBezTo>
                  <a:lnTo>
                    <a:pt x="7815" y="6737"/>
                  </a:lnTo>
                  <a:cubicBezTo>
                    <a:pt x="7096" y="9916"/>
                    <a:pt x="6728" y="13177"/>
                    <a:pt x="6737" y="16437"/>
                  </a:cubicBezTo>
                  <a:cubicBezTo>
                    <a:pt x="6737" y="39997"/>
                    <a:pt x="25841" y="59102"/>
                    <a:pt x="49401" y="5910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28F4890-8B99-437A-B2CC-1AE27CA04941}"/>
                </a:ext>
              </a:extLst>
            </p:cNvPr>
            <p:cNvSpPr/>
            <p:nvPr/>
          </p:nvSpPr>
          <p:spPr>
            <a:xfrm>
              <a:off x="1042092" y="7440927"/>
              <a:ext cx="89820" cy="35928"/>
            </a:xfrm>
            <a:custGeom>
              <a:avLst/>
              <a:gdLst>
                <a:gd name="connsiteX0" fmla="*/ 16707 w 89820"/>
                <a:gd name="connsiteY0" fmla="*/ 32821 h 35928"/>
                <a:gd name="connsiteX1" fmla="*/ 82994 w 89820"/>
                <a:gd name="connsiteY1" fmla="*/ 32821 h 35928"/>
                <a:gd name="connsiteX2" fmla="*/ 91976 w 89820"/>
                <a:gd name="connsiteY2" fmla="*/ 23839 h 35928"/>
                <a:gd name="connsiteX3" fmla="*/ 91976 w 89820"/>
                <a:gd name="connsiteY3" fmla="*/ 15845 h 35928"/>
                <a:gd name="connsiteX4" fmla="*/ 83129 w 89820"/>
                <a:gd name="connsiteY4" fmla="*/ 6738 h 35928"/>
                <a:gd name="connsiteX5" fmla="*/ 81467 w 89820"/>
                <a:gd name="connsiteY5" fmla="*/ 6863 h 35928"/>
                <a:gd name="connsiteX6" fmla="*/ 15180 w 89820"/>
                <a:gd name="connsiteY6" fmla="*/ 13959 h 35928"/>
                <a:gd name="connsiteX7" fmla="*/ 6737 w 89820"/>
                <a:gd name="connsiteY7" fmla="*/ 22941 h 35928"/>
                <a:gd name="connsiteX8" fmla="*/ 6737 w 89820"/>
                <a:gd name="connsiteY8" fmla="*/ 23929 h 35928"/>
                <a:gd name="connsiteX9" fmla="*/ 15755 w 89820"/>
                <a:gd name="connsiteY9" fmla="*/ 32875 h 35928"/>
                <a:gd name="connsiteX10" fmla="*/ 16707 w 89820"/>
                <a:gd name="connsiteY10" fmla="*/ 32821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820" h="35928">
                  <a:moveTo>
                    <a:pt x="16707" y="32821"/>
                  </a:moveTo>
                  <a:lnTo>
                    <a:pt x="82994" y="32821"/>
                  </a:lnTo>
                  <a:cubicBezTo>
                    <a:pt x="87952" y="32821"/>
                    <a:pt x="91976" y="28797"/>
                    <a:pt x="91976" y="23839"/>
                  </a:cubicBezTo>
                  <a:lnTo>
                    <a:pt x="91976" y="15845"/>
                  </a:lnTo>
                  <a:cubicBezTo>
                    <a:pt x="92048" y="10887"/>
                    <a:pt x="88087" y="6810"/>
                    <a:pt x="83129" y="6738"/>
                  </a:cubicBezTo>
                  <a:cubicBezTo>
                    <a:pt x="82572" y="6728"/>
                    <a:pt x="82015" y="6773"/>
                    <a:pt x="81467" y="6863"/>
                  </a:cubicBezTo>
                  <a:lnTo>
                    <a:pt x="15180" y="13959"/>
                  </a:lnTo>
                  <a:cubicBezTo>
                    <a:pt x="10428" y="14247"/>
                    <a:pt x="6728" y="18181"/>
                    <a:pt x="6737" y="22941"/>
                  </a:cubicBezTo>
                  <a:lnTo>
                    <a:pt x="6737" y="23929"/>
                  </a:lnTo>
                  <a:cubicBezTo>
                    <a:pt x="6755" y="28887"/>
                    <a:pt x="10796" y="32893"/>
                    <a:pt x="15755" y="32875"/>
                  </a:cubicBezTo>
                  <a:cubicBezTo>
                    <a:pt x="16069" y="32875"/>
                    <a:pt x="16392" y="32857"/>
                    <a:pt x="16707" y="328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3" name="Freeform: Shape 592">
            <a:extLst>
              <a:ext uri="{FF2B5EF4-FFF2-40B4-BE49-F238E27FC236}">
                <a16:creationId xmlns:a16="http://schemas.microsoft.com/office/drawing/2014/main" id="{974A8319-68FB-4EE1-AB7F-DAA2DDF0B983}"/>
              </a:ext>
            </a:extLst>
          </p:cNvPr>
          <p:cNvSpPr/>
          <p:nvPr/>
        </p:nvSpPr>
        <p:spPr>
          <a:xfrm>
            <a:off x="1670358" y="7585033"/>
            <a:ext cx="323352" cy="179640"/>
          </a:xfrm>
          <a:custGeom>
            <a:avLst/>
            <a:gdLst>
              <a:gd name="connsiteX0" fmla="*/ 164128 w 323352"/>
              <a:gd name="connsiteY0" fmla="*/ 6738 h 179640"/>
              <a:gd name="connsiteX1" fmla="*/ 164128 w 323352"/>
              <a:gd name="connsiteY1" fmla="*/ 6738 h 179640"/>
              <a:gd name="connsiteX2" fmla="*/ 72870 w 323352"/>
              <a:gd name="connsiteY2" fmla="*/ 57846 h 179640"/>
              <a:gd name="connsiteX3" fmla="*/ 7661 w 323352"/>
              <a:gd name="connsiteY3" fmla="*/ 167427 h 179640"/>
              <a:gd name="connsiteX4" fmla="*/ 9871 w 323352"/>
              <a:gd name="connsiteY4" fmla="*/ 176301 h 179640"/>
              <a:gd name="connsiteX5" fmla="*/ 13499 w 323352"/>
              <a:gd name="connsiteY5" fmla="*/ 177217 h 179640"/>
              <a:gd name="connsiteX6" fmla="*/ 314666 w 323352"/>
              <a:gd name="connsiteY6" fmla="*/ 177217 h 179640"/>
              <a:gd name="connsiteX7" fmla="*/ 321447 w 323352"/>
              <a:gd name="connsiteY7" fmla="*/ 170894 h 179640"/>
              <a:gd name="connsiteX8" fmla="*/ 320594 w 323352"/>
              <a:gd name="connsiteY8" fmla="*/ 167427 h 179640"/>
              <a:gd name="connsiteX9" fmla="*/ 255385 w 323352"/>
              <a:gd name="connsiteY9" fmla="*/ 57846 h 179640"/>
              <a:gd name="connsiteX10" fmla="*/ 164128 w 323352"/>
              <a:gd name="connsiteY10" fmla="*/ 6738 h 17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352" h="179640">
                <a:moveTo>
                  <a:pt x="164128" y="6738"/>
                </a:moveTo>
                <a:lnTo>
                  <a:pt x="164128" y="6738"/>
                </a:lnTo>
                <a:cubicBezTo>
                  <a:pt x="126834" y="6514"/>
                  <a:pt x="92164" y="25924"/>
                  <a:pt x="72870" y="57846"/>
                </a:cubicBezTo>
                <a:lnTo>
                  <a:pt x="7661" y="167427"/>
                </a:lnTo>
                <a:cubicBezTo>
                  <a:pt x="5820" y="170490"/>
                  <a:pt x="6817" y="174460"/>
                  <a:pt x="9871" y="176301"/>
                </a:cubicBezTo>
                <a:cubicBezTo>
                  <a:pt x="10966" y="176957"/>
                  <a:pt x="12224" y="177271"/>
                  <a:pt x="13499" y="177217"/>
                </a:cubicBezTo>
                <a:lnTo>
                  <a:pt x="314666" y="177217"/>
                </a:lnTo>
                <a:cubicBezTo>
                  <a:pt x="318286" y="177343"/>
                  <a:pt x="321322" y="174513"/>
                  <a:pt x="321447" y="170894"/>
                </a:cubicBezTo>
                <a:cubicBezTo>
                  <a:pt x="321483" y="169682"/>
                  <a:pt x="321196" y="168478"/>
                  <a:pt x="320594" y="167427"/>
                </a:cubicBezTo>
                <a:lnTo>
                  <a:pt x="255385" y="57846"/>
                </a:lnTo>
                <a:cubicBezTo>
                  <a:pt x="236064" y="25951"/>
                  <a:pt x="201412" y="6550"/>
                  <a:pt x="164128" y="6738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76" name="Group 1175">
            <a:extLst>
              <a:ext uri="{FF2B5EF4-FFF2-40B4-BE49-F238E27FC236}">
                <a16:creationId xmlns:a16="http://schemas.microsoft.com/office/drawing/2014/main" id="{CD8171DF-A9CF-4C55-8CC6-4F5067D7D067}"/>
              </a:ext>
            </a:extLst>
          </p:cNvPr>
          <p:cNvGrpSpPr/>
          <p:nvPr/>
        </p:nvGrpSpPr>
        <p:grpSpPr>
          <a:xfrm>
            <a:off x="2099275" y="7440835"/>
            <a:ext cx="242514" cy="321594"/>
            <a:chOff x="2099275" y="7440835"/>
            <a:chExt cx="242514" cy="321594"/>
          </a:xfrm>
        </p:grpSpPr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0C4D154C-F3F0-4C79-A535-2334FF34FEB3}"/>
                </a:ext>
              </a:extLst>
            </p:cNvPr>
            <p:cNvSpPr/>
            <p:nvPr/>
          </p:nvSpPr>
          <p:spPr>
            <a:xfrm>
              <a:off x="2138733" y="7440835"/>
              <a:ext cx="161676" cy="71856"/>
            </a:xfrm>
            <a:custGeom>
              <a:avLst/>
              <a:gdLst>
                <a:gd name="connsiteX0" fmla="*/ 12907 w 161676"/>
                <a:gd name="connsiteY0" fmla="*/ 72254 h 71856"/>
                <a:gd name="connsiteX1" fmla="*/ 157158 w 161676"/>
                <a:gd name="connsiteY1" fmla="*/ 72254 h 71856"/>
                <a:gd name="connsiteX2" fmla="*/ 163669 w 161676"/>
                <a:gd name="connsiteY2" fmla="*/ 65652 h 71856"/>
                <a:gd name="connsiteX3" fmla="*/ 160571 w 161676"/>
                <a:gd name="connsiteY3" fmla="*/ 60128 h 71856"/>
                <a:gd name="connsiteX4" fmla="*/ 88715 w 161676"/>
                <a:gd name="connsiteY4" fmla="*/ 7673 h 71856"/>
                <a:gd name="connsiteX5" fmla="*/ 81709 w 161676"/>
                <a:gd name="connsiteY5" fmla="*/ 7673 h 71856"/>
                <a:gd name="connsiteX6" fmla="*/ 9853 w 161676"/>
                <a:gd name="connsiteY6" fmla="*/ 60128 h 71856"/>
                <a:gd name="connsiteX7" fmla="*/ 7715 w 161676"/>
                <a:gd name="connsiteY7" fmla="*/ 69155 h 71856"/>
                <a:gd name="connsiteX8" fmla="*/ 12907 w 161676"/>
                <a:gd name="connsiteY8" fmla="*/ 72254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676" h="71856">
                  <a:moveTo>
                    <a:pt x="12907" y="72254"/>
                  </a:moveTo>
                  <a:lnTo>
                    <a:pt x="157158" y="72254"/>
                  </a:lnTo>
                  <a:cubicBezTo>
                    <a:pt x="160777" y="72226"/>
                    <a:pt x="163697" y="69271"/>
                    <a:pt x="163669" y="65652"/>
                  </a:cubicBezTo>
                  <a:cubicBezTo>
                    <a:pt x="163652" y="63397"/>
                    <a:pt x="162484" y="61314"/>
                    <a:pt x="160571" y="60128"/>
                  </a:cubicBezTo>
                  <a:lnTo>
                    <a:pt x="88715" y="7673"/>
                  </a:lnTo>
                  <a:cubicBezTo>
                    <a:pt x="86550" y="6424"/>
                    <a:pt x="83873" y="6424"/>
                    <a:pt x="81709" y="7673"/>
                  </a:cubicBezTo>
                  <a:lnTo>
                    <a:pt x="9853" y="60128"/>
                  </a:lnTo>
                  <a:cubicBezTo>
                    <a:pt x="6772" y="62032"/>
                    <a:pt x="5811" y="66065"/>
                    <a:pt x="7715" y="69155"/>
                  </a:cubicBezTo>
                  <a:cubicBezTo>
                    <a:pt x="8838" y="70969"/>
                    <a:pt x="10778" y="72128"/>
                    <a:pt x="12907" y="722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2C9E381-C85E-498C-A872-4D7DE3B607D4}"/>
                </a:ext>
              </a:extLst>
            </p:cNvPr>
            <p:cNvSpPr/>
            <p:nvPr/>
          </p:nvSpPr>
          <p:spPr>
            <a:xfrm>
              <a:off x="2099275" y="7519915"/>
              <a:ext cx="242514" cy="242514"/>
            </a:xfrm>
            <a:custGeom>
              <a:avLst/>
              <a:gdLst>
                <a:gd name="connsiteX0" fmla="*/ 229401 w 242514"/>
                <a:gd name="connsiteY0" fmla="*/ 216108 h 242514"/>
                <a:gd name="connsiteX1" fmla="*/ 205329 w 242514"/>
                <a:gd name="connsiteY1" fmla="*/ 216108 h 242514"/>
                <a:gd name="connsiteX2" fmla="*/ 180987 w 242514"/>
                <a:gd name="connsiteY2" fmla="*/ 78862 h 242514"/>
                <a:gd name="connsiteX3" fmla="*/ 182874 w 242514"/>
                <a:gd name="connsiteY3" fmla="*/ 78862 h 242514"/>
                <a:gd name="connsiteX4" fmla="*/ 196616 w 242514"/>
                <a:gd name="connsiteY4" fmla="*/ 65120 h 242514"/>
                <a:gd name="connsiteX5" fmla="*/ 196616 w 242514"/>
                <a:gd name="connsiteY5" fmla="*/ 6737 h 242514"/>
                <a:gd name="connsiteX6" fmla="*/ 52365 w 242514"/>
                <a:gd name="connsiteY6" fmla="*/ 6737 h 242514"/>
                <a:gd name="connsiteX7" fmla="*/ 52365 w 242514"/>
                <a:gd name="connsiteY7" fmla="*/ 65120 h 242514"/>
                <a:gd name="connsiteX8" fmla="*/ 66108 w 242514"/>
                <a:gd name="connsiteY8" fmla="*/ 78862 h 242514"/>
                <a:gd name="connsiteX9" fmla="*/ 67545 w 242514"/>
                <a:gd name="connsiteY9" fmla="*/ 78862 h 242514"/>
                <a:gd name="connsiteX10" fmla="*/ 43293 w 242514"/>
                <a:gd name="connsiteY10" fmla="*/ 216557 h 242514"/>
                <a:gd name="connsiteX11" fmla="*/ 19581 w 242514"/>
                <a:gd name="connsiteY11" fmla="*/ 216557 h 242514"/>
                <a:gd name="connsiteX12" fmla="*/ 10599 w 242514"/>
                <a:gd name="connsiteY12" fmla="*/ 220419 h 242514"/>
                <a:gd name="connsiteX13" fmla="*/ 6737 w 242514"/>
                <a:gd name="connsiteY13" fmla="*/ 229401 h 242514"/>
                <a:gd name="connsiteX14" fmla="*/ 19850 w 242514"/>
                <a:gd name="connsiteY14" fmla="*/ 242514 h 242514"/>
                <a:gd name="connsiteX15" fmla="*/ 229670 w 242514"/>
                <a:gd name="connsiteY15" fmla="*/ 242514 h 242514"/>
                <a:gd name="connsiteX16" fmla="*/ 238652 w 242514"/>
                <a:gd name="connsiteY16" fmla="*/ 238652 h 242514"/>
                <a:gd name="connsiteX17" fmla="*/ 242514 w 242514"/>
                <a:gd name="connsiteY17" fmla="*/ 229670 h 242514"/>
                <a:gd name="connsiteX18" fmla="*/ 229679 w 242514"/>
                <a:gd name="connsiteY18" fmla="*/ 216116 h 242514"/>
                <a:gd name="connsiteX19" fmla="*/ 229401 w 242514"/>
                <a:gd name="connsiteY19" fmla="*/ 216108 h 242514"/>
                <a:gd name="connsiteX20" fmla="*/ 124491 w 242514"/>
                <a:gd name="connsiteY20" fmla="*/ 172365 h 242514"/>
                <a:gd name="connsiteX21" fmla="*/ 168323 w 242514"/>
                <a:gd name="connsiteY21" fmla="*/ 216108 h 242514"/>
                <a:gd name="connsiteX22" fmla="*/ 80658 w 242514"/>
                <a:gd name="connsiteY22" fmla="*/ 216108 h 242514"/>
                <a:gd name="connsiteX23" fmla="*/ 75539 w 242514"/>
                <a:gd name="connsiteY23" fmla="*/ 184311 h 242514"/>
                <a:gd name="connsiteX24" fmla="*/ 84521 w 242514"/>
                <a:gd name="connsiteY24" fmla="*/ 132485 h 242514"/>
                <a:gd name="connsiteX25" fmla="*/ 105808 w 242514"/>
                <a:gd name="connsiteY25" fmla="*/ 153862 h 242514"/>
                <a:gd name="connsiteX26" fmla="*/ 172993 w 242514"/>
                <a:gd name="connsiteY26" fmla="*/ 184311 h 242514"/>
                <a:gd name="connsiteX27" fmla="*/ 142994 w 242514"/>
                <a:gd name="connsiteY27" fmla="*/ 154311 h 242514"/>
                <a:gd name="connsiteX28" fmla="*/ 164191 w 242514"/>
                <a:gd name="connsiteY28" fmla="*/ 132754 h 242514"/>
                <a:gd name="connsiteX29" fmla="*/ 81826 w 242514"/>
                <a:gd name="connsiteY29" fmla="*/ 32964 h 242514"/>
                <a:gd name="connsiteX30" fmla="*/ 167065 w 242514"/>
                <a:gd name="connsiteY30" fmla="*/ 32964 h 242514"/>
                <a:gd name="connsiteX31" fmla="*/ 177844 w 242514"/>
                <a:gd name="connsiteY31" fmla="*/ 41856 h 242514"/>
                <a:gd name="connsiteX32" fmla="*/ 168952 w 242514"/>
                <a:gd name="connsiteY32" fmla="*/ 52635 h 242514"/>
                <a:gd name="connsiteX33" fmla="*/ 167065 w 242514"/>
                <a:gd name="connsiteY33" fmla="*/ 52635 h 242514"/>
                <a:gd name="connsiteX34" fmla="*/ 81826 w 242514"/>
                <a:gd name="connsiteY34" fmla="*/ 52635 h 242514"/>
                <a:gd name="connsiteX35" fmla="*/ 72934 w 242514"/>
                <a:gd name="connsiteY35" fmla="*/ 41856 h 242514"/>
                <a:gd name="connsiteX36" fmla="*/ 81826 w 242514"/>
                <a:gd name="connsiteY36" fmla="*/ 32964 h 242514"/>
                <a:gd name="connsiteX37" fmla="*/ 154401 w 242514"/>
                <a:gd name="connsiteY37" fmla="*/ 78862 h 242514"/>
                <a:gd name="connsiteX38" fmla="*/ 158443 w 242514"/>
                <a:gd name="connsiteY38" fmla="*/ 101856 h 242514"/>
                <a:gd name="connsiteX39" fmla="*/ 124491 w 242514"/>
                <a:gd name="connsiteY39" fmla="*/ 135808 h 242514"/>
                <a:gd name="connsiteX40" fmla="*/ 90179 w 242514"/>
                <a:gd name="connsiteY40" fmla="*/ 101497 h 242514"/>
                <a:gd name="connsiteX41" fmla="*/ 94221 w 242514"/>
                <a:gd name="connsiteY41" fmla="*/ 78862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2514" h="242514">
                  <a:moveTo>
                    <a:pt x="229401" y="216108"/>
                  </a:moveTo>
                  <a:lnTo>
                    <a:pt x="205329" y="216108"/>
                  </a:lnTo>
                  <a:lnTo>
                    <a:pt x="180987" y="78862"/>
                  </a:lnTo>
                  <a:lnTo>
                    <a:pt x="182874" y="78862"/>
                  </a:lnTo>
                  <a:cubicBezTo>
                    <a:pt x="190463" y="78862"/>
                    <a:pt x="196616" y="72710"/>
                    <a:pt x="196616" y="65120"/>
                  </a:cubicBezTo>
                  <a:lnTo>
                    <a:pt x="196616" y="6737"/>
                  </a:lnTo>
                  <a:lnTo>
                    <a:pt x="52365" y="6737"/>
                  </a:lnTo>
                  <a:lnTo>
                    <a:pt x="52365" y="65120"/>
                  </a:lnTo>
                  <a:cubicBezTo>
                    <a:pt x="52365" y="72710"/>
                    <a:pt x="58518" y="78862"/>
                    <a:pt x="66108" y="78862"/>
                  </a:cubicBezTo>
                  <a:lnTo>
                    <a:pt x="67545" y="78862"/>
                  </a:lnTo>
                  <a:lnTo>
                    <a:pt x="43293" y="216557"/>
                  </a:lnTo>
                  <a:lnTo>
                    <a:pt x="19581" y="216557"/>
                  </a:lnTo>
                  <a:cubicBezTo>
                    <a:pt x="16195" y="216610"/>
                    <a:pt x="12970" y="217994"/>
                    <a:pt x="10599" y="220419"/>
                  </a:cubicBezTo>
                  <a:cubicBezTo>
                    <a:pt x="8183" y="222790"/>
                    <a:pt x="6799" y="226014"/>
                    <a:pt x="6737" y="229401"/>
                  </a:cubicBezTo>
                  <a:cubicBezTo>
                    <a:pt x="6737" y="236640"/>
                    <a:pt x="12611" y="242514"/>
                    <a:pt x="19850" y="242514"/>
                  </a:cubicBezTo>
                  <a:lnTo>
                    <a:pt x="229670" y="242514"/>
                  </a:lnTo>
                  <a:cubicBezTo>
                    <a:pt x="233056" y="242460"/>
                    <a:pt x="236281" y="241077"/>
                    <a:pt x="238652" y="238652"/>
                  </a:cubicBezTo>
                  <a:cubicBezTo>
                    <a:pt x="241086" y="236299"/>
                    <a:pt x="242478" y="233056"/>
                    <a:pt x="242514" y="229670"/>
                  </a:cubicBezTo>
                  <a:cubicBezTo>
                    <a:pt x="242712" y="222377"/>
                    <a:pt x="236963" y="216314"/>
                    <a:pt x="229679" y="216116"/>
                  </a:cubicBezTo>
                  <a:cubicBezTo>
                    <a:pt x="229580" y="216108"/>
                    <a:pt x="229490" y="216108"/>
                    <a:pt x="229401" y="216108"/>
                  </a:cubicBezTo>
                  <a:close/>
                  <a:moveTo>
                    <a:pt x="124491" y="172365"/>
                  </a:moveTo>
                  <a:lnTo>
                    <a:pt x="168323" y="216108"/>
                  </a:lnTo>
                  <a:lnTo>
                    <a:pt x="80658" y="216108"/>
                  </a:lnTo>
                  <a:close/>
                  <a:moveTo>
                    <a:pt x="75539" y="184311"/>
                  </a:moveTo>
                  <a:lnTo>
                    <a:pt x="84521" y="132485"/>
                  </a:lnTo>
                  <a:lnTo>
                    <a:pt x="105808" y="153862"/>
                  </a:lnTo>
                  <a:close/>
                  <a:moveTo>
                    <a:pt x="172993" y="184311"/>
                  </a:moveTo>
                  <a:lnTo>
                    <a:pt x="142994" y="154311"/>
                  </a:lnTo>
                  <a:lnTo>
                    <a:pt x="164191" y="132754"/>
                  </a:lnTo>
                  <a:close/>
                  <a:moveTo>
                    <a:pt x="81826" y="32964"/>
                  </a:moveTo>
                  <a:lnTo>
                    <a:pt x="167065" y="32964"/>
                  </a:lnTo>
                  <a:cubicBezTo>
                    <a:pt x="172499" y="32443"/>
                    <a:pt x="177323" y="36431"/>
                    <a:pt x="177844" y="41856"/>
                  </a:cubicBezTo>
                  <a:cubicBezTo>
                    <a:pt x="178365" y="47290"/>
                    <a:pt x="174377" y="52114"/>
                    <a:pt x="168952" y="52635"/>
                  </a:cubicBezTo>
                  <a:cubicBezTo>
                    <a:pt x="168323" y="52697"/>
                    <a:pt x="167694" y="52697"/>
                    <a:pt x="167065" y="52635"/>
                  </a:cubicBezTo>
                  <a:lnTo>
                    <a:pt x="81826" y="52635"/>
                  </a:lnTo>
                  <a:cubicBezTo>
                    <a:pt x="76392" y="52114"/>
                    <a:pt x="72413" y="47290"/>
                    <a:pt x="72934" y="41856"/>
                  </a:cubicBezTo>
                  <a:cubicBezTo>
                    <a:pt x="73383" y="37150"/>
                    <a:pt x="77110" y="33413"/>
                    <a:pt x="81826" y="32964"/>
                  </a:cubicBezTo>
                  <a:close/>
                  <a:moveTo>
                    <a:pt x="154401" y="78862"/>
                  </a:moveTo>
                  <a:lnTo>
                    <a:pt x="158443" y="101856"/>
                  </a:lnTo>
                  <a:lnTo>
                    <a:pt x="124491" y="135808"/>
                  </a:lnTo>
                  <a:lnTo>
                    <a:pt x="90179" y="101497"/>
                  </a:lnTo>
                  <a:lnTo>
                    <a:pt x="94221" y="78862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499EC61D-87C6-4D10-900F-6076297C5DF4}"/>
              </a:ext>
            </a:extLst>
          </p:cNvPr>
          <p:cNvGrpSpPr/>
          <p:nvPr/>
        </p:nvGrpSpPr>
        <p:grpSpPr>
          <a:xfrm>
            <a:off x="2448944" y="7585252"/>
            <a:ext cx="323352" cy="175830"/>
            <a:chOff x="2448944" y="7585252"/>
            <a:chExt cx="323352" cy="175830"/>
          </a:xfrm>
        </p:grpSpPr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690085CB-CFEB-41D6-8B35-B04B3FEAE0C6}"/>
                </a:ext>
              </a:extLst>
            </p:cNvPr>
            <p:cNvSpPr/>
            <p:nvPr/>
          </p:nvSpPr>
          <p:spPr>
            <a:xfrm>
              <a:off x="2448944" y="7716172"/>
              <a:ext cx="323352" cy="44910"/>
            </a:xfrm>
            <a:custGeom>
              <a:avLst/>
              <a:gdLst>
                <a:gd name="connsiteX0" fmla="*/ 301796 w 323352"/>
                <a:gd name="connsiteY0" fmla="*/ 6737 h 44910"/>
                <a:gd name="connsiteX1" fmla="*/ 26407 w 323352"/>
                <a:gd name="connsiteY1" fmla="*/ 6737 h 44910"/>
                <a:gd name="connsiteX2" fmla="*/ 6737 w 323352"/>
                <a:gd name="connsiteY2" fmla="*/ 26407 h 44910"/>
                <a:gd name="connsiteX3" fmla="*/ 26407 w 323352"/>
                <a:gd name="connsiteY3" fmla="*/ 46078 h 44910"/>
                <a:gd name="connsiteX4" fmla="*/ 301796 w 323352"/>
                <a:gd name="connsiteY4" fmla="*/ 46078 h 44910"/>
                <a:gd name="connsiteX5" fmla="*/ 321466 w 323352"/>
                <a:gd name="connsiteY5" fmla="*/ 26407 h 44910"/>
                <a:gd name="connsiteX6" fmla="*/ 301796 w 323352"/>
                <a:gd name="connsiteY6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44910">
                  <a:moveTo>
                    <a:pt x="301796" y="6737"/>
                  </a:move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cubicBezTo>
                    <a:pt x="6737" y="37275"/>
                    <a:pt x="15539" y="46078"/>
                    <a:pt x="26407" y="46078"/>
                  </a:cubicBezTo>
                  <a:lnTo>
                    <a:pt x="301796" y="46078"/>
                  </a:lnTo>
                  <a:cubicBezTo>
                    <a:pt x="312664" y="46078"/>
                    <a:pt x="321466" y="37275"/>
                    <a:pt x="321466" y="26407"/>
                  </a:cubicBezTo>
                  <a:cubicBezTo>
                    <a:pt x="321466" y="15539"/>
                    <a:pt x="312664" y="6737"/>
                    <a:pt x="30179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594A5267-D805-4413-AAA8-E88E5B31745B}"/>
                </a:ext>
              </a:extLst>
            </p:cNvPr>
            <p:cNvSpPr/>
            <p:nvPr/>
          </p:nvSpPr>
          <p:spPr>
            <a:xfrm>
              <a:off x="2468593" y="7585252"/>
              <a:ext cx="287424" cy="116766"/>
            </a:xfrm>
            <a:custGeom>
              <a:avLst/>
              <a:gdLst>
                <a:gd name="connsiteX0" fmla="*/ 85441 w 287424"/>
                <a:gd name="connsiteY0" fmla="*/ 117986 h 116766"/>
                <a:gd name="connsiteX1" fmla="*/ 282147 w 287424"/>
                <a:gd name="connsiteY1" fmla="*/ 117986 h 116766"/>
                <a:gd name="connsiteX2" fmla="*/ 214512 w 287424"/>
                <a:gd name="connsiteY2" fmla="*/ 9483 h 116766"/>
                <a:gd name="connsiteX3" fmla="*/ 206186 w 287424"/>
                <a:gd name="connsiteY3" fmla="*/ 7705 h 116766"/>
                <a:gd name="connsiteX4" fmla="*/ 203464 w 287424"/>
                <a:gd name="connsiteY4" fmla="*/ 13255 h 116766"/>
                <a:gd name="connsiteX5" fmla="*/ 203464 w 287424"/>
                <a:gd name="connsiteY5" fmla="*/ 98315 h 116766"/>
                <a:gd name="connsiteX6" fmla="*/ 148944 w 287424"/>
                <a:gd name="connsiteY6" fmla="*/ 9483 h 116766"/>
                <a:gd name="connsiteX7" fmla="*/ 140617 w 287424"/>
                <a:gd name="connsiteY7" fmla="*/ 7705 h 116766"/>
                <a:gd name="connsiteX8" fmla="*/ 137896 w 287424"/>
                <a:gd name="connsiteY8" fmla="*/ 13255 h 116766"/>
                <a:gd name="connsiteX9" fmla="*/ 137896 w 287424"/>
                <a:gd name="connsiteY9" fmla="*/ 98315 h 116766"/>
                <a:gd name="connsiteX10" fmla="*/ 83375 w 287424"/>
                <a:gd name="connsiteY10" fmla="*/ 9483 h 116766"/>
                <a:gd name="connsiteX11" fmla="*/ 75048 w 287424"/>
                <a:gd name="connsiteY11" fmla="*/ 7705 h 116766"/>
                <a:gd name="connsiteX12" fmla="*/ 72327 w 287424"/>
                <a:gd name="connsiteY12" fmla="*/ 13255 h 116766"/>
                <a:gd name="connsiteX13" fmla="*/ 72327 w 287424"/>
                <a:gd name="connsiteY13" fmla="*/ 98315 h 116766"/>
                <a:gd name="connsiteX14" fmla="*/ 17806 w 287424"/>
                <a:gd name="connsiteY14" fmla="*/ 9483 h 116766"/>
                <a:gd name="connsiteX15" fmla="*/ 9480 w 287424"/>
                <a:gd name="connsiteY15" fmla="*/ 7705 h 116766"/>
                <a:gd name="connsiteX16" fmla="*/ 6758 w 287424"/>
                <a:gd name="connsiteY16" fmla="*/ 13255 h 116766"/>
                <a:gd name="connsiteX17" fmla="*/ 6758 w 287424"/>
                <a:gd name="connsiteY17" fmla="*/ 117986 h 116766"/>
                <a:gd name="connsiteX18" fmla="*/ 85441 w 287424"/>
                <a:gd name="connsiteY18" fmla="*/ 117986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7424" h="116766">
                  <a:moveTo>
                    <a:pt x="85441" y="117986"/>
                  </a:moveTo>
                  <a:lnTo>
                    <a:pt x="282147" y="117986"/>
                  </a:lnTo>
                  <a:lnTo>
                    <a:pt x="214512" y="9483"/>
                  </a:lnTo>
                  <a:cubicBezTo>
                    <a:pt x="212707" y="6690"/>
                    <a:pt x="208979" y="5899"/>
                    <a:pt x="206186" y="7705"/>
                  </a:cubicBezTo>
                  <a:cubicBezTo>
                    <a:pt x="204326" y="8909"/>
                    <a:pt x="203276" y="11046"/>
                    <a:pt x="203464" y="13255"/>
                  </a:cubicBezTo>
                  <a:lnTo>
                    <a:pt x="203464" y="98315"/>
                  </a:lnTo>
                  <a:lnTo>
                    <a:pt x="148944" y="9483"/>
                  </a:lnTo>
                  <a:cubicBezTo>
                    <a:pt x="147138" y="6690"/>
                    <a:pt x="143410" y="5899"/>
                    <a:pt x="140617" y="7705"/>
                  </a:cubicBezTo>
                  <a:cubicBezTo>
                    <a:pt x="138758" y="8909"/>
                    <a:pt x="137707" y="11046"/>
                    <a:pt x="137896" y="13255"/>
                  </a:cubicBezTo>
                  <a:lnTo>
                    <a:pt x="137896" y="98315"/>
                  </a:lnTo>
                  <a:lnTo>
                    <a:pt x="83375" y="9483"/>
                  </a:lnTo>
                  <a:cubicBezTo>
                    <a:pt x="81569" y="6690"/>
                    <a:pt x="77842" y="5899"/>
                    <a:pt x="75048" y="7705"/>
                  </a:cubicBezTo>
                  <a:cubicBezTo>
                    <a:pt x="73189" y="8909"/>
                    <a:pt x="72138" y="11046"/>
                    <a:pt x="72327" y="13255"/>
                  </a:cubicBezTo>
                  <a:lnTo>
                    <a:pt x="72327" y="98315"/>
                  </a:lnTo>
                  <a:lnTo>
                    <a:pt x="17806" y="9483"/>
                  </a:lnTo>
                  <a:cubicBezTo>
                    <a:pt x="16001" y="6690"/>
                    <a:pt x="12273" y="5899"/>
                    <a:pt x="9480" y="7705"/>
                  </a:cubicBezTo>
                  <a:cubicBezTo>
                    <a:pt x="7621" y="8909"/>
                    <a:pt x="6570" y="11046"/>
                    <a:pt x="6758" y="13255"/>
                  </a:cubicBezTo>
                  <a:lnTo>
                    <a:pt x="6758" y="117986"/>
                  </a:lnTo>
                  <a:lnTo>
                    <a:pt x="85441" y="11798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0E53C5F2-8137-4A27-AC51-07521ABC699E}"/>
              </a:ext>
            </a:extLst>
          </p:cNvPr>
          <p:cNvGrpSpPr/>
          <p:nvPr/>
        </p:nvGrpSpPr>
        <p:grpSpPr>
          <a:xfrm>
            <a:off x="2837865" y="7506353"/>
            <a:ext cx="323352" cy="206586"/>
            <a:chOff x="2837865" y="7506353"/>
            <a:chExt cx="323352" cy="206586"/>
          </a:xfrm>
        </p:grpSpPr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5DAC22E0-179F-44F6-94B0-DAE43ACB8873}"/>
                </a:ext>
              </a:extLst>
            </p:cNvPr>
            <p:cNvSpPr/>
            <p:nvPr/>
          </p:nvSpPr>
          <p:spPr>
            <a:xfrm>
              <a:off x="3107325" y="7506353"/>
              <a:ext cx="53892" cy="206586"/>
            </a:xfrm>
            <a:custGeom>
              <a:avLst/>
              <a:gdLst>
                <a:gd name="connsiteX0" fmla="*/ 48503 w 53892"/>
                <a:gd name="connsiteY0" fmla="*/ 10599 h 206586"/>
                <a:gd name="connsiteX1" fmla="*/ 39521 w 53892"/>
                <a:gd name="connsiteY1" fmla="*/ 6737 h 206586"/>
                <a:gd name="connsiteX2" fmla="*/ 26407 w 53892"/>
                <a:gd name="connsiteY2" fmla="*/ 19850 h 206586"/>
                <a:gd name="connsiteX3" fmla="*/ 26407 w 53892"/>
                <a:gd name="connsiteY3" fmla="*/ 59191 h 206586"/>
                <a:gd name="connsiteX4" fmla="*/ 6737 w 53892"/>
                <a:gd name="connsiteY4" fmla="*/ 98532 h 206586"/>
                <a:gd name="connsiteX5" fmla="*/ 26407 w 53892"/>
                <a:gd name="connsiteY5" fmla="*/ 98532 h 206586"/>
                <a:gd name="connsiteX6" fmla="*/ 26407 w 53892"/>
                <a:gd name="connsiteY6" fmla="*/ 190329 h 206586"/>
                <a:gd name="connsiteX7" fmla="*/ 39521 w 53892"/>
                <a:gd name="connsiteY7" fmla="*/ 203442 h 206586"/>
                <a:gd name="connsiteX8" fmla="*/ 52634 w 53892"/>
                <a:gd name="connsiteY8" fmla="*/ 190329 h 206586"/>
                <a:gd name="connsiteX9" fmla="*/ 52634 w 53892"/>
                <a:gd name="connsiteY9" fmla="*/ 19671 h 206586"/>
                <a:gd name="connsiteX10" fmla="*/ 48503 w 53892"/>
                <a:gd name="connsiteY10" fmla="*/ 10599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892" h="206586">
                  <a:moveTo>
                    <a:pt x="48503" y="10599"/>
                  </a:moveTo>
                  <a:cubicBezTo>
                    <a:pt x="46131" y="8173"/>
                    <a:pt x="42907" y="6790"/>
                    <a:pt x="39521" y="6737"/>
                  </a:cubicBezTo>
                  <a:cubicBezTo>
                    <a:pt x="32299" y="6781"/>
                    <a:pt x="26452" y="12629"/>
                    <a:pt x="26407" y="19850"/>
                  </a:cubicBezTo>
                  <a:lnTo>
                    <a:pt x="26407" y="59191"/>
                  </a:lnTo>
                  <a:lnTo>
                    <a:pt x="6737" y="98532"/>
                  </a:lnTo>
                  <a:lnTo>
                    <a:pt x="26407" y="98532"/>
                  </a:lnTo>
                  <a:lnTo>
                    <a:pt x="26407" y="190329"/>
                  </a:lnTo>
                  <a:cubicBezTo>
                    <a:pt x="26407" y="197568"/>
                    <a:pt x="32281" y="203442"/>
                    <a:pt x="39521" y="203442"/>
                  </a:cubicBezTo>
                  <a:cubicBezTo>
                    <a:pt x="46760" y="203442"/>
                    <a:pt x="52634" y="197568"/>
                    <a:pt x="52634" y="190329"/>
                  </a:cubicBezTo>
                  <a:lnTo>
                    <a:pt x="52634" y="19671"/>
                  </a:lnTo>
                  <a:cubicBezTo>
                    <a:pt x="52527" y="16212"/>
                    <a:pt x="51036" y="12952"/>
                    <a:pt x="48503" y="1059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4D4A5D8D-486C-4345-884B-3BD5A7876446}"/>
                </a:ext>
              </a:extLst>
            </p:cNvPr>
            <p:cNvSpPr/>
            <p:nvPr/>
          </p:nvSpPr>
          <p:spPr>
            <a:xfrm>
              <a:off x="2837865" y="7506353"/>
              <a:ext cx="71856" cy="206586"/>
            </a:xfrm>
            <a:custGeom>
              <a:avLst/>
              <a:gdLst>
                <a:gd name="connsiteX0" fmla="*/ 72305 w 71856"/>
                <a:gd name="connsiteY0" fmla="*/ 32964 h 206586"/>
                <a:gd name="connsiteX1" fmla="*/ 46077 w 71856"/>
                <a:gd name="connsiteY1" fmla="*/ 32964 h 206586"/>
                <a:gd name="connsiteX2" fmla="*/ 32964 w 71856"/>
                <a:gd name="connsiteY2" fmla="*/ 59191 h 206586"/>
                <a:gd name="connsiteX3" fmla="*/ 32964 w 71856"/>
                <a:gd name="connsiteY3" fmla="*/ 19850 h 206586"/>
                <a:gd name="connsiteX4" fmla="*/ 19850 w 71856"/>
                <a:gd name="connsiteY4" fmla="*/ 6737 h 206586"/>
                <a:gd name="connsiteX5" fmla="*/ 6737 w 71856"/>
                <a:gd name="connsiteY5" fmla="*/ 19850 h 206586"/>
                <a:gd name="connsiteX6" fmla="*/ 6737 w 71856"/>
                <a:gd name="connsiteY6" fmla="*/ 190508 h 206586"/>
                <a:gd name="connsiteX7" fmla="*/ 19850 w 71856"/>
                <a:gd name="connsiteY7" fmla="*/ 203622 h 206586"/>
                <a:gd name="connsiteX8" fmla="*/ 32964 w 71856"/>
                <a:gd name="connsiteY8" fmla="*/ 190508 h 206586"/>
                <a:gd name="connsiteX9" fmla="*/ 32964 w 71856"/>
                <a:gd name="connsiteY9" fmla="*/ 98532 h 206586"/>
                <a:gd name="connsiteX10" fmla="*/ 39521 w 71856"/>
                <a:gd name="connsiteY10" fmla="*/ 98532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56" h="206586">
                  <a:moveTo>
                    <a:pt x="72305" y="32964"/>
                  </a:moveTo>
                  <a:lnTo>
                    <a:pt x="46077" y="32964"/>
                  </a:lnTo>
                  <a:lnTo>
                    <a:pt x="32964" y="59191"/>
                  </a:lnTo>
                  <a:lnTo>
                    <a:pt x="32964" y="19850"/>
                  </a:lnTo>
                  <a:cubicBezTo>
                    <a:pt x="32964" y="12611"/>
                    <a:pt x="27090" y="6737"/>
                    <a:pt x="19850" y="6737"/>
                  </a:cubicBezTo>
                  <a:cubicBezTo>
                    <a:pt x="12611" y="6737"/>
                    <a:pt x="6737" y="12611"/>
                    <a:pt x="6737" y="19850"/>
                  </a:cubicBezTo>
                  <a:lnTo>
                    <a:pt x="6737" y="190508"/>
                  </a:lnTo>
                  <a:cubicBezTo>
                    <a:pt x="6737" y="197748"/>
                    <a:pt x="12611" y="203622"/>
                    <a:pt x="19850" y="203622"/>
                  </a:cubicBezTo>
                  <a:cubicBezTo>
                    <a:pt x="27090" y="203622"/>
                    <a:pt x="32964" y="197748"/>
                    <a:pt x="32964" y="190508"/>
                  </a:cubicBezTo>
                  <a:lnTo>
                    <a:pt x="32964" y="98532"/>
                  </a:lnTo>
                  <a:lnTo>
                    <a:pt x="39521" y="98532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CADCEFBC-6FF5-4867-9337-15D9D7398A45}"/>
                </a:ext>
              </a:extLst>
            </p:cNvPr>
            <p:cNvSpPr/>
            <p:nvPr/>
          </p:nvSpPr>
          <p:spPr>
            <a:xfrm>
              <a:off x="2897236" y="7532580"/>
              <a:ext cx="71856" cy="71856"/>
            </a:xfrm>
            <a:custGeom>
              <a:avLst/>
              <a:gdLst>
                <a:gd name="connsiteX0" fmla="*/ 39521 w 71856"/>
                <a:gd name="connsiteY0" fmla="*/ 6737 h 71856"/>
                <a:gd name="connsiteX1" fmla="*/ 6737 w 71856"/>
                <a:gd name="connsiteY1" fmla="*/ 72305 h 71856"/>
                <a:gd name="connsiteX2" fmla="*/ 32964 w 71856"/>
                <a:gd name="connsiteY2" fmla="*/ 72305 h 71856"/>
                <a:gd name="connsiteX3" fmla="*/ 65748 w 71856"/>
                <a:gd name="connsiteY3" fmla="*/ 6737 h 71856"/>
                <a:gd name="connsiteX4" fmla="*/ 39521 w 71856"/>
                <a:gd name="connsiteY4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39521" y="6737"/>
                  </a:moveTo>
                  <a:lnTo>
                    <a:pt x="6737" y="72305"/>
                  </a:lnTo>
                  <a:lnTo>
                    <a:pt x="32964" y="72305"/>
                  </a:lnTo>
                  <a:lnTo>
                    <a:pt x="65748" y="6737"/>
                  </a:lnTo>
                  <a:lnTo>
                    <a:pt x="39521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FC97A46D-1C9D-4F24-AECB-756FDD177FA6}"/>
                </a:ext>
              </a:extLst>
            </p:cNvPr>
            <p:cNvSpPr/>
            <p:nvPr/>
          </p:nvSpPr>
          <p:spPr>
            <a:xfrm>
              <a:off x="2949691" y="7532580"/>
              <a:ext cx="71856" cy="71856"/>
            </a:xfrm>
            <a:custGeom>
              <a:avLst/>
              <a:gdLst>
                <a:gd name="connsiteX0" fmla="*/ 39521 w 71856"/>
                <a:gd name="connsiteY0" fmla="*/ 6737 h 71856"/>
                <a:gd name="connsiteX1" fmla="*/ 6737 w 71856"/>
                <a:gd name="connsiteY1" fmla="*/ 72305 h 71856"/>
                <a:gd name="connsiteX2" fmla="*/ 32964 w 71856"/>
                <a:gd name="connsiteY2" fmla="*/ 72305 h 71856"/>
                <a:gd name="connsiteX3" fmla="*/ 65748 w 71856"/>
                <a:gd name="connsiteY3" fmla="*/ 6737 h 71856"/>
                <a:gd name="connsiteX4" fmla="*/ 39521 w 71856"/>
                <a:gd name="connsiteY4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39521" y="6737"/>
                  </a:moveTo>
                  <a:lnTo>
                    <a:pt x="6737" y="72305"/>
                  </a:lnTo>
                  <a:lnTo>
                    <a:pt x="32964" y="72305"/>
                  </a:lnTo>
                  <a:lnTo>
                    <a:pt x="65748" y="6737"/>
                  </a:lnTo>
                  <a:lnTo>
                    <a:pt x="39521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9AE19E-103D-4124-B665-44A9CCC26583}"/>
                </a:ext>
              </a:extLst>
            </p:cNvPr>
            <p:cNvSpPr/>
            <p:nvPr/>
          </p:nvSpPr>
          <p:spPr>
            <a:xfrm>
              <a:off x="3002146" y="7532580"/>
              <a:ext cx="71856" cy="71856"/>
            </a:xfrm>
            <a:custGeom>
              <a:avLst/>
              <a:gdLst>
                <a:gd name="connsiteX0" fmla="*/ 39521 w 71856"/>
                <a:gd name="connsiteY0" fmla="*/ 6737 h 71856"/>
                <a:gd name="connsiteX1" fmla="*/ 6737 w 71856"/>
                <a:gd name="connsiteY1" fmla="*/ 72305 h 71856"/>
                <a:gd name="connsiteX2" fmla="*/ 32964 w 71856"/>
                <a:gd name="connsiteY2" fmla="*/ 72305 h 71856"/>
                <a:gd name="connsiteX3" fmla="*/ 65748 w 71856"/>
                <a:gd name="connsiteY3" fmla="*/ 6737 h 71856"/>
                <a:gd name="connsiteX4" fmla="*/ 39521 w 71856"/>
                <a:gd name="connsiteY4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39521" y="6737"/>
                  </a:moveTo>
                  <a:lnTo>
                    <a:pt x="6737" y="72305"/>
                  </a:lnTo>
                  <a:lnTo>
                    <a:pt x="32964" y="72305"/>
                  </a:lnTo>
                  <a:lnTo>
                    <a:pt x="65748" y="6737"/>
                  </a:lnTo>
                  <a:lnTo>
                    <a:pt x="39521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D286D6C9-7E2D-4597-B22D-10F28E6ABCB2}"/>
                </a:ext>
              </a:extLst>
            </p:cNvPr>
            <p:cNvSpPr/>
            <p:nvPr/>
          </p:nvSpPr>
          <p:spPr>
            <a:xfrm>
              <a:off x="3054601" y="7532580"/>
              <a:ext cx="71856" cy="71856"/>
            </a:xfrm>
            <a:custGeom>
              <a:avLst/>
              <a:gdLst>
                <a:gd name="connsiteX0" fmla="*/ 39521 w 71856"/>
                <a:gd name="connsiteY0" fmla="*/ 6737 h 71856"/>
                <a:gd name="connsiteX1" fmla="*/ 6737 w 71856"/>
                <a:gd name="connsiteY1" fmla="*/ 72305 h 71856"/>
                <a:gd name="connsiteX2" fmla="*/ 32964 w 71856"/>
                <a:gd name="connsiteY2" fmla="*/ 72305 h 71856"/>
                <a:gd name="connsiteX3" fmla="*/ 65748 w 71856"/>
                <a:gd name="connsiteY3" fmla="*/ 6737 h 71856"/>
                <a:gd name="connsiteX4" fmla="*/ 39521 w 71856"/>
                <a:gd name="connsiteY4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39521" y="6737"/>
                  </a:moveTo>
                  <a:lnTo>
                    <a:pt x="6737" y="72305"/>
                  </a:lnTo>
                  <a:lnTo>
                    <a:pt x="32964" y="72305"/>
                  </a:lnTo>
                  <a:lnTo>
                    <a:pt x="65748" y="6737"/>
                  </a:lnTo>
                  <a:lnTo>
                    <a:pt x="39521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3" name="Group 1172">
            <a:extLst>
              <a:ext uri="{FF2B5EF4-FFF2-40B4-BE49-F238E27FC236}">
                <a16:creationId xmlns:a16="http://schemas.microsoft.com/office/drawing/2014/main" id="{185D1889-3553-4BF6-909D-8B7181BBFC80}"/>
              </a:ext>
            </a:extLst>
          </p:cNvPr>
          <p:cNvGrpSpPr/>
          <p:nvPr/>
        </p:nvGrpSpPr>
        <p:grpSpPr>
          <a:xfrm>
            <a:off x="3227504" y="7440784"/>
            <a:ext cx="323352" cy="323352"/>
            <a:chOff x="3227504" y="7440784"/>
            <a:chExt cx="323352" cy="323352"/>
          </a:xfrm>
        </p:grpSpPr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520FF48A-7204-4597-AB0E-C089BDC22224}"/>
                </a:ext>
              </a:extLst>
            </p:cNvPr>
            <p:cNvSpPr/>
            <p:nvPr/>
          </p:nvSpPr>
          <p:spPr>
            <a:xfrm>
              <a:off x="3227504" y="7440784"/>
              <a:ext cx="323352" cy="323352"/>
            </a:xfrm>
            <a:custGeom>
              <a:avLst/>
              <a:gdLst>
                <a:gd name="connsiteX0" fmla="*/ 164101 w 323352"/>
                <a:gd name="connsiteY0" fmla="*/ 6737 h 323352"/>
                <a:gd name="connsiteX1" fmla="*/ 6737 w 323352"/>
                <a:gd name="connsiteY1" fmla="*/ 164101 h 323352"/>
                <a:gd name="connsiteX2" fmla="*/ 164101 w 323352"/>
                <a:gd name="connsiteY2" fmla="*/ 321466 h 323352"/>
                <a:gd name="connsiteX3" fmla="*/ 321466 w 323352"/>
                <a:gd name="connsiteY3" fmla="*/ 164101 h 323352"/>
                <a:gd name="connsiteX4" fmla="*/ 164101 w 323352"/>
                <a:gd name="connsiteY4" fmla="*/ 6737 h 323352"/>
                <a:gd name="connsiteX5" fmla="*/ 164101 w 323352"/>
                <a:gd name="connsiteY5" fmla="*/ 282125 h 323352"/>
                <a:gd name="connsiteX6" fmla="*/ 46078 w 323352"/>
                <a:gd name="connsiteY6" fmla="*/ 164101 h 323352"/>
                <a:gd name="connsiteX7" fmla="*/ 164101 w 323352"/>
                <a:gd name="connsiteY7" fmla="*/ 46078 h 323352"/>
                <a:gd name="connsiteX8" fmla="*/ 282125 w 323352"/>
                <a:gd name="connsiteY8" fmla="*/ 164101 h 323352"/>
                <a:gd name="connsiteX9" fmla="*/ 164101 w 323352"/>
                <a:gd name="connsiteY9" fmla="*/ 282125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352" h="323352">
                  <a:moveTo>
                    <a:pt x="164101" y="6737"/>
                  </a:moveTo>
                  <a:cubicBezTo>
                    <a:pt x="77192" y="6737"/>
                    <a:pt x="6737" y="77192"/>
                    <a:pt x="6737" y="164101"/>
                  </a:cubicBezTo>
                  <a:cubicBezTo>
                    <a:pt x="6737" y="251012"/>
                    <a:pt x="77192" y="321466"/>
                    <a:pt x="164101" y="321466"/>
                  </a:cubicBezTo>
                  <a:cubicBezTo>
                    <a:pt x="251011" y="321466"/>
                    <a:pt x="321466" y="251012"/>
                    <a:pt x="321466" y="164101"/>
                  </a:cubicBezTo>
                  <a:cubicBezTo>
                    <a:pt x="321412" y="77209"/>
                    <a:pt x="250993" y="6791"/>
                    <a:pt x="164101" y="6737"/>
                  </a:cubicBezTo>
                  <a:close/>
                  <a:moveTo>
                    <a:pt x="164101" y="282125"/>
                  </a:moveTo>
                  <a:cubicBezTo>
                    <a:pt x="98919" y="282125"/>
                    <a:pt x="46078" y="229284"/>
                    <a:pt x="46078" y="164101"/>
                  </a:cubicBezTo>
                  <a:cubicBezTo>
                    <a:pt x="46078" y="98919"/>
                    <a:pt x="98919" y="46078"/>
                    <a:pt x="164101" y="46078"/>
                  </a:cubicBezTo>
                  <a:cubicBezTo>
                    <a:pt x="229284" y="46078"/>
                    <a:pt x="282125" y="98919"/>
                    <a:pt x="282125" y="164101"/>
                  </a:cubicBezTo>
                  <a:cubicBezTo>
                    <a:pt x="282026" y="229239"/>
                    <a:pt x="229239" y="282027"/>
                    <a:pt x="164101" y="28212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0B1E4200-9167-423A-94D8-7594D6D63008}"/>
                </a:ext>
              </a:extLst>
            </p:cNvPr>
            <p:cNvSpPr/>
            <p:nvPr/>
          </p:nvSpPr>
          <p:spPr>
            <a:xfrm>
              <a:off x="3313346" y="7526048"/>
              <a:ext cx="152694" cy="152694"/>
            </a:xfrm>
            <a:custGeom>
              <a:avLst/>
              <a:gdLst>
                <a:gd name="connsiteX0" fmla="*/ 144726 w 152694"/>
                <a:gd name="connsiteY0" fmla="*/ 12549 h 152694"/>
                <a:gd name="connsiteX1" fmla="*/ 117035 w 152694"/>
                <a:gd name="connsiteY1" fmla="*/ 12397 h 152694"/>
                <a:gd name="connsiteX2" fmla="*/ 116882 w 152694"/>
                <a:gd name="connsiteY2" fmla="*/ 12549 h 152694"/>
                <a:gd name="connsiteX3" fmla="*/ 78349 w 152694"/>
                <a:gd name="connsiteY3" fmla="*/ 52609 h 152694"/>
                <a:gd name="connsiteX4" fmla="*/ 39816 w 152694"/>
                <a:gd name="connsiteY4" fmla="*/ 12549 h 152694"/>
                <a:gd name="connsiteX5" fmla="*/ 12017 w 152694"/>
                <a:gd name="connsiteY5" fmla="*/ 13537 h 152694"/>
                <a:gd name="connsiteX6" fmla="*/ 11972 w 152694"/>
                <a:gd name="connsiteY6" fmla="*/ 40304 h 152694"/>
                <a:gd name="connsiteX7" fmla="*/ 52122 w 152694"/>
                <a:gd name="connsiteY7" fmla="*/ 78837 h 152694"/>
                <a:gd name="connsiteX8" fmla="*/ 11972 w 152694"/>
                <a:gd name="connsiteY8" fmla="*/ 117459 h 152694"/>
                <a:gd name="connsiteX9" fmla="*/ 13050 w 152694"/>
                <a:gd name="connsiteY9" fmla="*/ 145259 h 152694"/>
                <a:gd name="connsiteX10" fmla="*/ 39816 w 152694"/>
                <a:gd name="connsiteY10" fmla="*/ 145214 h 152694"/>
                <a:gd name="connsiteX11" fmla="*/ 78349 w 152694"/>
                <a:gd name="connsiteY11" fmla="*/ 105064 h 152694"/>
                <a:gd name="connsiteX12" fmla="*/ 116882 w 152694"/>
                <a:gd name="connsiteY12" fmla="*/ 145214 h 152694"/>
                <a:gd name="connsiteX13" fmla="*/ 144583 w 152694"/>
                <a:gd name="connsiteY13" fmla="*/ 147800 h 152694"/>
                <a:gd name="connsiteX14" fmla="*/ 147169 w 152694"/>
                <a:gd name="connsiteY14" fmla="*/ 120109 h 152694"/>
                <a:gd name="connsiteX15" fmla="*/ 144726 w 152694"/>
                <a:gd name="connsiteY15" fmla="*/ 117639 h 152694"/>
                <a:gd name="connsiteX16" fmla="*/ 104577 w 152694"/>
                <a:gd name="connsiteY16" fmla="*/ 79016 h 152694"/>
                <a:gd name="connsiteX17" fmla="*/ 144726 w 152694"/>
                <a:gd name="connsiteY17" fmla="*/ 40483 h 152694"/>
                <a:gd name="connsiteX18" fmla="*/ 145094 w 152694"/>
                <a:gd name="connsiteY18" fmla="*/ 12918 h 152694"/>
                <a:gd name="connsiteX19" fmla="*/ 144726 w 152694"/>
                <a:gd name="connsiteY19" fmla="*/ 12549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694" h="152694">
                  <a:moveTo>
                    <a:pt x="144726" y="12549"/>
                  </a:moveTo>
                  <a:cubicBezTo>
                    <a:pt x="137119" y="4861"/>
                    <a:pt x="124723" y="4789"/>
                    <a:pt x="117035" y="12397"/>
                  </a:cubicBezTo>
                  <a:cubicBezTo>
                    <a:pt x="116981" y="12451"/>
                    <a:pt x="116936" y="12496"/>
                    <a:pt x="116882" y="12549"/>
                  </a:cubicBezTo>
                  <a:lnTo>
                    <a:pt x="78349" y="52609"/>
                  </a:lnTo>
                  <a:lnTo>
                    <a:pt x="39816" y="12549"/>
                  </a:lnTo>
                  <a:cubicBezTo>
                    <a:pt x="31867" y="5148"/>
                    <a:pt x="19418" y="5589"/>
                    <a:pt x="12017" y="13537"/>
                  </a:cubicBezTo>
                  <a:cubicBezTo>
                    <a:pt x="4993" y="21074"/>
                    <a:pt x="4975" y="32741"/>
                    <a:pt x="11972" y="40304"/>
                  </a:cubicBezTo>
                  <a:lnTo>
                    <a:pt x="52122" y="78837"/>
                  </a:lnTo>
                  <a:lnTo>
                    <a:pt x="11972" y="117459"/>
                  </a:lnTo>
                  <a:cubicBezTo>
                    <a:pt x="4589" y="125435"/>
                    <a:pt x="5074" y="137875"/>
                    <a:pt x="13050" y="145259"/>
                  </a:cubicBezTo>
                  <a:cubicBezTo>
                    <a:pt x="20604" y="152256"/>
                    <a:pt x="32280" y="152238"/>
                    <a:pt x="39816" y="145214"/>
                  </a:cubicBezTo>
                  <a:lnTo>
                    <a:pt x="78349" y="105064"/>
                  </a:lnTo>
                  <a:lnTo>
                    <a:pt x="116882" y="145214"/>
                  </a:lnTo>
                  <a:cubicBezTo>
                    <a:pt x="123816" y="153576"/>
                    <a:pt x="136211" y="154735"/>
                    <a:pt x="144583" y="147800"/>
                  </a:cubicBezTo>
                  <a:cubicBezTo>
                    <a:pt x="152945" y="140866"/>
                    <a:pt x="154104" y="128471"/>
                    <a:pt x="147169" y="120109"/>
                  </a:cubicBezTo>
                  <a:cubicBezTo>
                    <a:pt x="146433" y="119211"/>
                    <a:pt x="145615" y="118385"/>
                    <a:pt x="144726" y="117639"/>
                  </a:cubicBezTo>
                  <a:lnTo>
                    <a:pt x="104577" y="79016"/>
                  </a:lnTo>
                  <a:lnTo>
                    <a:pt x="144726" y="40483"/>
                  </a:lnTo>
                  <a:cubicBezTo>
                    <a:pt x="152442" y="32974"/>
                    <a:pt x="152604" y="20633"/>
                    <a:pt x="145094" y="12918"/>
                  </a:cubicBezTo>
                  <a:cubicBezTo>
                    <a:pt x="144978" y="12792"/>
                    <a:pt x="144852" y="12675"/>
                    <a:pt x="144726" y="125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6" name="Freeform: Shape 605">
            <a:extLst>
              <a:ext uri="{FF2B5EF4-FFF2-40B4-BE49-F238E27FC236}">
                <a16:creationId xmlns:a16="http://schemas.microsoft.com/office/drawing/2014/main" id="{65412F84-B3E7-49AD-AA9F-D7E97221E14E}"/>
              </a:ext>
            </a:extLst>
          </p:cNvPr>
          <p:cNvSpPr/>
          <p:nvPr/>
        </p:nvSpPr>
        <p:spPr>
          <a:xfrm>
            <a:off x="3629899" y="7453898"/>
            <a:ext cx="296406" cy="296406"/>
          </a:xfrm>
          <a:custGeom>
            <a:avLst/>
            <a:gdLst>
              <a:gd name="connsiteX0" fmla="*/ 150988 w 296406"/>
              <a:gd name="connsiteY0" fmla="*/ 6737 h 296406"/>
              <a:gd name="connsiteX1" fmla="*/ 6737 w 296406"/>
              <a:gd name="connsiteY1" fmla="*/ 150988 h 296406"/>
              <a:gd name="connsiteX2" fmla="*/ 150988 w 296406"/>
              <a:gd name="connsiteY2" fmla="*/ 295239 h 296406"/>
              <a:gd name="connsiteX3" fmla="*/ 295239 w 296406"/>
              <a:gd name="connsiteY3" fmla="*/ 150988 h 296406"/>
              <a:gd name="connsiteX4" fmla="*/ 150988 w 296406"/>
              <a:gd name="connsiteY4" fmla="*/ 6737 h 296406"/>
              <a:gd name="connsiteX5" fmla="*/ 150988 w 296406"/>
              <a:gd name="connsiteY5" fmla="*/ 262455 h 296406"/>
              <a:gd name="connsiteX6" fmla="*/ 131317 w 296406"/>
              <a:gd name="connsiteY6" fmla="*/ 242784 h 296406"/>
              <a:gd name="connsiteX7" fmla="*/ 150988 w 296406"/>
              <a:gd name="connsiteY7" fmla="*/ 223113 h 296406"/>
              <a:gd name="connsiteX8" fmla="*/ 170658 w 296406"/>
              <a:gd name="connsiteY8" fmla="*/ 242784 h 296406"/>
              <a:gd name="connsiteX9" fmla="*/ 151167 w 296406"/>
              <a:gd name="connsiteY9" fmla="*/ 262455 h 296406"/>
              <a:gd name="connsiteX10" fmla="*/ 150988 w 296406"/>
              <a:gd name="connsiteY10" fmla="*/ 262455 h 296406"/>
              <a:gd name="connsiteX11" fmla="*/ 170658 w 296406"/>
              <a:gd name="connsiteY11" fmla="*/ 177215 h 296406"/>
              <a:gd name="connsiteX12" fmla="*/ 150988 w 296406"/>
              <a:gd name="connsiteY12" fmla="*/ 196885 h 296406"/>
              <a:gd name="connsiteX13" fmla="*/ 131317 w 296406"/>
              <a:gd name="connsiteY13" fmla="*/ 177215 h 296406"/>
              <a:gd name="connsiteX14" fmla="*/ 131317 w 296406"/>
              <a:gd name="connsiteY14" fmla="*/ 59192 h 296406"/>
              <a:gd name="connsiteX15" fmla="*/ 150988 w 296406"/>
              <a:gd name="connsiteY15" fmla="*/ 39521 h 296406"/>
              <a:gd name="connsiteX16" fmla="*/ 170658 w 296406"/>
              <a:gd name="connsiteY16" fmla="*/ 59192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6406" h="296406">
                <a:moveTo>
                  <a:pt x="150988" y="6737"/>
                </a:moveTo>
                <a:cubicBezTo>
                  <a:pt x="71317" y="6737"/>
                  <a:pt x="6737" y="71317"/>
                  <a:pt x="6737" y="150988"/>
                </a:cubicBezTo>
                <a:cubicBezTo>
                  <a:pt x="6737" y="230658"/>
                  <a:pt x="71317" y="295239"/>
                  <a:pt x="150988" y="295239"/>
                </a:cubicBezTo>
                <a:cubicBezTo>
                  <a:pt x="230658" y="295239"/>
                  <a:pt x="295239" y="230658"/>
                  <a:pt x="295239" y="150988"/>
                </a:cubicBezTo>
                <a:cubicBezTo>
                  <a:pt x="295185" y="71344"/>
                  <a:pt x="230631" y="6781"/>
                  <a:pt x="150988" y="6737"/>
                </a:cubicBezTo>
                <a:close/>
                <a:moveTo>
                  <a:pt x="150988" y="262455"/>
                </a:moveTo>
                <a:cubicBezTo>
                  <a:pt x="140119" y="262455"/>
                  <a:pt x="131317" y="253652"/>
                  <a:pt x="131317" y="242784"/>
                </a:cubicBezTo>
                <a:cubicBezTo>
                  <a:pt x="131317" y="231916"/>
                  <a:pt x="140119" y="223113"/>
                  <a:pt x="150988" y="223113"/>
                </a:cubicBezTo>
                <a:cubicBezTo>
                  <a:pt x="161856" y="223113"/>
                  <a:pt x="170658" y="231916"/>
                  <a:pt x="170658" y="242784"/>
                </a:cubicBezTo>
                <a:cubicBezTo>
                  <a:pt x="170712" y="253598"/>
                  <a:pt x="161981" y="262400"/>
                  <a:pt x="151167" y="262455"/>
                </a:cubicBezTo>
                <a:cubicBezTo>
                  <a:pt x="151104" y="262455"/>
                  <a:pt x="151050" y="262455"/>
                  <a:pt x="150988" y="262455"/>
                </a:cubicBezTo>
                <a:close/>
                <a:moveTo>
                  <a:pt x="170658" y="177215"/>
                </a:moveTo>
                <a:cubicBezTo>
                  <a:pt x="170658" y="188083"/>
                  <a:pt x="161856" y="196885"/>
                  <a:pt x="150988" y="196885"/>
                </a:cubicBezTo>
                <a:cubicBezTo>
                  <a:pt x="140119" y="196885"/>
                  <a:pt x="131317" y="188083"/>
                  <a:pt x="131317" y="177215"/>
                </a:cubicBezTo>
                <a:lnTo>
                  <a:pt x="131317" y="59192"/>
                </a:lnTo>
                <a:cubicBezTo>
                  <a:pt x="131317" y="48323"/>
                  <a:pt x="140119" y="39521"/>
                  <a:pt x="150988" y="39521"/>
                </a:cubicBezTo>
                <a:cubicBezTo>
                  <a:pt x="161829" y="39575"/>
                  <a:pt x="170613" y="48350"/>
                  <a:pt x="170658" y="59192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7" name="Freeform: Shape 606">
            <a:extLst>
              <a:ext uri="{FF2B5EF4-FFF2-40B4-BE49-F238E27FC236}">
                <a16:creationId xmlns:a16="http://schemas.microsoft.com/office/drawing/2014/main" id="{AC54F3E6-46C9-4239-B68B-58799BC02DB6}"/>
              </a:ext>
            </a:extLst>
          </p:cNvPr>
          <p:cNvSpPr/>
          <p:nvPr/>
        </p:nvSpPr>
        <p:spPr>
          <a:xfrm>
            <a:off x="4019269" y="7453898"/>
            <a:ext cx="296406" cy="296406"/>
          </a:xfrm>
          <a:custGeom>
            <a:avLst/>
            <a:gdLst>
              <a:gd name="connsiteX0" fmla="*/ 150988 w 296406"/>
              <a:gd name="connsiteY0" fmla="*/ 6737 h 296406"/>
              <a:gd name="connsiteX1" fmla="*/ 6737 w 296406"/>
              <a:gd name="connsiteY1" fmla="*/ 150988 h 296406"/>
              <a:gd name="connsiteX2" fmla="*/ 150988 w 296406"/>
              <a:gd name="connsiteY2" fmla="*/ 295239 h 296406"/>
              <a:gd name="connsiteX3" fmla="*/ 295239 w 296406"/>
              <a:gd name="connsiteY3" fmla="*/ 150988 h 296406"/>
              <a:gd name="connsiteX4" fmla="*/ 150988 w 296406"/>
              <a:gd name="connsiteY4" fmla="*/ 6737 h 296406"/>
              <a:gd name="connsiteX5" fmla="*/ 217275 w 296406"/>
              <a:gd name="connsiteY5" fmla="*/ 189790 h 296406"/>
              <a:gd name="connsiteX6" fmla="*/ 217463 w 296406"/>
              <a:gd name="connsiteY6" fmla="*/ 217355 h 296406"/>
              <a:gd name="connsiteX7" fmla="*/ 217275 w 296406"/>
              <a:gd name="connsiteY7" fmla="*/ 217545 h 296406"/>
              <a:gd name="connsiteX8" fmla="*/ 189583 w 296406"/>
              <a:gd name="connsiteY8" fmla="*/ 217607 h 296406"/>
              <a:gd name="connsiteX9" fmla="*/ 189520 w 296406"/>
              <a:gd name="connsiteY9" fmla="*/ 217545 h 296406"/>
              <a:gd name="connsiteX10" fmla="*/ 150988 w 296406"/>
              <a:gd name="connsiteY10" fmla="*/ 177395 h 296406"/>
              <a:gd name="connsiteX11" fmla="*/ 112365 w 296406"/>
              <a:gd name="connsiteY11" fmla="*/ 217545 h 296406"/>
              <a:gd name="connsiteX12" fmla="*/ 84673 w 296406"/>
              <a:gd name="connsiteY12" fmla="*/ 217607 h 296406"/>
              <a:gd name="connsiteX13" fmla="*/ 84610 w 296406"/>
              <a:gd name="connsiteY13" fmla="*/ 217545 h 296406"/>
              <a:gd name="connsiteX14" fmla="*/ 84422 w 296406"/>
              <a:gd name="connsiteY14" fmla="*/ 189978 h 296406"/>
              <a:gd name="connsiteX15" fmla="*/ 84610 w 296406"/>
              <a:gd name="connsiteY15" fmla="*/ 189790 h 296406"/>
              <a:gd name="connsiteX16" fmla="*/ 124760 w 296406"/>
              <a:gd name="connsiteY16" fmla="*/ 151167 h 296406"/>
              <a:gd name="connsiteX17" fmla="*/ 84610 w 296406"/>
              <a:gd name="connsiteY17" fmla="*/ 112634 h 296406"/>
              <a:gd name="connsiteX18" fmla="*/ 84565 w 296406"/>
              <a:gd name="connsiteY18" fmla="*/ 84745 h 296406"/>
              <a:gd name="connsiteX19" fmla="*/ 112455 w 296406"/>
              <a:gd name="connsiteY19" fmla="*/ 84700 h 296406"/>
              <a:gd name="connsiteX20" fmla="*/ 151077 w 296406"/>
              <a:gd name="connsiteY20" fmla="*/ 124760 h 296406"/>
              <a:gd name="connsiteX21" fmla="*/ 189610 w 296406"/>
              <a:gd name="connsiteY21" fmla="*/ 84700 h 296406"/>
              <a:gd name="connsiteX22" fmla="*/ 217364 w 296406"/>
              <a:gd name="connsiteY22" fmla="*/ 84700 h 296406"/>
              <a:gd name="connsiteX23" fmla="*/ 217364 w 296406"/>
              <a:gd name="connsiteY23" fmla="*/ 112455 h 296406"/>
              <a:gd name="connsiteX24" fmla="*/ 177305 w 296406"/>
              <a:gd name="connsiteY24" fmla="*/ 150988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6406" h="296406">
                <a:moveTo>
                  <a:pt x="150988" y="6737"/>
                </a:moveTo>
                <a:cubicBezTo>
                  <a:pt x="71317" y="6737"/>
                  <a:pt x="6737" y="71317"/>
                  <a:pt x="6737" y="150988"/>
                </a:cubicBezTo>
                <a:cubicBezTo>
                  <a:pt x="6737" y="230658"/>
                  <a:pt x="71317" y="295239"/>
                  <a:pt x="150988" y="295239"/>
                </a:cubicBezTo>
                <a:cubicBezTo>
                  <a:pt x="230658" y="295239"/>
                  <a:pt x="295239" y="230658"/>
                  <a:pt x="295239" y="150988"/>
                </a:cubicBezTo>
                <a:cubicBezTo>
                  <a:pt x="295239" y="71317"/>
                  <a:pt x="230658" y="6737"/>
                  <a:pt x="150988" y="6737"/>
                </a:cubicBezTo>
                <a:close/>
                <a:moveTo>
                  <a:pt x="217275" y="189790"/>
                </a:moveTo>
                <a:cubicBezTo>
                  <a:pt x="224936" y="197353"/>
                  <a:pt x="225026" y="209694"/>
                  <a:pt x="217463" y="217355"/>
                </a:cubicBezTo>
                <a:cubicBezTo>
                  <a:pt x="217400" y="217418"/>
                  <a:pt x="217338" y="217481"/>
                  <a:pt x="217275" y="217545"/>
                </a:cubicBezTo>
                <a:cubicBezTo>
                  <a:pt x="209649" y="225206"/>
                  <a:pt x="197245" y="225233"/>
                  <a:pt x="189583" y="217607"/>
                </a:cubicBezTo>
                <a:cubicBezTo>
                  <a:pt x="189565" y="217589"/>
                  <a:pt x="189538" y="217562"/>
                  <a:pt x="189520" y="217545"/>
                </a:cubicBezTo>
                <a:lnTo>
                  <a:pt x="150988" y="177395"/>
                </a:lnTo>
                <a:lnTo>
                  <a:pt x="112365" y="217545"/>
                </a:lnTo>
                <a:cubicBezTo>
                  <a:pt x="104739" y="225206"/>
                  <a:pt x="92335" y="225233"/>
                  <a:pt x="84673" y="217607"/>
                </a:cubicBezTo>
                <a:cubicBezTo>
                  <a:pt x="84655" y="217589"/>
                  <a:pt x="84628" y="217562"/>
                  <a:pt x="84610" y="217545"/>
                </a:cubicBezTo>
                <a:cubicBezTo>
                  <a:pt x="76949" y="209981"/>
                  <a:pt x="76859" y="197649"/>
                  <a:pt x="84422" y="189978"/>
                </a:cubicBezTo>
                <a:cubicBezTo>
                  <a:pt x="84485" y="189915"/>
                  <a:pt x="84548" y="189853"/>
                  <a:pt x="84610" y="189790"/>
                </a:cubicBezTo>
                <a:lnTo>
                  <a:pt x="124760" y="151167"/>
                </a:lnTo>
                <a:lnTo>
                  <a:pt x="84610" y="112634"/>
                </a:lnTo>
                <a:cubicBezTo>
                  <a:pt x="76895" y="104946"/>
                  <a:pt x="76877" y="92461"/>
                  <a:pt x="84565" y="84745"/>
                </a:cubicBezTo>
                <a:cubicBezTo>
                  <a:pt x="92254" y="77030"/>
                  <a:pt x="104739" y="77012"/>
                  <a:pt x="112455" y="84700"/>
                </a:cubicBezTo>
                <a:lnTo>
                  <a:pt x="151077" y="124760"/>
                </a:lnTo>
                <a:lnTo>
                  <a:pt x="189610" y="84700"/>
                </a:lnTo>
                <a:cubicBezTo>
                  <a:pt x="197272" y="77039"/>
                  <a:pt x="209703" y="77039"/>
                  <a:pt x="217364" y="84700"/>
                </a:cubicBezTo>
                <a:cubicBezTo>
                  <a:pt x="225026" y="92362"/>
                  <a:pt x="225026" y="104793"/>
                  <a:pt x="217364" y="112455"/>
                </a:cubicBezTo>
                <a:lnTo>
                  <a:pt x="177305" y="150988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176C1EC7-8B7F-4B03-B38D-11A87CD35A2B}"/>
              </a:ext>
            </a:extLst>
          </p:cNvPr>
          <p:cNvSpPr/>
          <p:nvPr/>
        </p:nvSpPr>
        <p:spPr>
          <a:xfrm>
            <a:off x="4408549" y="7453898"/>
            <a:ext cx="296406" cy="296406"/>
          </a:xfrm>
          <a:custGeom>
            <a:avLst/>
            <a:gdLst>
              <a:gd name="connsiteX0" fmla="*/ 150988 w 296406"/>
              <a:gd name="connsiteY0" fmla="*/ 6737 h 296406"/>
              <a:gd name="connsiteX1" fmla="*/ 6737 w 296406"/>
              <a:gd name="connsiteY1" fmla="*/ 150988 h 296406"/>
              <a:gd name="connsiteX2" fmla="*/ 150988 w 296406"/>
              <a:gd name="connsiteY2" fmla="*/ 295239 h 296406"/>
              <a:gd name="connsiteX3" fmla="*/ 295239 w 296406"/>
              <a:gd name="connsiteY3" fmla="*/ 150988 h 296406"/>
              <a:gd name="connsiteX4" fmla="*/ 150988 w 296406"/>
              <a:gd name="connsiteY4" fmla="*/ 6737 h 296406"/>
              <a:gd name="connsiteX5" fmla="*/ 244131 w 296406"/>
              <a:gd name="connsiteY5" fmla="*/ 112275 h 296406"/>
              <a:gd name="connsiteX6" fmla="*/ 142455 w 296406"/>
              <a:gd name="connsiteY6" fmla="*/ 217185 h 296406"/>
              <a:gd name="connsiteX7" fmla="*/ 128353 w 296406"/>
              <a:gd name="connsiteY7" fmla="*/ 223113 h 296406"/>
              <a:gd name="connsiteX8" fmla="*/ 128353 w 296406"/>
              <a:gd name="connsiteY8" fmla="*/ 223113 h 296406"/>
              <a:gd name="connsiteX9" fmla="*/ 114161 w 296406"/>
              <a:gd name="connsiteY9" fmla="*/ 217006 h 296406"/>
              <a:gd name="connsiteX10" fmla="*/ 58473 w 296406"/>
              <a:gd name="connsiteY10" fmla="*/ 157994 h 296406"/>
              <a:gd name="connsiteX11" fmla="*/ 57575 w 296406"/>
              <a:gd name="connsiteY11" fmla="*/ 130194 h 296406"/>
              <a:gd name="connsiteX12" fmla="*/ 85383 w 296406"/>
              <a:gd name="connsiteY12" fmla="*/ 129296 h 296406"/>
              <a:gd name="connsiteX13" fmla="*/ 87036 w 296406"/>
              <a:gd name="connsiteY13" fmla="*/ 131048 h 296406"/>
              <a:gd name="connsiteX14" fmla="*/ 128622 w 296406"/>
              <a:gd name="connsiteY14" fmla="*/ 175149 h 296406"/>
              <a:gd name="connsiteX15" fmla="*/ 216017 w 296406"/>
              <a:gd name="connsiteY15" fmla="*/ 85329 h 296406"/>
              <a:gd name="connsiteX16" fmla="*/ 243511 w 296406"/>
              <a:gd name="connsiteY16" fmla="*/ 81080 h 296406"/>
              <a:gd name="connsiteX17" fmla="*/ 247760 w 296406"/>
              <a:gd name="connsiteY17" fmla="*/ 108575 h 296406"/>
              <a:gd name="connsiteX18" fmla="*/ 244221 w 296406"/>
              <a:gd name="connsiteY18" fmla="*/ 112275 h 2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6406" h="296406">
                <a:moveTo>
                  <a:pt x="150988" y="6737"/>
                </a:moveTo>
                <a:cubicBezTo>
                  <a:pt x="71317" y="6737"/>
                  <a:pt x="6737" y="71317"/>
                  <a:pt x="6737" y="150988"/>
                </a:cubicBezTo>
                <a:cubicBezTo>
                  <a:pt x="6737" y="230658"/>
                  <a:pt x="71317" y="295239"/>
                  <a:pt x="150988" y="295239"/>
                </a:cubicBezTo>
                <a:cubicBezTo>
                  <a:pt x="230658" y="295239"/>
                  <a:pt x="295239" y="230658"/>
                  <a:pt x="295239" y="150988"/>
                </a:cubicBezTo>
                <a:cubicBezTo>
                  <a:pt x="295239" y="71317"/>
                  <a:pt x="230658" y="6737"/>
                  <a:pt x="150988" y="6737"/>
                </a:cubicBezTo>
                <a:close/>
                <a:moveTo>
                  <a:pt x="244131" y="112275"/>
                </a:moveTo>
                <a:lnTo>
                  <a:pt x="142455" y="217185"/>
                </a:lnTo>
                <a:cubicBezTo>
                  <a:pt x="138736" y="220975"/>
                  <a:pt x="133661" y="223113"/>
                  <a:pt x="128353" y="223113"/>
                </a:cubicBezTo>
                <a:lnTo>
                  <a:pt x="128353" y="223113"/>
                </a:lnTo>
                <a:cubicBezTo>
                  <a:pt x="122982" y="223140"/>
                  <a:pt x="117835" y="220930"/>
                  <a:pt x="114161" y="217006"/>
                </a:cubicBezTo>
                <a:lnTo>
                  <a:pt x="58473" y="157994"/>
                </a:lnTo>
                <a:cubicBezTo>
                  <a:pt x="50551" y="150565"/>
                  <a:pt x="50147" y="138116"/>
                  <a:pt x="57575" y="130194"/>
                </a:cubicBezTo>
                <a:cubicBezTo>
                  <a:pt x="65012" y="122263"/>
                  <a:pt x="77461" y="121868"/>
                  <a:pt x="85383" y="129296"/>
                </a:cubicBezTo>
                <a:cubicBezTo>
                  <a:pt x="85967" y="129844"/>
                  <a:pt x="86524" y="130428"/>
                  <a:pt x="87036" y="131048"/>
                </a:cubicBezTo>
                <a:lnTo>
                  <a:pt x="128622" y="175149"/>
                </a:lnTo>
                <a:lnTo>
                  <a:pt x="216017" y="85329"/>
                </a:lnTo>
                <a:cubicBezTo>
                  <a:pt x="222440" y="76563"/>
                  <a:pt x="234745" y="74659"/>
                  <a:pt x="243511" y="81080"/>
                </a:cubicBezTo>
                <a:cubicBezTo>
                  <a:pt x="252277" y="87503"/>
                  <a:pt x="254173" y="99808"/>
                  <a:pt x="247760" y="108575"/>
                </a:cubicBezTo>
                <a:cubicBezTo>
                  <a:pt x="246745" y="109958"/>
                  <a:pt x="245559" y="111197"/>
                  <a:pt x="244221" y="112275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95BC8D95-AF1B-49FA-BC45-B62386161F38}"/>
              </a:ext>
            </a:extLst>
          </p:cNvPr>
          <p:cNvGrpSpPr/>
          <p:nvPr/>
        </p:nvGrpSpPr>
        <p:grpSpPr>
          <a:xfrm>
            <a:off x="5952555" y="7440784"/>
            <a:ext cx="323352" cy="328023"/>
            <a:chOff x="5952555" y="7440784"/>
            <a:chExt cx="323352" cy="328023"/>
          </a:xfrm>
        </p:grpSpPr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F0E6813B-CF0D-4CA7-A819-90DF7B3CD3C5}"/>
                </a:ext>
              </a:extLst>
            </p:cNvPr>
            <p:cNvSpPr/>
            <p:nvPr/>
          </p:nvSpPr>
          <p:spPr>
            <a:xfrm>
              <a:off x="5952555" y="7440784"/>
              <a:ext cx="143712" cy="143712"/>
            </a:xfrm>
            <a:custGeom>
              <a:avLst/>
              <a:gdLst>
                <a:gd name="connsiteX0" fmla="*/ 72306 w 143712"/>
                <a:gd name="connsiteY0" fmla="*/ 137874 h 143712"/>
                <a:gd name="connsiteX1" fmla="*/ 137874 w 143712"/>
                <a:gd name="connsiteY1" fmla="*/ 72306 h 143712"/>
                <a:gd name="connsiteX2" fmla="*/ 72306 w 143712"/>
                <a:gd name="connsiteY2" fmla="*/ 6737 h 143712"/>
                <a:gd name="connsiteX3" fmla="*/ 6737 w 143712"/>
                <a:gd name="connsiteY3" fmla="*/ 72306 h 143712"/>
                <a:gd name="connsiteX4" fmla="*/ 72306 w 143712"/>
                <a:gd name="connsiteY4" fmla="*/ 137874 h 143712"/>
                <a:gd name="connsiteX5" fmla="*/ 65389 w 143712"/>
                <a:gd name="connsiteY5" fmla="*/ 32964 h 143712"/>
                <a:gd name="connsiteX6" fmla="*/ 71946 w 143712"/>
                <a:gd name="connsiteY6" fmla="*/ 26407 h 143712"/>
                <a:gd name="connsiteX7" fmla="*/ 78503 w 143712"/>
                <a:gd name="connsiteY7" fmla="*/ 32964 h 143712"/>
                <a:gd name="connsiteX8" fmla="*/ 78503 w 143712"/>
                <a:gd name="connsiteY8" fmla="*/ 85419 h 143712"/>
                <a:gd name="connsiteX9" fmla="*/ 71946 w 143712"/>
                <a:gd name="connsiteY9" fmla="*/ 91976 h 143712"/>
                <a:gd name="connsiteX10" fmla="*/ 65389 w 143712"/>
                <a:gd name="connsiteY10" fmla="*/ 85419 h 143712"/>
                <a:gd name="connsiteX11" fmla="*/ 71946 w 143712"/>
                <a:gd name="connsiteY11" fmla="*/ 104820 h 143712"/>
                <a:gd name="connsiteX12" fmla="*/ 78503 w 143712"/>
                <a:gd name="connsiteY12" fmla="*/ 111377 h 143712"/>
                <a:gd name="connsiteX13" fmla="*/ 71946 w 143712"/>
                <a:gd name="connsiteY13" fmla="*/ 117934 h 143712"/>
                <a:gd name="connsiteX14" fmla="*/ 65389 w 143712"/>
                <a:gd name="connsiteY14" fmla="*/ 111377 h 143712"/>
                <a:gd name="connsiteX15" fmla="*/ 72198 w 143712"/>
                <a:gd name="connsiteY15" fmla="*/ 105081 h 143712"/>
                <a:gd name="connsiteX16" fmla="*/ 72306 w 143712"/>
                <a:gd name="connsiteY16" fmla="*/ 105090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2" h="143712">
                  <a:moveTo>
                    <a:pt x="72306" y="137874"/>
                  </a:moveTo>
                  <a:cubicBezTo>
                    <a:pt x="108521" y="137874"/>
                    <a:pt x="137874" y="108521"/>
                    <a:pt x="137874" y="72306"/>
                  </a:cubicBezTo>
                  <a:cubicBezTo>
                    <a:pt x="137874" y="36090"/>
                    <a:pt x="108521" y="6737"/>
                    <a:pt x="72306" y="6737"/>
                  </a:cubicBezTo>
                  <a:cubicBezTo>
                    <a:pt x="36090" y="6737"/>
                    <a:pt x="6737" y="36090"/>
                    <a:pt x="6737" y="72306"/>
                  </a:cubicBezTo>
                  <a:cubicBezTo>
                    <a:pt x="6737" y="108521"/>
                    <a:pt x="36090" y="137874"/>
                    <a:pt x="72306" y="137874"/>
                  </a:cubicBezTo>
                  <a:close/>
                  <a:moveTo>
                    <a:pt x="65389" y="32964"/>
                  </a:moveTo>
                  <a:cubicBezTo>
                    <a:pt x="65389" y="29344"/>
                    <a:pt x="68327" y="26407"/>
                    <a:pt x="71946" y="26407"/>
                  </a:cubicBezTo>
                  <a:cubicBezTo>
                    <a:pt x="75566" y="26407"/>
                    <a:pt x="78503" y="29344"/>
                    <a:pt x="78503" y="32964"/>
                  </a:cubicBezTo>
                  <a:lnTo>
                    <a:pt x="78503" y="85419"/>
                  </a:lnTo>
                  <a:cubicBezTo>
                    <a:pt x="78503" y="89039"/>
                    <a:pt x="75566" y="91976"/>
                    <a:pt x="71946" y="91976"/>
                  </a:cubicBezTo>
                  <a:cubicBezTo>
                    <a:pt x="68327" y="91976"/>
                    <a:pt x="65389" y="89039"/>
                    <a:pt x="65389" y="85419"/>
                  </a:cubicBezTo>
                  <a:close/>
                  <a:moveTo>
                    <a:pt x="71946" y="104820"/>
                  </a:moveTo>
                  <a:cubicBezTo>
                    <a:pt x="75566" y="104820"/>
                    <a:pt x="78503" y="107757"/>
                    <a:pt x="78503" y="111377"/>
                  </a:cubicBezTo>
                  <a:cubicBezTo>
                    <a:pt x="78503" y="114997"/>
                    <a:pt x="75566" y="117934"/>
                    <a:pt x="71946" y="117934"/>
                  </a:cubicBezTo>
                  <a:cubicBezTo>
                    <a:pt x="68327" y="117934"/>
                    <a:pt x="65389" y="114997"/>
                    <a:pt x="65389" y="111377"/>
                  </a:cubicBezTo>
                  <a:cubicBezTo>
                    <a:pt x="65533" y="107757"/>
                    <a:pt x="68578" y="104946"/>
                    <a:pt x="72198" y="105081"/>
                  </a:cubicBezTo>
                  <a:cubicBezTo>
                    <a:pt x="72234" y="105090"/>
                    <a:pt x="72269" y="105090"/>
                    <a:pt x="72306" y="1050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F657DE28-6233-4328-BEB7-B806BA6C47A2}"/>
                </a:ext>
              </a:extLst>
            </p:cNvPr>
            <p:cNvSpPr/>
            <p:nvPr/>
          </p:nvSpPr>
          <p:spPr>
            <a:xfrm>
              <a:off x="5952555" y="7598149"/>
              <a:ext cx="323352" cy="170658"/>
            </a:xfrm>
            <a:custGeom>
              <a:avLst/>
              <a:gdLst>
                <a:gd name="connsiteX0" fmla="*/ 6737 w 323352"/>
                <a:gd name="connsiteY0" fmla="*/ 6737 h 170658"/>
                <a:gd name="connsiteX1" fmla="*/ 6737 w 323352"/>
                <a:gd name="connsiteY1" fmla="*/ 52634 h 170658"/>
                <a:gd name="connsiteX2" fmla="*/ 59192 w 323352"/>
                <a:gd name="connsiteY2" fmla="*/ 105090 h 170658"/>
                <a:gd name="connsiteX3" fmla="*/ 59192 w 323352"/>
                <a:gd name="connsiteY3" fmla="*/ 164101 h 170658"/>
                <a:gd name="connsiteX4" fmla="*/ 111647 w 323352"/>
                <a:gd name="connsiteY4" fmla="*/ 164101 h 170658"/>
                <a:gd name="connsiteX5" fmla="*/ 111647 w 323352"/>
                <a:gd name="connsiteY5" fmla="*/ 105090 h 170658"/>
                <a:gd name="connsiteX6" fmla="*/ 164101 w 323352"/>
                <a:gd name="connsiteY6" fmla="*/ 52634 h 170658"/>
                <a:gd name="connsiteX7" fmla="*/ 216557 w 323352"/>
                <a:gd name="connsiteY7" fmla="*/ 105090 h 170658"/>
                <a:gd name="connsiteX8" fmla="*/ 216557 w 323352"/>
                <a:gd name="connsiteY8" fmla="*/ 164101 h 170658"/>
                <a:gd name="connsiteX9" fmla="*/ 269011 w 323352"/>
                <a:gd name="connsiteY9" fmla="*/ 164101 h 170658"/>
                <a:gd name="connsiteX10" fmla="*/ 269011 w 323352"/>
                <a:gd name="connsiteY10" fmla="*/ 105090 h 170658"/>
                <a:gd name="connsiteX11" fmla="*/ 321466 w 323352"/>
                <a:gd name="connsiteY11" fmla="*/ 52634 h 170658"/>
                <a:gd name="connsiteX12" fmla="*/ 321466 w 323352"/>
                <a:gd name="connsiteY12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352" h="170658">
                  <a:moveTo>
                    <a:pt x="6737" y="6737"/>
                  </a:moveTo>
                  <a:lnTo>
                    <a:pt x="6737" y="52634"/>
                  </a:lnTo>
                  <a:cubicBezTo>
                    <a:pt x="35704" y="52634"/>
                    <a:pt x="59192" y="76123"/>
                    <a:pt x="59192" y="105090"/>
                  </a:cubicBezTo>
                  <a:lnTo>
                    <a:pt x="59192" y="164101"/>
                  </a:lnTo>
                  <a:lnTo>
                    <a:pt x="111647" y="164101"/>
                  </a:lnTo>
                  <a:lnTo>
                    <a:pt x="111647" y="105090"/>
                  </a:lnTo>
                  <a:cubicBezTo>
                    <a:pt x="111647" y="76123"/>
                    <a:pt x="135135" y="52634"/>
                    <a:pt x="164101" y="52634"/>
                  </a:cubicBezTo>
                  <a:cubicBezTo>
                    <a:pt x="193069" y="52634"/>
                    <a:pt x="216557" y="76123"/>
                    <a:pt x="216557" y="105090"/>
                  </a:cubicBezTo>
                  <a:lnTo>
                    <a:pt x="216557" y="164101"/>
                  </a:lnTo>
                  <a:lnTo>
                    <a:pt x="269011" y="164101"/>
                  </a:lnTo>
                  <a:lnTo>
                    <a:pt x="269011" y="105090"/>
                  </a:lnTo>
                  <a:cubicBezTo>
                    <a:pt x="269056" y="76140"/>
                    <a:pt x="292517" y="52689"/>
                    <a:pt x="321466" y="52634"/>
                  </a:cubicBezTo>
                  <a:lnTo>
                    <a:pt x="321466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CD7BB5ED-6C4F-4D31-8E30-71953E5F4CE5}"/>
              </a:ext>
            </a:extLst>
          </p:cNvPr>
          <p:cNvGrpSpPr/>
          <p:nvPr/>
        </p:nvGrpSpPr>
        <p:grpSpPr>
          <a:xfrm>
            <a:off x="6341926" y="7440784"/>
            <a:ext cx="323352" cy="328023"/>
            <a:chOff x="6341926" y="7440784"/>
            <a:chExt cx="323352" cy="328023"/>
          </a:xfrm>
        </p:grpSpPr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0C9F92-7638-4B9C-A0B6-FDA4321AF6F4}"/>
                </a:ext>
              </a:extLst>
            </p:cNvPr>
            <p:cNvSpPr/>
            <p:nvPr/>
          </p:nvSpPr>
          <p:spPr>
            <a:xfrm>
              <a:off x="6341926" y="7440784"/>
              <a:ext cx="143712" cy="143712"/>
            </a:xfrm>
            <a:custGeom>
              <a:avLst/>
              <a:gdLst>
                <a:gd name="connsiteX0" fmla="*/ 72305 w 143712"/>
                <a:gd name="connsiteY0" fmla="*/ 137874 h 143712"/>
                <a:gd name="connsiteX1" fmla="*/ 137874 w 143712"/>
                <a:gd name="connsiteY1" fmla="*/ 72306 h 143712"/>
                <a:gd name="connsiteX2" fmla="*/ 72305 w 143712"/>
                <a:gd name="connsiteY2" fmla="*/ 6737 h 143712"/>
                <a:gd name="connsiteX3" fmla="*/ 6737 w 143712"/>
                <a:gd name="connsiteY3" fmla="*/ 72306 h 143712"/>
                <a:gd name="connsiteX4" fmla="*/ 72305 w 143712"/>
                <a:gd name="connsiteY4" fmla="*/ 137874 h 143712"/>
                <a:gd name="connsiteX5" fmla="*/ 41407 w 143712"/>
                <a:gd name="connsiteY5" fmla="*/ 50749 h 143712"/>
                <a:gd name="connsiteX6" fmla="*/ 39098 w 143712"/>
                <a:gd name="connsiteY6" fmla="*/ 41767 h 143712"/>
                <a:gd name="connsiteX7" fmla="*/ 48080 w 143712"/>
                <a:gd name="connsiteY7" fmla="*/ 39458 h 143712"/>
                <a:gd name="connsiteX8" fmla="*/ 50389 w 143712"/>
                <a:gd name="connsiteY8" fmla="*/ 41767 h 143712"/>
                <a:gd name="connsiteX9" fmla="*/ 72036 w 143712"/>
                <a:gd name="connsiteY9" fmla="*/ 63324 h 143712"/>
                <a:gd name="connsiteX10" fmla="*/ 93592 w 143712"/>
                <a:gd name="connsiteY10" fmla="*/ 41767 h 143712"/>
                <a:gd name="connsiteX11" fmla="*/ 102574 w 143712"/>
                <a:gd name="connsiteY11" fmla="*/ 44075 h 143712"/>
                <a:gd name="connsiteX12" fmla="*/ 102574 w 143712"/>
                <a:gd name="connsiteY12" fmla="*/ 50749 h 143712"/>
                <a:gd name="connsiteX13" fmla="*/ 81018 w 143712"/>
                <a:gd name="connsiteY13" fmla="*/ 72306 h 143712"/>
                <a:gd name="connsiteX14" fmla="*/ 102574 w 143712"/>
                <a:gd name="connsiteY14" fmla="*/ 93952 h 143712"/>
                <a:gd name="connsiteX15" fmla="*/ 102574 w 143712"/>
                <a:gd name="connsiteY15" fmla="*/ 102934 h 143712"/>
                <a:gd name="connsiteX16" fmla="*/ 97993 w 143712"/>
                <a:gd name="connsiteY16" fmla="*/ 104820 h 143712"/>
                <a:gd name="connsiteX17" fmla="*/ 93323 w 143712"/>
                <a:gd name="connsiteY17" fmla="*/ 102934 h 143712"/>
                <a:gd name="connsiteX18" fmla="*/ 71766 w 143712"/>
                <a:gd name="connsiteY18" fmla="*/ 81377 h 143712"/>
                <a:gd name="connsiteX19" fmla="*/ 50120 w 143712"/>
                <a:gd name="connsiteY19" fmla="*/ 102934 h 143712"/>
                <a:gd name="connsiteX20" fmla="*/ 45539 w 143712"/>
                <a:gd name="connsiteY20" fmla="*/ 104820 h 143712"/>
                <a:gd name="connsiteX21" fmla="*/ 40868 w 143712"/>
                <a:gd name="connsiteY21" fmla="*/ 102934 h 143712"/>
                <a:gd name="connsiteX22" fmla="*/ 40868 w 143712"/>
                <a:gd name="connsiteY22" fmla="*/ 93952 h 143712"/>
                <a:gd name="connsiteX23" fmla="*/ 62425 w 143712"/>
                <a:gd name="connsiteY23" fmla="*/ 72306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712" h="143712">
                  <a:moveTo>
                    <a:pt x="72305" y="137874"/>
                  </a:moveTo>
                  <a:cubicBezTo>
                    <a:pt x="108520" y="137874"/>
                    <a:pt x="137874" y="108521"/>
                    <a:pt x="137874" y="72306"/>
                  </a:cubicBezTo>
                  <a:cubicBezTo>
                    <a:pt x="137874" y="36090"/>
                    <a:pt x="108520" y="6737"/>
                    <a:pt x="72305" y="6737"/>
                  </a:cubicBezTo>
                  <a:cubicBezTo>
                    <a:pt x="36090" y="6737"/>
                    <a:pt x="6737" y="36090"/>
                    <a:pt x="6737" y="72306"/>
                  </a:cubicBezTo>
                  <a:cubicBezTo>
                    <a:pt x="6790" y="108494"/>
                    <a:pt x="36117" y="137829"/>
                    <a:pt x="72305" y="137874"/>
                  </a:cubicBezTo>
                  <a:close/>
                  <a:moveTo>
                    <a:pt x="41407" y="50749"/>
                  </a:moveTo>
                  <a:cubicBezTo>
                    <a:pt x="38290" y="48907"/>
                    <a:pt x="37257" y="44883"/>
                    <a:pt x="39098" y="41767"/>
                  </a:cubicBezTo>
                  <a:cubicBezTo>
                    <a:pt x="40949" y="38650"/>
                    <a:pt x="44964" y="37617"/>
                    <a:pt x="48080" y="39458"/>
                  </a:cubicBezTo>
                  <a:cubicBezTo>
                    <a:pt x="49033" y="40024"/>
                    <a:pt x="49823" y="40814"/>
                    <a:pt x="50389" y="41767"/>
                  </a:cubicBezTo>
                  <a:lnTo>
                    <a:pt x="72036" y="63324"/>
                  </a:lnTo>
                  <a:lnTo>
                    <a:pt x="93592" y="41767"/>
                  </a:lnTo>
                  <a:cubicBezTo>
                    <a:pt x="96709" y="39925"/>
                    <a:pt x="100733" y="40958"/>
                    <a:pt x="102574" y="44075"/>
                  </a:cubicBezTo>
                  <a:cubicBezTo>
                    <a:pt x="103796" y="46132"/>
                    <a:pt x="103796" y="48692"/>
                    <a:pt x="102574" y="50749"/>
                  </a:cubicBezTo>
                  <a:lnTo>
                    <a:pt x="81018" y="72306"/>
                  </a:lnTo>
                  <a:lnTo>
                    <a:pt x="102574" y="93952"/>
                  </a:lnTo>
                  <a:cubicBezTo>
                    <a:pt x="104990" y="96458"/>
                    <a:pt x="104990" y="100428"/>
                    <a:pt x="102574" y="102934"/>
                  </a:cubicBezTo>
                  <a:cubicBezTo>
                    <a:pt x="101362" y="104155"/>
                    <a:pt x="99709" y="104838"/>
                    <a:pt x="97993" y="104820"/>
                  </a:cubicBezTo>
                  <a:cubicBezTo>
                    <a:pt x="96251" y="104838"/>
                    <a:pt x="94563" y="104155"/>
                    <a:pt x="93323" y="102934"/>
                  </a:cubicBezTo>
                  <a:lnTo>
                    <a:pt x="71766" y="81377"/>
                  </a:lnTo>
                  <a:lnTo>
                    <a:pt x="50120" y="102934"/>
                  </a:lnTo>
                  <a:cubicBezTo>
                    <a:pt x="48907" y="104155"/>
                    <a:pt x="47254" y="104838"/>
                    <a:pt x="45539" y="104820"/>
                  </a:cubicBezTo>
                  <a:cubicBezTo>
                    <a:pt x="43796" y="104838"/>
                    <a:pt x="42108" y="104155"/>
                    <a:pt x="40868" y="102934"/>
                  </a:cubicBezTo>
                  <a:cubicBezTo>
                    <a:pt x="38452" y="100428"/>
                    <a:pt x="38452" y="96458"/>
                    <a:pt x="40868" y="93952"/>
                  </a:cubicBezTo>
                  <a:lnTo>
                    <a:pt x="62425" y="7230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71249426-2BCE-4DCE-91EA-8AA32630BCF4}"/>
                </a:ext>
              </a:extLst>
            </p:cNvPr>
            <p:cNvSpPr/>
            <p:nvPr/>
          </p:nvSpPr>
          <p:spPr>
            <a:xfrm>
              <a:off x="6341926" y="7598149"/>
              <a:ext cx="323352" cy="170658"/>
            </a:xfrm>
            <a:custGeom>
              <a:avLst/>
              <a:gdLst>
                <a:gd name="connsiteX0" fmla="*/ 6737 w 323352"/>
                <a:gd name="connsiteY0" fmla="*/ 6737 h 170658"/>
                <a:gd name="connsiteX1" fmla="*/ 6737 w 323352"/>
                <a:gd name="connsiteY1" fmla="*/ 52634 h 170658"/>
                <a:gd name="connsiteX2" fmla="*/ 59191 w 323352"/>
                <a:gd name="connsiteY2" fmla="*/ 105090 h 170658"/>
                <a:gd name="connsiteX3" fmla="*/ 59191 w 323352"/>
                <a:gd name="connsiteY3" fmla="*/ 164101 h 170658"/>
                <a:gd name="connsiteX4" fmla="*/ 111646 w 323352"/>
                <a:gd name="connsiteY4" fmla="*/ 164101 h 170658"/>
                <a:gd name="connsiteX5" fmla="*/ 111646 w 323352"/>
                <a:gd name="connsiteY5" fmla="*/ 105090 h 170658"/>
                <a:gd name="connsiteX6" fmla="*/ 164101 w 323352"/>
                <a:gd name="connsiteY6" fmla="*/ 52634 h 170658"/>
                <a:gd name="connsiteX7" fmla="*/ 216556 w 323352"/>
                <a:gd name="connsiteY7" fmla="*/ 105090 h 170658"/>
                <a:gd name="connsiteX8" fmla="*/ 216556 w 323352"/>
                <a:gd name="connsiteY8" fmla="*/ 164101 h 170658"/>
                <a:gd name="connsiteX9" fmla="*/ 268831 w 323352"/>
                <a:gd name="connsiteY9" fmla="*/ 164101 h 170658"/>
                <a:gd name="connsiteX10" fmla="*/ 268831 w 323352"/>
                <a:gd name="connsiteY10" fmla="*/ 105090 h 170658"/>
                <a:gd name="connsiteX11" fmla="*/ 321287 w 323352"/>
                <a:gd name="connsiteY11" fmla="*/ 52634 h 170658"/>
                <a:gd name="connsiteX12" fmla="*/ 321287 w 323352"/>
                <a:gd name="connsiteY12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352" h="170658">
                  <a:moveTo>
                    <a:pt x="6737" y="6737"/>
                  </a:moveTo>
                  <a:lnTo>
                    <a:pt x="6737" y="52634"/>
                  </a:lnTo>
                  <a:cubicBezTo>
                    <a:pt x="35686" y="52679"/>
                    <a:pt x="59137" y="76140"/>
                    <a:pt x="59191" y="105090"/>
                  </a:cubicBezTo>
                  <a:lnTo>
                    <a:pt x="59191" y="164101"/>
                  </a:lnTo>
                  <a:lnTo>
                    <a:pt x="111646" y="164101"/>
                  </a:lnTo>
                  <a:lnTo>
                    <a:pt x="111646" y="105090"/>
                  </a:lnTo>
                  <a:cubicBezTo>
                    <a:pt x="111646" y="76123"/>
                    <a:pt x="135134" y="52634"/>
                    <a:pt x="164101" y="52634"/>
                  </a:cubicBezTo>
                  <a:cubicBezTo>
                    <a:pt x="193068" y="52634"/>
                    <a:pt x="216556" y="76123"/>
                    <a:pt x="216556" y="105090"/>
                  </a:cubicBezTo>
                  <a:lnTo>
                    <a:pt x="216556" y="164101"/>
                  </a:lnTo>
                  <a:lnTo>
                    <a:pt x="268831" y="164101"/>
                  </a:lnTo>
                  <a:lnTo>
                    <a:pt x="268831" y="105090"/>
                  </a:lnTo>
                  <a:cubicBezTo>
                    <a:pt x="268831" y="76123"/>
                    <a:pt x="292319" y="52634"/>
                    <a:pt x="321287" y="52634"/>
                  </a:cubicBezTo>
                  <a:lnTo>
                    <a:pt x="32128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C44D3CA4-6ECE-4AB1-BF00-BD94D0234958}"/>
              </a:ext>
            </a:extLst>
          </p:cNvPr>
          <p:cNvGrpSpPr/>
          <p:nvPr/>
        </p:nvGrpSpPr>
        <p:grpSpPr>
          <a:xfrm>
            <a:off x="6731206" y="7440784"/>
            <a:ext cx="323352" cy="328023"/>
            <a:chOff x="6731206" y="7440784"/>
            <a:chExt cx="323352" cy="328023"/>
          </a:xfrm>
        </p:grpSpPr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9A8FC1E8-0240-4984-80F1-D5D885E883B6}"/>
                </a:ext>
              </a:extLst>
            </p:cNvPr>
            <p:cNvSpPr/>
            <p:nvPr/>
          </p:nvSpPr>
          <p:spPr>
            <a:xfrm>
              <a:off x="6731206" y="7440784"/>
              <a:ext cx="143712" cy="143712"/>
            </a:xfrm>
            <a:custGeom>
              <a:avLst/>
              <a:gdLst>
                <a:gd name="connsiteX0" fmla="*/ 72306 w 143712"/>
                <a:gd name="connsiteY0" fmla="*/ 137874 h 143712"/>
                <a:gd name="connsiteX1" fmla="*/ 137874 w 143712"/>
                <a:gd name="connsiteY1" fmla="*/ 72306 h 143712"/>
                <a:gd name="connsiteX2" fmla="*/ 72306 w 143712"/>
                <a:gd name="connsiteY2" fmla="*/ 6737 h 143712"/>
                <a:gd name="connsiteX3" fmla="*/ 6737 w 143712"/>
                <a:gd name="connsiteY3" fmla="*/ 72306 h 143712"/>
                <a:gd name="connsiteX4" fmla="*/ 72306 w 143712"/>
                <a:gd name="connsiteY4" fmla="*/ 137874 h 143712"/>
                <a:gd name="connsiteX5" fmla="*/ 34850 w 143712"/>
                <a:gd name="connsiteY5" fmla="*/ 68174 h 143712"/>
                <a:gd name="connsiteX6" fmla="*/ 43832 w 143712"/>
                <a:gd name="connsiteY6" fmla="*/ 68174 h 143712"/>
                <a:gd name="connsiteX7" fmla="*/ 59102 w 143712"/>
                <a:gd name="connsiteY7" fmla="*/ 83533 h 143712"/>
                <a:gd name="connsiteX8" fmla="*/ 100419 w 143712"/>
                <a:gd name="connsiteY8" fmla="*/ 48144 h 143712"/>
                <a:gd name="connsiteX9" fmla="*/ 109895 w 143712"/>
                <a:gd name="connsiteY9" fmla="*/ 48638 h 143712"/>
                <a:gd name="connsiteX10" fmla="*/ 109401 w 143712"/>
                <a:gd name="connsiteY10" fmla="*/ 58114 h 143712"/>
                <a:gd name="connsiteX11" fmla="*/ 63503 w 143712"/>
                <a:gd name="connsiteY11" fmla="*/ 97455 h 143712"/>
                <a:gd name="connsiteX12" fmla="*/ 59282 w 143712"/>
                <a:gd name="connsiteY12" fmla="*/ 98982 h 143712"/>
                <a:gd name="connsiteX13" fmla="*/ 54611 w 143712"/>
                <a:gd name="connsiteY13" fmla="*/ 97095 h 143712"/>
                <a:gd name="connsiteX14" fmla="*/ 34850 w 143712"/>
                <a:gd name="connsiteY14" fmla="*/ 77156 h 143712"/>
                <a:gd name="connsiteX15" fmla="*/ 34850 w 143712"/>
                <a:gd name="connsiteY15" fmla="*/ 68174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712" h="143712">
                  <a:moveTo>
                    <a:pt x="72306" y="137874"/>
                  </a:moveTo>
                  <a:cubicBezTo>
                    <a:pt x="108521" y="137874"/>
                    <a:pt x="137874" y="108521"/>
                    <a:pt x="137874" y="72306"/>
                  </a:cubicBezTo>
                  <a:cubicBezTo>
                    <a:pt x="137874" y="36090"/>
                    <a:pt x="108521" y="6737"/>
                    <a:pt x="72306" y="6737"/>
                  </a:cubicBezTo>
                  <a:cubicBezTo>
                    <a:pt x="36090" y="6737"/>
                    <a:pt x="6737" y="36090"/>
                    <a:pt x="6737" y="72306"/>
                  </a:cubicBezTo>
                  <a:cubicBezTo>
                    <a:pt x="6737" y="108521"/>
                    <a:pt x="36090" y="137874"/>
                    <a:pt x="72306" y="137874"/>
                  </a:cubicBezTo>
                  <a:close/>
                  <a:moveTo>
                    <a:pt x="34850" y="68174"/>
                  </a:moveTo>
                  <a:cubicBezTo>
                    <a:pt x="37374" y="65803"/>
                    <a:pt x="41308" y="65803"/>
                    <a:pt x="43832" y="68174"/>
                  </a:cubicBezTo>
                  <a:lnTo>
                    <a:pt x="59102" y="83533"/>
                  </a:lnTo>
                  <a:lnTo>
                    <a:pt x="100419" y="48144"/>
                  </a:lnTo>
                  <a:cubicBezTo>
                    <a:pt x="103176" y="45665"/>
                    <a:pt x="107416" y="45880"/>
                    <a:pt x="109895" y="48638"/>
                  </a:cubicBezTo>
                  <a:cubicBezTo>
                    <a:pt x="112374" y="51395"/>
                    <a:pt x="112158" y="55635"/>
                    <a:pt x="109401" y="58114"/>
                  </a:cubicBezTo>
                  <a:lnTo>
                    <a:pt x="63503" y="97455"/>
                  </a:lnTo>
                  <a:cubicBezTo>
                    <a:pt x="62326" y="98452"/>
                    <a:pt x="60826" y="98991"/>
                    <a:pt x="59282" y="98982"/>
                  </a:cubicBezTo>
                  <a:cubicBezTo>
                    <a:pt x="57539" y="99000"/>
                    <a:pt x="55850" y="98317"/>
                    <a:pt x="54611" y="97095"/>
                  </a:cubicBezTo>
                  <a:lnTo>
                    <a:pt x="34850" y="77156"/>
                  </a:lnTo>
                  <a:cubicBezTo>
                    <a:pt x="32434" y="74650"/>
                    <a:pt x="32434" y="70680"/>
                    <a:pt x="34850" y="681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BEB39682-EE7B-4FBA-BE87-7D4C842186EC}"/>
                </a:ext>
              </a:extLst>
            </p:cNvPr>
            <p:cNvSpPr/>
            <p:nvPr/>
          </p:nvSpPr>
          <p:spPr>
            <a:xfrm>
              <a:off x="6731206" y="7598149"/>
              <a:ext cx="323352" cy="170658"/>
            </a:xfrm>
            <a:custGeom>
              <a:avLst/>
              <a:gdLst>
                <a:gd name="connsiteX0" fmla="*/ 6737 w 323352"/>
                <a:gd name="connsiteY0" fmla="*/ 6737 h 170658"/>
                <a:gd name="connsiteX1" fmla="*/ 6737 w 323352"/>
                <a:gd name="connsiteY1" fmla="*/ 52634 h 170658"/>
                <a:gd name="connsiteX2" fmla="*/ 59192 w 323352"/>
                <a:gd name="connsiteY2" fmla="*/ 105090 h 170658"/>
                <a:gd name="connsiteX3" fmla="*/ 59192 w 323352"/>
                <a:gd name="connsiteY3" fmla="*/ 164101 h 170658"/>
                <a:gd name="connsiteX4" fmla="*/ 111647 w 323352"/>
                <a:gd name="connsiteY4" fmla="*/ 164101 h 170658"/>
                <a:gd name="connsiteX5" fmla="*/ 111647 w 323352"/>
                <a:gd name="connsiteY5" fmla="*/ 105090 h 170658"/>
                <a:gd name="connsiteX6" fmla="*/ 164101 w 323352"/>
                <a:gd name="connsiteY6" fmla="*/ 52634 h 170658"/>
                <a:gd name="connsiteX7" fmla="*/ 216557 w 323352"/>
                <a:gd name="connsiteY7" fmla="*/ 105090 h 170658"/>
                <a:gd name="connsiteX8" fmla="*/ 216557 w 323352"/>
                <a:gd name="connsiteY8" fmla="*/ 164101 h 170658"/>
                <a:gd name="connsiteX9" fmla="*/ 269011 w 323352"/>
                <a:gd name="connsiteY9" fmla="*/ 164101 h 170658"/>
                <a:gd name="connsiteX10" fmla="*/ 269011 w 323352"/>
                <a:gd name="connsiteY10" fmla="*/ 105090 h 170658"/>
                <a:gd name="connsiteX11" fmla="*/ 321466 w 323352"/>
                <a:gd name="connsiteY11" fmla="*/ 52634 h 170658"/>
                <a:gd name="connsiteX12" fmla="*/ 321466 w 323352"/>
                <a:gd name="connsiteY12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352" h="170658">
                  <a:moveTo>
                    <a:pt x="6737" y="6737"/>
                  </a:moveTo>
                  <a:lnTo>
                    <a:pt x="6737" y="52634"/>
                  </a:lnTo>
                  <a:cubicBezTo>
                    <a:pt x="35686" y="52679"/>
                    <a:pt x="59138" y="76140"/>
                    <a:pt x="59192" y="105090"/>
                  </a:cubicBezTo>
                  <a:lnTo>
                    <a:pt x="59192" y="164101"/>
                  </a:lnTo>
                  <a:lnTo>
                    <a:pt x="111647" y="164101"/>
                  </a:lnTo>
                  <a:lnTo>
                    <a:pt x="111647" y="105090"/>
                  </a:lnTo>
                  <a:cubicBezTo>
                    <a:pt x="111647" y="76123"/>
                    <a:pt x="135135" y="52634"/>
                    <a:pt x="164101" y="52634"/>
                  </a:cubicBezTo>
                  <a:cubicBezTo>
                    <a:pt x="193069" y="52634"/>
                    <a:pt x="216557" y="76123"/>
                    <a:pt x="216557" y="105090"/>
                  </a:cubicBezTo>
                  <a:lnTo>
                    <a:pt x="216557" y="164101"/>
                  </a:lnTo>
                  <a:lnTo>
                    <a:pt x="269011" y="164101"/>
                  </a:lnTo>
                  <a:lnTo>
                    <a:pt x="269011" y="105090"/>
                  </a:lnTo>
                  <a:cubicBezTo>
                    <a:pt x="269011" y="76123"/>
                    <a:pt x="292499" y="52634"/>
                    <a:pt x="321466" y="52634"/>
                  </a:cubicBezTo>
                  <a:lnTo>
                    <a:pt x="321466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8F6335C8-192C-4F6D-B5DB-DC4DE67AFB6A}"/>
              </a:ext>
            </a:extLst>
          </p:cNvPr>
          <p:cNvGrpSpPr/>
          <p:nvPr/>
        </p:nvGrpSpPr>
        <p:grpSpPr>
          <a:xfrm>
            <a:off x="1281104" y="7506353"/>
            <a:ext cx="323352" cy="193472"/>
            <a:chOff x="1281104" y="7506353"/>
            <a:chExt cx="323352" cy="193472"/>
          </a:xfrm>
        </p:grpSpPr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DB123D45-9BCE-4494-9292-BDAF7FD6E114}"/>
                </a:ext>
              </a:extLst>
            </p:cNvPr>
            <p:cNvSpPr/>
            <p:nvPr/>
          </p:nvSpPr>
          <p:spPr>
            <a:xfrm>
              <a:off x="1497221" y="7552617"/>
              <a:ext cx="98802" cy="98802"/>
            </a:xfrm>
            <a:custGeom>
              <a:avLst/>
              <a:gdLst>
                <a:gd name="connsiteX0" fmla="*/ 95199 w 98802"/>
                <a:gd name="connsiteY0" fmla="*/ 10233 h 98802"/>
                <a:gd name="connsiteX1" fmla="*/ 78313 w 98802"/>
                <a:gd name="connsiteY1" fmla="*/ 10233 h 98802"/>
                <a:gd name="connsiteX2" fmla="*/ 52894 w 98802"/>
                <a:gd name="connsiteY2" fmla="*/ 35742 h 98802"/>
                <a:gd name="connsiteX3" fmla="*/ 27385 w 98802"/>
                <a:gd name="connsiteY3" fmla="*/ 10233 h 98802"/>
                <a:gd name="connsiteX4" fmla="*/ 10454 w 98802"/>
                <a:gd name="connsiteY4" fmla="*/ 10278 h 98802"/>
                <a:gd name="connsiteX5" fmla="*/ 10499 w 98802"/>
                <a:gd name="connsiteY5" fmla="*/ 27209 h 98802"/>
                <a:gd name="connsiteX6" fmla="*/ 35918 w 98802"/>
                <a:gd name="connsiteY6" fmla="*/ 52627 h 98802"/>
                <a:gd name="connsiteX7" fmla="*/ 10499 w 98802"/>
                <a:gd name="connsiteY7" fmla="*/ 78137 h 98802"/>
                <a:gd name="connsiteX8" fmla="*/ 9978 w 98802"/>
                <a:gd name="connsiteY8" fmla="*/ 95023 h 98802"/>
                <a:gd name="connsiteX9" fmla="*/ 26864 w 98802"/>
                <a:gd name="connsiteY9" fmla="*/ 95544 h 98802"/>
                <a:gd name="connsiteX10" fmla="*/ 27385 w 98802"/>
                <a:gd name="connsiteY10" fmla="*/ 95023 h 98802"/>
                <a:gd name="connsiteX11" fmla="*/ 52894 w 98802"/>
                <a:gd name="connsiteY11" fmla="*/ 69604 h 98802"/>
                <a:gd name="connsiteX12" fmla="*/ 78313 w 98802"/>
                <a:gd name="connsiteY12" fmla="*/ 95023 h 98802"/>
                <a:gd name="connsiteX13" fmla="*/ 95199 w 98802"/>
                <a:gd name="connsiteY13" fmla="*/ 95023 h 98802"/>
                <a:gd name="connsiteX14" fmla="*/ 95451 w 98802"/>
                <a:gd name="connsiteY14" fmla="*/ 78388 h 98802"/>
                <a:gd name="connsiteX15" fmla="*/ 95199 w 98802"/>
                <a:gd name="connsiteY15" fmla="*/ 78137 h 98802"/>
                <a:gd name="connsiteX16" fmla="*/ 69780 w 98802"/>
                <a:gd name="connsiteY16" fmla="*/ 52627 h 98802"/>
                <a:gd name="connsiteX17" fmla="*/ 95199 w 98802"/>
                <a:gd name="connsiteY17" fmla="*/ 27209 h 98802"/>
                <a:gd name="connsiteX18" fmla="*/ 95406 w 98802"/>
                <a:gd name="connsiteY18" fmla="*/ 10439 h 98802"/>
                <a:gd name="connsiteX19" fmla="*/ 95199 w 98802"/>
                <a:gd name="connsiteY19" fmla="*/ 10233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802" h="98802">
                  <a:moveTo>
                    <a:pt x="95199" y="10233"/>
                  </a:moveTo>
                  <a:cubicBezTo>
                    <a:pt x="90538" y="5571"/>
                    <a:pt x="82975" y="5571"/>
                    <a:pt x="78313" y="10233"/>
                  </a:cubicBezTo>
                  <a:lnTo>
                    <a:pt x="52894" y="35742"/>
                  </a:lnTo>
                  <a:lnTo>
                    <a:pt x="27385" y="10233"/>
                  </a:lnTo>
                  <a:cubicBezTo>
                    <a:pt x="22697" y="5571"/>
                    <a:pt x="15116" y="5589"/>
                    <a:pt x="10454" y="10278"/>
                  </a:cubicBezTo>
                  <a:cubicBezTo>
                    <a:pt x="5792" y="14966"/>
                    <a:pt x="5810" y="22547"/>
                    <a:pt x="10499" y="27209"/>
                  </a:cubicBezTo>
                  <a:lnTo>
                    <a:pt x="35918" y="52627"/>
                  </a:lnTo>
                  <a:lnTo>
                    <a:pt x="10499" y="78137"/>
                  </a:lnTo>
                  <a:cubicBezTo>
                    <a:pt x="5694" y="82654"/>
                    <a:pt x="5460" y="90218"/>
                    <a:pt x="9978" y="95023"/>
                  </a:cubicBezTo>
                  <a:cubicBezTo>
                    <a:pt x="14496" y="99828"/>
                    <a:pt x="22050" y="100061"/>
                    <a:pt x="26864" y="95544"/>
                  </a:cubicBezTo>
                  <a:cubicBezTo>
                    <a:pt x="27044" y="95373"/>
                    <a:pt x="27214" y="95203"/>
                    <a:pt x="27385" y="95023"/>
                  </a:cubicBezTo>
                  <a:lnTo>
                    <a:pt x="52894" y="69604"/>
                  </a:lnTo>
                  <a:lnTo>
                    <a:pt x="78313" y="95023"/>
                  </a:lnTo>
                  <a:cubicBezTo>
                    <a:pt x="82975" y="99684"/>
                    <a:pt x="90538" y="99684"/>
                    <a:pt x="95199" y="95023"/>
                  </a:cubicBezTo>
                  <a:cubicBezTo>
                    <a:pt x="99861" y="90496"/>
                    <a:pt x="99978" y="83050"/>
                    <a:pt x="95451" y="78388"/>
                  </a:cubicBezTo>
                  <a:cubicBezTo>
                    <a:pt x="95370" y="78298"/>
                    <a:pt x="95280" y="78217"/>
                    <a:pt x="95199" y="78137"/>
                  </a:cubicBezTo>
                  <a:lnTo>
                    <a:pt x="69780" y="52627"/>
                  </a:lnTo>
                  <a:lnTo>
                    <a:pt x="95199" y="27209"/>
                  </a:lnTo>
                  <a:cubicBezTo>
                    <a:pt x="99888" y="22637"/>
                    <a:pt x="99978" y="15128"/>
                    <a:pt x="95406" y="10439"/>
                  </a:cubicBezTo>
                  <a:cubicBezTo>
                    <a:pt x="95343" y="10376"/>
                    <a:pt x="95271" y="10304"/>
                    <a:pt x="95199" y="102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B4D60546-62A2-44F0-A598-FBAE4A2B2990}"/>
                </a:ext>
              </a:extLst>
            </p:cNvPr>
            <p:cNvSpPr/>
            <p:nvPr/>
          </p:nvSpPr>
          <p:spPr>
            <a:xfrm>
              <a:off x="1287401" y="7552617"/>
              <a:ext cx="98802" cy="98802"/>
            </a:xfrm>
            <a:custGeom>
              <a:avLst/>
              <a:gdLst>
                <a:gd name="connsiteX0" fmla="*/ 95199 w 98802"/>
                <a:gd name="connsiteY0" fmla="*/ 10233 h 98802"/>
                <a:gd name="connsiteX1" fmla="*/ 78313 w 98802"/>
                <a:gd name="connsiteY1" fmla="*/ 10233 h 98802"/>
                <a:gd name="connsiteX2" fmla="*/ 52894 w 98802"/>
                <a:gd name="connsiteY2" fmla="*/ 35742 h 98802"/>
                <a:gd name="connsiteX3" fmla="*/ 27385 w 98802"/>
                <a:gd name="connsiteY3" fmla="*/ 10233 h 98802"/>
                <a:gd name="connsiteX4" fmla="*/ 10454 w 98802"/>
                <a:gd name="connsiteY4" fmla="*/ 10278 h 98802"/>
                <a:gd name="connsiteX5" fmla="*/ 10499 w 98802"/>
                <a:gd name="connsiteY5" fmla="*/ 27209 h 98802"/>
                <a:gd name="connsiteX6" fmla="*/ 35918 w 98802"/>
                <a:gd name="connsiteY6" fmla="*/ 52627 h 98802"/>
                <a:gd name="connsiteX7" fmla="*/ 10499 w 98802"/>
                <a:gd name="connsiteY7" fmla="*/ 78137 h 98802"/>
                <a:gd name="connsiteX8" fmla="*/ 9978 w 98802"/>
                <a:gd name="connsiteY8" fmla="*/ 95023 h 98802"/>
                <a:gd name="connsiteX9" fmla="*/ 26864 w 98802"/>
                <a:gd name="connsiteY9" fmla="*/ 95544 h 98802"/>
                <a:gd name="connsiteX10" fmla="*/ 27385 w 98802"/>
                <a:gd name="connsiteY10" fmla="*/ 95023 h 98802"/>
                <a:gd name="connsiteX11" fmla="*/ 52894 w 98802"/>
                <a:gd name="connsiteY11" fmla="*/ 69604 h 98802"/>
                <a:gd name="connsiteX12" fmla="*/ 78313 w 98802"/>
                <a:gd name="connsiteY12" fmla="*/ 95023 h 98802"/>
                <a:gd name="connsiteX13" fmla="*/ 95199 w 98802"/>
                <a:gd name="connsiteY13" fmla="*/ 95023 h 98802"/>
                <a:gd name="connsiteX14" fmla="*/ 95451 w 98802"/>
                <a:gd name="connsiteY14" fmla="*/ 78388 h 98802"/>
                <a:gd name="connsiteX15" fmla="*/ 95199 w 98802"/>
                <a:gd name="connsiteY15" fmla="*/ 78137 h 98802"/>
                <a:gd name="connsiteX16" fmla="*/ 69780 w 98802"/>
                <a:gd name="connsiteY16" fmla="*/ 52627 h 98802"/>
                <a:gd name="connsiteX17" fmla="*/ 95199 w 98802"/>
                <a:gd name="connsiteY17" fmla="*/ 27209 h 98802"/>
                <a:gd name="connsiteX18" fmla="*/ 95406 w 98802"/>
                <a:gd name="connsiteY18" fmla="*/ 10439 h 98802"/>
                <a:gd name="connsiteX19" fmla="*/ 95199 w 98802"/>
                <a:gd name="connsiteY19" fmla="*/ 10233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802" h="98802">
                  <a:moveTo>
                    <a:pt x="95199" y="10233"/>
                  </a:moveTo>
                  <a:cubicBezTo>
                    <a:pt x="90538" y="5571"/>
                    <a:pt x="82975" y="5571"/>
                    <a:pt x="78313" y="10233"/>
                  </a:cubicBezTo>
                  <a:lnTo>
                    <a:pt x="52894" y="35742"/>
                  </a:lnTo>
                  <a:lnTo>
                    <a:pt x="27385" y="10233"/>
                  </a:lnTo>
                  <a:cubicBezTo>
                    <a:pt x="22697" y="5571"/>
                    <a:pt x="15116" y="5589"/>
                    <a:pt x="10454" y="10278"/>
                  </a:cubicBezTo>
                  <a:cubicBezTo>
                    <a:pt x="5792" y="14966"/>
                    <a:pt x="5810" y="22547"/>
                    <a:pt x="10499" y="27209"/>
                  </a:cubicBezTo>
                  <a:lnTo>
                    <a:pt x="35918" y="52627"/>
                  </a:lnTo>
                  <a:lnTo>
                    <a:pt x="10499" y="78137"/>
                  </a:lnTo>
                  <a:cubicBezTo>
                    <a:pt x="5694" y="82654"/>
                    <a:pt x="5460" y="90218"/>
                    <a:pt x="9978" y="95023"/>
                  </a:cubicBezTo>
                  <a:cubicBezTo>
                    <a:pt x="14496" y="99828"/>
                    <a:pt x="22050" y="100061"/>
                    <a:pt x="26864" y="95544"/>
                  </a:cubicBezTo>
                  <a:cubicBezTo>
                    <a:pt x="27044" y="95373"/>
                    <a:pt x="27214" y="95203"/>
                    <a:pt x="27385" y="95023"/>
                  </a:cubicBezTo>
                  <a:lnTo>
                    <a:pt x="52894" y="69604"/>
                  </a:lnTo>
                  <a:lnTo>
                    <a:pt x="78313" y="95023"/>
                  </a:lnTo>
                  <a:cubicBezTo>
                    <a:pt x="82975" y="99684"/>
                    <a:pt x="90538" y="99684"/>
                    <a:pt x="95199" y="95023"/>
                  </a:cubicBezTo>
                  <a:cubicBezTo>
                    <a:pt x="99861" y="90496"/>
                    <a:pt x="99978" y="83050"/>
                    <a:pt x="95451" y="78388"/>
                  </a:cubicBezTo>
                  <a:cubicBezTo>
                    <a:pt x="95370" y="78298"/>
                    <a:pt x="95280" y="78217"/>
                    <a:pt x="95199" y="78137"/>
                  </a:cubicBezTo>
                  <a:lnTo>
                    <a:pt x="69780" y="52627"/>
                  </a:lnTo>
                  <a:lnTo>
                    <a:pt x="95199" y="27209"/>
                  </a:lnTo>
                  <a:cubicBezTo>
                    <a:pt x="99888" y="22637"/>
                    <a:pt x="99978" y="15128"/>
                    <a:pt x="95406" y="10439"/>
                  </a:cubicBezTo>
                  <a:cubicBezTo>
                    <a:pt x="95343" y="10376"/>
                    <a:pt x="95271" y="10304"/>
                    <a:pt x="95199" y="102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AD17D74-AEB0-4DF6-9544-D86B899CF2E0}"/>
                </a:ext>
              </a:extLst>
            </p:cNvPr>
            <p:cNvSpPr/>
            <p:nvPr/>
          </p:nvSpPr>
          <p:spPr>
            <a:xfrm>
              <a:off x="1392311" y="7552617"/>
              <a:ext cx="98802" cy="98802"/>
            </a:xfrm>
            <a:custGeom>
              <a:avLst/>
              <a:gdLst>
                <a:gd name="connsiteX0" fmla="*/ 95199 w 98802"/>
                <a:gd name="connsiteY0" fmla="*/ 10233 h 98802"/>
                <a:gd name="connsiteX1" fmla="*/ 78313 w 98802"/>
                <a:gd name="connsiteY1" fmla="*/ 10233 h 98802"/>
                <a:gd name="connsiteX2" fmla="*/ 52894 w 98802"/>
                <a:gd name="connsiteY2" fmla="*/ 35742 h 98802"/>
                <a:gd name="connsiteX3" fmla="*/ 27385 w 98802"/>
                <a:gd name="connsiteY3" fmla="*/ 10233 h 98802"/>
                <a:gd name="connsiteX4" fmla="*/ 10454 w 98802"/>
                <a:gd name="connsiteY4" fmla="*/ 10278 h 98802"/>
                <a:gd name="connsiteX5" fmla="*/ 10499 w 98802"/>
                <a:gd name="connsiteY5" fmla="*/ 27209 h 98802"/>
                <a:gd name="connsiteX6" fmla="*/ 35918 w 98802"/>
                <a:gd name="connsiteY6" fmla="*/ 52627 h 98802"/>
                <a:gd name="connsiteX7" fmla="*/ 10499 w 98802"/>
                <a:gd name="connsiteY7" fmla="*/ 78137 h 98802"/>
                <a:gd name="connsiteX8" fmla="*/ 9978 w 98802"/>
                <a:gd name="connsiteY8" fmla="*/ 95023 h 98802"/>
                <a:gd name="connsiteX9" fmla="*/ 26864 w 98802"/>
                <a:gd name="connsiteY9" fmla="*/ 95544 h 98802"/>
                <a:gd name="connsiteX10" fmla="*/ 27385 w 98802"/>
                <a:gd name="connsiteY10" fmla="*/ 95023 h 98802"/>
                <a:gd name="connsiteX11" fmla="*/ 52894 w 98802"/>
                <a:gd name="connsiteY11" fmla="*/ 69604 h 98802"/>
                <a:gd name="connsiteX12" fmla="*/ 78313 w 98802"/>
                <a:gd name="connsiteY12" fmla="*/ 95023 h 98802"/>
                <a:gd name="connsiteX13" fmla="*/ 95199 w 98802"/>
                <a:gd name="connsiteY13" fmla="*/ 95023 h 98802"/>
                <a:gd name="connsiteX14" fmla="*/ 95451 w 98802"/>
                <a:gd name="connsiteY14" fmla="*/ 78388 h 98802"/>
                <a:gd name="connsiteX15" fmla="*/ 95199 w 98802"/>
                <a:gd name="connsiteY15" fmla="*/ 78137 h 98802"/>
                <a:gd name="connsiteX16" fmla="*/ 69780 w 98802"/>
                <a:gd name="connsiteY16" fmla="*/ 52627 h 98802"/>
                <a:gd name="connsiteX17" fmla="*/ 95199 w 98802"/>
                <a:gd name="connsiteY17" fmla="*/ 27209 h 98802"/>
                <a:gd name="connsiteX18" fmla="*/ 95406 w 98802"/>
                <a:gd name="connsiteY18" fmla="*/ 10439 h 98802"/>
                <a:gd name="connsiteX19" fmla="*/ 95199 w 98802"/>
                <a:gd name="connsiteY19" fmla="*/ 10233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802" h="98802">
                  <a:moveTo>
                    <a:pt x="95199" y="10233"/>
                  </a:moveTo>
                  <a:cubicBezTo>
                    <a:pt x="90538" y="5571"/>
                    <a:pt x="82975" y="5571"/>
                    <a:pt x="78313" y="10233"/>
                  </a:cubicBezTo>
                  <a:lnTo>
                    <a:pt x="52894" y="35742"/>
                  </a:lnTo>
                  <a:lnTo>
                    <a:pt x="27385" y="10233"/>
                  </a:lnTo>
                  <a:cubicBezTo>
                    <a:pt x="22696" y="5571"/>
                    <a:pt x="15116" y="5589"/>
                    <a:pt x="10454" y="10278"/>
                  </a:cubicBezTo>
                  <a:cubicBezTo>
                    <a:pt x="5792" y="14966"/>
                    <a:pt x="5810" y="22547"/>
                    <a:pt x="10499" y="27209"/>
                  </a:cubicBezTo>
                  <a:lnTo>
                    <a:pt x="35918" y="52627"/>
                  </a:lnTo>
                  <a:lnTo>
                    <a:pt x="10499" y="78137"/>
                  </a:lnTo>
                  <a:cubicBezTo>
                    <a:pt x="5694" y="82654"/>
                    <a:pt x="5460" y="90218"/>
                    <a:pt x="9978" y="95023"/>
                  </a:cubicBezTo>
                  <a:cubicBezTo>
                    <a:pt x="14496" y="99828"/>
                    <a:pt x="22050" y="100061"/>
                    <a:pt x="26864" y="95544"/>
                  </a:cubicBezTo>
                  <a:cubicBezTo>
                    <a:pt x="27044" y="95373"/>
                    <a:pt x="27214" y="95203"/>
                    <a:pt x="27385" y="95023"/>
                  </a:cubicBezTo>
                  <a:lnTo>
                    <a:pt x="52894" y="69604"/>
                  </a:lnTo>
                  <a:lnTo>
                    <a:pt x="78313" y="95023"/>
                  </a:lnTo>
                  <a:cubicBezTo>
                    <a:pt x="82975" y="99684"/>
                    <a:pt x="90538" y="99684"/>
                    <a:pt x="95199" y="95023"/>
                  </a:cubicBezTo>
                  <a:cubicBezTo>
                    <a:pt x="99861" y="90496"/>
                    <a:pt x="99969" y="83050"/>
                    <a:pt x="95451" y="78388"/>
                  </a:cubicBezTo>
                  <a:cubicBezTo>
                    <a:pt x="95370" y="78298"/>
                    <a:pt x="95280" y="78217"/>
                    <a:pt x="95199" y="78137"/>
                  </a:cubicBezTo>
                  <a:lnTo>
                    <a:pt x="69780" y="52627"/>
                  </a:lnTo>
                  <a:lnTo>
                    <a:pt x="95199" y="27209"/>
                  </a:lnTo>
                  <a:cubicBezTo>
                    <a:pt x="99888" y="22637"/>
                    <a:pt x="99978" y="15128"/>
                    <a:pt x="95406" y="10439"/>
                  </a:cubicBezTo>
                  <a:cubicBezTo>
                    <a:pt x="95343" y="10376"/>
                    <a:pt x="95271" y="10304"/>
                    <a:pt x="95199" y="102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2544A5D2-9409-466E-8437-4064DF9DCB4C}"/>
                </a:ext>
              </a:extLst>
            </p:cNvPr>
            <p:cNvSpPr/>
            <p:nvPr/>
          </p:nvSpPr>
          <p:spPr>
            <a:xfrm>
              <a:off x="1281104" y="7506353"/>
              <a:ext cx="323352" cy="35928"/>
            </a:xfrm>
            <a:custGeom>
              <a:avLst/>
              <a:gdLst>
                <a:gd name="connsiteX0" fmla="*/ 19850 w 323352"/>
                <a:gd name="connsiteY0" fmla="*/ 32964 h 35928"/>
                <a:gd name="connsiteX1" fmla="*/ 308712 w 323352"/>
                <a:gd name="connsiteY1" fmla="*/ 32964 h 35928"/>
                <a:gd name="connsiteX2" fmla="*/ 321825 w 323352"/>
                <a:gd name="connsiteY2" fmla="*/ 19850 h 35928"/>
                <a:gd name="connsiteX3" fmla="*/ 308712 w 323352"/>
                <a:gd name="connsiteY3" fmla="*/ 6737 h 35928"/>
                <a:gd name="connsiteX4" fmla="*/ 19850 w 323352"/>
                <a:gd name="connsiteY4" fmla="*/ 6737 h 35928"/>
                <a:gd name="connsiteX5" fmla="*/ 6737 w 323352"/>
                <a:gd name="connsiteY5" fmla="*/ 19850 h 35928"/>
                <a:gd name="connsiteX6" fmla="*/ 19850 w 323352"/>
                <a:gd name="connsiteY6" fmla="*/ 32964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35928">
                  <a:moveTo>
                    <a:pt x="19850" y="32964"/>
                  </a:moveTo>
                  <a:lnTo>
                    <a:pt x="308712" y="32964"/>
                  </a:lnTo>
                  <a:cubicBezTo>
                    <a:pt x="315951" y="32964"/>
                    <a:pt x="321825" y="27090"/>
                    <a:pt x="321825" y="19850"/>
                  </a:cubicBezTo>
                  <a:cubicBezTo>
                    <a:pt x="321825" y="12611"/>
                    <a:pt x="315951" y="6737"/>
                    <a:pt x="308712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7F8D18B5-36CB-4F5F-8FE5-34C5631FA4BA}"/>
                </a:ext>
              </a:extLst>
            </p:cNvPr>
            <p:cNvSpPr/>
            <p:nvPr/>
          </p:nvSpPr>
          <p:spPr>
            <a:xfrm>
              <a:off x="1281104" y="7663897"/>
              <a:ext cx="323352" cy="35928"/>
            </a:xfrm>
            <a:custGeom>
              <a:avLst/>
              <a:gdLst>
                <a:gd name="connsiteX0" fmla="*/ 308712 w 323352"/>
                <a:gd name="connsiteY0" fmla="*/ 6737 h 35928"/>
                <a:gd name="connsiteX1" fmla="*/ 19850 w 323352"/>
                <a:gd name="connsiteY1" fmla="*/ 6737 h 35928"/>
                <a:gd name="connsiteX2" fmla="*/ 6737 w 323352"/>
                <a:gd name="connsiteY2" fmla="*/ 19850 h 35928"/>
                <a:gd name="connsiteX3" fmla="*/ 19850 w 323352"/>
                <a:gd name="connsiteY3" fmla="*/ 32964 h 35928"/>
                <a:gd name="connsiteX4" fmla="*/ 308712 w 323352"/>
                <a:gd name="connsiteY4" fmla="*/ 32964 h 35928"/>
                <a:gd name="connsiteX5" fmla="*/ 321825 w 323352"/>
                <a:gd name="connsiteY5" fmla="*/ 19850 h 35928"/>
                <a:gd name="connsiteX6" fmla="*/ 308712 w 323352"/>
                <a:gd name="connsiteY6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352" h="35928">
                  <a:moveTo>
                    <a:pt x="308712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lnTo>
                    <a:pt x="308712" y="32964"/>
                  </a:lnTo>
                  <a:cubicBezTo>
                    <a:pt x="315951" y="32964"/>
                    <a:pt x="321825" y="27090"/>
                    <a:pt x="321825" y="19850"/>
                  </a:cubicBezTo>
                  <a:cubicBezTo>
                    <a:pt x="321825" y="12611"/>
                    <a:pt x="315951" y="6737"/>
                    <a:pt x="308712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301E8400-E1C6-498D-9A29-022AA237B1E7}"/>
              </a:ext>
            </a:extLst>
          </p:cNvPr>
          <p:cNvGrpSpPr/>
          <p:nvPr/>
        </p:nvGrpSpPr>
        <p:grpSpPr>
          <a:xfrm>
            <a:off x="892002" y="7011330"/>
            <a:ext cx="323352" cy="305359"/>
            <a:chOff x="892002" y="7011330"/>
            <a:chExt cx="323352" cy="305359"/>
          </a:xfrm>
        </p:grpSpPr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0AE113C0-8784-4BFD-80BF-1BA402F466B8}"/>
                </a:ext>
              </a:extLst>
            </p:cNvPr>
            <p:cNvSpPr/>
            <p:nvPr/>
          </p:nvSpPr>
          <p:spPr>
            <a:xfrm>
              <a:off x="892002" y="7011330"/>
              <a:ext cx="323352" cy="134730"/>
            </a:xfrm>
            <a:custGeom>
              <a:avLst/>
              <a:gdLst>
                <a:gd name="connsiteX0" fmla="*/ 258952 w 323352"/>
                <a:gd name="connsiteY0" fmla="*/ 39545 h 134730"/>
                <a:gd name="connsiteX1" fmla="*/ 40061 w 323352"/>
                <a:gd name="connsiteY1" fmla="*/ 39545 h 134730"/>
                <a:gd name="connsiteX2" fmla="*/ 56049 w 323352"/>
                <a:gd name="connsiteY2" fmla="*/ 23557 h 134730"/>
                <a:gd name="connsiteX3" fmla="*/ 56130 w 323352"/>
                <a:gd name="connsiteY3" fmla="*/ 9716 h 134730"/>
                <a:gd name="connsiteX4" fmla="*/ 56049 w 323352"/>
                <a:gd name="connsiteY4" fmla="*/ 9635 h 134730"/>
                <a:gd name="connsiteX5" fmla="*/ 42333 w 323352"/>
                <a:gd name="connsiteY5" fmla="*/ 9518 h 134730"/>
                <a:gd name="connsiteX6" fmla="*/ 42217 w 323352"/>
                <a:gd name="connsiteY6" fmla="*/ 9635 h 134730"/>
                <a:gd name="connsiteX7" fmla="*/ 9432 w 323352"/>
                <a:gd name="connsiteY7" fmla="*/ 42419 h 134730"/>
                <a:gd name="connsiteX8" fmla="*/ 9432 w 323352"/>
                <a:gd name="connsiteY8" fmla="*/ 42419 h 134730"/>
                <a:gd name="connsiteX9" fmla="*/ 7366 w 323352"/>
                <a:gd name="connsiteY9" fmla="*/ 45563 h 134730"/>
                <a:gd name="connsiteX10" fmla="*/ 7366 w 323352"/>
                <a:gd name="connsiteY10" fmla="*/ 45563 h 134730"/>
                <a:gd name="connsiteX11" fmla="*/ 6738 w 323352"/>
                <a:gd name="connsiteY11" fmla="*/ 48976 h 134730"/>
                <a:gd name="connsiteX12" fmla="*/ 6738 w 323352"/>
                <a:gd name="connsiteY12" fmla="*/ 48976 h 134730"/>
                <a:gd name="connsiteX13" fmla="*/ 7366 w 323352"/>
                <a:gd name="connsiteY13" fmla="*/ 52389 h 134730"/>
                <a:gd name="connsiteX14" fmla="*/ 7366 w 323352"/>
                <a:gd name="connsiteY14" fmla="*/ 52389 h 134730"/>
                <a:gd name="connsiteX15" fmla="*/ 9432 w 323352"/>
                <a:gd name="connsiteY15" fmla="*/ 55533 h 134730"/>
                <a:gd name="connsiteX16" fmla="*/ 9432 w 323352"/>
                <a:gd name="connsiteY16" fmla="*/ 55533 h 134730"/>
                <a:gd name="connsiteX17" fmla="*/ 42217 w 323352"/>
                <a:gd name="connsiteY17" fmla="*/ 88317 h 134730"/>
                <a:gd name="connsiteX18" fmla="*/ 55932 w 323352"/>
                <a:gd name="connsiteY18" fmla="*/ 88434 h 134730"/>
                <a:gd name="connsiteX19" fmla="*/ 56049 w 323352"/>
                <a:gd name="connsiteY19" fmla="*/ 88317 h 134730"/>
                <a:gd name="connsiteX20" fmla="*/ 56130 w 323352"/>
                <a:gd name="connsiteY20" fmla="*/ 74476 h 134730"/>
                <a:gd name="connsiteX21" fmla="*/ 56049 w 323352"/>
                <a:gd name="connsiteY21" fmla="*/ 74395 h 134730"/>
                <a:gd name="connsiteX22" fmla="*/ 40061 w 323352"/>
                <a:gd name="connsiteY22" fmla="*/ 58407 h 134730"/>
                <a:gd name="connsiteX23" fmla="*/ 258952 w 323352"/>
                <a:gd name="connsiteY23" fmla="*/ 58407 h 134730"/>
                <a:gd name="connsiteX24" fmla="*/ 301527 w 323352"/>
                <a:gd name="connsiteY24" fmla="*/ 101071 h 134730"/>
                <a:gd name="connsiteX25" fmla="*/ 301527 w 323352"/>
                <a:gd name="connsiteY25" fmla="*/ 120742 h 134730"/>
                <a:gd name="connsiteX26" fmla="*/ 312305 w 323352"/>
                <a:gd name="connsiteY26" fmla="*/ 129635 h 134730"/>
                <a:gd name="connsiteX27" fmla="*/ 321198 w 323352"/>
                <a:gd name="connsiteY27" fmla="*/ 120742 h 134730"/>
                <a:gd name="connsiteX28" fmla="*/ 321198 w 323352"/>
                <a:gd name="connsiteY28" fmla="*/ 102419 h 134730"/>
                <a:gd name="connsiteX29" fmla="*/ 259401 w 323352"/>
                <a:gd name="connsiteY29" fmla="*/ 39545 h 134730"/>
                <a:gd name="connsiteX30" fmla="*/ 258952 w 323352"/>
                <a:gd name="connsiteY30" fmla="*/ 39545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3352" h="134730">
                  <a:moveTo>
                    <a:pt x="258952" y="39545"/>
                  </a:moveTo>
                  <a:lnTo>
                    <a:pt x="40061" y="39545"/>
                  </a:lnTo>
                  <a:lnTo>
                    <a:pt x="56049" y="23557"/>
                  </a:lnTo>
                  <a:cubicBezTo>
                    <a:pt x="59893" y="19757"/>
                    <a:pt x="59929" y="13560"/>
                    <a:pt x="56130" y="9716"/>
                  </a:cubicBezTo>
                  <a:cubicBezTo>
                    <a:pt x="56103" y="9689"/>
                    <a:pt x="56076" y="9661"/>
                    <a:pt x="56049" y="9635"/>
                  </a:cubicBezTo>
                  <a:cubicBezTo>
                    <a:pt x="52294" y="5817"/>
                    <a:pt x="46151" y="5764"/>
                    <a:pt x="42333" y="9518"/>
                  </a:cubicBezTo>
                  <a:cubicBezTo>
                    <a:pt x="42288" y="9554"/>
                    <a:pt x="42252" y="9599"/>
                    <a:pt x="42217" y="9635"/>
                  </a:cubicBezTo>
                  <a:lnTo>
                    <a:pt x="9432" y="42419"/>
                  </a:lnTo>
                  <a:lnTo>
                    <a:pt x="9432" y="42419"/>
                  </a:lnTo>
                  <a:cubicBezTo>
                    <a:pt x="8525" y="43308"/>
                    <a:pt x="7824" y="44377"/>
                    <a:pt x="7366" y="45563"/>
                  </a:cubicBezTo>
                  <a:lnTo>
                    <a:pt x="7366" y="45563"/>
                  </a:lnTo>
                  <a:cubicBezTo>
                    <a:pt x="6935" y="46650"/>
                    <a:pt x="6720" y="47808"/>
                    <a:pt x="6738" y="48976"/>
                  </a:cubicBezTo>
                  <a:lnTo>
                    <a:pt x="6738" y="48976"/>
                  </a:lnTo>
                  <a:cubicBezTo>
                    <a:pt x="6720" y="50143"/>
                    <a:pt x="6935" y="51302"/>
                    <a:pt x="7366" y="52389"/>
                  </a:cubicBezTo>
                  <a:lnTo>
                    <a:pt x="7366" y="52389"/>
                  </a:lnTo>
                  <a:cubicBezTo>
                    <a:pt x="7824" y="53575"/>
                    <a:pt x="8525" y="54644"/>
                    <a:pt x="9432" y="55533"/>
                  </a:cubicBezTo>
                  <a:lnTo>
                    <a:pt x="9432" y="55533"/>
                  </a:lnTo>
                  <a:lnTo>
                    <a:pt x="42217" y="88317"/>
                  </a:lnTo>
                  <a:cubicBezTo>
                    <a:pt x="45971" y="92134"/>
                    <a:pt x="52115" y="92189"/>
                    <a:pt x="55932" y="88434"/>
                  </a:cubicBezTo>
                  <a:cubicBezTo>
                    <a:pt x="55977" y="88389"/>
                    <a:pt x="56013" y="88353"/>
                    <a:pt x="56049" y="88317"/>
                  </a:cubicBezTo>
                  <a:cubicBezTo>
                    <a:pt x="59893" y="84518"/>
                    <a:pt x="59929" y="78320"/>
                    <a:pt x="56130" y="74476"/>
                  </a:cubicBezTo>
                  <a:cubicBezTo>
                    <a:pt x="56103" y="74449"/>
                    <a:pt x="56076" y="74422"/>
                    <a:pt x="56049" y="74395"/>
                  </a:cubicBezTo>
                  <a:lnTo>
                    <a:pt x="40061" y="58407"/>
                  </a:lnTo>
                  <a:lnTo>
                    <a:pt x="258952" y="58407"/>
                  </a:lnTo>
                  <a:cubicBezTo>
                    <a:pt x="282476" y="58452"/>
                    <a:pt x="301527" y="77548"/>
                    <a:pt x="301527" y="101071"/>
                  </a:cubicBezTo>
                  <a:lnTo>
                    <a:pt x="301527" y="120742"/>
                  </a:lnTo>
                  <a:cubicBezTo>
                    <a:pt x="302048" y="126176"/>
                    <a:pt x="306871" y="130155"/>
                    <a:pt x="312305" y="129635"/>
                  </a:cubicBezTo>
                  <a:cubicBezTo>
                    <a:pt x="317012" y="129185"/>
                    <a:pt x="320749" y="125458"/>
                    <a:pt x="321198" y="120742"/>
                  </a:cubicBezTo>
                  <a:lnTo>
                    <a:pt x="321198" y="102419"/>
                  </a:lnTo>
                  <a:cubicBezTo>
                    <a:pt x="321494" y="67991"/>
                    <a:pt x="293829" y="39841"/>
                    <a:pt x="259401" y="39545"/>
                  </a:cubicBezTo>
                  <a:cubicBezTo>
                    <a:pt x="259258" y="39545"/>
                    <a:pt x="259105" y="39545"/>
                    <a:pt x="258952" y="3954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0E02D7-108F-46D6-B1EC-0286C555A258}"/>
                </a:ext>
              </a:extLst>
            </p:cNvPr>
            <p:cNvSpPr/>
            <p:nvPr/>
          </p:nvSpPr>
          <p:spPr>
            <a:xfrm>
              <a:off x="924518" y="7110103"/>
              <a:ext cx="260478" cy="206586"/>
            </a:xfrm>
            <a:custGeom>
              <a:avLst/>
              <a:gdLst>
                <a:gd name="connsiteX0" fmla="*/ 236227 w 260478"/>
                <a:gd name="connsiteY0" fmla="*/ 83137 h 206586"/>
                <a:gd name="connsiteX1" fmla="*/ 138143 w 260478"/>
                <a:gd name="connsiteY1" fmla="*/ 8946 h 206586"/>
                <a:gd name="connsiteX2" fmla="*/ 124580 w 260478"/>
                <a:gd name="connsiteY2" fmla="*/ 8946 h 206586"/>
                <a:gd name="connsiteX3" fmla="*/ 26407 w 260478"/>
                <a:gd name="connsiteY3" fmla="*/ 83137 h 206586"/>
                <a:gd name="connsiteX4" fmla="*/ 22455 w 260478"/>
                <a:gd name="connsiteY4" fmla="*/ 89784 h 206586"/>
                <a:gd name="connsiteX5" fmla="*/ 6737 w 260478"/>
                <a:gd name="connsiteY5" fmla="*/ 203406 h 206586"/>
                <a:gd name="connsiteX6" fmla="*/ 124760 w 260478"/>
                <a:gd name="connsiteY6" fmla="*/ 203406 h 206586"/>
                <a:gd name="connsiteX7" fmla="*/ 124760 w 260478"/>
                <a:gd name="connsiteY7" fmla="*/ 139724 h 206586"/>
                <a:gd name="connsiteX8" fmla="*/ 128892 w 260478"/>
                <a:gd name="connsiteY8" fmla="*/ 138826 h 206586"/>
                <a:gd name="connsiteX9" fmla="*/ 164101 w 260478"/>
                <a:gd name="connsiteY9" fmla="*/ 203406 h 206586"/>
                <a:gd name="connsiteX10" fmla="*/ 255897 w 260478"/>
                <a:gd name="connsiteY10" fmla="*/ 203406 h 206586"/>
                <a:gd name="connsiteX11" fmla="*/ 240269 w 260478"/>
                <a:gd name="connsiteY11" fmla="*/ 89784 h 206586"/>
                <a:gd name="connsiteX12" fmla="*/ 236227 w 260478"/>
                <a:gd name="connsiteY12" fmla="*/ 83137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478" h="206586">
                  <a:moveTo>
                    <a:pt x="236227" y="83137"/>
                  </a:moveTo>
                  <a:lnTo>
                    <a:pt x="138143" y="8946"/>
                  </a:lnTo>
                  <a:cubicBezTo>
                    <a:pt x="134101" y="6000"/>
                    <a:pt x="128622" y="6000"/>
                    <a:pt x="124580" y="8946"/>
                  </a:cubicBezTo>
                  <a:lnTo>
                    <a:pt x="26407" y="83137"/>
                  </a:lnTo>
                  <a:cubicBezTo>
                    <a:pt x="24278" y="84754"/>
                    <a:pt x="22859" y="87143"/>
                    <a:pt x="22455" y="89784"/>
                  </a:cubicBezTo>
                  <a:lnTo>
                    <a:pt x="6737" y="203406"/>
                  </a:lnTo>
                  <a:lnTo>
                    <a:pt x="124760" y="203406"/>
                  </a:lnTo>
                  <a:lnTo>
                    <a:pt x="124760" y="139724"/>
                  </a:lnTo>
                  <a:cubicBezTo>
                    <a:pt x="124760" y="137748"/>
                    <a:pt x="127724" y="137119"/>
                    <a:pt x="128892" y="138826"/>
                  </a:cubicBezTo>
                  <a:lnTo>
                    <a:pt x="164101" y="203406"/>
                  </a:lnTo>
                  <a:lnTo>
                    <a:pt x="255897" y="203406"/>
                  </a:lnTo>
                  <a:lnTo>
                    <a:pt x="240269" y="89784"/>
                  </a:lnTo>
                  <a:cubicBezTo>
                    <a:pt x="239864" y="87117"/>
                    <a:pt x="238409" y="84718"/>
                    <a:pt x="236227" y="831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5A76995A-F988-418B-A897-819B016F83F2}"/>
              </a:ext>
            </a:extLst>
          </p:cNvPr>
          <p:cNvGrpSpPr/>
          <p:nvPr/>
        </p:nvGrpSpPr>
        <p:grpSpPr>
          <a:xfrm>
            <a:off x="521357" y="6990919"/>
            <a:ext cx="280778" cy="325756"/>
            <a:chOff x="521357" y="6990919"/>
            <a:chExt cx="280778" cy="325756"/>
          </a:xfrm>
        </p:grpSpPr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41EB8A07-F5AE-42B9-AE09-5BCBC6080759}"/>
                </a:ext>
              </a:extLst>
            </p:cNvPr>
            <p:cNvSpPr/>
            <p:nvPr/>
          </p:nvSpPr>
          <p:spPr>
            <a:xfrm>
              <a:off x="521357" y="6990919"/>
              <a:ext cx="98802" cy="125748"/>
            </a:xfrm>
            <a:custGeom>
              <a:avLst/>
              <a:gdLst>
                <a:gd name="connsiteX0" fmla="*/ 43162 w 98802"/>
                <a:gd name="connsiteY0" fmla="*/ 122830 h 125748"/>
                <a:gd name="connsiteX1" fmla="*/ 43162 w 98802"/>
                <a:gd name="connsiteY1" fmla="*/ 122830 h 125748"/>
                <a:gd name="connsiteX2" fmla="*/ 46306 w 98802"/>
                <a:gd name="connsiteY2" fmla="*/ 124895 h 125748"/>
                <a:gd name="connsiteX3" fmla="*/ 46306 w 98802"/>
                <a:gd name="connsiteY3" fmla="*/ 124895 h 125748"/>
                <a:gd name="connsiteX4" fmla="*/ 49719 w 98802"/>
                <a:gd name="connsiteY4" fmla="*/ 125524 h 125748"/>
                <a:gd name="connsiteX5" fmla="*/ 49719 w 98802"/>
                <a:gd name="connsiteY5" fmla="*/ 125524 h 125748"/>
                <a:gd name="connsiteX6" fmla="*/ 53132 w 98802"/>
                <a:gd name="connsiteY6" fmla="*/ 124895 h 125748"/>
                <a:gd name="connsiteX7" fmla="*/ 53132 w 98802"/>
                <a:gd name="connsiteY7" fmla="*/ 124895 h 125748"/>
                <a:gd name="connsiteX8" fmla="*/ 56276 w 98802"/>
                <a:gd name="connsiteY8" fmla="*/ 122830 h 125748"/>
                <a:gd name="connsiteX9" fmla="*/ 56276 w 98802"/>
                <a:gd name="connsiteY9" fmla="*/ 122830 h 125748"/>
                <a:gd name="connsiteX10" fmla="*/ 89060 w 98802"/>
                <a:gd name="connsiteY10" fmla="*/ 90045 h 125748"/>
                <a:gd name="connsiteX11" fmla="*/ 90248 w 98802"/>
                <a:gd name="connsiteY11" fmla="*/ 76123 h 125748"/>
                <a:gd name="connsiteX12" fmla="*/ 76326 w 98802"/>
                <a:gd name="connsiteY12" fmla="*/ 74938 h 125748"/>
                <a:gd name="connsiteX13" fmla="*/ 75138 w 98802"/>
                <a:gd name="connsiteY13" fmla="*/ 76123 h 125748"/>
                <a:gd name="connsiteX14" fmla="*/ 59150 w 98802"/>
                <a:gd name="connsiteY14" fmla="*/ 92111 h 125748"/>
                <a:gd name="connsiteX15" fmla="*/ 59150 w 98802"/>
                <a:gd name="connsiteY15" fmla="*/ 17561 h 125748"/>
                <a:gd name="connsiteX16" fmla="*/ 50256 w 98802"/>
                <a:gd name="connsiteY16" fmla="*/ 6782 h 125748"/>
                <a:gd name="connsiteX17" fmla="*/ 39479 w 98802"/>
                <a:gd name="connsiteY17" fmla="*/ 15674 h 125748"/>
                <a:gd name="connsiteX18" fmla="*/ 39479 w 98802"/>
                <a:gd name="connsiteY18" fmla="*/ 17561 h 125748"/>
                <a:gd name="connsiteX19" fmla="*/ 39479 w 98802"/>
                <a:gd name="connsiteY19" fmla="*/ 92111 h 125748"/>
                <a:gd name="connsiteX20" fmla="*/ 23491 w 98802"/>
                <a:gd name="connsiteY20" fmla="*/ 76123 h 125748"/>
                <a:gd name="connsiteX21" fmla="*/ 9646 w 98802"/>
                <a:gd name="connsiteY21" fmla="*/ 76043 h 125748"/>
                <a:gd name="connsiteX22" fmla="*/ 9569 w 98802"/>
                <a:gd name="connsiteY22" fmla="*/ 76123 h 125748"/>
                <a:gd name="connsiteX23" fmla="*/ 9569 w 98802"/>
                <a:gd name="connsiteY23" fmla="*/ 90045 h 125748"/>
                <a:gd name="connsiteX24" fmla="*/ 43162 w 98802"/>
                <a:gd name="connsiteY24" fmla="*/ 122830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802" h="125748">
                  <a:moveTo>
                    <a:pt x="43162" y="122830"/>
                  </a:moveTo>
                  <a:lnTo>
                    <a:pt x="43162" y="122830"/>
                  </a:lnTo>
                  <a:cubicBezTo>
                    <a:pt x="44078" y="123701"/>
                    <a:pt x="45142" y="124401"/>
                    <a:pt x="46306" y="124895"/>
                  </a:cubicBezTo>
                  <a:lnTo>
                    <a:pt x="46306" y="124895"/>
                  </a:lnTo>
                  <a:cubicBezTo>
                    <a:pt x="47401" y="125291"/>
                    <a:pt x="48554" y="125506"/>
                    <a:pt x="49719" y="125524"/>
                  </a:cubicBezTo>
                  <a:lnTo>
                    <a:pt x="49719" y="125524"/>
                  </a:lnTo>
                  <a:cubicBezTo>
                    <a:pt x="50883" y="125497"/>
                    <a:pt x="52035" y="125282"/>
                    <a:pt x="53132" y="124895"/>
                  </a:cubicBezTo>
                  <a:lnTo>
                    <a:pt x="53132" y="124895"/>
                  </a:lnTo>
                  <a:cubicBezTo>
                    <a:pt x="54277" y="124366"/>
                    <a:pt x="55336" y="123674"/>
                    <a:pt x="56276" y="122830"/>
                  </a:cubicBezTo>
                  <a:lnTo>
                    <a:pt x="56276" y="122830"/>
                  </a:lnTo>
                  <a:lnTo>
                    <a:pt x="89060" y="90045"/>
                  </a:lnTo>
                  <a:cubicBezTo>
                    <a:pt x="93233" y="86525"/>
                    <a:pt x="93765" y="80300"/>
                    <a:pt x="90248" y="76123"/>
                  </a:cubicBezTo>
                  <a:cubicBezTo>
                    <a:pt x="86732" y="71947"/>
                    <a:pt x="80498" y="71417"/>
                    <a:pt x="76326" y="74938"/>
                  </a:cubicBezTo>
                  <a:cubicBezTo>
                    <a:pt x="75897" y="75297"/>
                    <a:pt x="75500" y="75692"/>
                    <a:pt x="75138" y="76123"/>
                  </a:cubicBezTo>
                  <a:lnTo>
                    <a:pt x="59150" y="92111"/>
                  </a:lnTo>
                  <a:lnTo>
                    <a:pt x="59150" y="17561"/>
                  </a:lnTo>
                  <a:cubicBezTo>
                    <a:pt x="59670" y="12126"/>
                    <a:pt x="55687" y="7303"/>
                    <a:pt x="50256" y="6782"/>
                  </a:cubicBezTo>
                  <a:cubicBezTo>
                    <a:pt x="44824" y="6261"/>
                    <a:pt x="39999" y="10249"/>
                    <a:pt x="39479" y="15674"/>
                  </a:cubicBezTo>
                  <a:cubicBezTo>
                    <a:pt x="39419" y="16303"/>
                    <a:pt x="39419" y="16932"/>
                    <a:pt x="39479" y="17561"/>
                  </a:cubicBezTo>
                  <a:lnTo>
                    <a:pt x="39479" y="92111"/>
                  </a:lnTo>
                  <a:lnTo>
                    <a:pt x="23491" y="76123"/>
                  </a:lnTo>
                  <a:cubicBezTo>
                    <a:pt x="19689" y="72279"/>
                    <a:pt x="13491" y="72243"/>
                    <a:pt x="9646" y="76043"/>
                  </a:cubicBezTo>
                  <a:cubicBezTo>
                    <a:pt x="9620" y="76069"/>
                    <a:pt x="9594" y="76096"/>
                    <a:pt x="9569" y="76123"/>
                  </a:cubicBezTo>
                  <a:cubicBezTo>
                    <a:pt x="5792" y="79995"/>
                    <a:pt x="5792" y="86174"/>
                    <a:pt x="9569" y="90045"/>
                  </a:cubicBezTo>
                  <a:lnTo>
                    <a:pt x="43162" y="122830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9F157C9F-452F-4640-BCF5-9B02C596C524}"/>
                </a:ext>
              </a:extLst>
            </p:cNvPr>
            <p:cNvSpPr/>
            <p:nvPr/>
          </p:nvSpPr>
          <p:spPr>
            <a:xfrm>
              <a:off x="712315" y="6991099"/>
              <a:ext cx="89820" cy="125748"/>
            </a:xfrm>
            <a:custGeom>
              <a:avLst/>
              <a:gdLst>
                <a:gd name="connsiteX0" fmla="*/ 89060 w 89820"/>
                <a:gd name="connsiteY0" fmla="*/ 76124 h 125748"/>
                <a:gd name="connsiteX1" fmla="*/ 75214 w 89820"/>
                <a:gd name="connsiteY1" fmla="*/ 76042 h 125748"/>
                <a:gd name="connsiteX2" fmla="*/ 75138 w 89820"/>
                <a:gd name="connsiteY2" fmla="*/ 76124 h 125748"/>
                <a:gd name="connsiteX3" fmla="*/ 59150 w 89820"/>
                <a:gd name="connsiteY3" fmla="*/ 92111 h 125748"/>
                <a:gd name="connsiteX4" fmla="*/ 59150 w 89820"/>
                <a:gd name="connsiteY4" fmla="*/ 17561 h 125748"/>
                <a:gd name="connsiteX5" fmla="*/ 50256 w 89820"/>
                <a:gd name="connsiteY5" fmla="*/ 6782 h 125748"/>
                <a:gd name="connsiteX6" fmla="*/ 39479 w 89820"/>
                <a:gd name="connsiteY6" fmla="*/ 15675 h 125748"/>
                <a:gd name="connsiteX7" fmla="*/ 39479 w 89820"/>
                <a:gd name="connsiteY7" fmla="*/ 17561 h 125748"/>
                <a:gd name="connsiteX8" fmla="*/ 39479 w 89820"/>
                <a:gd name="connsiteY8" fmla="*/ 92111 h 125748"/>
                <a:gd name="connsiteX9" fmla="*/ 23491 w 89820"/>
                <a:gd name="connsiteY9" fmla="*/ 76124 h 125748"/>
                <a:gd name="connsiteX10" fmla="*/ 9646 w 89820"/>
                <a:gd name="connsiteY10" fmla="*/ 76042 h 125748"/>
                <a:gd name="connsiteX11" fmla="*/ 9569 w 89820"/>
                <a:gd name="connsiteY11" fmla="*/ 76124 h 125748"/>
                <a:gd name="connsiteX12" fmla="*/ 9569 w 89820"/>
                <a:gd name="connsiteY12" fmla="*/ 90046 h 125748"/>
                <a:gd name="connsiteX13" fmla="*/ 42174 w 89820"/>
                <a:gd name="connsiteY13" fmla="*/ 122650 h 125748"/>
                <a:gd name="connsiteX14" fmla="*/ 42174 w 89820"/>
                <a:gd name="connsiteY14" fmla="*/ 122650 h 125748"/>
                <a:gd name="connsiteX15" fmla="*/ 45318 w 89820"/>
                <a:gd name="connsiteY15" fmla="*/ 124716 h 125748"/>
                <a:gd name="connsiteX16" fmla="*/ 45318 w 89820"/>
                <a:gd name="connsiteY16" fmla="*/ 124716 h 125748"/>
                <a:gd name="connsiteX17" fmla="*/ 48731 w 89820"/>
                <a:gd name="connsiteY17" fmla="*/ 125345 h 125748"/>
                <a:gd name="connsiteX18" fmla="*/ 48731 w 89820"/>
                <a:gd name="connsiteY18" fmla="*/ 125345 h 125748"/>
                <a:gd name="connsiteX19" fmla="*/ 52144 w 89820"/>
                <a:gd name="connsiteY19" fmla="*/ 124716 h 125748"/>
                <a:gd name="connsiteX20" fmla="*/ 52144 w 89820"/>
                <a:gd name="connsiteY20" fmla="*/ 124716 h 125748"/>
                <a:gd name="connsiteX21" fmla="*/ 55288 w 89820"/>
                <a:gd name="connsiteY21" fmla="*/ 122650 h 125748"/>
                <a:gd name="connsiteX22" fmla="*/ 55288 w 89820"/>
                <a:gd name="connsiteY22" fmla="*/ 122650 h 125748"/>
                <a:gd name="connsiteX23" fmla="*/ 88072 w 89820"/>
                <a:gd name="connsiteY23" fmla="*/ 89866 h 125748"/>
                <a:gd name="connsiteX24" fmla="*/ 89060 w 89820"/>
                <a:gd name="connsiteY24" fmla="*/ 76124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820" h="125748">
                  <a:moveTo>
                    <a:pt x="89060" y="76124"/>
                  </a:moveTo>
                  <a:cubicBezTo>
                    <a:pt x="85258" y="72280"/>
                    <a:pt x="79059" y="72243"/>
                    <a:pt x="75214" y="76042"/>
                  </a:cubicBezTo>
                  <a:cubicBezTo>
                    <a:pt x="75189" y="76070"/>
                    <a:pt x="75163" y="76097"/>
                    <a:pt x="75138" y="76124"/>
                  </a:cubicBezTo>
                  <a:lnTo>
                    <a:pt x="59150" y="92111"/>
                  </a:lnTo>
                  <a:lnTo>
                    <a:pt x="59150" y="17561"/>
                  </a:lnTo>
                  <a:cubicBezTo>
                    <a:pt x="59670" y="12127"/>
                    <a:pt x="55687" y="7304"/>
                    <a:pt x="50256" y="6782"/>
                  </a:cubicBezTo>
                  <a:cubicBezTo>
                    <a:pt x="44824" y="6261"/>
                    <a:pt x="39999" y="10250"/>
                    <a:pt x="39479" y="15675"/>
                  </a:cubicBezTo>
                  <a:cubicBezTo>
                    <a:pt x="39419" y="16303"/>
                    <a:pt x="39419" y="16932"/>
                    <a:pt x="39479" y="17561"/>
                  </a:cubicBezTo>
                  <a:lnTo>
                    <a:pt x="39479" y="92111"/>
                  </a:lnTo>
                  <a:lnTo>
                    <a:pt x="23491" y="76124"/>
                  </a:lnTo>
                  <a:cubicBezTo>
                    <a:pt x="19689" y="72280"/>
                    <a:pt x="13490" y="72243"/>
                    <a:pt x="9646" y="76042"/>
                  </a:cubicBezTo>
                  <a:cubicBezTo>
                    <a:pt x="9620" y="76070"/>
                    <a:pt x="9594" y="76097"/>
                    <a:pt x="9569" y="76124"/>
                  </a:cubicBezTo>
                  <a:cubicBezTo>
                    <a:pt x="5792" y="79995"/>
                    <a:pt x="5792" y="86175"/>
                    <a:pt x="9569" y="90046"/>
                  </a:cubicBezTo>
                  <a:lnTo>
                    <a:pt x="42174" y="122650"/>
                  </a:lnTo>
                  <a:lnTo>
                    <a:pt x="42174" y="122650"/>
                  </a:lnTo>
                  <a:cubicBezTo>
                    <a:pt x="43090" y="123521"/>
                    <a:pt x="44155" y="124222"/>
                    <a:pt x="45318" y="124716"/>
                  </a:cubicBezTo>
                  <a:lnTo>
                    <a:pt x="45318" y="124716"/>
                  </a:lnTo>
                  <a:cubicBezTo>
                    <a:pt x="46412" y="125111"/>
                    <a:pt x="47566" y="125327"/>
                    <a:pt x="48731" y="125345"/>
                  </a:cubicBezTo>
                  <a:lnTo>
                    <a:pt x="48731" y="125345"/>
                  </a:lnTo>
                  <a:cubicBezTo>
                    <a:pt x="49895" y="125318"/>
                    <a:pt x="51047" y="125103"/>
                    <a:pt x="52144" y="124716"/>
                  </a:cubicBezTo>
                  <a:lnTo>
                    <a:pt x="52144" y="124716"/>
                  </a:lnTo>
                  <a:cubicBezTo>
                    <a:pt x="53289" y="124186"/>
                    <a:pt x="54348" y="123495"/>
                    <a:pt x="55288" y="122650"/>
                  </a:cubicBezTo>
                  <a:lnTo>
                    <a:pt x="55288" y="122650"/>
                  </a:lnTo>
                  <a:lnTo>
                    <a:pt x="88072" y="89866"/>
                  </a:lnTo>
                  <a:cubicBezTo>
                    <a:pt x="92114" y="86327"/>
                    <a:pt x="92555" y="80201"/>
                    <a:pt x="89060" y="761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89A90AD-2805-48B6-A926-2416BECBEF00}"/>
                </a:ext>
              </a:extLst>
            </p:cNvPr>
            <p:cNvSpPr/>
            <p:nvPr/>
          </p:nvSpPr>
          <p:spPr>
            <a:xfrm>
              <a:off x="535597" y="7110089"/>
              <a:ext cx="260478" cy="206586"/>
            </a:xfrm>
            <a:custGeom>
              <a:avLst/>
              <a:gdLst>
                <a:gd name="connsiteX0" fmla="*/ 235867 w 260478"/>
                <a:gd name="connsiteY0" fmla="*/ 83151 h 206586"/>
                <a:gd name="connsiteX1" fmla="*/ 138053 w 260478"/>
                <a:gd name="connsiteY1" fmla="*/ 8960 h 206586"/>
                <a:gd name="connsiteX2" fmla="*/ 124580 w 260478"/>
                <a:gd name="connsiteY2" fmla="*/ 8960 h 206586"/>
                <a:gd name="connsiteX3" fmla="*/ 26407 w 260478"/>
                <a:gd name="connsiteY3" fmla="*/ 83151 h 206586"/>
                <a:gd name="connsiteX4" fmla="*/ 22455 w 260478"/>
                <a:gd name="connsiteY4" fmla="*/ 89798 h 206586"/>
                <a:gd name="connsiteX5" fmla="*/ 6737 w 260478"/>
                <a:gd name="connsiteY5" fmla="*/ 203420 h 206586"/>
                <a:gd name="connsiteX6" fmla="*/ 124401 w 260478"/>
                <a:gd name="connsiteY6" fmla="*/ 203420 h 206586"/>
                <a:gd name="connsiteX7" fmla="*/ 124401 w 260478"/>
                <a:gd name="connsiteY7" fmla="*/ 139738 h 206586"/>
                <a:gd name="connsiteX8" fmla="*/ 128533 w 260478"/>
                <a:gd name="connsiteY8" fmla="*/ 138839 h 206586"/>
                <a:gd name="connsiteX9" fmla="*/ 164461 w 260478"/>
                <a:gd name="connsiteY9" fmla="*/ 203420 h 206586"/>
                <a:gd name="connsiteX10" fmla="*/ 255538 w 260478"/>
                <a:gd name="connsiteY10" fmla="*/ 203420 h 206586"/>
                <a:gd name="connsiteX11" fmla="*/ 239909 w 260478"/>
                <a:gd name="connsiteY11" fmla="*/ 89798 h 206586"/>
                <a:gd name="connsiteX12" fmla="*/ 235867 w 260478"/>
                <a:gd name="connsiteY12" fmla="*/ 83151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478" h="206586">
                  <a:moveTo>
                    <a:pt x="235867" y="83151"/>
                  </a:moveTo>
                  <a:lnTo>
                    <a:pt x="138053" y="8960"/>
                  </a:lnTo>
                  <a:cubicBezTo>
                    <a:pt x="134052" y="5995"/>
                    <a:pt x="128582" y="5995"/>
                    <a:pt x="124580" y="8960"/>
                  </a:cubicBezTo>
                  <a:lnTo>
                    <a:pt x="26407" y="83151"/>
                  </a:lnTo>
                  <a:cubicBezTo>
                    <a:pt x="24250" y="84740"/>
                    <a:pt x="22824" y="87139"/>
                    <a:pt x="22455" y="89798"/>
                  </a:cubicBezTo>
                  <a:lnTo>
                    <a:pt x="6737" y="203420"/>
                  </a:lnTo>
                  <a:lnTo>
                    <a:pt x="124401" y="203420"/>
                  </a:lnTo>
                  <a:lnTo>
                    <a:pt x="124401" y="139738"/>
                  </a:lnTo>
                  <a:cubicBezTo>
                    <a:pt x="124401" y="137761"/>
                    <a:pt x="127365" y="137133"/>
                    <a:pt x="128533" y="138839"/>
                  </a:cubicBezTo>
                  <a:lnTo>
                    <a:pt x="164461" y="203420"/>
                  </a:lnTo>
                  <a:lnTo>
                    <a:pt x="255538" y="203420"/>
                  </a:lnTo>
                  <a:lnTo>
                    <a:pt x="239909" y="89798"/>
                  </a:lnTo>
                  <a:cubicBezTo>
                    <a:pt x="239471" y="87139"/>
                    <a:pt x="238022" y="84759"/>
                    <a:pt x="235867" y="8315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9CB7FBF8-F602-4CEA-B0BA-48E8C5B55842}"/>
              </a:ext>
            </a:extLst>
          </p:cNvPr>
          <p:cNvGrpSpPr/>
          <p:nvPr/>
        </p:nvGrpSpPr>
        <p:grpSpPr>
          <a:xfrm>
            <a:off x="1281283" y="7018327"/>
            <a:ext cx="323352" cy="298362"/>
            <a:chOff x="1281283" y="7018327"/>
            <a:chExt cx="323352" cy="298362"/>
          </a:xfrm>
        </p:grpSpPr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20947933-9D1C-4D13-8963-9D8527DC82BE}"/>
                </a:ext>
              </a:extLst>
            </p:cNvPr>
            <p:cNvSpPr/>
            <p:nvPr/>
          </p:nvSpPr>
          <p:spPr>
            <a:xfrm>
              <a:off x="1313619" y="7110103"/>
              <a:ext cx="260478" cy="206586"/>
            </a:xfrm>
            <a:custGeom>
              <a:avLst/>
              <a:gdLst>
                <a:gd name="connsiteX0" fmla="*/ 236496 w 260478"/>
                <a:gd name="connsiteY0" fmla="*/ 83137 h 206586"/>
                <a:gd name="connsiteX1" fmla="*/ 138323 w 260478"/>
                <a:gd name="connsiteY1" fmla="*/ 8946 h 206586"/>
                <a:gd name="connsiteX2" fmla="*/ 124760 w 260478"/>
                <a:gd name="connsiteY2" fmla="*/ 8946 h 206586"/>
                <a:gd name="connsiteX3" fmla="*/ 26677 w 260478"/>
                <a:gd name="connsiteY3" fmla="*/ 83137 h 206586"/>
                <a:gd name="connsiteX4" fmla="*/ 22635 w 260478"/>
                <a:gd name="connsiteY4" fmla="*/ 89784 h 206586"/>
                <a:gd name="connsiteX5" fmla="*/ 6737 w 260478"/>
                <a:gd name="connsiteY5" fmla="*/ 203406 h 206586"/>
                <a:gd name="connsiteX6" fmla="*/ 124760 w 260478"/>
                <a:gd name="connsiteY6" fmla="*/ 203406 h 206586"/>
                <a:gd name="connsiteX7" fmla="*/ 124760 w 260478"/>
                <a:gd name="connsiteY7" fmla="*/ 139724 h 206586"/>
                <a:gd name="connsiteX8" fmla="*/ 128802 w 260478"/>
                <a:gd name="connsiteY8" fmla="*/ 138826 h 206586"/>
                <a:gd name="connsiteX9" fmla="*/ 164730 w 260478"/>
                <a:gd name="connsiteY9" fmla="*/ 203406 h 206586"/>
                <a:gd name="connsiteX10" fmla="*/ 255538 w 260478"/>
                <a:gd name="connsiteY10" fmla="*/ 203406 h 206586"/>
                <a:gd name="connsiteX11" fmla="*/ 240269 w 260478"/>
                <a:gd name="connsiteY11" fmla="*/ 89784 h 206586"/>
                <a:gd name="connsiteX12" fmla="*/ 236496 w 260478"/>
                <a:gd name="connsiteY12" fmla="*/ 83137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478" h="206586">
                  <a:moveTo>
                    <a:pt x="236496" y="83137"/>
                  </a:moveTo>
                  <a:lnTo>
                    <a:pt x="138323" y="8946"/>
                  </a:lnTo>
                  <a:cubicBezTo>
                    <a:pt x="134281" y="6000"/>
                    <a:pt x="128802" y="6000"/>
                    <a:pt x="124760" y="8946"/>
                  </a:cubicBezTo>
                  <a:lnTo>
                    <a:pt x="26677" y="83137"/>
                  </a:lnTo>
                  <a:cubicBezTo>
                    <a:pt x="24494" y="84718"/>
                    <a:pt x="23039" y="87117"/>
                    <a:pt x="22635" y="89784"/>
                  </a:cubicBezTo>
                  <a:lnTo>
                    <a:pt x="6737" y="203406"/>
                  </a:lnTo>
                  <a:lnTo>
                    <a:pt x="124760" y="203406"/>
                  </a:lnTo>
                  <a:lnTo>
                    <a:pt x="124760" y="139724"/>
                  </a:lnTo>
                  <a:cubicBezTo>
                    <a:pt x="124760" y="137748"/>
                    <a:pt x="127634" y="137119"/>
                    <a:pt x="128802" y="138826"/>
                  </a:cubicBezTo>
                  <a:lnTo>
                    <a:pt x="164730" y="203406"/>
                  </a:lnTo>
                  <a:lnTo>
                    <a:pt x="255538" y="203406"/>
                  </a:lnTo>
                  <a:lnTo>
                    <a:pt x="240269" y="89784"/>
                  </a:lnTo>
                  <a:cubicBezTo>
                    <a:pt x="239909" y="87170"/>
                    <a:pt x="238553" y="84790"/>
                    <a:pt x="236496" y="831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FA3F51DB-0800-4A5C-8249-099A98160B19}"/>
                </a:ext>
              </a:extLst>
            </p:cNvPr>
            <p:cNvSpPr/>
            <p:nvPr/>
          </p:nvSpPr>
          <p:spPr>
            <a:xfrm>
              <a:off x="1281283" y="7018327"/>
              <a:ext cx="323352" cy="98802"/>
            </a:xfrm>
            <a:custGeom>
              <a:avLst/>
              <a:gdLst>
                <a:gd name="connsiteX0" fmla="*/ 320568 w 323352"/>
                <a:gd name="connsiteY0" fmla="*/ 52847 h 98802"/>
                <a:gd name="connsiteX1" fmla="*/ 321197 w 323352"/>
                <a:gd name="connsiteY1" fmla="*/ 49434 h 98802"/>
                <a:gd name="connsiteX2" fmla="*/ 321197 w 323352"/>
                <a:gd name="connsiteY2" fmla="*/ 49434 h 98802"/>
                <a:gd name="connsiteX3" fmla="*/ 320568 w 323352"/>
                <a:gd name="connsiteY3" fmla="*/ 46021 h 98802"/>
                <a:gd name="connsiteX4" fmla="*/ 320568 w 323352"/>
                <a:gd name="connsiteY4" fmla="*/ 46021 h 98802"/>
                <a:gd name="connsiteX5" fmla="*/ 318502 w 323352"/>
                <a:gd name="connsiteY5" fmla="*/ 42877 h 98802"/>
                <a:gd name="connsiteX6" fmla="*/ 318502 w 323352"/>
                <a:gd name="connsiteY6" fmla="*/ 42877 h 98802"/>
                <a:gd name="connsiteX7" fmla="*/ 285718 w 323352"/>
                <a:gd name="connsiteY7" fmla="*/ 10093 h 98802"/>
                <a:gd name="connsiteX8" fmla="*/ 272002 w 323352"/>
                <a:gd name="connsiteY8" fmla="*/ 9976 h 98802"/>
                <a:gd name="connsiteX9" fmla="*/ 271885 w 323352"/>
                <a:gd name="connsiteY9" fmla="*/ 10093 h 98802"/>
                <a:gd name="connsiteX10" fmla="*/ 271805 w 323352"/>
                <a:gd name="connsiteY10" fmla="*/ 23934 h 98802"/>
                <a:gd name="connsiteX11" fmla="*/ 271885 w 323352"/>
                <a:gd name="connsiteY11" fmla="*/ 24015 h 98802"/>
                <a:gd name="connsiteX12" fmla="*/ 287873 w 323352"/>
                <a:gd name="connsiteY12" fmla="*/ 40003 h 98802"/>
                <a:gd name="connsiteX13" fmla="*/ 40060 w 323352"/>
                <a:gd name="connsiteY13" fmla="*/ 40003 h 98802"/>
                <a:gd name="connsiteX14" fmla="*/ 56138 w 323352"/>
                <a:gd name="connsiteY14" fmla="*/ 23566 h 98802"/>
                <a:gd name="connsiteX15" fmla="*/ 56138 w 323352"/>
                <a:gd name="connsiteY15" fmla="*/ 9644 h 98802"/>
                <a:gd name="connsiteX16" fmla="*/ 42296 w 323352"/>
                <a:gd name="connsiteY16" fmla="*/ 9563 h 98802"/>
                <a:gd name="connsiteX17" fmla="*/ 42216 w 323352"/>
                <a:gd name="connsiteY17" fmla="*/ 9644 h 98802"/>
                <a:gd name="connsiteX18" fmla="*/ 9431 w 323352"/>
                <a:gd name="connsiteY18" fmla="*/ 42428 h 98802"/>
                <a:gd name="connsiteX19" fmla="*/ 9431 w 323352"/>
                <a:gd name="connsiteY19" fmla="*/ 42428 h 98802"/>
                <a:gd name="connsiteX20" fmla="*/ 7365 w 323352"/>
                <a:gd name="connsiteY20" fmla="*/ 45572 h 98802"/>
                <a:gd name="connsiteX21" fmla="*/ 7365 w 323352"/>
                <a:gd name="connsiteY21" fmla="*/ 45572 h 98802"/>
                <a:gd name="connsiteX22" fmla="*/ 6737 w 323352"/>
                <a:gd name="connsiteY22" fmla="*/ 48985 h 98802"/>
                <a:gd name="connsiteX23" fmla="*/ 6737 w 323352"/>
                <a:gd name="connsiteY23" fmla="*/ 48985 h 98802"/>
                <a:gd name="connsiteX24" fmla="*/ 7365 w 323352"/>
                <a:gd name="connsiteY24" fmla="*/ 52398 h 98802"/>
                <a:gd name="connsiteX25" fmla="*/ 7365 w 323352"/>
                <a:gd name="connsiteY25" fmla="*/ 52398 h 98802"/>
                <a:gd name="connsiteX26" fmla="*/ 9431 w 323352"/>
                <a:gd name="connsiteY26" fmla="*/ 55542 h 98802"/>
                <a:gd name="connsiteX27" fmla="*/ 9431 w 323352"/>
                <a:gd name="connsiteY27" fmla="*/ 55542 h 98802"/>
                <a:gd name="connsiteX28" fmla="*/ 42216 w 323352"/>
                <a:gd name="connsiteY28" fmla="*/ 88326 h 98802"/>
                <a:gd name="connsiteX29" fmla="*/ 56057 w 323352"/>
                <a:gd name="connsiteY29" fmla="*/ 88407 h 98802"/>
                <a:gd name="connsiteX30" fmla="*/ 56138 w 323352"/>
                <a:gd name="connsiteY30" fmla="*/ 88326 h 98802"/>
                <a:gd name="connsiteX31" fmla="*/ 56138 w 323352"/>
                <a:gd name="connsiteY31" fmla="*/ 74404 h 98802"/>
                <a:gd name="connsiteX32" fmla="*/ 40150 w 323352"/>
                <a:gd name="connsiteY32" fmla="*/ 59494 h 98802"/>
                <a:gd name="connsiteX33" fmla="*/ 287694 w 323352"/>
                <a:gd name="connsiteY33" fmla="*/ 59494 h 98802"/>
                <a:gd name="connsiteX34" fmla="*/ 271706 w 323352"/>
                <a:gd name="connsiteY34" fmla="*/ 75482 h 98802"/>
                <a:gd name="connsiteX35" fmla="*/ 271625 w 323352"/>
                <a:gd name="connsiteY35" fmla="*/ 89323 h 98802"/>
                <a:gd name="connsiteX36" fmla="*/ 271706 w 323352"/>
                <a:gd name="connsiteY36" fmla="*/ 89404 h 98802"/>
                <a:gd name="connsiteX37" fmla="*/ 285421 w 323352"/>
                <a:gd name="connsiteY37" fmla="*/ 89521 h 98802"/>
                <a:gd name="connsiteX38" fmla="*/ 285538 w 323352"/>
                <a:gd name="connsiteY38" fmla="*/ 89404 h 98802"/>
                <a:gd name="connsiteX39" fmla="*/ 318322 w 323352"/>
                <a:gd name="connsiteY39" fmla="*/ 56619 h 98802"/>
                <a:gd name="connsiteX40" fmla="*/ 318322 w 323352"/>
                <a:gd name="connsiteY40" fmla="*/ 56619 h 98802"/>
                <a:gd name="connsiteX41" fmla="*/ 320388 w 323352"/>
                <a:gd name="connsiteY41" fmla="*/ 53476 h 98802"/>
                <a:gd name="connsiteX42" fmla="*/ 320568 w 323352"/>
                <a:gd name="connsiteY42" fmla="*/ 52847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3352" h="98802">
                  <a:moveTo>
                    <a:pt x="320568" y="52847"/>
                  </a:moveTo>
                  <a:cubicBezTo>
                    <a:pt x="320999" y="51760"/>
                    <a:pt x="321215" y="50602"/>
                    <a:pt x="321197" y="49434"/>
                  </a:cubicBezTo>
                  <a:lnTo>
                    <a:pt x="321197" y="49434"/>
                  </a:lnTo>
                  <a:cubicBezTo>
                    <a:pt x="321233" y="48266"/>
                    <a:pt x="321017" y="47098"/>
                    <a:pt x="320568" y="46021"/>
                  </a:cubicBezTo>
                  <a:lnTo>
                    <a:pt x="320568" y="46021"/>
                  </a:lnTo>
                  <a:cubicBezTo>
                    <a:pt x="320110" y="44835"/>
                    <a:pt x="319409" y="43766"/>
                    <a:pt x="318502" y="42877"/>
                  </a:cubicBezTo>
                  <a:lnTo>
                    <a:pt x="318502" y="42877"/>
                  </a:lnTo>
                  <a:lnTo>
                    <a:pt x="285718" y="10093"/>
                  </a:lnTo>
                  <a:cubicBezTo>
                    <a:pt x="281963" y="6275"/>
                    <a:pt x="275820" y="6221"/>
                    <a:pt x="272002" y="9976"/>
                  </a:cubicBezTo>
                  <a:cubicBezTo>
                    <a:pt x="271957" y="10021"/>
                    <a:pt x="271921" y="10056"/>
                    <a:pt x="271885" y="10093"/>
                  </a:cubicBezTo>
                  <a:cubicBezTo>
                    <a:pt x="268041" y="13892"/>
                    <a:pt x="268005" y="20089"/>
                    <a:pt x="271805" y="23934"/>
                  </a:cubicBezTo>
                  <a:cubicBezTo>
                    <a:pt x="271832" y="23961"/>
                    <a:pt x="271859" y="23988"/>
                    <a:pt x="271885" y="24015"/>
                  </a:cubicBezTo>
                  <a:lnTo>
                    <a:pt x="287873" y="40003"/>
                  </a:lnTo>
                  <a:lnTo>
                    <a:pt x="40060" y="40003"/>
                  </a:lnTo>
                  <a:lnTo>
                    <a:pt x="56138" y="23566"/>
                  </a:lnTo>
                  <a:cubicBezTo>
                    <a:pt x="59910" y="19694"/>
                    <a:pt x="59910" y="13515"/>
                    <a:pt x="56138" y="9644"/>
                  </a:cubicBezTo>
                  <a:cubicBezTo>
                    <a:pt x="52338" y="5799"/>
                    <a:pt x="46141" y="5763"/>
                    <a:pt x="42296" y="9563"/>
                  </a:cubicBezTo>
                  <a:cubicBezTo>
                    <a:pt x="42269" y="9589"/>
                    <a:pt x="42242" y="9617"/>
                    <a:pt x="42216" y="9644"/>
                  </a:cubicBezTo>
                  <a:lnTo>
                    <a:pt x="9431" y="42428"/>
                  </a:lnTo>
                  <a:lnTo>
                    <a:pt x="9431" y="42428"/>
                  </a:lnTo>
                  <a:cubicBezTo>
                    <a:pt x="8560" y="43344"/>
                    <a:pt x="7859" y="44413"/>
                    <a:pt x="7365" y="45572"/>
                  </a:cubicBezTo>
                  <a:lnTo>
                    <a:pt x="7365" y="45572"/>
                  </a:lnTo>
                  <a:cubicBezTo>
                    <a:pt x="6961" y="46668"/>
                    <a:pt x="6746" y="47817"/>
                    <a:pt x="6737" y="48985"/>
                  </a:cubicBezTo>
                  <a:lnTo>
                    <a:pt x="6737" y="48985"/>
                  </a:lnTo>
                  <a:cubicBezTo>
                    <a:pt x="6764" y="50153"/>
                    <a:pt x="6979" y="51302"/>
                    <a:pt x="7365" y="52398"/>
                  </a:cubicBezTo>
                  <a:lnTo>
                    <a:pt x="7365" y="52398"/>
                  </a:lnTo>
                  <a:cubicBezTo>
                    <a:pt x="7859" y="53556"/>
                    <a:pt x="8560" y="54626"/>
                    <a:pt x="9431" y="55542"/>
                  </a:cubicBezTo>
                  <a:lnTo>
                    <a:pt x="9431" y="55542"/>
                  </a:lnTo>
                  <a:lnTo>
                    <a:pt x="42216" y="88326"/>
                  </a:lnTo>
                  <a:cubicBezTo>
                    <a:pt x="46015" y="92170"/>
                    <a:pt x="52212" y="92206"/>
                    <a:pt x="56057" y="88407"/>
                  </a:cubicBezTo>
                  <a:cubicBezTo>
                    <a:pt x="56084" y="88380"/>
                    <a:pt x="56111" y="88353"/>
                    <a:pt x="56138" y="88326"/>
                  </a:cubicBezTo>
                  <a:cubicBezTo>
                    <a:pt x="59910" y="84455"/>
                    <a:pt x="59910" y="78275"/>
                    <a:pt x="56138" y="74404"/>
                  </a:cubicBezTo>
                  <a:lnTo>
                    <a:pt x="40150" y="59494"/>
                  </a:lnTo>
                  <a:lnTo>
                    <a:pt x="287694" y="59494"/>
                  </a:lnTo>
                  <a:lnTo>
                    <a:pt x="271706" y="75482"/>
                  </a:lnTo>
                  <a:cubicBezTo>
                    <a:pt x="267861" y="79281"/>
                    <a:pt x="267826" y="85479"/>
                    <a:pt x="271625" y="89323"/>
                  </a:cubicBezTo>
                  <a:cubicBezTo>
                    <a:pt x="271652" y="89350"/>
                    <a:pt x="271679" y="89377"/>
                    <a:pt x="271706" y="89404"/>
                  </a:cubicBezTo>
                  <a:cubicBezTo>
                    <a:pt x="275460" y="93221"/>
                    <a:pt x="281604" y="93275"/>
                    <a:pt x="285421" y="89521"/>
                  </a:cubicBezTo>
                  <a:cubicBezTo>
                    <a:pt x="285466" y="89485"/>
                    <a:pt x="285502" y="89440"/>
                    <a:pt x="285538" y="89404"/>
                  </a:cubicBezTo>
                  <a:lnTo>
                    <a:pt x="318322" y="56619"/>
                  </a:lnTo>
                  <a:lnTo>
                    <a:pt x="318322" y="56619"/>
                  </a:lnTo>
                  <a:cubicBezTo>
                    <a:pt x="319230" y="55730"/>
                    <a:pt x="319930" y="54661"/>
                    <a:pt x="320388" y="53476"/>
                  </a:cubicBezTo>
                  <a:lnTo>
                    <a:pt x="320568" y="5284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39026C0A-2561-466E-B23C-A189E7340D28}"/>
              </a:ext>
            </a:extLst>
          </p:cNvPr>
          <p:cNvSpPr/>
          <p:nvPr/>
        </p:nvSpPr>
        <p:spPr>
          <a:xfrm>
            <a:off x="1671012" y="6992043"/>
            <a:ext cx="323352" cy="323352"/>
          </a:xfrm>
          <a:custGeom>
            <a:avLst/>
            <a:gdLst>
              <a:gd name="connsiteX0" fmla="*/ 301167 w 323352"/>
              <a:gd name="connsiteY0" fmla="*/ 6737 h 323352"/>
              <a:gd name="connsiteX1" fmla="*/ 281496 w 323352"/>
              <a:gd name="connsiteY1" fmla="*/ 26407 h 323352"/>
              <a:gd name="connsiteX2" fmla="*/ 281496 w 323352"/>
              <a:gd name="connsiteY2" fmla="*/ 131317 h 323352"/>
              <a:gd name="connsiteX3" fmla="*/ 249970 w 323352"/>
              <a:gd name="connsiteY3" fmla="*/ 163113 h 323352"/>
              <a:gd name="connsiteX4" fmla="*/ 241518 w 323352"/>
              <a:gd name="connsiteY4" fmla="*/ 165862 h 323352"/>
              <a:gd name="connsiteX5" fmla="*/ 239461 w 323352"/>
              <a:gd name="connsiteY5" fmla="*/ 164191 h 323352"/>
              <a:gd name="connsiteX6" fmla="*/ 239461 w 323352"/>
              <a:gd name="connsiteY6" fmla="*/ 152784 h 323352"/>
              <a:gd name="connsiteX7" fmla="*/ 266407 w 323352"/>
              <a:gd name="connsiteY7" fmla="*/ 125838 h 323352"/>
              <a:gd name="connsiteX8" fmla="*/ 266407 w 323352"/>
              <a:gd name="connsiteY8" fmla="*/ 106167 h 323352"/>
              <a:gd name="connsiteX9" fmla="*/ 247482 w 323352"/>
              <a:gd name="connsiteY9" fmla="*/ 105781 h 323352"/>
              <a:gd name="connsiteX10" fmla="*/ 247095 w 323352"/>
              <a:gd name="connsiteY10" fmla="*/ 106167 h 323352"/>
              <a:gd name="connsiteX11" fmla="*/ 195449 w 323352"/>
              <a:gd name="connsiteY11" fmla="*/ 158622 h 323352"/>
              <a:gd name="connsiteX12" fmla="*/ 183593 w 323352"/>
              <a:gd name="connsiteY12" fmla="*/ 190419 h 323352"/>
              <a:gd name="connsiteX13" fmla="*/ 183593 w 323352"/>
              <a:gd name="connsiteY13" fmla="*/ 190419 h 323352"/>
              <a:gd name="connsiteX14" fmla="*/ 183593 w 323352"/>
              <a:gd name="connsiteY14" fmla="*/ 236317 h 323352"/>
              <a:gd name="connsiteX15" fmla="*/ 144251 w 323352"/>
              <a:gd name="connsiteY15" fmla="*/ 236317 h 323352"/>
              <a:gd name="connsiteX16" fmla="*/ 144251 w 323352"/>
              <a:gd name="connsiteY16" fmla="*/ 190419 h 323352"/>
              <a:gd name="connsiteX17" fmla="*/ 144251 w 323352"/>
              <a:gd name="connsiteY17" fmla="*/ 190419 h 323352"/>
              <a:gd name="connsiteX18" fmla="*/ 132305 w 323352"/>
              <a:gd name="connsiteY18" fmla="*/ 158622 h 323352"/>
              <a:gd name="connsiteX19" fmla="*/ 80479 w 323352"/>
              <a:gd name="connsiteY19" fmla="*/ 106077 h 323352"/>
              <a:gd name="connsiteX20" fmla="*/ 61554 w 323352"/>
              <a:gd name="connsiteY20" fmla="*/ 105691 h 323352"/>
              <a:gd name="connsiteX21" fmla="*/ 61168 w 323352"/>
              <a:gd name="connsiteY21" fmla="*/ 106077 h 323352"/>
              <a:gd name="connsiteX22" fmla="*/ 61168 w 323352"/>
              <a:gd name="connsiteY22" fmla="*/ 125748 h 323352"/>
              <a:gd name="connsiteX23" fmla="*/ 88114 w 323352"/>
              <a:gd name="connsiteY23" fmla="*/ 152694 h 323352"/>
              <a:gd name="connsiteX24" fmla="*/ 88114 w 323352"/>
              <a:gd name="connsiteY24" fmla="*/ 164101 h 323352"/>
              <a:gd name="connsiteX25" fmla="*/ 77066 w 323352"/>
              <a:gd name="connsiteY25" fmla="*/ 164371 h 323352"/>
              <a:gd name="connsiteX26" fmla="*/ 76796 w 323352"/>
              <a:gd name="connsiteY26" fmla="*/ 164101 h 323352"/>
              <a:gd name="connsiteX27" fmla="*/ 46078 w 323352"/>
              <a:gd name="connsiteY27" fmla="*/ 131227 h 323352"/>
              <a:gd name="connsiteX28" fmla="*/ 46078 w 323352"/>
              <a:gd name="connsiteY28" fmla="*/ 26407 h 323352"/>
              <a:gd name="connsiteX29" fmla="*/ 26407 w 323352"/>
              <a:gd name="connsiteY29" fmla="*/ 6737 h 323352"/>
              <a:gd name="connsiteX30" fmla="*/ 6737 w 323352"/>
              <a:gd name="connsiteY30" fmla="*/ 26407 h 323352"/>
              <a:gd name="connsiteX31" fmla="*/ 6737 w 323352"/>
              <a:gd name="connsiteY31" fmla="*/ 140479 h 323352"/>
              <a:gd name="connsiteX32" fmla="*/ 12395 w 323352"/>
              <a:gd name="connsiteY32" fmla="*/ 154401 h 323352"/>
              <a:gd name="connsiteX33" fmla="*/ 73922 w 323352"/>
              <a:gd name="connsiteY33" fmla="*/ 217275 h 323352"/>
              <a:gd name="connsiteX34" fmla="*/ 73922 w 323352"/>
              <a:gd name="connsiteY34" fmla="*/ 217275 h 323352"/>
              <a:gd name="connsiteX35" fmla="*/ 85419 w 323352"/>
              <a:gd name="connsiteY35" fmla="*/ 228951 h 323352"/>
              <a:gd name="connsiteX36" fmla="*/ 85419 w 323352"/>
              <a:gd name="connsiteY36" fmla="*/ 236586 h 323352"/>
              <a:gd name="connsiteX37" fmla="*/ 72305 w 323352"/>
              <a:gd name="connsiteY37" fmla="*/ 249700 h 323352"/>
              <a:gd name="connsiteX38" fmla="*/ 85419 w 323352"/>
              <a:gd name="connsiteY38" fmla="*/ 262814 h 323352"/>
              <a:gd name="connsiteX39" fmla="*/ 85419 w 323352"/>
              <a:gd name="connsiteY39" fmla="*/ 282484 h 323352"/>
              <a:gd name="connsiteX40" fmla="*/ 72305 w 323352"/>
              <a:gd name="connsiteY40" fmla="*/ 295598 h 323352"/>
              <a:gd name="connsiteX41" fmla="*/ 85419 w 323352"/>
              <a:gd name="connsiteY41" fmla="*/ 308712 h 323352"/>
              <a:gd name="connsiteX42" fmla="*/ 85419 w 323352"/>
              <a:gd name="connsiteY42" fmla="*/ 321825 h 323352"/>
              <a:gd name="connsiteX43" fmla="*/ 144431 w 323352"/>
              <a:gd name="connsiteY43" fmla="*/ 321825 h 323352"/>
              <a:gd name="connsiteX44" fmla="*/ 144431 w 323352"/>
              <a:gd name="connsiteY44" fmla="*/ 308712 h 323352"/>
              <a:gd name="connsiteX45" fmla="*/ 183772 w 323352"/>
              <a:gd name="connsiteY45" fmla="*/ 308712 h 323352"/>
              <a:gd name="connsiteX46" fmla="*/ 183772 w 323352"/>
              <a:gd name="connsiteY46" fmla="*/ 321825 h 323352"/>
              <a:gd name="connsiteX47" fmla="*/ 242155 w 323352"/>
              <a:gd name="connsiteY47" fmla="*/ 321825 h 323352"/>
              <a:gd name="connsiteX48" fmla="*/ 242155 w 323352"/>
              <a:gd name="connsiteY48" fmla="*/ 308712 h 323352"/>
              <a:gd name="connsiteX49" fmla="*/ 255269 w 323352"/>
              <a:gd name="connsiteY49" fmla="*/ 295598 h 323352"/>
              <a:gd name="connsiteX50" fmla="*/ 242155 w 323352"/>
              <a:gd name="connsiteY50" fmla="*/ 282484 h 323352"/>
              <a:gd name="connsiteX51" fmla="*/ 242155 w 323352"/>
              <a:gd name="connsiteY51" fmla="*/ 262814 h 323352"/>
              <a:gd name="connsiteX52" fmla="*/ 255269 w 323352"/>
              <a:gd name="connsiteY52" fmla="*/ 249700 h 323352"/>
              <a:gd name="connsiteX53" fmla="*/ 242155 w 323352"/>
              <a:gd name="connsiteY53" fmla="*/ 236586 h 323352"/>
              <a:gd name="connsiteX54" fmla="*/ 242155 w 323352"/>
              <a:gd name="connsiteY54" fmla="*/ 228951 h 323352"/>
              <a:gd name="connsiteX55" fmla="*/ 255987 w 323352"/>
              <a:gd name="connsiteY55" fmla="*/ 214849 h 323352"/>
              <a:gd name="connsiteX56" fmla="*/ 255987 w 323352"/>
              <a:gd name="connsiteY56" fmla="*/ 214849 h 323352"/>
              <a:gd name="connsiteX57" fmla="*/ 315179 w 323352"/>
              <a:gd name="connsiteY57" fmla="*/ 154760 h 323352"/>
              <a:gd name="connsiteX58" fmla="*/ 320838 w 323352"/>
              <a:gd name="connsiteY58" fmla="*/ 140838 h 323352"/>
              <a:gd name="connsiteX59" fmla="*/ 320838 w 323352"/>
              <a:gd name="connsiteY59" fmla="*/ 26766 h 323352"/>
              <a:gd name="connsiteX60" fmla="*/ 301347 w 323352"/>
              <a:gd name="connsiteY60" fmla="*/ 6737 h 323352"/>
              <a:gd name="connsiteX61" fmla="*/ 301167 w 323352"/>
              <a:gd name="connsiteY61" fmla="*/ 6737 h 323352"/>
              <a:gd name="connsiteX62" fmla="*/ 183143 w 323352"/>
              <a:gd name="connsiteY62" fmla="*/ 282125 h 323352"/>
              <a:gd name="connsiteX63" fmla="*/ 143802 w 323352"/>
              <a:gd name="connsiteY63" fmla="*/ 282125 h 323352"/>
              <a:gd name="connsiteX64" fmla="*/ 143802 w 323352"/>
              <a:gd name="connsiteY64" fmla="*/ 262454 h 323352"/>
              <a:gd name="connsiteX65" fmla="*/ 183143 w 323352"/>
              <a:gd name="connsiteY65" fmla="*/ 262454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3352" h="323352">
                <a:moveTo>
                  <a:pt x="301167" y="6737"/>
                </a:moveTo>
                <a:cubicBezTo>
                  <a:pt x="290326" y="6790"/>
                  <a:pt x="281541" y="15566"/>
                  <a:pt x="281496" y="26407"/>
                </a:cubicBezTo>
                <a:lnTo>
                  <a:pt x="281496" y="131317"/>
                </a:lnTo>
                <a:lnTo>
                  <a:pt x="249970" y="163113"/>
                </a:lnTo>
                <a:cubicBezTo>
                  <a:pt x="248398" y="166203"/>
                  <a:pt x="244607" y="167434"/>
                  <a:pt x="241518" y="165862"/>
                </a:cubicBezTo>
                <a:cubicBezTo>
                  <a:pt x="240718" y="165457"/>
                  <a:pt x="240017" y="164883"/>
                  <a:pt x="239461" y="164191"/>
                </a:cubicBezTo>
                <a:cubicBezTo>
                  <a:pt x="236317" y="161039"/>
                  <a:pt x="236317" y="155936"/>
                  <a:pt x="239461" y="152784"/>
                </a:cubicBezTo>
                <a:lnTo>
                  <a:pt x="266407" y="125838"/>
                </a:lnTo>
                <a:cubicBezTo>
                  <a:pt x="271688" y="120341"/>
                  <a:pt x="271688" y="111664"/>
                  <a:pt x="266407" y="106167"/>
                </a:cubicBezTo>
                <a:cubicBezTo>
                  <a:pt x="261287" y="100832"/>
                  <a:pt x="252817" y="100661"/>
                  <a:pt x="247482" y="105781"/>
                </a:cubicBezTo>
                <a:cubicBezTo>
                  <a:pt x="247356" y="105907"/>
                  <a:pt x="247221" y="106033"/>
                  <a:pt x="247095" y="106167"/>
                </a:cubicBezTo>
                <a:lnTo>
                  <a:pt x="195449" y="158622"/>
                </a:lnTo>
                <a:cubicBezTo>
                  <a:pt x="187203" y="167083"/>
                  <a:pt x="182901" y="178625"/>
                  <a:pt x="183593" y="190419"/>
                </a:cubicBezTo>
                <a:lnTo>
                  <a:pt x="183593" y="190419"/>
                </a:lnTo>
                <a:lnTo>
                  <a:pt x="183593" y="236317"/>
                </a:lnTo>
                <a:lnTo>
                  <a:pt x="144251" y="236317"/>
                </a:lnTo>
                <a:lnTo>
                  <a:pt x="144251" y="190419"/>
                </a:lnTo>
                <a:lnTo>
                  <a:pt x="144251" y="190419"/>
                </a:lnTo>
                <a:cubicBezTo>
                  <a:pt x="144943" y="178607"/>
                  <a:pt x="140605" y="167056"/>
                  <a:pt x="132305" y="158622"/>
                </a:cubicBezTo>
                <a:lnTo>
                  <a:pt x="80479" y="106077"/>
                </a:lnTo>
                <a:cubicBezTo>
                  <a:pt x="75359" y="100742"/>
                  <a:pt x="66889" y="100571"/>
                  <a:pt x="61554" y="105691"/>
                </a:cubicBezTo>
                <a:cubicBezTo>
                  <a:pt x="61428" y="105817"/>
                  <a:pt x="61294" y="105943"/>
                  <a:pt x="61168" y="106077"/>
                </a:cubicBezTo>
                <a:cubicBezTo>
                  <a:pt x="55788" y="111530"/>
                  <a:pt x="55788" y="120296"/>
                  <a:pt x="61168" y="125748"/>
                </a:cubicBezTo>
                <a:lnTo>
                  <a:pt x="88114" y="152694"/>
                </a:lnTo>
                <a:cubicBezTo>
                  <a:pt x="91159" y="155883"/>
                  <a:pt x="91159" y="160912"/>
                  <a:pt x="88114" y="164101"/>
                </a:cubicBezTo>
                <a:cubicBezTo>
                  <a:pt x="85141" y="167227"/>
                  <a:pt x="80192" y="167344"/>
                  <a:pt x="77066" y="164371"/>
                </a:cubicBezTo>
                <a:cubicBezTo>
                  <a:pt x="76976" y="164281"/>
                  <a:pt x="76886" y="164191"/>
                  <a:pt x="76796" y="164101"/>
                </a:cubicBezTo>
                <a:lnTo>
                  <a:pt x="46078" y="131227"/>
                </a:lnTo>
                <a:lnTo>
                  <a:pt x="46078" y="26407"/>
                </a:lnTo>
                <a:cubicBezTo>
                  <a:pt x="46078" y="15539"/>
                  <a:pt x="37267" y="6737"/>
                  <a:pt x="26407" y="6737"/>
                </a:cubicBezTo>
                <a:cubicBezTo>
                  <a:pt x="15539" y="6737"/>
                  <a:pt x="6737" y="15539"/>
                  <a:pt x="6737" y="26407"/>
                </a:cubicBezTo>
                <a:lnTo>
                  <a:pt x="6737" y="140479"/>
                </a:lnTo>
                <a:cubicBezTo>
                  <a:pt x="6710" y="145688"/>
                  <a:pt x="8740" y="150691"/>
                  <a:pt x="12395" y="154401"/>
                </a:cubicBezTo>
                <a:lnTo>
                  <a:pt x="73922" y="217275"/>
                </a:lnTo>
                <a:lnTo>
                  <a:pt x="73922" y="217275"/>
                </a:lnTo>
                <a:lnTo>
                  <a:pt x="85419" y="228951"/>
                </a:lnTo>
                <a:lnTo>
                  <a:pt x="85419" y="236586"/>
                </a:lnTo>
                <a:cubicBezTo>
                  <a:pt x="78180" y="236586"/>
                  <a:pt x="72305" y="242460"/>
                  <a:pt x="72305" y="249700"/>
                </a:cubicBezTo>
                <a:cubicBezTo>
                  <a:pt x="72305" y="256939"/>
                  <a:pt x="78180" y="262814"/>
                  <a:pt x="85419" y="262814"/>
                </a:cubicBezTo>
                <a:lnTo>
                  <a:pt x="85419" y="282484"/>
                </a:lnTo>
                <a:cubicBezTo>
                  <a:pt x="78180" y="282484"/>
                  <a:pt x="72305" y="288358"/>
                  <a:pt x="72305" y="295598"/>
                </a:cubicBezTo>
                <a:cubicBezTo>
                  <a:pt x="72305" y="302837"/>
                  <a:pt x="78180" y="308712"/>
                  <a:pt x="85419" y="308712"/>
                </a:cubicBezTo>
                <a:lnTo>
                  <a:pt x="85419" y="321825"/>
                </a:lnTo>
                <a:lnTo>
                  <a:pt x="144431" y="321825"/>
                </a:lnTo>
                <a:lnTo>
                  <a:pt x="144431" y="308712"/>
                </a:lnTo>
                <a:lnTo>
                  <a:pt x="183772" y="308712"/>
                </a:lnTo>
                <a:lnTo>
                  <a:pt x="183772" y="321825"/>
                </a:lnTo>
                <a:lnTo>
                  <a:pt x="242155" y="321825"/>
                </a:lnTo>
                <a:lnTo>
                  <a:pt x="242155" y="308712"/>
                </a:lnTo>
                <a:cubicBezTo>
                  <a:pt x="249395" y="308712"/>
                  <a:pt x="255269" y="302837"/>
                  <a:pt x="255269" y="295598"/>
                </a:cubicBezTo>
                <a:cubicBezTo>
                  <a:pt x="255269" y="288358"/>
                  <a:pt x="249395" y="282484"/>
                  <a:pt x="242155" y="282484"/>
                </a:cubicBezTo>
                <a:lnTo>
                  <a:pt x="242155" y="262814"/>
                </a:lnTo>
                <a:cubicBezTo>
                  <a:pt x="249395" y="262814"/>
                  <a:pt x="255269" y="256939"/>
                  <a:pt x="255269" y="249700"/>
                </a:cubicBezTo>
                <a:cubicBezTo>
                  <a:pt x="255269" y="242460"/>
                  <a:pt x="249395" y="236586"/>
                  <a:pt x="242155" y="236586"/>
                </a:cubicBezTo>
                <a:lnTo>
                  <a:pt x="242155" y="228951"/>
                </a:lnTo>
                <a:lnTo>
                  <a:pt x="255987" y="214849"/>
                </a:lnTo>
                <a:lnTo>
                  <a:pt x="255987" y="214849"/>
                </a:lnTo>
                <a:lnTo>
                  <a:pt x="315179" y="154760"/>
                </a:lnTo>
                <a:cubicBezTo>
                  <a:pt x="318799" y="151032"/>
                  <a:pt x="320829" y="146038"/>
                  <a:pt x="320838" y="140838"/>
                </a:cubicBezTo>
                <a:lnTo>
                  <a:pt x="320838" y="26766"/>
                </a:lnTo>
                <a:cubicBezTo>
                  <a:pt x="320990" y="15853"/>
                  <a:pt x="312260" y="6889"/>
                  <a:pt x="301347" y="6737"/>
                </a:cubicBezTo>
                <a:cubicBezTo>
                  <a:pt x="301284" y="6737"/>
                  <a:pt x="301230" y="6737"/>
                  <a:pt x="301167" y="6737"/>
                </a:cubicBezTo>
                <a:close/>
                <a:moveTo>
                  <a:pt x="183143" y="282125"/>
                </a:moveTo>
                <a:lnTo>
                  <a:pt x="143802" y="282125"/>
                </a:lnTo>
                <a:lnTo>
                  <a:pt x="143802" y="262454"/>
                </a:lnTo>
                <a:lnTo>
                  <a:pt x="183143" y="262454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6E1C821-E6AE-446B-9524-0A1F57ECDBE6}"/>
              </a:ext>
            </a:extLst>
          </p:cNvPr>
          <p:cNvGrpSpPr/>
          <p:nvPr/>
        </p:nvGrpSpPr>
        <p:grpSpPr>
          <a:xfrm>
            <a:off x="2059987" y="6992043"/>
            <a:ext cx="327773" cy="326316"/>
            <a:chOff x="2059987" y="6992043"/>
            <a:chExt cx="327773" cy="326316"/>
          </a:xfrm>
        </p:grpSpPr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DF7A484A-9AD8-45BB-970C-2FF3BF79D262}"/>
                </a:ext>
              </a:extLst>
            </p:cNvPr>
            <p:cNvSpPr/>
            <p:nvPr/>
          </p:nvSpPr>
          <p:spPr>
            <a:xfrm>
              <a:off x="2059987" y="7129737"/>
              <a:ext cx="152694" cy="188622"/>
            </a:xfrm>
            <a:custGeom>
              <a:avLst/>
              <a:gdLst>
                <a:gd name="connsiteX0" fmla="*/ 117880 w 152694"/>
                <a:gd name="connsiteY0" fmla="*/ 33593 h 188622"/>
                <a:gd name="connsiteX1" fmla="*/ 117880 w 152694"/>
                <a:gd name="connsiteY1" fmla="*/ 33593 h 188622"/>
                <a:gd name="connsiteX2" fmla="*/ 117880 w 152694"/>
                <a:gd name="connsiteY2" fmla="*/ 23173 h 188622"/>
                <a:gd name="connsiteX3" fmla="*/ 101443 w 152694"/>
                <a:gd name="connsiteY3" fmla="*/ 6737 h 188622"/>
                <a:gd name="connsiteX4" fmla="*/ 68749 w 152694"/>
                <a:gd name="connsiteY4" fmla="*/ 6737 h 188622"/>
                <a:gd name="connsiteX5" fmla="*/ 52401 w 152694"/>
                <a:gd name="connsiteY5" fmla="*/ 23173 h 188622"/>
                <a:gd name="connsiteX6" fmla="*/ 52401 w 152694"/>
                <a:gd name="connsiteY6" fmla="*/ 33503 h 188622"/>
                <a:gd name="connsiteX7" fmla="*/ 52401 w 152694"/>
                <a:gd name="connsiteY7" fmla="*/ 33503 h 188622"/>
                <a:gd name="connsiteX8" fmla="*/ 14030 w 152694"/>
                <a:gd name="connsiteY8" fmla="*/ 137945 h 188622"/>
                <a:gd name="connsiteX9" fmla="*/ 118473 w 152694"/>
                <a:gd name="connsiteY9" fmla="*/ 176326 h 188622"/>
                <a:gd name="connsiteX10" fmla="*/ 152730 w 152694"/>
                <a:gd name="connsiteY10" fmla="*/ 145688 h 188622"/>
                <a:gd name="connsiteX11" fmla="*/ 152730 w 152694"/>
                <a:gd name="connsiteY11" fmla="*/ 64850 h 188622"/>
                <a:gd name="connsiteX12" fmla="*/ 117880 w 152694"/>
                <a:gd name="connsiteY12" fmla="*/ 33593 h 188622"/>
                <a:gd name="connsiteX13" fmla="*/ 85096 w 152694"/>
                <a:gd name="connsiteY13" fmla="*/ 150988 h 188622"/>
                <a:gd name="connsiteX14" fmla="*/ 39198 w 152694"/>
                <a:gd name="connsiteY14" fmla="*/ 105089 h 188622"/>
                <a:gd name="connsiteX15" fmla="*/ 85096 w 152694"/>
                <a:gd name="connsiteY15" fmla="*/ 59191 h 188622"/>
                <a:gd name="connsiteX16" fmla="*/ 130994 w 152694"/>
                <a:gd name="connsiteY16" fmla="*/ 105089 h 188622"/>
                <a:gd name="connsiteX17" fmla="*/ 85096 w 152694"/>
                <a:gd name="connsiteY17" fmla="*/ 150988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694" h="188622">
                  <a:moveTo>
                    <a:pt x="117880" y="33593"/>
                  </a:moveTo>
                  <a:lnTo>
                    <a:pt x="117880" y="33593"/>
                  </a:lnTo>
                  <a:lnTo>
                    <a:pt x="117880" y="23173"/>
                  </a:lnTo>
                  <a:cubicBezTo>
                    <a:pt x="117880" y="14092"/>
                    <a:pt x="110524" y="6737"/>
                    <a:pt x="101443" y="6737"/>
                  </a:cubicBezTo>
                  <a:lnTo>
                    <a:pt x="68749" y="6737"/>
                  </a:lnTo>
                  <a:cubicBezTo>
                    <a:pt x="59704" y="6790"/>
                    <a:pt x="52401" y="14129"/>
                    <a:pt x="52401" y="23173"/>
                  </a:cubicBezTo>
                  <a:lnTo>
                    <a:pt x="52401" y="33503"/>
                  </a:lnTo>
                  <a:lnTo>
                    <a:pt x="52401" y="33503"/>
                  </a:lnTo>
                  <a:cubicBezTo>
                    <a:pt x="12961" y="51745"/>
                    <a:pt x="-4221" y="98514"/>
                    <a:pt x="14030" y="137945"/>
                  </a:cubicBezTo>
                  <a:cubicBezTo>
                    <a:pt x="32273" y="177385"/>
                    <a:pt x="79033" y="194568"/>
                    <a:pt x="118473" y="176326"/>
                  </a:cubicBezTo>
                  <a:cubicBezTo>
                    <a:pt x="132682" y="169751"/>
                    <a:pt x="144611" y="159080"/>
                    <a:pt x="152730" y="145688"/>
                  </a:cubicBezTo>
                  <a:cubicBezTo>
                    <a:pt x="141126" y="119990"/>
                    <a:pt x="141126" y="90548"/>
                    <a:pt x="152730" y="64850"/>
                  </a:cubicBezTo>
                  <a:cubicBezTo>
                    <a:pt x="144575" y="51125"/>
                    <a:pt x="132413" y="40212"/>
                    <a:pt x="117880" y="33593"/>
                  </a:cubicBezTo>
                  <a:close/>
                  <a:moveTo>
                    <a:pt x="85096" y="150988"/>
                  </a:moveTo>
                  <a:cubicBezTo>
                    <a:pt x="59749" y="150988"/>
                    <a:pt x="39198" y="130436"/>
                    <a:pt x="39198" y="105089"/>
                  </a:cubicBezTo>
                  <a:cubicBezTo>
                    <a:pt x="39198" y="79742"/>
                    <a:pt x="59749" y="59191"/>
                    <a:pt x="85096" y="59191"/>
                  </a:cubicBezTo>
                  <a:cubicBezTo>
                    <a:pt x="110443" y="59191"/>
                    <a:pt x="130994" y="79742"/>
                    <a:pt x="130994" y="105089"/>
                  </a:cubicBezTo>
                  <a:cubicBezTo>
                    <a:pt x="130994" y="130436"/>
                    <a:pt x="110443" y="150988"/>
                    <a:pt x="85096" y="15098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415177B4-E13D-4CC3-BCC4-C2A5E4DC4C27}"/>
                </a:ext>
              </a:extLst>
            </p:cNvPr>
            <p:cNvSpPr/>
            <p:nvPr/>
          </p:nvSpPr>
          <p:spPr>
            <a:xfrm>
              <a:off x="2125233" y="7064168"/>
              <a:ext cx="35928" cy="53892"/>
            </a:xfrm>
            <a:custGeom>
              <a:avLst/>
              <a:gdLst>
                <a:gd name="connsiteX0" fmla="*/ 19850 w 35928"/>
                <a:gd name="connsiteY0" fmla="*/ 52635 h 53892"/>
                <a:gd name="connsiteX1" fmla="*/ 32964 w 35928"/>
                <a:gd name="connsiteY1" fmla="*/ 39521 h 53892"/>
                <a:gd name="connsiteX2" fmla="*/ 32964 w 35928"/>
                <a:gd name="connsiteY2" fmla="*/ 19850 h 53892"/>
                <a:gd name="connsiteX3" fmla="*/ 19850 w 35928"/>
                <a:gd name="connsiteY3" fmla="*/ 6737 h 53892"/>
                <a:gd name="connsiteX4" fmla="*/ 6737 w 35928"/>
                <a:gd name="connsiteY4" fmla="*/ 19850 h 53892"/>
                <a:gd name="connsiteX5" fmla="*/ 6737 w 35928"/>
                <a:gd name="connsiteY5" fmla="*/ 39521 h 53892"/>
                <a:gd name="connsiteX6" fmla="*/ 19850 w 35928"/>
                <a:gd name="connsiteY6" fmla="*/ 52635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53892">
                  <a:moveTo>
                    <a:pt x="19850" y="52635"/>
                  </a:moveTo>
                  <a:cubicBezTo>
                    <a:pt x="27072" y="52590"/>
                    <a:pt x="32919" y="46743"/>
                    <a:pt x="32964" y="39521"/>
                  </a:cubicBezTo>
                  <a:lnTo>
                    <a:pt x="32964" y="19850"/>
                  </a:lnTo>
                  <a:cubicBezTo>
                    <a:pt x="32964" y="12611"/>
                    <a:pt x="27090" y="6737"/>
                    <a:pt x="19850" y="6737"/>
                  </a:cubicBezTo>
                  <a:cubicBezTo>
                    <a:pt x="12611" y="6737"/>
                    <a:pt x="6737" y="12611"/>
                    <a:pt x="6737" y="19850"/>
                  </a:cubicBezTo>
                  <a:lnTo>
                    <a:pt x="6737" y="39521"/>
                  </a:lnTo>
                  <a:cubicBezTo>
                    <a:pt x="6781" y="46743"/>
                    <a:pt x="12629" y="52590"/>
                    <a:pt x="19850" y="5263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CE9EDE3-8738-437B-9090-04867D3C2FFF}"/>
                </a:ext>
              </a:extLst>
            </p:cNvPr>
            <p:cNvSpPr/>
            <p:nvPr/>
          </p:nvSpPr>
          <p:spPr>
            <a:xfrm>
              <a:off x="2146715" y="7010169"/>
              <a:ext cx="44910" cy="44910"/>
            </a:xfrm>
            <a:custGeom>
              <a:avLst/>
              <a:gdLst>
                <a:gd name="connsiteX0" fmla="*/ 26930 w 44910"/>
                <a:gd name="connsiteY0" fmla="*/ 43940 h 44910"/>
                <a:gd name="connsiteX1" fmla="*/ 40493 w 44910"/>
                <a:gd name="connsiteY1" fmla="*/ 30377 h 44910"/>
                <a:gd name="connsiteX2" fmla="*/ 43942 w 44910"/>
                <a:gd name="connsiteY2" fmla="*/ 12413 h 44910"/>
                <a:gd name="connsiteX3" fmla="*/ 25978 w 44910"/>
                <a:gd name="connsiteY3" fmla="*/ 8964 h 44910"/>
                <a:gd name="connsiteX4" fmla="*/ 22529 w 44910"/>
                <a:gd name="connsiteY4" fmla="*/ 12413 h 44910"/>
                <a:gd name="connsiteX5" fmla="*/ 8966 w 44910"/>
                <a:gd name="connsiteY5" fmla="*/ 25706 h 44910"/>
                <a:gd name="connsiteX6" fmla="*/ 12415 w 44910"/>
                <a:gd name="connsiteY6" fmla="*/ 43671 h 44910"/>
                <a:gd name="connsiteX7" fmla="*/ 26930 w 44910"/>
                <a:gd name="connsiteY7" fmla="*/ 4367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44910">
                  <a:moveTo>
                    <a:pt x="26930" y="43940"/>
                  </a:moveTo>
                  <a:lnTo>
                    <a:pt x="40493" y="30377"/>
                  </a:lnTo>
                  <a:cubicBezTo>
                    <a:pt x="46403" y="26371"/>
                    <a:pt x="47948" y="18323"/>
                    <a:pt x="43942" y="12413"/>
                  </a:cubicBezTo>
                  <a:cubicBezTo>
                    <a:pt x="39927" y="6503"/>
                    <a:pt x="31888" y="4958"/>
                    <a:pt x="25978" y="8964"/>
                  </a:cubicBezTo>
                  <a:cubicBezTo>
                    <a:pt x="24622" y="9889"/>
                    <a:pt x="23445" y="11056"/>
                    <a:pt x="22529" y="12413"/>
                  </a:cubicBezTo>
                  <a:lnTo>
                    <a:pt x="8966" y="25706"/>
                  </a:lnTo>
                  <a:cubicBezTo>
                    <a:pt x="4960" y="31616"/>
                    <a:pt x="6496" y="39664"/>
                    <a:pt x="12415" y="43671"/>
                  </a:cubicBezTo>
                  <a:cubicBezTo>
                    <a:pt x="16799" y="46643"/>
                    <a:pt x="22547" y="46643"/>
                    <a:pt x="26930" y="4367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0800CE7D-BCD0-40E7-809C-E0819E70CEBB}"/>
                </a:ext>
              </a:extLst>
            </p:cNvPr>
            <p:cNvSpPr/>
            <p:nvPr/>
          </p:nvSpPr>
          <p:spPr>
            <a:xfrm>
              <a:off x="2282598" y="7064168"/>
              <a:ext cx="35928" cy="53892"/>
            </a:xfrm>
            <a:custGeom>
              <a:avLst/>
              <a:gdLst>
                <a:gd name="connsiteX0" fmla="*/ 6737 w 35928"/>
                <a:gd name="connsiteY0" fmla="*/ 19850 h 53892"/>
                <a:gd name="connsiteX1" fmla="*/ 6737 w 35928"/>
                <a:gd name="connsiteY1" fmla="*/ 39521 h 53892"/>
                <a:gd name="connsiteX2" fmla="*/ 19850 w 35928"/>
                <a:gd name="connsiteY2" fmla="*/ 52635 h 53892"/>
                <a:gd name="connsiteX3" fmla="*/ 32964 w 35928"/>
                <a:gd name="connsiteY3" fmla="*/ 39521 h 53892"/>
                <a:gd name="connsiteX4" fmla="*/ 32964 w 35928"/>
                <a:gd name="connsiteY4" fmla="*/ 19850 h 53892"/>
                <a:gd name="connsiteX5" fmla="*/ 19850 w 35928"/>
                <a:gd name="connsiteY5" fmla="*/ 6737 h 53892"/>
                <a:gd name="connsiteX6" fmla="*/ 6737 w 35928"/>
                <a:gd name="connsiteY6" fmla="*/ 19850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53892">
                  <a:moveTo>
                    <a:pt x="6737" y="19850"/>
                  </a:moveTo>
                  <a:lnTo>
                    <a:pt x="6737" y="39521"/>
                  </a:lnTo>
                  <a:cubicBezTo>
                    <a:pt x="6737" y="46760"/>
                    <a:pt x="12611" y="52635"/>
                    <a:pt x="19850" y="52635"/>
                  </a:cubicBezTo>
                  <a:cubicBezTo>
                    <a:pt x="27090" y="52635"/>
                    <a:pt x="32964" y="46760"/>
                    <a:pt x="32964" y="39521"/>
                  </a:cubicBezTo>
                  <a:lnTo>
                    <a:pt x="32964" y="19850"/>
                  </a:lnTo>
                  <a:cubicBezTo>
                    <a:pt x="32964" y="12611"/>
                    <a:pt x="27090" y="6737"/>
                    <a:pt x="19850" y="6737"/>
                  </a:cubicBezTo>
                  <a:cubicBezTo>
                    <a:pt x="12611" y="6737"/>
                    <a:pt x="6737" y="12611"/>
                    <a:pt x="6737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817316EF-8871-49EE-9C93-D5BFDC27CFBA}"/>
                </a:ext>
              </a:extLst>
            </p:cNvPr>
            <p:cNvSpPr/>
            <p:nvPr/>
          </p:nvSpPr>
          <p:spPr>
            <a:xfrm>
              <a:off x="2249887" y="7011967"/>
              <a:ext cx="53892" cy="53892"/>
            </a:xfrm>
            <a:custGeom>
              <a:avLst/>
              <a:gdLst>
                <a:gd name="connsiteX0" fmla="*/ 24088 w 53892"/>
                <a:gd name="connsiteY0" fmla="*/ 42051 h 53892"/>
                <a:gd name="connsiteX1" fmla="*/ 42052 w 53892"/>
                <a:gd name="connsiteY1" fmla="*/ 44746 h 53892"/>
                <a:gd name="connsiteX2" fmla="*/ 44746 w 53892"/>
                <a:gd name="connsiteY2" fmla="*/ 26782 h 53892"/>
                <a:gd name="connsiteX3" fmla="*/ 42052 w 53892"/>
                <a:gd name="connsiteY3" fmla="*/ 24087 h 53892"/>
                <a:gd name="connsiteX4" fmla="*/ 28399 w 53892"/>
                <a:gd name="connsiteY4" fmla="*/ 10435 h 53892"/>
                <a:gd name="connsiteX5" fmla="*/ 10435 w 53892"/>
                <a:gd name="connsiteY5" fmla="*/ 10435 h 53892"/>
                <a:gd name="connsiteX6" fmla="*/ 10435 w 53892"/>
                <a:gd name="connsiteY6" fmla="*/ 10435 h 53892"/>
                <a:gd name="connsiteX7" fmla="*/ 10435 w 53892"/>
                <a:gd name="connsiteY7" fmla="*/ 28399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53892">
                  <a:moveTo>
                    <a:pt x="24088" y="42051"/>
                  </a:moveTo>
                  <a:cubicBezTo>
                    <a:pt x="28309" y="47755"/>
                    <a:pt x="36348" y="48959"/>
                    <a:pt x="42052" y="44746"/>
                  </a:cubicBezTo>
                  <a:cubicBezTo>
                    <a:pt x="47755" y="40524"/>
                    <a:pt x="48959" y="32485"/>
                    <a:pt x="44746" y="26782"/>
                  </a:cubicBezTo>
                  <a:cubicBezTo>
                    <a:pt x="43983" y="25749"/>
                    <a:pt x="43075" y="24842"/>
                    <a:pt x="42052" y="24087"/>
                  </a:cubicBezTo>
                  <a:lnTo>
                    <a:pt x="28399" y="10435"/>
                  </a:lnTo>
                  <a:cubicBezTo>
                    <a:pt x="23423" y="5504"/>
                    <a:pt x="15411" y="5504"/>
                    <a:pt x="10435" y="10435"/>
                  </a:cubicBezTo>
                  <a:lnTo>
                    <a:pt x="10435" y="10435"/>
                  </a:lnTo>
                  <a:cubicBezTo>
                    <a:pt x="5504" y="15411"/>
                    <a:pt x="5504" y="23423"/>
                    <a:pt x="10435" y="2839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2A15D2DA-BAB3-4E92-B0DE-380E910005B4}"/>
                </a:ext>
              </a:extLst>
            </p:cNvPr>
            <p:cNvSpPr/>
            <p:nvPr/>
          </p:nvSpPr>
          <p:spPr>
            <a:xfrm>
              <a:off x="2197358" y="6992043"/>
              <a:ext cx="44910" cy="35928"/>
            </a:xfrm>
            <a:custGeom>
              <a:avLst/>
              <a:gdLst>
                <a:gd name="connsiteX0" fmla="*/ 46078 w 44910"/>
                <a:gd name="connsiteY0" fmla="*/ 19850 h 35928"/>
                <a:gd name="connsiteX1" fmla="*/ 32964 w 44910"/>
                <a:gd name="connsiteY1" fmla="*/ 6737 h 35928"/>
                <a:gd name="connsiteX2" fmla="*/ 19850 w 44910"/>
                <a:gd name="connsiteY2" fmla="*/ 6737 h 35928"/>
                <a:gd name="connsiteX3" fmla="*/ 6737 w 44910"/>
                <a:gd name="connsiteY3" fmla="*/ 19850 h 35928"/>
                <a:gd name="connsiteX4" fmla="*/ 19850 w 44910"/>
                <a:gd name="connsiteY4" fmla="*/ 32964 h 35928"/>
                <a:gd name="connsiteX5" fmla="*/ 32964 w 44910"/>
                <a:gd name="connsiteY5" fmla="*/ 32964 h 35928"/>
                <a:gd name="connsiteX6" fmla="*/ 46078 w 44910"/>
                <a:gd name="connsiteY6" fmla="*/ 19850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35928">
                  <a:moveTo>
                    <a:pt x="46078" y="19850"/>
                  </a:moveTo>
                  <a:cubicBezTo>
                    <a:pt x="46078" y="12611"/>
                    <a:pt x="40203" y="6737"/>
                    <a:pt x="32964" y="6737"/>
                  </a:cubicBez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lnTo>
                    <a:pt x="32964" y="32964"/>
                  </a:lnTo>
                  <a:cubicBezTo>
                    <a:pt x="40203" y="32964"/>
                    <a:pt x="46078" y="27090"/>
                    <a:pt x="46078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8AA416A5-42C4-4EB0-9BD0-DC4E2AE21282}"/>
                </a:ext>
              </a:extLst>
            </p:cNvPr>
            <p:cNvSpPr/>
            <p:nvPr/>
          </p:nvSpPr>
          <p:spPr>
            <a:xfrm>
              <a:off x="2217102" y="7129737"/>
              <a:ext cx="170658" cy="188622"/>
            </a:xfrm>
            <a:custGeom>
              <a:avLst/>
              <a:gdLst>
                <a:gd name="connsiteX0" fmla="*/ 118220 w 170658"/>
                <a:gd name="connsiteY0" fmla="*/ 33503 h 188622"/>
                <a:gd name="connsiteX1" fmla="*/ 118220 w 170658"/>
                <a:gd name="connsiteY1" fmla="*/ 33503 h 188622"/>
                <a:gd name="connsiteX2" fmla="*/ 118220 w 170658"/>
                <a:gd name="connsiteY2" fmla="*/ 23173 h 188622"/>
                <a:gd name="connsiteX3" fmla="*/ 101783 w 170658"/>
                <a:gd name="connsiteY3" fmla="*/ 6737 h 188622"/>
                <a:gd name="connsiteX4" fmla="*/ 68999 w 170658"/>
                <a:gd name="connsiteY4" fmla="*/ 6737 h 188622"/>
                <a:gd name="connsiteX5" fmla="*/ 52652 w 170658"/>
                <a:gd name="connsiteY5" fmla="*/ 23173 h 188622"/>
                <a:gd name="connsiteX6" fmla="*/ 52652 w 170658"/>
                <a:gd name="connsiteY6" fmla="*/ 33503 h 188622"/>
                <a:gd name="connsiteX7" fmla="*/ 52652 w 170658"/>
                <a:gd name="connsiteY7" fmla="*/ 33503 h 188622"/>
                <a:gd name="connsiteX8" fmla="*/ 13912 w 170658"/>
                <a:gd name="connsiteY8" fmla="*/ 137811 h 188622"/>
                <a:gd name="connsiteX9" fmla="*/ 118220 w 170658"/>
                <a:gd name="connsiteY9" fmla="*/ 176559 h 188622"/>
                <a:gd name="connsiteX10" fmla="*/ 156960 w 170658"/>
                <a:gd name="connsiteY10" fmla="*/ 72242 h 188622"/>
                <a:gd name="connsiteX11" fmla="*/ 118220 w 170658"/>
                <a:gd name="connsiteY11" fmla="*/ 33503 h 188622"/>
                <a:gd name="connsiteX12" fmla="*/ 85436 w 170658"/>
                <a:gd name="connsiteY12" fmla="*/ 150988 h 188622"/>
                <a:gd name="connsiteX13" fmla="*/ 39538 w 170658"/>
                <a:gd name="connsiteY13" fmla="*/ 105089 h 188622"/>
                <a:gd name="connsiteX14" fmla="*/ 85436 w 170658"/>
                <a:gd name="connsiteY14" fmla="*/ 59191 h 188622"/>
                <a:gd name="connsiteX15" fmla="*/ 131334 w 170658"/>
                <a:gd name="connsiteY15" fmla="*/ 105089 h 188622"/>
                <a:gd name="connsiteX16" fmla="*/ 85436 w 170658"/>
                <a:gd name="connsiteY16" fmla="*/ 150988 h 188622"/>
                <a:gd name="connsiteX17" fmla="*/ 85346 w 170658"/>
                <a:gd name="connsiteY17" fmla="*/ 150988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658" h="188622">
                  <a:moveTo>
                    <a:pt x="118220" y="33503"/>
                  </a:moveTo>
                  <a:lnTo>
                    <a:pt x="118220" y="33503"/>
                  </a:lnTo>
                  <a:lnTo>
                    <a:pt x="118220" y="23173"/>
                  </a:lnTo>
                  <a:cubicBezTo>
                    <a:pt x="118220" y="14092"/>
                    <a:pt x="110864" y="6737"/>
                    <a:pt x="101783" y="6737"/>
                  </a:cubicBezTo>
                  <a:lnTo>
                    <a:pt x="68999" y="6737"/>
                  </a:lnTo>
                  <a:cubicBezTo>
                    <a:pt x="59954" y="6790"/>
                    <a:pt x="52652" y="14129"/>
                    <a:pt x="52652" y="23173"/>
                  </a:cubicBezTo>
                  <a:lnTo>
                    <a:pt x="52652" y="33503"/>
                  </a:lnTo>
                  <a:lnTo>
                    <a:pt x="52652" y="33503"/>
                  </a:lnTo>
                  <a:cubicBezTo>
                    <a:pt x="13149" y="51610"/>
                    <a:pt x="-4196" y="98308"/>
                    <a:pt x="13912" y="137811"/>
                  </a:cubicBezTo>
                  <a:cubicBezTo>
                    <a:pt x="32011" y="177314"/>
                    <a:pt x="78717" y="194667"/>
                    <a:pt x="118220" y="176559"/>
                  </a:cubicBezTo>
                  <a:cubicBezTo>
                    <a:pt x="157723" y="158452"/>
                    <a:pt x="175067" y="111745"/>
                    <a:pt x="156960" y="72242"/>
                  </a:cubicBezTo>
                  <a:cubicBezTo>
                    <a:pt x="149109" y="55104"/>
                    <a:pt x="135358" y="41362"/>
                    <a:pt x="118220" y="33503"/>
                  </a:cubicBezTo>
                  <a:close/>
                  <a:moveTo>
                    <a:pt x="85436" y="150988"/>
                  </a:moveTo>
                  <a:cubicBezTo>
                    <a:pt x="60089" y="150988"/>
                    <a:pt x="39538" y="130436"/>
                    <a:pt x="39538" y="105089"/>
                  </a:cubicBezTo>
                  <a:cubicBezTo>
                    <a:pt x="39538" y="79742"/>
                    <a:pt x="60089" y="59191"/>
                    <a:pt x="85436" y="59191"/>
                  </a:cubicBezTo>
                  <a:cubicBezTo>
                    <a:pt x="110783" y="59191"/>
                    <a:pt x="131334" y="79742"/>
                    <a:pt x="131334" y="105089"/>
                  </a:cubicBezTo>
                  <a:cubicBezTo>
                    <a:pt x="131334" y="130436"/>
                    <a:pt x="110783" y="150988"/>
                    <a:pt x="85436" y="150988"/>
                  </a:cubicBezTo>
                  <a:cubicBezTo>
                    <a:pt x="85409" y="150988"/>
                    <a:pt x="85373" y="150988"/>
                    <a:pt x="85346" y="15098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74DF40F9-8A4B-4531-BF15-A3CD9BC68EBD}"/>
              </a:ext>
            </a:extLst>
          </p:cNvPr>
          <p:cNvGrpSpPr/>
          <p:nvPr/>
        </p:nvGrpSpPr>
        <p:grpSpPr>
          <a:xfrm>
            <a:off x="2448000" y="6992043"/>
            <a:ext cx="325284" cy="326046"/>
            <a:chOff x="2448000" y="6992043"/>
            <a:chExt cx="325284" cy="326046"/>
          </a:xfrm>
        </p:grpSpPr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22154FD-B8AC-499E-BA49-3103E2E3A3A3}"/>
                </a:ext>
              </a:extLst>
            </p:cNvPr>
            <p:cNvSpPr/>
            <p:nvPr/>
          </p:nvSpPr>
          <p:spPr>
            <a:xfrm>
              <a:off x="2521070" y="7260874"/>
              <a:ext cx="26946" cy="53892"/>
            </a:xfrm>
            <a:custGeom>
              <a:avLst/>
              <a:gdLst>
                <a:gd name="connsiteX0" fmla="*/ 16527 w 26946"/>
                <a:gd name="connsiteY0" fmla="*/ 6737 h 53892"/>
                <a:gd name="connsiteX1" fmla="*/ 6737 w 26946"/>
                <a:gd name="connsiteY1" fmla="*/ 16527 h 53892"/>
                <a:gd name="connsiteX2" fmla="*/ 6737 w 26946"/>
                <a:gd name="connsiteY2" fmla="*/ 16616 h 53892"/>
                <a:gd name="connsiteX3" fmla="*/ 6737 w 26946"/>
                <a:gd name="connsiteY3" fmla="*/ 42844 h 53892"/>
                <a:gd name="connsiteX4" fmla="*/ 17515 w 26946"/>
                <a:gd name="connsiteY4" fmla="*/ 51736 h 53892"/>
                <a:gd name="connsiteX5" fmla="*/ 26407 w 26946"/>
                <a:gd name="connsiteY5" fmla="*/ 42844 h 53892"/>
                <a:gd name="connsiteX6" fmla="*/ 26407 w 26946"/>
                <a:gd name="connsiteY6" fmla="*/ 16616 h 53892"/>
                <a:gd name="connsiteX7" fmla="*/ 16527 w 26946"/>
                <a:gd name="connsiteY7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53892">
                  <a:moveTo>
                    <a:pt x="16527" y="6737"/>
                  </a:moveTo>
                  <a:cubicBezTo>
                    <a:pt x="11120" y="6737"/>
                    <a:pt x="6737" y="11120"/>
                    <a:pt x="6737" y="16527"/>
                  </a:cubicBezTo>
                  <a:cubicBezTo>
                    <a:pt x="6737" y="16554"/>
                    <a:pt x="6737" y="16590"/>
                    <a:pt x="6737" y="16616"/>
                  </a:cubicBezTo>
                  <a:lnTo>
                    <a:pt x="6737" y="42844"/>
                  </a:lnTo>
                  <a:cubicBezTo>
                    <a:pt x="7258" y="48278"/>
                    <a:pt x="12081" y="52257"/>
                    <a:pt x="17515" y="51736"/>
                  </a:cubicBezTo>
                  <a:cubicBezTo>
                    <a:pt x="22221" y="51287"/>
                    <a:pt x="25958" y="47560"/>
                    <a:pt x="26407" y="42844"/>
                  </a:cubicBezTo>
                  <a:lnTo>
                    <a:pt x="26407" y="16616"/>
                  </a:lnTo>
                  <a:cubicBezTo>
                    <a:pt x="26407" y="11156"/>
                    <a:pt x="21988" y="6737"/>
                    <a:pt x="1652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B82B7D86-8FBF-429F-B073-45219D05DE8C}"/>
                </a:ext>
              </a:extLst>
            </p:cNvPr>
            <p:cNvSpPr/>
            <p:nvPr/>
          </p:nvSpPr>
          <p:spPr>
            <a:xfrm>
              <a:off x="2566968" y="7214797"/>
              <a:ext cx="53892" cy="26946"/>
            </a:xfrm>
            <a:custGeom>
              <a:avLst/>
              <a:gdLst>
                <a:gd name="connsiteX0" fmla="*/ 42754 w 53892"/>
                <a:gd name="connsiteY0" fmla="*/ 6737 h 26946"/>
                <a:gd name="connsiteX1" fmla="*/ 16617 w 53892"/>
                <a:gd name="connsiteY1" fmla="*/ 6737 h 26946"/>
                <a:gd name="connsiteX2" fmla="*/ 6737 w 53892"/>
                <a:gd name="connsiteY2" fmla="*/ 16616 h 26946"/>
                <a:gd name="connsiteX3" fmla="*/ 6737 w 53892"/>
                <a:gd name="connsiteY3" fmla="*/ 16616 h 26946"/>
                <a:gd name="connsiteX4" fmla="*/ 16527 w 53892"/>
                <a:gd name="connsiteY4" fmla="*/ 26407 h 26946"/>
                <a:gd name="connsiteX5" fmla="*/ 16617 w 53892"/>
                <a:gd name="connsiteY5" fmla="*/ 26407 h 26946"/>
                <a:gd name="connsiteX6" fmla="*/ 42754 w 53892"/>
                <a:gd name="connsiteY6" fmla="*/ 26407 h 26946"/>
                <a:gd name="connsiteX7" fmla="*/ 52634 w 53892"/>
                <a:gd name="connsiteY7" fmla="*/ 16706 h 26946"/>
                <a:gd name="connsiteX8" fmla="*/ 52634 w 53892"/>
                <a:gd name="connsiteY8" fmla="*/ 16616 h 26946"/>
                <a:gd name="connsiteX9" fmla="*/ 52634 w 53892"/>
                <a:gd name="connsiteY9" fmla="*/ 16616 h 26946"/>
                <a:gd name="connsiteX10" fmla="*/ 42754 w 53892"/>
                <a:gd name="connsiteY10" fmla="*/ 6737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892" h="26946">
                  <a:moveTo>
                    <a:pt x="42754" y="6737"/>
                  </a:moveTo>
                  <a:lnTo>
                    <a:pt x="16617" y="6737"/>
                  </a:lnTo>
                  <a:cubicBezTo>
                    <a:pt x="11164" y="6737"/>
                    <a:pt x="6737" y="11156"/>
                    <a:pt x="6737" y="16616"/>
                  </a:cubicBezTo>
                  <a:lnTo>
                    <a:pt x="6737" y="16616"/>
                  </a:lnTo>
                  <a:cubicBezTo>
                    <a:pt x="6737" y="22024"/>
                    <a:pt x="11120" y="26407"/>
                    <a:pt x="16527" y="26407"/>
                  </a:cubicBezTo>
                  <a:cubicBezTo>
                    <a:pt x="16554" y="26407"/>
                    <a:pt x="16590" y="26407"/>
                    <a:pt x="16617" y="26407"/>
                  </a:cubicBezTo>
                  <a:lnTo>
                    <a:pt x="42754" y="26407"/>
                  </a:lnTo>
                  <a:cubicBezTo>
                    <a:pt x="48162" y="26452"/>
                    <a:pt x="52581" y="22113"/>
                    <a:pt x="52634" y="16706"/>
                  </a:cubicBezTo>
                  <a:cubicBezTo>
                    <a:pt x="52634" y="16680"/>
                    <a:pt x="52634" y="16644"/>
                    <a:pt x="52634" y="16616"/>
                  </a:cubicBezTo>
                  <a:lnTo>
                    <a:pt x="52634" y="16616"/>
                  </a:lnTo>
                  <a:cubicBezTo>
                    <a:pt x="52634" y="11156"/>
                    <a:pt x="48215" y="6737"/>
                    <a:pt x="4275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DC6BFE55-A74F-4EF8-BD60-7DA90DEDC8F0}"/>
                </a:ext>
              </a:extLst>
            </p:cNvPr>
            <p:cNvSpPr/>
            <p:nvPr/>
          </p:nvSpPr>
          <p:spPr>
            <a:xfrm>
              <a:off x="2521070" y="7142941"/>
              <a:ext cx="26946" cy="53892"/>
            </a:xfrm>
            <a:custGeom>
              <a:avLst/>
              <a:gdLst>
                <a:gd name="connsiteX0" fmla="*/ 16617 w 26946"/>
                <a:gd name="connsiteY0" fmla="*/ 6737 h 53892"/>
                <a:gd name="connsiteX1" fmla="*/ 6737 w 26946"/>
                <a:gd name="connsiteY1" fmla="*/ 16616 h 53892"/>
                <a:gd name="connsiteX2" fmla="*/ 6737 w 26946"/>
                <a:gd name="connsiteY2" fmla="*/ 42665 h 53892"/>
                <a:gd name="connsiteX3" fmla="*/ 17515 w 26946"/>
                <a:gd name="connsiteY3" fmla="*/ 51557 h 53892"/>
                <a:gd name="connsiteX4" fmla="*/ 26407 w 26946"/>
                <a:gd name="connsiteY4" fmla="*/ 42665 h 53892"/>
                <a:gd name="connsiteX5" fmla="*/ 26407 w 26946"/>
                <a:gd name="connsiteY5" fmla="*/ 16437 h 53892"/>
                <a:gd name="connsiteX6" fmla="*/ 16617 w 26946"/>
                <a:gd name="connsiteY6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46" h="53892">
                  <a:moveTo>
                    <a:pt x="16617" y="6737"/>
                  </a:moveTo>
                  <a:cubicBezTo>
                    <a:pt x="11156" y="6737"/>
                    <a:pt x="6737" y="11156"/>
                    <a:pt x="6737" y="16616"/>
                  </a:cubicBezTo>
                  <a:lnTo>
                    <a:pt x="6737" y="42665"/>
                  </a:lnTo>
                  <a:cubicBezTo>
                    <a:pt x="7258" y="48098"/>
                    <a:pt x="12081" y="52077"/>
                    <a:pt x="17515" y="51557"/>
                  </a:cubicBezTo>
                  <a:cubicBezTo>
                    <a:pt x="22221" y="51108"/>
                    <a:pt x="25958" y="47380"/>
                    <a:pt x="26407" y="42665"/>
                  </a:cubicBezTo>
                  <a:lnTo>
                    <a:pt x="26407" y="16437"/>
                  </a:lnTo>
                  <a:cubicBezTo>
                    <a:pt x="26362" y="11066"/>
                    <a:pt x="21988" y="6737"/>
                    <a:pt x="1661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30E60D31-E3BF-4759-BF6D-4CD7B83273DA}"/>
                </a:ext>
              </a:extLst>
            </p:cNvPr>
            <p:cNvSpPr/>
            <p:nvPr/>
          </p:nvSpPr>
          <p:spPr>
            <a:xfrm>
              <a:off x="2448000" y="7214931"/>
              <a:ext cx="53892" cy="26946"/>
            </a:xfrm>
            <a:custGeom>
              <a:avLst/>
              <a:gdLst>
                <a:gd name="connsiteX0" fmla="*/ 53579 w 53892"/>
                <a:gd name="connsiteY0" fmla="*/ 16572 h 26946"/>
                <a:gd name="connsiteX1" fmla="*/ 43788 w 53892"/>
                <a:gd name="connsiteY1" fmla="*/ 6782 h 26946"/>
                <a:gd name="connsiteX2" fmla="*/ 17561 w 53892"/>
                <a:gd name="connsiteY2" fmla="*/ 6782 h 26946"/>
                <a:gd name="connsiteX3" fmla="*/ 6782 w 53892"/>
                <a:gd name="connsiteY3" fmla="*/ 15674 h 26946"/>
                <a:gd name="connsiteX4" fmla="*/ 15675 w 53892"/>
                <a:gd name="connsiteY4" fmla="*/ 26453 h 26946"/>
                <a:gd name="connsiteX5" fmla="*/ 17561 w 53892"/>
                <a:gd name="connsiteY5" fmla="*/ 26453 h 26946"/>
                <a:gd name="connsiteX6" fmla="*/ 43788 w 53892"/>
                <a:gd name="connsiteY6" fmla="*/ 26453 h 26946"/>
                <a:gd name="connsiteX7" fmla="*/ 53579 w 53892"/>
                <a:gd name="connsiteY7" fmla="*/ 16662 h 26946"/>
                <a:gd name="connsiteX8" fmla="*/ 53579 w 53892"/>
                <a:gd name="connsiteY8" fmla="*/ 1657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92" h="26946">
                  <a:moveTo>
                    <a:pt x="53579" y="16572"/>
                  </a:moveTo>
                  <a:cubicBezTo>
                    <a:pt x="53579" y="11165"/>
                    <a:pt x="49195" y="6782"/>
                    <a:pt x="43788" y="6782"/>
                  </a:cubicBezTo>
                  <a:lnTo>
                    <a:pt x="17561" y="6782"/>
                  </a:lnTo>
                  <a:cubicBezTo>
                    <a:pt x="12127" y="6261"/>
                    <a:pt x="7303" y="10249"/>
                    <a:pt x="6782" y="15674"/>
                  </a:cubicBezTo>
                  <a:cubicBezTo>
                    <a:pt x="6261" y="21108"/>
                    <a:pt x="10249" y="25932"/>
                    <a:pt x="15675" y="26453"/>
                  </a:cubicBezTo>
                  <a:cubicBezTo>
                    <a:pt x="16303" y="26515"/>
                    <a:pt x="16932" y="26515"/>
                    <a:pt x="17561" y="26453"/>
                  </a:cubicBezTo>
                  <a:lnTo>
                    <a:pt x="43788" y="26453"/>
                  </a:lnTo>
                  <a:cubicBezTo>
                    <a:pt x="49195" y="26453"/>
                    <a:pt x="53579" y="22069"/>
                    <a:pt x="53579" y="16662"/>
                  </a:cubicBezTo>
                  <a:cubicBezTo>
                    <a:pt x="53579" y="16635"/>
                    <a:pt x="53579" y="16599"/>
                    <a:pt x="53579" y="165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B7F56741-4960-4F0C-B84C-8326D472584E}"/>
                </a:ext>
              </a:extLst>
            </p:cNvPr>
            <p:cNvSpPr/>
            <p:nvPr/>
          </p:nvSpPr>
          <p:spPr>
            <a:xfrm>
              <a:off x="2553662" y="7247209"/>
              <a:ext cx="44910" cy="44910"/>
            </a:xfrm>
            <a:custGeom>
              <a:avLst/>
              <a:gdLst>
                <a:gd name="connsiteX0" fmla="*/ 24174 w 44910"/>
                <a:gd name="connsiteY0" fmla="*/ 10252 h 44910"/>
                <a:gd name="connsiteX1" fmla="*/ 10252 w 44910"/>
                <a:gd name="connsiteY1" fmla="*/ 9066 h 44910"/>
                <a:gd name="connsiteX2" fmla="*/ 9066 w 44910"/>
                <a:gd name="connsiteY2" fmla="*/ 22989 h 44910"/>
                <a:gd name="connsiteX3" fmla="*/ 10252 w 44910"/>
                <a:gd name="connsiteY3" fmla="*/ 24174 h 44910"/>
                <a:gd name="connsiteX4" fmla="*/ 29922 w 44910"/>
                <a:gd name="connsiteY4" fmla="*/ 43844 h 44910"/>
                <a:gd name="connsiteX5" fmla="*/ 43844 w 44910"/>
                <a:gd name="connsiteY5" fmla="*/ 42659 h 44910"/>
                <a:gd name="connsiteX6" fmla="*/ 43844 w 44910"/>
                <a:gd name="connsiteY6" fmla="*/ 2992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44910">
                  <a:moveTo>
                    <a:pt x="24174" y="10252"/>
                  </a:moveTo>
                  <a:cubicBezTo>
                    <a:pt x="20662" y="6075"/>
                    <a:pt x="14428" y="5545"/>
                    <a:pt x="10252" y="9066"/>
                  </a:cubicBezTo>
                  <a:cubicBezTo>
                    <a:pt x="6075" y="12578"/>
                    <a:pt x="5545" y="18812"/>
                    <a:pt x="9066" y="22989"/>
                  </a:cubicBezTo>
                  <a:cubicBezTo>
                    <a:pt x="9425" y="23419"/>
                    <a:pt x="9821" y="23815"/>
                    <a:pt x="10252" y="24174"/>
                  </a:cubicBezTo>
                  <a:lnTo>
                    <a:pt x="29922" y="43844"/>
                  </a:lnTo>
                  <a:cubicBezTo>
                    <a:pt x="34099" y="47356"/>
                    <a:pt x="40333" y="46827"/>
                    <a:pt x="43844" y="42659"/>
                  </a:cubicBezTo>
                  <a:cubicBezTo>
                    <a:pt x="46943" y="38976"/>
                    <a:pt x="46943" y="33605"/>
                    <a:pt x="43844" y="2992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C1DBF5BB-C712-419B-A659-550F4B864B0A}"/>
                </a:ext>
              </a:extLst>
            </p:cNvPr>
            <p:cNvSpPr/>
            <p:nvPr/>
          </p:nvSpPr>
          <p:spPr>
            <a:xfrm>
              <a:off x="2553662" y="7161880"/>
              <a:ext cx="53892" cy="53892"/>
            </a:xfrm>
            <a:custGeom>
              <a:avLst/>
              <a:gdLst>
                <a:gd name="connsiteX0" fmla="*/ 24174 w 53892"/>
                <a:gd name="connsiteY0" fmla="*/ 43844 h 53892"/>
                <a:gd name="connsiteX1" fmla="*/ 43844 w 53892"/>
                <a:gd name="connsiteY1" fmla="*/ 24174 h 53892"/>
                <a:gd name="connsiteX2" fmla="*/ 45030 w 53892"/>
                <a:gd name="connsiteY2" fmla="*/ 10252 h 53892"/>
                <a:gd name="connsiteX3" fmla="*/ 31108 w 53892"/>
                <a:gd name="connsiteY3" fmla="*/ 9066 h 53892"/>
                <a:gd name="connsiteX4" fmla="*/ 29922 w 53892"/>
                <a:gd name="connsiteY4" fmla="*/ 10252 h 53892"/>
                <a:gd name="connsiteX5" fmla="*/ 10252 w 53892"/>
                <a:gd name="connsiteY5" fmla="*/ 29922 h 53892"/>
                <a:gd name="connsiteX6" fmla="*/ 9066 w 53892"/>
                <a:gd name="connsiteY6" fmla="*/ 43844 h 53892"/>
                <a:gd name="connsiteX7" fmla="*/ 22988 w 53892"/>
                <a:gd name="connsiteY7" fmla="*/ 45030 h 53892"/>
                <a:gd name="connsiteX8" fmla="*/ 24174 w 53892"/>
                <a:gd name="connsiteY8" fmla="*/ 43844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92" h="53892">
                  <a:moveTo>
                    <a:pt x="24174" y="43844"/>
                  </a:moveTo>
                  <a:lnTo>
                    <a:pt x="43844" y="24174"/>
                  </a:lnTo>
                  <a:cubicBezTo>
                    <a:pt x="48021" y="20662"/>
                    <a:pt x="48551" y="14429"/>
                    <a:pt x="45030" y="10252"/>
                  </a:cubicBezTo>
                  <a:cubicBezTo>
                    <a:pt x="41518" y="6075"/>
                    <a:pt x="35285" y="5545"/>
                    <a:pt x="31108" y="9066"/>
                  </a:cubicBezTo>
                  <a:cubicBezTo>
                    <a:pt x="30686" y="9426"/>
                    <a:pt x="30282" y="9821"/>
                    <a:pt x="29922" y="10252"/>
                  </a:cubicBezTo>
                  <a:lnTo>
                    <a:pt x="10252" y="29922"/>
                  </a:lnTo>
                  <a:cubicBezTo>
                    <a:pt x="6075" y="33434"/>
                    <a:pt x="5545" y="39668"/>
                    <a:pt x="9066" y="43844"/>
                  </a:cubicBezTo>
                  <a:cubicBezTo>
                    <a:pt x="12578" y="48021"/>
                    <a:pt x="18812" y="48551"/>
                    <a:pt x="22988" y="45030"/>
                  </a:cubicBezTo>
                  <a:cubicBezTo>
                    <a:pt x="23410" y="44671"/>
                    <a:pt x="23815" y="44276"/>
                    <a:pt x="24174" y="438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1D551E35-1D31-4CEB-BC88-DF750397558E}"/>
                </a:ext>
              </a:extLst>
            </p:cNvPr>
            <p:cNvSpPr/>
            <p:nvPr/>
          </p:nvSpPr>
          <p:spPr>
            <a:xfrm>
              <a:off x="2469165" y="7163073"/>
              <a:ext cx="44910" cy="44910"/>
            </a:xfrm>
            <a:custGeom>
              <a:avLst/>
              <a:gdLst>
                <a:gd name="connsiteX0" fmla="*/ 28731 w 44910"/>
                <a:gd name="connsiteY0" fmla="*/ 42652 h 44910"/>
                <a:gd name="connsiteX1" fmla="*/ 42653 w 44910"/>
                <a:gd name="connsiteY1" fmla="*/ 41466 h 44910"/>
                <a:gd name="connsiteX2" fmla="*/ 42653 w 44910"/>
                <a:gd name="connsiteY2" fmla="*/ 28730 h 44910"/>
                <a:gd name="connsiteX3" fmla="*/ 22983 w 44910"/>
                <a:gd name="connsiteY3" fmla="*/ 9059 h 44910"/>
                <a:gd name="connsiteX4" fmla="*/ 9061 w 44910"/>
                <a:gd name="connsiteY4" fmla="*/ 10245 h 44910"/>
                <a:gd name="connsiteX5" fmla="*/ 9061 w 44910"/>
                <a:gd name="connsiteY5" fmla="*/ 2298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44910">
                  <a:moveTo>
                    <a:pt x="28731" y="42652"/>
                  </a:moveTo>
                  <a:cubicBezTo>
                    <a:pt x="32908" y="46164"/>
                    <a:pt x="39141" y="45634"/>
                    <a:pt x="42653" y="41466"/>
                  </a:cubicBezTo>
                  <a:cubicBezTo>
                    <a:pt x="45752" y="37784"/>
                    <a:pt x="45752" y="32412"/>
                    <a:pt x="42653" y="28730"/>
                  </a:cubicBezTo>
                  <a:lnTo>
                    <a:pt x="22983" y="9059"/>
                  </a:lnTo>
                  <a:cubicBezTo>
                    <a:pt x="18806" y="5547"/>
                    <a:pt x="12572" y="6078"/>
                    <a:pt x="9061" y="10245"/>
                  </a:cubicBezTo>
                  <a:cubicBezTo>
                    <a:pt x="5962" y="13927"/>
                    <a:pt x="5962" y="19299"/>
                    <a:pt x="9061" y="229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EBE6872B-C0E9-4A25-ABE5-C0353E8D16F0}"/>
                </a:ext>
              </a:extLst>
            </p:cNvPr>
            <p:cNvSpPr/>
            <p:nvPr/>
          </p:nvSpPr>
          <p:spPr>
            <a:xfrm>
              <a:off x="2469166" y="7248401"/>
              <a:ext cx="44910" cy="44910"/>
            </a:xfrm>
            <a:custGeom>
              <a:avLst/>
              <a:gdLst>
                <a:gd name="connsiteX0" fmla="*/ 28730 w 44910"/>
                <a:gd name="connsiteY0" fmla="*/ 9060 h 44910"/>
                <a:gd name="connsiteX1" fmla="*/ 9059 w 44910"/>
                <a:gd name="connsiteY1" fmla="*/ 28731 h 44910"/>
                <a:gd name="connsiteX2" fmla="*/ 10245 w 44910"/>
                <a:gd name="connsiteY2" fmla="*/ 42653 h 44910"/>
                <a:gd name="connsiteX3" fmla="*/ 22981 w 44910"/>
                <a:gd name="connsiteY3" fmla="*/ 42653 h 44910"/>
                <a:gd name="connsiteX4" fmla="*/ 42652 w 44910"/>
                <a:gd name="connsiteY4" fmla="*/ 22982 h 44910"/>
                <a:gd name="connsiteX5" fmla="*/ 41466 w 44910"/>
                <a:gd name="connsiteY5" fmla="*/ 9060 h 44910"/>
                <a:gd name="connsiteX6" fmla="*/ 28730 w 44910"/>
                <a:gd name="connsiteY6" fmla="*/ 906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44910">
                  <a:moveTo>
                    <a:pt x="28730" y="9060"/>
                  </a:moveTo>
                  <a:lnTo>
                    <a:pt x="9059" y="28731"/>
                  </a:lnTo>
                  <a:cubicBezTo>
                    <a:pt x="5548" y="32908"/>
                    <a:pt x="6077" y="39141"/>
                    <a:pt x="10245" y="42653"/>
                  </a:cubicBezTo>
                  <a:cubicBezTo>
                    <a:pt x="13928" y="45752"/>
                    <a:pt x="19299" y="45752"/>
                    <a:pt x="22981" y="42653"/>
                  </a:cubicBezTo>
                  <a:lnTo>
                    <a:pt x="42652" y="22982"/>
                  </a:lnTo>
                  <a:cubicBezTo>
                    <a:pt x="46164" y="18806"/>
                    <a:pt x="45634" y="12572"/>
                    <a:pt x="41466" y="9060"/>
                  </a:cubicBezTo>
                  <a:cubicBezTo>
                    <a:pt x="37784" y="5962"/>
                    <a:pt x="32413" y="5962"/>
                    <a:pt x="28730" y="906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CE588184-1BFF-4AA8-94AB-462E78DF8091}"/>
                </a:ext>
              </a:extLst>
            </p:cNvPr>
            <p:cNvSpPr/>
            <p:nvPr/>
          </p:nvSpPr>
          <p:spPr>
            <a:xfrm>
              <a:off x="2593644" y="7057611"/>
              <a:ext cx="179640" cy="260478"/>
            </a:xfrm>
            <a:custGeom>
              <a:avLst/>
              <a:gdLst>
                <a:gd name="connsiteX0" fmla="*/ 9197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2 h 260478"/>
                <a:gd name="connsiteX3" fmla="*/ 32964 w 179640"/>
                <a:gd name="connsiteY3" fmla="*/ 85419 h 260478"/>
                <a:gd name="connsiteX4" fmla="*/ 59191 w 179640"/>
                <a:gd name="connsiteY4" fmla="*/ 41228 h 260478"/>
                <a:gd name="connsiteX5" fmla="*/ 59191 w 179640"/>
                <a:gd name="connsiteY5" fmla="*/ 242784 h 260478"/>
                <a:gd name="connsiteX6" fmla="*/ 72305 w 179640"/>
                <a:gd name="connsiteY6" fmla="*/ 255897 h 260478"/>
                <a:gd name="connsiteX7" fmla="*/ 85419 w 179640"/>
                <a:gd name="connsiteY7" fmla="*/ 242784 h 260478"/>
                <a:gd name="connsiteX8" fmla="*/ 85419 w 179640"/>
                <a:gd name="connsiteY8" fmla="*/ 144431 h 260478"/>
                <a:gd name="connsiteX9" fmla="*/ 98533 w 179640"/>
                <a:gd name="connsiteY9" fmla="*/ 144431 h 260478"/>
                <a:gd name="connsiteX10" fmla="*/ 98533 w 179640"/>
                <a:gd name="connsiteY10" fmla="*/ 242784 h 260478"/>
                <a:gd name="connsiteX11" fmla="*/ 111646 w 179640"/>
                <a:gd name="connsiteY11" fmla="*/ 255897 h 260478"/>
                <a:gd name="connsiteX12" fmla="*/ 124760 w 179640"/>
                <a:gd name="connsiteY12" fmla="*/ 242784 h 260478"/>
                <a:gd name="connsiteX13" fmla="*/ 124760 w 179640"/>
                <a:gd name="connsiteY13" fmla="*/ 41228 h 260478"/>
                <a:gd name="connsiteX14" fmla="*/ 150988 w 179640"/>
                <a:gd name="connsiteY14" fmla="*/ 85419 h 260478"/>
                <a:gd name="connsiteX15" fmla="*/ 164101 w 179640"/>
                <a:gd name="connsiteY15" fmla="*/ 98532 h 260478"/>
                <a:gd name="connsiteX16" fmla="*/ 177215 w 179640"/>
                <a:gd name="connsiteY16" fmla="*/ 85419 h 260478"/>
                <a:gd name="connsiteX17" fmla="*/ 91976 w 179640"/>
                <a:gd name="connsiteY17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640" h="260478">
                  <a:moveTo>
                    <a:pt x="91976" y="6737"/>
                  </a:move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2"/>
                    <a:pt x="19850" y="98532"/>
                  </a:cubicBezTo>
                  <a:cubicBezTo>
                    <a:pt x="27090" y="98532"/>
                    <a:pt x="32964" y="92658"/>
                    <a:pt x="32964" y="85419"/>
                  </a:cubicBezTo>
                  <a:cubicBezTo>
                    <a:pt x="32632" y="66907"/>
                    <a:pt x="42781" y="49796"/>
                    <a:pt x="59191" y="41228"/>
                  </a:cubicBezTo>
                  <a:lnTo>
                    <a:pt x="59191" y="242784"/>
                  </a:lnTo>
                  <a:cubicBezTo>
                    <a:pt x="59191" y="250023"/>
                    <a:pt x="65066" y="255897"/>
                    <a:pt x="72305" y="255897"/>
                  </a:cubicBezTo>
                  <a:cubicBezTo>
                    <a:pt x="79545" y="255897"/>
                    <a:pt x="85419" y="250023"/>
                    <a:pt x="85419" y="242784"/>
                  </a:cubicBezTo>
                  <a:lnTo>
                    <a:pt x="85419" y="144431"/>
                  </a:lnTo>
                  <a:lnTo>
                    <a:pt x="98533" y="144431"/>
                  </a:lnTo>
                  <a:lnTo>
                    <a:pt x="98533" y="242784"/>
                  </a:lnTo>
                  <a:cubicBezTo>
                    <a:pt x="98533" y="250023"/>
                    <a:pt x="104407" y="255897"/>
                    <a:pt x="111646" y="255897"/>
                  </a:cubicBezTo>
                  <a:cubicBezTo>
                    <a:pt x="118886" y="255897"/>
                    <a:pt x="124760" y="250023"/>
                    <a:pt x="124760" y="242784"/>
                  </a:cubicBezTo>
                  <a:lnTo>
                    <a:pt x="124760" y="41228"/>
                  </a:lnTo>
                  <a:cubicBezTo>
                    <a:pt x="141170" y="49796"/>
                    <a:pt x="151320" y="66907"/>
                    <a:pt x="150988" y="85419"/>
                  </a:cubicBezTo>
                  <a:cubicBezTo>
                    <a:pt x="150988" y="92658"/>
                    <a:pt x="156862" y="98532"/>
                    <a:pt x="164101" y="98532"/>
                  </a:cubicBezTo>
                  <a:cubicBezTo>
                    <a:pt x="171341" y="98532"/>
                    <a:pt x="177215" y="92658"/>
                    <a:pt x="177215" y="85419"/>
                  </a:cubicBezTo>
                  <a:cubicBezTo>
                    <a:pt x="176766" y="40599"/>
                    <a:pt x="140119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E5AB22A0-83A8-49FB-8827-D29B0A2E2FA5}"/>
                </a:ext>
              </a:extLst>
            </p:cNvPr>
            <p:cNvSpPr/>
            <p:nvPr/>
          </p:nvSpPr>
          <p:spPr>
            <a:xfrm>
              <a:off x="2652207" y="6992043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6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6" y="47449"/>
                    <a:pt x="6736" y="32964"/>
                  </a:cubicBezTo>
                  <a:cubicBezTo>
                    <a:pt x="6736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E07F3E87-D228-43DE-A3C3-C318AAD48660}"/>
              </a:ext>
            </a:extLst>
          </p:cNvPr>
          <p:cNvGrpSpPr/>
          <p:nvPr/>
        </p:nvGrpSpPr>
        <p:grpSpPr>
          <a:xfrm>
            <a:off x="2838943" y="6992043"/>
            <a:ext cx="323352" cy="326807"/>
            <a:chOff x="2838943" y="6992043"/>
            <a:chExt cx="323352" cy="326807"/>
          </a:xfrm>
        </p:grpSpPr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182E987-9464-4A86-80C0-6A3BC5649FEA}"/>
                </a:ext>
              </a:extLst>
            </p:cNvPr>
            <p:cNvSpPr/>
            <p:nvPr/>
          </p:nvSpPr>
          <p:spPr>
            <a:xfrm>
              <a:off x="2975919" y="6992043"/>
              <a:ext cx="44910" cy="71856"/>
            </a:xfrm>
            <a:custGeom>
              <a:avLst/>
              <a:gdLst>
                <a:gd name="connsiteX0" fmla="*/ 26407 w 44910"/>
                <a:gd name="connsiteY0" fmla="*/ 65748 h 71856"/>
                <a:gd name="connsiteX1" fmla="*/ 46078 w 44910"/>
                <a:gd name="connsiteY1" fmla="*/ 46078 h 71856"/>
                <a:gd name="connsiteX2" fmla="*/ 46078 w 44910"/>
                <a:gd name="connsiteY2" fmla="*/ 26407 h 71856"/>
                <a:gd name="connsiteX3" fmla="*/ 26407 w 44910"/>
                <a:gd name="connsiteY3" fmla="*/ 6737 h 71856"/>
                <a:gd name="connsiteX4" fmla="*/ 6737 w 44910"/>
                <a:gd name="connsiteY4" fmla="*/ 26407 h 71856"/>
                <a:gd name="connsiteX5" fmla="*/ 6737 w 44910"/>
                <a:gd name="connsiteY5" fmla="*/ 46078 h 71856"/>
                <a:gd name="connsiteX6" fmla="*/ 26407 w 44910"/>
                <a:gd name="connsiteY6" fmla="*/ 6574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71856">
                  <a:moveTo>
                    <a:pt x="26407" y="65748"/>
                  </a:moveTo>
                  <a:cubicBezTo>
                    <a:pt x="37275" y="65748"/>
                    <a:pt x="46078" y="56946"/>
                    <a:pt x="46078" y="46078"/>
                  </a:cubicBezTo>
                  <a:lnTo>
                    <a:pt x="46078" y="26407"/>
                  </a:lnTo>
                  <a:cubicBezTo>
                    <a:pt x="46078" y="15539"/>
                    <a:pt x="37275" y="6737"/>
                    <a:pt x="26407" y="6737"/>
                  </a:cubicBezTo>
                  <a:cubicBezTo>
                    <a:pt x="15548" y="6737"/>
                    <a:pt x="6737" y="15539"/>
                    <a:pt x="6737" y="26407"/>
                  </a:cubicBezTo>
                  <a:lnTo>
                    <a:pt x="6737" y="46078"/>
                  </a:lnTo>
                  <a:cubicBezTo>
                    <a:pt x="6737" y="56946"/>
                    <a:pt x="15548" y="65748"/>
                    <a:pt x="26407" y="65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D596176-0680-40BF-9E46-C1B12CAD2FC3}"/>
                </a:ext>
              </a:extLst>
            </p:cNvPr>
            <p:cNvSpPr/>
            <p:nvPr/>
          </p:nvSpPr>
          <p:spPr>
            <a:xfrm>
              <a:off x="2838943" y="7031426"/>
              <a:ext cx="323352" cy="287424"/>
            </a:xfrm>
            <a:custGeom>
              <a:avLst/>
              <a:gdLst>
                <a:gd name="connsiteX0" fmla="*/ 304759 w 323352"/>
                <a:gd name="connsiteY0" fmla="*/ 249299 h 287424"/>
                <a:gd name="connsiteX1" fmla="*/ 236137 w 323352"/>
                <a:gd name="connsiteY1" fmla="*/ 249299 h 287424"/>
                <a:gd name="connsiteX2" fmla="*/ 298113 w 323352"/>
                <a:gd name="connsiteY2" fmla="*/ 213910 h 287424"/>
                <a:gd name="connsiteX3" fmla="*/ 305388 w 323352"/>
                <a:gd name="connsiteY3" fmla="*/ 187053 h 287424"/>
                <a:gd name="connsiteX4" fmla="*/ 278532 w 323352"/>
                <a:gd name="connsiteY4" fmla="*/ 179778 h 287424"/>
                <a:gd name="connsiteX5" fmla="*/ 218263 w 323352"/>
                <a:gd name="connsiteY5" fmla="*/ 214269 h 287424"/>
                <a:gd name="connsiteX6" fmla="*/ 318592 w 323352"/>
                <a:gd name="connsiteY6" fmla="*/ 35976 h 287424"/>
                <a:gd name="connsiteX7" fmla="*/ 311092 w 323352"/>
                <a:gd name="connsiteY7" fmla="*/ 9254 h 287424"/>
                <a:gd name="connsiteX8" fmla="*/ 284370 w 323352"/>
                <a:gd name="connsiteY8" fmla="*/ 16755 h 287424"/>
                <a:gd name="connsiteX9" fmla="*/ 183412 w 323352"/>
                <a:gd name="connsiteY9" fmla="*/ 196395 h 287424"/>
                <a:gd name="connsiteX10" fmla="*/ 183412 w 323352"/>
                <a:gd name="connsiteY10" fmla="*/ 98491 h 287424"/>
                <a:gd name="connsiteX11" fmla="*/ 163742 w 323352"/>
                <a:gd name="connsiteY11" fmla="*/ 78820 h 287424"/>
                <a:gd name="connsiteX12" fmla="*/ 144071 w 323352"/>
                <a:gd name="connsiteY12" fmla="*/ 98491 h 287424"/>
                <a:gd name="connsiteX13" fmla="*/ 144071 w 323352"/>
                <a:gd name="connsiteY13" fmla="*/ 200706 h 287424"/>
                <a:gd name="connsiteX14" fmla="*/ 81826 w 323352"/>
                <a:gd name="connsiteY14" fmla="*/ 107293 h 287424"/>
                <a:gd name="connsiteX15" fmla="*/ 54880 w 323352"/>
                <a:gd name="connsiteY15" fmla="*/ 101814 h 287424"/>
                <a:gd name="connsiteX16" fmla="*/ 49401 w 323352"/>
                <a:gd name="connsiteY16" fmla="*/ 128760 h 287424"/>
                <a:gd name="connsiteX17" fmla="*/ 102844 w 323352"/>
                <a:gd name="connsiteY17" fmla="*/ 209059 h 287424"/>
                <a:gd name="connsiteX18" fmla="*/ 75898 w 323352"/>
                <a:gd name="connsiteY18" fmla="*/ 192892 h 287424"/>
                <a:gd name="connsiteX19" fmla="*/ 49329 w 323352"/>
                <a:gd name="connsiteY19" fmla="*/ 201128 h 287424"/>
                <a:gd name="connsiteX20" fmla="*/ 55688 w 323352"/>
                <a:gd name="connsiteY20" fmla="*/ 226574 h 287424"/>
                <a:gd name="connsiteX21" fmla="*/ 93143 w 323352"/>
                <a:gd name="connsiteY21" fmla="*/ 249029 h 287424"/>
                <a:gd name="connsiteX22" fmla="*/ 23173 w 323352"/>
                <a:gd name="connsiteY22" fmla="*/ 249029 h 287424"/>
                <a:gd name="connsiteX23" fmla="*/ 6737 w 323352"/>
                <a:gd name="connsiteY23" fmla="*/ 265107 h 287424"/>
                <a:gd name="connsiteX24" fmla="*/ 6737 w 323352"/>
                <a:gd name="connsiteY24" fmla="*/ 265466 h 287424"/>
                <a:gd name="connsiteX25" fmla="*/ 23173 w 323352"/>
                <a:gd name="connsiteY25" fmla="*/ 281814 h 287424"/>
                <a:gd name="connsiteX26" fmla="*/ 304759 w 323352"/>
                <a:gd name="connsiteY26" fmla="*/ 281814 h 287424"/>
                <a:gd name="connsiteX27" fmla="*/ 319939 w 323352"/>
                <a:gd name="connsiteY27" fmla="*/ 264209 h 287424"/>
                <a:gd name="connsiteX28" fmla="*/ 304759 w 323352"/>
                <a:gd name="connsiteY28" fmla="*/ 249029 h 287424"/>
                <a:gd name="connsiteX29" fmla="*/ 158802 w 323352"/>
                <a:gd name="connsiteY29" fmla="*/ 249299 h 287424"/>
                <a:gd name="connsiteX30" fmla="*/ 117844 w 323352"/>
                <a:gd name="connsiteY30" fmla="*/ 249299 h 287424"/>
                <a:gd name="connsiteX31" fmla="*/ 119910 w 323352"/>
                <a:gd name="connsiteY31" fmla="*/ 235466 h 287424"/>
                <a:gd name="connsiteX32" fmla="*/ 144071 w 323352"/>
                <a:gd name="connsiteY32" fmla="*/ 207891 h 287424"/>
                <a:gd name="connsiteX33" fmla="*/ 147844 w 323352"/>
                <a:gd name="connsiteY33" fmla="*/ 206275 h 287424"/>
                <a:gd name="connsiteX34" fmla="*/ 178023 w 323352"/>
                <a:gd name="connsiteY34" fmla="*/ 205736 h 287424"/>
                <a:gd name="connsiteX35" fmla="*/ 183412 w 323352"/>
                <a:gd name="connsiteY35" fmla="*/ 207891 h 287424"/>
                <a:gd name="connsiteX36" fmla="*/ 201826 w 323352"/>
                <a:gd name="connsiteY36" fmla="*/ 223700 h 287424"/>
                <a:gd name="connsiteX37" fmla="*/ 207125 w 323352"/>
                <a:gd name="connsiteY37" fmla="*/ 234209 h 287424"/>
                <a:gd name="connsiteX38" fmla="*/ 209640 w 323352"/>
                <a:gd name="connsiteY38" fmla="*/ 249299 h 287424"/>
                <a:gd name="connsiteX39" fmla="*/ 158802 w 323352"/>
                <a:gd name="connsiteY39" fmla="*/ 249299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352" h="287424">
                  <a:moveTo>
                    <a:pt x="304759" y="249299"/>
                  </a:moveTo>
                  <a:lnTo>
                    <a:pt x="236137" y="249299"/>
                  </a:lnTo>
                  <a:lnTo>
                    <a:pt x="298113" y="213910"/>
                  </a:lnTo>
                  <a:cubicBezTo>
                    <a:pt x="307535" y="208502"/>
                    <a:pt x="310795" y="196475"/>
                    <a:pt x="305388" y="187053"/>
                  </a:cubicBezTo>
                  <a:cubicBezTo>
                    <a:pt x="299981" y="177631"/>
                    <a:pt x="287954" y="174371"/>
                    <a:pt x="278532" y="179778"/>
                  </a:cubicBezTo>
                  <a:lnTo>
                    <a:pt x="218263" y="214269"/>
                  </a:lnTo>
                  <a:lnTo>
                    <a:pt x="318592" y="35976"/>
                  </a:lnTo>
                  <a:cubicBezTo>
                    <a:pt x="323900" y="26527"/>
                    <a:pt x="320541" y="14563"/>
                    <a:pt x="311092" y="9254"/>
                  </a:cubicBezTo>
                  <a:cubicBezTo>
                    <a:pt x="301643" y="3946"/>
                    <a:pt x="289679" y="7305"/>
                    <a:pt x="284370" y="16755"/>
                  </a:cubicBezTo>
                  <a:lnTo>
                    <a:pt x="183412" y="196395"/>
                  </a:lnTo>
                  <a:lnTo>
                    <a:pt x="183412" y="98491"/>
                  </a:lnTo>
                  <a:cubicBezTo>
                    <a:pt x="183412" y="87623"/>
                    <a:pt x="174601" y="78820"/>
                    <a:pt x="163742" y="78820"/>
                  </a:cubicBezTo>
                  <a:cubicBezTo>
                    <a:pt x="152874" y="78820"/>
                    <a:pt x="144071" y="87623"/>
                    <a:pt x="144071" y="98491"/>
                  </a:cubicBezTo>
                  <a:lnTo>
                    <a:pt x="144071" y="200706"/>
                  </a:lnTo>
                  <a:lnTo>
                    <a:pt x="81826" y="107293"/>
                  </a:lnTo>
                  <a:cubicBezTo>
                    <a:pt x="75826" y="98446"/>
                    <a:pt x="63862" y="96021"/>
                    <a:pt x="54880" y="101814"/>
                  </a:cubicBezTo>
                  <a:cubicBezTo>
                    <a:pt x="45952" y="107760"/>
                    <a:pt x="43500" y="119805"/>
                    <a:pt x="49401" y="128760"/>
                  </a:cubicBezTo>
                  <a:lnTo>
                    <a:pt x="102844" y="209059"/>
                  </a:lnTo>
                  <a:lnTo>
                    <a:pt x="75898" y="192892"/>
                  </a:lnTo>
                  <a:cubicBezTo>
                    <a:pt x="66287" y="187825"/>
                    <a:pt x="54386" y="191517"/>
                    <a:pt x="49329" y="201128"/>
                  </a:cubicBezTo>
                  <a:cubicBezTo>
                    <a:pt x="44658" y="209993"/>
                    <a:pt x="47398" y="220952"/>
                    <a:pt x="55688" y="226574"/>
                  </a:cubicBezTo>
                  <a:lnTo>
                    <a:pt x="93143" y="249029"/>
                  </a:lnTo>
                  <a:lnTo>
                    <a:pt x="23173" y="249029"/>
                  </a:lnTo>
                  <a:cubicBezTo>
                    <a:pt x="14191" y="248930"/>
                    <a:pt x="6835" y="256125"/>
                    <a:pt x="6737" y="265107"/>
                  </a:cubicBezTo>
                  <a:cubicBezTo>
                    <a:pt x="6737" y="265223"/>
                    <a:pt x="6737" y="265350"/>
                    <a:pt x="6737" y="265466"/>
                  </a:cubicBezTo>
                  <a:cubicBezTo>
                    <a:pt x="6790" y="274511"/>
                    <a:pt x="14129" y="281814"/>
                    <a:pt x="23173" y="281814"/>
                  </a:cubicBezTo>
                  <a:lnTo>
                    <a:pt x="304759" y="281814"/>
                  </a:lnTo>
                  <a:cubicBezTo>
                    <a:pt x="313813" y="281140"/>
                    <a:pt x="320604" y="273263"/>
                    <a:pt x="319939" y="264209"/>
                  </a:cubicBezTo>
                  <a:cubicBezTo>
                    <a:pt x="319337" y="256089"/>
                    <a:pt x="312879" y="249631"/>
                    <a:pt x="304759" y="249029"/>
                  </a:cubicBezTo>
                  <a:close/>
                  <a:moveTo>
                    <a:pt x="158802" y="249299"/>
                  </a:moveTo>
                  <a:lnTo>
                    <a:pt x="117844" y="249299"/>
                  </a:lnTo>
                  <a:cubicBezTo>
                    <a:pt x="117826" y="244610"/>
                    <a:pt x="118526" y="239948"/>
                    <a:pt x="119910" y="235466"/>
                  </a:cubicBezTo>
                  <a:cubicBezTo>
                    <a:pt x="123853" y="223359"/>
                    <a:pt x="132583" y="213388"/>
                    <a:pt x="144071" y="207891"/>
                  </a:cubicBezTo>
                  <a:cubicBezTo>
                    <a:pt x="145284" y="207245"/>
                    <a:pt x="146541" y="206706"/>
                    <a:pt x="147844" y="206275"/>
                  </a:cubicBezTo>
                  <a:cubicBezTo>
                    <a:pt x="157544" y="202619"/>
                    <a:pt x="168206" y="202431"/>
                    <a:pt x="178023" y="205736"/>
                  </a:cubicBezTo>
                  <a:cubicBezTo>
                    <a:pt x="179892" y="206266"/>
                    <a:pt x="181697" y="206993"/>
                    <a:pt x="183412" y="207891"/>
                  </a:cubicBezTo>
                  <a:cubicBezTo>
                    <a:pt x="190868" y="211394"/>
                    <a:pt x="197227" y="216865"/>
                    <a:pt x="201826" y="223700"/>
                  </a:cubicBezTo>
                  <a:cubicBezTo>
                    <a:pt x="204017" y="226969"/>
                    <a:pt x="205796" y="230499"/>
                    <a:pt x="207125" y="234209"/>
                  </a:cubicBezTo>
                  <a:cubicBezTo>
                    <a:pt x="208787" y="239068"/>
                    <a:pt x="209640" y="244161"/>
                    <a:pt x="209640" y="249299"/>
                  </a:cubicBezTo>
                  <a:lnTo>
                    <a:pt x="158802" y="24929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4B8B1296-8D86-4DB2-954E-9822BE3EC5AD}"/>
              </a:ext>
            </a:extLst>
          </p:cNvPr>
          <p:cNvGrpSpPr/>
          <p:nvPr/>
        </p:nvGrpSpPr>
        <p:grpSpPr>
          <a:xfrm>
            <a:off x="3227791" y="6992043"/>
            <a:ext cx="325575" cy="327034"/>
            <a:chOff x="3227791" y="6992043"/>
            <a:chExt cx="325575" cy="327034"/>
          </a:xfrm>
        </p:grpSpPr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BE4A9904-3EFA-460A-B563-92C3538A3819}"/>
                </a:ext>
              </a:extLst>
            </p:cNvPr>
            <p:cNvSpPr/>
            <p:nvPr/>
          </p:nvSpPr>
          <p:spPr>
            <a:xfrm>
              <a:off x="3371756" y="6992043"/>
              <a:ext cx="35928" cy="98802"/>
            </a:xfrm>
            <a:custGeom>
              <a:avLst/>
              <a:gdLst>
                <a:gd name="connsiteX0" fmla="*/ 19850 w 35928"/>
                <a:gd name="connsiteY0" fmla="*/ 98532 h 98802"/>
                <a:gd name="connsiteX1" fmla="*/ 32964 w 35928"/>
                <a:gd name="connsiteY1" fmla="*/ 85419 h 98802"/>
                <a:gd name="connsiteX2" fmla="*/ 32964 w 35928"/>
                <a:gd name="connsiteY2" fmla="*/ 19850 h 98802"/>
                <a:gd name="connsiteX3" fmla="*/ 19850 w 35928"/>
                <a:gd name="connsiteY3" fmla="*/ 6737 h 98802"/>
                <a:gd name="connsiteX4" fmla="*/ 6737 w 35928"/>
                <a:gd name="connsiteY4" fmla="*/ 19850 h 98802"/>
                <a:gd name="connsiteX5" fmla="*/ 6737 w 35928"/>
                <a:gd name="connsiteY5" fmla="*/ 85778 h 98802"/>
                <a:gd name="connsiteX6" fmla="*/ 19850 w 35928"/>
                <a:gd name="connsiteY6" fmla="*/ 98532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98802">
                  <a:moveTo>
                    <a:pt x="19850" y="98532"/>
                  </a:moveTo>
                  <a:cubicBezTo>
                    <a:pt x="27090" y="98532"/>
                    <a:pt x="32964" y="92658"/>
                    <a:pt x="32964" y="85419"/>
                  </a:cubicBezTo>
                  <a:lnTo>
                    <a:pt x="32964" y="19850"/>
                  </a:lnTo>
                  <a:cubicBezTo>
                    <a:pt x="32964" y="12611"/>
                    <a:pt x="27090" y="6737"/>
                    <a:pt x="19850" y="6737"/>
                  </a:cubicBezTo>
                  <a:cubicBezTo>
                    <a:pt x="12611" y="6737"/>
                    <a:pt x="6737" y="12611"/>
                    <a:pt x="6737" y="19850"/>
                  </a:cubicBezTo>
                  <a:lnTo>
                    <a:pt x="6737" y="85778"/>
                  </a:lnTo>
                  <a:cubicBezTo>
                    <a:pt x="6934" y="92883"/>
                    <a:pt x="12745" y="98532"/>
                    <a:pt x="19850" y="9853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7EF0F0D4-873A-491A-8215-59EDE9A5A77C}"/>
                </a:ext>
              </a:extLst>
            </p:cNvPr>
            <p:cNvSpPr/>
            <p:nvPr/>
          </p:nvSpPr>
          <p:spPr>
            <a:xfrm>
              <a:off x="3463546" y="7024826"/>
              <a:ext cx="89820" cy="80838"/>
            </a:xfrm>
            <a:custGeom>
              <a:avLst/>
              <a:gdLst>
                <a:gd name="connsiteX0" fmla="*/ 82192 w 89820"/>
                <a:gd name="connsiteY0" fmla="*/ 11228 h 80838"/>
                <a:gd name="connsiteX1" fmla="*/ 63689 w 89820"/>
                <a:gd name="connsiteY1" fmla="*/ 9971 h 80838"/>
                <a:gd name="connsiteX2" fmla="*/ 11233 w 89820"/>
                <a:gd name="connsiteY2" fmla="*/ 55869 h 80838"/>
                <a:gd name="connsiteX3" fmla="*/ 9967 w 89820"/>
                <a:gd name="connsiteY3" fmla="*/ 74372 h 80838"/>
                <a:gd name="connsiteX4" fmla="*/ 20215 w 89820"/>
                <a:gd name="connsiteY4" fmla="*/ 78863 h 80838"/>
                <a:gd name="connsiteX5" fmla="*/ 29197 w 89820"/>
                <a:gd name="connsiteY5" fmla="*/ 75630 h 80838"/>
                <a:gd name="connsiteX6" fmla="*/ 81653 w 89820"/>
                <a:gd name="connsiteY6" fmla="*/ 29731 h 80838"/>
                <a:gd name="connsiteX7" fmla="*/ 82192 w 89820"/>
                <a:gd name="connsiteY7" fmla="*/ 11228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20" h="80838">
                  <a:moveTo>
                    <a:pt x="82192" y="11228"/>
                  </a:moveTo>
                  <a:cubicBezTo>
                    <a:pt x="77431" y="5767"/>
                    <a:pt x="69150" y="5210"/>
                    <a:pt x="63689" y="9971"/>
                  </a:cubicBezTo>
                  <a:lnTo>
                    <a:pt x="11233" y="55869"/>
                  </a:lnTo>
                  <a:cubicBezTo>
                    <a:pt x="5773" y="60629"/>
                    <a:pt x="5207" y="68911"/>
                    <a:pt x="9967" y="74372"/>
                  </a:cubicBezTo>
                  <a:cubicBezTo>
                    <a:pt x="12536" y="77327"/>
                    <a:pt x="16300" y="78971"/>
                    <a:pt x="20215" y="78863"/>
                  </a:cubicBezTo>
                  <a:cubicBezTo>
                    <a:pt x="23503" y="78917"/>
                    <a:pt x="26701" y="77767"/>
                    <a:pt x="29197" y="75630"/>
                  </a:cubicBezTo>
                  <a:lnTo>
                    <a:pt x="81653" y="29731"/>
                  </a:lnTo>
                  <a:cubicBezTo>
                    <a:pt x="86853" y="24746"/>
                    <a:pt x="87087" y="16510"/>
                    <a:pt x="82192" y="112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97666DED-DA49-4BD6-A946-17462C0B8D32}"/>
                </a:ext>
              </a:extLst>
            </p:cNvPr>
            <p:cNvSpPr/>
            <p:nvPr/>
          </p:nvSpPr>
          <p:spPr>
            <a:xfrm>
              <a:off x="3227791" y="7024796"/>
              <a:ext cx="89820" cy="80838"/>
            </a:xfrm>
            <a:custGeom>
              <a:avLst/>
              <a:gdLst>
                <a:gd name="connsiteX0" fmla="*/ 72019 w 89820"/>
                <a:gd name="connsiteY0" fmla="*/ 78893 h 80838"/>
                <a:gd name="connsiteX1" fmla="*/ 85492 w 89820"/>
                <a:gd name="connsiteY1" fmla="*/ 66148 h 80838"/>
                <a:gd name="connsiteX2" fmla="*/ 81001 w 89820"/>
                <a:gd name="connsiteY2" fmla="*/ 55900 h 80838"/>
                <a:gd name="connsiteX3" fmla="*/ 28546 w 89820"/>
                <a:gd name="connsiteY3" fmla="*/ 10002 h 80838"/>
                <a:gd name="connsiteX4" fmla="*/ 9999 w 89820"/>
                <a:gd name="connsiteY4" fmla="*/ 11214 h 80838"/>
                <a:gd name="connsiteX5" fmla="*/ 11211 w 89820"/>
                <a:gd name="connsiteY5" fmla="*/ 29762 h 80838"/>
                <a:gd name="connsiteX6" fmla="*/ 63666 w 89820"/>
                <a:gd name="connsiteY6" fmla="*/ 75660 h 80838"/>
                <a:gd name="connsiteX7" fmla="*/ 72019 w 89820"/>
                <a:gd name="connsiteY7" fmla="*/ 7889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20" h="80838">
                  <a:moveTo>
                    <a:pt x="72019" y="78893"/>
                  </a:moveTo>
                  <a:cubicBezTo>
                    <a:pt x="79259" y="79091"/>
                    <a:pt x="85295" y="73388"/>
                    <a:pt x="85492" y="66148"/>
                  </a:cubicBezTo>
                  <a:cubicBezTo>
                    <a:pt x="85600" y="62232"/>
                    <a:pt x="83956" y="58477"/>
                    <a:pt x="81001" y="55900"/>
                  </a:cubicBezTo>
                  <a:lnTo>
                    <a:pt x="28546" y="10002"/>
                  </a:lnTo>
                  <a:cubicBezTo>
                    <a:pt x="23085" y="5214"/>
                    <a:pt x="14786" y="5753"/>
                    <a:pt x="9999" y="11214"/>
                  </a:cubicBezTo>
                  <a:cubicBezTo>
                    <a:pt x="5211" y="16675"/>
                    <a:pt x="5759" y="24975"/>
                    <a:pt x="11211" y="29762"/>
                  </a:cubicBezTo>
                  <a:lnTo>
                    <a:pt x="63666" y="75660"/>
                  </a:lnTo>
                  <a:cubicBezTo>
                    <a:pt x="65992" y="77681"/>
                    <a:pt x="68947" y="78822"/>
                    <a:pt x="72019" y="7889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0C180EB2-6935-48CD-9763-EB97DA963309}"/>
                </a:ext>
              </a:extLst>
            </p:cNvPr>
            <p:cNvSpPr/>
            <p:nvPr/>
          </p:nvSpPr>
          <p:spPr>
            <a:xfrm>
              <a:off x="3267115" y="7103509"/>
              <a:ext cx="242514" cy="215568"/>
            </a:xfrm>
            <a:custGeom>
              <a:avLst/>
              <a:gdLst>
                <a:gd name="connsiteX0" fmla="*/ 229401 w 242514"/>
                <a:gd name="connsiteY0" fmla="*/ 91976 h 215568"/>
                <a:gd name="connsiteX1" fmla="*/ 216287 w 242514"/>
                <a:gd name="connsiteY1" fmla="*/ 91976 h 215568"/>
                <a:gd name="connsiteX2" fmla="*/ 216287 w 242514"/>
                <a:gd name="connsiteY2" fmla="*/ 62515 h 215568"/>
                <a:gd name="connsiteX3" fmla="*/ 160688 w 242514"/>
                <a:gd name="connsiteY3" fmla="*/ 6737 h 215568"/>
                <a:gd name="connsiteX4" fmla="*/ 160598 w 242514"/>
                <a:gd name="connsiteY4" fmla="*/ 6737 h 215568"/>
                <a:gd name="connsiteX5" fmla="*/ 88742 w 242514"/>
                <a:gd name="connsiteY5" fmla="*/ 6737 h 215568"/>
                <a:gd name="connsiteX6" fmla="*/ 32964 w 242514"/>
                <a:gd name="connsiteY6" fmla="*/ 62515 h 215568"/>
                <a:gd name="connsiteX7" fmla="*/ 32964 w 242514"/>
                <a:gd name="connsiteY7" fmla="*/ 91976 h 215568"/>
                <a:gd name="connsiteX8" fmla="*/ 19850 w 242514"/>
                <a:gd name="connsiteY8" fmla="*/ 91976 h 215568"/>
                <a:gd name="connsiteX9" fmla="*/ 6737 w 242514"/>
                <a:gd name="connsiteY9" fmla="*/ 105090 h 215568"/>
                <a:gd name="connsiteX10" fmla="*/ 6737 w 242514"/>
                <a:gd name="connsiteY10" fmla="*/ 164101 h 215568"/>
                <a:gd name="connsiteX11" fmla="*/ 19850 w 242514"/>
                <a:gd name="connsiteY11" fmla="*/ 177215 h 215568"/>
                <a:gd name="connsiteX12" fmla="*/ 32964 w 242514"/>
                <a:gd name="connsiteY12" fmla="*/ 177215 h 215568"/>
                <a:gd name="connsiteX13" fmla="*/ 32964 w 242514"/>
                <a:gd name="connsiteY13" fmla="*/ 189880 h 215568"/>
                <a:gd name="connsiteX14" fmla="*/ 48683 w 242514"/>
                <a:gd name="connsiteY14" fmla="*/ 209999 h 215568"/>
                <a:gd name="connsiteX15" fmla="*/ 71901 w 242514"/>
                <a:gd name="connsiteY15" fmla="*/ 194685 h 215568"/>
                <a:gd name="connsiteX16" fmla="*/ 72305 w 242514"/>
                <a:gd name="connsiteY16" fmla="*/ 190688 h 215568"/>
                <a:gd name="connsiteX17" fmla="*/ 72305 w 242514"/>
                <a:gd name="connsiteY17" fmla="*/ 177574 h 215568"/>
                <a:gd name="connsiteX18" fmla="*/ 177215 w 242514"/>
                <a:gd name="connsiteY18" fmla="*/ 177574 h 215568"/>
                <a:gd name="connsiteX19" fmla="*/ 177215 w 242514"/>
                <a:gd name="connsiteY19" fmla="*/ 189880 h 215568"/>
                <a:gd name="connsiteX20" fmla="*/ 192934 w 242514"/>
                <a:gd name="connsiteY20" fmla="*/ 209999 h 215568"/>
                <a:gd name="connsiteX21" fmla="*/ 216152 w 242514"/>
                <a:gd name="connsiteY21" fmla="*/ 194685 h 215568"/>
                <a:gd name="connsiteX22" fmla="*/ 216556 w 242514"/>
                <a:gd name="connsiteY22" fmla="*/ 190688 h 215568"/>
                <a:gd name="connsiteX23" fmla="*/ 216556 w 242514"/>
                <a:gd name="connsiteY23" fmla="*/ 177574 h 215568"/>
                <a:gd name="connsiteX24" fmla="*/ 229670 w 242514"/>
                <a:gd name="connsiteY24" fmla="*/ 177574 h 215568"/>
                <a:gd name="connsiteX25" fmla="*/ 242784 w 242514"/>
                <a:gd name="connsiteY25" fmla="*/ 164461 h 215568"/>
                <a:gd name="connsiteX26" fmla="*/ 242784 w 242514"/>
                <a:gd name="connsiteY26" fmla="*/ 105449 h 215568"/>
                <a:gd name="connsiteX27" fmla="*/ 230038 w 242514"/>
                <a:gd name="connsiteY27" fmla="*/ 91976 h 215568"/>
                <a:gd name="connsiteX28" fmla="*/ 229401 w 242514"/>
                <a:gd name="connsiteY28" fmla="*/ 91976 h 215568"/>
                <a:gd name="connsiteX29" fmla="*/ 65209 w 242514"/>
                <a:gd name="connsiteY29" fmla="*/ 62515 h 215568"/>
                <a:gd name="connsiteX30" fmla="*/ 88203 w 242514"/>
                <a:gd name="connsiteY30" fmla="*/ 39521 h 215568"/>
                <a:gd name="connsiteX31" fmla="*/ 160059 w 242514"/>
                <a:gd name="connsiteY31" fmla="*/ 39521 h 215568"/>
                <a:gd name="connsiteX32" fmla="*/ 182963 w 242514"/>
                <a:gd name="connsiteY32" fmla="*/ 62515 h 215568"/>
                <a:gd name="connsiteX33" fmla="*/ 182963 w 242514"/>
                <a:gd name="connsiteY33" fmla="*/ 91976 h 215568"/>
                <a:gd name="connsiteX34" fmla="*/ 65209 w 242514"/>
                <a:gd name="connsiteY34" fmla="*/ 91976 h 215568"/>
                <a:gd name="connsiteX35" fmla="*/ 55419 w 242514"/>
                <a:gd name="connsiteY35" fmla="*/ 150988 h 215568"/>
                <a:gd name="connsiteX36" fmla="*/ 38892 w 242514"/>
                <a:gd name="connsiteY36" fmla="*/ 134640 h 215568"/>
                <a:gd name="connsiteX37" fmla="*/ 55240 w 242514"/>
                <a:gd name="connsiteY37" fmla="*/ 118114 h 215568"/>
                <a:gd name="connsiteX38" fmla="*/ 71766 w 242514"/>
                <a:gd name="connsiteY38" fmla="*/ 134461 h 215568"/>
                <a:gd name="connsiteX39" fmla="*/ 71766 w 242514"/>
                <a:gd name="connsiteY39" fmla="*/ 134640 h 215568"/>
                <a:gd name="connsiteX40" fmla="*/ 55689 w 242514"/>
                <a:gd name="connsiteY40" fmla="*/ 150988 h 215568"/>
                <a:gd name="connsiteX41" fmla="*/ 193383 w 242514"/>
                <a:gd name="connsiteY41" fmla="*/ 118024 h 215568"/>
                <a:gd name="connsiteX42" fmla="*/ 209820 w 242514"/>
                <a:gd name="connsiteY42" fmla="*/ 134461 h 215568"/>
                <a:gd name="connsiteX43" fmla="*/ 193383 w 242514"/>
                <a:gd name="connsiteY43" fmla="*/ 150898 h 215568"/>
                <a:gd name="connsiteX44" fmla="*/ 176946 w 242514"/>
                <a:gd name="connsiteY44" fmla="*/ 134461 h 215568"/>
                <a:gd name="connsiteX45" fmla="*/ 193203 w 242514"/>
                <a:gd name="connsiteY45" fmla="*/ 118024 h 215568"/>
                <a:gd name="connsiteX46" fmla="*/ 193383 w 242514"/>
                <a:gd name="connsiteY46" fmla="*/ 118024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42514" h="215568">
                  <a:moveTo>
                    <a:pt x="229401" y="91976"/>
                  </a:moveTo>
                  <a:lnTo>
                    <a:pt x="216287" y="91976"/>
                  </a:lnTo>
                  <a:lnTo>
                    <a:pt x="216287" y="62515"/>
                  </a:lnTo>
                  <a:cubicBezTo>
                    <a:pt x="216341" y="31760"/>
                    <a:pt x="191442" y="6791"/>
                    <a:pt x="160688" y="6737"/>
                  </a:cubicBezTo>
                  <a:cubicBezTo>
                    <a:pt x="160661" y="6737"/>
                    <a:pt x="160625" y="6737"/>
                    <a:pt x="160598" y="6737"/>
                  </a:cubicBezTo>
                  <a:lnTo>
                    <a:pt x="88742" y="6737"/>
                  </a:lnTo>
                  <a:cubicBezTo>
                    <a:pt x="57934" y="6737"/>
                    <a:pt x="32964" y="31707"/>
                    <a:pt x="32964" y="62515"/>
                  </a:cubicBezTo>
                  <a:lnTo>
                    <a:pt x="32964" y="91976"/>
                  </a:lnTo>
                  <a:lnTo>
                    <a:pt x="19850" y="91976"/>
                  </a:lnTo>
                  <a:cubicBezTo>
                    <a:pt x="12629" y="92021"/>
                    <a:pt x="6781" y="97868"/>
                    <a:pt x="6737" y="105090"/>
                  </a:cubicBezTo>
                  <a:lnTo>
                    <a:pt x="6737" y="164101"/>
                  </a:lnTo>
                  <a:cubicBezTo>
                    <a:pt x="6781" y="171323"/>
                    <a:pt x="12629" y="177170"/>
                    <a:pt x="19850" y="177215"/>
                  </a:cubicBezTo>
                  <a:lnTo>
                    <a:pt x="32964" y="177215"/>
                  </a:lnTo>
                  <a:lnTo>
                    <a:pt x="32964" y="189880"/>
                  </a:lnTo>
                  <a:cubicBezTo>
                    <a:pt x="32802" y="199454"/>
                    <a:pt x="39350" y="207844"/>
                    <a:pt x="48683" y="209999"/>
                  </a:cubicBezTo>
                  <a:cubicBezTo>
                    <a:pt x="59326" y="212182"/>
                    <a:pt x="69719" y="205320"/>
                    <a:pt x="71901" y="194685"/>
                  </a:cubicBezTo>
                  <a:cubicBezTo>
                    <a:pt x="72170" y="193365"/>
                    <a:pt x="72305" y="192027"/>
                    <a:pt x="72305" y="190688"/>
                  </a:cubicBezTo>
                  <a:lnTo>
                    <a:pt x="72305" y="177574"/>
                  </a:lnTo>
                  <a:lnTo>
                    <a:pt x="177215" y="177574"/>
                  </a:lnTo>
                  <a:lnTo>
                    <a:pt x="177215" y="189880"/>
                  </a:lnTo>
                  <a:cubicBezTo>
                    <a:pt x="177053" y="199454"/>
                    <a:pt x="183601" y="207844"/>
                    <a:pt x="192934" y="209999"/>
                  </a:cubicBezTo>
                  <a:cubicBezTo>
                    <a:pt x="203577" y="212182"/>
                    <a:pt x="213970" y="205320"/>
                    <a:pt x="216152" y="194685"/>
                  </a:cubicBezTo>
                  <a:cubicBezTo>
                    <a:pt x="216421" y="193365"/>
                    <a:pt x="216556" y="192027"/>
                    <a:pt x="216556" y="190688"/>
                  </a:cubicBezTo>
                  <a:lnTo>
                    <a:pt x="216556" y="177574"/>
                  </a:lnTo>
                  <a:lnTo>
                    <a:pt x="229670" y="177574"/>
                  </a:lnTo>
                  <a:cubicBezTo>
                    <a:pt x="236909" y="177574"/>
                    <a:pt x="242784" y="171700"/>
                    <a:pt x="242784" y="164461"/>
                  </a:cubicBezTo>
                  <a:lnTo>
                    <a:pt x="242784" y="105449"/>
                  </a:lnTo>
                  <a:cubicBezTo>
                    <a:pt x="242981" y="98209"/>
                    <a:pt x="237278" y="92174"/>
                    <a:pt x="230038" y="91976"/>
                  </a:cubicBezTo>
                  <a:cubicBezTo>
                    <a:pt x="229823" y="91976"/>
                    <a:pt x="229616" y="91967"/>
                    <a:pt x="229401" y="91976"/>
                  </a:cubicBezTo>
                  <a:close/>
                  <a:moveTo>
                    <a:pt x="65209" y="62515"/>
                  </a:moveTo>
                  <a:cubicBezTo>
                    <a:pt x="65209" y="49814"/>
                    <a:pt x="75503" y="39521"/>
                    <a:pt x="88203" y="39521"/>
                  </a:cubicBezTo>
                  <a:lnTo>
                    <a:pt x="160059" y="39521"/>
                  </a:lnTo>
                  <a:cubicBezTo>
                    <a:pt x="172724" y="39575"/>
                    <a:pt x="182963" y="49850"/>
                    <a:pt x="182963" y="62515"/>
                  </a:cubicBezTo>
                  <a:lnTo>
                    <a:pt x="182963" y="91976"/>
                  </a:lnTo>
                  <a:lnTo>
                    <a:pt x="65209" y="91976"/>
                  </a:lnTo>
                  <a:close/>
                  <a:moveTo>
                    <a:pt x="55419" y="150988"/>
                  </a:moveTo>
                  <a:cubicBezTo>
                    <a:pt x="46338" y="151032"/>
                    <a:pt x="38946" y="143721"/>
                    <a:pt x="38892" y="134640"/>
                  </a:cubicBezTo>
                  <a:cubicBezTo>
                    <a:pt x="38847" y="125560"/>
                    <a:pt x="46159" y="118167"/>
                    <a:pt x="55240" y="118114"/>
                  </a:cubicBezTo>
                  <a:cubicBezTo>
                    <a:pt x="64320" y="118069"/>
                    <a:pt x="71721" y="125380"/>
                    <a:pt x="71766" y="134461"/>
                  </a:cubicBezTo>
                  <a:cubicBezTo>
                    <a:pt x="71766" y="134523"/>
                    <a:pt x="71766" y="134578"/>
                    <a:pt x="71766" y="134640"/>
                  </a:cubicBezTo>
                  <a:cubicBezTo>
                    <a:pt x="71721" y="143542"/>
                    <a:pt x="64590" y="150790"/>
                    <a:pt x="55689" y="150988"/>
                  </a:cubicBezTo>
                  <a:close/>
                  <a:moveTo>
                    <a:pt x="193383" y="118024"/>
                  </a:moveTo>
                  <a:cubicBezTo>
                    <a:pt x="202464" y="118024"/>
                    <a:pt x="209820" y="125380"/>
                    <a:pt x="209820" y="134461"/>
                  </a:cubicBezTo>
                  <a:cubicBezTo>
                    <a:pt x="209820" y="143542"/>
                    <a:pt x="202464" y="150898"/>
                    <a:pt x="193383" y="150898"/>
                  </a:cubicBezTo>
                  <a:cubicBezTo>
                    <a:pt x="184302" y="150898"/>
                    <a:pt x="176946" y="143542"/>
                    <a:pt x="176946" y="134461"/>
                  </a:cubicBezTo>
                  <a:cubicBezTo>
                    <a:pt x="176892" y="125434"/>
                    <a:pt x="184176" y="118077"/>
                    <a:pt x="193203" y="118024"/>
                  </a:cubicBezTo>
                  <a:cubicBezTo>
                    <a:pt x="193266" y="118024"/>
                    <a:pt x="193320" y="118024"/>
                    <a:pt x="193383" y="1180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DE0C65B1-0349-486A-919A-9A1329255F4E}"/>
              </a:ext>
            </a:extLst>
          </p:cNvPr>
          <p:cNvGrpSpPr/>
          <p:nvPr/>
        </p:nvGrpSpPr>
        <p:grpSpPr>
          <a:xfrm>
            <a:off x="3630130" y="6992030"/>
            <a:ext cx="287424" cy="325226"/>
            <a:chOff x="3630130" y="6992030"/>
            <a:chExt cx="287424" cy="325226"/>
          </a:xfrm>
        </p:grpSpPr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CB3EC2D4-F0C0-454C-86AB-0706932CC708}"/>
                </a:ext>
              </a:extLst>
            </p:cNvPr>
            <p:cNvSpPr/>
            <p:nvPr/>
          </p:nvSpPr>
          <p:spPr>
            <a:xfrm>
              <a:off x="3682419" y="6992030"/>
              <a:ext cx="179640" cy="188622"/>
            </a:xfrm>
            <a:custGeom>
              <a:avLst/>
              <a:gdLst>
                <a:gd name="connsiteX0" fmla="*/ 26432 w 179640"/>
                <a:gd name="connsiteY0" fmla="*/ 164114 h 188622"/>
                <a:gd name="connsiteX1" fmla="*/ 46102 w 179640"/>
                <a:gd name="connsiteY1" fmla="*/ 164114 h 188622"/>
                <a:gd name="connsiteX2" fmla="*/ 46102 w 179640"/>
                <a:gd name="connsiteY2" fmla="*/ 177228 h 188622"/>
                <a:gd name="connsiteX3" fmla="*/ 59216 w 179640"/>
                <a:gd name="connsiteY3" fmla="*/ 190342 h 188622"/>
                <a:gd name="connsiteX4" fmla="*/ 124785 w 179640"/>
                <a:gd name="connsiteY4" fmla="*/ 190342 h 188622"/>
                <a:gd name="connsiteX5" fmla="*/ 137898 w 179640"/>
                <a:gd name="connsiteY5" fmla="*/ 177228 h 188622"/>
                <a:gd name="connsiteX6" fmla="*/ 137898 w 179640"/>
                <a:gd name="connsiteY6" fmla="*/ 164114 h 188622"/>
                <a:gd name="connsiteX7" fmla="*/ 157569 w 179640"/>
                <a:gd name="connsiteY7" fmla="*/ 164114 h 188622"/>
                <a:gd name="connsiteX8" fmla="*/ 171401 w 179640"/>
                <a:gd name="connsiteY8" fmla="*/ 158366 h 188622"/>
                <a:gd name="connsiteX9" fmla="*/ 177240 w 179640"/>
                <a:gd name="connsiteY9" fmla="*/ 144444 h 188622"/>
                <a:gd name="connsiteX10" fmla="*/ 159994 w 179640"/>
                <a:gd name="connsiteY10" fmla="*/ 124952 h 188622"/>
                <a:gd name="connsiteX11" fmla="*/ 131476 w 179640"/>
                <a:gd name="connsiteY11" fmla="*/ 17393 h 188622"/>
                <a:gd name="connsiteX12" fmla="*/ 23917 w 179640"/>
                <a:gd name="connsiteY12" fmla="*/ 45920 h 188622"/>
                <a:gd name="connsiteX13" fmla="*/ 23917 w 179640"/>
                <a:gd name="connsiteY13" fmla="*/ 124952 h 188622"/>
                <a:gd name="connsiteX14" fmla="*/ 12510 w 179640"/>
                <a:gd name="connsiteY14" fmla="*/ 130521 h 188622"/>
                <a:gd name="connsiteX15" fmla="*/ 12483 w 179640"/>
                <a:gd name="connsiteY15" fmla="*/ 158339 h 188622"/>
                <a:gd name="connsiteX16" fmla="*/ 26432 w 179640"/>
                <a:gd name="connsiteY16" fmla="*/ 164114 h 188622"/>
                <a:gd name="connsiteX17" fmla="*/ 85443 w 179640"/>
                <a:gd name="connsiteY17" fmla="*/ 131330 h 188622"/>
                <a:gd name="connsiteX18" fmla="*/ 85443 w 179640"/>
                <a:gd name="connsiteY18" fmla="*/ 144444 h 188622"/>
                <a:gd name="connsiteX19" fmla="*/ 78887 w 179640"/>
                <a:gd name="connsiteY19" fmla="*/ 151000 h 188622"/>
                <a:gd name="connsiteX20" fmla="*/ 72330 w 179640"/>
                <a:gd name="connsiteY20" fmla="*/ 144444 h 188622"/>
                <a:gd name="connsiteX21" fmla="*/ 72330 w 179640"/>
                <a:gd name="connsiteY21" fmla="*/ 131330 h 188622"/>
                <a:gd name="connsiteX22" fmla="*/ 78887 w 179640"/>
                <a:gd name="connsiteY22" fmla="*/ 124773 h 188622"/>
                <a:gd name="connsiteX23" fmla="*/ 85443 w 179640"/>
                <a:gd name="connsiteY23" fmla="*/ 131330 h 188622"/>
                <a:gd name="connsiteX24" fmla="*/ 98557 w 179640"/>
                <a:gd name="connsiteY24" fmla="*/ 131330 h 188622"/>
                <a:gd name="connsiteX25" fmla="*/ 105114 w 179640"/>
                <a:gd name="connsiteY25" fmla="*/ 124773 h 188622"/>
                <a:gd name="connsiteX26" fmla="*/ 111671 w 179640"/>
                <a:gd name="connsiteY26" fmla="*/ 131330 h 188622"/>
                <a:gd name="connsiteX27" fmla="*/ 111671 w 179640"/>
                <a:gd name="connsiteY27" fmla="*/ 144444 h 188622"/>
                <a:gd name="connsiteX28" fmla="*/ 105114 w 179640"/>
                <a:gd name="connsiteY28" fmla="*/ 151000 h 188622"/>
                <a:gd name="connsiteX29" fmla="*/ 98557 w 179640"/>
                <a:gd name="connsiteY29" fmla="*/ 144444 h 188622"/>
                <a:gd name="connsiteX30" fmla="*/ 128018 w 179640"/>
                <a:gd name="connsiteY30" fmla="*/ 72318 h 188622"/>
                <a:gd name="connsiteX31" fmla="*/ 144545 w 179640"/>
                <a:gd name="connsiteY31" fmla="*/ 88665 h 188622"/>
                <a:gd name="connsiteX32" fmla="*/ 128198 w 179640"/>
                <a:gd name="connsiteY32" fmla="*/ 105192 h 188622"/>
                <a:gd name="connsiteX33" fmla="*/ 111671 w 179640"/>
                <a:gd name="connsiteY33" fmla="*/ 88845 h 188622"/>
                <a:gd name="connsiteX34" fmla="*/ 111671 w 179640"/>
                <a:gd name="connsiteY34" fmla="*/ 88755 h 188622"/>
                <a:gd name="connsiteX35" fmla="*/ 128018 w 179640"/>
                <a:gd name="connsiteY35" fmla="*/ 72318 h 188622"/>
                <a:gd name="connsiteX36" fmla="*/ 56162 w 179640"/>
                <a:gd name="connsiteY36" fmla="*/ 72318 h 188622"/>
                <a:gd name="connsiteX37" fmla="*/ 72689 w 179640"/>
                <a:gd name="connsiteY37" fmla="*/ 88665 h 188622"/>
                <a:gd name="connsiteX38" fmla="*/ 56342 w 179640"/>
                <a:gd name="connsiteY38" fmla="*/ 105192 h 188622"/>
                <a:gd name="connsiteX39" fmla="*/ 39815 w 179640"/>
                <a:gd name="connsiteY39" fmla="*/ 88845 h 188622"/>
                <a:gd name="connsiteX40" fmla="*/ 39815 w 179640"/>
                <a:gd name="connsiteY40" fmla="*/ 88755 h 188622"/>
                <a:gd name="connsiteX41" fmla="*/ 55893 w 179640"/>
                <a:gd name="connsiteY41" fmla="*/ 72318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9640" h="188622">
                  <a:moveTo>
                    <a:pt x="26432" y="164114"/>
                  </a:moveTo>
                  <a:lnTo>
                    <a:pt x="46102" y="164114"/>
                  </a:lnTo>
                  <a:lnTo>
                    <a:pt x="46102" y="177228"/>
                  </a:lnTo>
                  <a:cubicBezTo>
                    <a:pt x="46102" y="184467"/>
                    <a:pt x="51977" y="190342"/>
                    <a:pt x="59216" y="190342"/>
                  </a:cubicBezTo>
                  <a:lnTo>
                    <a:pt x="124785" y="190342"/>
                  </a:lnTo>
                  <a:cubicBezTo>
                    <a:pt x="132006" y="190297"/>
                    <a:pt x="137854" y="184449"/>
                    <a:pt x="137898" y="177228"/>
                  </a:cubicBezTo>
                  <a:lnTo>
                    <a:pt x="137898" y="164114"/>
                  </a:lnTo>
                  <a:lnTo>
                    <a:pt x="157569" y="164114"/>
                  </a:lnTo>
                  <a:cubicBezTo>
                    <a:pt x="162752" y="164087"/>
                    <a:pt x="167728" y="162021"/>
                    <a:pt x="171401" y="158366"/>
                  </a:cubicBezTo>
                  <a:cubicBezTo>
                    <a:pt x="175129" y="154692"/>
                    <a:pt x="177231" y="149680"/>
                    <a:pt x="177240" y="144444"/>
                  </a:cubicBezTo>
                  <a:cubicBezTo>
                    <a:pt x="177186" y="134545"/>
                    <a:pt x="169812" y="126210"/>
                    <a:pt x="159994" y="124952"/>
                  </a:cubicBezTo>
                  <a:cubicBezTo>
                    <a:pt x="181821" y="87372"/>
                    <a:pt x="169048" y="39219"/>
                    <a:pt x="131476" y="17393"/>
                  </a:cubicBezTo>
                  <a:cubicBezTo>
                    <a:pt x="93896" y="-4433"/>
                    <a:pt x="45743" y="8339"/>
                    <a:pt x="23917" y="45920"/>
                  </a:cubicBezTo>
                  <a:cubicBezTo>
                    <a:pt x="9725" y="70351"/>
                    <a:pt x="9725" y="100522"/>
                    <a:pt x="23917" y="124952"/>
                  </a:cubicBezTo>
                  <a:cubicBezTo>
                    <a:pt x="19605" y="125518"/>
                    <a:pt x="15599" y="127476"/>
                    <a:pt x="12510" y="130521"/>
                  </a:cubicBezTo>
                  <a:cubicBezTo>
                    <a:pt x="4821" y="138192"/>
                    <a:pt x="4812" y="150650"/>
                    <a:pt x="12483" y="158339"/>
                  </a:cubicBezTo>
                  <a:cubicBezTo>
                    <a:pt x="16183" y="162039"/>
                    <a:pt x="21195" y="164123"/>
                    <a:pt x="26432" y="164114"/>
                  </a:cubicBezTo>
                  <a:close/>
                  <a:moveTo>
                    <a:pt x="85443" y="131330"/>
                  </a:moveTo>
                  <a:lnTo>
                    <a:pt x="85443" y="144444"/>
                  </a:lnTo>
                  <a:cubicBezTo>
                    <a:pt x="85443" y="148063"/>
                    <a:pt x="82506" y="151000"/>
                    <a:pt x="78887" y="151000"/>
                  </a:cubicBezTo>
                  <a:cubicBezTo>
                    <a:pt x="75267" y="151000"/>
                    <a:pt x="72330" y="148063"/>
                    <a:pt x="72330" y="144444"/>
                  </a:cubicBezTo>
                  <a:lnTo>
                    <a:pt x="72330" y="131330"/>
                  </a:lnTo>
                  <a:cubicBezTo>
                    <a:pt x="72330" y="127710"/>
                    <a:pt x="75267" y="124773"/>
                    <a:pt x="78887" y="124773"/>
                  </a:cubicBezTo>
                  <a:cubicBezTo>
                    <a:pt x="82506" y="124773"/>
                    <a:pt x="85443" y="127710"/>
                    <a:pt x="85443" y="131330"/>
                  </a:cubicBezTo>
                  <a:close/>
                  <a:moveTo>
                    <a:pt x="98557" y="131330"/>
                  </a:moveTo>
                  <a:cubicBezTo>
                    <a:pt x="98557" y="127710"/>
                    <a:pt x="101494" y="124773"/>
                    <a:pt x="105114" y="124773"/>
                  </a:cubicBezTo>
                  <a:cubicBezTo>
                    <a:pt x="108734" y="124773"/>
                    <a:pt x="111671" y="127710"/>
                    <a:pt x="111671" y="131330"/>
                  </a:cubicBezTo>
                  <a:lnTo>
                    <a:pt x="111671" y="144444"/>
                  </a:lnTo>
                  <a:cubicBezTo>
                    <a:pt x="111671" y="148063"/>
                    <a:pt x="108734" y="151000"/>
                    <a:pt x="105114" y="151000"/>
                  </a:cubicBezTo>
                  <a:cubicBezTo>
                    <a:pt x="101494" y="151000"/>
                    <a:pt x="98557" y="148063"/>
                    <a:pt x="98557" y="144444"/>
                  </a:cubicBezTo>
                  <a:close/>
                  <a:moveTo>
                    <a:pt x="128018" y="72318"/>
                  </a:moveTo>
                  <a:cubicBezTo>
                    <a:pt x="137099" y="72273"/>
                    <a:pt x="144491" y="79585"/>
                    <a:pt x="144545" y="88665"/>
                  </a:cubicBezTo>
                  <a:cubicBezTo>
                    <a:pt x="144599" y="97746"/>
                    <a:pt x="137279" y="105138"/>
                    <a:pt x="128198" y="105192"/>
                  </a:cubicBezTo>
                  <a:cubicBezTo>
                    <a:pt x="119117" y="105237"/>
                    <a:pt x="111725" y="97926"/>
                    <a:pt x="111671" y="88845"/>
                  </a:cubicBezTo>
                  <a:cubicBezTo>
                    <a:pt x="111671" y="88818"/>
                    <a:pt x="111671" y="88782"/>
                    <a:pt x="111671" y="88755"/>
                  </a:cubicBezTo>
                  <a:cubicBezTo>
                    <a:pt x="111671" y="79710"/>
                    <a:pt x="118973" y="72363"/>
                    <a:pt x="128018" y="72318"/>
                  </a:cubicBezTo>
                  <a:close/>
                  <a:moveTo>
                    <a:pt x="56162" y="72318"/>
                  </a:moveTo>
                  <a:cubicBezTo>
                    <a:pt x="65243" y="72273"/>
                    <a:pt x="72635" y="79585"/>
                    <a:pt x="72689" y="88665"/>
                  </a:cubicBezTo>
                  <a:cubicBezTo>
                    <a:pt x="72743" y="97746"/>
                    <a:pt x="65423" y="105138"/>
                    <a:pt x="56342" y="105192"/>
                  </a:cubicBezTo>
                  <a:cubicBezTo>
                    <a:pt x="47261" y="105237"/>
                    <a:pt x="39869" y="97926"/>
                    <a:pt x="39815" y="88845"/>
                  </a:cubicBezTo>
                  <a:cubicBezTo>
                    <a:pt x="39815" y="88818"/>
                    <a:pt x="39815" y="88782"/>
                    <a:pt x="39815" y="88755"/>
                  </a:cubicBezTo>
                  <a:cubicBezTo>
                    <a:pt x="39815" y="79818"/>
                    <a:pt x="46956" y="72515"/>
                    <a:pt x="55893" y="723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897A9BDE-F21A-4657-B249-E8ABA57CEEDF}"/>
                </a:ext>
              </a:extLst>
            </p:cNvPr>
            <p:cNvSpPr/>
            <p:nvPr/>
          </p:nvSpPr>
          <p:spPr>
            <a:xfrm>
              <a:off x="3630130" y="7155580"/>
              <a:ext cx="287424" cy="161676"/>
            </a:xfrm>
            <a:custGeom>
              <a:avLst/>
              <a:gdLst>
                <a:gd name="connsiteX0" fmla="*/ 276145 w 287424"/>
                <a:gd name="connsiteY0" fmla="*/ 40444 h 161676"/>
                <a:gd name="connsiteX1" fmla="*/ 268870 w 287424"/>
                <a:gd name="connsiteY1" fmla="*/ 38558 h 161676"/>
                <a:gd name="connsiteX2" fmla="*/ 272822 w 287424"/>
                <a:gd name="connsiteY2" fmla="*/ 32271 h 161676"/>
                <a:gd name="connsiteX3" fmla="*/ 267972 w 287424"/>
                <a:gd name="connsiteY3" fmla="*/ 9457 h 161676"/>
                <a:gd name="connsiteX4" fmla="*/ 245157 w 287424"/>
                <a:gd name="connsiteY4" fmla="*/ 14307 h 161676"/>
                <a:gd name="connsiteX5" fmla="*/ 231684 w 287424"/>
                <a:gd name="connsiteY5" fmla="*/ 35594 h 161676"/>
                <a:gd name="connsiteX6" fmla="*/ 144289 w 287424"/>
                <a:gd name="connsiteY6" fmla="*/ 72241 h 161676"/>
                <a:gd name="connsiteX7" fmla="*/ 58421 w 287424"/>
                <a:gd name="connsiteY7" fmla="*/ 36313 h 161676"/>
                <a:gd name="connsiteX8" fmla="*/ 51415 w 287424"/>
                <a:gd name="connsiteY8" fmla="*/ 17450 h 161676"/>
                <a:gd name="connsiteX9" fmla="*/ 30398 w 287424"/>
                <a:gd name="connsiteY9" fmla="*/ 7750 h 161676"/>
                <a:gd name="connsiteX10" fmla="*/ 20697 w 287424"/>
                <a:gd name="connsiteY10" fmla="*/ 28768 h 161676"/>
                <a:gd name="connsiteX11" fmla="*/ 24200 w 287424"/>
                <a:gd name="connsiteY11" fmla="*/ 38199 h 161676"/>
                <a:gd name="connsiteX12" fmla="*/ 17823 w 287424"/>
                <a:gd name="connsiteY12" fmla="*/ 40265 h 161676"/>
                <a:gd name="connsiteX13" fmla="*/ 7637 w 287424"/>
                <a:gd name="connsiteY13" fmla="*/ 61157 h 161676"/>
                <a:gd name="connsiteX14" fmla="*/ 22942 w 287424"/>
                <a:gd name="connsiteY14" fmla="*/ 72241 h 161676"/>
                <a:gd name="connsiteX15" fmla="*/ 28062 w 287424"/>
                <a:gd name="connsiteY15" fmla="*/ 71432 h 161676"/>
                <a:gd name="connsiteX16" fmla="*/ 44499 w 287424"/>
                <a:gd name="connsiteY16" fmla="*/ 66043 h 161676"/>
                <a:gd name="connsiteX17" fmla="*/ 98391 w 287424"/>
                <a:gd name="connsiteY17" fmla="*/ 88678 h 161676"/>
                <a:gd name="connsiteX18" fmla="*/ 70457 w 287424"/>
                <a:gd name="connsiteY18" fmla="*/ 100983 h 161676"/>
                <a:gd name="connsiteX19" fmla="*/ 56715 w 287424"/>
                <a:gd name="connsiteY19" fmla="*/ 94067 h 161676"/>
                <a:gd name="connsiteX20" fmla="*/ 34889 w 287424"/>
                <a:gd name="connsiteY20" fmla="*/ 102079 h 161676"/>
                <a:gd name="connsiteX21" fmla="*/ 41984 w 287424"/>
                <a:gd name="connsiteY21" fmla="*/ 123438 h 161676"/>
                <a:gd name="connsiteX22" fmla="*/ 49799 w 287424"/>
                <a:gd name="connsiteY22" fmla="*/ 127301 h 161676"/>
                <a:gd name="connsiteX23" fmla="*/ 46745 w 287424"/>
                <a:gd name="connsiteY23" fmla="*/ 136283 h 161676"/>
                <a:gd name="connsiteX24" fmla="*/ 57254 w 287424"/>
                <a:gd name="connsiteY24" fmla="*/ 156941 h 161676"/>
                <a:gd name="connsiteX25" fmla="*/ 62374 w 287424"/>
                <a:gd name="connsiteY25" fmla="*/ 157749 h 161676"/>
                <a:gd name="connsiteX26" fmla="*/ 77912 w 287424"/>
                <a:gd name="connsiteY26" fmla="*/ 146522 h 161676"/>
                <a:gd name="connsiteX27" fmla="*/ 82942 w 287424"/>
                <a:gd name="connsiteY27" fmla="*/ 131163 h 161676"/>
                <a:gd name="connsiteX28" fmla="*/ 144379 w 287424"/>
                <a:gd name="connsiteY28" fmla="*/ 105295 h 161676"/>
                <a:gd name="connsiteX29" fmla="*/ 205726 w 287424"/>
                <a:gd name="connsiteY29" fmla="*/ 131163 h 161676"/>
                <a:gd name="connsiteX30" fmla="*/ 210846 w 287424"/>
                <a:gd name="connsiteY30" fmla="*/ 146522 h 161676"/>
                <a:gd name="connsiteX31" fmla="*/ 226385 w 287424"/>
                <a:gd name="connsiteY31" fmla="*/ 157749 h 161676"/>
                <a:gd name="connsiteX32" fmla="*/ 231505 w 287424"/>
                <a:gd name="connsiteY32" fmla="*/ 156941 h 161676"/>
                <a:gd name="connsiteX33" fmla="*/ 241969 w 287424"/>
                <a:gd name="connsiteY33" fmla="*/ 136328 h 161676"/>
                <a:gd name="connsiteX34" fmla="*/ 241924 w 287424"/>
                <a:gd name="connsiteY34" fmla="*/ 136193 h 161676"/>
                <a:gd name="connsiteX35" fmla="*/ 238960 w 287424"/>
                <a:gd name="connsiteY35" fmla="*/ 127211 h 161676"/>
                <a:gd name="connsiteX36" fmla="*/ 246774 w 287424"/>
                <a:gd name="connsiteY36" fmla="*/ 123348 h 161676"/>
                <a:gd name="connsiteX37" fmla="*/ 254184 w 287424"/>
                <a:gd name="connsiteY37" fmla="*/ 101387 h 161676"/>
                <a:gd name="connsiteX38" fmla="*/ 232223 w 287424"/>
                <a:gd name="connsiteY38" fmla="*/ 93977 h 161676"/>
                <a:gd name="connsiteX39" fmla="*/ 218211 w 287424"/>
                <a:gd name="connsiteY39" fmla="*/ 100893 h 161676"/>
                <a:gd name="connsiteX40" fmla="*/ 190367 w 287424"/>
                <a:gd name="connsiteY40" fmla="*/ 89037 h 161676"/>
                <a:gd name="connsiteX41" fmla="*/ 244259 w 287424"/>
                <a:gd name="connsiteY41" fmla="*/ 66133 h 161676"/>
                <a:gd name="connsiteX42" fmla="*/ 268061 w 287424"/>
                <a:gd name="connsiteY42" fmla="*/ 72151 h 161676"/>
                <a:gd name="connsiteX43" fmla="*/ 272014 w 287424"/>
                <a:gd name="connsiteY43" fmla="*/ 72151 h 161676"/>
                <a:gd name="connsiteX44" fmla="*/ 288514 w 287424"/>
                <a:gd name="connsiteY44" fmla="*/ 55957 h 161676"/>
                <a:gd name="connsiteX45" fmla="*/ 275966 w 287424"/>
                <a:gd name="connsiteY45" fmla="*/ 39905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87424" h="161676">
                  <a:moveTo>
                    <a:pt x="276145" y="40444"/>
                  </a:moveTo>
                  <a:lnTo>
                    <a:pt x="268870" y="38558"/>
                  </a:lnTo>
                  <a:lnTo>
                    <a:pt x="272822" y="32271"/>
                  </a:lnTo>
                  <a:cubicBezTo>
                    <a:pt x="277780" y="24627"/>
                    <a:pt x="275615" y="14415"/>
                    <a:pt x="267972" y="9457"/>
                  </a:cubicBezTo>
                  <a:cubicBezTo>
                    <a:pt x="260328" y="4499"/>
                    <a:pt x="250116" y="6663"/>
                    <a:pt x="245157" y="14307"/>
                  </a:cubicBezTo>
                  <a:lnTo>
                    <a:pt x="231684" y="35594"/>
                  </a:lnTo>
                  <a:lnTo>
                    <a:pt x="144289" y="72241"/>
                  </a:lnTo>
                  <a:lnTo>
                    <a:pt x="58421" y="36313"/>
                  </a:lnTo>
                  <a:lnTo>
                    <a:pt x="51415" y="17450"/>
                  </a:lnTo>
                  <a:cubicBezTo>
                    <a:pt x="48290" y="8972"/>
                    <a:pt x="38877" y="4624"/>
                    <a:pt x="30398" y="7750"/>
                  </a:cubicBezTo>
                  <a:cubicBezTo>
                    <a:pt x="21919" y="10875"/>
                    <a:pt x="17571" y="20289"/>
                    <a:pt x="20697" y="28768"/>
                  </a:cubicBezTo>
                  <a:lnTo>
                    <a:pt x="24200" y="38199"/>
                  </a:lnTo>
                  <a:lnTo>
                    <a:pt x="17823" y="40265"/>
                  </a:lnTo>
                  <a:cubicBezTo>
                    <a:pt x="9236" y="43220"/>
                    <a:pt x="4682" y="52579"/>
                    <a:pt x="7637" y="61157"/>
                  </a:cubicBezTo>
                  <a:cubicBezTo>
                    <a:pt x="9892" y="67714"/>
                    <a:pt x="16017" y="72142"/>
                    <a:pt x="22942" y="72241"/>
                  </a:cubicBezTo>
                  <a:cubicBezTo>
                    <a:pt x="24685" y="72241"/>
                    <a:pt x="26410" y="71962"/>
                    <a:pt x="28062" y="71432"/>
                  </a:cubicBezTo>
                  <a:lnTo>
                    <a:pt x="44499" y="66043"/>
                  </a:lnTo>
                  <a:lnTo>
                    <a:pt x="98391" y="88678"/>
                  </a:lnTo>
                  <a:lnTo>
                    <a:pt x="70457" y="100983"/>
                  </a:lnTo>
                  <a:lnTo>
                    <a:pt x="56715" y="94067"/>
                  </a:lnTo>
                  <a:cubicBezTo>
                    <a:pt x="48478" y="90250"/>
                    <a:pt x="38706" y="93842"/>
                    <a:pt x="34889" y="102079"/>
                  </a:cubicBezTo>
                  <a:cubicBezTo>
                    <a:pt x="31251" y="109956"/>
                    <a:pt x="34350" y="119306"/>
                    <a:pt x="41984" y="123438"/>
                  </a:cubicBezTo>
                  <a:lnTo>
                    <a:pt x="49799" y="127301"/>
                  </a:lnTo>
                  <a:lnTo>
                    <a:pt x="46745" y="136283"/>
                  </a:lnTo>
                  <a:cubicBezTo>
                    <a:pt x="43969" y="144887"/>
                    <a:pt x="48667" y="154121"/>
                    <a:pt x="57254" y="156941"/>
                  </a:cubicBezTo>
                  <a:cubicBezTo>
                    <a:pt x="58906" y="157471"/>
                    <a:pt x="60631" y="157749"/>
                    <a:pt x="62374" y="157749"/>
                  </a:cubicBezTo>
                  <a:cubicBezTo>
                    <a:pt x="69424" y="157732"/>
                    <a:pt x="75676" y="153214"/>
                    <a:pt x="77912" y="146522"/>
                  </a:cubicBezTo>
                  <a:lnTo>
                    <a:pt x="82942" y="131163"/>
                  </a:lnTo>
                  <a:lnTo>
                    <a:pt x="144379" y="105295"/>
                  </a:lnTo>
                  <a:lnTo>
                    <a:pt x="205726" y="131163"/>
                  </a:lnTo>
                  <a:lnTo>
                    <a:pt x="210846" y="146522"/>
                  </a:lnTo>
                  <a:cubicBezTo>
                    <a:pt x="213038" y="153249"/>
                    <a:pt x="219316" y="157785"/>
                    <a:pt x="226385" y="157749"/>
                  </a:cubicBezTo>
                  <a:cubicBezTo>
                    <a:pt x="228127" y="157740"/>
                    <a:pt x="229852" y="157471"/>
                    <a:pt x="231505" y="156941"/>
                  </a:cubicBezTo>
                  <a:cubicBezTo>
                    <a:pt x="240083" y="154139"/>
                    <a:pt x="244771" y="144905"/>
                    <a:pt x="241969" y="136328"/>
                  </a:cubicBezTo>
                  <a:cubicBezTo>
                    <a:pt x="241951" y="136283"/>
                    <a:pt x="241942" y="136238"/>
                    <a:pt x="241924" y="136193"/>
                  </a:cubicBezTo>
                  <a:lnTo>
                    <a:pt x="238960" y="127211"/>
                  </a:lnTo>
                  <a:lnTo>
                    <a:pt x="246774" y="123348"/>
                  </a:lnTo>
                  <a:cubicBezTo>
                    <a:pt x="254885" y="119333"/>
                    <a:pt x="258199" y="109498"/>
                    <a:pt x="254184" y="101387"/>
                  </a:cubicBezTo>
                  <a:cubicBezTo>
                    <a:pt x="250169" y="93277"/>
                    <a:pt x="240334" y="89962"/>
                    <a:pt x="232223" y="93977"/>
                  </a:cubicBezTo>
                  <a:lnTo>
                    <a:pt x="218211" y="100893"/>
                  </a:lnTo>
                  <a:lnTo>
                    <a:pt x="190367" y="89037"/>
                  </a:lnTo>
                  <a:lnTo>
                    <a:pt x="244259" y="66133"/>
                  </a:lnTo>
                  <a:lnTo>
                    <a:pt x="268061" y="72151"/>
                  </a:lnTo>
                  <a:cubicBezTo>
                    <a:pt x="269373" y="72276"/>
                    <a:pt x="270702" y="72276"/>
                    <a:pt x="272014" y="72151"/>
                  </a:cubicBezTo>
                  <a:cubicBezTo>
                    <a:pt x="281041" y="72232"/>
                    <a:pt x="288424" y="64984"/>
                    <a:pt x="288514" y="55957"/>
                  </a:cubicBezTo>
                  <a:cubicBezTo>
                    <a:pt x="288576" y="48331"/>
                    <a:pt x="283376" y="41675"/>
                    <a:pt x="275966" y="3990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9876F55C-8971-42E7-8461-016BB45A166B}"/>
              </a:ext>
            </a:extLst>
          </p:cNvPr>
          <p:cNvGrpSpPr/>
          <p:nvPr/>
        </p:nvGrpSpPr>
        <p:grpSpPr>
          <a:xfrm>
            <a:off x="4784715" y="6992093"/>
            <a:ext cx="322850" cy="325996"/>
            <a:chOff x="4784715" y="6992093"/>
            <a:chExt cx="322850" cy="325996"/>
          </a:xfrm>
        </p:grpSpPr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69942B81-C2D1-4876-B413-140628838977}"/>
                </a:ext>
              </a:extLst>
            </p:cNvPr>
            <p:cNvSpPr/>
            <p:nvPr/>
          </p:nvSpPr>
          <p:spPr>
            <a:xfrm>
              <a:off x="4954871" y="7182192"/>
              <a:ext cx="152694" cy="134730"/>
            </a:xfrm>
            <a:custGeom>
              <a:avLst/>
              <a:gdLst>
                <a:gd name="connsiteX0" fmla="*/ 110981 w 152694"/>
                <a:gd name="connsiteY0" fmla="*/ 6737 h 134730"/>
                <a:gd name="connsiteX1" fmla="*/ 105143 w 152694"/>
                <a:gd name="connsiteY1" fmla="*/ 6737 h 134730"/>
                <a:gd name="connsiteX2" fmla="*/ 92029 w 152694"/>
                <a:gd name="connsiteY2" fmla="*/ 19850 h 134730"/>
                <a:gd name="connsiteX3" fmla="*/ 92029 w 152694"/>
                <a:gd name="connsiteY3" fmla="*/ 83712 h 134730"/>
                <a:gd name="connsiteX4" fmla="*/ 62478 w 152694"/>
                <a:gd name="connsiteY4" fmla="*/ 50479 h 134730"/>
                <a:gd name="connsiteX5" fmla="*/ 43832 w 152694"/>
                <a:gd name="connsiteY5" fmla="*/ 49527 h 134730"/>
                <a:gd name="connsiteX6" fmla="*/ 41191 w 152694"/>
                <a:gd name="connsiteY6" fmla="*/ 52814 h 134730"/>
                <a:gd name="connsiteX7" fmla="*/ 8407 w 152694"/>
                <a:gd name="connsiteY7" fmla="*/ 111826 h 134730"/>
                <a:gd name="connsiteX8" fmla="*/ 13517 w 152694"/>
                <a:gd name="connsiteY8" fmla="*/ 129790 h 134730"/>
                <a:gd name="connsiteX9" fmla="*/ 13527 w 152694"/>
                <a:gd name="connsiteY9" fmla="*/ 129790 h 134730"/>
                <a:gd name="connsiteX10" fmla="*/ 19903 w 152694"/>
                <a:gd name="connsiteY10" fmla="*/ 131407 h 134730"/>
                <a:gd name="connsiteX11" fmla="*/ 31401 w 152694"/>
                <a:gd name="connsiteY11" fmla="*/ 124670 h 134730"/>
                <a:gd name="connsiteX12" fmla="*/ 55203 w 152694"/>
                <a:gd name="connsiteY12" fmla="*/ 81826 h 134730"/>
                <a:gd name="connsiteX13" fmla="*/ 95353 w 152694"/>
                <a:gd name="connsiteY13" fmla="*/ 126736 h 134730"/>
                <a:gd name="connsiteX14" fmla="*/ 95353 w 152694"/>
                <a:gd name="connsiteY14" fmla="*/ 126736 h 134730"/>
                <a:gd name="connsiteX15" fmla="*/ 96340 w 152694"/>
                <a:gd name="connsiteY15" fmla="*/ 127635 h 134730"/>
                <a:gd name="connsiteX16" fmla="*/ 97328 w 152694"/>
                <a:gd name="connsiteY16" fmla="*/ 128443 h 134730"/>
                <a:gd name="connsiteX17" fmla="*/ 98406 w 152694"/>
                <a:gd name="connsiteY17" fmla="*/ 129071 h 134730"/>
                <a:gd name="connsiteX18" fmla="*/ 99484 w 152694"/>
                <a:gd name="connsiteY18" fmla="*/ 129700 h 134730"/>
                <a:gd name="connsiteX19" fmla="*/ 100652 w 152694"/>
                <a:gd name="connsiteY19" fmla="*/ 129700 h 134730"/>
                <a:gd name="connsiteX20" fmla="*/ 101909 w 152694"/>
                <a:gd name="connsiteY20" fmla="*/ 129700 h 134730"/>
                <a:gd name="connsiteX21" fmla="*/ 103077 w 152694"/>
                <a:gd name="connsiteY21" fmla="*/ 129700 h 134730"/>
                <a:gd name="connsiteX22" fmla="*/ 104514 w 152694"/>
                <a:gd name="connsiteY22" fmla="*/ 129700 h 134730"/>
                <a:gd name="connsiteX23" fmla="*/ 137927 w 152694"/>
                <a:gd name="connsiteY23" fmla="*/ 129700 h 134730"/>
                <a:gd name="connsiteX24" fmla="*/ 151041 w 152694"/>
                <a:gd name="connsiteY24" fmla="*/ 116586 h 134730"/>
                <a:gd name="connsiteX25" fmla="*/ 151041 w 152694"/>
                <a:gd name="connsiteY25" fmla="*/ 45180 h 134730"/>
                <a:gd name="connsiteX26" fmla="*/ 110981 w 152694"/>
                <a:gd name="connsiteY26" fmla="*/ 6737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2694" h="134730">
                  <a:moveTo>
                    <a:pt x="110981" y="6737"/>
                  </a:moveTo>
                  <a:lnTo>
                    <a:pt x="105143" y="6737"/>
                  </a:lnTo>
                  <a:cubicBezTo>
                    <a:pt x="97903" y="6737"/>
                    <a:pt x="92029" y="12611"/>
                    <a:pt x="92029" y="19850"/>
                  </a:cubicBezTo>
                  <a:lnTo>
                    <a:pt x="92029" y="83712"/>
                  </a:lnTo>
                  <a:lnTo>
                    <a:pt x="62478" y="50479"/>
                  </a:lnTo>
                  <a:cubicBezTo>
                    <a:pt x="57592" y="45063"/>
                    <a:pt x="49239" y="44641"/>
                    <a:pt x="43832" y="49527"/>
                  </a:cubicBezTo>
                  <a:cubicBezTo>
                    <a:pt x="42781" y="50470"/>
                    <a:pt x="41891" y="51584"/>
                    <a:pt x="41191" y="52814"/>
                  </a:cubicBezTo>
                  <a:lnTo>
                    <a:pt x="8407" y="111826"/>
                  </a:lnTo>
                  <a:cubicBezTo>
                    <a:pt x="4859" y="118194"/>
                    <a:pt x="7149" y="126233"/>
                    <a:pt x="13517" y="129790"/>
                  </a:cubicBezTo>
                  <a:cubicBezTo>
                    <a:pt x="13517" y="129790"/>
                    <a:pt x="13527" y="129790"/>
                    <a:pt x="13527" y="129790"/>
                  </a:cubicBezTo>
                  <a:cubicBezTo>
                    <a:pt x="15484" y="130850"/>
                    <a:pt x="17676" y="131407"/>
                    <a:pt x="19903" y="131407"/>
                  </a:cubicBezTo>
                  <a:cubicBezTo>
                    <a:pt x="24673" y="131398"/>
                    <a:pt x="29065" y="128829"/>
                    <a:pt x="31401" y="124670"/>
                  </a:cubicBezTo>
                  <a:lnTo>
                    <a:pt x="55203" y="81826"/>
                  </a:lnTo>
                  <a:lnTo>
                    <a:pt x="95353" y="126736"/>
                  </a:lnTo>
                  <a:lnTo>
                    <a:pt x="95353" y="126736"/>
                  </a:lnTo>
                  <a:cubicBezTo>
                    <a:pt x="95640" y="127078"/>
                    <a:pt x="95972" y="127383"/>
                    <a:pt x="96340" y="127635"/>
                  </a:cubicBezTo>
                  <a:lnTo>
                    <a:pt x="97328" y="128443"/>
                  </a:lnTo>
                  <a:lnTo>
                    <a:pt x="98406" y="129071"/>
                  </a:lnTo>
                  <a:lnTo>
                    <a:pt x="99484" y="129700"/>
                  </a:lnTo>
                  <a:lnTo>
                    <a:pt x="100652" y="129700"/>
                  </a:lnTo>
                  <a:lnTo>
                    <a:pt x="101909" y="129700"/>
                  </a:lnTo>
                  <a:lnTo>
                    <a:pt x="103077" y="129700"/>
                  </a:lnTo>
                  <a:lnTo>
                    <a:pt x="104514" y="129700"/>
                  </a:lnTo>
                  <a:lnTo>
                    <a:pt x="137927" y="129700"/>
                  </a:lnTo>
                  <a:cubicBezTo>
                    <a:pt x="145167" y="129700"/>
                    <a:pt x="151041" y="123826"/>
                    <a:pt x="151041" y="116586"/>
                  </a:cubicBezTo>
                  <a:lnTo>
                    <a:pt x="151041" y="45180"/>
                  </a:lnTo>
                  <a:cubicBezTo>
                    <a:pt x="150169" y="23686"/>
                    <a:pt x="132493" y="6718"/>
                    <a:pt x="110981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ED960705-225B-49D0-A6C0-B1A1637D9850}"/>
                </a:ext>
              </a:extLst>
            </p:cNvPr>
            <p:cNvSpPr/>
            <p:nvPr/>
          </p:nvSpPr>
          <p:spPr>
            <a:xfrm>
              <a:off x="4994445" y="7136294"/>
              <a:ext cx="53892" cy="53892"/>
            </a:xfrm>
            <a:custGeom>
              <a:avLst/>
              <a:gdLst>
                <a:gd name="connsiteX0" fmla="*/ 52724 w 53892"/>
                <a:gd name="connsiteY0" fmla="*/ 29731 h 53892"/>
                <a:gd name="connsiteX1" fmla="*/ 29730 w 53892"/>
                <a:gd name="connsiteY1" fmla="*/ 52724 h 53892"/>
                <a:gd name="connsiteX2" fmla="*/ 6736 w 53892"/>
                <a:gd name="connsiteY2" fmla="*/ 29731 h 53892"/>
                <a:gd name="connsiteX3" fmla="*/ 29730 w 53892"/>
                <a:gd name="connsiteY3" fmla="*/ 6737 h 53892"/>
                <a:gd name="connsiteX4" fmla="*/ 52724 w 53892"/>
                <a:gd name="connsiteY4" fmla="*/ 29731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92" h="53892">
                  <a:moveTo>
                    <a:pt x="52724" y="29731"/>
                  </a:moveTo>
                  <a:cubicBezTo>
                    <a:pt x="52724" y="42430"/>
                    <a:pt x="42429" y="52724"/>
                    <a:pt x="29730" y="52724"/>
                  </a:cubicBezTo>
                  <a:cubicBezTo>
                    <a:pt x="17031" y="52724"/>
                    <a:pt x="6736" y="42429"/>
                    <a:pt x="6736" y="29731"/>
                  </a:cubicBezTo>
                  <a:cubicBezTo>
                    <a:pt x="6736" y="17031"/>
                    <a:pt x="17031" y="6737"/>
                    <a:pt x="29730" y="6737"/>
                  </a:cubicBezTo>
                  <a:cubicBezTo>
                    <a:pt x="42430" y="6737"/>
                    <a:pt x="52724" y="17032"/>
                    <a:pt x="52724" y="2973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6C4A82B-4AA3-4386-95C4-AA12299410B2}"/>
                </a:ext>
              </a:extLst>
            </p:cNvPr>
            <p:cNvSpPr/>
            <p:nvPr/>
          </p:nvSpPr>
          <p:spPr>
            <a:xfrm>
              <a:off x="4784715" y="7057611"/>
              <a:ext cx="179640" cy="260478"/>
            </a:xfrm>
            <a:custGeom>
              <a:avLst/>
              <a:gdLst>
                <a:gd name="connsiteX0" fmla="*/ 9197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2 h 260478"/>
                <a:gd name="connsiteX3" fmla="*/ 32964 w 179640"/>
                <a:gd name="connsiteY3" fmla="*/ 85419 h 260478"/>
                <a:gd name="connsiteX4" fmla="*/ 59191 w 179640"/>
                <a:gd name="connsiteY4" fmla="*/ 40509 h 260478"/>
                <a:gd name="connsiteX5" fmla="*/ 59191 w 179640"/>
                <a:gd name="connsiteY5" fmla="*/ 131676 h 260478"/>
                <a:gd name="connsiteX6" fmla="*/ 59191 w 179640"/>
                <a:gd name="connsiteY6" fmla="*/ 132754 h 260478"/>
                <a:gd name="connsiteX7" fmla="*/ 59191 w 179640"/>
                <a:gd name="connsiteY7" fmla="*/ 242424 h 260478"/>
                <a:gd name="connsiteX8" fmla="*/ 72305 w 179640"/>
                <a:gd name="connsiteY8" fmla="*/ 255538 h 260478"/>
                <a:gd name="connsiteX9" fmla="*/ 85419 w 179640"/>
                <a:gd name="connsiteY9" fmla="*/ 242424 h 260478"/>
                <a:gd name="connsiteX10" fmla="*/ 85419 w 179640"/>
                <a:gd name="connsiteY10" fmla="*/ 144431 h 260478"/>
                <a:gd name="connsiteX11" fmla="*/ 98532 w 179640"/>
                <a:gd name="connsiteY11" fmla="*/ 144431 h 260478"/>
                <a:gd name="connsiteX12" fmla="*/ 98532 w 179640"/>
                <a:gd name="connsiteY12" fmla="*/ 242784 h 260478"/>
                <a:gd name="connsiteX13" fmla="*/ 111646 w 179640"/>
                <a:gd name="connsiteY13" fmla="*/ 255897 h 260478"/>
                <a:gd name="connsiteX14" fmla="*/ 124760 w 179640"/>
                <a:gd name="connsiteY14" fmla="*/ 242784 h 260478"/>
                <a:gd name="connsiteX15" fmla="*/ 124760 w 179640"/>
                <a:gd name="connsiteY15" fmla="*/ 133113 h 260478"/>
                <a:gd name="connsiteX16" fmla="*/ 124760 w 179640"/>
                <a:gd name="connsiteY16" fmla="*/ 132575 h 260478"/>
                <a:gd name="connsiteX17" fmla="*/ 124760 w 179640"/>
                <a:gd name="connsiteY17" fmla="*/ 132036 h 260478"/>
                <a:gd name="connsiteX18" fmla="*/ 124760 w 179640"/>
                <a:gd name="connsiteY18" fmla="*/ 40868 h 260478"/>
                <a:gd name="connsiteX19" fmla="*/ 150988 w 179640"/>
                <a:gd name="connsiteY19" fmla="*/ 85778 h 260478"/>
                <a:gd name="connsiteX20" fmla="*/ 164101 w 179640"/>
                <a:gd name="connsiteY20" fmla="*/ 98892 h 260478"/>
                <a:gd name="connsiteX21" fmla="*/ 177215 w 179640"/>
                <a:gd name="connsiteY21" fmla="*/ 85778 h 260478"/>
                <a:gd name="connsiteX22" fmla="*/ 91976 w 179640"/>
                <a:gd name="connsiteY22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9640" h="260478">
                  <a:moveTo>
                    <a:pt x="91976" y="6737"/>
                  </a:moveTo>
                  <a:cubicBezTo>
                    <a:pt x="42575" y="6737"/>
                    <a:pt x="6737" y="39880"/>
                    <a:pt x="6737" y="85419"/>
                  </a:cubicBezTo>
                  <a:cubicBezTo>
                    <a:pt x="6737" y="92658"/>
                    <a:pt x="12611" y="98532"/>
                    <a:pt x="19850" y="98532"/>
                  </a:cubicBezTo>
                  <a:cubicBezTo>
                    <a:pt x="27090" y="98532"/>
                    <a:pt x="32964" y="92658"/>
                    <a:pt x="32964" y="85419"/>
                  </a:cubicBezTo>
                  <a:cubicBezTo>
                    <a:pt x="32461" y="66683"/>
                    <a:pt x="42620" y="49276"/>
                    <a:pt x="59191" y="40509"/>
                  </a:cubicBezTo>
                  <a:lnTo>
                    <a:pt x="59191" y="131676"/>
                  </a:lnTo>
                  <a:cubicBezTo>
                    <a:pt x="59308" y="132026"/>
                    <a:pt x="59308" y="132404"/>
                    <a:pt x="59191" y="132754"/>
                  </a:cubicBezTo>
                  <a:lnTo>
                    <a:pt x="59191" y="242424"/>
                  </a:lnTo>
                  <a:cubicBezTo>
                    <a:pt x="59191" y="249664"/>
                    <a:pt x="65065" y="255538"/>
                    <a:pt x="72305" y="255538"/>
                  </a:cubicBezTo>
                  <a:cubicBezTo>
                    <a:pt x="79545" y="255538"/>
                    <a:pt x="85419" y="249664"/>
                    <a:pt x="85419" y="242424"/>
                  </a:cubicBezTo>
                  <a:lnTo>
                    <a:pt x="85419" y="144431"/>
                  </a:lnTo>
                  <a:lnTo>
                    <a:pt x="98532" y="144431"/>
                  </a:lnTo>
                  <a:lnTo>
                    <a:pt x="98532" y="242784"/>
                  </a:lnTo>
                  <a:cubicBezTo>
                    <a:pt x="98532" y="250023"/>
                    <a:pt x="104407" y="255897"/>
                    <a:pt x="111646" y="255897"/>
                  </a:cubicBezTo>
                  <a:cubicBezTo>
                    <a:pt x="118886" y="255897"/>
                    <a:pt x="124760" y="250023"/>
                    <a:pt x="124760" y="242784"/>
                  </a:cubicBezTo>
                  <a:lnTo>
                    <a:pt x="124760" y="133113"/>
                  </a:lnTo>
                  <a:cubicBezTo>
                    <a:pt x="124760" y="133113"/>
                    <a:pt x="124760" y="133113"/>
                    <a:pt x="124760" y="132575"/>
                  </a:cubicBezTo>
                  <a:cubicBezTo>
                    <a:pt x="124760" y="132036"/>
                    <a:pt x="124760" y="132575"/>
                    <a:pt x="124760" y="132036"/>
                  </a:cubicBezTo>
                  <a:lnTo>
                    <a:pt x="124760" y="40868"/>
                  </a:lnTo>
                  <a:cubicBezTo>
                    <a:pt x="141332" y="49635"/>
                    <a:pt x="151490" y="67042"/>
                    <a:pt x="150988" y="85778"/>
                  </a:cubicBezTo>
                  <a:cubicBezTo>
                    <a:pt x="150988" y="93018"/>
                    <a:pt x="156862" y="98892"/>
                    <a:pt x="164101" y="98892"/>
                  </a:cubicBezTo>
                  <a:cubicBezTo>
                    <a:pt x="171341" y="98892"/>
                    <a:pt x="177215" y="93018"/>
                    <a:pt x="177215" y="85778"/>
                  </a:cubicBezTo>
                  <a:cubicBezTo>
                    <a:pt x="177215" y="39880"/>
                    <a:pt x="141377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D74C9664-A48E-4718-A915-D2E14B89D36C}"/>
                </a:ext>
              </a:extLst>
            </p:cNvPr>
            <p:cNvSpPr/>
            <p:nvPr/>
          </p:nvSpPr>
          <p:spPr>
            <a:xfrm>
              <a:off x="4883068" y="6998600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F7428954-3654-4E79-A740-5B1CC58C3ED7}"/>
                </a:ext>
              </a:extLst>
            </p:cNvPr>
            <p:cNvSpPr/>
            <p:nvPr/>
          </p:nvSpPr>
          <p:spPr>
            <a:xfrm>
              <a:off x="5001092" y="7037894"/>
              <a:ext cx="53892" cy="26946"/>
            </a:xfrm>
            <a:custGeom>
              <a:avLst/>
              <a:gdLst>
                <a:gd name="connsiteX0" fmla="*/ 6737 w 53892"/>
                <a:gd name="connsiteY0" fmla="*/ 16664 h 26946"/>
                <a:gd name="connsiteX1" fmla="*/ 16527 w 53892"/>
                <a:gd name="connsiteY1" fmla="*/ 26454 h 26946"/>
                <a:gd name="connsiteX2" fmla="*/ 42754 w 53892"/>
                <a:gd name="connsiteY2" fmla="*/ 26454 h 26946"/>
                <a:gd name="connsiteX3" fmla="*/ 53533 w 53892"/>
                <a:gd name="connsiteY3" fmla="*/ 17562 h 26946"/>
                <a:gd name="connsiteX4" fmla="*/ 44641 w 53892"/>
                <a:gd name="connsiteY4" fmla="*/ 6784 h 26946"/>
                <a:gd name="connsiteX5" fmla="*/ 42754 w 53892"/>
                <a:gd name="connsiteY5" fmla="*/ 6784 h 26946"/>
                <a:gd name="connsiteX6" fmla="*/ 16527 w 53892"/>
                <a:gd name="connsiteY6" fmla="*/ 6784 h 26946"/>
                <a:gd name="connsiteX7" fmla="*/ 6737 w 53892"/>
                <a:gd name="connsiteY7" fmla="*/ 16574 h 26946"/>
                <a:gd name="connsiteX8" fmla="*/ 6737 w 53892"/>
                <a:gd name="connsiteY8" fmla="*/ 1666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92" h="26946">
                  <a:moveTo>
                    <a:pt x="6737" y="16664"/>
                  </a:moveTo>
                  <a:cubicBezTo>
                    <a:pt x="6737" y="22071"/>
                    <a:pt x="11120" y="26454"/>
                    <a:pt x="16527" y="26454"/>
                  </a:cubicBezTo>
                  <a:lnTo>
                    <a:pt x="42754" y="26454"/>
                  </a:lnTo>
                  <a:cubicBezTo>
                    <a:pt x="48189" y="26975"/>
                    <a:pt x="53012" y="22996"/>
                    <a:pt x="53533" y="17562"/>
                  </a:cubicBezTo>
                  <a:cubicBezTo>
                    <a:pt x="54054" y="12128"/>
                    <a:pt x="50066" y="7305"/>
                    <a:pt x="44641" y="6784"/>
                  </a:cubicBezTo>
                  <a:cubicBezTo>
                    <a:pt x="44012" y="6721"/>
                    <a:pt x="43383" y="6721"/>
                    <a:pt x="42754" y="6784"/>
                  </a:cubicBezTo>
                  <a:lnTo>
                    <a:pt x="16527" y="6784"/>
                  </a:lnTo>
                  <a:cubicBezTo>
                    <a:pt x="11120" y="6784"/>
                    <a:pt x="6737" y="11167"/>
                    <a:pt x="6737" y="16574"/>
                  </a:cubicBezTo>
                  <a:cubicBezTo>
                    <a:pt x="6737" y="16601"/>
                    <a:pt x="6737" y="16637"/>
                    <a:pt x="6737" y="166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DB78FA07-942C-46B4-BBD1-B84E91696C0A}"/>
                </a:ext>
              </a:extLst>
            </p:cNvPr>
            <p:cNvSpPr/>
            <p:nvPr/>
          </p:nvSpPr>
          <p:spPr>
            <a:xfrm>
              <a:off x="4974967" y="6992093"/>
              <a:ext cx="44910" cy="53892"/>
            </a:xfrm>
            <a:custGeom>
              <a:avLst/>
              <a:gdLst>
                <a:gd name="connsiteX0" fmla="*/ 12023 w 44910"/>
                <a:gd name="connsiteY0" fmla="*/ 51596 h 53892"/>
                <a:gd name="connsiteX1" fmla="*/ 16424 w 44910"/>
                <a:gd name="connsiteY1" fmla="*/ 52584 h 53892"/>
                <a:gd name="connsiteX2" fmla="*/ 25406 w 44910"/>
                <a:gd name="connsiteY2" fmla="*/ 47195 h 53892"/>
                <a:gd name="connsiteX3" fmla="*/ 38520 w 44910"/>
                <a:gd name="connsiteY3" fmla="*/ 20967 h 53892"/>
                <a:gd name="connsiteX4" fmla="*/ 34208 w 44910"/>
                <a:gd name="connsiteY4" fmla="*/ 7809 h 53892"/>
                <a:gd name="connsiteX5" fmla="*/ 34119 w 44910"/>
                <a:gd name="connsiteY5" fmla="*/ 7764 h 53892"/>
                <a:gd name="connsiteX6" fmla="*/ 20915 w 44910"/>
                <a:gd name="connsiteY6" fmla="*/ 12165 h 53892"/>
                <a:gd name="connsiteX7" fmla="*/ 7801 w 44910"/>
                <a:gd name="connsiteY7" fmla="*/ 38392 h 53892"/>
                <a:gd name="connsiteX8" fmla="*/ 12023 w 44910"/>
                <a:gd name="connsiteY8" fmla="*/ 51596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53892">
                  <a:moveTo>
                    <a:pt x="12023" y="51596"/>
                  </a:moveTo>
                  <a:cubicBezTo>
                    <a:pt x="13406" y="52225"/>
                    <a:pt x="14906" y="52557"/>
                    <a:pt x="16424" y="52584"/>
                  </a:cubicBezTo>
                  <a:cubicBezTo>
                    <a:pt x="20215" y="52701"/>
                    <a:pt x="23727" y="50590"/>
                    <a:pt x="25406" y="47195"/>
                  </a:cubicBezTo>
                  <a:lnTo>
                    <a:pt x="38520" y="20967"/>
                  </a:lnTo>
                  <a:cubicBezTo>
                    <a:pt x="40963" y="16144"/>
                    <a:pt x="39032" y="10252"/>
                    <a:pt x="34208" y="7809"/>
                  </a:cubicBezTo>
                  <a:cubicBezTo>
                    <a:pt x="34182" y="7791"/>
                    <a:pt x="34145" y="7782"/>
                    <a:pt x="34119" y="7764"/>
                  </a:cubicBezTo>
                  <a:cubicBezTo>
                    <a:pt x="29259" y="5357"/>
                    <a:pt x="23358" y="7324"/>
                    <a:pt x="20915" y="12165"/>
                  </a:cubicBezTo>
                  <a:lnTo>
                    <a:pt x="7801" y="38392"/>
                  </a:lnTo>
                  <a:cubicBezTo>
                    <a:pt x="5367" y="43207"/>
                    <a:pt x="7244" y="49090"/>
                    <a:pt x="12023" y="5159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2C266706-C598-4D17-96F4-7DDD127F8737}"/>
                </a:ext>
              </a:extLst>
            </p:cNvPr>
            <p:cNvSpPr/>
            <p:nvPr/>
          </p:nvSpPr>
          <p:spPr>
            <a:xfrm>
              <a:off x="4974522" y="7057448"/>
              <a:ext cx="44910" cy="53892"/>
            </a:xfrm>
            <a:custGeom>
              <a:avLst/>
              <a:gdLst>
                <a:gd name="connsiteX0" fmla="*/ 21181 w 44910"/>
                <a:gd name="connsiteY0" fmla="*/ 47319 h 53892"/>
                <a:gd name="connsiteX1" fmla="*/ 30163 w 44910"/>
                <a:gd name="connsiteY1" fmla="*/ 52708 h 53892"/>
                <a:gd name="connsiteX2" fmla="*/ 34474 w 44910"/>
                <a:gd name="connsiteY2" fmla="*/ 51720 h 53892"/>
                <a:gd name="connsiteX3" fmla="*/ 38920 w 44910"/>
                <a:gd name="connsiteY3" fmla="*/ 38607 h 53892"/>
                <a:gd name="connsiteX4" fmla="*/ 38875 w 44910"/>
                <a:gd name="connsiteY4" fmla="*/ 38517 h 53892"/>
                <a:gd name="connsiteX5" fmla="*/ 25762 w 44910"/>
                <a:gd name="connsiteY5" fmla="*/ 12289 h 53892"/>
                <a:gd name="connsiteX6" fmla="*/ 12289 w 44910"/>
                <a:gd name="connsiteY6" fmla="*/ 7798 h 53892"/>
                <a:gd name="connsiteX7" fmla="*/ 7798 w 44910"/>
                <a:gd name="connsiteY7" fmla="*/ 21271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53892">
                  <a:moveTo>
                    <a:pt x="21181" y="47319"/>
                  </a:moveTo>
                  <a:cubicBezTo>
                    <a:pt x="22914" y="50669"/>
                    <a:pt x="26391" y="52753"/>
                    <a:pt x="30163" y="52708"/>
                  </a:cubicBezTo>
                  <a:cubicBezTo>
                    <a:pt x="31654" y="52690"/>
                    <a:pt x="33127" y="52358"/>
                    <a:pt x="34474" y="51720"/>
                  </a:cubicBezTo>
                  <a:cubicBezTo>
                    <a:pt x="39325" y="49331"/>
                    <a:pt x="41310" y="43457"/>
                    <a:pt x="38920" y="38607"/>
                  </a:cubicBezTo>
                  <a:cubicBezTo>
                    <a:pt x="38903" y="38579"/>
                    <a:pt x="38893" y="38544"/>
                    <a:pt x="38875" y="38517"/>
                  </a:cubicBezTo>
                  <a:lnTo>
                    <a:pt x="25762" y="12289"/>
                  </a:lnTo>
                  <a:cubicBezTo>
                    <a:pt x="23283" y="7331"/>
                    <a:pt x="17247" y="5319"/>
                    <a:pt x="12289" y="7798"/>
                  </a:cubicBezTo>
                  <a:cubicBezTo>
                    <a:pt x="7331" y="10277"/>
                    <a:pt x="5319" y="16313"/>
                    <a:pt x="7798" y="2127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9FA58B7D-AF89-47B0-88C6-92A4EAC56874}"/>
              </a:ext>
            </a:extLst>
          </p:cNvPr>
          <p:cNvGrpSpPr/>
          <p:nvPr/>
        </p:nvGrpSpPr>
        <p:grpSpPr>
          <a:xfrm>
            <a:off x="5173981" y="6992043"/>
            <a:ext cx="320492" cy="321899"/>
            <a:chOff x="5173981" y="6992043"/>
            <a:chExt cx="320492" cy="321899"/>
          </a:xfrm>
        </p:grpSpPr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483A0BD-8276-473D-B8EE-0197C76D775E}"/>
                </a:ext>
              </a:extLst>
            </p:cNvPr>
            <p:cNvSpPr/>
            <p:nvPr/>
          </p:nvSpPr>
          <p:spPr>
            <a:xfrm>
              <a:off x="5278905" y="7044482"/>
              <a:ext cx="215568" cy="269460"/>
            </a:xfrm>
            <a:custGeom>
              <a:avLst/>
              <a:gdLst>
                <a:gd name="connsiteX0" fmla="*/ 215299 w 215568"/>
                <a:gd name="connsiteY0" fmla="*/ 91812 h 269460"/>
                <a:gd name="connsiteX1" fmla="*/ 115868 w 215568"/>
                <a:gd name="connsiteY1" fmla="*/ 8279 h 269460"/>
                <a:gd name="connsiteX2" fmla="*/ 107425 w 215568"/>
                <a:gd name="connsiteY2" fmla="*/ 8279 h 269460"/>
                <a:gd name="connsiteX3" fmla="*/ 65389 w 215568"/>
                <a:gd name="connsiteY3" fmla="*/ 43399 h 269460"/>
                <a:gd name="connsiteX4" fmla="*/ 78593 w 215568"/>
                <a:gd name="connsiteY4" fmla="*/ 92351 h 269460"/>
                <a:gd name="connsiteX5" fmla="*/ 6737 w 215568"/>
                <a:gd name="connsiteY5" fmla="*/ 192410 h 269460"/>
                <a:gd name="connsiteX6" fmla="*/ 6737 w 215568"/>
                <a:gd name="connsiteY6" fmla="*/ 262470 h 269460"/>
                <a:gd name="connsiteX7" fmla="*/ 13294 w 215568"/>
                <a:gd name="connsiteY7" fmla="*/ 269027 h 269460"/>
                <a:gd name="connsiteX8" fmla="*/ 85150 w 215568"/>
                <a:gd name="connsiteY8" fmla="*/ 269027 h 269460"/>
                <a:gd name="connsiteX9" fmla="*/ 85150 w 215568"/>
                <a:gd name="connsiteY9" fmla="*/ 190344 h 269460"/>
                <a:gd name="connsiteX10" fmla="*/ 91706 w 215568"/>
                <a:gd name="connsiteY10" fmla="*/ 183787 h 269460"/>
                <a:gd name="connsiteX11" fmla="*/ 131048 w 215568"/>
                <a:gd name="connsiteY11" fmla="*/ 183787 h 269460"/>
                <a:gd name="connsiteX12" fmla="*/ 137604 w 215568"/>
                <a:gd name="connsiteY12" fmla="*/ 190344 h 269460"/>
                <a:gd name="connsiteX13" fmla="*/ 137604 w 215568"/>
                <a:gd name="connsiteY13" fmla="*/ 269027 h 269460"/>
                <a:gd name="connsiteX14" fmla="*/ 216287 w 215568"/>
                <a:gd name="connsiteY14" fmla="*/ 269027 h 269460"/>
                <a:gd name="connsiteX15" fmla="*/ 216287 w 215568"/>
                <a:gd name="connsiteY15" fmla="*/ 94506 h 269460"/>
                <a:gd name="connsiteX16" fmla="*/ 215299 w 215568"/>
                <a:gd name="connsiteY16" fmla="*/ 91812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5568" h="269460">
                  <a:moveTo>
                    <a:pt x="215299" y="91812"/>
                  </a:moveTo>
                  <a:lnTo>
                    <a:pt x="115868" y="8279"/>
                  </a:lnTo>
                  <a:cubicBezTo>
                    <a:pt x="113425" y="6222"/>
                    <a:pt x="109868" y="6222"/>
                    <a:pt x="107425" y="8279"/>
                  </a:cubicBezTo>
                  <a:lnTo>
                    <a:pt x="65389" y="43399"/>
                  </a:lnTo>
                  <a:cubicBezTo>
                    <a:pt x="73024" y="58668"/>
                    <a:pt x="77515" y="75311"/>
                    <a:pt x="78593" y="92351"/>
                  </a:cubicBezTo>
                  <a:cubicBezTo>
                    <a:pt x="78952" y="137782"/>
                    <a:pt x="49896" y="178227"/>
                    <a:pt x="6737" y="192410"/>
                  </a:cubicBezTo>
                  <a:lnTo>
                    <a:pt x="6737" y="262470"/>
                  </a:lnTo>
                  <a:cubicBezTo>
                    <a:pt x="6737" y="266090"/>
                    <a:pt x="9674" y="269027"/>
                    <a:pt x="13294" y="269027"/>
                  </a:cubicBezTo>
                  <a:lnTo>
                    <a:pt x="85150" y="269027"/>
                  </a:lnTo>
                  <a:lnTo>
                    <a:pt x="85150" y="190344"/>
                  </a:lnTo>
                  <a:cubicBezTo>
                    <a:pt x="85150" y="186725"/>
                    <a:pt x="88087" y="183787"/>
                    <a:pt x="91706" y="183787"/>
                  </a:cubicBezTo>
                  <a:lnTo>
                    <a:pt x="131048" y="183787"/>
                  </a:lnTo>
                  <a:cubicBezTo>
                    <a:pt x="134668" y="183787"/>
                    <a:pt x="137604" y="186725"/>
                    <a:pt x="137604" y="190344"/>
                  </a:cubicBezTo>
                  <a:lnTo>
                    <a:pt x="137604" y="269027"/>
                  </a:lnTo>
                  <a:lnTo>
                    <a:pt x="216287" y="269027"/>
                  </a:lnTo>
                  <a:lnTo>
                    <a:pt x="216287" y="94506"/>
                  </a:lnTo>
                  <a:cubicBezTo>
                    <a:pt x="216332" y="93509"/>
                    <a:pt x="215982" y="92539"/>
                    <a:pt x="215299" y="9181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92C5399C-3B35-4425-9B97-528AFBAAFD26}"/>
                </a:ext>
              </a:extLst>
            </p:cNvPr>
            <p:cNvSpPr/>
            <p:nvPr/>
          </p:nvSpPr>
          <p:spPr>
            <a:xfrm>
              <a:off x="5173981" y="6992043"/>
              <a:ext cx="161676" cy="224550"/>
            </a:xfrm>
            <a:custGeom>
              <a:avLst/>
              <a:gdLst>
                <a:gd name="connsiteX0" fmla="*/ 157559 w 161676"/>
                <a:gd name="connsiteY0" fmla="*/ 144790 h 224550"/>
                <a:gd name="connsiteX1" fmla="*/ 149654 w 161676"/>
                <a:gd name="connsiteY1" fmla="*/ 113443 h 224550"/>
                <a:gd name="connsiteX2" fmla="*/ 84086 w 161676"/>
                <a:gd name="connsiteY2" fmla="*/ 7724 h 224550"/>
                <a:gd name="connsiteX3" fmla="*/ 82199 w 161676"/>
                <a:gd name="connsiteY3" fmla="*/ 6737 h 224550"/>
                <a:gd name="connsiteX4" fmla="*/ 80223 w 161676"/>
                <a:gd name="connsiteY4" fmla="*/ 7724 h 224550"/>
                <a:gd name="connsiteX5" fmla="*/ 6750 w 161676"/>
                <a:gd name="connsiteY5" fmla="*/ 144790 h 224550"/>
                <a:gd name="connsiteX6" fmla="*/ 82173 w 161676"/>
                <a:gd name="connsiteY6" fmla="*/ 223113 h 224550"/>
                <a:gd name="connsiteX7" fmla="*/ 82199 w 161676"/>
                <a:gd name="connsiteY7" fmla="*/ 223113 h 224550"/>
                <a:gd name="connsiteX8" fmla="*/ 111660 w 161676"/>
                <a:gd name="connsiteY8" fmla="*/ 216915 h 224550"/>
                <a:gd name="connsiteX9" fmla="*/ 157559 w 161676"/>
                <a:gd name="connsiteY9" fmla="*/ 144790 h 224550"/>
                <a:gd name="connsiteX10" fmla="*/ 82199 w 161676"/>
                <a:gd name="connsiteY10" fmla="*/ 203442 h 224550"/>
                <a:gd name="connsiteX11" fmla="*/ 46271 w 161676"/>
                <a:gd name="connsiteY11" fmla="*/ 166257 h 224550"/>
                <a:gd name="connsiteX12" fmla="*/ 81391 w 161676"/>
                <a:gd name="connsiteY12" fmla="*/ 98981 h 224550"/>
                <a:gd name="connsiteX13" fmla="*/ 83277 w 161676"/>
                <a:gd name="connsiteY13" fmla="*/ 98981 h 224550"/>
                <a:gd name="connsiteX14" fmla="*/ 112200 w 161676"/>
                <a:gd name="connsiteY14" fmla="*/ 145598 h 224550"/>
                <a:gd name="connsiteX15" fmla="*/ 112200 w 161676"/>
                <a:gd name="connsiteY15" fmla="*/ 145598 h 224550"/>
                <a:gd name="connsiteX16" fmla="*/ 118397 w 161676"/>
                <a:gd name="connsiteY16" fmla="*/ 166257 h 224550"/>
                <a:gd name="connsiteX17" fmla="*/ 111840 w 161676"/>
                <a:gd name="connsiteY17" fmla="*/ 187634 h 224550"/>
                <a:gd name="connsiteX18" fmla="*/ 82199 w 161676"/>
                <a:gd name="connsiteY18" fmla="*/ 203442 h 22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676" h="224550">
                  <a:moveTo>
                    <a:pt x="157559" y="144790"/>
                  </a:moveTo>
                  <a:cubicBezTo>
                    <a:pt x="156885" y="133940"/>
                    <a:pt x="154199" y="123314"/>
                    <a:pt x="149654" y="113443"/>
                  </a:cubicBezTo>
                  <a:cubicBezTo>
                    <a:pt x="132588" y="72215"/>
                    <a:pt x="93157" y="19581"/>
                    <a:pt x="84086" y="7724"/>
                  </a:cubicBezTo>
                  <a:cubicBezTo>
                    <a:pt x="83654" y="7114"/>
                    <a:pt x="82954" y="6745"/>
                    <a:pt x="82199" y="6737"/>
                  </a:cubicBezTo>
                  <a:cubicBezTo>
                    <a:pt x="81427" y="6755"/>
                    <a:pt x="80700" y="7114"/>
                    <a:pt x="80223" y="7724"/>
                  </a:cubicBezTo>
                  <a:cubicBezTo>
                    <a:pt x="68547" y="22994"/>
                    <a:pt x="6750" y="105539"/>
                    <a:pt x="6750" y="144790"/>
                  </a:cubicBezTo>
                  <a:cubicBezTo>
                    <a:pt x="5951" y="187248"/>
                    <a:pt x="39715" y="222313"/>
                    <a:pt x="82173" y="223113"/>
                  </a:cubicBezTo>
                  <a:cubicBezTo>
                    <a:pt x="82181" y="223113"/>
                    <a:pt x="82191" y="223113"/>
                    <a:pt x="82199" y="223113"/>
                  </a:cubicBezTo>
                  <a:cubicBezTo>
                    <a:pt x="92340" y="223095"/>
                    <a:pt x="102373" y="220984"/>
                    <a:pt x="111660" y="216915"/>
                  </a:cubicBezTo>
                  <a:cubicBezTo>
                    <a:pt x="139846" y="204026"/>
                    <a:pt x="157819" y="175778"/>
                    <a:pt x="157559" y="144790"/>
                  </a:cubicBezTo>
                  <a:close/>
                  <a:moveTo>
                    <a:pt x="82199" y="203442"/>
                  </a:moveTo>
                  <a:cubicBezTo>
                    <a:pt x="62026" y="203047"/>
                    <a:pt x="45975" y="186430"/>
                    <a:pt x="46271" y="166257"/>
                  </a:cubicBezTo>
                  <a:cubicBezTo>
                    <a:pt x="46271" y="147754"/>
                    <a:pt x="75822" y="106257"/>
                    <a:pt x="81391" y="98981"/>
                  </a:cubicBezTo>
                  <a:cubicBezTo>
                    <a:pt x="81912" y="98470"/>
                    <a:pt x="82756" y="98470"/>
                    <a:pt x="83277" y="98981"/>
                  </a:cubicBezTo>
                  <a:cubicBezTo>
                    <a:pt x="94280" y="113631"/>
                    <a:pt x="103954" y="129233"/>
                    <a:pt x="112200" y="145598"/>
                  </a:cubicBezTo>
                  <a:lnTo>
                    <a:pt x="112200" y="145598"/>
                  </a:lnTo>
                  <a:cubicBezTo>
                    <a:pt x="115595" y="152012"/>
                    <a:pt x="117705" y="159035"/>
                    <a:pt x="118397" y="166257"/>
                  </a:cubicBezTo>
                  <a:cubicBezTo>
                    <a:pt x="118415" y="173883"/>
                    <a:pt x="116134" y="181329"/>
                    <a:pt x="111840" y="187634"/>
                  </a:cubicBezTo>
                  <a:cubicBezTo>
                    <a:pt x="105185" y="197478"/>
                    <a:pt x="94083" y="203397"/>
                    <a:pt x="82199" y="20344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A25B988E-8C53-4DAE-AA72-7B0A85B1D830}"/>
              </a:ext>
            </a:extLst>
          </p:cNvPr>
          <p:cNvGrpSpPr/>
          <p:nvPr/>
        </p:nvGrpSpPr>
        <p:grpSpPr>
          <a:xfrm>
            <a:off x="5972226" y="6991099"/>
            <a:ext cx="280732" cy="324292"/>
            <a:chOff x="5972226" y="6991099"/>
            <a:chExt cx="280732" cy="324292"/>
          </a:xfrm>
        </p:grpSpPr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1704448-E353-45C7-9860-0D94A1E2308F}"/>
                </a:ext>
              </a:extLst>
            </p:cNvPr>
            <p:cNvSpPr/>
            <p:nvPr/>
          </p:nvSpPr>
          <p:spPr>
            <a:xfrm>
              <a:off x="5972226" y="7057611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698A9AE2-6F54-413A-9F15-DE501777AAAC}"/>
                </a:ext>
              </a:extLst>
            </p:cNvPr>
            <p:cNvSpPr/>
            <p:nvPr/>
          </p:nvSpPr>
          <p:spPr>
            <a:xfrm>
              <a:off x="5991625" y="6992039"/>
              <a:ext cx="260478" cy="323352"/>
            </a:xfrm>
            <a:custGeom>
              <a:avLst/>
              <a:gdLst>
                <a:gd name="connsiteX0" fmla="*/ 251318 w 260478"/>
                <a:gd name="connsiteY0" fmla="*/ 186649 h 323352"/>
                <a:gd name="connsiteX1" fmla="*/ 133115 w 260478"/>
                <a:gd name="connsiteY1" fmla="*/ 180542 h 323352"/>
                <a:gd name="connsiteX2" fmla="*/ 77427 w 260478"/>
                <a:gd name="connsiteY2" fmla="*/ 129973 h 323352"/>
                <a:gd name="connsiteX3" fmla="*/ 92247 w 260478"/>
                <a:gd name="connsiteY3" fmla="*/ 76710 h 323352"/>
                <a:gd name="connsiteX4" fmla="*/ 62247 w 260478"/>
                <a:gd name="connsiteY4" fmla="*/ 10602 h 323352"/>
                <a:gd name="connsiteX5" fmla="*/ 43699 w 260478"/>
                <a:gd name="connsiteY5" fmla="*/ 10557 h 323352"/>
                <a:gd name="connsiteX6" fmla="*/ 43654 w 260478"/>
                <a:gd name="connsiteY6" fmla="*/ 29105 h 323352"/>
                <a:gd name="connsiteX7" fmla="*/ 66020 w 260478"/>
                <a:gd name="connsiteY7" fmla="*/ 76710 h 323352"/>
                <a:gd name="connsiteX8" fmla="*/ 50211 w 260478"/>
                <a:gd name="connsiteY8" fmla="*/ 121620 h 323352"/>
                <a:gd name="connsiteX9" fmla="*/ 50211 w 260478"/>
                <a:gd name="connsiteY9" fmla="*/ 122069 h 323352"/>
                <a:gd name="connsiteX10" fmla="*/ 35301 w 260478"/>
                <a:gd name="connsiteY10" fmla="*/ 137428 h 323352"/>
                <a:gd name="connsiteX11" fmla="*/ 6739 w 260478"/>
                <a:gd name="connsiteY11" fmla="*/ 204074 h 323352"/>
                <a:gd name="connsiteX12" fmla="*/ 36738 w 260478"/>
                <a:gd name="connsiteY12" fmla="*/ 265152 h 323352"/>
                <a:gd name="connsiteX13" fmla="*/ 55286 w 260478"/>
                <a:gd name="connsiteY13" fmla="*/ 265197 h 323352"/>
                <a:gd name="connsiteX14" fmla="*/ 55331 w 260478"/>
                <a:gd name="connsiteY14" fmla="*/ 246649 h 323352"/>
                <a:gd name="connsiteX15" fmla="*/ 32876 w 260478"/>
                <a:gd name="connsiteY15" fmla="*/ 202817 h 323352"/>
                <a:gd name="connsiteX16" fmla="*/ 41858 w 260478"/>
                <a:gd name="connsiteY16" fmla="*/ 171470 h 323352"/>
                <a:gd name="connsiteX17" fmla="*/ 201199 w 260478"/>
                <a:gd name="connsiteY17" fmla="*/ 318056 h 323352"/>
                <a:gd name="connsiteX18" fmla="*/ 219702 w 260478"/>
                <a:gd name="connsiteY18" fmla="*/ 317248 h 323352"/>
                <a:gd name="connsiteX19" fmla="*/ 218894 w 260478"/>
                <a:gd name="connsiteY19" fmla="*/ 298745 h 323352"/>
                <a:gd name="connsiteX20" fmla="*/ 129792 w 260478"/>
                <a:gd name="connsiteY20" fmla="*/ 216739 h 323352"/>
                <a:gd name="connsiteX21" fmla="*/ 234612 w 260478"/>
                <a:gd name="connsiteY21" fmla="*/ 207129 h 323352"/>
                <a:gd name="connsiteX22" fmla="*/ 253070 w 260478"/>
                <a:gd name="connsiteY22" fmla="*/ 205107 h 323352"/>
                <a:gd name="connsiteX23" fmla="*/ 251049 w 260478"/>
                <a:gd name="connsiteY23" fmla="*/ 18664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0478" h="323352">
                  <a:moveTo>
                    <a:pt x="251318" y="186649"/>
                  </a:moveTo>
                  <a:cubicBezTo>
                    <a:pt x="216990" y="160305"/>
                    <a:pt x="169978" y="157880"/>
                    <a:pt x="133115" y="180542"/>
                  </a:cubicBezTo>
                  <a:lnTo>
                    <a:pt x="77427" y="129973"/>
                  </a:lnTo>
                  <a:cubicBezTo>
                    <a:pt x="87702" y="114156"/>
                    <a:pt x="92876" y="95563"/>
                    <a:pt x="92247" y="76710"/>
                  </a:cubicBezTo>
                  <a:cubicBezTo>
                    <a:pt x="90999" y="51668"/>
                    <a:pt x="80274" y="28036"/>
                    <a:pt x="62247" y="10602"/>
                  </a:cubicBezTo>
                  <a:cubicBezTo>
                    <a:pt x="57137" y="5464"/>
                    <a:pt x="48837" y="5447"/>
                    <a:pt x="43699" y="10557"/>
                  </a:cubicBezTo>
                  <a:cubicBezTo>
                    <a:pt x="38562" y="15668"/>
                    <a:pt x="38544" y="23967"/>
                    <a:pt x="43654" y="29105"/>
                  </a:cubicBezTo>
                  <a:cubicBezTo>
                    <a:pt x="56804" y="41617"/>
                    <a:pt x="64789" y="58602"/>
                    <a:pt x="66020" y="76710"/>
                  </a:cubicBezTo>
                  <a:cubicBezTo>
                    <a:pt x="67115" y="93210"/>
                    <a:pt x="61403" y="109440"/>
                    <a:pt x="50211" y="121620"/>
                  </a:cubicBezTo>
                  <a:lnTo>
                    <a:pt x="50211" y="122069"/>
                  </a:lnTo>
                  <a:lnTo>
                    <a:pt x="35301" y="137428"/>
                  </a:lnTo>
                  <a:cubicBezTo>
                    <a:pt x="16924" y="154700"/>
                    <a:pt x="6568" y="178853"/>
                    <a:pt x="6739" y="204074"/>
                  </a:cubicBezTo>
                  <a:cubicBezTo>
                    <a:pt x="8795" y="227455"/>
                    <a:pt x="19493" y="249227"/>
                    <a:pt x="36738" y="265152"/>
                  </a:cubicBezTo>
                  <a:cubicBezTo>
                    <a:pt x="41849" y="270290"/>
                    <a:pt x="50149" y="270308"/>
                    <a:pt x="55286" y="265197"/>
                  </a:cubicBezTo>
                  <a:cubicBezTo>
                    <a:pt x="60424" y="260086"/>
                    <a:pt x="60442" y="251787"/>
                    <a:pt x="55331" y="246649"/>
                  </a:cubicBezTo>
                  <a:cubicBezTo>
                    <a:pt x="42792" y="235233"/>
                    <a:pt x="34807" y="219667"/>
                    <a:pt x="32876" y="202817"/>
                  </a:cubicBezTo>
                  <a:cubicBezTo>
                    <a:pt x="32724" y="191715"/>
                    <a:pt x="35849" y="180811"/>
                    <a:pt x="41858" y="171470"/>
                  </a:cubicBezTo>
                  <a:lnTo>
                    <a:pt x="201199" y="318056"/>
                  </a:lnTo>
                  <a:cubicBezTo>
                    <a:pt x="206552" y="322879"/>
                    <a:pt x="214788" y="322520"/>
                    <a:pt x="219702" y="317248"/>
                  </a:cubicBezTo>
                  <a:cubicBezTo>
                    <a:pt x="224579" y="311913"/>
                    <a:pt x="224220" y="303631"/>
                    <a:pt x="218894" y="298745"/>
                  </a:cubicBezTo>
                  <a:lnTo>
                    <a:pt x="129792" y="216739"/>
                  </a:lnTo>
                  <a:cubicBezTo>
                    <a:pt x="156909" y="186749"/>
                    <a:pt x="202493" y="182572"/>
                    <a:pt x="234612" y="207129"/>
                  </a:cubicBezTo>
                  <a:cubicBezTo>
                    <a:pt x="240271" y="211664"/>
                    <a:pt x="248534" y="210766"/>
                    <a:pt x="253070" y="205107"/>
                  </a:cubicBezTo>
                  <a:cubicBezTo>
                    <a:pt x="257606" y="199449"/>
                    <a:pt x="256708" y="191185"/>
                    <a:pt x="251049" y="1866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40D00009-DC14-4FFA-ABE4-EC2813493A56}"/>
                </a:ext>
              </a:extLst>
            </p:cNvPr>
            <p:cNvSpPr/>
            <p:nvPr/>
          </p:nvSpPr>
          <p:spPr>
            <a:xfrm>
              <a:off x="6129544" y="6991099"/>
              <a:ext cx="26946" cy="71856"/>
            </a:xfrm>
            <a:custGeom>
              <a:avLst/>
              <a:gdLst>
                <a:gd name="connsiteX0" fmla="*/ 16664 w 26946"/>
                <a:gd name="connsiteY0" fmla="*/ 73249 h 71856"/>
                <a:gd name="connsiteX1" fmla="*/ 26454 w 26946"/>
                <a:gd name="connsiteY1" fmla="*/ 63459 h 71856"/>
                <a:gd name="connsiteX2" fmla="*/ 26454 w 26946"/>
                <a:gd name="connsiteY2" fmla="*/ 17561 h 71856"/>
                <a:gd name="connsiteX3" fmla="*/ 17562 w 26946"/>
                <a:gd name="connsiteY3" fmla="*/ 6782 h 71856"/>
                <a:gd name="connsiteX4" fmla="*/ 6784 w 26946"/>
                <a:gd name="connsiteY4" fmla="*/ 15675 h 71856"/>
                <a:gd name="connsiteX5" fmla="*/ 6784 w 26946"/>
                <a:gd name="connsiteY5" fmla="*/ 17561 h 71856"/>
                <a:gd name="connsiteX6" fmla="*/ 6784 w 26946"/>
                <a:gd name="connsiteY6" fmla="*/ 63459 h 71856"/>
                <a:gd name="connsiteX7" fmla="*/ 16574 w 26946"/>
                <a:gd name="connsiteY7" fmla="*/ 73249 h 71856"/>
                <a:gd name="connsiteX8" fmla="*/ 16664 w 26946"/>
                <a:gd name="connsiteY8" fmla="*/ 73249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46" h="71856">
                  <a:moveTo>
                    <a:pt x="16664" y="73249"/>
                  </a:moveTo>
                  <a:cubicBezTo>
                    <a:pt x="22071" y="73249"/>
                    <a:pt x="26454" y="68866"/>
                    <a:pt x="26454" y="63459"/>
                  </a:cubicBezTo>
                  <a:lnTo>
                    <a:pt x="26454" y="17561"/>
                  </a:lnTo>
                  <a:cubicBezTo>
                    <a:pt x="26975" y="12127"/>
                    <a:pt x="22987" y="7304"/>
                    <a:pt x="17562" y="6782"/>
                  </a:cubicBezTo>
                  <a:cubicBezTo>
                    <a:pt x="12128" y="6261"/>
                    <a:pt x="7305" y="10250"/>
                    <a:pt x="6784" y="15675"/>
                  </a:cubicBezTo>
                  <a:cubicBezTo>
                    <a:pt x="6721" y="16303"/>
                    <a:pt x="6721" y="16932"/>
                    <a:pt x="6784" y="17561"/>
                  </a:cubicBezTo>
                  <a:lnTo>
                    <a:pt x="6784" y="63459"/>
                  </a:lnTo>
                  <a:cubicBezTo>
                    <a:pt x="6784" y="68866"/>
                    <a:pt x="11167" y="73249"/>
                    <a:pt x="16574" y="73249"/>
                  </a:cubicBezTo>
                  <a:cubicBezTo>
                    <a:pt x="16601" y="73249"/>
                    <a:pt x="16637" y="73249"/>
                    <a:pt x="16664" y="7324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C1DD7696-E1CD-4893-B249-F41919593516}"/>
                </a:ext>
              </a:extLst>
            </p:cNvPr>
            <p:cNvSpPr/>
            <p:nvPr/>
          </p:nvSpPr>
          <p:spPr>
            <a:xfrm>
              <a:off x="6181102" y="7090350"/>
              <a:ext cx="71856" cy="26946"/>
            </a:xfrm>
            <a:custGeom>
              <a:avLst/>
              <a:gdLst>
                <a:gd name="connsiteX0" fmla="*/ 63459 w 71856"/>
                <a:gd name="connsiteY0" fmla="*/ 6782 h 26946"/>
                <a:gd name="connsiteX1" fmla="*/ 17561 w 71856"/>
                <a:gd name="connsiteY1" fmla="*/ 6782 h 26946"/>
                <a:gd name="connsiteX2" fmla="*/ 6782 w 71856"/>
                <a:gd name="connsiteY2" fmla="*/ 15674 h 26946"/>
                <a:gd name="connsiteX3" fmla="*/ 15674 w 71856"/>
                <a:gd name="connsiteY3" fmla="*/ 26453 h 26946"/>
                <a:gd name="connsiteX4" fmla="*/ 17561 w 71856"/>
                <a:gd name="connsiteY4" fmla="*/ 26453 h 26946"/>
                <a:gd name="connsiteX5" fmla="*/ 63459 w 71856"/>
                <a:gd name="connsiteY5" fmla="*/ 26453 h 26946"/>
                <a:gd name="connsiteX6" fmla="*/ 72351 w 71856"/>
                <a:gd name="connsiteY6" fmla="*/ 15674 h 26946"/>
                <a:gd name="connsiteX7" fmla="*/ 63459 w 71856"/>
                <a:gd name="connsiteY7" fmla="*/ 6782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26946">
                  <a:moveTo>
                    <a:pt x="63459" y="6782"/>
                  </a:moveTo>
                  <a:lnTo>
                    <a:pt x="17561" y="6782"/>
                  </a:lnTo>
                  <a:cubicBezTo>
                    <a:pt x="12127" y="6261"/>
                    <a:pt x="7304" y="10249"/>
                    <a:pt x="6782" y="15674"/>
                  </a:cubicBezTo>
                  <a:cubicBezTo>
                    <a:pt x="6261" y="21108"/>
                    <a:pt x="10250" y="25932"/>
                    <a:pt x="15674" y="26453"/>
                  </a:cubicBezTo>
                  <a:cubicBezTo>
                    <a:pt x="16303" y="26515"/>
                    <a:pt x="16932" y="26515"/>
                    <a:pt x="17561" y="26453"/>
                  </a:cubicBezTo>
                  <a:lnTo>
                    <a:pt x="63459" y="26453"/>
                  </a:lnTo>
                  <a:cubicBezTo>
                    <a:pt x="68893" y="25932"/>
                    <a:pt x="72872" y="21108"/>
                    <a:pt x="72351" y="15674"/>
                  </a:cubicBezTo>
                  <a:cubicBezTo>
                    <a:pt x="71902" y="10968"/>
                    <a:pt x="68174" y="7231"/>
                    <a:pt x="63459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8A59315-45E1-4906-A8ED-660C1E050AA7}"/>
                </a:ext>
              </a:extLst>
            </p:cNvPr>
            <p:cNvSpPr/>
            <p:nvPr/>
          </p:nvSpPr>
          <p:spPr>
            <a:xfrm>
              <a:off x="6168977" y="7017629"/>
              <a:ext cx="62874" cy="62874"/>
            </a:xfrm>
            <a:custGeom>
              <a:avLst/>
              <a:gdLst>
                <a:gd name="connsiteX0" fmla="*/ 23488 w 62874"/>
                <a:gd name="connsiteY0" fmla="*/ 56958 h 62874"/>
                <a:gd name="connsiteX1" fmla="*/ 56272 w 62874"/>
                <a:gd name="connsiteY1" fmla="*/ 24174 h 62874"/>
                <a:gd name="connsiteX2" fmla="*/ 57458 w 62874"/>
                <a:gd name="connsiteY2" fmla="*/ 10252 h 62874"/>
                <a:gd name="connsiteX3" fmla="*/ 43536 w 62874"/>
                <a:gd name="connsiteY3" fmla="*/ 9066 h 62874"/>
                <a:gd name="connsiteX4" fmla="*/ 42350 w 62874"/>
                <a:gd name="connsiteY4" fmla="*/ 10252 h 62874"/>
                <a:gd name="connsiteX5" fmla="*/ 9566 w 62874"/>
                <a:gd name="connsiteY5" fmla="*/ 43036 h 62874"/>
                <a:gd name="connsiteX6" fmla="*/ 9566 w 62874"/>
                <a:gd name="connsiteY6" fmla="*/ 56958 h 62874"/>
                <a:gd name="connsiteX7" fmla="*/ 23407 w 62874"/>
                <a:gd name="connsiteY7" fmla="*/ 57039 h 62874"/>
                <a:gd name="connsiteX8" fmla="*/ 23488 w 62874"/>
                <a:gd name="connsiteY8" fmla="*/ 56958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74" h="62874">
                  <a:moveTo>
                    <a:pt x="23488" y="56958"/>
                  </a:moveTo>
                  <a:lnTo>
                    <a:pt x="56272" y="24174"/>
                  </a:lnTo>
                  <a:cubicBezTo>
                    <a:pt x="60449" y="20662"/>
                    <a:pt x="60979" y="14429"/>
                    <a:pt x="57458" y="10252"/>
                  </a:cubicBezTo>
                  <a:cubicBezTo>
                    <a:pt x="53946" y="6075"/>
                    <a:pt x="47712" y="5545"/>
                    <a:pt x="43536" y="9066"/>
                  </a:cubicBezTo>
                  <a:cubicBezTo>
                    <a:pt x="43113" y="9426"/>
                    <a:pt x="42709" y="9821"/>
                    <a:pt x="42350" y="10252"/>
                  </a:cubicBezTo>
                  <a:lnTo>
                    <a:pt x="9566" y="43036"/>
                  </a:lnTo>
                  <a:cubicBezTo>
                    <a:pt x="5793" y="46907"/>
                    <a:pt x="5793" y="53087"/>
                    <a:pt x="9566" y="56958"/>
                  </a:cubicBezTo>
                  <a:cubicBezTo>
                    <a:pt x="13365" y="60802"/>
                    <a:pt x="19562" y="60839"/>
                    <a:pt x="23407" y="57039"/>
                  </a:cubicBezTo>
                  <a:cubicBezTo>
                    <a:pt x="23434" y="57012"/>
                    <a:pt x="23461" y="56985"/>
                    <a:pt x="23488" y="5695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B9D4F3CA-5C1B-4E4D-AAD5-550503A22A6A}"/>
              </a:ext>
            </a:extLst>
          </p:cNvPr>
          <p:cNvGrpSpPr/>
          <p:nvPr/>
        </p:nvGrpSpPr>
        <p:grpSpPr>
          <a:xfrm>
            <a:off x="6341926" y="6992043"/>
            <a:ext cx="326247" cy="323697"/>
            <a:chOff x="6341926" y="6992043"/>
            <a:chExt cx="326247" cy="323697"/>
          </a:xfrm>
        </p:grpSpPr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3216EFDE-9376-48A9-84B0-DBE7CD8FB600}"/>
                </a:ext>
              </a:extLst>
            </p:cNvPr>
            <p:cNvSpPr/>
            <p:nvPr/>
          </p:nvSpPr>
          <p:spPr>
            <a:xfrm>
              <a:off x="6341926" y="7064244"/>
              <a:ext cx="143712" cy="251496"/>
            </a:xfrm>
            <a:custGeom>
              <a:avLst/>
              <a:gdLst>
                <a:gd name="connsiteX0" fmla="*/ 132664 w 143712"/>
                <a:gd name="connsiteY0" fmla="*/ 59116 h 251496"/>
                <a:gd name="connsiteX1" fmla="*/ 73742 w 143712"/>
                <a:gd name="connsiteY1" fmla="*/ 18427 h 251496"/>
                <a:gd name="connsiteX2" fmla="*/ 72305 w 143712"/>
                <a:gd name="connsiteY2" fmla="*/ 15014 h 251496"/>
                <a:gd name="connsiteX3" fmla="*/ 59191 w 143712"/>
                <a:gd name="connsiteY3" fmla="*/ 6751 h 251496"/>
                <a:gd name="connsiteX4" fmla="*/ 21377 w 143712"/>
                <a:gd name="connsiteY4" fmla="*/ 6751 h 251496"/>
                <a:gd name="connsiteX5" fmla="*/ 6737 w 143712"/>
                <a:gd name="connsiteY5" fmla="*/ 21392 h 251496"/>
                <a:gd name="connsiteX6" fmla="*/ 6737 w 143712"/>
                <a:gd name="connsiteY6" fmla="*/ 123158 h 251496"/>
                <a:gd name="connsiteX7" fmla="*/ 6737 w 143712"/>
                <a:gd name="connsiteY7" fmla="*/ 124865 h 251496"/>
                <a:gd name="connsiteX8" fmla="*/ 6737 w 143712"/>
                <a:gd name="connsiteY8" fmla="*/ 126481 h 251496"/>
                <a:gd name="connsiteX9" fmla="*/ 6737 w 143712"/>
                <a:gd name="connsiteY9" fmla="*/ 236152 h 251496"/>
                <a:gd name="connsiteX10" fmla="*/ 19850 w 143712"/>
                <a:gd name="connsiteY10" fmla="*/ 249265 h 251496"/>
                <a:gd name="connsiteX11" fmla="*/ 32964 w 143712"/>
                <a:gd name="connsiteY11" fmla="*/ 236152 h 251496"/>
                <a:gd name="connsiteX12" fmla="*/ 32964 w 143712"/>
                <a:gd name="connsiteY12" fmla="*/ 137799 h 251496"/>
                <a:gd name="connsiteX13" fmla="*/ 46078 w 143712"/>
                <a:gd name="connsiteY13" fmla="*/ 137799 h 251496"/>
                <a:gd name="connsiteX14" fmla="*/ 46078 w 143712"/>
                <a:gd name="connsiteY14" fmla="*/ 236152 h 251496"/>
                <a:gd name="connsiteX15" fmla="*/ 59191 w 143712"/>
                <a:gd name="connsiteY15" fmla="*/ 249265 h 251496"/>
                <a:gd name="connsiteX16" fmla="*/ 72305 w 143712"/>
                <a:gd name="connsiteY16" fmla="*/ 236152 h 251496"/>
                <a:gd name="connsiteX17" fmla="*/ 72305 w 143712"/>
                <a:gd name="connsiteY17" fmla="*/ 126481 h 251496"/>
                <a:gd name="connsiteX18" fmla="*/ 72305 w 143712"/>
                <a:gd name="connsiteY18" fmla="*/ 124865 h 251496"/>
                <a:gd name="connsiteX19" fmla="*/ 72305 w 143712"/>
                <a:gd name="connsiteY19" fmla="*/ 123158 h 251496"/>
                <a:gd name="connsiteX20" fmla="*/ 72305 w 143712"/>
                <a:gd name="connsiteY20" fmla="*/ 60284 h 251496"/>
                <a:gd name="connsiteX21" fmla="*/ 128802 w 143712"/>
                <a:gd name="connsiteY21" fmla="*/ 84894 h 251496"/>
                <a:gd name="connsiteX22" fmla="*/ 130688 w 143712"/>
                <a:gd name="connsiteY22" fmla="*/ 84894 h 251496"/>
                <a:gd name="connsiteX23" fmla="*/ 144251 w 143712"/>
                <a:gd name="connsiteY23" fmla="*/ 74206 h 251496"/>
                <a:gd name="connsiteX24" fmla="*/ 132664 w 143712"/>
                <a:gd name="connsiteY24" fmla="*/ 59116 h 2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3712" h="251496">
                  <a:moveTo>
                    <a:pt x="132664" y="59116"/>
                  </a:moveTo>
                  <a:cubicBezTo>
                    <a:pt x="107335" y="56592"/>
                    <a:pt x="85077" y="41224"/>
                    <a:pt x="73742" y="18427"/>
                  </a:cubicBezTo>
                  <a:lnTo>
                    <a:pt x="72305" y="15014"/>
                  </a:lnTo>
                  <a:cubicBezTo>
                    <a:pt x="70096" y="9787"/>
                    <a:pt x="64859" y="6490"/>
                    <a:pt x="59191" y="6751"/>
                  </a:cubicBezTo>
                  <a:lnTo>
                    <a:pt x="21377" y="6751"/>
                  </a:lnTo>
                  <a:cubicBezTo>
                    <a:pt x="13293" y="6751"/>
                    <a:pt x="6737" y="13308"/>
                    <a:pt x="6737" y="21392"/>
                  </a:cubicBezTo>
                  <a:lnTo>
                    <a:pt x="6737" y="123158"/>
                  </a:lnTo>
                  <a:cubicBezTo>
                    <a:pt x="6737" y="123697"/>
                    <a:pt x="6737" y="124236"/>
                    <a:pt x="6737" y="124865"/>
                  </a:cubicBezTo>
                  <a:cubicBezTo>
                    <a:pt x="6737" y="125493"/>
                    <a:pt x="6737" y="125942"/>
                    <a:pt x="6737" y="126481"/>
                  </a:cubicBezTo>
                  <a:lnTo>
                    <a:pt x="6737" y="236152"/>
                  </a:lnTo>
                  <a:cubicBezTo>
                    <a:pt x="6737" y="243391"/>
                    <a:pt x="12611" y="249265"/>
                    <a:pt x="19850" y="249265"/>
                  </a:cubicBezTo>
                  <a:cubicBezTo>
                    <a:pt x="27090" y="249265"/>
                    <a:pt x="32964" y="243391"/>
                    <a:pt x="32964" y="236152"/>
                  </a:cubicBezTo>
                  <a:lnTo>
                    <a:pt x="32964" y="137799"/>
                  </a:lnTo>
                  <a:lnTo>
                    <a:pt x="46078" y="137799"/>
                  </a:lnTo>
                  <a:lnTo>
                    <a:pt x="46078" y="236152"/>
                  </a:lnTo>
                  <a:cubicBezTo>
                    <a:pt x="46078" y="243391"/>
                    <a:pt x="51952" y="249265"/>
                    <a:pt x="59191" y="249265"/>
                  </a:cubicBezTo>
                  <a:cubicBezTo>
                    <a:pt x="66431" y="249265"/>
                    <a:pt x="72305" y="243391"/>
                    <a:pt x="72305" y="236152"/>
                  </a:cubicBezTo>
                  <a:lnTo>
                    <a:pt x="72305" y="126481"/>
                  </a:lnTo>
                  <a:cubicBezTo>
                    <a:pt x="72305" y="125942"/>
                    <a:pt x="72305" y="125403"/>
                    <a:pt x="72305" y="124865"/>
                  </a:cubicBezTo>
                  <a:cubicBezTo>
                    <a:pt x="72305" y="124326"/>
                    <a:pt x="72305" y="123697"/>
                    <a:pt x="72305" y="123158"/>
                  </a:cubicBezTo>
                  <a:lnTo>
                    <a:pt x="72305" y="60284"/>
                  </a:lnTo>
                  <a:cubicBezTo>
                    <a:pt x="88464" y="73613"/>
                    <a:pt x="108036" y="82146"/>
                    <a:pt x="128802" y="84894"/>
                  </a:cubicBezTo>
                  <a:lnTo>
                    <a:pt x="130688" y="84894"/>
                  </a:lnTo>
                  <a:cubicBezTo>
                    <a:pt x="137290" y="85353"/>
                    <a:pt x="143155" y="80727"/>
                    <a:pt x="144251" y="74206"/>
                  </a:cubicBezTo>
                  <a:cubicBezTo>
                    <a:pt x="145059" y="66885"/>
                    <a:pt x="139949" y="60230"/>
                    <a:pt x="132664" y="5911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74235239-A52E-4A25-A943-09CDD8B43A32}"/>
                </a:ext>
              </a:extLst>
            </p:cNvPr>
            <p:cNvSpPr/>
            <p:nvPr/>
          </p:nvSpPr>
          <p:spPr>
            <a:xfrm>
              <a:off x="6348483" y="6998600"/>
              <a:ext cx="62874" cy="62874"/>
            </a:xfrm>
            <a:custGeom>
              <a:avLst/>
              <a:gdLst>
                <a:gd name="connsiteX0" fmla="*/ 59192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2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2" y="32964"/>
                  </a:moveTo>
                  <a:cubicBezTo>
                    <a:pt x="59192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2" y="18479"/>
                    <a:pt x="5919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BE555EF2-4742-4CBA-83F4-6AEEE0C8A84F}"/>
                </a:ext>
              </a:extLst>
            </p:cNvPr>
            <p:cNvSpPr/>
            <p:nvPr/>
          </p:nvSpPr>
          <p:spPr>
            <a:xfrm>
              <a:off x="6538632" y="7005157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A589246D-04C6-4BFA-8E84-BEDAB4E328A2}"/>
                </a:ext>
              </a:extLst>
            </p:cNvPr>
            <p:cNvSpPr/>
            <p:nvPr/>
          </p:nvSpPr>
          <p:spPr>
            <a:xfrm>
              <a:off x="6479551" y="6992043"/>
              <a:ext cx="188622" cy="323352"/>
            </a:xfrm>
            <a:custGeom>
              <a:avLst/>
              <a:gdLst>
                <a:gd name="connsiteX0" fmla="*/ 170728 w 188622"/>
                <a:gd name="connsiteY0" fmla="*/ 6737 h 323352"/>
                <a:gd name="connsiteX1" fmla="*/ 157614 w 188622"/>
                <a:gd name="connsiteY1" fmla="*/ 19850 h 323352"/>
                <a:gd name="connsiteX2" fmla="*/ 92045 w 188622"/>
                <a:gd name="connsiteY2" fmla="*/ 85419 h 323352"/>
                <a:gd name="connsiteX3" fmla="*/ 33033 w 188622"/>
                <a:gd name="connsiteY3" fmla="*/ 19850 h 323352"/>
                <a:gd name="connsiteX4" fmla="*/ 19919 w 188622"/>
                <a:gd name="connsiteY4" fmla="*/ 6737 h 323352"/>
                <a:gd name="connsiteX5" fmla="*/ 6806 w 188622"/>
                <a:gd name="connsiteY5" fmla="*/ 19850 h 323352"/>
                <a:gd name="connsiteX6" fmla="*/ 59261 w 188622"/>
                <a:gd name="connsiteY6" fmla="*/ 105090 h 323352"/>
                <a:gd name="connsiteX7" fmla="*/ 59261 w 188622"/>
                <a:gd name="connsiteY7" fmla="*/ 195718 h 323352"/>
                <a:gd name="connsiteX8" fmla="*/ 59261 w 188622"/>
                <a:gd name="connsiteY8" fmla="*/ 197245 h 323352"/>
                <a:gd name="connsiteX9" fmla="*/ 59261 w 188622"/>
                <a:gd name="connsiteY9" fmla="*/ 198682 h 323352"/>
                <a:gd name="connsiteX10" fmla="*/ 59261 w 188622"/>
                <a:gd name="connsiteY10" fmla="*/ 308352 h 323352"/>
                <a:gd name="connsiteX11" fmla="*/ 72374 w 188622"/>
                <a:gd name="connsiteY11" fmla="*/ 321466 h 323352"/>
                <a:gd name="connsiteX12" fmla="*/ 85488 w 188622"/>
                <a:gd name="connsiteY12" fmla="*/ 308352 h 323352"/>
                <a:gd name="connsiteX13" fmla="*/ 85488 w 188622"/>
                <a:gd name="connsiteY13" fmla="*/ 209999 h 323352"/>
                <a:gd name="connsiteX14" fmla="*/ 98602 w 188622"/>
                <a:gd name="connsiteY14" fmla="*/ 209999 h 323352"/>
                <a:gd name="connsiteX15" fmla="*/ 98602 w 188622"/>
                <a:gd name="connsiteY15" fmla="*/ 308352 h 323352"/>
                <a:gd name="connsiteX16" fmla="*/ 111716 w 188622"/>
                <a:gd name="connsiteY16" fmla="*/ 321466 h 323352"/>
                <a:gd name="connsiteX17" fmla="*/ 124829 w 188622"/>
                <a:gd name="connsiteY17" fmla="*/ 308352 h 323352"/>
                <a:gd name="connsiteX18" fmla="*/ 124829 w 188622"/>
                <a:gd name="connsiteY18" fmla="*/ 198682 h 323352"/>
                <a:gd name="connsiteX19" fmla="*/ 124829 w 188622"/>
                <a:gd name="connsiteY19" fmla="*/ 197245 h 323352"/>
                <a:gd name="connsiteX20" fmla="*/ 124829 w 188622"/>
                <a:gd name="connsiteY20" fmla="*/ 195718 h 323352"/>
                <a:gd name="connsiteX21" fmla="*/ 124829 w 188622"/>
                <a:gd name="connsiteY21" fmla="*/ 105269 h 323352"/>
                <a:gd name="connsiteX22" fmla="*/ 183841 w 188622"/>
                <a:gd name="connsiteY22" fmla="*/ 19850 h 323352"/>
                <a:gd name="connsiteX23" fmla="*/ 170728 w 188622"/>
                <a:gd name="connsiteY23" fmla="*/ 6737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8622" h="323352">
                  <a:moveTo>
                    <a:pt x="170728" y="6737"/>
                  </a:moveTo>
                  <a:cubicBezTo>
                    <a:pt x="163488" y="6737"/>
                    <a:pt x="157614" y="12611"/>
                    <a:pt x="157614" y="19850"/>
                  </a:cubicBezTo>
                  <a:cubicBezTo>
                    <a:pt x="157128" y="55859"/>
                    <a:pt x="128054" y="84934"/>
                    <a:pt x="92045" y="85419"/>
                  </a:cubicBezTo>
                  <a:cubicBezTo>
                    <a:pt x="58363" y="85419"/>
                    <a:pt x="33033" y="57215"/>
                    <a:pt x="33033" y="19850"/>
                  </a:cubicBezTo>
                  <a:cubicBezTo>
                    <a:pt x="33033" y="12611"/>
                    <a:pt x="27159" y="6737"/>
                    <a:pt x="19919" y="6737"/>
                  </a:cubicBezTo>
                  <a:cubicBezTo>
                    <a:pt x="12680" y="6737"/>
                    <a:pt x="6806" y="12611"/>
                    <a:pt x="6806" y="19850"/>
                  </a:cubicBezTo>
                  <a:cubicBezTo>
                    <a:pt x="5378" y="56272"/>
                    <a:pt x="26099" y="89955"/>
                    <a:pt x="59261" y="105090"/>
                  </a:cubicBezTo>
                  <a:lnTo>
                    <a:pt x="59261" y="195718"/>
                  </a:lnTo>
                  <a:cubicBezTo>
                    <a:pt x="59261" y="196257"/>
                    <a:pt x="59261" y="196706"/>
                    <a:pt x="59261" y="197245"/>
                  </a:cubicBezTo>
                  <a:cubicBezTo>
                    <a:pt x="59261" y="197783"/>
                    <a:pt x="59261" y="198143"/>
                    <a:pt x="59261" y="198682"/>
                  </a:cubicBezTo>
                  <a:lnTo>
                    <a:pt x="59261" y="308352"/>
                  </a:lnTo>
                  <a:cubicBezTo>
                    <a:pt x="59261" y="315592"/>
                    <a:pt x="65135" y="321466"/>
                    <a:pt x="72374" y="321466"/>
                  </a:cubicBezTo>
                  <a:cubicBezTo>
                    <a:pt x="79614" y="321466"/>
                    <a:pt x="85488" y="315592"/>
                    <a:pt x="85488" y="308352"/>
                  </a:cubicBezTo>
                  <a:lnTo>
                    <a:pt x="85488" y="209999"/>
                  </a:lnTo>
                  <a:lnTo>
                    <a:pt x="98602" y="209999"/>
                  </a:lnTo>
                  <a:lnTo>
                    <a:pt x="98602" y="308352"/>
                  </a:lnTo>
                  <a:cubicBezTo>
                    <a:pt x="98602" y="315592"/>
                    <a:pt x="104476" y="321466"/>
                    <a:pt x="111716" y="321466"/>
                  </a:cubicBezTo>
                  <a:cubicBezTo>
                    <a:pt x="118955" y="321466"/>
                    <a:pt x="124829" y="315592"/>
                    <a:pt x="124829" y="308352"/>
                  </a:cubicBezTo>
                  <a:lnTo>
                    <a:pt x="124829" y="198682"/>
                  </a:lnTo>
                  <a:cubicBezTo>
                    <a:pt x="124874" y="198206"/>
                    <a:pt x="124874" y="197721"/>
                    <a:pt x="124829" y="197245"/>
                  </a:cubicBezTo>
                  <a:cubicBezTo>
                    <a:pt x="124829" y="196706"/>
                    <a:pt x="124829" y="196257"/>
                    <a:pt x="124829" y="195718"/>
                  </a:cubicBezTo>
                  <a:lnTo>
                    <a:pt x="124829" y="105269"/>
                  </a:lnTo>
                  <a:cubicBezTo>
                    <a:pt x="159985" y="91374"/>
                    <a:pt x="183284" y="57646"/>
                    <a:pt x="183841" y="19850"/>
                  </a:cubicBezTo>
                  <a:cubicBezTo>
                    <a:pt x="183796" y="12629"/>
                    <a:pt x="177949" y="6781"/>
                    <a:pt x="170728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0CC89046-D26B-44D2-A1B0-B5E535D371DB}"/>
              </a:ext>
            </a:extLst>
          </p:cNvPr>
          <p:cNvGrpSpPr/>
          <p:nvPr/>
        </p:nvGrpSpPr>
        <p:grpSpPr>
          <a:xfrm>
            <a:off x="6732058" y="6992043"/>
            <a:ext cx="323039" cy="326046"/>
            <a:chOff x="6732058" y="6992043"/>
            <a:chExt cx="323039" cy="326046"/>
          </a:xfrm>
        </p:grpSpPr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FDF8E0D8-01DA-4BD4-A93B-32AA3034E97E}"/>
                </a:ext>
              </a:extLst>
            </p:cNvPr>
            <p:cNvSpPr/>
            <p:nvPr/>
          </p:nvSpPr>
          <p:spPr>
            <a:xfrm>
              <a:off x="6875457" y="7057611"/>
              <a:ext cx="179640" cy="260478"/>
            </a:xfrm>
            <a:custGeom>
              <a:avLst/>
              <a:gdLst>
                <a:gd name="connsiteX0" fmla="*/ 9197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2 h 260478"/>
                <a:gd name="connsiteX3" fmla="*/ 32964 w 179640"/>
                <a:gd name="connsiteY3" fmla="*/ 85419 h 260478"/>
                <a:gd name="connsiteX4" fmla="*/ 61257 w 179640"/>
                <a:gd name="connsiteY4" fmla="*/ 40509 h 260478"/>
                <a:gd name="connsiteX5" fmla="*/ 39611 w 179640"/>
                <a:gd name="connsiteY5" fmla="*/ 163293 h 260478"/>
                <a:gd name="connsiteX6" fmla="*/ 45000 w 179640"/>
                <a:gd name="connsiteY6" fmla="*/ 170838 h 260478"/>
                <a:gd name="connsiteX7" fmla="*/ 46078 w 179640"/>
                <a:gd name="connsiteY7" fmla="*/ 170928 h 260478"/>
                <a:gd name="connsiteX8" fmla="*/ 59192 w 179640"/>
                <a:gd name="connsiteY8" fmla="*/ 170928 h 260478"/>
                <a:gd name="connsiteX9" fmla="*/ 59192 w 179640"/>
                <a:gd name="connsiteY9" fmla="*/ 242784 h 260478"/>
                <a:gd name="connsiteX10" fmla="*/ 72306 w 179640"/>
                <a:gd name="connsiteY10" fmla="*/ 255897 h 260478"/>
                <a:gd name="connsiteX11" fmla="*/ 85419 w 179640"/>
                <a:gd name="connsiteY11" fmla="*/ 242784 h 260478"/>
                <a:gd name="connsiteX12" fmla="*/ 85419 w 179640"/>
                <a:gd name="connsiteY12" fmla="*/ 170928 h 260478"/>
                <a:gd name="connsiteX13" fmla="*/ 98533 w 179640"/>
                <a:gd name="connsiteY13" fmla="*/ 170928 h 260478"/>
                <a:gd name="connsiteX14" fmla="*/ 98533 w 179640"/>
                <a:gd name="connsiteY14" fmla="*/ 242784 h 260478"/>
                <a:gd name="connsiteX15" fmla="*/ 111647 w 179640"/>
                <a:gd name="connsiteY15" fmla="*/ 255897 h 260478"/>
                <a:gd name="connsiteX16" fmla="*/ 124760 w 179640"/>
                <a:gd name="connsiteY16" fmla="*/ 242784 h 260478"/>
                <a:gd name="connsiteX17" fmla="*/ 124760 w 179640"/>
                <a:gd name="connsiteY17" fmla="*/ 170928 h 260478"/>
                <a:gd name="connsiteX18" fmla="*/ 137874 w 179640"/>
                <a:gd name="connsiteY18" fmla="*/ 170928 h 260478"/>
                <a:gd name="connsiteX19" fmla="*/ 144431 w 179640"/>
                <a:gd name="connsiteY19" fmla="*/ 164371 h 260478"/>
                <a:gd name="connsiteX20" fmla="*/ 144341 w 179640"/>
                <a:gd name="connsiteY20" fmla="*/ 163293 h 260478"/>
                <a:gd name="connsiteX21" fmla="*/ 123233 w 179640"/>
                <a:gd name="connsiteY21" fmla="*/ 40868 h 260478"/>
                <a:gd name="connsiteX22" fmla="*/ 150988 w 179640"/>
                <a:gd name="connsiteY22" fmla="*/ 85778 h 260478"/>
                <a:gd name="connsiteX23" fmla="*/ 164101 w 179640"/>
                <a:gd name="connsiteY23" fmla="*/ 98892 h 260478"/>
                <a:gd name="connsiteX24" fmla="*/ 177215 w 179640"/>
                <a:gd name="connsiteY24" fmla="*/ 85778 h 260478"/>
                <a:gd name="connsiteX25" fmla="*/ 91976 w 179640"/>
                <a:gd name="connsiteY25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9640" h="260478">
                  <a:moveTo>
                    <a:pt x="91976" y="6737"/>
                  </a:move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2"/>
                    <a:pt x="19850" y="98532"/>
                  </a:cubicBezTo>
                  <a:cubicBezTo>
                    <a:pt x="27090" y="98532"/>
                    <a:pt x="32964" y="92658"/>
                    <a:pt x="32964" y="85419"/>
                  </a:cubicBezTo>
                  <a:cubicBezTo>
                    <a:pt x="33108" y="66296"/>
                    <a:pt x="44066" y="48898"/>
                    <a:pt x="61257" y="40509"/>
                  </a:cubicBezTo>
                  <a:lnTo>
                    <a:pt x="39611" y="163293"/>
                  </a:lnTo>
                  <a:cubicBezTo>
                    <a:pt x="39018" y="166868"/>
                    <a:pt x="41425" y="170245"/>
                    <a:pt x="45000" y="170838"/>
                  </a:cubicBezTo>
                  <a:cubicBezTo>
                    <a:pt x="45360" y="170900"/>
                    <a:pt x="45719" y="170928"/>
                    <a:pt x="46078" y="170928"/>
                  </a:cubicBezTo>
                  <a:lnTo>
                    <a:pt x="59192" y="170928"/>
                  </a:lnTo>
                  <a:lnTo>
                    <a:pt x="59192" y="242784"/>
                  </a:lnTo>
                  <a:cubicBezTo>
                    <a:pt x="59192" y="250023"/>
                    <a:pt x="65066" y="255897"/>
                    <a:pt x="72306" y="255897"/>
                  </a:cubicBezTo>
                  <a:cubicBezTo>
                    <a:pt x="79545" y="255897"/>
                    <a:pt x="85419" y="250023"/>
                    <a:pt x="85419" y="242784"/>
                  </a:cubicBezTo>
                  <a:lnTo>
                    <a:pt x="85419" y="170928"/>
                  </a:lnTo>
                  <a:lnTo>
                    <a:pt x="98533" y="170928"/>
                  </a:lnTo>
                  <a:lnTo>
                    <a:pt x="98533" y="242784"/>
                  </a:lnTo>
                  <a:cubicBezTo>
                    <a:pt x="98533" y="250023"/>
                    <a:pt x="104407" y="255897"/>
                    <a:pt x="111647" y="255897"/>
                  </a:cubicBezTo>
                  <a:cubicBezTo>
                    <a:pt x="118886" y="255897"/>
                    <a:pt x="124760" y="250023"/>
                    <a:pt x="124760" y="242784"/>
                  </a:cubicBezTo>
                  <a:lnTo>
                    <a:pt x="124760" y="170928"/>
                  </a:lnTo>
                  <a:lnTo>
                    <a:pt x="137874" y="170928"/>
                  </a:lnTo>
                  <a:cubicBezTo>
                    <a:pt x="141494" y="170928"/>
                    <a:pt x="144431" y="167991"/>
                    <a:pt x="144431" y="164371"/>
                  </a:cubicBezTo>
                  <a:cubicBezTo>
                    <a:pt x="144431" y="164012"/>
                    <a:pt x="144404" y="163652"/>
                    <a:pt x="144341" y="163293"/>
                  </a:cubicBezTo>
                  <a:lnTo>
                    <a:pt x="123233" y="40868"/>
                  </a:lnTo>
                  <a:cubicBezTo>
                    <a:pt x="140227" y="49392"/>
                    <a:pt x="150970" y="66763"/>
                    <a:pt x="150988" y="85778"/>
                  </a:cubicBezTo>
                  <a:cubicBezTo>
                    <a:pt x="150988" y="93018"/>
                    <a:pt x="156862" y="98892"/>
                    <a:pt x="164101" y="98892"/>
                  </a:cubicBezTo>
                  <a:cubicBezTo>
                    <a:pt x="171341" y="98892"/>
                    <a:pt x="177215" y="93018"/>
                    <a:pt x="177215" y="85778"/>
                  </a:cubicBezTo>
                  <a:cubicBezTo>
                    <a:pt x="177215" y="40599"/>
                    <a:pt x="140569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4D20CD23-D679-4E87-A5FB-870AA8910CF0}"/>
                </a:ext>
              </a:extLst>
            </p:cNvPr>
            <p:cNvSpPr/>
            <p:nvPr/>
          </p:nvSpPr>
          <p:spPr>
            <a:xfrm>
              <a:off x="6934469" y="6992043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4A9CD7A-6DFB-457C-8D51-FA5212CFAA89}"/>
                </a:ext>
              </a:extLst>
            </p:cNvPr>
            <p:cNvSpPr/>
            <p:nvPr/>
          </p:nvSpPr>
          <p:spPr>
            <a:xfrm>
              <a:off x="6803242" y="7260874"/>
              <a:ext cx="26946" cy="53892"/>
            </a:xfrm>
            <a:custGeom>
              <a:avLst/>
              <a:gdLst>
                <a:gd name="connsiteX0" fmla="*/ 16617 w 26946"/>
                <a:gd name="connsiteY0" fmla="*/ 6737 h 53892"/>
                <a:gd name="connsiteX1" fmla="*/ 6737 w 26946"/>
                <a:gd name="connsiteY1" fmla="*/ 16616 h 53892"/>
                <a:gd name="connsiteX2" fmla="*/ 6737 w 26946"/>
                <a:gd name="connsiteY2" fmla="*/ 42844 h 53892"/>
                <a:gd name="connsiteX3" fmla="*/ 17515 w 26946"/>
                <a:gd name="connsiteY3" fmla="*/ 51736 h 53892"/>
                <a:gd name="connsiteX4" fmla="*/ 26407 w 26946"/>
                <a:gd name="connsiteY4" fmla="*/ 42844 h 53892"/>
                <a:gd name="connsiteX5" fmla="*/ 26407 w 26946"/>
                <a:gd name="connsiteY5" fmla="*/ 16616 h 53892"/>
                <a:gd name="connsiteX6" fmla="*/ 16706 w 26946"/>
                <a:gd name="connsiteY6" fmla="*/ 6737 h 53892"/>
                <a:gd name="connsiteX7" fmla="*/ 16617 w 26946"/>
                <a:gd name="connsiteY7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53892">
                  <a:moveTo>
                    <a:pt x="16617" y="6737"/>
                  </a:moveTo>
                  <a:cubicBezTo>
                    <a:pt x="11164" y="6737"/>
                    <a:pt x="6737" y="11156"/>
                    <a:pt x="6737" y="16616"/>
                  </a:cubicBezTo>
                  <a:lnTo>
                    <a:pt x="6737" y="42844"/>
                  </a:lnTo>
                  <a:cubicBezTo>
                    <a:pt x="7257" y="48278"/>
                    <a:pt x="12081" y="52257"/>
                    <a:pt x="17515" y="51736"/>
                  </a:cubicBezTo>
                  <a:cubicBezTo>
                    <a:pt x="22221" y="51287"/>
                    <a:pt x="25958" y="47560"/>
                    <a:pt x="26407" y="42844"/>
                  </a:cubicBezTo>
                  <a:lnTo>
                    <a:pt x="26407" y="16616"/>
                  </a:lnTo>
                  <a:cubicBezTo>
                    <a:pt x="26452" y="11209"/>
                    <a:pt x="22114" y="6790"/>
                    <a:pt x="16706" y="6737"/>
                  </a:cubicBezTo>
                  <a:cubicBezTo>
                    <a:pt x="16680" y="6737"/>
                    <a:pt x="16644" y="6737"/>
                    <a:pt x="1661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22F1D75A-C724-4D02-B987-29C5CF49CC51}"/>
                </a:ext>
              </a:extLst>
            </p:cNvPr>
            <p:cNvSpPr/>
            <p:nvPr/>
          </p:nvSpPr>
          <p:spPr>
            <a:xfrm>
              <a:off x="6850082" y="7214749"/>
              <a:ext cx="53892" cy="26946"/>
            </a:xfrm>
            <a:custGeom>
              <a:avLst/>
              <a:gdLst>
                <a:gd name="connsiteX0" fmla="*/ 41902 w 53892"/>
                <a:gd name="connsiteY0" fmla="*/ 6784 h 26946"/>
                <a:gd name="connsiteX1" fmla="*/ 15675 w 53892"/>
                <a:gd name="connsiteY1" fmla="*/ 6784 h 26946"/>
                <a:gd name="connsiteX2" fmla="*/ 6782 w 53892"/>
                <a:gd name="connsiteY2" fmla="*/ 17562 h 26946"/>
                <a:gd name="connsiteX3" fmla="*/ 15675 w 53892"/>
                <a:gd name="connsiteY3" fmla="*/ 26454 h 26946"/>
                <a:gd name="connsiteX4" fmla="*/ 41902 w 53892"/>
                <a:gd name="connsiteY4" fmla="*/ 26454 h 26946"/>
                <a:gd name="connsiteX5" fmla="*/ 52680 w 53892"/>
                <a:gd name="connsiteY5" fmla="*/ 17562 h 26946"/>
                <a:gd name="connsiteX6" fmla="*/ 43788 w 53892"/>
                <a:gd name="connsiteY6" fmla="*/ 6784 h 26946"/>
                <a:gd name="connsiteX7" fmla="*/ 41902 w 53892"/>
                <a:gd name="connsiteY7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26946">
                  <a:moveTo>
                    <a:pt x="41902" y="6784"/>
                  </a:moveTo>
                  <a:lnTo>
                    <a:pt x="15675" y="6784"/>
                  </a:lnTo>
                  <a:cubicBezTo>
                    <a:pt x="10240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5" y="26454"/>
                  </a:cubicBezTo>
                  <a:lnTo>
                    <a:pt x="41902" y="26454"/>
                  </a:lnTo>
                  <a:cubicBezTo>
                    <a:pt x="47336" y="26975"/>
                    <a:pt x="52160" y="22996"/>
                    <a:pt x="52680" y="17562"/>
                  </a:cubicBezTo>
                  <a:cubicBezTo>
                    <a:pt x="53201" y="12128"/>
                    <a:pt x="49213" y="7305"/>
                    <a:pt x="43788" y="6784"/>
                  </a:cubicBezTo>
                  <a:cubicBezTo>
                    <a:pt x="43159" y="6721"/>
                    <a:pt x="42531" y="6721"/>
                    <a:pt x="41902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75A23938-6F5E-4D29-B8A9-86A60A079106}"/>
                </a:ext>
              </a:extLst>
            </p:cNvPr>
            <p:cNvSpPr/>
            <p:nvPr/>
          </p:nvSpPr>
          <p:spPr>
            <a:xfrm>
              <a:off x="6803331" y="7142941"/>
              <a:ext cx="26946" cy="53892"/>
            </a:xfrm>
            <a:custGeom>
              <a:avLst/>
              <a:gdLst>
                <a:gd name="connsiteX0" fmla="*/ 16527 w 26946"/>
                <a:gd name="connsiteY0" fmla="*/ 6737 h 53892"/>
                <a:gd name="connsiteX1" fmla="*/ 6737 w 26946"/>
                <a:gd name="connsiteY1" fmla="*/ 16527 h 53892"/>
                <a:gd name="connsiteX2" fmla="*/ 6737 w 26946"/>
                <a:gd name="connsiteY2" fmla="*/ 16616 h 53892"/>
                <a:gd name="connsiteX3" fmla="*/ 6737 w 26946"/>
                <a:gd name="connsiteY3" fmla="*/ 42665 h 53892"/>
                <a:gd name="connsiteX4" fmla="*/ 17515 w 26946"/>
                <a:gd name="connsiteY4" fmla="*/ 51557 h 53892"/>
                <a:gd name="connsiteX5" fmla="*/ 26407 w 26946"/>
                <a:gd name="connsiteY5" fmla="*/ 42665 h 53892"/>
                <a:gd name="connsiteX6" fmla="*/ 26407 w 26946"/>
                <a:gd name="connsiteY6" fmla="*/ 16437 h 53892"/>
                <a:gd name="connsiteX7" fmla="*/ 16527 w 26946"/>
                <a:gd name="connsiteY7" fmla="*/ 673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53892">
                  <a:moveTo>
                    <a:pt x="16527" y="6737"/>
                  </a:moveTo>
                  <a:cubicBezTo>
                    <a:pt x="11120" y="6737"/>
                    <a:pt x="6737" y="11120"/>
                    <a:pt x="6737" y="16527"/>
                  </a:cubicBezTo>
                  <a:cubicBezTo>
                    <a:pt x="6737" y="16554"/>
                    <a:pt x="6737" y="16590"/>
                    <a:pt x="6737" y="16616"/>
                  </a:cubicBezTo>
                  <a:lnTo>
                    <a:pt x="6737" y="42665"/>
                  </a:lnTo>
                  <a:cubicBezTo>
                    <a:pt x="7257" y="48098"/>
                    <a:pt x="12081" y="52077"/>
                    <a:pt x="17515" y="51557"/>
                  </a:cubicBezTo>
                  <a:cubicBezTo>
                    <a:pt x="22221" y="51108"/>
                    <a:pt x="25958" y="47380"/>
                    <a:pt x="26407" y="42665"/>
                  </a:cubicBezTo>
                  <a:lnTo>
                    <a:pt x="26407" y="16437"/>
                  </a:lnTo>
                  <a:cubicBezTo>
                    <a:pt x="26308" y="11048"/>
                    <a:pt x="21916" y="6737"/>
                    <a:pt x="1652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56D52520-E8B5-4890-8E11-3CD32139C71A}"/>
                </a:ext>
              </a:extLst>
            </p:cNvPr>
            <p:cNvSpPr/>
            <p:nvPr/>
          </p:nvSpPr>
          <p:spPr>
            <a:xfrm>
              <a:off x="6732058" y="7214976"/>
              <a:ext cx="53892" cy="26946"/>
            </a:xfrm>
            <a:custGeom>
              <a:avLst/>
              <a:gdLst>
                <a:gd name="connsiteX0" fmla="*/ 51782 w 53892"/>
                <a:gd name="connsiteY0" fmla="*/ 16527 h 26946"/>
                <a:gd name="connsiteX1" fmla="*/ 41992 w 53892"/>
                <a:gd name="connsiteY1" fmla="*/ 6737 h 26946"/>
                <a:gd name="connsiteX2" fmla="*/ 41902 w 53892"/>
                <a:gd name="connsiteY2" fmla="*/ 6737 h 26946"/>
                <a:gd name="connsiteX3" fmla="*/ 15674 w 53892"/>
                <a:gd name="connsiteY3" fmla="*/ 6737 h 26946"/>
                <a:gd name="connsiteX4" fmla="*/ 6782 w 53892"/>
                <a:gd name="connsiteY4" fmla="*/ 17514 h 26946"/>
                <a:gd name="connsiteX5" fmla="*/ 15674 w 53892"/>
                <a:gd name="connsiteY5" fmla="*/ 26407 h 26946"/>
                <a:gd name="connsiteX6" fmla="*/ 41902 w 53892"/>
                <a:gd name="connsiteY6" fmla="*/ 26407 h 26946"/>
                <a:gd name="connsiteX7" fmla="*/ 51782 w 53892"/>
                <a:gd name="connsiteY7" fmla="*/ 16527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2" h="26946">
                  <a:moveTo>
                    <a:pt x="51782" y="16527"/>
                  </a:moveTo>
                  <a:cubicBezTo>
                    <a:pt x="51782" y="11120"/>
                    <a:pt x="47399" y="6737"/>
                    <a:pt x="41992" y="6737"/>
                  </a:cubicBezTo>
                  <a:cubicBezTo>
                    <a:pt x="41965" y="6737"/>
                    <a:pt x="41929" y="6737"/>
                    <a:pt x="41902" y="6737"/>
                  </a:cubicBezTo>
                  <a:lnTo>
                    <a:pt x="15674" y="6737"/>
                  </a:lnTo>
                  <a:cubicBezTo>
                    <a:pt x="10240" y="7257"/>
                    <a:pt x="6262" y="12081"/>
                    <a:pt x="6782" y="17514"/>
                  </a:cubicBezTo>
                  <a:cubicBezTo>
                    <a:pt x="7231" y="22230"/>
                    <a:pt x="10959" y="25958"/>
                    <a:pt x="15674" y="26407"/>
                  </a:cubicBezTo>
                  <a:lnTo>
                    <a:pt x="41902" y="26407"/>
                  </a:lnTo>
                  <a:cubicBezTo>
                    <a:pt x="47354" y="26407"/>
                    <a:pt x="51782" y="21988"/>
                    <a:pt x="51782" y="1652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47F21B9C-4BDA-4D5A-9AD3-480BB3BD8419}"/>
                </a:ext>
              </a:extLst>
            </p:cNvPr>
            <p:cNvSpPr/>
            <p:nvPr/>
          </p:nvSpPr>
          <p:spPr>
            <a:xfrm>
              <a:off x="6835475" y="7247209"/>
              <a:ext cx="44910" cy="44910"/>
            </a:xfrm>
            <a:custGeom>
              <a:avLst/>
              <a:gdLst>
                <a:gd name="connsiteX0" fmla="*/ 24174 w 44910"/>
                <a:gd name="connsiteY0" fmla="*/ 10252 h 44910"/>
                <a:gd name="connsiteX1" fmla="*/ 10251 w 44910"/>
                <a:gd name="connsiteY1" fmla="*/ 9066 h 44910"/>
                <a:gd name="connsiteX2" fmla="*/ 9066 w 44910"/>
                <a:gd name="connsiteY2" fmla="*/ 22989 h 44910"/>
                <a:gd name="connsiteX3" fmla="*/ 10251 w 44910"/>
                <a:gd name="connsiteY3" fmla="*/ 24174 h 44910"/>
                <a:gd name="connsiteX4" fmla="*/ 29922 w 44910"/>
                <a:gd name="connsiteY4" fmla="*/ 43844 h 44910"/>
                <a:gd name="connsiteX5" fmla="*/ 43845 w 44910"/>
                <a:gd name="connsiteY5" fmla="*/ 42659 h 44910"/>
                <a:gd name="connsiteX6" fmla="*/ 43845 w 44910"/>
                <a:gd name="connsiteY6" fmla="*/ 2992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44910">
                  <a:moveTo>
                    <a:pt x="24174" y="10252"/>
                  </a:moveTo>
                  <a:cubicBezTo>
                    <a:pt x="20662" y="6075"/>
                    <a:pt x="14428" y="5545"/>
                    <a:pt x="10251" y="9066"/>
                  </a:cubicBezTo>
                  <a:cubicBezTo>
                    <a:pt x="6075" y="12578"/>
                    <a:pt x="5545" y="18812"/>
                    <a:pt x="9066" y="22989"/>
                  </a:cubicBezTo>
                  <a:cubicBezTo>
                    <a:pt x="9425" y="23419"/>
                    <a:pt x="9821" y="23815"/>
                    <a:pt x="10251" y="24174"/>
                  </a:cubicBezTo>
                  <a:lnTo>
                    <a:pt x="29922" y="43844"/>
                  </a:lnTo>
                  <a:cubicBezTo>
                    <a:pt x="34099" y="47356"/>
                    <a:pt x="40323" y="46827"/>
                    <a:pt x="43845" y="42659"/>
                  </a:cubicBezTo>
                  <a:cubicBezTo>
                    <a:pt x="46943" y="38976"/>
                    <a:pt x="46943" y="33605"/>
                    <a:pt x="43845" y="2992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BEAB5244-CC7E-4416-9532-F7FEC49271E8}"/>
                </a:ext>
              </a:extLst>
            </p:cNvPr>
            <p:cNvSpPr/>
            <p:nvPr/>
          </p:nvSpPr>
          <p:spPr>
            <a:xfrm>
              <a:off x="6836071" y="7162489"/>
              <a:ext cx="44910" cy="44910"/>
            </a:xfrm>
            <a:custGeom>
              <a:avLst/>
              <a:gdLst>
                <a:gd name="connsiteX0" fmla="*/ 23488 w 44910"/>
                <a:gd name="connsiteY0" fmla="*/ 43236 h 44910"/>
                <a:gd name="connsiteX1" fmla="*/ 43249 w 44910"/>
                <a:gd name="connsiteY1" fmla="*/ 23565 h 44910"/>
                <a:gd name="connsiteX2" fmla="*/ 43249 w 44910"/>
                <a:gd name="connsiteY2" fmla="*/ 9643 h 44910"/>
                <a:gd name="connsiteX3" fmla="*/ 29407 w 44910"/>
                <a:gd name="connsiteY3" fmla="*/ 9563 h 44910"/>
                <a:gd name="connsiteX4" fmla="*/ 29326 w 44910"/>
                <a:gd name="connsiteY4" fmla="*/ 9643 h 44910"/>
                <a:gd name="connsiteX5" fmla="*/ 9566 w 44910"/>
                <a:gd name="connsiteY5" fmla="*/ 29314 h 44910"/>
                <a:gd name="connsiteX6" fmla="*/ 9566 w 44910"/>
                <a:gd name="connsiteY6" fmla="*/ 43236 h 44910"/>
                <a:gd name="connsiteX7" fmla="*/ 23407 w 44910"/>
                <a:gd name="connsiteY7" fmla="*/ 43317 h 44910"/>
                <a:gd name="connsiteX8" fmla="*/ 23488 w 44910"/>
                <a:gd name="connsiteY8" fmla="*/ 43236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10" h="44910">
                  <a:moveTo>
                    <a:pt x="23488" y="43236"/>
                  </a:moveTo>
                  <a:lnTo>
                    <a:pt x="43249" y="23565"/>
                  </a:lnTo>
                  <a:cubicBezTo>
                    <a:pt x="47021" y="19694"/>
                    <a:pt x="47021" y="13515"/>
                    <a:pt x="43249" y="9643"/>
                  </a:cubicBezTo>
                  <a:cubicBezTo>
                    <a:pt x="39449" y="5799"/>
                    <a:pt x="33251" y="5763"/>
                    <a:pt x="29407" y="9563"/>
                  </a:cubicBezTo>
                  <a:cubicBezTo>
                    <a:pt x="29380" y="9590"/>
                    <a:pt x="29354" y="9617"/>
                    <a:pt x="29326" y="9643"/>
                  </a:cubicBezTo>
                  <a:lnTo>
                    <a:pt x="9566" y="29314"/>
                  </a:lnTo>
                  <a:cubicBezTo>
                    <a:pt x="5793" y="33185"/>
                    <a:pt x="5793" y="39365"/>
                    <a:pt x="9566" y="43236"/>
                  </a:cubicBezTo>
                  <a:cubicBezTo>
                    <a:pt x="13365" y="47081"/>
                    <a:pt x="19563" y="47116"/>
                    <a:pt x="23407" y="43317"/>
                  </a:cubicBezTo>
                  <a:cubicBezTo>
                    <a:pt x="23434" y="43290"/>
                    <a:pt x="23461" y="43263"/>
                    <a:pt x="23488" y="432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31FA6D1C-8B65-43F1-BCFA-1F505B0A1356}"/>
                </a:ext>
              </a:extLst>
            </p:cNvPr>
            <p:cNvSpPr/>
            <p:nvPr/>
          </p:nvSpPr>
          <p:spPr>
            <a:xfrm>
              <a:off x="6750236" y="7161880"/>
              <a:ext cx="44910" cy="44910"/>
            </a:xfrm>
            <a:custGeom>
              <a:avLst/>
              <a:gdLst>
                <a:gd name="connsiteX0" fmla="*/ 29922 w 44910"/>
                <a:gd name="connsiteY0" fmla="*/ 43844 h 44910"/>
                <a:gd name="connsiteX1" fmla="*/ 43844 w 44910"/>
                <a:gd name="connsiteY1" fmla="*/ 42659 h 44910"/>
                <a:gd name="connsiteX2" fmla="*/ 43844 w 44910"/>
                <a:gd name="connsiteY2" fmla="*/ 29922 h 44910"/>
                <a:gd name="connsiteX3" fmla="*/ 24173 w 44910"/>
                <a:gd name="connsiteY3" fmla="*/ 10252 h 44910"/>
                <a:gd name="connsiteX4" fmla="*/ 10251 w 44910"/>
                <a:gd name="connsiteY4" fmla="*/ 9066 h 44910"/>
                <a:gd name="connsiteX5" fmla="*/ 9066 w 44910"/>
                <a:gd name="connsiteY5" fmla="*/ 22989 h 44910"/>
                <a:gd name="connsiteX6" fmla="*/ 10251 w 44910"/>
                <a:gd name="connsiteY6" fmla="*/ 24174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44910">
                  <a:moveTo>
                    <a:pt x="29922" y="43844"/>
                  </a:moveTo>
                  <a:cubicBezTo>
                    <a:pt x="34099" y="47356"/>
                    <a:pt x="40323" y="46827"/>
                    <a:pt x="43844" y="42659"/>
                  </a:cubicBezTo>
                  <a:cubicBezTo>
                    <a:pt x="46943" y="38976"/>
                    <a:pt x="46943" y="33605"/>
                    <a:pt x="43844" y="29922"/>
                  </a:cubicBezTo>
                  <a:lnTo>
                    <a:pt x="24173" y="10252"/>
                  </a:lnTo>
                  <a:cubicBezTo>
                    <a:pt x="20653" y="6075"/>
                    <a:pt x="14428" y="5545"/>
                    <a:pt x="10251" y="9066"/>
                  </a:cubicBezTo>
                  <a:cubicBezTo>
                    <a:pt x="6075" y="12578"/>
                    <a:pt x="5545" y="18812"/>
                    <a:pt x="9066" y="22989"/>
                  </a:cubicBezTo>
                  <a:cubicBezTo>
                    <a:pt x="9425" y="23419"/>
                    <a:pt x="9821" y="23815"/>
                    <a:pt x="10251" y="241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E4FB08EE-A177-4DFD-8C64-407F4A7509DA}"/>
                </a:ext>
              </a:extLst>
            </p:cNvPr>
            <p:cNvSpPr/>
            <p:nvPr/>
          </p:nvSpPr>
          <p:spPr>
            <a:xfrm>
              <a:off x="6751428" y="7248401"/>
              <a:ext cx="44910" cy="44910"/>
            </a:xfrm>
            <a:custGeom>
              <a:avLst/>
              <a:gdLst>
                <a:gd name="connsiteX0" fmla="*/ 28730 w 44910"/>
                <a:gd name="connsiteY0" fmla="*/ 9060 h 44910"/>
                <a:gd name="connsiteX1" fmla="*/ 9059 w 44910"/>
                <a:gd name="connsiteY1" fmla="*/ 28731 h 44910"/>
                <a:gd name="connsiteX2" fmla="*/ 10245 w 44910"/>
                <a:gd name="connsiteY2" fmla="*/ 42653 h 44910"/>
                <a:gd name="connsiteX3" fmla="*/ 22981 w 44910"/>
                <a:gd name="connsiteY3" fmla="*/ 42653 h 44910"/>
                <a:gd name="connsiteX4" fmla="*/ 42652 w 44910"/>
                <a:gd name="connsiteY4" fmla="*/ 22982 h 44910"/>
                <a:gd name="connsiteX5" fmla="*/ 41467 w 44910"/>
                <a:gd name="connsiteY5" fmla="*/ 9060 h 44910"/>
                <a:gd name="connsiteX6" fmla="*/ 28730 w 44910"/>
                <a:gd name="connsiteY6" fmla="*/ 906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44910">
                  <a:moveTo>
                    <a:pt x="28730" y="9060"/>
                  </a:moveTo>
                  <a:lnTo>
                    <a:pt x="9059" y="28731"/>
                  </a:lnTo>
                  <a:cubicBezTo>
                    <a:pt x="5547" y="32908"/>
                    <a:pt x="6078" y="39141"/>
                    <a:pt x="10245" y="42653"/>
                  </a:cubicBezTo>
                  <a:cubicBezTo>
                    <a:pt x="13927" y="45752"/>
                    <a:pt x="19299" y="45752"/>
                    <a:pt x="22981" y="42653"/>
                  </a:cubicBezTo>
                  <a:lnTo>
                    <a:pt x="42652" y="22982"/>
                  </a:lnTo>
                  <a:cubicBezTo>
                    <a:pt x="46164" y="18806"/>
                    <a:pt x="45634" y="12572"/>
                    <a:pt x="41467" y="9060"/>
                  </a:cubicBezTo>
                  <a:cubicBezTo>
                    <a:pt x="37784" y="5962"/>
                    <a:pt x="32413" y="5962"/>
                    <a:pt x="28730" y="906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0088EFD4-B8D6-4870-BD3C-40C120B44696}"/>
              </a:ext>
            </a:extLst>
          </p:cNvPr>
          <p:cNvGrpSpPr/>
          <p:nvPr/>
        </p:nvGrpSpPr>
        <p:grpSpPr>
          <a:xfrm>
            <a:off x="5561317" y="6992312"/>
            <a:ext cx="323352" cy="327978"/>
            <a:chOff x="5561317" y="6992312"/>
            <a:chExt cx="323352" cy="327978"/>
          </a:xfrm>
        </p:grpSpPr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3A109A6F-C83A-4115-9BFB-4143D5EAAD90}"/>
                </a:ext>
              </a:extLst>
            </p:cNvPr>
            <p:cNvSpPr/>
            <p:nvPr/>
          </p:nvSpPr>
          <p:spPr>
            <a:xfrm>
              <a:off x="5561317" y="7221488"/>
              <a:ext cx="323352" cy="98802"/>
            </a:xfrm>
            <a:custGeom>
              <a:avLst/>
              <a:gdLst>
                <a:gd name="connsiteX0" fmla="*/ 280850 w 323352"/>
                <a:gd name="connsiteY0" fmla="*/ 6782 h 98802"/>
                <a:gd name="connsiteX1" fmla="*/ 51360 w 323352"/>
                <a:gd name="connsiteY1" fmla="*/ 6782 h 98802"/>
                <a:gd name="connsiteX2" fmla="*/ 6782 w 323352"/>
                <a:gd name="connsiteY2" fmla="*/ 47443 h 98802"/>
                <a:gd name="connsiteX3" fmla="*/ 47443 w 323352"/>
                <a:gd name="connsiteY3" fmla="*/ 92021 h 98802"/>
                <a:gd name="connsiteX4" fmla="*/ 51360 w 323352"/>
                <a:gd name="connsiteY4" fmla="*/ 92021 h 98802"/>
                <a:gd name="connsiteX5" fmla="*/ 280850 w 323352"/>
                <a:gd name="connsiteY5" fmla="*/ 92021 h 98802"/>
                <a:gd name="connsiteX6" fmla="*/ 321511 w 323352"/>
                <a:gd name="connsiteY6" fmla="*/ 47443 h 98802"/>
                <a:gd name="connsiteX7" fmla="*/ 280850 w 323352"/>
                <a:gd name="connsiteY7" fmla="*/ 6782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352" h="98802">
                  <a:moveTo>
                    <a:pt x="280850" y="6782"/>
                  </a:moveTo>
                  <a:lnTo>
                    <a:pt x="51360" y="6782"/>
                  </a:lnTo>
                  <a:cubicBezTo>
                    <a:pt x="27818" y="5704"/>
                    <a:pt x="7860" y="23902"/>
                    <a:pt x="6782" y="47443"/>
                  </a:cubicBezTo>
                  <a:cubicBezTo>
                    <a:pt x="5704" y="70986"/>
                    <a:pt x="23911" y="90943"/>
                    <a:pt x="47443" y="92021"/>
                  </a:cubicBezTo>
                  <a:cubicBezTo>
                    <a:pt x="48746" y="92084"/>
                    <a:pt x="50057" y="92084"/>
                    <a:pt x="51360" y="92021"/>
                  </a:cubicBezTo>
                  <a:lnTo>
                    <a:pt x="280850" y="92021"/>
                  </a:lnTo>
                  <a:cubicBezTo>
                    <a:pt x="304392" y="90943"/>
                    <a:pt x="322590" y="70986"/>
                    <a:pt x="321511" y="47443"/>
                  </a:cubicBezTo>
                  <a:cubicBezTo>
                    <a:pt x="320497" y="25420"/>
                    <a:pt x="302874" y="7797"/>
                    <a:pt x="280850" y="678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33821699-AB69-4D42-BB35-72C7FB01FF12}"/>
                </a:ext>
              </a:extLst>
            </p:cNvPr>
            <p:cNvSpPr/>
            <p:nvPr/>
          </p:nvSpPr>
          <p:spPr>
            <a:xfrm>
              <a:off x="5641958" y="7149407"/>
              <a:ext cx="170658" cy="62874"/>
            </a:xfrm>
            <a:custGeom>
              <a:avLst/>
              <a:gdLst>
                <a:gd name="connsiteX0" fmla="*/ 6737 w 170658"/>
                <a:gd name="connsiteY0" fmla="*/ 32964 h 62874"/>
                <a:gd name="connsiteX1" fmla="*/ 32964 w 170658"/>
                <a:gd name="connsiteY1" fmla="*/ 59192 h 62874"/>
                <a:gd name="connsiteX2" fmla="*/ 137874 w 170658"/>
                <a:gd name="connsiteY2" fmla="*/ 59192 h 62874"/>
                <a:gd name="connsiteX3" fmla="*/ 164101 w 170658"/>
                <a:gd name="connsiteY3" fmla="*/ 32964 h 62874"/>
                <a:gd name="connsiteX4" fmla="*/ 137874 w 170658"/>
                <a:gd name="connsiteY4" fmla="*/ 6737 h 62874"/>
                <a:gd name="connsiteX5" fmla="*/ 32964 w 170658"/>
                <a:gd name="connsiteY5" fmla="*/ 6737 h 62874"/>
                <a:gd name="connsiteX6" fmla="*/ 6737 w 170658"/>
                <a:gd name="connsiteY6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58" h="62874">
                  <a:moveTo>
                    <a:pt x="6737" y="32964"/>
                  </a:moveTo>
                  <a:cubicBezTo>
                    <a:pt x="6790" y="47425"/>
                    <a:pt x="18503" y="59147"/>
                    <a:pt x="32964" y="59192"/>
                  </a:cubicBezTo>
                  <a:lnTo>
                    <a:pt x="137874" y="59192"/>
                  </a:lnTo>
                  <a:cubicBezTo>
                    <a:pt x="152362" y="59192"/>
                    <a:pt x="164101" y="47452"/>
                    <a:pt x="164101" y="32964"/>
                  </a:cubicBezTo>
                  <a:cubicBezTo>
                    <a:pt x="164101" y="18476"/>
                    <a:pt x="152362" y="6737"/>
                    <a:pt x="137874" y="6737"/>
                  </a:cubicBezTo>
                  <a:lnTo>
                    <a:pt x="32964" y="6737"/>
                  </a:lnTo>
                  <a:cubicBezTo>
                    <a:pt x="18521" y="6836"/>
                    <a:pt x="6835" y="18521"/>
                    <a:pt x="6737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DFEF273-F7E0-4143-AC84-0939E8431801}"/>
                </a:ext>
              </a:extLst>
            </p:cNvPr>
            <p:cNvSpPr/>
            <p:nvPr/>
          </p:nvSpPr>
          <p:spPr>
            <a:xfrm>
              <a:off x="5707527" y="6992312"/>
              <a:ext cx="35928" cy="107784"/>
            </a:xfrm>
            <a:custGeom>
              <a:avLst/>
              <a:gdLst>
                <a:gd name="connsiteX0" fmla="*/ 19850 w 35928"/>
                <a:gd name="connsiteY0" fmla="*/ 104820 h 107784"/>
                <a:gd name="connsiteX1" fmla="*/ 32964 w 35928"/>
                <a:gd name="connsiteY1" fmla="*/ 91706 h 107784"/>
                <a:gd name="connsiteX2" fmla="*/ 32964 w 35928"/>
                <a:gd name="connsiteY2" fmla="*/ 19850 h 107784"/>
                <a:gd name="connsiteX3" fmla="*/ 19850 w 35928"/>
                <a:gd name="connsiteY3" fmla="*/ 6737 h 107784"/>
                <a:gd name="connsiteX4" fmla="*/ 6737 w 35928"/>
                <a:gd name="connsiteY4" fmla="*/ 19850 h 107784"/>
                <a:gd name="connsiteX5" fmla="*/ 6737 w 35928"/>
                <a:gd name="connsiteY5" fmla="*/ 91706 h 107784"/>
                <a:gd name="connsiteX6" fmla="*/ 19850 w 35928"/>
                <a:gd name="connsiteY6" fmla="*/ 104820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28" h="107784">
                  <a:moveTo>
                    <a:pt x="19850" y="104820"/>
                  </a:moveTo>
                  <a:cubicBezTo>
                    <a:pt x="27090" y="104820"/>
                    <a:pt x="32964" y="98946"/>
                    <a:pt x="32964" y="91706"/>
                  </a:cubicBezTo>
                  <a:lnTo>
                    <a:pt x="32964" y="19850"/>
                  </a:lnTo>
                  <a:cubicBezTo>
                    <a:pt x="32964" y="12611"/>
                    <a:pt x="27090" y="6737"/>
                    <a:pt x="19850" y="6737"/>
                  </a:cubicBezTo>
                  <a:cubicBezTo>
                    <a:pt x="12611" y="6737"/>
                    <a:pt x="6737" y="12611"/>
                    <a:pt x="6737" y="19850"/>
                  </a:cubicBezTo>
                  <a:lnTo>
                    <a:pt x="6737" y="91706"/>
                  </a:lnTo>
                  <a:cubicBezTo>
                    <a:pt x="6737" y="98946"/>
                    <a:pt x="12611" y="104820"/>
                    <a:pt x="19850" y="10482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33080AED-99A2-4039-82C3-11262C5DF821}"/>
                </a:ext>
              </a:extLst>
            </p:cNvPr>
            <p:cNvSpPr/>
            <p:nvPr/>
          </p:nvSpPr>
          <p:spPr>
            <a:xfrm>
              <a:off x="5785980" y="7045126"/>
              <a:ext cx="80838" cy="80838"/>
            </a:xfrm>
            <a:custGeom>
              <a:avLst/>
              <a:gdLst>
                <a:gd name="connsiteX0" fmla="*/ 20079 w 80838"/>
                <a:gd name="connsiteY0" fmla="*/ 78233 h 80838"/>
                <a:gd name="connsiteX1" fmla="*/ 29061 w 80838"/>
                <a:gd name="connsiteY1" fmla="*/ 74371 h 80838"/>
                <a:gd name="connsiteX2" fmla="*/ 74959 w 80838"/>
                <a:gd name="connsiteY2" fmla="*/ 28473 h 80838"/>
                <a:gd name="connsiteX3" fmla="*/ 73702 w 80838"/>
                <a:gd name="connsiteY3" fmla="*/ 9970 h 80838"/>
                <a:gd name="connsiteX4" fmla="*/ 56457 w 80838"/>
                <a:gd name="connsiteY4" fmla="*/ 9970 h 80838"/>
                <a:gd name="connsiteX5" fmla="*/ 10558 w 80838"/>
                <a:gd name="connsiteY5" fmla="*/ 55868 h 80838"/>
                <a:gd name="connsiteX6" fmla="*/ 10594 w 80838"/>
                <a:gd name="connsiteY6" fmla="*/ 74416 h 80838"/>
                <a:gd name="connsiteX7" fmla="*/ 19540 w 80838"/>
                <a:gd name="connsiteY7" fmla="*/ 7823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838" h="80838">
                  <a:moveTo>
                    <a:pt x="20079" y="78233"/>
                  </a:moveTo>
                  <a:cubicBezTo>
                    <a:pt x="23465" y="78197"/>
                    <a:pt x="26708" y="76805"/>
                    <a:pt x="29061" y="74371"/>
                  </a:cubicBezTo>
                  <a:lnTo>
                    <a:pt x="74959" y="28473"/>
                  </a:lnTo>
                  <a:cubicBezTo>
                    <a:pt x="79720" y="23021"/>
                    <a:pt x="79163" y="14731"/>
                    <a:pt x="73702" y="9970"/>
                  </a:cubicBezTo>
                  <a:cubicBezTo>
                    <a:pt x="68762" y="5659"/>
                    <a:pt x="61397" y="5659"/>
                    <a:pt x="56457" y="9970"/>
                  </a:cubicBezTo>
                  <a:lnTo>
                    <a:pt x="10558" y="55868"/>
                  </a:lnTo>
                  <a:cubicBezTo>
                    <a:pt x="5448" y="60997"/>
                    <a:pt x="5466" y="69305"/>
                    <a:pt x="10594" y="74416"/>
                  </a:cubicBezTo>
                  <a:cubicBezTo>
                    <a:pt x="12975" y="76787"/>
                    <a:pt x="16181" y="78152"/>
                    <a:pt x="19540" y="782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5C7D89DD-F4EE-40C5-8B38-BC2FE93A1973}"/>
                </a:ext>
              </a:extLst>
            </p:cNvPr>
            <p:cNvSpPr/>
            <p:nvPr/>
          </p:nvSpPr>
          <p:spPr>
            <a:xfrm>
              <a:off x="5583036" y="7045125"/>
              <a:ext cx="80838" cy="80838"/>
            </a:xfrm>
            <a:custGeom>
              <a:avLst/>
              <a:gdLst>
                <a:gd name="connsiteX0" fmla="*/ 56407 w 80838"/>
                <a:gd name="connsiteY0" fmla="*/ 74372 h 80838"/>
                <a:gd name="connsiteX1" fmla="*/ 65389 w 80838"/>
                <a:gd name="connsiteY1" fmla="*/ 78234 h 80838"/>
                <a:gd name="connsiteX2" fmla="*/ 74371 w 80838"/>
                <a:gd name="connsiteY2" fmla="*/ 74372 h 80838"/>
                <a:gd name="connsiteX3" fmla="*/ 74452 w 80838"/>
                <a:gd name="connsiteY3" fmla="*/ 55950 h 80838"/>
                <a:gd name="connsiteX4" fmla="*/ 74371 w 80838"/>
                <a:gd name="connsiteY4" fmla="*/ 55869 h 80838"/>
                <a:gd name="connsiteX5" fmla="*/ 28473 w 80838"/>
                <a:gd name="connsiteY5" fmla="*/ 9971 h 80838"/>
                <a:gd name="connsiteX6" fmla="*/ 9970 w 80838"/>
                <a:gd name="connsiteY6" fmla="*/ 11228 h 80838"/>
                <a:gd name="connsiteX7" fmla="*/ 9970 w 80838"/>
                <a:gd name="connsiteY7" fmla="*/ 2847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838" h="80838">
                  <a:moveTo>
                    <a:pt x="56407" y="74372"/>
                  </a:moveTo>
                  <a:cubicBezTo>
                    <a:pt x="58787" y="76779"/>
                    <a:pt x="62002" y="78163"/>
                    <a:pt x="65389" y="78234"/>
                  </a:cubicBezTo>
                  <a:cubicBezTo>
                    <a:pt x="68775" y="78198"/>
                    <a:pt x="72018" y="76806"/>
                    <a:pt x="74371" y="74372"/>
                  </a:cubicBezTo>
                  <a:cubicBezTo>
                    <a:pt x="79482" y="69306"/>
                    <a:pt x="79517" y="61061"/>
                    <a:pt x="74452" y="55950"/>
                  </a:cubicBezTo>
                  <a:cubicBezTo>
                    <a:pt x="74425" y="55923"/>
                    <a:pt x="74398" y="55896"/>
                    <a:pt x="74371" y="55869"/>
                  </a:cubicBezTo>
                  <a:lnTo>
                    <a:pt x="28473" y="9971"/>
                  </a:lnTo>
                  <a:cubicBezTo>
                    <a:pt x="23021" y="5211"/>
                    <a:pt x="14730" y="5768"/>
                    <a:pt x="9970" y="11228"/>
                  </a:cubicBezTo>
                  <a:cubicBezTo>
                    <a:pt x="5659" y="16168"/>
                    <a:pt x="5659" y="23534"/>
                    <a:pt x="9970" y="284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59C5D40B-59DB-408C-B3A9-6D07F5E887A2}"/>
              </a:ext>
            </a:extLst>
          </p:cNvPr>
          <p:cNvGrpSpPr/>
          <p:nvPr/>
        </p:nvGrpSpPr>
        <p:grpSpPr>
          <a:xfrm>
            <a:off x="4006424" y="6992043"/>
            <a:ext cx="323352" cy="323352"/>
            <a:chOff x="4006424" y="6992043"/>
            <a:chExt cx="323352" cy="323352"/>
          </a:xfrm>
        </p:grpSpPr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E4EE4C3C-844B-45B6-A9DB-32161AF017E9}"/>
                </a:ext>
              </a:extLst>
            </p:cNvPr>
            <p:cNvSpPr/>
            <p:nvPr/>
          </p:nvSpPr>
          <p:spPr>
            <a:xfrm>
              <a:off x="4006424" y="6992043"/>
              <a:ext cx="323352" cy="323352"/>
            </a:xfrm>
            <a:custGeom>
              <a:avLst/>
              <a:gdLst>
                <a:gd name="connsiteX0" fmla="*/ 303143 w 323352"/>
                <a:gd name="connsiteY0" fmla="*/ 6737 h 323352"/>
                <a:gd name="connsiteX1" fmla="*/ 24701 w 323352"/>
                <a:gd name="connsiteY1" fmla="*/ 6737 h 323352"/>
                <a:gd name="connsiteX2" fmla="*/ 6737 w 323352"/>
                <a:gd name="connsiteY2" fmla="*/ 24701 h 323352"/>
                <a:gd name="connsiteX3" fmla="*/ 6737 w 323352"/>
                <a:gd name="connsiteY3" fmla="*/ 211526 h 323352"/>
                <a:gd name="connsiteX4" fmla="*/ 24701 w 323352"/>
                <a:gd name="connsiteY4" fmla="*/ 229490 h 323352"/>
                <a:gd name="connsiteX5" fmla="*/ 119910 w 323352"/>
                <a:gd name="connsiteY5" fmla="*/ 229490 h 323352"/>
                <a:gd name="connsiteX6" fmla="*/ 123593 w 323352"/>
                <a:gd name="connsiteY6" fmla="*/ 216376 h 323352"/>
                <a:gd name="connsiteX7" fmla="*/ 126107 w 323352"/>
                <a:gd name="connsiteY7" fmla="*/ 209820 h 323352"/>
                <a:gd name="connsiteX8" fmla="*/ 129161 w 323352"/>
                <a:gd name="connsiteY8" fmla="*/ 203263 h 323352"/>
                <a:gd name="connsiteX9" fmla="*/ 103024 w 323352"/>
                <a:gd name="connsiteY9" fmla="*/ 203263 h 323352"/>
                <a:gd name="connsiteX10" fmla="*/ 105539 w 323352"/>
                <a:gd name="connsiteY10" fmla="*/ 154041 h 323352"/>
                <a:gd name="connsiteX11" fmla="*/ 139042 w 323352"/>
                <a:gd name="connsiteY11" fmla="*/ 187544 h 323352"/>
                <a:gd name="connsiteX12" fmla="*/ 139042 w 323352"/>
                <a:gd name="connsiteY12" fmla="*/ 187544 h 323352"/>
                <a:gd name="connsiteX13" fmla="*/ 148024 w 323352"/>
                <a:gd name="connsiteY13" fmla="*/ 196526 h 323352"/>
                <a:gd name="connsiteX14" fmla="*/ 143802 w 323352"/>
                <a:gd name="connsiteY14" fmla="*/ 202903 h 323352"/>
                <a:gd name="connsiteX15" fmla="*/ 140119 w 323352"/>
                <a:gd name="connsiteY15" fmla="*/ 209460 h 323352"/>
                <a:gd name="connsiteX16" fmla="*/ 137155 w 323352"/>
                <a:gd name="connsiteY16" fmla="*/ 216017 h 323352"/>
                <a:gd name="connsiteX17" fmla="*/ 132934 w 323352"/>
                <a:gd name="connsiteY17" fmla="*/ 229131 h 323352"/>
                <a:gd name="connsiteX18" fmla="*/ 153952 w 323352"/>
                <a:gd name="connsiteY18" fmla="*/ 316077 h 323352"/>
                <a:gd name="connsiteX19" fmla="*/ 163473 w 323352"/>
                <a:gd name="connsiteY19" fmla="*/ 320837 h 323352"/>
                <a:gd name="connsiteX20" fmla="*/ 164461 w 323352"/>
                <a:gd name="connsiteY20" fmla="*/ 320837 h 323352"/>
                <a:gd name="connsiteX21" fmla="*/ 173443 w 323352"/>
                <a:gd name="connsiteY21" fmla="*/ 317424 h 323352"/>
                <a:gd name="connsiteX22" fmla="*/ 174880 w 323352"/>
                <a:gd name="connsiteY22" fmla="*/ 297664 h 323352"/>
                <a:gd name="connsiteX23" fmla="*/ 162125 w 323352"/>
                <a:gd name="connsiteY23" fmla="*/ 229490 h 323352"/>
                <a:gd name="connsiteX24" fmla="*/ 179191 w 323352"/>
                <a:gd name="connsiteY24" fmla="*/ 203442 h 323352"/>
                <a:gd name="connsiteX25" fmla="*/ 184131 w 323352"/>
                <a:gd name="connsiteY25" fmla="*/ 198502 h 323352"/>
                <a:gd name="connsiteX26" fmla="*/ 188443 w 323352"/>
                <a:gd name="connsiteY26" fmla="*/ 194191 h 323352"/>
                <a:gd name="connsiteX27" fmla="*/ 191496 w 323352"/>
                <a:gd name="connsiteY27" fmla="*/ 191227 h 323352"/>
                <a:gd name="connsiteX28" fmla="*/ 195628 w 323352"/>
                <a:gd name="connsiteY28" fmla="*/ 187095 h 323352"/>
                <a:gd name="connsiteX29" fmla="*/ 211886 w 323352"/>
                <a:gd name="connsiteY29" fmla="*/ 203442 h 323352"/>
                <a:gd name="connsiteX30" fmla="*/ 198053 w 323352"/>
                <a:gd name="connsiteY30" fmla="*/ 203442 h 323352"/>
                <a:gd name="connsiteX31" fmla="*/ 191317 w 323352"/>
                <a:gd name="connsiteY31" fmla="*/ 209550 h 323352"/>
                <a:gd name="connsiteX32" fmla="*/ 189161 w 323352"/>
                <a:gd name="connsiteY32" fmla="*/ 211885 h 323352"/>
                <a:gd name="connsiteX33" fmla="*/ 176676 w 323352"/>
                <a:gd name="connsiteY33" fmla="*/ 229849 h 323352"/>
                <a:gd name="connsiteX34" fmla="*/ 303143 w 323352"/>
                <a:gd name="connsiteY34" fmla="*/ 229849 h 323352"/>
                <a:gd name="connsiteX35" fmla="*/ 321107 w 323352"/>
                <a:gd name="connsiteY35" fmla="*/ 211885 h 323352"/>
                <a:gd name="connsiteX36" fmla="*/ 321107 w 323352"/>
                <a:gd name="connsiteY36" fmla="*/ 25060 h 323352"/>
                <a:gd name="connsiteX37" fmla="*/ 303502 w 323352"/>
                <a:gd name="connsiteY37" fmla="*/ 6737 h 323352"/>
                <a:gd name="connsiteX38" fmla="*/ 303143 w 323352"/>
                <a:gd name="connsiteY38" fmla="*/ 6737 h 323352"/>
                <a:gd name="connsiteX39" fmla="*/ 109311 w 323352"/>
                <a:gd name="connsiteY39" fmla="*/ 106796 h 323352"/>
                <a:gd name="connsiteX40" fmla="*/ 107784 w 323352"/>
                <a:gd name="connsiteY40" fmla="*/ 108143 h 323352"/>
                <a:gd name="connsiteX41" fmla="*/ 74910 w 323352"/>
                <a:gd name="connsiteY41" fmla="*/ 203442 h 323352"/>
                <a:gd name="connsiteX42" fmla="*/ 32695 w 323352"/>
                <a:gd name="connsiteY42" fmla="*/ 203442 h 323352"/>
                <a:gd name="connsiteX43" fmla="*/ 32695 w 323352"/>
                <a:gd name="connsiteY43" fmla="*/ 32784 h 323352"/>
                <a:gd name="connsiteX44" fmla="*/ 129521 w 323352"/>
                <a:gd name="connsiteY44" fmla="*/ 32784 h 323352"/>
                <a:gd name="connsiteX45" fmla="*/ 129521 w 323352"/>
                <a:gd name="connsiteY45" fmla="*/ 32784 h 323352"/>
                <a:gd name="connsiteX46" fmla="*/ 109311 w 323352"/>
                <a:gd name="connsiteY46" fmla="*/ 106796 h 323352"/>
                <a:gd name="connsiteX47" fmla="*/ 294969 w 323352"/>
                <a:gd name="connsiteY47" fmla="*/ 203442 h 323352"/>
                <a:gd name="connsiteX48" fmla="*/ 247185 w 323352"/>
                <a:gd name="connsiteY48" fmla="*/ 203442 h 323352"/>
                <a:gd name="connsiteX49" fmla="*/ 203892 w 323352"/>
                <a:gd name="connsiteY49" fmla="*/ 160149 h 323352"/>
                <a:gd name="connsiteX50" fmla="*/ 147754 w 323352"/>
                <a:gd name="connsiteY50" fmla="*/ 103742 h 323352"/>
                <a:gd name="connsiteX51" fmla="*/ 158802 w 323352"/>
                <a:gd name="connsiteY51" fmla="*/ 32695 h 323352"/>
                <a:gd name="connsiteX52" fmla="*/ 294969 w 323352"/>
                <a:gd name="connsiteY52" fmla="*/ 32695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3352" h="323352">
                  <a:moveTo>
                    <a:pt x="303143" y="6737"/>
                  </a:moveTo>
                  <a:lnTo>
                    <a:pt x="24701" y="6737"/>
                  </a:lnTo>
                  <a:cubicBezTo>
                    <a:pt x="14776" y="6737"/>
                    <a:pt x="6737" y="14775"/>
                    <a:pt x="6737" y="24701"/>
                  </a:cubicBezTo>
                  <a:lnTo>
                    <a:pt x="6737" y="211526"/>
                  </a:lnTo>
                  <a:cubicBezTo>
                    <a:pt x="6737" y="221451"/>
                    <a:pt x="14776" y="229490"/>
                    <a:pt x="24701" y="229490"/>
                  </a:cubicBezTo>
                  <a:lnTo>
                    <a:pt x="119910" y="229490"/>
                  </a:lnTo>
                  <a:cubicBezTo>
                    <a:pt x="120835" y="225035"/>
                    <a:pt x="122066" y="220661"/>
                    <a:pt x="123593" y="216376"/>
                  </a:cubicBezTo>
                  <a:cubicBezTo>
                    <a:pt x="124311" y="214131"/>
                    <a:pt x="125209" y="211975"/>
                    <a:pt x="126107" y="209820"/>
                  </a:cubicBezTo>
                  <a:cubicBezTo>
                    <a:pt x="127006" y="207664"/>
                    <a:pt x="128084" y="205418"/>
                    <a:pt x="129161" y="203263"/>
                  </a:cubicBezTo>
                  <a:lnTo>
                    <a:pt x="103024" y="203263"/>
                  </a:lnTo>
                  <a:cubicBezTo>
                    <a:pt x="96036" y="187383"/>
                    <a:pt x="96970" y="169131"/>
                    <a:pt x="105539" y="154041"/>
                  </a:cubicBezTo>
                  <a:lnTo>
                    <a:pt x="139042" y="187544"/>
                  </a:lnTo>
                  <a:lnTo>
                    <a:pt x="139042" y="187544"/>
                  </a:lnTo>
                  <a:lnTo>
                    <a:pt x="148024" y="196526"/>
                  </a:lnTo>
                  <a:cubicBezTo>
                    <a:pt x="146506" y="198574"/>
                    <a:pt x="145096" y="200703"/>
                    <a:pt x="143802" y="202903"/>
                  </a:cubicBezTo>
                  <a:cubicBezTo>
                    <a:pt x="142455" y="205023"/>
                    <a:pt x="141224" y="207206"/>
                    <a:pt x="140119" y="209460"/>
                  </a:cubicBezTo>
                  <a:cubicBezTo>
                    <a:pt x="138970" y="211571"/>
                    <a:pt x="137973" y="213763"/>
                    <a:pt x="137155" y="216017"/>
                  </a:cubicBezTo>
                  <a:cubicBezTo>
                    <a:pt x="135368" y="220257"/>
                    <a:pt x="133958" y="224649"/>
                    <a:pt x="132934" y="229131"/>
                  </a:cubicBezTo>
                  <a:cubicBezTo>
                    <a:pt x="125254" y="259804"/>
                    <a:pt x="133104" y="292301"/>
                    <a:pt x="153952" y="316077"/>
                  </a:cubicBezTo>
                  <a:cubicBezTo>
                    <a:pt x="156332" y="318915"/>
                    <a:pt x="159781" y="320640"/>
                    <a:pt x="163473" y="320837"/>
                  </a:cubicBezTo>
                  <a:lnTo>
                    <a:pt x="164461" y="320837"/>
                  </a:lnTo>
                  <a:cubicBezTo>
                    <a:pt x="167766" y="320801"/>
                    <a:pt x="170946" y="319589"/>
                    <a:pt x="173443" y="317424"/>
                  </a:cubicBezTo>
                  <a:cubicBezTo>
                    <a:pt x="179299" y="312367"/>
                    <a:pt x="179937" y="303520"/>
                    <a:pt x="174880" y="297664"/>
                  </a:cubicBezTo>
                  <a:cubicBezTo>
                    <a:pt x="158973" y="278748"/>
                    <a:pt x="154131" y="252879"/>
                    <a:pt x="162125" y="229490"/>
                  </a:cubicBezTo>
                  <a:cubicBezTo>
                    <a:pt x="165709" y="219601"/>
                    <a:pt x="171556" y="210682"/>
                    <a:pt x="179191" y="203442"/>
                  </a:cubicBezTo>
                  <a:lnTo>
                    <a:pt x="184131" y="198502"/>
                  </a:lnTo>
                  <a:lnTo>
                    <a:pt x="188443" y="194191"/>
                  </a:lnTo>
                  <a:lnTo>
                    <a:pt x="191496" y="191227"/>
                  </a:lnTo>
                  <a:lnTo>
                    <a:pt x="195628" y="187095"/>
                  </a:lnTo>
                  <a:lnTo>
                    <a:pt x="211886" y="203442"/>
                  </a:lnTo>
                  <a:lnTo>
                    <a:pt x="198053" y="203442"/>
                  </a:lnTo>
                  <a:cubicBezTo>
                    <a:pt x="198053" y="203442"/>
                    <a:pt x="194550" y="206406"/>
                    <a:pt x="191317" y="209550"/>
                  </a:cubicBezTo>
                  <a:lnTo>
                    <a:pt x="189161" y="211885"/>
                  </a:lnTo>
                  <a:cubicBezTo>
                    <a:pt x="183978" y="217095"/>
                    <a:pt x="179757" y="223176"/>
                    <a:pt x="176676" y="229849"/>
                  </a:cubicBezTo>
                  <a:lnTo>
                    <a:pt x="303143" y="229849"/>
                  </a:lnTo>
                  <a:cubicBezTo>
                    <a:pt x="313068" y="229849"/>
                    <a:pt x="321107" y="221811"/>
                    <a:pt x="321107" y="211885"/>
                  </a:cubicBezTo>
                  <a:lnTo>
                    <a:pt x="321107" y="25060"/>
                  </a:lnTo>
                  <a:cubicBezTo>
                    <a:pt x="321304" y="15143"/>
                    <a:pt x="313427" y="6934"/>
                    <a:pt x="303502" y="6737"/>
                  </a:cubicBezTo>
                  <a:cubicBezTo>
                    <a:pt x="303385" y="6737"/>
                    <a:pt x="303260" y="6737"/>
                    <a:pt x="303143" y="6737"/>
                  </a:cubicBezTo>
                  <a:close/>
                  <a:moveTo>
                    <a:pt x="109311" y="106796"/>
                  </a:moveTo>
                  <a:lnTo>
                    <a:pt x="107784" y="108143"/>
                  </a:lnTo>
                  <a:cubicBezTo>
                    <a:pt x="77695" y="136616"/>
                    <a:pt x="65928" y="172185"/>
                    <a:pt x="74910" y="203442"/>
                  </a:cubicBezTo>
                  <a:lnTo>
                    <a:pt x="32695" y="203442"/>
                  </a:lnTo>
                  <a:lnTo>
                    <a:pt x="32695" y="32784"/>
                  </a:lnTo>
                  <a:lnTo>
                    <a:pt x="129521" y="32784"/>
                  </a:lnTo>
                  <a:lnTo>
                    <a:pt x="129521" y="32784"/>
                  </a:lnTo>
                  <a:cubicBezTo>
                    <a:pt x="145060" y="57664"/>
                    <a:pt x="138143" y="82275"/>
                    <a:pt x="109311" y="106796"/>
                  </a:cubicBezTo>
                  <a:close/>
                  <a:moveTo>
                    <a:pt x="294969" y="203442"/>
                  </a:moveTo>
                  <a:lnTo>
                    <a:pt x="247185" y="203442"/>
                  </a:lnTo>
                  <a:lnTo>
                    <a:pt x="203892" y="160149"/>
                  </a:lnTo>
                  <a:lnTo>
                    <a:pt x="147754" y="103742"/>
                  </a:lnTo>
                  <a:cubicBezTo>
                    <a:pt x="163877" y="83739"/>
                    <a:pt x="168080" y="56650"/>
                    <a:pt x="158802" y="32695"/>
                  </a:cubicBezTo>
                  <a:lnTo>
                    <a:pt x="294969" y="32695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FAC1B0B3-C115-4604-A803-4C3703D43320}"/>
                </a:ext>
              </a:extLst>
            </p:cNvPr>
            <p:cNvSpPr/>
            <p:nvPr/>
          </p:nvSpPr>
          <p:spPr>
            <a:xfrm>
              <a:off x="4045496" y="7044498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6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6" y="47449"/>
                    <a:pt x="6736" y="32964"/>
                  </a:cubicBezTo>
                  <a:cubicBezTo>
                    <a:pt x="6736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1EA77611-450C-4A4D-9289-B8EABB63389B}"/>
              </a:ext>
            </a:extLst>
          </p:cNvPr>
          <p:cNvGrpSpPr/>
          <p:nvPr/>
        </p:nvGrpSpPr>
        <p:grpSpPr>
          <a:xfrm>
            <a:off x="4395435" y="6992043"/>
            <a:ext cx="325119" cy="319669"/>
            <a:chOff x="4395435" y="6992043"/>
            <a:chExt cx="325119" cy="319669"/>
          </a:xfrm>
        </p:grpSpPr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2FF4AFED-4EC0-4921-A736-F305745732CC}"/>
                </a:ext>
              </a:extLst>
            </p:cNvPr>
            <p:cNvSpPr/>
            <p:nvPr/>
          </p:nvSpPr>
          <p:spPr>
            <a:xfrm>
              <a:off x="4395435" y="6992043"/>
              <a:ext cx="62874" cy="62874"/>
            </a:xfrm>
            <a:custGeom>
              <a:avLst/>
              <a:gdLst>
                <a:gd name="connsiteX0" fmla="*/ 59192 w 62874"/>
                <a:gd name="connsiteY0" fmla="*/ 32964 h 62874"/>
                <a:gd name="connsiteX1" fmla="*/ 32964 w 62874"/>
                <a:gd name="connsiteY1" fmla="*/ 59191 h 62874"/>
                <a:gd name="connsiteX2" fmla="*/ 6736 w 62874"/>
                <a:gd name="connsiteY2" fmla="*/ 32964 h 62874"/>
                <a:gd name="connsiteX3" fmla="*/ 32964 w 62874"/>
                <a:gd name="connsiteY3" fmla="*/ 6737 h 62874"/>
                <a:gd name="connsiteX4" fmla="*/ 59192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2" y="32964"/>
                  </a:moveTo>
                  <a:cubicBezTo>
                    <a:pt x="59192" y="47449"/>
                    <a:pt x="47449" y="59191"/>
                    <a:pt x="32964" y="59191"/>
                  </a:cubicBezTo>
                  <a:cubicBezTo>
                    <a:pt x="18479" y="59191"/>
                    <a:pt x="6736" y="47449"/>
                    <a:pt x="6736" y="32964"/>
                  </a:cubicBezTo>
                  <a:cubicBezTo>
                    <a:pt x="6736" y="18479"/>
                    <a:pt x="18479" y="6737"/>
                    <a:pt x="32964" y="6737"/>
                  </a:cubicBezTo>
                  <a:cubicBezTo>
                    <a:pt x="47449" y="6737"/>
                    <a:pt x="59192" y="18479"/>
                    <a:pt x="5919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54905F34-2791-43CA-8B67-0B1EF21738BF}"/>
                </a:ext>
              </a:extLst>
            </p:cNvPr>
            <p:cNvSpPr/>
            <p:nvPr/>
          </p:nvSpPr>
          <p:spPr>
            <a:xfrm>
              <a:off x="4395641" y="7051234"/>
              <a:ext cx="305388" cy="260478"/>
            </a:xfrm>
            <a:custGeom>
              <a:avLst/>
              <a:gdLst>
                <a:gd name="connsiteX0" fmla="*/ 260631 w 305388"/>
                <a:gd name="connsiteY0" fmla="*/ 134371 h 260478"/>
                <a:gd name="connsiteX1" fmla="*/ 286320 w 305388"/>
                <a:gd name="connsiteY1" fmla="*/ 83533 h 260478"/>
                <a:gd name="connsiteX2" fmla="*/ 272218 w 305388"/>
                <a:gd name="connsiteY2" fmla="*/ 40779 h 260478"/>
                <a:gd name="connsiteX3" fmla="*/ 263955 w 305388"/>
                <a:gd name="connsiteY3" fmla="*/ 36647 h 260478"/>
                <a:gd name="connsiteX4" fmla="*/ 255422 w 305388"/>
                <a:gd name="connsiteY4" fmla="*/ 32336 h 260478"/>
                <a:gd name="connsiteX5" fmla="*/ 252906 w 305388"/>
                <a:gd name="connsiteY5" fmla="*/ 31437 h 260478"/>
                <a:gd name="connsiteX6" fmla="*/ 229284 w 305388"/>
                <a:gd name="connsiteY6" fmla="*/ 24341 h 260478"/>
                <a:gd name="connsiteX7" fmla="*/ 142608 w 305388"/>
                <a:gd name="connsiteY7" fmla="*/ 56856 h 260478"/>
                <a:gd name="connsiteX8" fmla="*/ 128596 w 305388"/>
                <a:gd name="connsiteY8" fmla="*/ 40689 h 260478"/>
                <a:gd name="connsiteX9" fmla="*/ 51530 w 305388"/>
                <a:gd name="connsiteY9" fmla="*/ 6737 h 260478"/>
                <a:gd name="connsiteX10" fmla="*/ 6737 w 305388"/>
                <a:gd name="connsiteY10" fmla="*/ 51763 h 260478"/>
                <a:gd name="connsiteX11" fmla="*/ 9225 w 305388"/>
                <a:gd name="connsiteY11" fmla="*/ 66377 h 260478"/>
                <a:gd name="connsiteX12" fmla="*/ 9225 w 305388"/>
                <a:gd name="connsiteY12" fmla="*/ 67365 h 260478"/>
                <a:gd name="connsiteX13" fmla="*/ 28087 w 305388"/>
                <a:gd name="connsiteY13" fmla="*/ 110568 h 260478"/>
                <a:gd name="connsiteX14" fmla="*/ 38057 w 305388"/>
                <a:gd name="connsiteY14" fmla="*/ 142814 h 260478"/>
                <a:gd name="connsiteX15" fmla="*/ 56919 w 305388"/>
                <a:gd name="connsiteY15" fmla="*/ 233443 h 260478"/>
                <a:gd name="connsiteX16" fmla="*/ 58626 w 305388"/>
                <a:gd name="connsiteY16" fmla="*/ 250688 h 260478"/>
                <a:gd name="connsiteX17" fmla="*/ 71650 w 305388"/>
                <a:gd name="connsiteY17" fmla="*/ 262455 h 260478"/>
                <a:gd name="connsiteX18" fmla="*/ 72907 w 305388"/>
                <a:gd name="connsiteY18" fmla="*/ 262455 h 260478"/>
                <a:gd name="connsiteX19" fmla="*/ 84683 w 305388"/>
                <a:gd name="connsiteY19" fmla="*/ 248290 h 260478"/>
                <a:gd name="connsiteX20" fmla="*/ 84674 w 305388"/>
                <a:gd name="connsiteY20" fmla="*/ 248173 h 260478"/>
                <a:gd name="connsiteX21" fmla="*/ 82967 w 305388"/>
                <a:gd name="connsiteY21" fmla="*/ 230928 h 260478"/>
                <a:gd name="connsiteX22" fmla="*/ 65991 w 305388"/>
                <a:gd name="connsiteY22" fmla="*/ 144521 h 260478"/>
                <a:gd name="connsiteX23" fmla="*/ 92129 w 305388"/>
                <a:gd name="connsiteY23" fmla="*/ 144521 h 260478"/>
                <a:gd name="connsiteX24" fmla="*/ 104434 w 305388"/>
                <a:gd name="connsiteY24" fmla="*/ 223203 h 260478"/>
                <a:gd name="connsiteX25" fmla="*/ 114224 w 305388"/>
                <a:gd name="connsiteY25" fmla="*/ 235868 h 260478"/>
                <a:gd name="connsiteX26" fmla="*/ 130212 w 305388"/>
                <a:gd name="connsiteY26" fmla="*/ 204700 h 260478"/>
                <a:gd name="connsiteX27" fmla="*/ 106410 w 305388"/>
                <a:gd name="connsiteY27" fmla="*/ 110748 h 260478"/>
                <a:gd name="connsiteX28" fmla="*/ 98326 w 305388"/>
                <a:gd name="connsiteY28" fmla="*/ 91706 h 260478"/>
                <a:gd name="connsiteX29" fmla="*/ 76141 w 305388"/>
                <a:gd name="connsiteY29" fmla="*/ 37186 h 260478"/>
                <a:gd name="connsiteX30" fmla="*/ 108566 w 305388"/>
                <a:gd name="connsiteY30" fmla="*/ 58204 h 260478"/>
                <a:gd name="connsiteX31" fmla="*/ 133805 w 305388"/>
                <a:gd name="connsiteY31" fmla="*/ 87575 h 260478"/>
                <a:gd name="connsiteX32" fmla="*/ 142787 w 305388"/>
                <a:gd name="connsiteY32" fmla="*/ 91976 h 260478"/>
                <a:gd name="connsiteX33" fmla="*/ 144404 w 305388"/>
                <a:gd name="connsiteY33" fmla="*/ 91976 h 260478"/>
                <a:gd name="connsiteX34" fmla="*/ 156530 w 305388"/>
                <a:gd name="connsiteY34" fmla="*/ 84611 h 260478"/>
                <a:gd name="connsiteX35" fmla="*/ 209074 w 305388"/>
                <a:gd name="connsiteY35" fmla="*/ 50389 h 260478"/>
                <a:gd name="connsiteX36" fmla="*/ 216439 w 305388"/>
                <a:gd name="connsiteY36" fmla="*/ 50389 h 260478"/>
                <a:gd name="connsiteX37" fmla="*/ 223446 w 305388"/>
                <a:gd name="connsiteY37" fmla="*/ 51018 h 260478"/>
                <a:gd name="connsiteX38" fmla="*/ 126081 w 305388"/>
                <a:gd name="connsiteY38" fmla="*/ 242155 h 260478"/>
                <a:gd name="connsiteX39" fmla="*/ 131802 w 305388"/>
                <a:gd name="connsiteY39" fmla="*/ 260461 h 260478"/>
                <a:gd name="connsiteX40" fmla="*/ 132009 w 305388"/>
                <a:gd name="connsiteY40" fmla="*/ 260568 h 260478"/>
                <a:gd name="connsiteX41" fmla="*/ 138206 w 305388"/>
                <a:gd name="connsiteY41" fmla="*/ 262006 h 260478"/>
                <a:gd name="connsiteX42" fmla="*/ 150422 w 305388"/>
                <a:gd name="connsiteY42" fmla="*/ 254550 h 260478"/>
                <a:gd name="connsiteX43" fmla="*/ 209703 w 305388"/>
                <a:gd name="connsiteY43" fmla="*/ 138323 h 260478"/>
                <a:gd name="connsiteX44" fmla="*/ 215541 w 305388"/>
                <a:gd name="connsiteY44" fmla="*/ 141287 h 260478"/>
                <a:gd name="connsiteX45" fmla="*/ 221469 w 305388"/>
                <a:gd name="connsiteY45" fmla="*/ 144251 h 260478"/>
                <a:gd name="connsiteX46" fmla="*/ 242847 w 305388"/>
                <a:gd name="connsiteY46" fmla="*/ 155119 h 260478"/>
                <a:gd name="connsiteX47" fmla="*/ 242847 w 305388"/>
                <a:gd name="connsiteY47" fmla="*/ 155119 h 260478"/>
                <a:gd name="connsiteX48" fmla="*/ 242847 w 305388"/>
                <a:gd name="connsiteY48" fmla="*/ 155119 h 260478"/>
                <a:gd name="connsiteX49" fmla="*/ 265661 w 305388"/>
                <a:gd name="connsiteY49" fmla="*/ 241436 h 260478"/>
                <a:gd name="connsiteX50" fmla="*/ 271499 w 305388"/>
                <a:gd name="connsiteY50" fmla="*/ 259400 h 260478"/>
                <a:gd name="connsiteX51" fmla="*/ 281919 w 305388"/>
                <a:gd name="connsiteY51" fmla="*/ 260299 h 260478"/>
                <a:gd name="connsiteX52" fmla="*/ 289912 w 305388"/>
                <a:gd name="connsiteY52" fmla="*/ 253562 h 260478"/>
                <a:gd name="connsiteX53" fmla="*/ 260631 w 305388"/>
                <a:gd name="connsiteY53" fmla="*/ 134371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5388" h="260478">
                  <a:moveTo>
                    <a:pt x="260631" y="134371"/>
                  </a:moveTo>
                  <a:lnTo>
                    <a:pt x="286320" y="83533"/>
                  </a:lnTo>
                  <a:cubicBezTo>
                    <a:pt x="294152" y="67823"/>
                    <a:pt x="287856" y="48745"/>
                    <a:pt x="272218" y="40779"/>
                  </a:cubicBezTo>
                  <a:lnTo>
                    <a:pt x="263955" y="36647"/>
                  </a:lnTo>
                  <a:lnTo>
                    <a:pt x="255422" y="32336"/>
                  </a:lnTo>
                  <a:cubicBezTo>
                    <a:pt x="254640" y="31904"/>
                    <a:pt x="253787" y="31599"/>
                    <a:pt x="252906" y="31437"/>
                  </a:cubicBezTo>
                  <a:cubicBezTo>
                    <a:pt x="245397" y="28006"/>
                    <a:pt x="237448" y="25617"/>
                    <a:pt x="229284" y="24341"/>
                  </a:cubicBezTo>
                  <a:cubicBezTo>
                    <a:pt x="196643" y="18791"/>
                    <a:pt x="163545" y="31213"/>
                    <a:pt x="142608" y="56856"/>
                  </a:cubicBezTo>
                  <a:lnTo>
                    <a:pt x="128596" y="40689"/>
                  </a:lnTo>
                  <a:cubicBezTo>
                    <a:pt x="108772" y="19105"/>
                    <a:pt x="80829" y="6791"/>
                    <a:pt x="51530" y="6737"/>
                  </a:cubicBezTo>
                  <a:cubicBezTo>
                    <a:pt x="26731" y="6800"/>
                    <a:pt x="6674" y="26964"/>
                    <a:pt x="6737" y="51763"/>
                  </a:cubicBezTo>
                  <a:cubicBezTo>
                    <a:pt x="6755" y="56739"/>
                    <a:pt x="7590" y="61679"/>
                    <a:pt x="9225" y="66377"/>
                  </a:cubicBezTo>
                  <a:lnTo>
                    <a:pt x="9225" y="67365"/>
                  </a:lnTo>
                  <a:lnTo>
                    <a:pt x="28087" y="110568"/>
                  </a:lnTo>
                  <a:cubicBezTo>
                    <a:pt x="29434" y="115598"/>
                    <a:pt x="32847" y="126377"/>
                    <a:pt x="38057" y="142814"/>
                  </a:cubicBezTo>
                  <a:cubicBezTo>
                    <a:pt x="47416" y="172302"/>
                    <a:pt x="53730" y="202670"/>
                    <a:pt x="56919" y="233443"/>
                  </a:cubicBezTo>
                  <a:lnTo>
                    <a:pt x="58626" y="250688"/>
                  </a:lnTo>
                  <a:cubicBezTo>
                    <a:pt x="59272" y="257388"/>
                    <a:pt x="64922" y="262481"/>
                    <a:pt x="71650" y="262455"/>
                  </a:cubicBezTo>
                  <a:lnTo>
                    <a:pt x="72907" y="262455"/>
                  </a:lnTo>
                  <a:cubicBezTo>
                    <a:pt x="80066" y="261799"/>
                    <a:pt x="85347" y="255458"/>
                    <a:pt x="84683" y="248290"/>
                  </a:cubicBezTo>
                  <a:cubicBezTo>
                    <a:pt x="84683" y="248254"/>
                    <a:pt x="84674" y="248209"/>
                    <a:pt x="84674" y="248173"/>
                  </a:cubicBezTo>
                  <a:lnTo>
                    <a:pt x="82967" y="230928"/>
                  </a:lnTo>
                  <a:cubicBezTo>
                    <a:pt x="80012" y="201664"/>
                    <a:pt x="74326" y="172733"/>
                    <a:pt x="65991" y="144521"/>
                  </a:cubicBezTo>
                  <a:lnTo>
                    <a:pt x="92129" y="144521"/>
                  </a:lnTo>
                  <a:cubicBezTo>
                    <a:pt x="101263" y="169715"/>
                    <a:pt x="105440" y="196428"/>
                    <a:pt x="104434" y="223203"/>
                  </a:cubicBezTo>
                  <a:cubicBezTo>
                    <a:pt x="104443" y="229158"/>
                    <a:pt x="108467" y="234359"/>
                    <a:pt x="114224" y="235868"/>
                  </a:cubicBezTo>
                  <a:lnTo>
                    <a:pt x="130212" y="204700"/>
                  </a:lnTo>
                  <a:cubicBezTo>
                    <a:pt x="129009" y="172051"/>
                    <a:pt x="120898" y="140030"/>
                    <a:pt x="106410" y="110748"/>
                  </a:cubicBezTo>
                  <a:cubicBezTo>
                    <a:pt x="103805" y="104731"/>
                    <a:pt x="101111" y="98533"/>
                    <a:pt x="98326" y="91706"/>
                  </a:cubicBezTo>
                  <a:lnTo>
                    <a:pt x="76141" y="37186"/>
                  </a:lnTo>
                  <a:cubicBezTo>
                    <a:pt x="88536" y="41371"/>
                    <a:pt x="99682" y="48602"/>
                    <a:pt x="108566" y="58204"/>
                  </a:cubicBezTo>
                  <a:lnTo>
                    <a:pt x="133805" y="87575"/>
                  </a:lnTo>
                  <a:cubicBezTo>
                    <a:pt x="136051" y="90233"/>
                    <a:pt x="139311" y="91823"/>
                    <a:pt x="142787" y="91976"/>
                  </a:cubicBezTo>
                  <a:lnTo>
                    <a:pt x="144404" y="91976"/>
                  </a:lnTo>
                  <a:cubicBezTo>
                    <a:pt x="149506" y="91976"/>
                    <a:pt x="154176" y="89138"/>
                    <a:pt x="156530" y="84611"/>
                  </a:cubicBezTo>
                  <a:cubicBezTo>
                    <a:pt x="166697" y="64662"/>
                    <a:pt x="186718" y="51629"/>
                    <a:pt x="209074" y="50389"/>
                  </a:cubicBezTo>
                  <a:cubicBezTo>
                    <a:pt x="211526" y="50210"/>
                    <a:pt x="213987" y="50210"/>
                    <a:pt x="216439" y="50389"/>
                  </a:cubicBezTo>
                  <a:cubicBezTo>
                    <a:pt x="218775" y="50389"/>
                    <a:pt x="221110" y="50389"/>
                    <a:pt x="223446" y="51018"/>
                  </a:cubicBezTo>
                  <a:lnTo>
                    <a:pt x="126081" y="242155"/>
                  </a:lnTo>
                  <a:cubicBezTo>
                    <a:pt x="122604" y="248793"/>
                    <a:pt x="125164" y="256984"/>
                    <a:pt x="131802" y="260461"/>
                  </a:cubicBezTo>
                  <a:cubicBezTo>
                    <a:pt x="131874" y="260496"/>
                    <a:pt x="131937" y="260533"/>
                    <a:pt x="132009" y="260568"/>
                  </a:cubicBezTo>
                  <a:cubicBezTo>
                    <a:pt x="133940" y="261520"/>
                    <a:pt x="136060" y="262014"/>
                    <a:pt x="138206" y="262006"/>
                  </a:cubicBezTo>
                  <a:cubicBezTo>
                    <a:pt x="143362" y="262023"/>
                    <a:pt x="148087" y="259140"/>
                    <a:pt x="150422" y="254550"/>
                  </a:cubicBezTo>
                  <a:lnTo>
                    <a:pt x="209703" y="138323"/>
                  </a:lnTo>
                  <a:lnTo>
                    <a:pt x="215541" y="141287"/>
                  </a:lnTo>
                  <a:lnTo>
                    <a:pt x="221469" y="144251"/>
                  </a:lnTo>
                  <a:lnTo>
                    <a:pt x="242847" y="155119"/>
                  </a:lnTo>
                  <a:lnTo>
                    <a:pt x="242847" y="155119"/>
                  </a:lnTo>
                  <a:lnTo>
                    <a:pt x="242847" y="155119"/>
                  </a:lnTo>
                  <a:cubicBezTo>
                    <a:pt x="271517" y="173739"/>
                    <a:pt x="281389" y="211077"/>
                    <a:pt x="265661" y="241436"/>
                  </a:cubicBezTo>
                  <a:cubicBezTo>
                    <a:pt x="262482" y="248021"/>
                    <a:pt x="265059" y="255942"/>
                    <a:pt x="271499" y="259400"/>
                  </a:cubicBezTo>
                  <a:cubicBezTo>
                    <a:pt x="274706" y="261107"/>
                    <a:pt x="278469" y="261439"/>
                    <a:pt x="281919" y="260299"/>
                  </a:cubicBezTo>
                  <a:cubicBezTo>
                    <a:pt x="285367" y="259194"/>
                    <a:pt x="288242" y="256769"/>
                    <a:pt x="289912" y="253562"/>
                  </a:cubicBezTo>
                  <a:cubicBezTo>
                    <a:pt x="311074" y="212066"/>
                    <a:pt x="298616" y="161335"/>
                    <a:pt x="260631" y="13437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5709462-FCCC-41FA-8835-77FD334E9447}"/>
                </a:ext>
              </a:extLst>
            </p:cNvPr>
            <p:cNvSpPr/>
            <p:nvPr/>
          </p:nvSpPr>
          <p:spPr>
            <a:xfrm>
              <a:off x="4657680" y="7024879"/>
              <a:ext cx="62874" cy="62874"/>
            </a:xfrm>
            <a:custGeom>
              <a:avLst/>
              <a:gdLst>
                <a:gd name="connsiteX0" fmla="*/ 57873 w 62874"/>
                <a:gd name="connsiteY0" fmla="*/ 24739 h 62874"/>
                <a:gd name="connsiteX1" fmla="*/ 24739 w 62874"/>
                <a:gd name="connsiteY1" fmla="*/ 8068 h 62874"/>
                <a:gd name="connsiteX2" fmla="*/ 8068 w 62874"/>
                <a:gd name="connsiteY2" fmla="*/ 41203 h 62874"/>
                <a:gd name="connsiteX3" fmla="*/ 41167 w 62874"/>
                <a:gd name="connsiteY3" fmla="*/ 57882 h 62874"/>
                <a:gd name="connsiteX4" fmla="*/ 57882 w 62874"/>
                <a:gd name="connsiteY4" fmla="*/ 24775 h 62874"/>
                <a:gd name="connsiteX5" fmla="*/ 57873 w 62874"/>
                <a:gd name="connsiteY5" fmla="*/ 24739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62874">
                  <a:moveTo>
                    <a:pt x="57873" y="24739"/>
                  </a:moveTo>
                  <a:cubicBezTo>
                    <a:pt x="53329" y="10987"/>
                    <a:pt x="38490" y="3523"/>
                    <a:pt x="24739" y="8068"/>
                  </a:cubicBezTo>
                  <a:cubicBezTo>
                    <a:pt x="10988" y="12613"/>
                    <a:pt x="3523" y="27442"/>
                    <a:pt x="8068" y="41203"/>
                  </a:cubicBezTo>
                  <a:cubicBezTo>
                    <a:pt x="12613" y="54936"/>
                    <a:pt x="27424" y="62409"/>
                    <a:pt x="41167" y="57882"/>
                  </a:cubicBezTo>
                  <a:cubicBezTo>
                    <a:pt x="54927" y="53356"/>
                    <a:pt x="62409" y="38535"/>
                    <a:pt x="57882" y="24775"/>
                  </a:cubicBezTo>
                  <a:cubicBezTo>
                    <a:pt x="57882" y="24757"/>
                    <a:pt x="57873" y="24748"/>
                    <a:pt x="57873" y="247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B224A50-1C0D-49F2-8486-CCBC9344A4D8}"/>
              </a:ext>
            </a:extLst>
          </p:cNvPr>
          <p:cNvGrpSpPr/>
          <p:nvPr/>
        </p:nvGrpSpPr>
        <p:grpSpPr>
          <a:xfrm>
            <a:off x="501512" y="4298922"/>
            <a:ext cx="324293" cy="323352"/>
            <a:chOff x="501512" y="4298922"/>
            <a:chExt cx="324293" cy="323352"/>
          </a:xfrm>
        </p:grpSpPr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4C0AABA0-6EC0-4660-8398-2518E24F2951}"/>
                </a:ext>
              </a:extLst>
            </p:cNvPr>
            <p:cNvSpPr/>
            <p:nvPr/>
          </p:nvSpPr>
          <p:spPr>
            <a:xfrm>
              <a:off x="501512" y="4312710"/>
              <a:ext cx="125748" cy="107784"/>
            </a:xfrm>
            <a:custGeom>
              <a:avLst/>
              <a:gdLst>
                <a:gd name="connsiteX0" fmla="*/ 17559 w 125748"/>
                <a:gd name="connsiteY0" fmla="*/ 65658 h 107784"/>
                <a:gd name="connsiteX1" fmla="*/ 92379 w 125748"/>
                <a:gd name="connsiteY1" fmla="*/ 65658 h 107784"/>
                <a:gd name="connsiteX2" fmla="*/ 69564 w 125748"/>
                <a:gd name="connsiteY2" fmla="*/ 88473 h 107784"/>
                <a:gd name="connsiteX3" fmla="*/ 69564 w 125748"/>
                <a:gd name="connsiteY3" fmla="*/ 102215 h 107784"/>
                <a:gd name="connsiteX4" fmla="*/ 72798 w 125748"/>
                <a:gd name="connsiteY4" fmla="*/ 104371 h 107784"/>
                <a:gd name="connsiteX5" fmla="*/ 76481 w 125748"/>
                <a:gd name="connsiteY5" fmla="*/ 105090 h 107784"/>
                <a:gd name="connsiteX6" fmla="*/ 76481 w 125748"/>
                <a:gd name="connsiteY6" fmla="*/ 105090 h 107784"/>
                <a:gd name="connsiteX7" fmla="*/ 80163 w 125748"/>
                <a:gd name="connsiteY7" fmla="*/ 104371 h 107784"/>
                <a:gd name="connsiteX8" fmla="*/ 83397 w 125748"/>
                <a:gd name="connsiteY8" fmla="*/ 102215 h 107784"/>
                <a:gd name="connsiteX9" fmla="*/ 122558 w 125748"/>
                <a:gd name="connsiteY9" fmla="*/ 63144 h 107784"/>
                <a:gd name="connsiteX10" fmla="*/ 124983 w 125748"/>
                <a:gd name="connsiteY10" fmla="*/ 59641 h 107784"/>
                <a:gd name="connsiteX11" fmla="*/ 124983 w 125748"/>
                <a:gd name="connsiteY11" fmla="*/ 59641 h 107784"/>
                <a:gd name="connsiteX12" fmla="*/ 125522 w 125748"/>
                <a:gd name="connsiteY12" fmla="*/ 57844 h 107784"/>
                <a:gd name="connsiteX13" fmla="*/ 125522 w 125748"/>
                <a:gd name="connsiteY13" fmla="*/ 56048 h 107784"/>
                <a:gd name="connsiteX14" fmla="*/ 125522 w 125748"/>
                <a:gd name="connsiteY14" fmla="*/ 56048 h 107784"/>
                <a:gd name="connsiteX15" fmla="*/ 125522 w 125748"/>
                <a:gd name="connsiteY15" fmla="*/ 54161 h 107784"/>
                <a:gd name="connsiteX16" fmla="*/ 125522 w 125748"/>
                <a:gd name="connsiteY16" fmla="*/ 52455 h 107784"/>
                <a:gd name="connsiteX17" fmla="*/ 125522 w 125748"/>
                <a:gd name="connsiteY17" fmla="*/ 52455 h 107784"/>
                <a:gd name="connsiteX18" fmla="*/ 123097 w 125748"/>
                <a:gd name="connsiteY18" fmla="*/ 48952 h 107784"/>
                <a:gd name="connsiteX19" fmla="*/ 123097 w 125748"/>
                <a:gd name="connsiteY19" fmla="*/ 48952 h 107784"/>
                <a:gd name="connsiteX20" fmla="*/ 99385 w 125748"/>
                <a:gd name="connsiteY20" fmla="*/ 25599 h 107784"/>
                <a:gd name="connsiteX21" fmla="*/ 83397 w 125748"/>
                <a:gd name="connsiteY21" fmla="*/ 9611 h 107784"/>
                <a:gd name="connsiteX22" fmla="*/ 76481 w 125748"/>
                <a:gd name="connsiteY22" fmla="*/ 6737 h 107784"/>
                <a:gd name="connsiteX23" fmla="*/ 66793 w 125748"/>
                <a:gd name="connsiteY23" fmla="*/ 16626 h 107784"/>
                <a:gd name="connsiteX24" fmla="*/ 69564 w 125748"/>
                <a:gd name="connsiteY24" fmla="*/ 23353 h 107784"/>
                <a:gd name="connsiteX25" fmla="*/ 92379 w 125748"/>
                <a:gd name="connsiteY25" fmla="*/ 46078 h 107784"/>
                <a:gd name="connsiteX26" fmla="*/ 17559 w 125748"/>
                <a:gd name="connsiteY26" fmla="*/ 46078 h 107784"/>
                <a:gd name="connsiteX27" fmla="*/ 6782 w 125748"/>
                <a:gd name="connsiteY27" fmla="*/ 54970 h 107784"/>
                <a:gd name="connsiteX28" fmla="*/ 15677 w 125748"/>
                <a:gd name="connsiteY28" fmla="*/ 65748 h 107784"/>
                <a:gd name="connsiteX29" fmla="*/ 17559 w 125748"/>
                <a:gd name="connsiteY29" fmla="*/ 65748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748" h="107784">
                  <a:moveTo>
                    <a:pt x="17559" y="65658"/>
                  </a:moveTo>
                  <a:lnTo>
                    <a:pt x="92379" y="65658"/>
                  </a:lnTo>
                  <a:lnTo>
                    <a:pt x="69564" y="88473"/>
                  </a:lnTo>
                  <a:cubicBezTo>
                    <a:pt x="65809" y="92281"/>
                    <a:pt x="65809" y="98407"/>
                    <a:pt x="69564" y="102215"/>
                  </a:cubicBezTo>
                  <a:cubicBezTo>
                    <a:pt x="70472" y="103159"/>
                    <a:pt x="71576" y="103895"/>
                    <a:pt x="72798" y="104371"/>
                  </a:cubicBezTo>
                  <a:cubicBezTo>
                    <a:pt x="73971" y="104829"/>
                    <a:pt x="75220" y="105081"/>
                    <a:pt x="76481" y="105090"/>
                  </a:cubicBezTo>
                  <a:lnTo>
                    <a:pt x="76481" y="105090"/>
                  </a:lnTo>
                  <a:cubicBezTo>
                    <a:pt x="77742" y="105081"/>
                    <a:pt x="78990" y="104829"/>
                    <a:pt x="80163" y="104371"/>
                  </a:cubicBezTo>
                  <a:cubicBezTo>
                    <a:pt x="81386" y="103895"/>
                    <a:pt x="82490" y="103159"/>
                    <a:pt x="83397" y="102215"/>
                  </a:cubicBezTo>
                  <a:lnTo>
                    <a:pt x="122558" y="63144"/>
                  </a:lnTo>
                  <a:cubicBezTo>
                    <a:pt x="123624" y="62173"/>
                    <a:pt x="124453" y="60979"/>
                    <a:pt x="124983" y="59641"/>
                  </a:cubicBezTo>
                  <a:lnTo>
                    <a:pt x="124983" y="59641"/>
                  </a:lnTo>
                  <a:cubicBezTo>
                    <a:pt x="125257" y="59075"/>
                    <a:pt x="125439" y="58464"/>
                    <a:pt x="125522" y="57844"/>
                  </a:cubicBezTo>
                  <a:cubicBezTo>
                    <a:pt x="125615" y="57251"/>
                    <a:pt x="125615" y="56641"/>
                    <a:pt x="125522" y="56048"/>
                  </a:cubicBezTo>
                  <a:lnTo>
                    <a:pt x="125522" y="56048"/>
                  </a:lnTo>
                  <a:cubicBezTo>
                    <a:pt x="125616" y="55419"/>
                    <a:pt x="125616" y="54790"/>
                    <a:pt x="125522" y="54161"/>
                  </a:cubicBezTo>
                  <a:cubicBezTo>
                    <a:pt x="125574" y="53596"/>
                    <a:pt x="125574" y="53021"/>
                    <a:pt x="125522" y="52455"/>
                  </a:cubicBezTo>
                  <a:lnTo>
                    <a:pt x="125522" y="52455"/>
                  </a:lnTo>
                  <a:cubicBezTo>
                    <a:pt x="125007" y="51108"/>
                    <a:pt x="124175" y="49904"/>
                    <a:pt x="123097" y="48952"/>
                  </a:cubicBezTo>
                  <a:lnTo>
                    <a:pt x="123097" y="48952"/>
                  </a:lnTo>
                  <a:lnTo>
                    <a:pt x="99385" y="25599"/>
                  </a:lnTo>
                  <a:lnTo>
                    <a:pt x="83397" y="9611"/>
                  </a:lnTo>
                  <a:cubicBezTo>
                    <a:pt x="81553" y="7787"/>
                    <a:pt x="79072" y="6764"/>
                    <a:pt x="76481" y="6737"/>
                  </a:cubicBezTo>
                  <a:cubicBezTo>
                    <a:pt x="71073" y="6791"/>
                    <a:pt x="66736" y="11218"/>
                    <a:pt x="66793" y="16626"/>
                  </a:cubicBezTo>
                  <a:cubicBezTo>
                    <a:pt x="66819" y="19141"/>
                    <a:pt x="67811" y="21548"/>
                    <a:pt x="69564" y="23353"/>
                  </a:cubicBezTo>
                  <a:lnTo>
                    <a:pt x="92379" y="46078"/>
                  </a:lnTo>
                  <a:lnTo>
                    <a:pt x="17559" y="46078"/>
                  </a:lnTo>
                  <a:cubicBezTo>
                    <a:pt x="12126" y="45557"/>
                    <a:pt x="7302" y="49536"/>
                    <a:pt x="6782" y="54970"/>
                  </a:cubicBezTo>
                  <a:cubicBezTo>
                    <a:pt x="6263" y="60404"/>
                    <a:pt x="10245" y="65227"/>
                    <a:pt x="15677" y="65748"/>
                  </a:cubicBezTo>
                  <a:cubicBezTo>
                    <a:pt x="16303" y="65811"/>
                    <a:pt x="16933" y="65811"/>
                    <a:pt x="17559" y="657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A4E7CF10-F81F-43B3-BACD-CD5FA687EC54}"/>
                </a:ext>
              </a:extLst>
            </p:cNvPr>
            <p:cNvSpPr/>
            <p:nvPr/>
          </p:nvSpPr>
          <p:spPr>
            <a:xfrm>
              <a:off x="502453" y="4298922"/>
              <a:ext cx="323352" cy="323352"/>
            </a:xfrm>
            <a:custGeom>
              <a:avLst/>
              <a:gdLst>
                <a:gd name="connsiteX0" fmla="*/ 314909 w 323352"/>
                <a:gd name="connsiteY0" fmla="*/ 112231 h 323352"/>
                <a:gd name="connsiteX1" fmla="*/ 301795 w 323352"/>
                <a:gd name="connsiteY1" fmla="*/ 112231 h 323352"/>
                <a:gd name="connsiteX2" fmla="*/ 301795 w 323352"/>
                <a:gd name="connsiteY2" fmla="*/ 93279 h 323352"/>
                <a:gd name="connsiteX3" fmla="*/ 295060 w 323352"/>
                <a:gd name="connsiteY3" fmla="*/ 86363 h 323352"/>
                <a:gd name="connsiteX4" fmla="*/ 294879 w 323352"/>
                <a:gd name="connsiteY4" fmla="*/ 86363 h 323352"/>
                <a:gd name="connsiteX5" fmla="*/ 282125 w 323352"/>
                <a:gd name="connsiteY5" fmla="*/ 86363 h 323352"/>
                <a:gd name="connsiteX6" fmla="*/ 282125 w 323352"/>
                <a:gd name="connsiteY6" fmla="*/ 17561 h 323352"/>
                <a:gd name="connsiteX7" fmla="*/ 273231 w 323352"/>
                <a:gd name="connsiteY7" fmla="*/ 6782 h 323352"/>
                <a:gd name="connsiteX8" fmla="*/ 262454 w 323352"/>
                <a:gd name="connsiteY8" fmla="*/ 15674 h 323352"/>
                <a:gd name="connsiteX9" fmla="*/ 262454 w 323352"/>
                <a:gd name="connsiteY9" fmla="*/ 17561 h 323352"/>
                <a:gd name="connsiteX10" fmla="*/ 262454 w 323352"/>
                <a:gd name="connsiteY10" fmla="*/ 86363 h 323352"/>
                <a:gd name="connsiteX11" fmla="*/ 249790 w 323352"/>
                <a:gd name="connsiteY11" fmla="*/ 86363 h 323352"/>
                <a:gd name="connsiteX12" fmla="*/ 243053 w 323352"/>
                <a:gd name="connsiteY12" fmla="*/ 93279 h 323352"/>
                <a:gd name="connsiteX13" fmla="*/ 243053 w 323352"/>
                <a:gd name="connsiteY13" fmla="*/ 112590 h 323352"/>
                <a:gd name="connsiteX14" fmla="*/ 230119 w 323352"/>
                <a:gd name="connsiteY14" fmla="*/ 112590 h 323352"/>
                <a:gd name="connsiteX15" fmla="*/ 223113 w 323352"/>
                <a:gd name="connsiteY15" fmla="*/ 119596 h 323352"/>
                <a:gd name="connsiteX16" fmla="*/ 223113 w 323352"/>
                <a:gd name="connsiteY16" fmla="*/ 302740 h 323352"/>
                <a:gd name="connsiteX17" fmla="*/ 164101 w 323352"/>
                <a:gd name="connsiteY17" fmla="*/ 302740 h 323352"/>
                <a:gd name="connsiteX18" fmla="*/ 164101 w 323352"/>
                <a:gd name="connsiteY18" fmla="*/ 262231 h 323352"/>
                <a:gd name="connsiteX19" fmla="*/ 195782 w 323352"/>
                <a:gd name="connsiteY19" fmla="*/ 210880 h 323352"/>
                <a:gd name="connsiteX20" fmla="*/ 144431 w 323352"/>
                <a:gd name="connsiteY20" fmla="*/ 179201 h 323352"/>
                <a:gd name="connsiteX21" fmla="*/ 112750 w 323352"/>
                <a:gd name="connsiteY21" fmla="*/ 230551 h 323352"/>
                <a:gd name="connsiteX22" fmla="*/ 144431 w 323352"/>
                <a:gd name="connsiteY22" fmla="*/ 262231 h 323352"/>
                <a:gd name="connsiteX23" fmla="*/ 144431 w 323352"/>
                <a:gd name="connsiteY23" fmla="*/ 302740 h 323352"/>
                <a:gd name="connsiteX24" fmla="*/ 6737 w 323352"/>
                <a:gd name="connsiteY24" fmla="*/ 302740 h 323352"/>
                <a:gd name="connsiteX25" fmla="*/ 6737 w 323352"/>
                <a:gd name="connsiteY25" fmla="*/ 322410 h 323352"/>
                <a:gd name="connsiteX26" fmla="*/ 321107 w 323352"/>
                <a:gd name="connsiteY26" fmla="*/ 322410 h 323352"/>
                <a:gd name="connsiteX27" fmla="*/ 321107 w 323352"/>
                <a:gd name="connsiteY27" fmla="*/ 119237 h 323352"/>
                <a:gd name="connsiteX28" fmla="*/ 314909 w 323352"/>
                <a:gd name="connsiteY28" fmla="*/ 112231 h 323352"/>
                <a:gd name="connsiteX29" fmla="*/ 282574 w 323352"/>
                <a:gd name="connsiteY29" fmla="*/ 213907 h 323352"/>
                <a:gd name="connsiteX30" fmla="*/ 285715 w 323352"/>
                <a:gd name="connsiteY30" fmla="*/ 210584 h 323352"/>
                <a:gd name="connsiteX31" fmla="*/ 285897 w 323352"/>
                <a:gd name="connsiteY31" fmla="*/ 210584 h 323352"/>
                <a:gd name="connsiteX32" fmla="*/ 299011 w 323352"/>
                <a:gd name="connsiteY32" fmla="*/ 210584 h 323352"/>
                <a:gd name="connsiteX33" fmla="*/ 302245 w 323352"/>
                <a:gd name="connsiteY33" fmla="*/ 213818 h 323352"/>
                <a:gd name="connsiteX34" fmla="*/ 302245 w 323352"/>
                <a:gd name="connsiteY34" fmla="*/ 213907 h 323352"/>
                <a:gd name="connsiteX35" fmla="*/ 302245 w 323352"/>
                <a:gd name="connsiteY35" fmla="*/ 227021 h 323352"/>
                <a:gd name="connsiteX36" fmla="*/ 299011 w 323352"/>
                <a:gd name="connsiteY36" fmla="*/ 230255 h 323352"/>
                <a:gd name="connsiteX37" fmla="*/ 285448 w 323352"/>
                <a:gd name="connsiteY37" fmla="*/ 230255 h 323352"/>
                <a:gd name="connsiteX38" fmla="*/ 282126 w 323352"/>
                <a:gd name="connsiteY38" fmla="*/ 227111 h 323352"/>
                <a:gd name="connsiteX39" fmla="*/ 282125 w 323352"/>
                <a:gd name="connsiteY39" fmla="*/ 227021 h 323352"/>
                <a:gd name="connsiteX40" fmla="*/ 299011 w 323352"/>
                <a:gd name="connsiteY40" fmla="*/ 190913 h 323352"/>
                <a:gd name="connsiteX41" fmla="*/ 285448 w 323352"/>
                <a:gd name="connsiteY41" fmla="*/ 190913 h 323352"/>
                <a:gd name="connsiteX42" fmla="*/ 282126 w 323352"/>
                <a:gd name="connsiteY42" fmla="*/ 187770 h 323352"/>
                <a:gd name="connsiteX43" fmla="*/ 282125 w 323352"/>
                <a:gd name="connsiteY43" fmla="*/ 187680 h 323352"/>
                <a:gd name="connsiteX44" fmla="*/ 282125 w 323352"/>
                <a:gd name="connsiteY44" fmla="*/ 174566 h 323352"/>
                <a:gd name="connsiteX45" fmla="*/ 285266 w 323352"/>
                <a:gd name="connsiteY45" fmla="*/ 171243 h 323352"/>
                <a:gd name="connsiteX46" fmla="*/ 285448 w 323352"/>
                <a:gd name="connsiteY46" fmla="*/ 171243 h 323352"/>
                <a:gd name="connsiteX47" fmla="*/ 298562 w 323352"/>
                <a:gd name="connsiteY47" fmla="*/ 171243 h 323352"/>
                <a:gd name="connsiteX48" fmla="*/ 301796 w 323352"/>
                <a:gd name="connsiteY48" fmla="*/ 174476 h 323352"/>
                <a:gd name="connsiteX49" fmla="*/ 301795 w 323352"/>
                <a:gd name="connsiteY49" fmla="*/ 174566 h 323352"/>
                <a:gd name="connsiteX50" fmla="*/ 301795 w 323352"/>
                <a:gd name="connsiteY50" fmla="*/ 187680 h 323352"/>
                <a:gd name="connsiteX51" fmla="*/ 298562 w 323352"/>
                <a:gd name="connsiteY51" fmla="*/ 190913 h 323352"/>
                <a:gd name="connsiteX52" fmla="*/ 299011 w 323352"/>
                <a:gd name="connsiteY52" fmla="*/ 151572 h 323352"/>
                <a:gd name="connsiteX53" fmla="*/ 285448 w 323352"/>
                <a:gd name="connsiteY53" fmla="*/ 151572 h 323352"/>
                <a:gd name="connsiteX54" fmla="*/ 282126 w 323352"/>
                <a:gd name="connsiteY54" fmla="*/ 148429 h 323352"/>
                <a:gd name="connsiteX55" fmla="*/ 282125 w 323352"/>
                <a:gd name="connsiteY55" fmla="*/ 148339 h 323352"/>
                <a:gd name="connsiteX56" fmla="*/ 282125 w 323352"/>
                <a:gd name="connsiteY56" fmla="*/ 135225 h 323352"/>
                <a:gd name="connsiteX57" fmla="*/ 285266 w 323352"/>
                <a:gd name="connsiteY57" fmla="*/ 131902 h 323352"/>
                <a:gd name="connsiteX58" fmla="*/ 285448 w 323352"/>
                <a:gd name="connsiteY58" fmla="*/ 131902 h 323352"/>
                <a:gd name="connsiteX59" fmla="*/ 298562 w 323352"/>
                <a:gd name="connsiteY59" fmla="*/ 131902 h 323352"/>
                <a:gd name="connsiteX60" fmla="*/ 301796 w 323352"/>
                <a:gd name="connsiteY60" fmla="*/ 135135 h 323352"/>
                <a:gd name="connsiteX61" fmla="*/ 301795 w 323352"/>
                <a:gd name="connsiteY61" fmla="*/ 135225 h 323352"/>
                <a:gd name="connsiteX62" fmla="*/ 301795 w 323352"/>
                <a:gd name="connsiteY62" fmla="*/ 148339 h 323352"/>
                <a:gd name="connsiteX63" fmla="*/ 298562 w 323352"/>
                <a:gd name="connsiteY63" fmla="*/ 151572 h 323352"/>
                <a:gd name="connsiteX64" fmla="*/ 243053 w 323352"/>
                <a:gd name="connsiteY64" fmla="*/ 135225 h 323352"/>
                <a:gd name="connsiteX65" fmla="*/ 246194 w 323352"/>
                <a:gd name="connsiteY65" fmla="*/ 131902 h 323352"/>
                <a:gd name="connsiteX66" fmla="*/ 246377 w 323352"/>
                <a:gd name="connsiteY66" fmla="*/ 131902 h 323352"/>
                <a:gd name="connsiteX67" fmla="*/ 259221 w 323352"/>
                <a:gd name="connsiteY67" fmla="*/ 131902 h 323352"/>
                <a:gd name="connsiteX68" fmla="*/ 262455 w 323352"/>
                <a:gd name="connsiteY68" fmla="*/ 135135 h 323352"/>
                <a:gd name="connsiteX69" fmla="*/ 262454 w 323352"/>
                <a:gd name="connsiteY69" fmla="*/ 135225 h 323352"/>
                <a:gd name="connsiteX70" fmla="*/ 262454 w 323352"/>
                <a:gd name="connsiteY70" fmla="*/ 148339 h 323352"/>
                <a:gd name="connsiteX71" fmla="*/ 259221 w 323352"/>
                <a:gd name="connsiteY71" fmla="*/ 151572 h 323352"/>
                <a:gd name="connsiteX72" fmla="*/ 246107 w 323352"/>
                <a:gd name="connsiteY72" fmla="*/ 151572 h 323352"/>
                <a:gd name="connsiteX73" fmla="*/ 242785 w 323352"/>
                <a:gd name="connsiteY73" fmla="*/ 148429 h 323352"/>
                <a:gd name="connsiteX74" fmla="*/ 242784 w 323352"/>
                <a:gd name="connsiteY74" fmla="*/ 148339 h 323352"/>
                <a:gd name="connsiteX75" fmla="*/ 243053 w 323352"/>
                <a:gd name="connsiteY75" fmla="*/ 174566 h 323352"/>
                <a:gd name="connsiteX76" fmla="*/ 246194 w 323352"/>
                <a:gd name="connsiteY76" fmla="*/ 171243 h 323352"/>
                <a:gd name="connsiteX77" fmla="*/ 246377 w 323352"/>
                <a:gd name="connsiteY77" fmla="*/ 171243 h 323352"/>
                <a:gd name="connsiteX78" fmla="*/ 259221 w 323352"/>
                <a:gd name="connsiteY78" fmla="*/ 171243 h 323352"/>
                <a:gd name="connsiteX79" fmla="*/ 262455 w 323352"/>
                <a:gd name="connsiteY79" fmla="*/ 174476 h 323352"/>
                <a:gd name="connsiteX80" fmla="*/ 262454 w 323352"/>
                <a:gd name="connsiteY80" fmla="*/ 174566 h 323352"/>
                <a:gd name="connsiteX81" fmla="*/ 262454 w 323352"/>
                <a:gd name="connsiteY81" fmla="*/ 187680 h 323352"/>
                <a:gd name="connsiteX82" fmla="*/ 259221 w 323352"/>
                <a:gd name="connsiteY82" fmla="*/ 190913 h 323352"/>
                <a:gd name="connsiteX83" fmla="*/ 246107 w 323352"/>
                <a:gd name="connsiteY83" fmla="*/ 190913 h 323352"/>
                <a:gd name="connsiteX84" fmla="*/ 242785 w 323352"/>
                <a:gd name="connsiteY84" fmla="*/ 187770 h 323352"/>
                <a:gd name="connsiteX85" fmla="*/ 242784 w 323352"/>
                <a:gd name="connsiteY85" fmla="*/ 187680 h 323352"/>
                <a:gd name="connsiteX86" fmla="*/ 243053 w 323352"/>
                <a:gd name="connsiteY86" fmla="*/ 213907 h 323352"/>
                <a:gd name="connsiteX87" fmla="*/ 246194 w 323352"/>
                <a:gd name="connsiteY87" fmla="*/ 210584 h 323352"/>
                <a:gd name="connsiteX88" fmla="*/ 246377 w 323352"/>
                <a:gd name="connsiteY88" fmla="*/ 210584 h 323352"/>
                <a:gd name="connsiteX89" fmla="*/ 259221 w 323352"/>
                <a:gd name="connsiteY89" fmla="*/ 210584 h 323352"/>
                <a:gd name="connsiteX90" fmla="*/ 262455 w 323352"/>
                <a:gd name="connsiteY90" fmla="*/ 213818 h 323352"/>
                <a:gd name="connsiteX91" fmla="*/ 262454 w 323352"/>
                <a:gd name="connsiteY91" fmla="*/ 213907 h 323352"/>
                <a:gd name="connsiteX92" fmla="*/ 262454 w 323352"/>
                <a:gd name="connsiteY92" fmla="*/ 227021 h 323352"/>
                <a:gd name="connsiteX93" fmla="*/ 259221 w 323352"/>
                <a:gd name="connsiteY93" fmla="*/ 230255 h 323352"/>
                <a:gd name="connsiteX94" fmla="*/ 246107 w 323352"/>
                <a:gd name="connsiteY94" fmla="*/ 230255 h 323352"/>
                <a:gd name="connsiteX95" fmla="*/ 242785 w 323352"/>
                <a:gd name="connsiteY95" fmla="*/ 227111 h 323352"/>
                <a:gd name="connsiteX96" fmla="*/ 242784 w 323352"/>
                <a:gd name="connsiteY96" fmla="*/ 227021 h 323352"/>
                <a:gd name="connsiteX97" fmla="*/ 282394 w 323352"/>
                <a:gd name="connsiteY97" fmla="*/ 302380 h 323352"/>
                <a:gd name="connsiteX98" fmla="*/ 282394 w 323352"/>
                <a:gd name="connsiteY98" fmla="*/ 269596 h 323352"/>
                <a:gd name="connsiteX99" fmla="*/ 288951 w 323352"/>
                <a:gd name="connsiteY99" fmla="*/ 263039 h 323352"/>
                <a:gd name="connsiteX100" fmla="*/ 295508 w 323352"/>
                <a:gd name="connsiteY100" fmla="*/ 263039 h 323352"/>
                <a:gd name="connsiteX101" fmla="*/ 302065 w 323352"/>
                <a:gd name="connsiteY101" fmla="*/ 269596 h 323352"/>
                <a:gd name="connsiteX102" fmla="*/ 302065 w 323352"/>
                <a:gd name="connsiteY102" fmla="*/ 302380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23352" h="323352">
                  <a:moveTo>
                    <a:pt x="314909" y="112231"/>
                  </a:moveTo>
                  <a:lnTo>
                    <a:pt x="301795" y="112231"/>
                  </a:lnTo>
                  <a:lnTo>
                    <a:pt x="301795" y="93279"/>
                  </a:lnTo>
                  <a:cubicBezTo>
                    <a:pt x="301846" y="89506"/>
                    <a:pt x="298830" y="86417"/>
                    <a:pt x="295060" y="86363"/>
                  </a:cubicBezTo>
                  <a:cubicBezTo>
                    <a:pt x="295000" y="86363"/>
                    <a:pt x="294940" y="86363"/>
                    <a:pt x="294879" y="86363"/>
                  </a:cubicBezTo>
                  <a:lnTo>
                    <a:pt x="282125" y="86363"/>
                  </a:lnTo>
                  <a:lnTo>
                    <a:pt x="282125" y="17561"/>
                  </a:lnTo>
                  <a:cubicBezTo>
                    <a:pt x="282645" y="12127"/>
                    <a:pt x="278662" y="7303"/>
                    <a:pt x="273231" y="6782"/>
                  </a:cubicBezTo>
                  <a:cubicBezTo>
                    <a:pt x="267799" y="6261"/>
                    <a:pt x="262973" y="10249"/>
                    <a:pt x="262454" y="15674"/>
                  </a:cubicBezTo>
                  <a:cubicBezTo>
                    <a:pt x="262394" y="16303"/>
                    <a:pt x="262394" y="16932"/>
                    <a:pt x="262454" y="17561"/>
                  </a:cubicBezTo>
                  <a:lnTo>
                    <a:pt x="262454" y="86363"/>
                  </a:lnTo>
                  <a:lnTo>
                    <a:pt x="249790" y="86363"/>
                  </a:lnTo>
                  <a:cubicBezTo>
                    <a:pt x="246041" y="86462"/>
                    <a:pt x="243052" y="89525"/>
                    <a:pt x="243053" y="93279"/>
                  </a:cubicBezTo>
                  <a:lnTo>
                    <a:pt x="243053" y="112590"/>
                  </a:lnTo>
                  <a:lnTo>
                    <a:pt x="230119" y="112590"/>
                  </a:lnTo>
                  <a:cubicBezTo>
                    <a:pt x="226250" y="112590"/>
                    <a:pt x="223113" y="115725"/>
                    <a:pt x="223113" y="119596"/>
                  </a:cubicBezTo>
                  <a:lnTo>
                    <a:pt x="223113" y="302740"/>
                  </a:lnTo>
                  <a:lnTo>
                    <a:pt x="164101" y="302740"/>
                  </a:lnTo>
                  <a:lnTo>
                    <a:pt x="164101" y="262231"/>
                  </a:lnTo>
                  <a:cubicBezTo>
                    <a:pt x="187030" y="256796"/>
                    <a:pt x="201213" y="233811"/>
                    <a:pt x="195782" y="210880"/>
                  </a:cubicBezTo>
                  <a:cubicBezTo>
                    <a:pt x="190349" y="187949"/>
                    <a:pt x="167359" y="173767"/>
                    <a:pt x="144431" y="179201"/>
                  </a:cubicBezTo>
                  <a:cubicBezTo>
                    <a:pt x="121502" y="184635"/>
                    <a:pt x="107319" y="207620"/>
                    <a:pt x="112750" y="230551"/>
                  </a:cubicBezTo>
                  <a:cubicBezTo>
                    <a:pt x="116471" y="246252"/>
                    <a:pt x="128729" y="258512"/>
                    <a:pt x="144431" y="262231"/>
                  </a:cubicBezTo>
                  <a:lnTo>
                    <a:pt x="144431" y="302740"/>
                  </a:lnTo>
                  <a:lnTo>
                    <a:pt x="6737" y="302740"/>
                  </a:lnTo>
                  <a:lnTo>
                    <a:pt x="6737" y="322410"/>
                  </a:lnTo>
                  <a:lnTo>
                    <a:pt x="321107" y="322410"/>
                  </a:lnTo>
                  <a:lnTo>
                    <a:pt x="321107" y="119237"/>
                  </a:lnTo>
                  <a:cubicBezTo>
                    <a:pt x="321131" y="115662"/>
                    <a:pt x="318460" y="112644"/>
                    <a:pt x="314909" y="112231"/>
                  </a:cubicBezTo>
                  <a:close/>
                  <a:moveTo>
                    <a:pt x="282574" y="213907"/>
                  </a:moveTo>
                  <a:cubicBezTo>
                    <a:pt x="282524" y="212120"/>
                    <a:pt x="283930" y="210638"/>
                    <a:pt x="285715" y="210584"/>
                  </a:cubicBezTo>
                  <a:cubicBezTo>
                    <a:pt x="285776" y="210584"/>
                    <a:pt x="285836" y="210584"/>
                    <a:pt x="285897" y="210584"/>
                  </a:cubicBezTo>
                  <a:lnTo>
                    <a:pt x="299011" y="210584"/>
                  </a:lnTo>
                  <a:cubicBezTo>
                    <a:pt x="300797" y="210584"/>
                    <a:pt x="302245" y="212030"/>
                    <a:pt x="302245" y="213818"/>
                  </a:cubicBezTo>
                  <a:cubicBezTo>
                    <a:pt x="302245" y="213845"/>
                    <a:pt x="302245" y="213880"/>
                    <a:pt x="302245" y="213907"/>
                  </a:cubicBezTo>
                  <a:lnTo>
                    <a:pt x="302245" y="227021"/>
                  </a:lnTo>
                  <a:cubicBezTo>
                    <a:pt x="302245" y="228808"/>
                    <a:pt x="300797" y="230255"/>
                    <a:pt x="299011" y="230255"/>
                  </a:cubicBezTo>
                  <a:lnTo>
                    <a:pt x="285448" y="230255"/>
                  </a:lnTo>
                  <a:cubicBezTo>
                    <a:pt x="283664" y="230309"/>
                    <a:pt x="282176" y="228898"/>
                    <a:pt x="282126" y="227111"/>
                  </a:cubicBezTo>
                  <a:cubicBezTo>
                    <a:pt x="282126" y="227084"/>
                    <a:pt x="282125" y="227048"/>
                    <a:pt x="282125" y="227021"/>
                  </a:cubicBezTo>
                  <a:close/>
                  <a:moveTo>
                    <a:pt x="299011" y="190913"/>
                  </a:moveTo>
                  <a:lnTo>
                    <a:pt x="285448" y="190913"/>
                  </a:lnTo>
                  <a:cubicBezTo>
                    <a:pt x="283664" y="190967"/>
                    <a:pt x="282176" y="189557"/>
                    <a:pt x="282126" y="187770"/>
                  </a:cubicBezTo>
                  <a:cubicBezTo>
                    <a:pt x="282126" y="187743"/>
                    <a:pt x="282125" y="187707"/>
                    <a:pt x="282125" y="187680"/>
                  </a:cubicBezTo>
                  <a:lnTo>
                    <a:pt x="282125" y="174566"/>
                  </a:lnTo>
                  <a:cubicBezTo>
                    <a:pt x="282075" y="172779"/>
                    <a:pt x="283481" y="171297"/>
                    <a:pt x="285266" y="171243"/>
                  </a:cubicBezTo>
                  <a:cubicBezTo>
                    <a:pt x="285327" y="171243"/>
                    <a:pt x="285387" y="171243"/>
                    <a:pt x="285448" y="171243"/>
                  </a:cubicBezTo>
                  <a:lnTo>
                    <a:pt x="298562" y="171243"/>
                  </a:lnTo>
                  <a:cubicBezTo>
                    <a:pt x="300348" y="171243"/>
                    <a:pt x="301796" y="172689"/>
                    <a:pt x="301796" y="174476"/>
                  </a:cubicBezTo>
                  <a:cubicBezTo>
                    <a:pt x="301796" y="174503"/>
                    <a:pt x="301796" y="174539"/>
                    <a:pt x="301795" y="174566"/>
                  </a:cubicBezTo>
                  <a:lnTo>
                    <a:pt x="301795" y="187680"/>
                  </a:lnTo>
                  <a:cubicBezTo>
                    <a:pt x="301795" y="189467"/>
                    <a:pt x="300348" y="190913"/>
                    <a:pt x="298562" y="190913"/>
                  </a:cubicBezTo>
                  <a:close/>
                  <a:moveTo>
                    <a:pt x="299011" y="151572"/>
                  </a:moveTo>
                  <a:lnTo>
                    <a:pt x="285448" y="151572"/>
                  </a:lnTo>
                  <a:cubicBezTo>
                    <a:pt x="283664" y="151626"/>
                    <a:pt x="282176" y="150216"/>
                    <a:pt x="282126" y="148429"/>
                  </a:cubicBezTo>
                  <a:cubicBezTo>
                    <a:pt x="282126" y="148402"/>
                    <a:pt x="282125" y="148366"/>
                    <a:pt x="282125" y="148339"/>
                  </a:cubicBezTo>
                  <a:lnTo>
                    <a:pt x="282125" y="135225"/>
                  </a:lnTo>
                  <a:cubicBezTo>
                    <a:pt x="282075" y="133438"/>
                    <a:pt x="283481" y="131956"/>
                    <a:pt x="285266" y="131902"/>
                  </a:cubicBezTo>
                  <a:cubicBezTo>
                    <a:pt x="285327" y="131902"/>
                    <a:pt x="285387" y="131902"/>
                    <a:pt x="285448" y="131902"/>
                  </a:cubicBezTo>
                  <a:lnTo>
                    <a:pt x="298562" y="131902"/>
                  </a:lnTo>
                  <a:cubicBezTo>
                    <a:pt x="300348" y="131902"/>
                    <a:pt x="301796" y="133348"/>
                    <a:pt x="301796" y="135135"/>
                  </a:cubicBezTo>
                  <a:cubicBezTo>
                    <a:pt x="301796" y="135162"/>
                    <a:pt x="301796" y="135198"/>
                    <a:pt x="301795" y="135225"/>
                  </a:cubicBezTo>
                  <a:lnTo>
                    <a:pt x="301795" y="148339"/>
                  </a:lnTo>
                  <a:cubicBezTo>
                    <a:pt x="301795" y="150126"/>
                    <a:pt x="300348" y="151572"/>
                    <a:pt x="298562" y="151572"/>
                  </a:cubicBezTo>
                  <a:close/>
                  <a:moveTo>
                    <a:pt x="243053" y="135225"/>
                  </a:moveTo>
                  <a:cubicBezTo>
                    <a:pt x="243003" y="133438"/>
                    <a:pt x="244409" y="131956"/>
                    <a:pt x="246194" y="131902"/>
                  </a:cubicBezTo>
                  <a:cubicBezTo>
                    <a:pt x="246255" y="131902"/>
                    <a:pt x="246315" y="131902"/>
                    <a:pt x="246377" y="131902"/>
                  </a:cubicBezTo>
                  <a:lnTo>
                    <a:pt x="259221" y="131902"/>
                  </a:lnTo>
                  <a:cubicBezTo>
                    <a:pt x="261006" y="131902"/>
                    <a:pt x="262455" y="133348"/>
                    <a:pt x="262455" y="135135"/>
                  </a:cubicBezTo>
                  <a:cubicBezTo>
                    <a:pt x="262455" y="135162"/>
                    <a:pt x="262455" y="135198"/>
                    <a:pt x="262454" y="135225"/>
                  </a:cubicBezTo>
                  <a:lnTo>
                    <a:pt x="262454" y="148339"/>
                  </a:lnTo>
                  <a:cubicBezTo>
                    <a:pt x="262454" y="150126"/>
                    <a:pt x="261006" y="151572"/>
                    <a:pt x="259221" y="151572"/>
                  </a:cubicBezTo>
                  <a:lnTo>
                    <a:pt x="246107" y="151572"/>
                  </a:lnTo>
                  <a:cubicBezTo>
                    <a:pt x="244322" y="151626"/>
                    <a:pt x="242835" y="150216"/>
                    <a:pt x="242785" y="148429"/>
                  </a:cubicBezTo>
                  <a:cubicBezTo>
                    <a:pt x="242784" y="148402"/>
                    <a:pt x="242784" y="148366"/>
                    <a:pt x="242784" y="148339"/>
                  </a:cubicBezTo>
                  <a:close/>
                  <a:moveTo>
                    <a:pt x="243053" y="174566"/>
                  </a:moveTo>
                  <a:cubicBezTo>
                    <a:pt x="243003" y="172779"/>
                    <a:pt x="244409" y="171297"/>
                    <a:pt x="246194" y="171243"/>
                  </a:cubicBezTo>
                  <a:cubicBezTo>
                    <a:pt x="246255" y="171243"/>
                    <a:pt x="246315" y="171243"/>
                    <a:pt x="246377" y="171243"/>
                  </a:cubicBezTo>
                  <a:lnTo>
                    <a:pt x="259221" y="171243"/>
                  </a:lnTo>
                  <a:cubicBezTo>
                    <a:pt x="261006" y="171243"/>
                    <a:pt x="262455" y="172689"/>
                    <a:pt x="262455" y="174476"/>
                  </a:cubicBezTo>
                  <a:cubicBezTo>
                    <a:pt x="262455" y="174503"/>
                    <a:pt x="262455" y="174539"/>
                    <a:pt x="262454" y="174566"/>
                  </a:cubicBezTo>
                  <a:lnTo>
                    <a:pt x="262454" y="187680"/>
                  </a:lnTo>
                  <a:cubicBezTo>
                    <a:pt x="262454" y="189467"/>
                    <a:pt x="261006" y="190913"/>
                    <a:pt x="259221" y="190913"/>
                  </a:cubicBezTo>
                  <a:lnTo>
                    <a:pt x="246107" y="190913"/>
                  </a:lnTo>
                  <a:cubicBezTo>
                    <a:pt x="244322" y="190967"/>
                    <a:pt x="242835" y="189557"/>
                    <a:pt x="242785" y="187770"/>
                  </a:cubicBezTo>
                  <a:cubicBezTo>
                    <a:pt x="242784" y="187743"/>
                    <a:pt x="242784" y="187707"/>
                    <a:pt x="242784" y="187680"/>
                  </a:cubicBezTo>
                  <a:close/>
                  <a:moveTo>
                    <a:pt x="243053" y="213907"/>
                  </a:moveTo>
                  <a:cubicBezTo>
                    <a:pt x="243003" y="212120"/>
                    <a:pt x="244409" y="210638"/>
                    <a:pt x="246194" y="210584"/>
                  </a:cubicBezTo>
                  <a:cubicBezTo>
                    <a:pt x="246255" y="210584"/>
                    <a:pt x="246315" y="210584"/>
                    <a:pt x="246377" y="210584"/>
                  </a:cubicBezTo>
                  <a:lnTo>
                    <a:pt x="259221" y="210584"/>
                  </a:lnTo>
                  <a:cubicBezTo>
                    <a:pt x="261006" y="210584"/>
                    <a:pt x="262455" y="212030"/>
                    <a:pt x="262455" y="213818"/>
                  </a:cubicBezTo>
                  <a:cubicBezTo>
                    <a:pt x="262455" y="213845"/>
                    <a:pt x="262455" y="213880"/>
                    <a:pt x="262454" y="213907"/>
                  </a:cubicBezTo>
                  <a:lnTo>
                    <a:pt x="262454" y="227021"/>
                  </a:lnTo>
                  <a:cubicBezTo>
                    <a:pt x="262454" y="228808"/>
                    <a:pt x="261006" y="230255"/>
                    <a:pt x="259221" y="230255"/>
                  </a:cubicBezTo>
                  <a:lnTo>
                    <a:pt x="246107" y="230255"/>
                  </a:lnTo>
                  <a:cubicBezTo>
                    <a:pt x="244322" y="230309"/>
                    <a:pt x="242835" y="228898"/>
                    <a:pt x="242785" y="227111"/>
                  </a:cubicBezTo>
                  <a:cubicBezTo>
                    <a:pt x="242784" y="227084"/>
                    <a:pt x="242784" y="227048"/>
                    <a:pt x="242784" y="227021"/>
                  </a:cubicBezTo>
                  <a:close/>
                  <a:moveTo>
                    <a:pt x="282394" y="302380"/>
                  </a:moveTo>
                  <a:lnTo>
                    <a:pt x="282394" y="269596"/>
                  </a:lnTo>
                  <a:cubicBezTo>
                    <a:pt x="282394" y="265976"/>
                    <a:pt x="285330" y="263039"/>
                    <a:pt x="288951" y="263039"/>
                  </a:cubicBezTo>
                  <a:lnTo>
                    <a:pt x="295508" y="263039"/>
                  </a:lnTo>
                  <a:cubicBezTo>
                    <a:pt x="299130" y="263039"/>
                    <a:pt x="302065" y="265976"/>
                    <a:pt x="302065" y="269596"/>
                  </a:cubicBezTo>
                  <a:lnTo>
                    <a:pt x="302065" y="302380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8D934EA2-0EC4-493A-99E1-AC5950D5BA65}"/>
              </a:ext>
            </a:extLst>
          </p:cNvPr>
          <p:cNvGrpSpPr/>
          <p:nvPr/>
        </p:nvGrpSpPr>
        <p:grpSpPr>
          <a:xfrm>
            <a:off x="891791" y="4299460"/>
            <a:ext cx="326438" cy="322500"/>
            <a:chOff x="891791" y="4299460"/>
            <a:chExt cx="326438" cy="322500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D652D0B8-F687-4749-BA54-EB9E6EF8872A}"/>
                </a:ext>
              </a:extLst>
            </p:cNvPr>
            <p:cNvSpPr/>
            <p:nvPr/>
          </p:nvSpPr>
          <p:spPr>
            <a:xfrm>
              <a:off x="891791" y="4299460"/>
              <a:ext cx="323352" cy="188622"/>
            </a:xfrm>
            <a:custGeom>
              <a:avLst/>
              <a:gdLst>
                <a:gd name="connsiteX0" fmla="*/ 141139 w 323352"/>
                <a:gd name="connsiteY0" fmla="*/ 69836 h 188622"/>
                <a:gd name="connsiteX1" fmla="*/ 199792 w 323352"/>
                <a:gd name="connsiteY1" fmla="*/ 128489 h 188622"/>
                <a:gd name="connsiteX2" fmla="*/ 206888 w 323352"/>
                <a:gd name="connsiteY2" fmla="*/ 131363 h 188622"/>
                <a:gd name="connsiteX3" fmla="*/ 213445 w 323352"/>
                <a:gd name="connsiteY3" fmla="*/ 128758 h 188622"/>
                <a:gd name="connsiteX4" fmla="*/ 301738 w 323352"/>
                <a:gd name="connsiteY4" fmla="*/ 40375 h 188622"/>
                <a:gd name="connsiteX5" fmla="*/ 301738 w 323352"/>
                <a:gd name="connsiteY5" fmla="*/ 82231 h 188622"/>
                <a:gd name="connsiteX6" fmla="*/ 312516 w 323352"/>
                <a:gd name="connsiteY6" fmla="*/ 91124 h 188622"/>
                <a:gd name="connsiteX7" fmla="*/ 321408 w 323352"/>
                <a:gd name="connsiteY7" fmla="*/ 82231 h 188622"/>
                <a:gd name="connsiteX8" fmla="*/ 321408 w 323352"/>
                <a:gd name="connsiteY8" fmla="*/ 16663 h 188622"/>
                <a:gd name="connsiteX9" fmla="*/ 311708 w 323352"/>
                <a:gd name="connsiteY9" fmla="*/ 6782 h 188622"/>
                <a:gd name="connsiteX10" fmla="*/ 311618 w 323352"/>
                <a:gd name="connsiteY10" fmla="*/ 6782 h 188622"/>
                <a:gd name="connsiteX11" fmla="*/ 246049 w 323352"/>
                <a:gd name="connsiteY11" fmla="*/ 6782 h 188622"/>
                <a:gd name="connsiteX12" fmla="*/ 235271 w 323352"/>
                <a:gd name="connsiteY12" fmla="*/ 15675 h 188622"/>
                <a:gd name="connsiteX13" fmla="*/ 244163 w 323352"/>
                <a:gd name="connsiteY13" fmla="*/ 26453 h 188622"/>
                <a:gd name="connsiteX14" fmla="*/ 246049 w 323352"/>
                <a:gd name="connsiteY14" fmla="*/ 26453 h 188622"/>
                <a:gd name="connsiteX15" fmla="*/ 287905 w 323352"/>
                <a:gd name="connsiteY15" fmla="*/ 26453 h 188622"/>
                <a:gd name="connsiteX16" fmla="*/ 207067 w 323352"/>
                <a:gd name="connsiteY16" fmla="*/ 107291 h 188622"/>
                <a:gd name="connsiteX17" fmla="*/ 148864 w 323352"/>
                <a:gd name="connsiteY17" fmla="*/ 49088 h 188622"/>
                <a:gd name="connsiteX18" fmla="*/ 141499 w 323352"/>
                <a:gd name="connsiteY18" fmla="*/ 46213 h 188622"/>
                <a:gd name="connsiteX19" fmla="*/ 134133 w 323352"/>
                <a:gd name="connsiteY19" fmla="*/ 49088 h 188622"/>
                <a:gd name="connsiteX20" fmla="*/ 9643 w 323352"/>
                <a:gd name="connsiteY20" fmla="*/ 173578 h 188622"/>
                <a:gd name="connsiteX21" fmla="*/ 9562 w 323352"/>
                <a:gd name="connsiteY21" fmla="*/ 187419 h 188622"/>
                <a:gd name="connsiteX22" fmla="*/ 9643 w 323352"/>
                <a:gd name="connsiteY22" fmla="*/ 187500 h 188622"/>
                <a:gd name="connsiteX23" fmla="*/ 23358 w 323352"/>
                <a:gd name="connsiteY23" fmla="*/ 187617 h 188622"/>
                <a:gd name="connsiteX24" fmla="*/ 23475 w 323352"/>
                <a:gd name="connsiteY24" fmla="*/ 187500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352" h="188622">
                  <a:moveTo>
                    <a:pt x="141139" y="69836"/>
                  </a:moveTo>
                  <a:lnTo>
                    <a:pt x="199792" y="128489"/>
                  </a:lnTo>
                  <a:cubicBezTo>
                    <a:pt x="201660" y="130375"/>
                    <a:pt x="204229" y="131417"/>
                    <a:pt x="206888" y="131363"/>
                  </a:cubicBezTo>
                  <a:cubicBezTo>
                    <a:pt x="209340" y="131426"/>
                    <a:pt x="211702" y="130483"/>
                    <a:pt x="213445" y="128758"/>
                  </a:cubicBezTo>
                  <a:lnTo>
                    <a:pt x="301738" y="40375"/>
                  </a:lnTo>
                  <a:lnTo>
                    <a:pt x="301738" y="82231"/>
                  </a:lnTo>
                  <a:cubicBezTo>
                    <a:pt x="302259" y="87665"/>
                    <a:pt x="307082" y="91644"/>
                    <a:pt x="312516" y="91124"/>
                  </a:cubicBezTo>
                  <a:cubicBezTo>
                    <a:pt x="317223" y="90674"/>
                    <a:pt x="320959" y="86947"/>
                    <a:pt x="321408" y="82231"/>
                  </a:cubicBezTo>
                  <a:lnTo>
                    <a:pt x="321408" y="16663"/>
                  </a:lnTo>
                  <a:cubicBezTo>
                    <a:pt x="321462" y="11256"/>
                    <a:pt x="317115" y="6836"/>
                    <a:pt x="311708" y="6782"/>
                  </a:cubicBezTo>
                  <a:cubicBezTo>
                    <a:pt x="311681" y="6782"/>
                    <a:pt x="311645" y="6782"/>
                    <a:pt x="311618" y="6782"/>
                  </a:cubicBezTo>
                  <a:lnTo>
                    <a:pt x="246049" y="6782"/>
                  </a:lnTo>
                  <a:cubicBezTo>
                    <a:pt x="240615" y="6262"/>
                    <a:pt x="235792" y="10240"/>
                    <a:pt x="235271" y="15675"/>
                  </a:cubicBezTo>
                  <a:cubicBezTo>
                    <a:pt x="234750" y="21109"/>
                    <a:pt x="238738" y="25932"/>
                    <a:pt x="244163" y="26453"/>
                  </a:cubicBezTo>
                  <a:cubicBezTo>
                    <a:pt x="244792" y="26516"/>
                    <a:pt x="245421" y="26516"/>
                    <a:pt x="246049" y="26453"/>
                  </a:cubicBezTo>
                  <a:lnTo>
                    <a:pt x="287905" y="26453"/>
                  </a:lnTo>
                  <a:lnTo>
                    <a:pt x="207067" y="107291"/>
                  </a:lnTo>
                  <a:lnTo>
                    <a:pt x="148864" y="49088"/>
                  </a:lnTo>
                  <a:cubicBezTo>
                    <a:pt x="146915" y="47148"/>
                    <a:pt x="144247" y="46106"/>
                    <a:pt x="141499" y="46213"/>
                  </a:cubicBezTo>
                  <a:cubicBezTo>
                    <a:pt x="138750" y="46079"/>
                    <a:pt x="136065" y="47130"/>
                    <a:pt x="134133" y="49088"/>
                  </a:cubicBezTo>
                  <a:lnTo>
                    <a:pt x="9643" y="173578"/>
                  </a:lnTo>
                  <a:cubicBezTo>
                    <a:pt x="5798" y="177378"/>
                    <a:pt x="5764" y="183575"/>
                    <a:pt x="9562" y="187419"/>
                  </a:cubicBezTo>
                  <a:cubicBezTo>
                    <a:pt x="9589" y="187447"/>
                    <a:pt x="9616" y="187473"/>
                    <a:pt x="9643" y="187500"/>
                  </a:cubicBezTo>
                  <a:cubicBezTo>
                    <a:pt x="13397" y="191318"/>
                    <a:pt x="19541" y="191372"/>
                    <a:pt x="23358" y="187617"/>
                  </a:cubicBezTo>
                  <a:cubicBezTo>
                    <a:pt x="23403" y="187581"/>
                    <a:pt x="23439" y="187536"/>
                    <a:pt x="23475" y="18750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934B1DBF-089A-48FB-A2E2-5B9F31F52F96}"/>
                </a:ext>
              </a:extLst>
            </p:cNvPr>
            <p:cNvSpPr/>
            <p:nvPr/>
          </p:nvSpPr>
          <p:spPr>
            <a:xfrm>
              <a:off x="957751" y="4463419"/>
              <a:ext cx="260478" cy="125748"/>
            </a:xfrm>
            <a:custGeom>
              <a:avLst/>
              <a:gdLst>
                <a:gd name="connsiteX0" fmla="*/ 249879 w 260478"/>
                <a:gd name="connsiteY0" fmla="*/ 6746 h 125748"/>
                <a:gd name="connsiteX1" fmla="*/ 12305 w 260478"/>
                <a:gd name="connsiteY1" fmla="*/ 6746 h 125748"/>
                <a:gd name="connsiteX2" fmla="*/ 6737 w 260478"/>
                <a:gd name="connsiteY2" fmla="*/ 12404 h 125748"/>
                <a:gd name="connsiteX3" fmla="*/ 6737 w 260478"/>
                <a:gd name="connsiteY3" fmla="*/ 26416 h 125748"/>
                <a:gd name="connsiteX4" fmla="*/ 230029 w 260478"/>
                <a:gd name="connsiteY4" fmla="*/ 26416 h 125748"/>
                <a:gd name="connsiteX5" fmla="*/ 236227 w 260478"/>
                <a:gd name="connsiteY5" fmla="*/ 32614 h 125748"/>
                <a:gd name="connsiteX6" fmla="*/ 236227 w 260478"/>
                <a:gd name="connsiteY6" fmla="*/ 124769 h 125748"/>
                <a:gd name="connsiteX7" fmla="*/ 250329 w 260478"/>
                <a:gd name="connsiteY7" fmla="*/ 124769 h 125748"/>
                <a:gd name="connsiteX8" fmla="*/ 255897 w 260478"/>
                <a:gd name="connsiteY8" fmla="*/ 119200 h 125748"/>
                <a:gd name="connsiteX9" fmla="*/ 255897 w 260478"/>
                <a:gd name="connsiteY9" fmla="*/ 12404 h 125748"/>
                <a:gd name="connsiteX10" fmla="*/ 250248 w 260478"/>
                <a:gd name="connsiteY10" fmla="*/ 6737 h 125748"/>
                <a:gd name="connsiteX11" fmla="*/ 249879 w 260478"/>
                <a:gd name="connsiteY11" fmla="*/ 6746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478" h="125748">
                  <a:moveTo>
                    <a:pt x="249879" y="6746"/>
                  </a:moveTo>
                  <a:lnTo>
                    <a:pt x="12305" y="6746"/>
                  </a:lnTo>
                  <a:cubicBezTo>
                    <a:pt x="9216" y="6791"/>
                    <a:pt x="6737" y="9315"/>
                    <a:pt x="6737" y="12404"/>
                  </a:cubicBezTo>
                  <a:lnTo>
                    <a:pt x="6737" y="26416"/>
                  </a:lnTo>
                  <a:lnTo>
                    <a:pt x="230029" y="26416"/>
                  </a:lnTo>
                  <a:cubicBezTo>
                    <a:pt x="233451" y="26416"/>
                    <a:pt x="236227" y="29192"/>
                    <a:pt x="236227" y="32614"/>
                  </a:cubicBezTo>
                  <a:lnTo>
                    <a:pt x="236227" y="124769"/>
                  </a:lnTo>
                  <a:lnTo>
                    <a:pt x="250329" y="124769"/>
                  </a:lnTo>
                  <a:cubicBezTo>
                    <a:pt x="253400" y="124769"/>
                    <a:pt x="255897" y="122272"/>
                    <a:pt x="255897" y="119200"/>
                  </a:cubicBezTo>
                  <a:lnTo>
                    <a:pt x="255897" y="12404"/>
                  </a:lnTo>
                  <a:cubicBezTo>
                    <a:pt x="255906" y="9279"/>
                    <a:pt x="253374" y="6737"/>
                    <a:pt x="250248" y="6737"/>
                  </a:cubicBezTo>
                  <a:cubicBezTo>
                    <a:pt x="250131" y="6737"/>
                    <a:pt x="250005" y="6737"/>
                    <a:pt x="249879" y="674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D9B35173-CAD4-4322-BF16-DD7C3898E05D}"/>
                </a:ext>
              </a:extLst>
            </p:cNvPr>
            <p:cNvSpPr/>
            <p:nvPr/>
          </p:nvSpPr>
          <p:spPr>
            <a:xfrm>
              <a:off x="924518" y="4496212"/>
              <a:ext cx="260478" cy="125748"/>
            </a:xfrm>
            <a:custGeom>
              <a:avLst/>
              <a:gdLst>
                <a:gd name="connsiteX0" fmla="*/ 250329 w 260478"/>
                <a:gd name="connsiteY0" fmla="*/ 6737 h 125748"/>
                <a:gd name="connsiteX1" fmla="*/ 12305 w 260478"/>
                <a:gd name="connsiteY1" fmla="*/ 6737 h 125748"/>
                <a:gd name="connsiteX2" fmla="*/ 6737 w 260478"/>
                <a:gd name="connsiteY2" fmla="*/ 12306 h 125748"/>
                <a:gd name="connsiteX3" fmla="*/ 6737 w 260478"/>
                <a:gd name="connsiteY3" fmla="*/ 119102 h 125748"/>
                <a:gd name="connsiteX4" fmla="*/ 12305 w 260478"/>
                <a:gd name="connsiteY4" fmla="*/ 124760 h 125748"/>
                <a:gd name="connsiteX5" fmla="*/ 250329 w 260478"/>
                <a:gd name="connsiteY5" fmla="*/ 124760 h 125748"/>
                <a:gd name="connsiteX6" fmla="*/ 255897 w 260478"/>
                <a:gd name="connsiteY6" fmla="*/ 119191 h 125748"/>
                <a:gd name="connsiteX7" fmla="*/ 255897 w 260478"/>
                <a:gd name="connsiteY7" fmla="*/ 119102 h 125748"/>
                <a:gd name="connsiteX8" fmla="*/ 255897 w 260478"/>
                <a:gd name="connsiteY8" fmla="*/ 12755 h 125748"/>
                <a:gd name="connsiteX9" fmla="*/ 250796 w 260478"/>
                <a:gd name="connsiteY9" fmla="*/ 6755 h 125748"/>
                <a:gd name="connsiteX10" fmla="*/ 250329 w 260478"/>
                <a:gd name="connsiteY10" fmla="*/ 6737 h 125748"/>
                <a:gd name="connsiteX11" fmla="*/ 46078 w 260478"/>
                <a:gd name="connsiteY11" fmla="*/ 78593 h 125748"/>
                <a:gd name="connsiteX12" fmla="*/ 32964 w 260478"/>
                <a:gd name="connsiteY12" fmla="*/ 65479 h 125748"/>
                <a:gd name="connsiteX13" fmla="*/ 46078 w 260478"/>
                <a:gd name="connsiteY13" fmla="*/ 52365 h 125748"/>
                <a:gd name="connsiteX14" fmla="*/ 59191 w 260478"/>
                <a:gd name="connsiteY14" fmla="*/ 65479 h 125748"/>
                <a:gd name="connsiteX15" fmla="*/ 46168 w 260478"/>
                <a:gd name="connsiteY15" fmla="*/ 78862 h 125748"/>
                <a:gd name="connsiteX16" fmla="*/ 46078 w 260478"/>
                <a:gd name="connsiteY16" fmla="*/ 78862 h 125748"/>
                <a:gd name="connsiteX17" fmla="*/ 131317 w 260478"/>
                <a:gd name="connsiteY17" fmla="*/ 104820 h 125748"/>
                <a:gd name="connsiteX18" fmla="*/ 91976 w 260478"/>
                <a:gd name="connsiteY18" fmla="*/ 65479 h 125748"/>
                <a:gd name="connsiteX19" fmla="*/ 131317 w 260478"/>
                <a:gd name="connsiteY19" fmla="*/ 26138 h 125748"/>
                <a:gd name="connsiteX20" fmla="*/ 170658 w 260478"/>
                <a:gd name="connsiteY20" fmla="*/ 65479 h 125748"/>
                <a:gd name="connsiteX21" fmla="*/ 131407 w 260478"/>
                <a:gd name="connsiteY21" fmla="*/ 105090 h 125748"/>
                <a:gd name="connsiteX22" fmla="*/ 131317 w 260478"/>
                <a:gd name="connsiteY22" fmla="*/ 105090 h 125748"/>
                <a:gd name="connsiteX23" fmla="*/ 216556 w 260478"/>
                <a:gd name="connsiteY23" fmla="*/ 78593 h 125748"/>
                <a:gd name="connsiteX24" fmla="*/ 203442 w 260478"/>
                <a:gd name="connsiteY24" fmla="*/ 65479 h 125748"/>
                <a:gd name="connsiteX25" fmla="*/ 216556 w 260478"/>
                <a:gd name="connsiteY25" fmla="*/ 52365 h 125748"/>
                <a:gd name="connsiteX26" fmla="*/ 229670 w 260478"/>
                <a:gd name="connsiteY26" fmla="*/ 65479 h 125748"/>
                <a:gd name="connsiteX27" fmla="*/ 216646 w 260478"/>
                <a:gd name="connsiteY27" fmla="*/ 78862 h 125748"/>
                <a:gd name="connsiteX28" fmla="*/ 216197 w 260478"/>
                <a:gd name="connsiteY28" fmla="*/ 78862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0478" h="125748">
                  <a:moveTo>
                    <a:pt x="250329" y="6737"/>
                  </a:moveTo>
                  <a:lnTo>
                    <a:pt x="12305" y="6737"/>
                  </a:lnTo>
                  <a:cubicBezTo>
                    <a:pt x="9234" y="6737"/>
                    <a:pt x="6737" y="9234"/>
                    <a:pt x="6737" y="12306"/>
                  </a:cubicBezTo>
                  <a:lnTo>
                    <a:pt x="6737" y="119102"/>
                  </a:lnTo>
                  <a:cubicBezTo>
                    <a:pt x="6737" y="122192"/>
                    <a:pt x="9216" y="124716"/>
                    <a:pt x="12305" y="124760"/>
                  </a:cubicBezTo>
                  <a:lnTo>
                    <a:pt x="250329" y="124760"/>
                  </a:lnTo>
                  <a:cubicBezTo>
                    <a:pt x="253400" y="124760"/>
                    <a:pt x="255897" y="122263"/>
                    <a:pt x="255897" y="119191"/>
                  </a:cubicBezTo>
                  <a:cubicBezTo>
                    <a:pt x="255897" y="119164"/>
                    <a:pt x="255897" y="119129"/>
                    <a:pt x="255897" y="119102"/>
                  </a:cubicBezTo>
                  <a:lnTo>
                    <a:pt x="255897" y="12755"/>
                  </a:lnTo>
                  <a:cubicBezTo>
                    <a:pt x="256149" y="9692"/>
                    <a:pt x="253858" y="7006"/>
                    <a:pt x="250796" y="6755"/>
                  </a:cubicBezTo>
                  <a:cubicBezTo>
                    <a:pt x="250643" y="6746"/>
                    <a:pt x="250481" y="6737"/>
                    <a:pt x="250329" y="6737"/>
                  </a:cubicBezTo>
                  <a:close/>
                  <a:moveTo>
                    <a:pt x="46078" y="78593"/>
                  </a:moveTo>
                  <a:cubicBezTo>
                    <a:pt x="38838" y="78593"/>
                    <a:pt x="32964" y="72718"/>
                    <a:pt x="32964" y="65479"/>
                  </a:cubicBezTo>
                  <a:cubicBezTo>
                    <a:pt x="32964" y="58239"/>
                    <a:pt x="38838" y="52365"/>
                    <a:pt x="46078" y="52365"/>
                  </a:cubicBezTo>
                  <a:cubicBezTo>
                    <a:pt x="53317" y="52365"/>
                    <a:pt x="59191" y="58239"/>
                    <a:pt x="59191" y="65479"/>
                  </a:cubicBezTo>
                  <a:cubicBezTo>
                    <a:pt x="59290" y="72772"/>
                    <a:pt x="53461" y="78763"/>
                    <a:pt x="46168" y="78862"/>
                  </a:cubicBezTo>
                  <a:cubicBezTo>
                    <a:pt x="46141" y="78862"/>
                    <a:pt x="46105" y="78862"/>
                    <a:pt x="46078" y="78862"/>
                  </a:cubicBezTo>
                  <a:close/>
                  <a:moveTo>
                    <a:pt x="131317" y="104820"/>
                  </a:moveTo>
                  <a:cubicBezTo>
                    <a:pt x="109589" y="104820"/>
                    <a:pt x="91976" y="87206"/>
                    <a:pt x="91976" y="65479"/>
                  </a:cubicBezTo>
                  <a:cubicBezTo>
                    <a:pt x="91976" y="43751"/>
                    <a:pt x="109589" y="26138"/>
                    <a:pt x="131317" y="26138"/>
                  </a:cubicBezTo>
                  <a:cubicBezTo>
                    <a:pt x="153044" y="26138"/>
                    <a:pt x="170658" y="43751"/>
                    <a:pt x="170658" y="65479"/>
                  </a:cubicBezTo>
                  <a:cubicBezTo>
                    <a:pt x="170757" y="87251"/>
                    <a:pt x="153188" y="104991"/>
                    <a:pt x="131407" y="105090"/>
                  </a:cubicBezTo>
                  <a:cubicBezTo>
                    <a:pt x="131380" y="105090"/>
                    <a:pt x="131344" y="105090"/>
                    <a:pt x="131317" y="105090"/>
                  </a:cubicBezTo>
                  <a:close/>
                  <a:moveTo>
                    <a:pt x="216556" y="78593"/>
                  </a:moveTo>
                  <a:cubicBezTo>
                    <a:pt x="209317" y="78593"/>
                    <a:pt x="203442" y="72718"/>
                    <a:pt x="203442" y="65479"/>
                  </a:cubicBezTo>
                  <a:cubicBezTo>
                    <a:pt x="203442" y="58239"/>
                    <a:pt x="209317" y="52365"/>
                    <a:pt x="216556" y="52365"/>
                  </a:cubicBezTo>
                  <a:cubicBezTo>
                    <a:pt x="223796" y="52365"/>
                    <a:pt x="229670" y="58239"/>
                    <a:pt x="229670" y="65479"/>
                  </a:cubicBezTo>
                  <a:cubicBezTo>
                    <a:pt x="229769" y="72772"/>
                    <a:pt x="223939" y="78763"/>
                    <a:pt x="216646" y="78862"/>
                  </a:cubicBezTo>
                  <a:cubicBezTo>
                    <a:pt x="216502" y="78862"/>
                    <a:pt x="216350" y="78862"/>
                    <a:pt x="216197" y="788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2" name="Freeform: Shape 701">
            <a:extLst>
              <a:ext uri="{FF2B5EF4-FFF2-40B4-BE49-F238E27FC236}">
                <a16:creationId xmlns:a16="http://schemas.microsoft.com/office/drawing/2014/main" id="{65551177-5F34-4BEA-90EC-9E002038EFFA}"/>
              </a:ext>
            </a:extLst>
          </p:cNvPr>
          <p:cNvSpPr/>
          <p:nvPr/>
        </p:nvSpPr>
        <p:spPr>
          <a:xfrm>
            <a:off x="1280744" y="4298922"/>
            <a:ext cx="323352" cy="323352"/>
          </a:xfrm>
          <a:custGeom>
            <a:avLst/>
            <a:gdLst>
              <a:gd name="connsiteX0" fmla="*/ 314730 w 323352"/>
              <a:gd name="connsiteY0" fmla="*/ 112231 h 323352"/>
              <a:gd name="connsiteX1" fmla="*/ 302155 w 323352"/>
              <a:gd name="connsiteY1" fmla="*/ 112231 h 323352"/>
              <a:gd name="connsiteX2" fmla="*/ 302155 w 323352"/>
              <a:gd name="connsiteY2" fmla="*/ 93279 h 323352"/>
              <a:gd name="connsiteX3" fmla="*/ 295239 w 323352"/>
              <a:gd name="connsiteY3" fmla="*/ 86363 h 323352"/>
              <a:gd name="connsiteX4" fmla="*/ 295149 w 323352"/>
              <a:gd name="connsiteY4" fmla="*/ 86363 h 323352"/>
              <a:gd name="connsiteX5" fmla="*/ 282125 w 323352"/>
              <a:gd name="connsiteY5" fmla="*/ 86363 h 323352"/>
              <a:gd name="connsiteX6" fmla="*/ 282125 w 323352"/>
              <a:gd name="connsiteY6" fmla="*/ 17561 h 323352"/>
              <a:gd name="connsiteX7" fmla="*/ 273233 w 323352"/>
              <a:gd name="connsiteY7" fmla="*/ 6782 h 323352"/>
              <a:gd name="connsiteX8" fmla="*/ 262454 w 323352"/>
              <a:gd name="connsiteY8" fmla="*/ 15674 h 323352"/>
              <a:gd name="connsiteX9" fmla="*/ 262454 w 323352"/>
              <a:gd name="connsiteY9" fmla="*/ 17561 h 323352"/>
              <a:gd name="connsiteX10" fmla="*/ 262454 w 323352"/>
              <a:gd name="connsiteY10" fmla="*/ 86363 h 323352"/>
              <a:gd name="connsiteX11" fmla="*/ 249700 w 323352"/>
              <a:gd name="connsiteY11" fmla="*/ 86363 h 323352"/>
              <a:gd name="connsiteX12" fmla="*/ 242784 w 323352"/>
              <a:gd name="connsiteY12" fmla="*/ 93099 h 323352"/>
              <a:gd name="connsiteX13" fmla="*/ 242784 w 323352"/>
              <a:gd name="connsiteY13" fmla="*/ 93279 h 323352"/>
              <a:gd name="connsiteX14" fmla="*/ 242784 w 323352"/>
              <a:gd name="connsiteY14" fmla="*/ 112590 h 323352"/>
              <a:gd name="connsiteX15" fmla="*/ 230119 w 323352"/>
              <a:gd name="connsiteY15" fmla="*/ 112590 h 323352"/>
              <a:gd name="connsiteX16" fmla="*/ 223113 w 323352"/>
              <a:gd name="connsiteY16" fmla="*/ 119596 h 323352"/>
              <a:gd name="connsiteX17" fmla="*/ 223113 w 323352"/>
              <a:gd name="connsiteY17" fmla="*/ 302740 h 323352"/>
              <a:gd name="connsiteX18" fmla="*/ 196886 w 323352"/>
              <a:gd name="connsiteY18" fmla="*/ 302740 h 323352"/>
              <a:gd name="connsiteX19" fmla="*/ 196886 w 323352"/>
              <a:gd name="connsiteY19" fmla="*/ 26992 h 323352"/>
              <a:gd name="connsiteX20" fmla="*/ 190329 w 323352"/>
              <a:gd name="connsiteY20" fmla="*/ 20435 h 323352"/>
              <a:gd name="connsiteX21" fmla="*/ 111646 w 323352"/>
              <a:gd name="connsiteY21" fmla="*/ 20435 h 323352"/>
              <a:gd name="connsiteX22" fmla="*/ 105089 w 323352"/>
              <a:gd name="connsiteY22" fmla="*/ 26992 h 323352"/>
              <a:gd name="connsiteX23" fmla="*/ 105089 w 323352"/>
              <a:gd name="connsiteY23" fmla="*/ 302380 h 323352"/>
              <a:gd name="connsiteX24" fmla="*/ 59191 w 323352"/>
              <a:gd name="connsiteY24" fmla="*/ 302380 h 323352"/>
              <a:gd name="connsiteX25" fmla="*/ 59191 w 323352"/>
              <a:gd name="connsiteY25" fmla="*/ 261692 h 323352"/>
              <a:gd name="connsiteX26" fmla="*/ 83910 w 323352"/>
              <a:gd name="connsiteY26" fmla="*/ 217303 h 323352"/>
              <a:gd name="connsiteX27" fmla="*/ 39521 w 323352"/>
              <a:gd name="connsiteY27" fmla="*/ 192584 h 323352"/>
              <a:gd name="connsiteX28" fmla="*/ 14802 w 323352"/>
              <a:gd name="connsiteY28" fmla="*/ 236973 h 323352"/>
              <a:gd name="connsiteX29" fmla="*/ 39521 w 323352"/>
              <a:gd name="connsiteY29" fmla="*/ 261692 h 323352"/>
              <a:gd name="connsiteX30" fmla="*/ 39521 w 323352"/>
              <a:gd name="connsiteY30" fmla="*/ 302380 h 323352"/>
              <a:gd name="connsiteX31" fmla="*/ 6737 w 323352"/>
              <a:gd name="connsiteY31" fmla="*/ 302380 h 323352"/>
              <a:gd name="connsiteX32" fmla="*/ 6737 w 323352"/>
              <a:gd name="connsiteY32" fmla="*/ 322050 h 323352"/>
              <a:gd name="connsiteX33" fmla="*/ 321107 w 323352"/>
              <a:gd name="connsiteY33" fmla="*/ 322050 h 323352"/>
              <a:gd name="connsiteX34" fmla="*/ 321107 w 323352"/>
              <a:gd name="connsiteY34" fmla="*/ 119237 h 323352"/>
              <a:gd name="connsiteX35" fmla="*/ 314730 w 323352"/>
              <a:gd name="connsiteY35" fmla="*/ 112231 h 323352"/>
              <a:gd name="connsiteX36" fmla="*/ 282125 w 323352"/>
              <a:gd name="connsiteY36" fmla="*/ 213907 h 323352"/>
              <a:gd name="connsiteX37" fmla="*/ 285269 w 323352"/>
              <a:gd name="connsiteY37" fmla="*/ 210584 h 323352"/>
              <a:gd name="connsiteX38" fmla="*/ 285358 w 323352"/>
              <a:gd name="connsiteY38" fmla="*/ 210584 h 323352"/>
              <a:gd name="connsiteX39" fmla="*/ 298472 w 323352"/>
              <a:gd name="connsiteY39" fmla="*/ 210584 h 323352"/>
              <a:gd name="connsiteX40" fmla="*/ 301796 w 323352"/>
              <a:gd name="connsiteY40" fmla="*/ 213728 h 323352"/>
              <a:gd name="connsiteX41" fmla="*/ 301796 w 323352"/>
              <a:gd name="connsiteY41" fmla="*/ 213907 h 323352"/>
              <a:gd name="connsiteX42" fmla="*/ 301796 w 323352"/>
              <a:gd name="connsiteY42" fmla="*/ 227021 h 323352"/>
              <a:gd name="connsiteX43" fmla="*/ 298562 w 323352"/>
              <a:gd name="connsiteY43" fmla="*/ 230255 h 323352"/>
              <a:gd name="connsiteX44" fmla="*/ 298472 w 323352"/>
              <a:gd name="connsiteY44" fmla="*/ 230255 h 323352"/>
              <a:gd name="connsiteX45" fmla="*/ 285718 w 323352"/>
              <a:gd name="connsiteY45" fmla="*/ 230255 h 323352"/>
              <a:gd name="connsiteX46" fmla="*/ 282484 w 323352"/>
              <a:gd name="connsiteY46" fmla="*/ 227021 h 323352"/>
              <a:gd name="connsiteX47" fmla="*/ 298472 w 323352"/>
              <a:gd name="connsiteY47" fmla="*/ 190913 h 323352"/>
              <a:gd name="connsiteX48" fmla="*/ 285718 w 323352"/>
              <a:gd name="connsiteY48" fmla="*/ 190913 h 323352"/>
              <a:gd name="connsiteX49" fmla="*/ 282484 w 323352"/>
              <a:gd name="connsiteY49" fmla="*/ 187680 h 323352"/>
              <a:gd name="connsiteX50" fmla="*/ 282484 w 323352"/>
              <a:gd name="connsiteY50" fmla="*/ 174566 h 323352"/>
              <a:gd name="connsiteX51" fmla="*/ 285628 w 323352"/>
              <a:gd name="connsiteY51" fmla="*/ 171243 h 323352"/>
              <a:gd name="connsiteX52" fmla="*/ 285718 w 323352"/>
              <a:gd name="connsiteY52" fmla="*/ 171243 h 323352"/>
              <a:gd name="connsiteX53" fmla="*/ 298831 w 323352"/>
              <a:gd name="connsiteY53" fmla="*/ 171243 h 323352"/>
              <a:gd name="connsiteX54" fmla="*/ 302155 w 323352"/>
              <a:gd name="connsiteY54" fmla="*/ 174387 h 323352"/>
              <a:gd name="connsiteX55" fmla="*/ 302155 w 323352"/>
              <a:gd name="connsiteY55" fmla="*/ 174566 h 323352"/>
              <a:gd name="connsiteX56" fmla="*/ 302155 w 323352"/>
              <a:gd name="connsiteY56" fmla="*/ 187680 h 323352"/>
              <a:gd name="connsiteX57" fmla="*/ 298921 w 323352"/>
              <a:gd name="connsiteY57" fmla="*/ 190913 h 323352"/>
              <a:gd name="connsiteX58" fmla="*/ 298831 w 323352"/>
              <a:gd name="connsiteY58" fmla="*/ 190913 h 323352"/>
              <a:gd name="connsiteX59" fmla="*/ 298472 w 323352"/>
              <a:gd name="connsiteY59" fmla="*/ 151572 h 323352"/>
              <a:gd name="connsiteX60" fmla="*/ 285718 w 323352"/>
              <a:gd name="connsiteY60" fmla="*/ 151572 h 323352"/>
              <a:gd name="connsiteX61" fmla="*/ 282484 w 323352"/>
              <a:gd name="connsiteY61" fmla="*/ 148339 h 323352"/>
              <a:gd name="connsiteX62" fmla="*/ 282484 w 323352"/>
              <a:gd name="connsiteY62" fmla="*/ 135225 h 323352"/>
              <a:gd name="connsiteX63" fmla="*/ 285628 w 323352"/>
              <a:gd name="connsiteY63" fmla="*/ 131902 h 323352"/>
              <a:gd name="connsiteX64" fmla="*/ 285718 w 323352"/>
              <a:gd name="connsiteY64" fmla="*/ 131902 h 323352"/>
              <a:gd name="connsiteX65" fmla="*/ 298831 w 323352"/>
              <a:gd name="connsiteY65" fmla="*/ 131902 h 323352"/>
              <a:gd name="connsiteX66" fmla="*/ 302155 w 323352"/>
              <a:gd name="connsiteY66" fmla="*/ 135045 h 323352"/>
              <a:gd name="connsiteX67" fmla="*/ 302155 w 323352"/>
              <a:gd name="connsiteY67" fmla="*/ 135225 h 323352"/>
              <a:gd name="connsiteX68" fmla="*/ 302155 w 323352"/>
              <a:gd name="connsiteY68" fmla="*/ 148339 h 323352"/>
              <a:gd name="connsiteX69" fmla="*/ 298921 w 323352"/>
              <a:gd name="connsiteY69" fmla="*/ 151572 h 323352"/>
              <a:gd name="connsiteX70" fmla="*/ 298831 w 323352"/>
              <a:gd name="connsiteY70" fmla="*/ 151572 h 323352"/>
              <a:gd name="connsiteX71" fmla="*/ 242784 w 323352"/>
              <a:gd name="connsiteY71" fmla="*/ 135225 h 323352"/>
              <a:gd name="connsiteX72" fmla="*/ 245927 w 323352"/>
              <a:gd name="connsiteY72" fmla="*/ 131902 h 323352"/>
              <a:gd name="connsiteX73" fmla="*/ 246017 w 323352"/>
              <a:gd name="connsiteY73" fmla="*/ 131902 h 323352"/>
              <a:gd name="connsiteX74" fmla="*/ 259131 w 323352"/>
              <a:gd name="connsiteY74" fmla="*/ 131902 h 323352"/>
              <a:gd name="connsiteX75" fmla="*/ 262454 w 323352"/>
              <a:gd name="connsiteY75" fmla="*/ 135045 h 323352"/>
              <a:gd name="connsiteX76" fmla="*/ 262454 w 323352"/>
              <a:gd name="connsiteY76" fmla="*/ 135225 h 323352"/>
              <a:gd name="connsiteX77" fmla="*/ 262454 w 323352"/>
              <a:gd name="connsiteY77" fmla="*/ 148339 h 323352"/>
              <a:gd name="connsiteX78" fmla="*/ 259221 w 323352"/>
              <a:gd name="connsiteY78" fmla="*/ 151572 h 323352"/>
              <a:gd name="connsiteX79" fmla="*/ 259131 w 323352"/>
              <a:gd name="connsiteY79" fmla="*/ 151572 h 323352"/>
              <a:gd name="connsiteX80" fmla="*/ 246197 w 323352"/>
              <a:gd name="connsiteY80" fmla="*/ 151572 h 323352"/>
              <a:gd name="connsiteX81" fmla="*/ 242963 w 323352"/>
              <a:gd name="connsiteY81" fmla="*/ 148339 h 323352"/>
              <a:gd name="connsiteX82" fmla="*/ 242784 w 323352"/>
              <a:gd name="connsiteY82" fmla="*/ 174566 h 323352"/>
              <a:gd name="connsiteX83" fmla="*/ 245927 w 323352"/>
              <a:gd name="connsiteY83" fmla="*/ 171243 h 323352"/>
              <a:gd name="connsiteX84" fmla="*/ 246017 w 323352"/>
              <a:gd name="connsiteY84" fmla="*/ 171243 h 323352"/>
              <a:gd name="connsiteX85" fmla="*/ 259131 w 323352"/>
              <a:gd name="connsiteY85" fmla="*/ 171243 h 323352"/>
              <a:gd name="connsiteX86" fmla="*/ 262454 w 323352"/>
              <a:gd name="connsiteY86" fmla="*/ 174387 h 323352"/>
              <a:gd name="connsiteX87" fmla="*/ 262454 w 323352"/>
              <a:gd name="connsiteY87" fmla="*/ 174566 h 323352"/>
              <a:gd name="connsiteX88" fmla="*/ 262454 w 323352"/>
              <a:gd name="connsiteY88" fmla="*/ 187680 h 323352"/>
              <a:gd name="connsiteX89" fmla="*/ 259221 w 323352"/>
              <a:gd name="connsiteY89" fmla="*/ 190913 h 323352"/>
              <a:gd name="connsiteX90" fmla="*/ 259131 w 323352"/>
              <a:gd name="connsiteY90" fmla="*/ 190913 h 323352"/>
              <a:gd name="connsiteX91" fmla="*/ 246197 w 323352"/>
              <a:gd name="connsiteY91" fmla="*/ 190913 h 323352"/>
              <a:gd name="connsiteX92" fmla="*/ 242963 w 323352"/>
              <a:gd name="connsiteY92" fmla="*/ 187680 h 323352"/>
              <a:gd name="connsiteX93" fmla="*/ 242784 w 323352"/>
              <a:gd name="connsiteY93" fmla="*/ 213907 h 323352"/>
              <a:gd name="connsiteX94" fmla="*/ 245927 w 323352"/>
              <a:gd name="connsiteY94" fmla="*/ 210584 h 323352"/>
              <a:gd name="connsiteX95" fmla="*/ 246017 w 323352"/>
              <a:gd name="connsiteY95" fmla="*/ 210584 h 323352"/>
              <a:gd name="connsiteX96" fmla="*/ 259131 w 323352"/>
              <a:gd name="connsiteY96" fmla="*/ 210584 h 323352"/>
              <a:gd name="connsiteX97" fmla="*/ 262454 w 323352"/>
              <a:gd name="connsiteY97" fmla="*/ 213728 h 323352"/>
              <a:gd name="connsiteX98" fmla="*/ 262454 w 323352"/>
              <a:gd name="connsiteY98" fmla="*/ 213907 h 323352"/>
              <a:gd name="connsiteX99" fmla="*/ 262454 w 323352"/>
              <a:gd name="connsiteY99" fmla="*/ 227021 h 323352"/>
              <a:gd name="connsiteX100" fmla="*/ 259221 w 323352"/>
              <a:gd name="connsiteY100" fmla="*/ 230255 h 323352"/>
              <a:gd name="connsiteX101" fmla="*/ 259131 w 323352"/>
              <a:gd name="connsiteY101" fmla="*/ 230255 h 323352"/>
              <a:gd name="connsiteX102" fmla="*/ 246197 w 323352"/>
              <a:gd name="connsiteY102" fmla="*/ 230255 h 323352"/>
              <a:gd name="connsiteX103" fmla="*/ 242963 w 323352"/>
              <a:gd name="connsiteY103" fmla="*/ 227021 h 323352"/>
              <a:gd name="connsiteX104" fmla="*/ 131317 w 323352"/>
              <a:gd name="connsiteY104" fmla="*/ 59776 h 323352"/>
              <a:gd name="connsiteX105" fmla="*/ 137874 w 323352"/>
              <a:gd name="connsiteY105" fmla="*/ 53219 h 323352"/>
              <a:gd name="connsiteX106" fmla="*/ 164101 w 323352"/>
              <a:gd name="connsiteY106" fmla="*/ 53219 h 323352"/>
              <a:gd name="connsiteX107" fmla="*/ 170658 w 323352"/>
              <a:gd name="connsiteY107" fmla="*/ 59776 h 323352"/>
              <a:gd name="connsiteX108" fmla="*/ 170658 w 323352"/>
              <a:gd name="connsiteY108" fmla="*/ 66333 h 323352"/>
              <a:gd name="connsiteX109" fmla="*/ 164101 w 323352"/>
              <a:gd name="connsiteY109" fmla="*/ 72890 h 323352"/>
              <a:gd name="connsiteX110" fmla="*/ 138413 w 323352"/>
              <a:gd name="connsiteY110" fmla="*/ 72890 h 323352"/>
              <a:gd name="connsiteX111" fmla="*/ 131856 w 323352"/>
              <a:gd name="connsiteY111" fmla="*/ 66333 h 323352"/>
              <a:gd name="connsiteX112" fmla="*/ 131317 w 323352"/>
              <a:gd name="connsiteY112" fmla="*/ 112231 h 323352"/>
              <a:gd name="connsiteX113" fmla="*/ 137874 w 323352"/>
              <a:gd name="connsiteY113" fmla="*/ 105674 h 323352"/>
              <a:gd name="connsiteX114" fmla="*/ 164101 w 323352"/>
              <a:gd name="connsiteY114" fmla="*/ 105674 h 323352"/>
              <a:gd name="connsiteX115" fmla="*/ 170658 w 323352"/>
              <a:gd name="connsiteY115" fmla="*/ 112231 h 323352"/>
              <a:gd name="connsiteX116" fmla="*/ 170658 w 323352"/>
              <a:gd name="connsiteY116" fmla="*/ 118788 h 323352"/>
              <a:gd name="connsiteX117" fmla="*/ 164101 w 323352"/>
              <a:gd name="connsiteY117" fmla="*/ 125345 h 323352"/>
              <a:gd name="connsiteX118" fmla="*/ 138413 w 323352"/>
              <a:gd name="connsiteY118" fmla="*/ 125345 h 323352"/>
              <a:gd name="connsiteX119" fmla="*/ 131856 w 323352"/>
              <a:gd name="connsiteY119" fmla="*/ 118788 h 323352"/>
              <a:gd name="connsiteX120" fmla="*/ 131317 w 323352"/>
              <a:gd name="connsiteY120" fmla="*/ 164686 h 323352"/>
              <a:gd name="connsiteX121" fmla="*/ 137874 w 323352"/>
              <a:gd name="connsiteY121" fmla="*/ 158129 h 323352"/>
              <a:gd name="connsiteX122" fmla="*/ 164101 w 323352"/>
              <a:gd name="connsiteY122" fmla="*/ 158129 h 323352"/>
              <a:gd name="connsiteX123" fmla="*/ 170658 w 323352"/>
              <a:gd name="connsiteY123" fmla="*/ 164686 h 323352"/>
              <a:gd name="connsiteX124" fmla="*/ 170658 w 323352"/>
              <a:gd name="connsiteY124" fmla="*/ 171243 h 323352"/>
              <a:gd name="connsiteX125" fmla="*/ 164101 w 323352"/>
              <a:gd name="connsiteY125" fmla="*/ 177800 h 323352"/>
              <a:gd name="connsiteX126" fmla="*/ 138413 w 323352"/>
              <a:gd name="connsiteY126" fmla="*/ 177800 h 323352"/>
              <a:gd name="connsiteX127" fmla="*/ 131856 w 323352"/>
              <a:gd name="connsiteY127" fmla="*/ 171243 h 323352"/>
              <a:gd name="connsiteX128" fmla="*/ 131317 w 323352"/>
              <a:gd name="connsiteY128" fmla="*/ 302380 h 323352"/>
              <a:gd name="connsiteX129" fmla="*/ 131317 w 323352"/>
              <a:gd name="connsiteY129" fmla="*/ 269596 h 323352"/>
              <a:gd name="connsiteX130" fmla="*/ 137874 w 323352"/>
              <a:gd name="connsiteY130" fmla="*/ 263039 h 323352"/>
              <a:gd name="connsiteX131" fmla="*/ 164101 w 323352"/>
              <a:gd name="connsiteY131" fmla="*/ 263039 h 323352"/>
              <a:gd name="connsiteX132" fmla="*/ 170658 w 323352"/>
              <a:gd name="connsiteY132" fmla="*/ 269596 h 323352"/>
              <a:gd name="connsiteX133" fmla="*/ 170658 w 323352"/>
              <a:gd name="connsiteY133" fmla="*/ 302380 h 323352"/>
              <a:gd name="connsiteX134" fmla="*/ 282125 w 323352"/>
              <a:gd name="connsiteY134" fmla="*/ 302380 h 323352"/>
              <a:gd name="connsiteX135" fmla="*/ 282125 w 323352"/>
              <a:gd name="connsiteY135" fmla="*/ 269596 h 323352"/>
              <a:gd name="connsiteX136" fmla="*/ 288682 w 323352"/>
              <a:gd name="connsiteY136" fmla="*/ 263039 h 323352"/>
              <a:gd name="connsiteX137" fmla="*/ 295239 w 323352"/>
              <a:gd name="connsiteY137" fmla="*/ 263039 h 323352"/>
              <a:gd name="connsiteX138" fmla="*/ 301796 w 323352"/>
              <a:gd name="connsiteY138" fmla="*/ 269596 h 323352"/>
              <a:gd name="connsiteX139" fmla="*/ 301796 w 323352"/>
              <a:gd name="connsiteY139" fmla="*/ 302380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23352" h="323352">
                <a:moveTo>
                  <a:pt x="314730" y="112231"/>
                </a:moveTo>
                <a:lnTo>
                  <a:pt x="302155" y="112231"/>
                </a:lnTo>
                <a:lnTo>
                  <a:pt x="302155" y="93279"/>
                </a:lnTo>
                <a:cubicBezTo>
                  <a:pt x="302155" y="89462"/>
                  <a:pt x="299056" y="86363"/>
                  <a:pt x="295239" y="86363"/>
                </a:cubicBezTo>
                <a:cubicBezTo>
                  <a:pt x="295212" y="86363"/>
                  <a:pt x="295176" y="86363"/>
                  <a:pt x="295149" y="86363"/>
                </a:cubicBezTo>
                <a:lnTo>
                  <a:pt x="282125" y="86363"/>
                </a:lnTo>
                <a:lnTo>
                  <a:pt x="282125" y="17561"/>
                </a:lnTo>
                <a:cubicBezTo>
                  <a:pt x="282646" y="12127"/>
                  <a:pt x="278667" y="7303"/>
                  <a:pt x="273233" y="6782"/>
                </a:cubicBezTo>
                <a:cubicBezTo>
                  <a:pt x="267799" y="6261"/>
                  <a:pt x="262975" y="10249"/>
                  <a:pt x="262454" y="15674"/>
                </a:cubicBezTo>
                <a:cubicBezTo>
                  <a:pt x="262391" y="16303"/>
                  <a:pt x="262391" y="16932"/>
                  <a:pt x="262454" y="17561"/>
                </a:cubicBezTo>
                <a:lnTo>
                  <a:pt x="262454" y="86363"/>
                </a:lnTo>
                <a:lnTo>
                  <a:pt x="249700" y="86363"/>
                </a:lnTo>
                <a:cubicBezTo>
                  <a:pt x="245927" y="86309"/>
                  <a:pt x="242838" y="89327"/>
                  <a:pt x="242784" y="93099"/>
                </a:cubicBezTo>
                <a:cubicBezTo>
                  <a:pt x="242784" y="93162"/>
                  <a:pt x="242784" y="93216"/>
                  <a:pt x="242784" y="93279"/>
                </a:cubicBezTo>
                <a:lnTo>
                  <a:pt x="242784" y="112590"/>
                </a:lnTo>
                <a:lnTo>
                  <a:pt x="230119" y="112590"/>
                </a:lnTo>
                <a:cubicBezTo>
                  <a:pt x="226248" y="112590"/>
                  <a:pt x="223113" y="115725"/>
                  <a:pt x="223113" y="119596"/>
                </a:cubicBezTo>
                <a:lnTo>
                  <a:pt x="223113" y="302740"/>
                </a:lnTo>
                <a:lnTo>
                  <a:pt x="196886" y="302740"/>
                </a:lnTo>
                <a:lnTo>
                  <a:pt x="196886" y="26992"/>
                </a:lnTo>
                <a:cubicBezTo>
                  <a:pt x="196886" y="23372"/>
                  <a:pt x="193949" y="20435"/>
                  <a:pt x="190329" y="20435"/>
                </a:cubicBezTo>
                <a:lnTo>
                  <a:pt x="111646" y="20435"/>
                </a:lnTo>
                <a:cubicBezTo>
                  <a:pt x="108027" y="20435"/>
                  <a:pt x="105089" y="23372"/>
                  <a:pt x="105089" y="26992"/>
                </a:cubicBezTo>
                <a:lnTo>
                  <a:pt x="105089" y="302380"/>
                </a:lnTo>
                <a:lnTo>
                  <a:pt x="59191" y="302380"/>
                </a:lnTo>
                <a:lnTo>
                  <a:pt x="59191" y="261692"/>
                </a:lnTo>
                <a:cubicBezTo>
                  <a:pt x="78278" y="256257"/>
                  <a:pt x="89344" y="236389"/>
                  <a:pt x="83910" y="217303"/>
                </a:cubicBezTo>
                <a:cubicBezTo>
                  <a:pt x="78476" y="198216"/>
                  <a:pt x="58608" y="187150"/>
                  <a:pt x="39521" y="192584"/>
                </a:cubicBezTo>
                <a:cubicBezTo>
                  <a:pt x="20434" y="198009"/>
                  <a:pt x="9368" y="217886"/>
                  <a:pt x="14802" y="236973"/>
                </a:cubicBezTo>
                <a:cubicBezTo>
                  <a:pt x="18207" y="248937"/>
                  <a:pt x="27557" y="258287"/>
                  <a:pt x="39521" y="261692"/>
                </a:cubicBezTo>
                <a:lnTo>
                  <a:pt x="39521" y="302380"/>
                </a:lnTo>
                <a:lnTo>
                  <a:pt x="6737" y="302380"/>
                </a:lnTo>
                <a:lnTo>
                  <a:pt x="6737" y="322050"/>
                </a:lnTo>
                <a:lnTo>
                  <a:pt x="321107" y="322050"/>
                </a:lnTo>
                <a:lnTo>
                  <a:pt x="321107" y="119237"/>
                </a:lnTo>
                <a:cubicBezTo>
                  <a:pt x="321125" y="115599"/>
                  <a:pt x="318349" y="112554"/>
                  <a:pt x="314730" y="112231"/>
                </a:cubicBezTo>
                <a:close/>
                <a:moveTo>
                  <a:pt x="282125" y="213907"/>
                </a:moveTo>
                <a:cubicBezTo>
                  <a:pt x="282071" y="212120"/>
                  <a:pt x="283481" y="210638"/>
                  <a:pt x="285269" y="210584"/>
                </a:cubicBezTo>
                <a:cubicBezTo>
                  <a:pt x="285296" y="210584"/>
                  <a:pt x="285331" y="210584"/>
                  <a:pt x="285358" y="210584"/>
                </a:cubicBezTo>
                <a:lnTo>
                  <a:pt x="298472" y="210584"/>
                </a:lnTo>
                <a:cubicBezTo>
                  <a:pt x="300260" y="210530"/>
                  <a:pt x="301742" y="211940"/>
                  <a:pt x="301796" y="213728"/>
                </a:cubicBezTo>
                <a:cubicBezTo>
                  <a:pt x="301796" y="213781"/>
                  <a:pt x="301796" y="213845"/>
                  <a:pt x="301796" y="213907"/>
                </a:cubicBezTo>
                <a:lnTo>
                  <a:pt x="301796" y="227021"/>
                </a:lnTo>
                <a:cubicBezTo>
                  <a:pt x="301796" y="228808"/>
                  <a:pt x="300349" y="230255"/>
                  <a:pt x="298562" y="230255"/>
                </a:cubicBezTo>
                <a:cubicBezTo>
                  <a:pt x="298535" y="230255"/>
                  <a:pt x="298499" y="230255"/>
                  <a:pt x="298472" y="230255"/>
                </a:cubicBezTo>
                <a:lnTo>
                  <a:pt x="285718" y="230255"/>
                </a:lnTo>
                <a:cubicBezTo>
                  <a:pt x="283930" y="230255"/>
                  <a:pt x="282484" y="228808"/>
                  <a:pt x="282484" y="227021"/>
                </a:cubicBezTo>
                <a:close/>
                <a:moveTo>
                  <a:pt x="298472" y="190913"/>
                </a:moveTo>
                <a:lnTo>
                  <a:pt x="285718" y="190913"/>
                </a:lnTo>
                <a:cubicBezTo>
                  <a:pt x="283930" y="190913"/>
                  <a:pt x="282484" y="189467"/>
                  <a:pt x="282484" y="187680"/>
                </a:cubicBezTo>
                <a:lnTo>
                  <a:pt x="282484" y="174566"/>
                </a:lnTo>
                <a:cubicBezTo>
                  <a:pt x="282430" y="172779"/>
                  <a:pt x="283840" y="171297"/>
                  <a:pt x="285628" y="171243"/>
                </a:cubicBezTo>
                <a:cubicBezTo>
                  <a:pt x="285655" y="171243"/>
                  <a:pt x="285691" y="171243"/>
                  <a:pt x="285718" y="171243"/>
                </a:cubicBezTo>
                <a:lnTo>
                  <a:pt x="298831" y="171243"/>
                </a:lnTo>
                <a:cubicBezTo>
                  <a:pt x="300619" y="171189"/>
                  <a:pt x="302101" y="172599"/>
                  <a:pt x="302155" y="174387"/>
                </a:cubicBezTo>
                <a:cubicBezTo>
                  <a:pt x="302155" y="174441"/>
                  <a:pt x="302155" y="174503"/>
                  <a:pt x="302155" y="174566"/>
                </a:cubicBezTo>
                <a:lnTo>
                  <a:pt x="302155" y="187680"/>
                </a:lnTo>
                <a:cubicBezTo>
                  <a:pt x="302155" y="189467"/>
                  <a:pt x="300709" y="190913"/>
                  <a:pt x="298921" y="190913"/>
                </a:cubicBezTo>
                <a:cubicBezTo>
                  <a:pt x="298894" y="190913"/>
                  <a:pt x="298858" y="190913"/>
                  <a:pt x="298831" y="190913"/>
                </a:cubicBezTo>
                <a:close/>
                <a:moveTo>
                  <a:pt x="298472" y="151572"/>
                </a:moveTo>
                <a:lnTo>
                  <a:pt x="285718" y="151572"/>
                </a:lnTo>
                <a:cubicBezTo>
                  <a:pt x="283930" y="151572"/>
                  <a:pt x="282484" y="150126"/>
                  <a:pt x="282484" y="148339"/>
                </a:cubicBezTo>
                <a:lnTo>
                  <a:pt x="282484" y="135225"/>
                </a:lnTo>
                <a:cubicBezTo>
                  <a:pt x="282430" y="133438"/>
                  <a:pt x="283840" y="131956"/>
                  <a:pt x="285628" y="131902"/>
                </a:cubicBezTo>
                <a:cubicBezTo>
                  <a:pt x="285655" y="131902"/>
                  <a:pt x="285691" y="131902"/>
                  <a:pt x="285718" y="131902"/>
                </a:cubicBezTo>
                <a:lnTo>
                  <a:pt x="298831" y="131902"/>
                </a:lnTo>
                <a:cubicBezTo>
                  <a:pt x="300619" y="131848"/>
                  <a:pt x="302101" y="133258"/>
                  <a:pt x="302155" y="135045"/>
                </a:cubicBezTo>
                <a:cubicBezTo>
                  <a:pt x="302155" y="135099"/>
                  <a:pt x="302155" y="135162"/>
                  <a:pt x="302155" y="135225"/>
                </a:cubicBezTo>
                <a:lnTo>
                  <a:pt x="302155" y="148339"/>
                </a:lnTo>
                <a:cubicBezTo>
                  <a:pt x="302155" y="150126"/>
                  <a:pt x="300709" y="151572"/>
                  <a:pt x="298921" y="151572"/>
                </a:cubicBezTo>
                <a:cubicBezTo>
                  <a:pt x="298894" y="151572"/>
                  <a:pt x="298858" y="151572"/>
                  <a:pt x="298831" y="151572"/>
                </a:cubicBezTo>
                <a:close/>
                <a:moveTo>
                  <a:pt x="242784" y="135225"/>
                </a:moveTo>
                <a:cubicBezTo>
                  <a:pt x="242730" y="133438"/>
                  <a:pt x="244140" y="131956"/>
                  <a:pt x="245927" y="131902"/>
                </a:cubicBezTo>
                <a:cubicBezTo>
                  <a:pt x="245954" y="131902"/>
                  <a:pt x="245990" y="131902"/>
                  <a:pt x="246017" y="131902"/>
                </a:cubicBezTo>
                <a:lnTo>
                  <a:pt x="259131" y="131902"/>
                </a:lnTo>
                <a:cubicBezTo>
                  <a:pt x="260918" y="131848"/>
                  <a:pt x="262400" y="133258"/>
                  <a:pt x="262454" y="135045"/>
                </a:cubicBezTo>
                <a:cubicBezTo>
                  <a:pt x="262454" y="135099"/>
                  <a:pt x="262454" y="135162"/>
                  <a:pt x="262454" y="135225"/>
                </a:cubicBezTo>
                <a:lnTo>
                  <a:pt x="262454" y="148339"/>
                </a:lnTo>
                <a:cubicBezTo>
                  <a:pt x="262454" y="150126"/>
                  <a:pt x="261008" y="151572"/>
                  <a:pt x="259221" y="151572"/>
                </a:cubicBezTo>
                <a:cubicBezTo>
                  <a:pt x="259194" y="151572"/>
                  <a:pt x="259158" y="151572"/>
                  <a:pt x="259131" y="151572"/>
                </a:cubicBezTo>
                <a:lnTo>
                  <a:pt x="246197" y="151572"/>
                </a:lnTo>
                <a:cubicBezTo>
                  <a:pt x="244409" y="151572"/>
                  <a:pt x="242963" y="150126"/>
                  <a:pt x="242963" y="148339"/>
                </a:cubicBezTo>
                <a:close/>
                <a:moveTo>
                  <a:pt x="242784" y="174566"/>
                </a:moveTo>
                <a:cubicBezTo>
                  <a:pt x="242730" y="172779"/>
                  <a:pt x="244140" y="171297"/>
                  <a:pt x="245927" y="171243"/>
                </a:cubicBezTo>
                <a:cubicBezTo>
                  <a:pt x="245954" y="171243"/>
                  <a:pt x="245990" y="171243"/>
                  <a:pt x="246017" y="171243"/>
                </a:cubicBezTo>
                <a:lnTo>
                  <a:pt x="259131" y="171243"/>
                </a:lnTo>
                <a:cubicBezTo>
                  <a:pt x="260918" y="171189"/>
                  <a:pt x="262400" y="172599"/>
                  <a:pt x="262454" y="174387"/>
                </a:cubicBezTo>
                <a:cubicBezTo>
                  <a:pt x="262454" y="174441"/>
                  <a:pt x="262454" y="174503"/>
                  <a:pt x="262454" y="174566"/>
                </a:cubicBezTo>
                <a:lnTo>
                  <a:pt x="262454" y="187680"/>
                </a:lnTo>
                <a:cubicBezTo>
                  <a:pt x="262454" y="189467"/>
                  <a:pt x="261008" y="190913"/>
                  <a:pt x="259221" y="190913"/>
                </a:cubicBezTo>
                <a:cubicBezTo>
                  <a:pt x="259194" y="190913"/>
                  <a:pt x="259158" y="190913"/>
                  <a:pt x="259131" y="190913"/>
                </a:cubicBezTo>
                <a:lnTo>
                  <a:pt x="246197" y="190913"/>
                </a:lnTo>
                <a:cubicBezTo>
                  <a:pt x="244409" y="190913"/>
                  <a:pt x="242963" y="189467"/>
                  <a:pt x="242963" y="187680"/>
                </a:cubicBezTo>
                <a:close/>
                <a:moveTo>
                  <a:pt x="242784" y="213907"/>
                </a:moveTo>
                <a:cubicBezTo>
                  <a:pt x="242730" y="212120"/>
                  <a:pt x="244140" y="210638"/>
                  <a:pt x="245927" y="210584"/>
                </a:cubicBezTo>
                <a:cubicBezTo>
                  <a:pt x="245954" y="210584"/>
                  <a:pt x="245990" y="210584"/>
                  <a:pt x="246017" y="210584"/>
                </a:cubicBezTo>
                <a:lnTo>
                  <a:pt x="259131" y="210584"/>
                </a:lnTo>
                <a:cubicBezTo>
                  <a:pt x="260918" y="210530"/>
                  <a:pt x="262400" y="211940"/>
                  <a:pt x="262454" y="213728"/>
                </a:cubicBezTo>
                <a:cubicBezTo>
                  <a:pt x="262454" y="213781"/>
                  <a:pt x="262454" y="213845"/>
                  <a:pt x="262454" y="213907"/>
                </a:cubicBezTo>
                <a:lnTo>
                  <a:pt x="262454" y="227021"/>
                </a:lnTo>
                <a:cubicBezTo>
                  <a:pt x="262454" y="228808"/>
                  <a:pt x="261008" y="230255"/>
                  <a:pt x="259221" y="230255"/>
                </a:cubicBezTo>
                <a:cubicBezTo>
                  <a:pt x="259194" y="230255"/>
                  <a:pt x="259158" y="230255"/>
                  <a:pt x="259131" y="230255"/>
                </a:cubicBezTo>
                <a:lnTo>
                  <a:pt x="246197" y="230255"/>
                </a:lnTo>
                <a:cubicBezTo>
                  <a:pt x="244409" y="230255"/>
                  <a:pt x="242963" y="228808"/>
                  <a:pt x="242963" y="227021"/>
                </a:cubicBezTo>
                <a:close/>
                <a:moveTo>
                  <a:pt x="131317" y="59776"/>
                </a:moveTo>
                <a:cubicBezTo>
                  <a:pt x="131317" y="56156"/>
                  <a:pt x="134254" y="53219"/>
                  <a:pt x="137874" y="53219"/>
                </a:cubicBezTo>
                <a:lnTo>
                  <a:pt x="164101" y="53219"/>
                </a:lnTo>
                <a:cubicBezTo>
                  <a:pt x="167721" y="53219"/>
                  <a:pt x="170658" y="56156"/>
                  <a:pt x="170658" y="59776"/>
                </a:cubicBezTo>
                <a:lnTo>
                  <a:pt x="170658" y="66333"/>
                </a:lnTo>
                <a:cubicBezTo>
                  <a:pt x="170658" y="69953"/>
                  <a:pt x="167721" y="72890"/>
                  <a:pt x="164101" y="72890"/>
                </a:cubicBezTo>
                <a:lnTo>
                  <a:pt x="138413" y="72890"/>
                </a:lnTo>
                <a:cubicBezTo>
                  <a:pt x="134793" y="72890"/>
                  <a:pt x="131856" y="69953"/>
                  <a:pt x="131856" y="66333"/>
                </a:cubicBezTo>
                <a:close/>
                <a:moveTo>
                  <a:pt x="131317" y="112231"/>
                </a:moveTo>
                <a:cubicBezTo>
                  <a:pt x="131317" y="108611"/>
                  <a:pt x="134254" y="105674"/>
                  <a:pt x="137874" y="105674"/>
                </a:cubicBezTo>
                <a:lnTo>
                  <a:pt x="164101" y="105674"/>
                </a:lnTo>
                <a:cubicBezTo>
                  <a:pt x="167721" y="105674"/>
                  <a:pt x="170658" y="108611"/>
                  <a:pt x="170658" y="112231"/>
                </a:cubicBezTo>
                <a:lnTo>
                  <a:pt x="170658" y="118788"/>
                </a:lnTo>
                <a:cubicBezTo>
                  <a:pt x="170658" y="122408"/>
                  <a:pt x="167721" y="125345"/>
                  <a:pt x="164101" y="125345"/>
                </a:cubicBezTo>
                <a:lnTo>
                  <a:pt x="138413" y="125345"/>
                </a:lnTo>
                <a:cubicBezTo>
                  <a:pt x="134793" y="125345"/>
                  <a:pt x="131856" y="122408"/>
                  <a:pt x="131856" y="118788"/>
                </a:cubicBezTo>
                <a:close/>
                <a:moveTo>
                  <a:pt x="131317" y="164686"/>
                </a:moveTo>
                <a:cubicBezTo>
                  <a:pt x="131317" y="161066"/>
                  <a:pt x="134254" y="158129"/>
                  <a:pt x="137874" y="158129"/>
                </a:cubicBezTo>
                <a:lnTo>
                  <a:pt x="164101" y="158129"/>
                </a:lnTo>
                <a:cubicBezTo>
                  <a:pt x="167721" y="158129"/>
                  <a:pt x="170658" y="161066"/>
                  <a:pt x="170658" y="164686"/>
                </a:cubicBezTo>
                <a:lnTo>
                  <a:pt x="170658" y="171243"/>
                </a:lnTo>
                <a:cubicBezTo>
                  <a:pt x="170658" y="174863"/>
                  <a:pt x="167721" y="177800"/>
                  <a:pt x="164101" y="177800"/>
                </a:cubicBezTo>
                <a:lnTo>
                  <a:pt x="138413" y="177800"/>
                </a:lnTo>
                <a:cubicBezTo>
                  <a:pt x="134793" y="177800"/>
                  <a:pt x="131856" y="174863"/>
                  <a:pt x="131856" y="171243"/>
                </a:cubicBezTo>
                <a:close/>
                <a:moveTo>
                  <a:pt x="131317" y="302380"/>
                </a:moveTo>
                <a:lnTo>
                  <a:pt x="131317" y="269596"/>
                </a:lnTo>
                <a:cubicBezTo>
                  <a:pt x="131317" y="265976"/>
                  <a:pt x="134254" y="263039"/>
                  <a:pt x="137874" y="263039"/>
                </a:cubicBezTo>
                <a:lnTo>
                  <a:pt x="164101" y="263039"/>
                </a:lnTo>
                <a:cubicBezTo>
                  <a:pt x="167721" y="263039"/>
                  <a:pt x="170658" y="265976"/>
                  <a:pt x="170658" y="269596"/>
                </a:cubicBezTo>
                <a:lnTo>
                  <a:pt x="170658" y="302380"/>
                </a:lnTo>
                <a:close/>
                <a:moveTo>
                  <a:pt x="282125" y="302380"/>
                </a:moveTo>
                <a:lnTo>
                  <a:pt x="282125" y="269596"/>
                </a:lnTo>
                <a:cubicBezTo>
                  <a:pt x="282125" y="265976"/>
                  <a:pt x="285062" y="263039"/>
                  <a:pt x="288682" y="263039"/>
                </a:cubicBezTo>
                <a:lnTo>
                  <a:pt x="295239" y="263039"/>
                </a:lnTo>
                <a:cubicBezTo>
                  <a:pt x="298858" y="263039"/>
                  <a:pt x="301796" y="265976"/>
                  <a:pt x="301796" y="269596"/>
                </a:cubicBezTo>
                <a:lnTo>
                  <a:pt x="301796" y="302380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94AF4DED-3AC4-4448-9298-3199ABB72BC9}"/>
              </a:ext>
            </a:extLst>
          </p:cNvPr>
          <p:cNvGrpSpPr/>
          <p:nvPr/>
        </p:nvGrpSpPr>
        <p:grpSpPr>
          <a:xfrm>
            <a:off x="2837865" y="4371632"/>
            <a:ext cx="327753" cy="254225"/>
            <a:chOff x="2837865" y="4371632"/>
            <a:chExt cx="327753" cy="254225"/>
          </a:xfrm>
        </p:grpSpPr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D9D9AE1-0188-49BC-8C43-0F0CE07FAF9E}"/>
                </a:ext>
              </a:extLst>
            </p:cNvPr>
            <p:cNvSpPr/>
            <p:nvPr/>
          </p:nvSpPr>
          <p:spPr>
            <a:xfrm>
              <a:off x="2837865" y="4437231"/>
              <a:ext cx="143712" cy="188622"/>
            </a:xfrm>
            <a:custGeom>
              <a:avLst/>
              <a:gdLst>
                <a:gd name="connsiteX0" fmla="*/ 72305 w 143712"/>
                <a:gd name="connsiteY0" fmla="*/ 6796 h 188622"/>
                <a:gd name="connsiteX1" fmla="*/ 6790 w 143712"/>
                <a:gd name="connsiteY1" fmla="*/ 66912 h 188622"/>
                <a:gd name="connsiteX2" fmla="*/ 6737 w 143712"/>
                <a:gd name="connsiteY2" fmla="*/ 69041 h 188622"/>
                <a:gd name="connsiteX3" fmla="*/ 17515 w 143712"/>
                <a:gd name="connsiteY3" fmla="*/ 77933 h 188622"/>
                <a:gd name="connsiteX4" fmla="*/ 26407 w 143712"/>
                <a:gd name="connsiteY4" fmla="*/ 69041 h 188622"/>
                <a:gd name="connsiteX5" fmla="*/ 46077 w 143712"/>
                <a:gd name="connsiteY5" fmla="*/ 33742 h 188622"/>
                <a:gd name="connsiteX6" fmla="*/ 46077 w 143712"/>
                <a:gd name="connsiteY6" fmla="*/ 173951 h 188622"/>
                <a:gd name="connsiteX7" fmla="*/ 56856 w 143712"/>
                <a:gd name="connsiteY7" fmla="*/ 182843 h 188622"/>
                <a:gd name="connsiteX8" fmla="*/ 65748 w 143712"/>
                <a:gd name="connsiteY8" fmla="*/ 173951 h 188622"/>
                <a:gd name="connsiteX9" fmla="*/ 65748 w 143712"/>
                <a:gd name="connsiteY9" fmla="*/ 105059 h 188622"/>
                <a:gd name="connsiteX10" fmla="*/ 78862 w 143712"/>
                <a:gd name="connsiteY10" fmla="*/ 105059 h 188622"/>
                <a:gd name="connsiteX11" fmla="*/ 78862 w 143712"/>
                <a:gd name="connsiteY11" fmla="*/ 173951 h 188622"/>
                <a:gd name="connsiteX12" fmla="*/ 89640 w 143712"/>
                <a:gd name="connsiteY12" fmla="*/ 182843 h 188622"/>
                <a:gd name="connsiteX13" fmla="*/ 98533 w 143712"/>
                <a:gd name="connsiteY13" fmla="*/ 173951 h 188622"/>
                <a:gd name="connsiteX14" fmla="*/ 98533 w 143712"/>
                <a:gd name="connsiteY14" fmla="*/ 33742 h 188622"/>
                <a:gd name="connsiteX15" fmla="*/ 118203 w 143712"/>
                <a:gd name="connsiteY15" fmla="*/ 69041 h 188622"/>
                <a:gd name="connsiteX16" fmla="*/ 128981 w 143712"/>
                <a:gd name="connsiteY16" fmla="*/ 77933 h 188622"/>
                <a:gd name="connsiteX17" fmla="*/ 137874 w 143712"/>
                <a:gd name="connsiteY17" fmla="*/ 69041 h 188622"/>
                <a:gd name="connsiteX18" fmla="*/ 74434 w 143712"/>
                <a:gd name="connsiteY18" fmla="*/ 6742 h 188622"/>
                <a:gd name="connsiteX19" fmla="*/ 72305 w 143712"/>
                <a:gd name="connsiteY19" fmla="*/ 6796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712" h="188622">
                  <a:moveTo>
                    <a:pt x="72305" y="6796"/>
                  </a:moveTo>
                  <a:cubicBezTo>
                    <a:pt x="37617" y="5305"/>
                    <a:pt x="8281" y="32224"/>
                    <a:pt x="6790" y="66912"/>
                  </a:cubicBezTo>
                  <a:cubicBezTo>
                    <a:pt x="6763" y="67622"/>
                    <a:pt x="6745" y="68331"/>
                    <a:pt x="6737" y="69041"/>
                  </a:cubicBezTo>
                  <a:cubicBezTo>
                    <a:pt x="7257" y="74475"/>
                    <a:pt x="12081" y="78454"/>
                    <a:pt x="17515" y="77933"/>
                  </a:cubicBezTo>
                  <a:cubicBezTo>
                    <a:pt x="22221" y="77484"/>
                    <a:pt x="25958" y="73757"/>
                    <a:pt x="26407" y="69041"/>
                  </a:cubicBezTo>
                  <a:cubicBezTo>
                    <a:pt x="26281" y="54625"/>
                    <a:pt x="33754" y="41215"/>
                    <a:pt x="46077" y="33742"/>
                  </a:cubicBezTo>
                  <a:lnTo>
                    <a:pt x="46077" y="173951"/>
                  </a:lnTo>
                  <a:cubicBezTo>
                    <a:pt x="46599" y="179385"/>
                    <a:pt x="51422" y="183364"/>
                    <a:pt x="56856" y="182843"/>
                  </a:cubicBezTo>
                  <a:cubicBezTo>
                    <a:pt x="61562" y="182394"/>
                    <a:pt x="65299" y="178667"/>
                    <a:pt x="65748" y="173951"/>
                  </a:cubicBezTo>
                  <a:lnTo>
                    <a:pt x="65748" y="105059"/>
                  </a:lnTo>
                  <a:lnTo>
                    <a:pt x="78862" y="105059"/>
                  </a:lnTo>
                  <a:lnTo>
                    <a:pt x="78862" y="173951"/>
                  </a:lnTo>
                  <a:cubicBezTo>
                    <a:pt x="79383" y="179385"/>
                    <a:pt x="84206" y="183364"/>
                    <a:pt x="89640" y="182843"/>
                  </a:cubicBezTo>
                  <a:cubicBezTo>
                    <a:pt x="94347" y="182394"/>
                    <a:pt x="98083" y="178667"/>
                    <a:pt x="98533" y="173951"/>
                  </a:cubicBezTo>
                  <a:lnTo>
                    <a:pt x="98533" y="33742"/>
                  </a:lnTo>
                  <a:cubicBezTo>
                    <a:pt x="110856" y="41215"/>
                    <a:pt x="118329" y="54625"/>
                    <a:pt x="118203" y="69041"/>
                  </a:cubicBezTo>
                  <a:cubicBezTo>
                    <a:pt x="118724" y="74475"/>
                    <a:pt x="123547" y="78454"/>
                    <a:pt x="128981" y="77933"/>
                  </a:cubicBezTo>
                  <a:cubicBezTo>
                    <a:pt x="133688" y="77484"/>
                    <a:pt x="137425" y="73757"/>
                    <a:pt x="137874" y="69041"/>
                  </a:cubicBezTo>
                  <a:cubicBezTo>
                    <a:pt x="137559" y="34317"/>
                    <a:pt x="109158" y="6427"/>
                    <a:pt x="74434" y="6742"/>
                  </a:cubicBezTo>
                  <a:cubicBezTo>
                    <a:pt x="73724" y="6751"/>
                    <a:pt x="73015" y="6769"/>
                    <a:pt x="72305" y="679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85D4FF6F-985B-48BC-ABA4-B4C677E5C52A}"/>
                </a:ext>
              </a:extLst>
            </p:cNvPr>
            <p:cNvSpPr/>
            <p:nvPr/>
          </p:nvSpPr>
          <p:spPr>
            <a:xfrm>
              <a:off x="2877566" y="4371632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2 h 62874"/>
                <a:gd name="connsiteX2" fmla="*/ 6736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2"/>
                    <a:pt x="32964" y="59192"/>
                  </a:cubicBezTo>
                  <a:cubicBezTo>
                    <a:pt x="18479" y="59192"/>
                    <a:pt x="6736" y="47449"/>
                    <a:pt x="6736" y="32964"/>
                  </a:cubicBezTo>
                  <a:cubicBezTo>
                    <a:pt x="6736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02E97B33-072D-4956-B894-3C1947A332EB}"/>
                </a:ext>
              </a:extLst>
            </p:cNvPr>
            <p:cNvSpPr/>
            <p:nvPr/>
          </p:nvSpPr>
          <p:spPr>
            <a:xfrm>
              <a:off x="3021906" y="4437235"/>
              <a:ext cx="143712" cy="188622"/>
            </a:xfrm>
            <a:custGeom>
              <a:avLst/>
              <a:gdLst>
                <a:gd name="connsiteX0" fmla="*/ 72215 w 143712"/>
                <a:gd name="connsiteY0" fmla="*/ 6791 h 188622"/>
                <a:gd name="connsiteX1" fmla="*/ 6791 w 143712"/>
                <a:gd name="connsiteY1" fmla="*/ 67007 h 188622"/>
                <a:gd name="connsiteX2" fmla="*/ 6737 w 143712"/>
                <a:gd name="connsiteY2" fmla="*/ 69037 h 188622"/>
                <a:gd name="connsiteX3" fmla="*/ 17515 w 143712"/>
                <a:gd name="connsiteY3" fmla="*/ 77929 h 188622"/>
                <a:gd name="connsiteX4" fmla="*/ 26407 w 143712"/>
                <a:gd name="connsiteY4" fmla="*/ 69037 h 188622"/>
                <a:gd name="connsiteX5" fmla="*/ 48952 w 143712"/>
                <a:gd name="connsiteY5" fmla="*/ 32121 h 188622"/>
                <a:gd name="connsiteX6" fmla="*/ 33772 w 143712"/>
                <a:gd name="connsiteY6" fmla="*/ 110803 h 188622"/>
                <a:gd name="connsiteX7" fmla="*/ 39467 w 143712"/>
                <a:gd name="connsiteY7" fmla="*/ 118115 h 188622"/>
                <a:gd name="connsiteX8" fmla="*/ 40329 w 143712"/>
                <a:gd name="connsiteY8" fmla="*/ 118169 h 188622"/>
                <a:gd name="connsiteX9" fmla="*/ 45988 w 143712"/>
                <a:gd name="connsiteY9" fmla="*/ 118169 h 188622"/>
                <a:gd name="connsiteX10" fmla="*/ 45988 w 143712"/>
                <a:gd name="connsiteY10" fmla="*/ 173947 h 188622"/>
                <a:gd name="connsiteX11" fmla="*/ 56766 w 143712"/>
                <a:gd name="connsiteY11" fmla="*/ 182839 h 188622"/>
                <a:gd name="connsiteX12" fmla="*/ 65658 w 143712"/>
                <a:gd name="connsiteY12" fmla="*/ 173947 h 188622"/>
                <a:gd name="connsiteX13" fmla="*/ 65658 w 143712"/>
                <a:gd name="connsiteY13" fmla="*/ 118169 h 188622"/>
                <a:gd name="connsiteX14" fmla="*/ 78772 w 143712"/>
                <a:gd name="connsiteY14" fmla="*/ 118169 h 188622"/>
                <a:gd name="connsiteX15" fmla="*/ 78772 w 143712"/>
                <a:gd name="connsiteY15" fmla="*/ 173947 h 188622"/>
                <a:gd name="connsiteX16" fmla="*/ 89551 w 143712"/>
                <a:gd name="connsiteY16" fmla="*/ 182839 h 188622"/>
                <a:gd name="connsiteX17" fmla="*/ 98443 w 143712"/>
                <a:gd name="connsiteY17" fmla="*/ 173947 h 188622"/>
                <a:gd name="connsiteX18" fmla="*/ 98443 w 143712"/>
                <a:gd name="connsiteY18" fmla="*/ 118169 h 188622"/>
                <a:gd name="connsiteX19" fmla="*/ 103832 w 143712"/>
                <a:gd name="connsiteY19" fmla="*/ 118169 h 188622"/>
                <a:gd name="connsiteX20" fmla="*/ 110353 w 143712"/>
                <a:gd name="connsiteY20" fmla="*/ 111576 h 188622"/>
                <a:gd name="connsiteX21" fmla="*/ 110299 w 143712"/>
                <a:gd name="connsiteY21" fmla="*/ 110803 h 188622"/>
                <a:gd name="connsiteX22" fmla="*/ 95119 w 143712"/>
                <a:gd name="connsiteY22" fmla="*/ 32121 h 188622"/>
                <a:gd name="connsiteX23" fmla="*/ 117754 w 143712"/>
                <a:gd name="connsiteY23" fmla="*/ 69037 h 188622"/>
                <a:gd name="connsiteX24" fmla="*/ 128533 w 143712"/>
                <a:gd name="connsiteY24" fmla="*/ 77929 h 188622"/>
                <a:gd name="connsiteX25" fmla="*/ 137425 w 143712"/>
                <a:gd name="connsiteY25" fmla="*/ 69037 h 188622"/>
                <a:gd name="connsiteX26" fmla="*/ 73967 w 143712"/>
                <a:gd name="connsiteY26" fmla="*/ 6747 h 188622"/>
                <a:gd name="connsiteX27" fmla="*/ 72215 w 143712"/>
                <a:gd name="connsiteY27" fmla="*/ 6791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3712" h="188622">
                  <a:moveTo>
                    <a:pt x="72215" y="6791"/>
                  </a:moveTo>
                  <a:cubicBezTo>
                    <a:pt x="37518" y="5354"/>
                    <a:pt x="8227" y="32309"/>
                    <a:pt x="6791" y="67007"/>
                  </a:cubicBezTo>
                  <a:cubicBezTo>
                    <a:pt x="6763" y="67681"/>
                    <a:pt x="6746" y="68363"/>
                    <a:pt x="6737" y="69037"/>
                  </a:cubicBezTo>
                  <a:cubicBezTo>
                    <a:pt x="7257" y="74471"/>
                    <a:pt x="12081" y="78450"/>
                    <a:pt x="17515" y="77929"/>
                  </a:cubicBezTo>
                  <a:cubicBezTo>
                    <a:pt x="22221" y="77480"/>
                    <a:pt x="25958" y="73752"/>
                    <a:pt x="26407" y="69037"/>
                  </a:cubicBezTo>
                  <a:cubicBezTo>
                    <a:pt x="26263" y="53435"/>
                    <a:pt x="35003" y="39118"/>
                    <a:pt x="48952" y="32121"/>
                  </a:cubicBezTo>
                  <a:lnTo>
                    <a:pt x="33772" y="110803"/>
                  </a:lnTo>
                  <a:cubicBezTo>
                    <a:pt x="33323" y="114396"/>
                    <a:pt x="35874" y="117674"/>
                    <a:pt x="39467" y="118115"/>
                  </a:cubicBezTo>
                  <a:cubicBezTo>
                    <a:pt x="39754" y="118150"/>
                    <a:pt x="40042" y="118169"/>
                    <a:pt x="40329" y="118169"/>
                  </a:cubicBezTo>
                  <a:lnTo>
                    <a:pt x="45988" y="118169"/>
                  </a:lnTo>
                  <a:lnTo>
                    <a:pt x="45988" y="173947"/>
                  </a:lnTo>
                  <a:cubicBezTo>
                    <a:pt x="46509" y="179381"/>
                    <a:pt x="51332" y="183360"/>
                    <a:pt x="56766" y="182839"/>
                  </a:cubicBezTo>
                  <a:cubicBezTo>
                    <a:pt x="61473" y="182390"/>
                    <a:pt x="65209" y="178662"/>
                    <a:pt x="65658" y="173947"/>
                  </a:cubicBezTo>
                  <a:lnTo>
                    <a:pt x="65658" y="118169"/>
                  </a:lnTo>
                  <a:lnTo>
                    <a:pt x="78772" y="118169"/>
                  </a:lnTo>
                  <a:lnTo>
                    <a:pt x="78772" y="173947"/>
                  </a:lnTo>
                  <a:cubicBezTo>
                    <a:pt x="79293" y="179381"/>
                    <a:pt x="84116" y="183360"/>
                    <a:pt x="89551" y="182839"/>
                  </a:cubicBezTo>
                  <a:cubicBezTo>
                    <a:pt x="94257" y="182390"/>
                    <a:pt x="97994" y="178662"/>
                    <a:pt x="98443" y="173947"/>
                  </a:cubicBezTo>
                  <a:lnTo>
                    <a:pt x="98443" y="118169"/>
                  </a:lnTo>
                  <a:lnTo>
                    <a:pt x="103832" y="118169"/>
                  </a:lnTo>
                  <a:cubicBezTo>
                    <a:pt x="107452" y="118150"/>
                    <a:pt x="110371" y="115195"/>
                    <a:pt x="110353" y="111576"/>
                  </a:cubicBezTo>
                  <a:cubicBezTo>
                    <a:pt x="110344" y="111315"/>
                    <a:pt x="110335" y="111055"/>
                    <a:pt x="110299" y="110803"/>
                  </a:cubicBezTo>
                  <a:lnTo>
                    <a:pt x="95119" y="32121"/>
                  </a:lnTo>
                  <a:cubicBezTo>
                    <a:pt x="109086" y="39109"/>
                    <a:pt x="117862" y="53426"/>
                    <a:pt x="117754" y="69037"/>
                  </a:cubicBezTo>
                  <a:cubicBezTo>
                    <a:pt x="118275" y="74471"/>
                    <a:pt x="123098" y="78450"/>
                    <a:pt x="128533" y="77929"/>
                  </a:cubicBezTo>
                  <a:cubicBezTo>
                    <a:pt x="133239" y="77480"/>
                    <a:pt x="136976" y="73752"/>
                    <a:pt x="137425" y="69037"/>
                  </a:cubicBezTo>
                  <a:cubicBezTo>
                    <a:pt x="137101" y="34313"/>
                    <a:pt x="108691" y="6423"/>
                    <a:pt x="73967" y="6747"/>
                  </a:cubicBezTo>
                  <a:cubicBezTo>
                    <a:pt x="73383" y="6755"/>
                    <a:pt x="72799" y="6774"/>
                    <a:pt x="72215" y="67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A68924D-7522-4813-899A-4EDB8B75E618}"/>
                </a:ext>
              </a:extLst>
            </p:cNvPr>
            <p:cNvSpPr/>
            <p:nvPr/>
          </p:nvSpPr>
          <p:spPr>
            <a:xfrm>
              <a:off x="3061158" y="4371632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2 h 62874"/>
                <a:gd name="connsiteX2" fmla="*/ 6736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2"/>
                    <a:pt x="32964" y="59192"/>
                  </a:cubicBezTo>
                  <a:cubicBezTo>
                    <a:pt x="18479" y="59192"/>
                    <a:pt x="6736" y="47449"/>
                    <a:pt x="6736" y="32964"/>
                  </a:cubicBezTo>
                  <a:cubicBezTo>
                    <a:pt x="6736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99DE7C0D-6359-46EF-A0C0-0D0B643A5DE1}"/>
              </a:ext>
            </a:extLst>
          </p:cNvPr>
          <p:cNvGrpSpPr/>
          <p:nvPr/>
        </p:nvGrpSpPr>
        <p:grpSpPr>
          <a:xfrm>
            <a:off x="5173995" y="4299506"/>
            <a:ext cx="284910" cy="326047"/>
            <a:chOff x="5173995" y="4299506"/>
            <a:chExt cx="284910" cy="326047"/>
          </a:xfrm>
        </p:grpSpPr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90A81D5C-3A6C-4B5F-A75C-F05BF71E82EE}"/>
                </a:ext>
              </a:extLst>
            </p:cNvPr>
            <p:cNvSpPr/>
            <p:nvPr/>
          </p:nvSpPr>
          <p:spPr>
            <a:xfrm>
              <a:off x="5279265" y="4365075"/>
              <a:ext cx="179640" cy="260478"/>
            </a:xfrm>
            <a:custGeom>
              <a:avLst/>
              <a:gdLst>
                <a:gd name="connsiteX0" fmla="*/ 9197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3 h 260478"/>
                <a:gd name="connsiteX3" fmla="*/ 32964 w 179640"/>
                <a:gd name="connsiteY3" fmla="*/ 85419 h 260478"/>
                <a:gd name="connsiteX4" fmla="*/ 59191 w 179640"/>
                <a:gd name="connsiteY4" fmla="*/ 41227 h 260478"/>
                <a:gd name="connsiteX5" fmla="*/ 59191 w 179640"/>
                <a:gd name="connsiteY5" fmla="*/ 242694 h 260478"/>
                <a:gd name="connsiteX6" fmla="*/ 72305 w 179640"/>
                <a:gd name="connsiteY6" fmla="*/ 255808 h 260478"/>
                <a:gd name="connsiteX7" fmla="*/ 85419 w 179640"/>
                <a:gd name="connsiteY7" fmla="*/ 242694 h 260478"/>
                <a:gd name="connsiteX8" fmla="*/ 85419 w 179640"/>
                <a:gd name="connsiteY8" fmla="*/ 144431 h 260478"/>
                <a:gd name="connsiteX9" fmla="*/ 98532 w 179640"/>
                <a:gd name="connsiteY9" fmla="*/ 144431 h 260478"/>
                <a:gd name="connsiteX10" fmla="*/ 98532 w 179640"/>
                <a:gd name="connsiteY10" fmla="*/ 242694 h 260478"/>
                <a:gd name="connsiteX11" fmla="*/ 111646 w 179640"/>
                <a:gd name="connsiteY11" fmla="*/ 255808 h 260478"/>
                <a:gd name="connsiteX12" fmla="*/ 124760 w 179640"/>
                <a:gd name="connsiteY12" fmla="*/ 242694 h 260478"/>
                <a:gd name="connsiteX13" fmla="*/ 124760 w 179640"/>
                <a:gd name="connsiteY13" fmla="*/ 41227 h 260478"/>
                <a:gd name="connsiteX14" fmla="*/ 150988 w 179640"/>
                <a:gd name="connsiteY14" fmla="*/ 85419 h 260478"/>
                <a:gd name="connsiteX15" fmla="*/ 164101 w 179640"/>
                <a:gd name="connsiteY15" fmla="*/ 98533 h 260478"/>
                <a:gd name="connsiteX16" fmla="*/ 177215 w 179640"/>
                <a:gd name="connsiteY16" fmla="*/ 85419 h 260478"/>
                <a:gd name="connsiteX17" fmla="*/ 91976 w 179640"/>
                <a:gd name="connsiteY17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640" h="260478">
                  <a:moveTo>
                    <a:pt x="91976" y="6737"/>
                  </a:move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3"/>
                    <a:pt x="19850" y="98533"/>
                  </a:cubicBezTo>
                  <a:cubicBezTo>
                    <a:pt x="27090" y="98533"/>
                    <a:pt x="32964" y="92658"/>
                    <a:pt x="32964" y="85419"/>
                  </a:cubicBezTo>
                  <a:cubicBezTo>
                    <a:pt x="32632" y="66907"/>
                    <a:pt x="42781" y="49796"/>
                    <a:pt x="59191" y="41227"/>
                  </a:cubicBezTo>
                  <a:lnTo>
                    <a:pt x="59191" y="242694"/>
                  </a:lnTo>
                  <a:cubicBezTo>
                    <a:pt x="59191" y="249934"/>
                    <a:pt x="65066" y="255808"/>
                    <a:pt x="72305" y="255808"/>
                  </a:cubicBezTo>
                  <a:cubicBezTo>
                    <a:pt x="79545" y="255808"/>
                    <a:pt x="85419" y="249934"/>
                    <a:pt x="85419" y="242694"/>
                  </a:cubicBezTo>
                  <a:lnTo>
                    <a:pt x="85419" y="144431"/>
                  </a:lnTo>
                  <a:lnTo>
                    <a:pt x="98532" y="144431"/>
                  </a:lnTo>
                  <a:lnTo>
                    <a:pt x="98532" y="242694"/>
                  </a:lnTo>
                  <a:cubicBezTo>
                    <a:pt x="98532" y="249934"/>
                    <a:pt x="104407" y="255808"/>
                    <a:pt x="111646" y="255808"/>
                  </a:cubicBezTo>
                  <a:cubicBezTo>
                    <a:pt x="118886" y="255808"/>
                    <a:pt x="124760" y="249934"/>
                    <a:pt x="124760" y="242694"/>
                  </a:cubicBezTo>
                  <a:lnTo>
                    <a:pt x="124760" y="41227"/>
                  </a:lnTo>
                  <a:cubicBezTo>
                    <a:pt x="141170" y="49796"/>
                    <a:pt x="151320" y="66907"/>
                    <a:pt x="150988" y="85419"/>
                  </a:cubicBezTo>
                  <a:cubicBezTo>
                    <a:pt x="150988" y="92658"/>
                    <a:pt x="156862" y="98533"/>
                    <a:pt x="164101" y="98533"/>
                  </a:cubicBezTo>
                  <a:cubicBezTo>
                    <a:pt x="171341" y="98533"/>
                    <a:pt x="177215" y="92658"/>
                    <a:pt x="177215" y="85419"/>
                  </a:cubicBezTo>
                  <a:cubicBezTo>
                    <a:pt x="176856" y="40599"/>
                    <a:pt x="140209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24DCF5FC-F9A9-4241-B7BC-58C72D999FEE}"/>
                </a:ext>
              </a:extLst>
            </p:cNvPr>
            <p:cNvSpPr/>
            <p:nvPr/>
          </p:nvSpPr>
          <p:spPr>
            <a:xfrm>
              <a:off x="5337917" y="4299506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2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2"/>
                    <a:pt x="32964" y="59192"/>
                  </a:cubicBezTo>
                  <a:cubicBezTo>
                    <a:pt x="18479" y="59192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46B502E9-6391-4230-B1FA-9DF677A0421E}"/>
                </a:ext>
              </a:extLst>
            </p:cNvPr>
            <p:cNvSpPr/>
            <p:nvPr/>
          </p:nvSpPr>
          <p:spPr>
            <a:xfrm>
              <a:off x="5173995" y="4299506"/>
              <a:ext cx="116766" cy="116766"/>
            </a:xfrm>
            <a:custGeom>
              <a:avLst/>
              <a:gdLst>
                <a:gd name="connsiteX0" fmla="*/ 59192 w 116766"/>
                <a:gd name="connsiteY0" fmla="*/ 6737 h 116766"/>
                <a:gd name="connsiteX1" fmla="*/ 6737 w 116766"/>
                <a:gd name="connsiteY1" fmla="*/ 59191 h 116766"/>
                <a:gd name="connsiteX2" fmla="*/ 59192 w 116766"/>
                <a:gd name="connsiteY2" fmla="*/ 111646 h 116766"/>
                <a:gd name="connsiteX3" fmla="*/ 111646 w 116766"/>
                <a:gd name="connsiteY3" fmla="*/ 59191 h 116766"/>
                <a:gd name="connsiteX4" fmla="*/ 59371 w 116766"/>
                <a:gd name="connsiteY4" fmla="*/ 6737 h 116766"/>
                <a:gd name="connsiteX5" fmla="*/ 59192 w 116766"/>
                <a:gd name="connsiteY5" fmla="*/ 6737 h 116766"/>
                <a:gd name="connsiteX6" fmla="*/ 59192 w 116766"/>
                <a:gd name="connsiteY6" fmla="*/ 99161 h 116766"/>
                <a:gd name="connsiteX7" fmla="*/ 52096 w 116766"/>
                <a:gd name="connsiteY7" fmla="*/ 92066 h 116766"/>
                <a:gd name="connsiteX8" fmla="*/ 52096 w 116766"/>
                <a:gd name="connsiteY8" fmla="*/ 91976 h 116766"/>
                <a:gd name="connsiteX9" fmla="*/ 59192 w 116766"/>
                <a:gd name="connsiteY9" fmla="*/ 84880 h 116766"/>
                <a:gd name="connsiteX10" fmla="*/ 66377 w 116766"/>
                <a:gd name="connsiteY10" fmla="*/ 91886 h 116766"/>
                <a:gd name="connsiteX11" fmla="*/ 66377 w 116766"/>
                <a:gd name="connsiteY11" fmla="*/ 91976 h 116766"/>
                <a:gd name="connsiteX12" fmla="*/ 59192 w 116766"/>
                <a:gd name="connsiteY12" fmla="*/ 99161 h 116766"/>
                <a:gd name="connsiteX13" fmla="*/ 78503 w 116766"/>
                <a:gd name="connsiteY13" fmla="*/ 44820 h 116766"/>
                <a:gd name="connsiteX14" fmla="*/ 65748 w 116766"/>
                <a:gd name="connsiteY14" fmla="*/ 59371 h 116766"/>
                <a:gd name="connsiteX15" fmla="*/ 65748 w 116766"/>
                <a:gd name="connsiteY15" fmla="*/ 69700 h 116766"/>
                <a:gd name="connsiteX16" fmla="*/ 59192 w 116766"/>
                <a:gd name="connsiteY16" fmla="*/ 76257 h 116766"/>
                <a:gd name="connsiteX17" fmla="*/ 52635 w 116766"/>
                <a:gd name="connsiteY17" fmla="*/ 69700 h 116766"/>
                <a:gd name="connsiteX18" fmla="*/ 52635 w 116766"/>
                <a:gd name="connsiteY18" fmla="*/ 53982 h 116766"/>
                <a:gd name="connsiteX19" fmla="*/ 59192 w 116766"/>
                <a:gd name="connsiteY19" fmla="*/ 47425 h 116766"/>
                <a:gd name="connsiteX20" fmla="*/ 60629 w 116766"/>
                <a:gd name="connsiteY20" fmla="*/ 47425 h 116766"/>
                <a:gd name="connsiteX21" fmla="*/ 65658 w 116766"/>
                <a:gd name="connsiteY21" fmla="*/ 42305 h 116766"/>
                <a:gd name="connsiteX22" fmla="*/ 65658 w 116766"/>
                <a:gd name="connsiteY22" fmla="*/ 41048 h 116766"/>
                <a:gd name="connsiteX23" fmla="*/ 65658 w 116766"/>
                <a:gd name="connsiteY23" fmla="*/ 39611 h 116766"/>
                <a:gd name="connsiteX24" fmla="*/ 57844 w 116766"/>
                <a:gd name="connsiteY24" fmla="*/ 34581 h 116766"/>
                <a:gd name="connsiteX25" fmla="*/ 52994 w 116766"/>
                <a:gd name="connsiteY25" fmla="*/ 38892 h 116766"/>
                <a:gd name="connsiteX26" fmla="*/ 44910 w 116766"/>
                <a:gd name="connsiteY26" fmla="*/ 43428 h 116766"/>
                <a:gd name="connsiteX27" fmla="*/ 40365 w 116766"/>
                <a:gd name="connsiteY27" fmla="*/ 35344 h 116766"/>
                <a:gd name="connsiteX28" fmla="*/ 40599 w 116766"/>
                <a:gd name="connsiteY28" fmla="*/ 34671 h 116766"/>
                <a:gd name="connsiteX29" fmla="*/ 55150 w 116766"/>
                <a:gd name="connsiteY29" fmla="*/ 21737 h 116766"/>
                <a:gd name="connsiteX30" fmla="*/ 63234 w 116766"/>
                <a:gd name="connsiteY30" fmla="*/ 21737 h 116766"/>
                <a:gd name="connsiteX31" fmla="*/ 78503 w 116766"/>
                <a:gd name="connsiteY31" fmla="*/ 36916 h 116766"/>
                <a:gd name="connsiteX32" fmla="*/ 78503 w 116766"/>
                <a:gd name="connsiteY32" fmla="*/ 41048 h 116766"/>
                <a:gd name="connsiteX33" fmla="*/ 78503 w 116766"/>
                <a:gd name="connsiteY33" fmla="*/ 44820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766" h="116766">
                  <a:moveTo>
                    <a:pt x="59192" y="6737"/>
                  </a:moveTo>
                  <a:cubicBezTo>
                    <a:pt x="30225" y="6737"/>
                    <a:pt x="6737" y="30225"/>
                    <a:pt x="6737" y="59191"/>
                  </a:cubicBezTo>
                  <a:cubicBezTo>
                    <a:pt x="6737" y="88158"/>
                    <a:pt x="30225" y="111646"/>
                    <a:pt x="59192" y="111646"/>
                  </a:cubicBezTo>
                  <a:cubicBezTo>
                    <a:pt x="88158" y="111646"/>
                    <a:pt x="111646" y="88158"/>
                    <a:pt x="111646" y="59191"/>
                  </a:cubicBezTo>
                  <a:cubicBezTo>
                    <a:pt x="111701" y="30269"/>
                    <a:pt x="88293" y="6791"/>
                    <a:pt x="59371" y="6737"/>
                  </a:cubicBezTo>
                  <a:cubicBezTo>
                    <a:pt x="59308" y="6737"/>
                    <a:pt x="59255" y="6737"/>
                    <a:pt x="59192" y="6737"/>
                  </a:cubicBezTo>
                  <a:close/>
                  <a:moveTo>
                    <a:pt x="59192" y="99161"/>
                  </a:moveTo>
                  <a:cubicBezTo>
                    <a:pt x="55275" y="99161"/>
                    <a:pt x="52096" y="95982"/>
                    <a:pt x="52096" y="92066"/>
                  </a:cubicBezTo>
                  <a:cubicBezTo>
                    <a:pt x="52096" y="92039"/>
                    <a:pt x="52096" y="92003"/>
                    <a:pt x="52096" y="91976"/>
                  </a:cubicBezTo>
                  <a:cubicBezTo>
                    <a:pt x="52096" y="88060"/>
                    <a:pt x="55275" y="84880"/>
                    <a:pt x="59192" y="84880"/>
                  </a:cubicBezTo>
                  <a:cubicBezTo>
                    <a:pt x="63108" y="84826"/>
                    <a:pt x="66323" y="87970"/>
                    <a:pt x="66377" y="91886"/>
                  </a:cubicBezTo>
                  <a:cubicBezTo>
                    <a:pt x="66377" y="91913"/>
                    <a:pt x="66377" y="91949"/>
                    <a:pt x="66377" y="91976"/>
                  </a:cubicBezTo>
                  <a:cubicBezTo>
                    <a:pt x="66377" y="95946"/>
                    <a:pt x="63162" y="99161"/>
                    <a:pt x="59192" y="99161"/>
                  </a:cubicBezTo>
                  <a:close/>
                  <a:moveTo>
                    <a:pt x="78503" y="44820"/>
                  </a:moveTo>
                  <a:cubicBezTo>
                    <a:pt x="77111" y="51575"/>
                    <a:pt x="72269" y="57108"/>
                    <a:pt x="65748" y="59371"/>
                  </a:cubicBezTo>
                  <a:lnTo>
                    <a:pt x="65748" y="69700"/>
                  </a:lnTo>
                  <a:cubicBezTo>
                    <a:pt x="65748" y="73320"/>
                    <a:pt x="62812" y="76257"/>
                    <a:pt x="59192" y="76257"/>
                  </a:cubicBezTo>
                  <a:cubicBezTo>
                    <a:pt x="55572" y="76257"/>
                    <a:pt x="52635" y="73320"/>
                    <a:pt x="52635" y="69700"/>
                  </a:cubicBezTo>
                  <a:lnTo>
                    <a:pt x="52635" y="53982"/>
                  </a:lnTo>
                  <a:cubicBezTo>
                    <a:pt x="52635" y="50362"/>
                    <a:pt x="55572" y="47425"/>
                    <a:pt x="59192" y="47425"/>
                  </a:cubicBezTo>
                  <a:lnTo>
                    <a:pt x="60629" y="47425"/>
                  </a:lnTo>
                  <a:cubicBezTo>
                    <a:pt x="63162" y="46850"/>
                    <a:pt x="65129" y="44847"/>
                    <a:pt x="65658" y="42305"/>
                  </a:cubicBezTo>
                  <a:cubicBezTo>
                    <a:pt x="65658" y="42305"/>
                    <a:pt x="65658" y="41497"/>
                    <a:pt x="65658" y="41048"/>
                  </a:cubicBezTo>
                  <a:cubicBezTo>
                    <a:pt x="65658" y="40599"/>
                    <a:pt x="65658" y="40060"/>
                    <a:pt x="65658" y="39611"/>
                  </a:cubicBezTo>
                  <a:cubicBezTo>
                    <a:pt x="64850" y="36090"/>
                    <a:pt x="61383" y="33853"/>
                    <a:pt x="57844" y="34581"/>
                  </a:cubicBezTo>
                  <a:cubicBezTo>
                    <a:pt x="55581" y="35057"/>
                    <a:pt x="53740" y="36700"/>
                    <a:pt x="52994" y="38892"/>
                  </a:cubicBezTo>
                  <a:cubicBezTo>
                    <a:pt x="52015" y="42377"/>
                    <a:pt x="48395" y="44407"/>
                    <a:pt x="44910" y="43428"/>
                  </a:cubicBezTo>
                  <a:cubicBezTo>
                    <a:pt x="41425" y="42449"/>
                    <a:pt x="39386" y="38829"/>
                    <a:pt x="40365" y="35344"/>
                  </a:cubicBezTo>
                  <a:cubicBezTo>
                    <a:pt x="40437" y="35120"/>
                    <a:pt x="40509" y="34895"/>
                    <a:pt x="40599" y="34671"/>
                  </a:cubicBezTo>
                  <a:cubicBezTo>
                    <a:pt x="42853" y="28114"/>
                    <a:pt x="48378" y="23210"/>
                    <a:pt x="55150" y="21737"/>
                  </a:cubicBezTo>
                  <a:cubicBezTo>
                    <a:pt x="57817" y="21198"/>
                    <a:pt x="60566" y="21198"/>
                    <a:pt x="63234" y="21737"/>
                  </a:cubicBezTo>
                  <a:cubicBezTo>
                    <a:pt x="70841" y="23398"/>
                    <a:pt x="76797" y="29317"/>
                    <a:pt x="78503" y="36916"/>
                  </a:cubicBezTo>
                  <a:cubicBezTo>
                    <a:pt x="78638" y="38290"/>
                    <a:pt x="78638" y="39673"/>
                    <a:pt x="78503" y="41048"/>
                  </a:cubicBezTo>
                  <a:cubicBezTo>
                    <a:pt x="78629" y="42305"/>
                    <a:pt x="78629" y="43563"/>
                    <a:pt x="78503" y="4482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73DAC484-F938-4E19-9DB5-EDD91932249C}"/>
              </a:ext>
            </a:extLst>
          </p:cNvPr>
          <p:cNvGrpSpPr/>
          <p:nvPr/>
        </p:nvGrpSpPr>
        <p:grpSpPr>
          <a:xfrm>
            <a:off x="3227504" y="4299506"/>
            <a:ext cx="284551" cy="326047"/>
            <a:chOff x="3227504" y="4299506"/>
            <a:chExt cx="284551" cy="326047"/>
          </a:xfrm>
        </p:grpSpPr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50B1B15-4A88-42ED-B639-19A8B1BD0F8C}"/>
                </a:ext>
              </a:extLst>
            </p:cNvPr>
            <p:cNvSpPr/>
            <p:nvPr/>
          </p:nvSpPr>
          <p:spPr>
            <a:xfrm>
              <a:off x="3332415" y="4365075"/>
              <a:ext cx="179640" cy="260478"/>
            </a:xfrm>
            <a:custGeom>
              <a:avLst/>
              <a:gdLst>
                <a:gd name="connsiteX0" fmla="*/ 9197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3 h 260478"/>
                <a:gd name="connsiteX3" fmla="*/ 32964 w 179640"/>
                <a:gd name="connsiteY3" fmla="*/ 85419 h 260478"/>
                <a:gd name="connsiteX4" fmla="*/ 59191 w 179640"/>
                <a:gd name="connsiteY4" fmla="*/ 41227 h 260478"/>
                <a:gd name="connsiteX5" fmla="*/ 59191 w 179640"/>
                <a:gd name="connsiteY5" fmla="*/ 242694 h 260478"/>
                <a:gd name="connsiteX6" fmla="*/ 72305 w 179640"/>
                <a:gd name="connsiteY6" fmla="*/ 255808 h 260478"/>
                <a:gd name="connsiteX7" fmla="*/ 85419 w 179640"/>
                <a:gd name="connsiteY7" fmla="*/ 242694 h 260478"/>
                <a:gd name="connsiteX8" fmla="*/ 85419 w 179640"/>
                <a:gd name="connsiteY8" fmla="*/ 144431 h 260478"/>
                <a:gd name="connsiteX9" fmla="*/ 98712 w 179640"/>
                <a:gd name="connsiteY9" fmla="*/ 144431 h 260478"/>
                <a:gd name="connsiteX10" fmla="*/ 98712 w 179640"/>
                <a:gd name="connsiteY10" fmla="*/ 242694 h 260478"/>
                <a:gd name="connsiteX11" fmla="*/ 111826 w 179640"/>
                <a:gd name="connsiteY11" fmla="*/ 255808 h 260478"/>
                <a:gd name="connsiteX12" fmla="*/ 124940 w 179640"/>
                <a:gd name="connsiteY12" fmla="*/ 242694 h 260478"/>
                <a:gd name="connsiteX13" fmla="*/ 124940 w 179640"/>
                <a:gd name="connsiteY13" fmla="*/ 41227 h 260478"/>
                <a:gd name="connsiteX14" fmla="*/ 151167 w 179640"/>
                <a:gd name="connsiteY14" fmla="*/ 85419 h 260478"/>
                <a:gd name="connsiteX15" fmla="*/ 164281 w 179640"/>
                <a:gd name="connsiteY15" fmla="*/ 98533 h 260478"/>
                <a:gd name="connsiteX16" fmla="*/ 177395 w 179640"/>
                <a:gd name="connsiteY16" fmla="*/ 85419 h 260478"/>
                <a:gd name="connsiteX17" fmla="*/ 91976 w 179640"/>
                <a:gd name="connsiteY17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640" h="260478">
                  <a:moveTo>
                    <a:pt x="91976" y="6737"/>
                  </a:move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3"/>
                    <a:pt x="19850" y="98533"/>
                  </a:cubicBezTo>
                  <a:cubicBezTo>
                    <a:pt x="27090" y="98533"/>
                    <a:pt x="32964" y="92658"/>
                    <a:pt x="32964" y="85419"/>
                  </a:cubicBezTo>
                  <a:cubicBezTo>
                    <a:pt x="32632" y="66907"/>
                    <a:pt x="42781" y="49796"/>
                    <a:pt x="59191" y="41227"/>
                  </a:cubicBezTo>
                  <a:lnTo>
                    <a:pt x="59191" y="242694"/>
                  </a:lnTo>
                  <a:cubicBezTo>
                    <a:pt x="59191" y="249934"/>
                    <a:pt x="65066" y="255808"/>
                    <a:pt x="72305" y="255808"/>
                  </a:cubicBezTo>
                  <a:cubicBezTo>
                    <a:pt x="79545" y="255808"/>
                    <a:pt x="85419" y="249934"/>
                    <a:pt x="85419" y="242694"/>
                  </a:cubicBezTo>
                  <a:lnTo>
                    <a:pt x="85419" y="144431"/>
                  </a:lnTo>
                  <a:lnTo>
                    <a:pt x="98712" y="144431"/>
                  </a:lnTo>
                  <a:lnTo>
                    <a:pt x="98712" y="242694"/>
                  </a:lnTo>
                  <a:cubicBezTo>
                    <a:pt x="98712" y="249934"/>
                    <a:pt x="104586" y="255808"/>
                    <a:pt x="111826" y="255808"/>
                  </a:cubicBezTo>
                  <a:cubicBezTo>
                    <a:pt x="119065" y="255808"/>
                    <a:pt x="124940" y="249934"/>
                    <a:pt x="124940" y="242694"/>
                  </a:cubicBezTo>
                  <a:lnTo>
                    <a:pt x="124940" y="41227"/>
                  </a:lnTo>
                  <a:cubicBezTo>
                    <a:pt x="141377" y="49769"/>
                    <a:pt x="151544" y="66898"/>
                    <a:pt x="151167" y="85419"/>
                  </a:cubicBezTo>
                  <a:cubicBezTo>
                    <a:pt x="151167" y="92658"/>
                    <a:pt x="157041" y="98533"/>
                    <a:pt x="164281" y="98533"/>
                  </a:cubicBezTo>
                  <a:cubicBezTo>
                    <a:pt x="171520" y="98533"/>
                    <a:pt x="177395" y="92658"/>
                    <a:pt x="177395" y="85419"/>
                  </a:cubicBezTo>
                  <a:cubicBezTo>
                    <a:pt x="177215" y="40599"/>
                    <a:pt x="140568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7B752A5C-2B7A-4F93-B9D1-B585E8495015}"/>
                </a:ext>
              </a:extLst>
            </p:cNvPr>
            <p:cNvSpPr/>
            <p:nvPr/>
          </p:nvSpPr>
          <p:spPr>
            <a:xfrm>
              <a:off x="3391426" y="4299506"/>
              <a:ext cx="62874" cy="62874"/>
            </a:xfrm>
            <a:custGeom>
              <a:avLst/>
              <a:gdLst>
                <a:gd name="connsiteX0" fmla="*/ 59192 w 62874"/>
                <a:gd name="connsiteY0" fmla="*/ 32964 h 62874"/>
                <a:gd name="connsiteX1" fmla="*/ 32964 w 62874"/>
                <a:gd name="connsiteY1" fmla="*/ 59192 h 62874"/>
                <a:gd name="connsiteX2" fmla="*/ 6736 w 62874"/>
                <a:gd name="connsiteY2" fmla="*/ 32964 h 62874"/>
                <a:gd name="connsiteX3" fmla="*/ 32964 w 62874"/>
                <a:gd name="connsiteY3" fmla="*/ 6736 h 62874"/>
                <a:gd name="connsiteX4" fmla="*/ 59192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2" y="32964"/>
                  </a:moveTo>
                  <a:cubicBezTo>
                    <a:pt x="59192" y="47449"/>
                    <a:pt x="47449" y="59192"/>
                    <a:pt x="32964" y="59192"/>
                  </a:cubicBezTo>
                  <a:cubicBezTo>
                    <a:pt x="18479" y="59192"/>
                    <a:pt x="6736" y="47449"/>
                    <a:pt x="6736" y="32964"/>
                  </a:cubicBezTo>
                  <a:cubicBezTo>
                    <a:pt x="6736" y="18479"/>
                    <a:pt x="18479" y="6736"/>
                    <a:pt x="32964" y="6736"/>
                  </a:cubicBezTo>
                  <a:cubicBezTo>
                    <a:pt x="47449" y="6736"/>
                    <a:pt x="59192" y="18479"/>
                    <a:pt x="5919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136B835-84CC-438E-9FE1-4F0461E06CED}"/>
                </a:ext>
              </a:extLst>
            </p:cNvPr>
            <p:cNvSpPr/>
            <p:nvPr/>
          </p:nvSpPr>
          <p:spPr>
            <a:xfrm>
              <a:off x="3227504" y="4299506"/>
              <a:ext cx="116766" cy="116766"/>
            </a:xfrm>
            <a:custGeom>
              <a:avLst/>
              <a:gdLst>
                <a:gd name="connsiteX0" fmla="*/ 59192 w 116766"/>
                <a:gd name="connsiteY0" fmla="*/ 6737 h 116766"/>
                <a:gd name="connsiteX1" fmla="*/ 6737 w 116766"/>
                <a:gd name="connsiteY1" fmla="*/ 59191 h 116766"/>
                <a:gd name="connsiteX2" fmla="*/ 59192 w 116766"/>
                <a:gd name="connsiteY2" fmla="*/ 111646 h 116766"/>
                <a:gd name="connsiteX3" fmla="*/ 111647 w 116766"/>
                <a:gd name="connsiteY3" fmla="*/ 59191 h 116766"/>
                <a:gd name="connsiteX4" fmla="*/ 59192 w 116766"/>
                <a:gd name="connsiteY4" fmla="*/ 6737 h 116766"/>
                <a:gd name="connsiteX5" fmla="*/ 83623 w 116766"/>
                <a:gd name="connsiteY5" fmla="*/ 74281 h 116766"/>
                <a:gd name="connsiteX6" fmla="*/ 80847 w 116766"/>
                <a:gd name="connsiteY6" fmla="*/ 83263 h 116766"/>
                <a:gd name="connsiteX7" fmla="*/ 74641 w 116766"/>
                <a:gd name="connsiteY7" fmla="*/ 83263 h 116766"/>
                <a:gd name="connsiteX8" fmla="*/ 59551 w 116766"/>
                <a:gd name="connsiteY8" fmla="*/ 68084 h 116766"/>
                <a:gd name="connsiteX9" fmla="*/ 44102 w 116766"/>
                <a:gd name="connsiteY9" fmla="*/ 83712 h 116766"/>
                <a:gd name="connsiteX10" fmla="*/ 39521 w 116766"/>
                <a:gd name="connsiteY10" fmla="*/ 85599 h 116766"/>
                <a:gd name="connsiteX11" fmla="*/ 32892 w 116766"/>
                <a:gd name="connsiteY11" fmla="*/ 79114 h 116766"/>
                <a:gd name="connsiteX12" fmla="*/ 34850 w 116766"/>
                <a:gd name="connsiteY12" fmla="*/ 74371 h 116766"/>
                <a:gd name="connsiteX13" fmla="*/ 49940 w 116766"/>
                <a:gd name="connsiteY13" fmla="*/ 59281 h 116766"/>
                <a:gd name="connsiteX14" fmla="*/ 34850 w 116766"/>
                <a:gd name="connsiteY14" fmla="*/ 44192 h 116766"/>
                <a:gd name="connsiteX15" fmla="*/ 37150 w 116766"/>
                <a:gd name="connsiteY15" fmla="*/ 35210 h 116766"/>
                <a:gd name="connsiteX16" fmla="*/ 43832 w 116766"/>
                <a:gd name="connsiteY16" fmla="*/ 35210 h 116766"/>
                <a:gd name="connsiteX17" fmla="*/ 58922 w 116766"/>
                <a:gd name="connsiteY17" fmla="*/ 50299 h 116766"/>
                <a:gd name="connsiteX18" fmla="*/ 74012 w 116766"/>
                <a:gd name="connsiteY18" fmla="*/ 35210 h 116766"/>
                <a:gd name="connsiteX19" fmla="*/ 82994 w 116766"/>
                <a:gd name="connsiteY19" fmla="*/ 37518 h 116766"/>
                <a:gd name="connsiteX20" fmla="*/ 82994 w 116766"/>
                <a:gd name="connsiteY20" fmla="*/ 44192 h 116766"/>
                <a:gd name="connsiteX21" fmla="*/ 68892 w 116766"/>
                <a:gd name="connsiteY21" fmla="*/ 59191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766" h="116766">
                  <a:moveTo>
                    <a:pt x="59192" y="6737"/>
                  </a:moveTo>
                  <a:cubicBezTo>
                    <a:pt x="30225" y="6737"/>
                    <a:pt x="6737" y="30225"/>
                    <a:pt x="6737" y="59191"/>
                  </a:cubicBezTo>
                  <a:cubicBezTo>
                    <a:pt x="6737" y="88158"/>
                    <a:pt x="30225" y="111646"/>
                    <a:pt x="59192" y="111646"/>
                  </a:cubicBezTo>
                  <a:cubicBezTo>
                    <a:pt x="88158" y="111646"/>
                    <a:pt x="111647" y="88158"/>
                    <a:pt x="111647" y="59191"/>
                  </a:cubicBezTo>
                  <a:cubicBezTo>
                    <a:pt x="111647" y="30225"/>
                    <a:pt x="88158" y="6737"/>
                    <a:pt x="59192" y="6737"/>
                  </a:cubicBezTo>
                  <a:close/>
                  <a:moveTo>
                    <a:pt x="83623" y="74281"/>
                  </a:moveTo>
                  <a:cubicBezTo>
                    <a:pt x="85338" y="77524"/>
                    <a:pt x="84099" y="81548"/>
                    <a:pt x="80847" y="83263"/>
                  </a:cubicBezTo>
                  <a:cubicBezTo>
                    <a:pt x="78907" y="84287"/>
                    <a:pt x="76581" y="84287"/>
                    <a:pt x="74641" y="83263"/>
                  </a:cubicBezTo>
                  <a:lnTo>
                    <a:pt x="59551" y="68084"/>
                  </a:lnTo>
                  <a:lnTo>
                    <a:pt x="44102" y="83712"/>
                  </a:lnTo>
                  <a:cubicBezTo>
                    <a:pt x="42889" y="84934"/>
                    <a:pt x="41236" y="85617"/>
                    <a:pt x="39521" y="85599"/>
                  </a:cubicBezTo>
                  <a:cubicBezTo>
                    <a:pt x="35901" y="85634"/>
                    <a:pt x="32937" y="82733"/>
                    <a:pt x="32892" y="79114"/>
                  </a:cubicBezTo>
                  <a:cubicBezTo>
                    <a:pt x="32874" y="77335"/>
                    <a:pt x="33584" y="75620"/>
                    <a:pt x="34850" y="74371"/>
                  </a:cubicBezTo>
                  <a:lnTo>
                    <a:pt x="49940" y="59281"/>
                  </a:lnTo>
                  <a:lnTo>
                    <a:pt x="34850" y="44192"/>
                  </a:lnTo>
                  <a:cubicBezTo>
                    <a:pt x="33009" y="41075"/>
                    <a:pt x="34042" y="37051"/>
                    <a:pt x="37150" y="35210"/>
                  </a:cubicBezTo>
                  <a:cubicBezTo>
                    <a:pt x="39216" y="33988"/>
                    <a:pt x="41775" y="33988"/>
                    <a:pt x="43832" y="35210"/>
                  </a:cubicBezTo>
                  <a:lnTo>
                    <a:pt x="58922" y="50299"/>
                  </a:lnTo>
                  <a:lnTo>
                    <a:pt x="74012" y="35210"/>
                  </a:lnTo>
                  <a:cubicBezTo>
                    <a:pt x="77129" y="33368"/>
                    <a:pt x="81152" y="34401"/>
                    <a:pt x="82994" y="37518"/>
                  </a:cubicBezTo>
                  <a:cubicBezTo>
                    <a:pt x="84215" y="39575"/>
                    <a:pt x="84215" y="42135"/>
                    <a:pt x="82994" y="44192"/>
                  </a:cubicBezTo>
                  <a:lnTo>
                    <a:pt x="68892" y="5919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B29276F-7C10-4AE2-976F-616970FCFFC6}"/>
              </a:ext>
            </a:extLst>
          </p:cNvPr>
          <p:cNvGrpSpPr/>
          <p:nvPr/>
        </p:nvGrpSpPr>
        <p:grpSpPr>
          <a:xfrm>
            <a:off x="2059122" y="4299474"/>
            <a:ext cx="323143" cy="326079"/>
            <a:chOff x="2059122" y="4299474"/>
            <a:chExt cx="323143" cy="326079"/>
          </a:xfrm>
        </p:grpSpPr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A201262F-65F8-4214-B0E5-FF61347AE72E}"/>
                </a:ext>
              </a:extLst>
            </p:cNvPr>
            <p:cNvSpPr/>
            <p:nvPr/>
          </p:nvSpPr>
          <p:spPr>
            <a:xfrm>
              <a:off x="2059580" y="4540987"/>
              <a:ext cx="80838" cy="80838"/>
            </a:xfrm>
            <a:custGeom>
              <a:avLst/>
              <a:gdLst>
                <a:gd name="connsiteX0" fmla="*/ 57210 w 80838"/>
                <a:gd name="connsiteY0" fmla="*/ 10554 h 80838"/>
                <a:gd name="connsiteX1" fmla="*/ 10593 w 80838"/>
                <a:gd name="connsiteY1" fmla="*/ 57800 h 80838"/>
                <a:gd name="connsiteX2" fmla="*/ 10512 w 80838"/>
                <a:gd name="connsiteY2" fmla="*/ 76222 h 80838"/>
                <a:gd name="connsiteX3" fmla="*/ 10593 w 80838"/>
                <a:gd name="connsiteY3" fmla="*/ 76303 h 80838"/>
                <a:gd name="connsiteX4" fmla="*/ 19575 w 80838"/>
                <a:gd name="connsiteY4" fmla="*/ 80075 h 80838"/>
                <a:gd name="connsiteX5" fmla="*/ 28557 w 80838"/>
                <a:gd name="connsiteY5" fmla="*/ 76213 h 80838"/>
                <a:gd name="connsiteX6" fmla="*/ 75174 w 80838"/>
                <a:gd name="connsiteY6" fmla="*/ 29057 h 80838"/>
                <a:gd name="connsiteX7" fmla="*/ 75039 w 80838"/>
                <a:gd name="connsiteY7" fmla="*/ 10509 h 80838"/>
                <a:gd name="connsiteX8" fmla="*/ 56491 w 80838"/>
                <a:gd name="connsiteY8" fmla="*/ 1064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38" h="80838">
                  <a:moveTo>
                    <a:pt x="57210" y="10554"/>
                  </a:moveTo>
                  <a:lnTo>
                    <a:pt x="10593" y="57800"/>
                  </a:lnTo>
                  <a:cubicBezTo>
                    <a:pt x="5483" y="62866"/>
                    <a:pt x="5447" y="71111"/>
                    <a:pt x="10512" y="76222"/>
                  </a:cubicBezTo>
                  <a:cubicBezTo>
                    <a:pt x="10539" y="76249"/>
                    <a:pt x="10566" y="76276"/>
                    <a:pt x="10593" y="76303"/>
                  </a:cubicBezTo>
                  <a:cubicBezTo>
                    <a:pt x="13001" y="78647"/>
                    <a:pt x="16216" y="80003"/>
                    <a:pt x="19575" y="80075"/>
                  </a:cubicBezTo>
                  <a:cubicBezTo>
                    <a:pt x="22961" y="80003"/>
                    <a:pt x="26177" y="78620"/>
                    <a:pt x="28557" y="76213"/>
                  </a:cubicBezTo>
                  <a:lnTo>
                    <a:pt x="75174" y="29057"/>
                  </a:lnTo>
                  <a:cubicBezTo>
                    <a:pt x="80258" y="23902"/>
                    <a:pt x="80195" y="15593"/>
                    <a:pt x="75039" y="10509"/>
                  </a:cubicBezTo>
                  <a:cubicBezTo>
                    <a:pt x="69883" y="5426"/>
                    <a:pt x="61575" y="5488"/>
                    <a:pt x="56491" y="106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DAFDEE0-40E6-4AC3-8F65-D9BF88BCE761}"/>
                </a:ext>
              </a:extLst>
            </p:cNvPr>
            <p:cNvSpPr/>
            <p:nvPr/>
          </p:nvSpPr>
          <p:spPr>
            <a:xfrm>
              <a:off x="2300957" y="4299474"/>
              <a:ext cx="80838" cy="80838"/>
            </a:xfrm>
            <a:custGeom>
              <a:avLst/>
              <a:gdLst>
                <a:gd name="connsiteX0" fmla="*/ 19903 w 80838"/>
                <a:gd name="connsiteY0" fmla="*/ 79613 h 80838"/>
                <a:gd name="connsiteX1" fmla="*/ 28885 w 80838"/>
                <a:gd name="connsiteY1" fmla="*/ 75841 h 80838"/>
                <a:gd name="connsiteX2" fmla="*/ 76041 w 80838"/>
                <a:gd name="connsiteY2" fmla="*/ 29224 h 80838"/>
                <a:gd name="connsiteX3" fmla="*/ 76131 w 80838"/>
                <a:gd name="connsiteY3" fmla="*/ 10631 h 80838"/>
                <a:gd name="connsiteX4" fmla="*/ 57538 w 80838"/>
                <a:gd name="connsiteY4" fmla="*/ 10542 h 80838"/>
                <a:gd name="connsiteX5" fmla="*/ 10652 w 80838"/>
                <a:gd name="connsiteY5" fmla="*/ 56799 h 80838"/>
                <a:gd name="connsiteX6" fmla="*/ 10508 w 80838"/>
                <a:gd name="connsiteY6" fmla="*/ 75347 h 80838"/>
                <a:gd name="connsiteX7" fmla="*/ 19634 w 80838"/>
                <a:gd name="connsiteY7" fmla="*/ 7925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838" h="80838">
                  <a:moveTo>
                    <a:pt x="19903" y="79613"/>
                  </a:moveTo>
                  <a:cubicBezTo>
                    <a:pt x="23263" y="79542"/>
                    <a:pt x="26478" y="78194"/>
                    <a:pt x="28885" y="75841"/>
                  </a:cubicBezTo>
                  <a:lnTo>
                    <a:pt x="76041" y="29224"/>
                  </a:lnTo>
                  <a:cubicBezTo>
                    <a:pt x="81196" y="24113"/>
                    <a:pt x="81241" y="15787"/>
                    <a:pt x="76131" y="10631"/>
                  </a:cubicBezTo>
                  <a:cubicBezTo>
                    <a:pt x="71020" y="5476"/>
                    <a:pt x="62694" y="5431"/>
                    <a:pt x="57538" y="10542"/>
                  </a:cubicBezTo>
                  <a:lnTo>
                    <a:pt x="10652" y="56799"/>
                  </a:lnTo>
                  <a:cubicBezTo>
                    <a:pt x="5487" y="61883"/>
                    <a:pt x="5424" y="70182"/>
                    <a:pt x="10508" y="75347"/>
                  </a:cubicBezTo>
                  <a:cubicBezTo>
                    <a:pt x="12924" y="77790"/>
                    <a:pt x="16194" y="79200"/>
                    <a:pt x="19634" y="7925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9C225CDB-FE0E-4A2A-8F78-E1AFDF750D28}"/>
                </a:ext>
              </a:extLst>
            </p:cNvPr>
            <p:cNvSpPr/>
            <p:nvPr/>
          </p:nvSpPr>
          <p:spPr>
            <a:xfrm>
              <a:off x="2301427" y="4540910"/>
              <a:ext cx="80838" cy="80838"/>
            </a:xfrm>
            <a:custGeom>
              <a:avLst/>
              <a:gdLst>
                <a:gd name="connsiteX0" fmla="*/ 29224 w 80838"/>
                <a:gd name="connsiteY0" fmla="*/ 10631 h 80838"/>
                <a:gd name="connsiteX1" fmla="*/ 10632 w 80838"/>
                <a:gd name="connsiteY1" fmla="*/ 10542 h 80838"/>
                <a:gd name="connsiteX2" fmla="*/ 10542 w 80838"/>
                <a:gd name="connsiteY2" fmla="*/ 29134 h 80838"/>
                <a:gd name="connsiteX3" fmla="*/ 57248 w 80838"/>
                <a:gd name="connsiteY3" fmla="*/ 76200 h 80838"/>
                <a:gd name="connsiteX4" fmla="*/ 66230 w 80838"/>
                <a:gd name="connsiteY4" fmla="*/ 80062 h 80838"/>
                <a:gd name="connsiteX5" fmla="*/ 79029 w 80838"/>
                <a:gd name="connsiteY5" fmla="*/ 66643 h 80838"/>
                <a:gd name="connsiteX6" fmla="*/ 75212 w 80838"/>
                <a:gd name="connsiteY6" fmla="*/ 57697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38" h="80838">
                  <a:moveTo>
                    <a:pt x="29224" y="10631"/>
                  </a:moveTo>
                  <a:cubicBezTo>
                    <a:pt x="24114" y="5476"/>
                    <a:pt x="15787" y="5431"/>
                    <a:pt x="10632" y="10542"/>
                  </a:cubicBezTo>
                  <a:cubicBezTo>
                    <a:pt x="5476" y="15653"/>
                    <a:pt x="5431" y="23979"/>
                    <a:pt x="10542" y="29134"/>
                  </a:cubicBezTo>
                  <a:lnTo>
                    <a:pt x="57248" y="76200"/>
                  </a:lnTo>
                  <a:cubicBezTo>
                    <a:pt x="59628" y="78607"/>
                    <a:pt x="62844" y="79990"/>
                    <a:pt x="66230" y="80062"/>
                  </a:cubicBezTo>
                  <a:cubicBezTo>
                    <a:pt x="73470" y="79892"/>
                    <a:pt x="79200" y="73883"/>
                    <a:pt x="79029" y="66643"/>
                  </a:cubicBezTo>
                  <a:cubicBezTo>
                    <a:pt x="78949" y="63284"/>
                    <a:pt x="77584" y="60077"/>
                    <a:pt x="75212" y="576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4C1A6242-D2A3-4BD8-9FC5-5EC135F1E7AF}"/>
                </a:ext>
              </a:extLst>
            </p:cNvPr>
            <p:cNvSpPr/>
            <p:nvPr/>
          </p:nvSpPr>
          <p:spPr>
            <a:xfrm>
              <a:off x="2059122" y="4299548"/>
              <a:ext cx="80838" cy="80838"/>
            </a:xfrm>
            <a:custGeom>
              <a:avLst/>
              <a:gdLst>
                <a:gd name="connsiteX0" fmla="*/ 58207 w 80838"/>
                <a:gd name="connsiteY0" fmla="*/ 75857 h 80838"/>
                <a:gd name="connsiteX1" fmla="*/ 67189 w 80838"/>
                <a:gd name="connsiteY1" fmla="*/ 79629 h 80838"/>
                <a:gd name="connsiteX2" fmla="*/ 76171 w 80838"/>
                <a:gd name="connsiteY2" fmla="*/ 75767 h 80838"/>
                <a:gd name="connsiteX3" fmla="*/ 76171 w 80838"/>
                <a:gd name="connsiteY3" fmla="*/ 57174 h 80838"/>
                <a:gd name="connsiteX4" fmla="*/ 29105 w 80838"/>
                <a:gd name="connsiteY4" fmla="*/ 10557 h 80838"/>
                <a:gd name="connsiteX5" fmla="*/ 10557 w 80838"/>
                <a:gd name="connsiteY5" fmla="*/ 10602 h 80838"/>
                <a:gd name="connsiteX6" fmla="*/ 10602 w 80838"/>
                <a:gd name="connsiteY6" fmla="*/ 29150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38" h="80838">
                  <a:moveTo>
                    <a:pt x="58207" y="75857"/>
                  </a:moveTo>
                  <a:cubicBezTo>
                    <a:pt x="60614" y="78210"/>
                    <a:pt x="63830" y="79557"/>
                    <a:pt x="67189" y="79629"/>
                  </a:cubicBezTo>
                  <a:cubicBezTo>
                    <a:pt x="70575" y="79557"/>
                    <a:pt x="73791" y="78174"/>
                    <a:pt x="76171" y="75767"/>
                  </a:cubicBezTo>
                  <a:cubicBezTo>
                    <a:pt x="81228" y="70602"/>
                    <a:pt x="81228" y="62339"/>
                    <a:pt x="76171" y="57174"/>
                  </a:cubicBezTo>
                  <a:lnTo>
                    <a:pt x="29105" y="10557"/>
                  </a:lnTo>
                  <a:cubicBezTo>
                    <a:pt x="23967" y="5446"/>
                    <a:pt x="15668" y="5465"/>
                    <a:pt x="10557" y="10602"/>
                  </a:cubicBezTo>
                  <a:cubicBezTo>
                    <a:pt x="5447" y="15740"/>
                    <a:pt x="5464" y="24039"/>
                    <a:pt x="10602" y="291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A179B6CC-9938-41C5-AD3A-445B9BAF8A43}"/>
                </a:ext>
              </a:extLst>
            </p:cNvPr>
            <p:cNvSpPr/>
            <p:nvPr/>
          </p:nvSpPr>
          <p:spPr>
            <a:xfrm>
              <a:off x="2131790" y="4365075"/>
              <a:ext cx="179640" cy="260478"/>
            </a:xfrm>
            <a:custGeom>
              <a:avLst/>
              <a:gdLst>
                <a:gd name="connsiteX0" fmla="*/ 9197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3 h 260478"/>
                <a:gd name="connsiteX3" fmla="*/ 32964 w 179640"/>
                <a:gd name="connsiteY3" fmla="*/ 85419 h 260478"/>
                <a:gd name="connsiteX4" fmla="*/ 59191 w 179640"/>
                <a:gd name="connsiteY4" fmla="*/ 41227 h 260478"/>
                <a:gd name="connsiteX5" fmla="*/ 59191 w 179640"/>
                <a:gd name="connsiteY5" fmla="*/ 242694 h 260478"/>
                <a:gd name="connsiteX6" fmla="*/ 72305 w 179640"/>
                <a:gd name="connsiteY6" fmla="*/ 255808 h 260478"/>
                <a:gd name="connsiteX7" fmla="*/ 85419 w 179640"/>
                <a:gd name="connsiteY7" fmla="*/ 242694 h 260478"/>
                <a:gd name="connsiteX8" fmla="*/ 85419 w 179640"/>
                <a:gd name="connsiteY8" fmla="*/ 144431 h 260478"/>
                <a:gd name="connsiteX9" fmla="*/ 98533 w 179640"/>
                <a:gd name="connsiteY9" fmla="*/ 144431 h 260478"/>
                <a:gd name="connsiteX10" fmla="*/ 98533 w 179640"/>
                <a:gd name="connsiteY10" fmla="*/ 242694 h 260478"/>
                <a:gd name="connsiteX11" fmla="*/ 111646 w 179640"/>
                <a:gd name="connsiteY11" fmla="*/ 255808 h 260478"/>
                <a:gd name="connsiteX12" fmla="*/ 124760 w 179640"/>
                <a:gd name="connsiteY12" fmla="*/ 242694 h 260478"/>
                <a:gd name="connsiteX13" fmla="*/ 124760 w 179640"/>
                <a:gd name="connsiteY13" fmla="*/ 41227 h 260478"/>
                <a:gd name="connsiteX14" fmla="*/ 150988 w 179640"/>
                <a:gd name="connsiteY14" fmla="*/ 85419 h 260478"/>
                <a:gd name="connsiteX15" fmla="*/ 164101 w 179640"/>
                <a:gd name="connsiteY15" fmla="*/ 98533 h 260478"/>
                <a:gd name="connsiteX16" fmla="*/ 177215 w 179640"/>
                <a:gd name="connsiteY16" fmla="*/ 85419 h 260478"/>
                <a:gd name="connsiteX17" fmla="*/ 91976 w 179640"/>
                <a:gd name="connsiteY17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640" h="260478">
                  <a:moveTo>
                    <a:pt x="91976" y="6737"/>
                  </a:move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3"/>
                    <a:pt x="19850" y="98533"/>
                  </a:cubicBezTo>
                  <a:cubicBezTo>
                    <a:pt x="27090" y="98533"/>
                    <a:pt x="32964" y="92658"/>
                    <a:pt x="32964" y="85419"/>
                  </a:cubicBezTo>
                  <a:cubicBezTo>
                    <a:pt x="32632" y="66907"/>
                    <a:pt x="42781" y="49796"/>
                    <a:pt x="59191" y="41227"/>
                  </a:cubicBezTo>
                  <a:lnTo>
                    <a:pt x="59191" y="242694"/>
                  </a:lnTo>
                  <a:cubicBezTo>
                    <a:pt x="59191" y="249934"/>
                    <a:pt x="65066" y="255808"/>
                    <a:pt x="72305" y="255808"/>
                  </a:cubicBezTo>
                  <a:cubicBezTo>
                    <a:pt x="79545" y="255808"/>
                    <a:pt x="85419" y="249934"/>
                    <a:pt x="85419" y="242694"/>
                  </a:cubicBezTo>
                  <a:lnTo>
                    <a:pt x="85419" y="144431"/>
                  </a:lnTo>
                  <a:lnTo>
                    <a:pt x="98533" y="144431"/>
                  </a:lnTo>
                  <a:lnTo>
                    <a:pt x="98533" y="242694"/>
                  </a:lnTo>
                  <a:cubicBezTo>
                    <a:pt x="98533" y="249934"/>
                    <a:pt x="104407" y="255808"/>
                    <a:pt x="111646" y="255808"/>
                  </a:cubicBezTo>
                  <a:cubicBezTo>
                    <a:pt x="118886" y="255808"/>
                    <a:pt x="124760" y="249934"/>
                    <a:pt x="124760" y="242694"/>
                  </a:cubicBezTo>
                  <a:lnTo>
                    <a:pt x="124760" y="41227"/>
                  </a:lnTo>
                  <a:cubicBezTo>
                    <a:pt x="141170" y="49796"/>
                    <a:pt x="151320" y="66907"/>
                    <a:pt x="150988" y="85419"/>
                  </a:cubicBezTo>
                  <a:cubicBezTo>
                    <a:pt x="150988" y="92658"/>
                    <a:pt x="156862" y="98533"/>
                    <a:pt x="164101" y="98533"/>
                  </a:cubicBezTo>
                  <a:cubicBezTo>
                    <a:pt x="171341" y="98533"/>
                    <a:pt x="177215" y="92658"/>
                    <a:pt x="177215" y="85419"/>
                  </a:cubicBezTo>
                  <a:cubicBezTo>
                    <a:pt x="177215" y="40599"/>
                    <a:pt x="140658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C959111E-70EA-44EB-8110-2B1C428485CF}"/>
                </a:ext>
              </a:extLst>
            </p:cNvPr>
            <p:cNvSpPr/>
            <p:nvPr/>
          </p:nvSpPr>
          <p:spPr>
            <a:xfrm>
              <a:off x="2190801" y="4299506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2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2"/>
                    <a:pt x="32964" y="59192"/>
                  </a:cubicBezTo>
                  <a:cubicBezTo>
                    <a:pt x="18479" y="59192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4575A04-AC04-4294-A045-882039FD942B}"/>
              </a:ext>
            </a:extLst>
          </p:cNvPr>
          <p:cNvGrpSpPr/>
          <p:nvPr/>
        </p:nvGrpSpPr>
        <p:grpSpPr>
          <a:xfrm>
            <a:off x="4052053" y="4306063"/>
            <a:ext cx="219969" cy="319490"/>
            <a:chOff x="4052053" y="4306063"/>
            <a:chExt cx="219969" cy="319490"/>
          </a:xfrm>
        </p:grpSpPr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76D2F484-5BA6-48FC-96A6-BD32806B6CE5}"/>
                </a:ext>
              </a:extLst>
            </p:cNvPr>
            <p:cNvSpPr/>
            <p:nvPr/>
          </p:nvSpPr>
          <p:spPr>
            <a:xfrm>
              <a:off x="4052053" y="4365075"/>
              <a:ext cx="179640" cy="260478"/>
            </a:xfrm>
            <a:custGeom>
              <a:avLst/>
              <a:gdLst>
                <a:gd name="connsiteX0" fmla="*/ 177215 w 179640"/>
                <a:gd name="connsiteY0" fmla="*/ 85419 h 260478"/>
                <a:gd name="connsiteX1" fmla="*/ 91976 w 179640"/>
                <a:gd name="connsiteY1" fmla="*/ 6737 h 260478"/>
                <a:gd name="connsiteX2" fmla="*/ 6737 w 179640"/>
                <a:gd name="connsiteY2" fmla="*/ 85419 h 260478"/>
                <a:gd name="connsiteX3" fmla="*/ 19850 w 179640"/>
                <a:gd name="connsiteY3" fmla="*/ 98533 h 260478"/>
                <a:gd name="connsiteX4" fmla="*/ 32964 w 179640"/>
                <a:gd name="connsiteY4" fmla="*/ 85419 h 260478"/>
                <a:gd name="connsiteX5" fmla="*/ 59191 w 179640"/>
                <a:gd name="connsiteY5" fmla="*/ 41227 h 260478"/>
                <a:gd name="connsiteX6" fmla="*/ 59191 w 179640"/>
                <a:gd name="connsiteY6" fmla="*/ 242694 h 260478"/>
                <a:gd name="connsiteX7" fmla="*/ 72305 w 179640"/>
                <a:gd name="connsiteY7" fmla="*/ 255808 h 260478"/>
                <a:gd name="connsiteX8" fmla="*/ 85419 w 179640"/>
                <a:gd name="connsiteY8" fmla="*/ 242694 h 260478"/>
                <a:gd name="connsiteX9" fmla="*/ 85419 w 179640"/>
                <a:gd name="connsiteY9" fmla="*/ 150988 h 260478"/>
                <a:gd name="connsiteX10" fmla="*/ 98533 w 179640"/>
                <a:gd name="connsiteY10" fmla="*/ 150988 h 260478"/>
                <a:gd name="connsiteX11" fmla="*/ 98533 w 179640"/>
                <a:gd name="connsiteY11" fmla="*/ 242694 h 260478"/>
                <a:gd name="connsiteX12" fmla="*/ 111646 w 179640"/>
                <a:gd name="connsiteY12" fmla="*/ 255808 h 260478"/>
                <a:gd name="connsiteX13" fmla="*/ 124760 w 179640"/>
                <a:gd name="connsiteY13" fmla="*/ 242694 h 260478"/>
                <a:gd name="connsiteX14" fmla="*/ 124760 w 179640"/>
                <a:gd name="connsiteY14" fmla="*/ 41227 h 260478"/>
                <a:gd name="connsiteX15" fmla="*/ 150988 w 179640"/>
                <a:gd name="connsiteY15" fmla="*/ 85419 h 260478"/>
                <a:gd name="connsiteX16" fmla="*/ 164101 w 179640"/>
                <a:gd name="connsiteY16" fmla="*/ 98533 h 260478"/>
                <a:gd name="connsiteX17" fmla="*/ 177215 w 179640"/>
                <a:gd name="connsiteY17" fmla="*/ 85419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640" h="260478">
                  <a:moveTo>
                    <a:pt x="177215" y="85419"/>
                  </a:moveTo>
                  <a:cubicBezTo>
                    <a:pt x="177215" y="40509"/>
                    <a:pt x="140568" y="6737"/>
                    <a:pt x="91976" y="6737"/>
                  </a:cubicBez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3"/>
                    <a:pt x="19850" y="98533"/>
                  </a:cubicBezTo>
                  <a:cubicBezTo>
                    <a:pt x="27090" y="98533"/>
                    <a:pt x="32964" y="92658"/>
                    <a:pt x="32964" y="85419"/>
                  </a:cubicBezTo>
                  <a:cubicBezTo>
                    <a:pt x="32587" y="66898"/>
                    <a:pt x="42754" y="49769"/>
                    <a:pt x="59191" y="41227"/>
                  </a:cubicBezTo>
                  <a:lnTo>
                    <a:pt x="59191" y="242694"/>
                  </a:lnTo>
                  <a:cubicBezTo>
                    <a:pt x="59191" y="249934"/>
                    <a:pt x="65066" y="255808"/>
                    <a:pt x="72305" y="255808"/>
                  </a:cubicBezTo>
                  <a:cubicBezTo>
                    <a:pt x="79545" y="255808"/>
                    <a:pt x="85419" y="249934"/>
                    <a:pt x="85419" y="242694"/>
                  </a:cubicBezTo>
                  <a:lnTo>
                    <a:pt x="85419" y="150988"/>
                  </a:lnTo>
                  <a:lnTo>
                    <a:pt x="98533" y="150988"/>
                  </a:lnTo>
                  <a:lnTo>
                    <a:pt x="98533" y="242694"/>
                  </a:lnTo>
                  <a:cubicBezTo>
                    <a:pt x="98533" y="249934"/>
                    <a:pt x="104407" y="255808"/>
                    <a:pt x="111646" y="255808"/>
                  </a:cubicBezTo>
                  <a:cubicBezTo>
                    <a:pt x="118886" y="255808"/>
                    <a:pt x="124760" y="249934"/>
                    <a:pt x="124760" y="242694"/>
                  </a:cubicBezTo>
                  <a:lnTo>
                    <a:pt x="124760" y="41227"/>
                  </a:lnTo>
                  <a:cubicBezTo>
                    <a:pt x="141170" y="49796"/>
                    <a:pt x="151320" y="66907"/>
                    <a:pt x="150988" y="85419"/>
                  </a:cubicBezTo>
                  <a:cubicBezTo>
                    <a:pt x="150988" y="92658"/>
                    <a:pt x="156862" y="98533"/>
                    <a:pt x="164101" y="98533"/>
                  </a:cubicBezTo>
                  <a:cubicBezTo>
                    <a:pt x="171341" y="98533"/>
                    <a:pt x="177215" y="92658"/>
                    <a:pt x="177215" y="8541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C1C40F7D-A9FB-40F4-AC8D-B7BA37457EF8}"/>
                </a:ext>
              </a:extLst>
            </p:cNvPr>
            <p:cNvSpPr/>
            <p:nvPr/>
          </p:nvSpPr>
          <p:spPr>
            <a:xfrm>
              <a:off x="4150406" y="4306063"/>
              <a:ext cx="62874" cy="62874"/>
            </a:xfrm>
            <a:custGeom>
              <a:avLst/>
              <a:gdLst>
                <a:gd name="connsiteX0" fmla="*/ 59192 w 62874"/>
                <a:gd name="connsiteY0" fmla="*/ 32964 h 62874"/>
                <a:gd name="connsiteX1" fmla="*/ 32964 w 62874"/>
                <a:gd name="connsiteY1" fmla="*/ 59191 h 62874"/>
                <a:gd name="connsiteX2" fmla="*/ 6736 w 62874"/>
                <a:gd name="connsiteY2" fmla="*/ 32964 h 62874"/>
                <a:gd name="connsiteX3" fmla="*/ 32964 w 62874"/>
                <a:gd name="connsiteY3" fmla="*/ 6736 h 62874"/>
                <a:gd name="connsiteX4" fmla="*/ 59192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2" y="32964"/>
                  </a:moveTo>
                  <a:cubicBezTo>
                    <a:pt x="59192" y="47449"/>
                    <a:pt x="47449" y="59191"/>
                    <a:pt x="32964" y="59191"/>
                  </a:cubicBezTo>
                  <a:cubicBezTo>
                    <a:pt x="18479" y="59191"/>
                    <a:pt x="6736" y="47449"/>
                    <a:pt x="6736" y="32964"/>
                  </a:cubicBezTo>
                  <a:cubicBezTo>
                    <a:pt x="6736" y="18479"/>
                    <a:pt x="18479" y="6736"/>
                    <a:pt x="32964" y="6736"/>
                  </a:cubicBezTo>
                  <a:cubicBezTo>
                    <a:pt x="47449" y="6736"/>
                    <a:pt x="59192" y="18479"/>
                    <a:pt x="59192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5F73A95D-09A5-4B21-8EDC-51CD4F25B934}"/>
                </a:ext>
              </a:extLst>
            </p:cNvPr>
            <p:cNvSpPr/>
            <p:nvPr/>
          </p:nvSpPr>
          <p:spPr>
            <a:xfrm>
              <a:off x="4209148" y="4486419"/>
              <a:ext cx="62874" cy="134730"/>
            </a:xfrm>
            <a:custGeom>
              <a:avLst/>
              <a:gdLst>
                <a:gd name="connsiteX0" fmla="*/ 33054 w 62874"/>
                <a:gd name="connsiteY0" fmla="*/ 6739 h 134730"/>
                <a:gd name="connsiteX1" fmla="*/ 6737 w 62874"/>
                <a:gd name="connsiteY1" fmla="*/ 32338 h 134730"/>
                <a:gd name="connsiteX2" fmla="*/ 6737 w 62874"/>
                <a:gd name="connsiteY2" fmla="*/ 32967 h 134730"/>
                <a:gd name="connsiteX3" fmla="*/ 17515 w 62874"/>
                <a:gd name="connsiteY3" fmla="*/ 41859 h 134730"/>
                <a:gd name="connsiteX4" fmla="*/ 26407 w 62874"/>
                <a:gd name="connsiteY4" fmla="*/ 32967 h 134730"/>
                <a:gd name="connsiteX5" fmla="*/ 33871 w 62874"/>
                <a:gd name="connsiteY5" fmla="*/ 27047 h 134730"/>
                <a:gd name="connsiteX6" fmla="*/ 39790 w 62874"/>
                <a:gd name="connsiteY6" fmla="*/ 32967 h 134730"/>
                <a:gd name="connsiteX7" fmla="*/ 39790 w 62874"/>
                <a:gd name="connsiteY7" fmla="*/ 124763 h 134730"/>
                <a:gd name="connsiteX8" fmla="*/ 50569 w 62874"/>
                <a:gd name="connsiteY8" fmla="*/ 133655 h 134730"/>
                <a:gd name="connsiteX9" fmla="*/ 59461 w 62874"/>
                <a:gd name="connsiteY9" fmla="*/ 124763 h 134730"/>
                <a:gd name="connsiteX10" fmla="*/ 59461 w 62874"/>
                <a:gd name="connsiteY10" fmla="*/ 32967 h 134730"/>
                <a:gd name="connsiteX11" fmla="*/ 33593 w 62874"/>
                <a:gd name="connsiteY11" fmla="*/ 6739 h 134730"/>
                <a:gd name="connsiteX12" fmla="*/ 33054 w 62874"/>
                <a:gd name="connsiteY12" fmla="*/ 6739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74" h="134730">
                  <a:moveTo>
                    <a:pt x="33054" y="6739"/>
                  </a:moveTo>
                  <a:cubicBezTo>
                    <a:pt x="18719" y="6541"/>
                    <a:pt x="6934" y="18002"/>
                    <a:pt x="6737" y="32338"/>
                  </a:cubicBezTo>
                  <a:cubicBezTo>
                    <a:pt x="6737" y="32544"/>
                    <a:pt x="6737" y="32760"/>
                    <a:pt x="6737" y="32967"/>
                  </a:cubicBezTo>
                  <a:cubicBezTo>
                    <a:pt x="7258" y="38401"/>
                    <a:pt x="12081" y="42380"/>
                    <a:pt x="17515" y="41859"/>
                  </a:cubicBezTo>
                  <a:cubicBezTo>
                    <a:pt x="22221" y="41410"/>
                    <a:pt x="25958" y="37682"/>
                    <a:pt x="26407" y="32967"/>
                  </a:cubicBezTo>
                  <a:cubicBezTo>
                    <a:pt x="26838" y="29275"/>
                    <a:pt x="30180" y="26625"/>
                    <a:pt x="33871" y="27047"/>
                  </a:cubicBezTo>
                  <a:cubicBezTo>
                    <a:pt x="36979" y="27416"/>
                    <a:pt x="39431" y="29859"/>
                    <a:pt x="39790" y="32967"/>
                  </a:cubicBezTo>
                  <a:lnTo>
                    <a:pt x="39790" y="124763"/>
                  </a:lnTo>
                  <a:cubicBezTo>
                    <a:pt x="40311" y="130197"/>
                    <a:pt x="45135" y="134176"/>
                    <a:pt x="50569" y="133655"/>
                  </a:cubicBezTo>
                  <a:cubicBezTo>
                    <a:pt x="55275" y="133206"/>
                    <a:pt x="59012" y="129479"/>
                    <a:pt x="59461" y="124763"/>
                  </a:cubicBezTo>
                  <a:lnTo>
                    <a:pt x="59461" y="32967"/>
                  </a:lnTo>
                  <a:cubicBezTo>
                    <a:pt x="59560" y="18578"/>
                    <a:pt x="47982" y="6838"/>
                    <a:pt x="33593" y="6739"/>
                  </a:cubicBezTo>
                  <a:cubicBezTo>
                    <a:pt x="33413" y="6739"/>
                    <a:pt x="33234" y="6739"/>
                    <a:pt x="33054" y="67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4D8ABCC1-8F3E-42F1-9C2E-12D5DAFBC6B3}"/>
              </a:ext>
            </a:extLst>
          </p:cNvPr>
          <p:cNvGrpSpPr/>
          <p:nvPr/>
        </p:nvGrpSpPr>
        <p:grpSpPr>
          <a:xfrm>
            <a:off x="4474117" y="4319177"/>
            <a:ext cx="170658" cy="276199"/>
            <a:chOff x="4474117" y="4319177"/>
            <a:chExt cx="170658" cy="276199"/>
          </a:xfrm>
        </p:grpSpPr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EF25A3E1-0DB3-4773-BE6B-F0FE4B0AB2AA}"/>
                </a:ext>
              </a:extLst>
            </p:cNvPr>
            <p:cNvSpPr/>
            <p:nvPr/>
          </p:nvSpPr>
          <p:spPr>
            <a:xfrm>
              <a:off x="4474117" y="4391302"/>
              <a:ext cx="170658" cy="89820"/>
            </a:xfrm>
            <a:custGeom>
              <a:avLst/>
              <a:gdLst>
                <a:gd name="connsiteX0" fmla="*/ 85419 w 170658"/>
                <a:gd name="connsiteY0" fmla="*/ 6737 h 89820"/>
                <a:gd name="connsiteX1" fmla="*/ 6737 w 170658"/>
                <a:gd name="connsiteY1" fmla="*/ 78593 h 89820"/>
                <a:gd name="connsiteX2" fmla="*/ 19850 w 170658"/>
                <a:gd name="connsiteY2" fmla="*/ 91706 h 89820"/>
                <a:gd name="connsiteX3" fmla="*/ 32964 w 170658"/>
                <a:gd name="connsiteY3" fmla="*/ 78593 h 89820"/>
                <a:gd name="connsiteX4" fmla="*/ 52635 w 170658"/>
                <a:gd name="connsiteY4" fmla="*/ 42665 h 89820"/>
                <a:gd name="connsiteX5" fmla="*/ 52635 w 170658"/>
                <a:gd name="connsiteY5" fmla="*/ 84880 h 89820"/>
                <a:gd name="connsiteX6" fmla="*/ 118203 w 170658"/>
                <a:gd name="connsiteY6" fmla="*/ 84880 h 89820"/>
                <a:gd name="connsiteX7" fmla="*/ 118203 w 170658"/>
                <a:gd name="connsiteY7" fmla="*/ 42665 h 89820"/>
                <a:gd name="connsiteX8" fmla="*/ 137874 w 170658"/>
                <a:gd name="connsiteY8" fmla="*/ 78593 h 89820"/>
                <a:gd name="connsiteX9" fmla="*/ 150988 w 170658"/>
                <a:gd name="connsiteY9" fmla="*/ 91706 h 89820"/>
                <a:gd name="connsiteX10" fmla="*/ 164101 w 170658"/>
                <a:gd name="connsiteY10" fmla="*/ 78593 h 89820"/>
                <a:gd name="connsiteX11" fmla="*/ 85419 w 170658"/>
                <a:gd name="connsiteY11" fmla="*/ 673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658" h="89820">
                  <a:moveTo>
                    <a:pt x="85419" y="6737"/>
                  </a:moveTo>
                  <a:cubicBezTo>
                    <a:pt x="42036" y="6737"/>
                    <a:pt x="6737" y="39072"/>
                    <a:pt x="6737" y="78593"/>
                  </a:cubicBezTo>
                  <a:cubicBezTo>
                    <a:pt x="6737" y="85832"/>
                    <a:pt x="12611" y="91706"/>
                    <a:pt x="19850" y="91706"/>
                  </a:cubicBezTo>
                  <a:cubicBezTo>
                    <a:pt x="27090" y="91706"/>
                    <a:pt x="32964" y="85832"/>
                    <a:pt x="32964" y="78593"/>
                  </a:cubicBezTo>
                  <a:cubicBezTo>
                    <a:pt x="33000" y="64051"/>
                    <a:pt x="40410" y="50524"/>
                    <a:pt x="52635" y="42665"/>
                  </a:cubicBezTo>
                  <a:lnTo>
                    <a:pt x="52635" y="84880"/>
                  </a:lnTo>
                  <a:lnTo>
                    <a:pt x="118203" y="84880"/>
                  </a:lnTo>
                  <a:lnTo>
                    <a:pt x="118203" y="42665"/>
                  </a:lnTo>
                  <a:cubicBezTo>
                    <a:pt x="130428" y="50524"/>
                    <a:pt x="137838" y="64051"/>
                    <a:pt x="137874" y="78593"/>
                  </a:cubicBezTo>
                  <a:cubicBezTo>
                    <a:pt x="137874" y="85832"/>
                    <a:pt x="143748" y="91706"/>
                    <a:pt x="150988" y="91706"/>
                  </a:cubicBezTo>
                  <a:cubicBezTo>
                    <a:pt x="158227" y="91706"/>
                    <a:pt x="164101" y="85832"/>
                    <a:pt x="164101" y="78593"/>
                  </a:cubicBezTo>
                  <a:cubicBezTo>
                    <a:pt x="164101" y="39072"/>
                    <a:pt x="128802" y="6737"/>
                    <a:pt x="8541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5B98E8B2-C2C7-4BD5-B183-2739593F6542}"/>
                </a:ext>
              </a:extLst>
            </p:cNvPr>
            <p:cNvSpPr/>
            <p:nvPr/>
          </p:nvSpPr>
          <p:spPr>
            <a:xfrm>
              <a:off x="4523249" y="4319177"/>
              <a:ext cx="71856" cy="71856"/>
            </a:xfrm>
            <a:custGeom>
              <a:avLst/>
              <a:gdLst>
                <a:gd name="connsiteX0" fmla="*/ 65838 w 71856"/>
                <a:gd name="connsiteY0" fmla="*/ 36287 h 71856"/>
                <a:gd name="connsiteX1" fmla="*/ 36287 w 71856"/>
                <a:gd name="connsiteY1" fmla="*/ 65838 h 71856"/>
                <a:gd name="connsiteX2" fmla="*/ 6736 w 71856"/>
                <a:gd name="connsiteY2" fmla="*/ 36287 h 71856"/>
                <a:gd name="connsiteX3" fmla="*/ 36287 w 71856"/>
                <a:gd name="connsiteY3" fmla="*/ 6736 h 71856"/>
                <a:gd name="connsiteX4" fmla="*/ 65838 w 71856"/>
                <a:gd name="connsiteY4" fmla="*/ 3628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838" y="36287"/>
                  </a:moveTo>
                  <a:cubicBezTo>
                    <a:pt x="65838" y="52608"/>
                    <a:pt x="52608" y="65838"/>
                    <a:pt x="36287" y="65838"/>
                  </a:cubicBezTo>
                  <a:cubicBezTo>
                    <a:pt x="19967" y="65838"/>
                    <a:pt x="6736" y="52608"/>
                    <a:pt x="6736" y="36287"/>
                  </a:cubicBezTo>
                  <a:cubicBezTo>
                    <a:pt x="6736" y="19967"/>
                    <a:pt x="19967" y="6736"/>
                    <a:pt x="36287" y="6736"/>
                  </a:cubicBezTo>
                  <a:cubicBezTo>
                    <a:pt x="52608" y="6736"/>
                    <a:pt x="65838" y="19967"/>
                    <a:pt x="65838" y="3628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AC30E17-1E8E-4D33-8FFB-2415A2E38C3D}"/>
                </a:ext>
              </a:extLst>
            </p:cNvPr>
            <p:cNvSpPr/>
            <p:nvPr/>
          </p:nvSpPr>
          <p:spPr>
            <a:xfrm>
              <a:off x="4493686" y="4487592"/>
              <a:ext cx="53892" cy="107784"/>
            </a:xfrm>
            <a:custGeom>
              <a:avLst/>
              <a:gdLst>
                <a:gd name="connsiteX0" fmla="*/ 47078 w 53892"/>
                <a:gd name="connsiteY0" fmla="*/ 81555 h 107784"/>
                <a:gd name="connsiteX1" fmla="*/ 38940 w 53892"/>
                <a:gd name="connsiteY1" fmla="*/ 36043 h 107784"/>
                <a:gd name="connsiteX2" fmla="*/ 49592 w 53892"/>
                <a:gd name="connsiteY2" fmla="*/ 26315 h 107784"/>
                <a:gd name="connsiteX3" fmla="*/ 49790 w 53892"/>
                <a:gd name="connsiteY3" fmla="*/ 23908 h 107784"/>
                <a:gd name="connsiteX4" fmla="*/ 49592 w 53892"/>
                <a:gd name="connsiteY4" fmla="*/ 23710 h 107784"/>
                <a:gd name="connsiteX5" fmla="*/ 33245 w 53892"/>
                <a:gd name="connsiteY5" fmla="*/ 7094 h 107784"/>
                <a:gd name="connsiteX6" fmla="*/ 31090 w 53892"/>
                <a:gd name="connsiteY6" fmla="*/ 7094 h 107784"/>
                <a:gd name="connsiteX7" fmla="*/ 17994 w 53892"/>
                <a:gd name="connsiteY7" fmla="*/ 89512 h 107784"/>
                <a:gd name="connsiteX8" fmla="*/ 31539 w 53892"/>
                <a:gd name="connsiteY8" fmla="*/ 102931 h 107784"/>
                <a:gd name="connsiteX9" fmla="*/ 49054 w 53892"/>
                <a:gd name="connsiteY9" fmla="*/ 101495 h 107784"/>
                <a:gd name="connsiteX10" fmla="*/ 48784 w 53892"/>
                <a:gd name="connsiteY10" fmla="*/ 82947 h 107784"/>
                <a:gd name="connsiteX11" fmla="*/ 47078 w 53892"/>
                <a:gd name="connsiteY11" fmla="*/ 81555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92" h="107784">
                  <a:moveTo>
                    <a:pt x="47078" y="81555"/>
                  </a:moveTo>
                  <a:cubicBezTo>
                    <a:pt x="32266" y="71234"/>
                    <a:pt x="28619" y="50854"/>
                    <a:pt x="38940" y="36043"/>
                  </a:cubicBezTo>
                  <a:cubicBezTo>
                    <a:pt x="41724" y="32045"/>
                    <a:pt x="45362" y="28722"/>
                    <a:pt x="49592" y="26315"/>
                  </a:cubicBezTo>
                  <a:cubicBezTo>
                    <a:pt x="50311" y="25704"/>
                    <a:pt x="50401" y="24626"/>
                    <a:pt x="49790" y="23908"/>
                  </a:cubicBezTo>
                  <a:cubicBezTo>
                    <a:pt x="49727" y="23836"/>
                    <a:pt x="49664" y="23773"/>
                    <a:pt x="49592" y="23710"/>
                  </a:cubicBezTo>
                  <a:lnTo>
                    <a:pt x="33245" y="7094"/>
                  </a:lnTo>
                  <a:cubicBezTo>
                    <a:pt x="32607" y="6617"/>
                    <a:pt x="31727" y="6617"/>
                    <a:pt x="31090" y="7094"/>
                  </a:cubicBezTo>
                  <a:cubicBezTo>
                    <a:pt x="4709" y="26234"/>
                    <a:pt x="-1147" y="63141"/>
                    <a:pt x="17994" y="89512"/>
                  </a:cubicBezTo>
                  <a:cubicBezTo>
                    <a:pt x="21757" y="94695"/>
                    <a:pt x="26329" y="99222"/>
                    <a:pt x="31539" y="102931"/>
                  </a:cubicBezTo>
                  <a:cubicBezTo>
                    <a:pt x="36928" y="106848"/>
                    <a:pt x="44374" y="106237"/>
                    <a:pt x="49054" y="101495"/>
                  </a:cubicBezTo>
                  <a:cubicBezTo>
                    <a:pt x="54101" y="96303"/>
                    <a:pt x="53976" y="87994"/>
                    <a:pt x="48784" y="82947"/>
                  </a:cubicBezTo>
                  <a:cubicBezTo>
                    <a:pt x="48254" y="82435"/>
                    <a:pt x="47679" y="81968"/>
                    <a:pt x="47078" y="8155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DFCBF06A-C0B9-4D37-AE77-C53B70BEEE05}"/>
                </a:ext>
              </a:extLst>
            </p:cNvPr>
            <p:cNvSpPr/>
            <p:nvPr/>
          </p:nvSpPr>
          <p:spPr>
            <a:xfrm>
              <a:off x="4565566" y="4487385"/>
              <a:ext cx="53892" cy="107784"/>
            </a:xfrm>
            <a:custGeom>
              <a:avLst/>
              <a:gdLst>
                <a:gd name="connsiteX0" fmla="*/ 28640 w 53892"/>
                <a:gd name="connsiteY0" fmla="*/ 7121 h 107784"/>
                <a:gd name="connsiteX1" fmla="*/ 26485 w 53892"/>
                <a:gd name="connsiteY1" fmla="*/ 7121 h 107784"/>
                <a:gd name="connsiteX2" fmla="*/ 9868 w 53892"/>
                <a:gd name="connsiteY2" fmla="*/ 23737 h 107784"/>
                <a:gd name="connsiteX3" fmla="*/ 9527 w 53892"/>
                <a:gd name="connsiteY3" fmla="*/ 26001 h 107784"/>
                <a:gd name="connsiteX4" fmla="*/ 9868 w 53892"/>
                <a:gd name="connsiteY4" fmla="*/ 26342 h 107784"/>
                <a:gd name="connsiteX5" fmla="*/ 22110 w 53892"/>
                <a:gd name="connsiteY5" fmla="*/ 70928 h 107784"/>
                <a:gd name="connsiteX6" fmla="*/ 12383 w 53892"/>
                <a:gd name="connsiteY6" fmla="*/ 81581 h 107784"/>
                <a:gd name="connsiteX7" fmla="*/ 9078 w 53892"/>
                <a:gd name="connsiteY7" fmla="*/ 99833 h 107784"/>
                <a:gd name="connsiteX8" fmla="*/ 19838 w 53892"/>
                <a:gd name="connsiteY8" fmla="*/ 105473 h 107784"/>
                <a:gd name="connsiteX9" fmla="*/ 27293 w 53892"/>
                <a:gd name="connsiteY9" fmla="*/ 103138 h 107784"/>
                <a:gd name="connsiteX10" fmla="*/ 42050 w 53892"/>
                <a:gd name="connsiteY10" fmla="*/ 20998 h 107784"/>
                <a:gd name="connsiteX11" fmla="*/ 28281 w 53892"/>
                <a:gd name="connsiteY11" fmla="*/ 6941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92" h="107784">
                  <a:moveTo>
                    <a:pt x="28640" y="7121"/>
                  </a:moveTo>
                  <a:cubicBezTo>
                    <a:pt x="28012" y="6608"/>
                    <a:pt x="27113" y="6608"/>
                    <a:pt x="26485" y="7121"/>
                  </a:cubicBezTo>
                  <a:lnTo>
                    <a:pt x="9868" y="23737"/>
                  </a:lnTo>
                  <a:cubicBezTo>
                    <a:pt x="9149" y="24267"/>
                    <a:pt x="8997" y="25282"/>
                    <a:pt x="9527" y="26001"/>
                  </a:cubicBezTo>
                  <a:cubicBezTo>
                    <a:pt x="9617" y="26126"/>
                    <a:pt x="9733" y="26243"/>
                    <a:pt x="9868" y="26342"/>
                  </a:cubicBezTo>
                  <a:cubicBezTo>
                    <a:pt x="25560" y="35279"/>
                    <a:pt x="31038" y="55237"/>
                    <a:pt x="22110" y="70928"/>
                  </a:cubicBezTo>
                  <a:cubicBezTo>
                    <a:pt x="19703" y="75159"/>
                    <a:pt x="16380" y="78797"/>
                    <a:pt x="12383" y="81581"/>
                  </a:cubicBezTo>
                  <a:cubicBezTo>
                    <a:pt x="6428" y="85704"/>
                    <a:pt x="4946" y="93878"/>
                    <a:pt x="9078" y="99833"/>
                  </a:cubicBezTo>
                  <a:cubicBezTo>
                    <a:pt x="11521" y="103363"/>
                    <a:pt x="15545" y="105464"/>
                    <a:pt x="19838" y="105473"/>
                  </a:cubicBezTo>
                  <a:cubicBezTo>
                    <a:pt x="22497" y="105428"/>
                    <a:pt x="25083" y="104620"/>
                    <a:pt x="27293" y="103138"/>
                  </a:cubicBezTo>
                  <a:cubicBezTo>
                    <a:pt x="54050" y="84527"/>
                    <a:pt x="60661" y="47755"/>
                    <a:pt x="42050" y="20998"/>
                  </a:cubicBezTo>
                  <a:cubicBezTo>
                    <a:pt x="38278" y="15572"/>
                    <a:pt x="33625" y="10821"/>
                    <a:pt x="28281" y="694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A13CDF2-CF96-45F5-919C-DF654E749869}"/>
              </a:ext>
            </a:extLst>
          </p:cNvPr>
          <p:cNvGrpSpPr/>
          <p:nvPr/>
        </p:nvGrpSpPr>
        <p:grpSpPr>
          <a:xfrm>
            <a:off x="4850733" y="4299506"/>
            <a:ext cx="192934" cy="324161"/>
            <a:chOff x="4850733" y="4299506"/>
            <a:chExt cx="192934" cy="324161"/>
          </a:xfrm>
        </p:grpSpPr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6391DB31-F2FA-49A9-928A-6BB8291E73B3}"/>
                </a:ext>
              </a:extLst>
            </p:cNvPr>
            <p:cNvSpPr/>
            <p:nvPr/>
          </p:nvSpPr>
          <p:spPr>
            <a:xfrm>
              <a:off x="4850733" y="4417081"/>
              <a:ext cx="152694" cy="206586"/>
            </a:xfrm>
            <a:custGeom>
              <a:avLst/>
              <a:gdLst>
                <a:gd name="connsiteX0" fmla="*/ 61796 w 152694"/>
                <a:gd name="connsiteY0" fmla="*/ 161497 h 206586"/>
                <a:gd name="connsiteX1" fmla="*/ 61814 w 152694"/>
                <a:gd name="connsiteY1" fmla="*/ 115132 h 206586"/>
                <a:gd name="connsiteX2" fmla="*/ 84970 w 152694"/>
                <a:gd name="connsiteY2" fmla="*/ 105539 h 206586"/>
                <a:gd name="connsiteX3" fmla="*/ 111916 w 152694"/>
                <a:gd name="connsiteY3" fmla="*/ 105539 h 206586"/>
                <a:gd name="connsiteX4" fmla="*/ 114162 w 152694"/>
                <a:gd name="connsiteY4" fmla="*/ 105539 h 206586"/>
                <a:gd name="connsiteX5" fmla="*/ 131317 w 152694"/>
                <a:gd name="connsiteY5" fmla="*/ 6737 h 206586"/>
                <a:gd name="connsiteX6" fmla="*/ 46078 w 152694"/>
                <a:gd name="connsiteY6" fmla="*/ 6737 h 206586"/>
                <a:gd name="connsiteX7" fmla="*/ 6737 w 152694"/>
                <a:gd name="connsiteY7" fmla="*/ 46078 h 206586"/>
                <a:gd name="connsiteX8" fmla="*/ 6737 w 152694"/>
                <a:gd name="connsiteY8" fmla="*/ 177215 h 206586"/>
                <a:gd name="connsiteX9" fmla="*/ 32964 w 152694"/>
                <a:gd name="connsiteY9" fmla="*/ 203442 h 206586"/>
                <a:gd name="connsiteX10" fmla="*/ 124760 w 152694"/>
                <a:gd name="connsiteY10" fmla="*/ 203442 h 206586"/>
                <a:gd name="connsiteX11" fmla="*/ 150988 w 152694"/>
                <a:gd name="connsiteY11" fmla="*/ 177215 h 206586"/>
                <a:gd name="connsiteX12" fmla="*/ 150988 w 152694"/>
                <a:gd name="connsiteY12" fmla="*/ 170658 h 206586"/>
                <a:gd name="connsiteX13" fmla="*/ 85419 w 152694"/>
                <a:gd name="connsiteY13" fmla="*/ 170658 h 206586"/>
                <a:gd name="connsiteX14" fmla="*/ 61796 w 152694"/>
                <a:gd name="connsiteY14" fmla="*/ 161497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694" h="206586">
                  <a:moveTo>
                    <a:pt x="61796" y="161497"/>
                  </a:moveTo>
                  <a:cubicBezTo>
                    <a:pt x="48997" y="148688"/>
                    <a:pt x="49006" y="127931"/>
                    <a:pt x="61814" y="115132"/>
                  </a:cubicBezTo>
                  <a:cubicBezTo>
                    <a:pt x="67958" y="108997"/>
                    <a:pt x="76285" y="105548"/>
                    <a:pt x="84970" y="105539"/>
                  </a:cubicBezTo>
                  <a:lnTo>
                    <a:pt x="111916" y="105539"/>
                  </a:lnTo>
                  <a:lnTo>
                    <a:pt x="114162" y="105539"/>
                  </a:lnTo>
                  <a:lnTo>
                    <a:pt x="131317" y="6737"/>
                  </a:lnTo>
                  <a:lnTo>
                    <a:pt x="46078" y="6737"/>
                  </a:lnTo>
                  <a:cubicBezTo>
                    <a:pt x="24350" y="6737"/>
                    <a:pt x="6737" y="24350"/>
                    <a:pt x="6737" y="46078"/>
                  </a:cubicBezTo>
                  <a:lnTo>
                    <a:pt x="6737" y="177215"/>
                  </a:lnTo>
                  <a:cubicBezTo>
                    <a:pt x="6737" y="191703"/>
                    <a:pt x="18476" y="203442"/>
                    <a:pt x="32964" y="203442"/>
                  </a:cubicBezTo>
                  <a:lnTo>
                    <a:pt x="124760" y="203442"/>
                  </a:lnTo>
                  <a:cubicBezTo>
                    <a:pt x="139248" y="203442"/>
                    <a:pt x="150988" y="191703"/>
                    <a:pt x="150988" y="177215"/>
                  </a:cubicBezTo>
                  <a:lnTo>
                    <a:pt x="150988" y="170658"/>
                  </a:lnTo>
                  <a:lnTo>
                    <a:pt x="85419" y="170658"/>
                  </a:lnTo>
                  <a:cubicBezTo>
                    <a:pt x="76634" y="170910"/>
                    <a:pt x="68111" y="167613"/>
                    <a:pt x="61796" y="1614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49AFF3A1-4268-4986-9BF0-7BF58274F737}"/>
                </a:ext>
              </a:extLst>
            </p:cNvPr>
            <p:cNvSpPr/>
            <p:nvPr/>
          </p:nvSpPr>
          <p:spPr>
            <a:xfrm>
              <a:off x="4909296" y="4528997"/>
              <a:ext cx="53892" cy="44910"/>
            </a:xfrm>
            <a:custGeom>
              <a:avLst/>
              <a:gdLst>
                <a:gd name="connsiteX0" fmla="*/ 6737 w 53892"/>
                <a:gd name="connsiteY0" fmla="*/ 26407 h 44910"/>
                <a:gd name="connsiteX1" fmla="*/ 26407 w 53892"/>
                <a:gd name="connsiteY1" fmla="*/ 46077 h 44910"/>
                <a:gd name="connsiteX2" fmla="*/ 46078 w 53892"/>
                <a:gd name="connsiteY2" fmla="*/ 46077 h 44910"/>
                <a:gd name="connsiteX3" fmla="*/ 52904 w 53892"/>
                <a:gd name="connsiteY3" fmla="*/ 6737 h 44910"/>
                <a:gd name="connsiteX4" fmla="*/ 25958 w 53892"/>
                <a:gd name="connsiteY4" fmla="*/ 6737 h 44910"/>
                <a:gd name="connsiteX5" fmla="*/ 6737 w 53892"/>
                <a:gd name="connsiteY5" fmla="*/ 2640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92" h="44910">
                  <a:moveTo>
                    <a:pt x="6737" y="26407"/>
                  </a:moveTo>
                  <a:cubicBezTo>
                    <a:pt x="6737" y="37275"/>
                    <a:pt x="15539" y="46077"/>
                    <a:pt x="26407" y="46077"/>
                  </a:cubicBezTo>
                  <a:lnTo>
                    <a:pt x="46078" y="46077"/>
                  </a:lnTo>
                  <a:lnTo>
                    <a:pt x="52904" y="6737"/>
                  </a:lnTo>
                  <a:lnTo>
                    <a:pt x="25958" y="6737"/>
                  </a:lnTo>
                  <a:cubicBezTo>
                    <a:pt x="15270" y="6979"/>
                    <a:pt x="6737" y="15719"/>
                    <a:pt x="6737" y="264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52F71C05-5175-473A-913A-6763E189B3D9}"/>
                </a:ext>
              </a:extLst>
            </p:cNvPr>
            <p:cNvSpPr/>
            <p:nvPr/>
          </p:nvSpPr>
          <p:spPr>
            <a:xfrm>
              <a:off x="5007739" y="4417530"/>
              <a:ext cx="35928" cy="161676"/>
            </a:xfrm>
            <a:custGeom>
              <a:avLst/>
              <a:gdLst>
                <a:gd name="connsiteX0" fmla="*/ 6737 w 35928"/>
                <a:gd name="connsiteY0" fmla="*/ 6737 h 161676"/>
                <a:gd name="connsiteX1" fmla="*/ 6737 w 35928"/>
                <a:gd name="connsiteY1" fmla="*/ 157544 h 161676"/>
                <a:gd name="connsiteX2" fmla="*/ 13203 w 35928"/>
                <a:gd name="connsiteY2" fmla="*/ 157544 h 161676"/>
                <a:gd name="connsiteX3" fmla="*/ 32874 w 35928"/>
                <a:gd name="connsiteY3" fmla="*/ 137874 h 161676"/>
                <a:gd name="connsiteX4" fmla="*/ 32874 w 35928"/>
                <a:gd name="connsiteY4" fmla="*/ 32964 h 161676"/>
                <a:gd name="connsiteX5" fmla="*/ 6737 w 35928"/>
                <a:gd name="connsiteY5" fmla="*/ 6737 h 16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28" h="161676">
                  <a:moveTo>
                    <a:pt x="6737" y="6737"/>
                  </a:moveTo>
                  <a:lnTo>
                    <a:pt x="6737" y="157544"/>
                  </a:lnTo>
                  <a:lnTo>
                    <a:pt x="13203" y="157544"/>
                  </a:lnTo>
                  <a:cubicBezTo>
                    <a:pt x="24072" y="157544"/>
                    <a:pt x="32874" y="148733"/>
                    <a:pt x="32874" y="137874"/>
                  </a:cubicBezTo>
                  <a:lnTo>
                    <a:pt x="32874" y="32964"/>
                  </a:lnTo>
                  <a:cubicBezTo>
                    <a:pt x="32874" y="18512"/>
                    <a:pt x="21188" y="6790"/>
                    <a:pt x="673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D2D0CCCD-EBA4-44CB-AD07-57DB9CC1ED23}"/>
                </a:ext>
              </a:extLst>
            </p:cNvPr>
            <p:cNvSpPr/>
            <p:nvPr/>
          </p:nvSpPr>
          <p:spPr>
            <a:xfrm>
              <a:off x="4896182" y="4299506"/>
              <a:ext cx="98802" cy="98802"/>
            </a:xfrm>
            <a:custGeom>
              <a:avLst/>
              <a:gdLst>
                <a:gd name="connsiteX0" fmla="*/ 98533 w 98802"/>
                <a:gd name="connsiteY0" fmla="*/ 52635 h 98802"/>
                <a:gd name="connsiteX1" fmla="*/ 52635 w 98802"/>
                <a:gd name="connsiteY1" fmla="*/ 98533 h 98802"/>
                <a:gd name="connsiteX2" fmla="*/ 6737 w 98802"/>
                <a:gd name="connsiteY2" fmla="*/ 52635 h 98802"/>
                <a:gd name="connsiteX3" fmla="*/ 52635 w 98802"/>
                <a:gd name="connsiteY3" fmla="*/ 6737 h 98802"/>
                <a:gd name="connsiteX4" fmla="*/ 98533 w 98802"/>
                <a:gd name="connsiteY4" fmla="*/ 52635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2" h="98802">
                  <a:moveTo>
                    <a:pt x="98533" y="52635"/>
                  </a:moveTo>
                  <a:cubicBezTo>
                    <a:pt x="98533" y="77983"/>
                    <a:pt x="77983" y="98533"/>
                    <a:pt x="52635" y="98533"/>
                  </a:cubicBezTo>
                  <a:cubicBezTo>
                    <a:pt x="27286" y="98533"/>
                    <a:pt x="6737" y="77983"/>
                    <a:pt x="6737" y="52635"/>
                  </a:cubicBezTo>
                  <a:cubicBezTo>
                    <a:pt x="6737" y="27286"/>
                    <a:pt x="27286" y="6737"/>
                    <a:pt x="52635" y="6737"/>
                  </a:cubicBezTo>
                  <a:cubicBezTo>
                    <a:pt x="77984" y="6737"/>
                    <a:pt x="98533" y="27286"/>
                    <a:pt x="98533" y="5263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1" name="Freeform: Shape 730">
            <a:extLst>
              <a:ext uri="{FF2B5EF4-FFF2-40B4-BE49-F238E27FC236}">
                <a16:creationId xmlns:a16="http://schemas.microsoft.com/office/drawing/2014/main" id="{6228E2AE-2B94-4EF7-BB85-C7800D3F72D4}"/>
              </a:ext>
            </a:extLst>
          </p:cNvPr>
          <p:cNvSpPr/>
          <p:nvPr/>
        </p:nvSpPr>
        <p:spPr>
          <a:xfrm>
            <a:off x="5952645" y="4319678"/>
            <a:ext cx="323352" cy="260478"/>
          </a:xfrm>
          <a:custGeom>
            <a:avLst/>
            <a:gdLst>
              <a:gd name="connsiteX0" fmla="*/ 305119 w 323352"/>
              <a:gd name="connsiteY0" fmla="*/ 130816 h 260478"/>
              <a:gd name="connsiteX1" fmla="*/ 288592 w 323352"/>
              <a:gd name="connsiteY1" fmla="*/ 130816 h 260478"/>
              <a:gd name="connsiteX2" fmla="*/ 130796 w 323352"/>
              <a:gd name="connsiteY2" fmla="*/ 7826 h 260478"/>
              <a:gd name="connsiteX3" fmla="*/ 6737 w 323352"/>
              <a:gd name="connsiteY3" fmla="*/ 147253 h 260478"/>
              <a:gd name="connsiteX4" fmla="*/ 6737 w 323352"/>
              <a:gd name="connsiteY4" fmla="*/ 183181 h 260478"/>
              <a:gd name="connsiteX5" fmla="*/ 32964 w 323352"/>
              <a:gd name="connsiteY5" fmla="*/ 209409 h 260478"/>
              <a:gd name="connsiteX6" fmla="*/ 144521 w 323352"/>
              <a:gd name="connsiteY6" fmla="*/ 209409 h 260478"/>
              <a:gd name="connsiteX7" fmla="*/ 196975 w 323352"/>
              <a:gd name="connsiteY7" fmla="*/ 261864 h 260478"/>
              <a:gd name="connsiteX8" fmla="*/ 246107 w 323352"/>
              <a:gd name="connsiteY8" fmla="*/ 261864 h 260478"/>
              <a:gd name="connsiteX9" fmla="*/ 254999 w 323352"/>
              <a:gd name="connsiteY9" fmla="*/ 251085 h 260478"/>
              <a:gd name="connsiteX10" fmla="*/ 246107 w 323352"/>
              <a:gd name="connsiteY10" fmla="*/ 242193 h 260478"/>
              <a:gd name="connsiteX11" fmla="*/ 216557 w 323352"/>
              <a:gd name="connsiteY11" fmla="*/ 242193 h 260478"/>
              <a:gd name="connsiteX12" fmla="*/ 216557 w 323352"/>
              <a:gd name="connsiteY12" fmla="*/ 163511 h 260478"/>
              <a:gd name="connsiteX13" fmla="*/ 305119 w 323352"/>
              <a:gd name="connsiteY13" fmla="*/ 163511 h 260478"/>
              <a:gd name="connsiteX14" fmla="*/ 320299 w 323352"/>
              <a:gd name="connsiteY14" fmla="*/ 145906 h 260478"/>
              <a:gd name="connsiteX15" fmla="*/ 305119 w 323352"/>
              <a:gd name="connsiteY15" fmla="*/ 130726 h 260478"/>
              <a:gd name="connsiteX16" fmla="*/ 137784 w 323352"/>
              <a:gd name="connsiteY16" fmla="*/ 114469 h 260478"/>
              <a:gd name="connsiteX17" fmla="*/ 113398 w 323352"/>
              <a:gd name="connsiteY17" fmla="*/ 135981 h 260478"/>
              <a:gd name="connsiteX18" fmla="*/ 91886 w 323352"/>
              <a:gd name="connsiteY18" fmla="*/ 114469 h 260478"/>
              <a:gd name="connsiteX19" fmla="*/ 91886 w 323352"/>
              <a:gd name="connsiteY19" fmla="*/ 65248 h 260478"/>
              <a:gd name="connsiteX20" fmla="*/ 98443 w 323352"/>
              <a:gd name="connsiteY20" fmla="*/ 58691 h 260478"/>
              <a:gd name="connsiteX21" fmla="*/ 105000 w 323352"/>
              <a:gd name="connsiteY21" fmla="*/ 65248 h 260478"/>
              <a:gd name="connsiteX22" fmla="*/ 105000 w 323352"/>
              <a:gd name="connsiteY22" fmla="*/ 114469 h 260478"/>
              <a:gd name="connsiteX23" fmla="*/ 115778 w 323352"/>
              <a:gd name="connsiteY23" fmla="*/ 123361 h 260478"/>
              <a:gd name="connsiteX24" fmla="*/ 124670 w 323352"/>
              <a:gd name="connsiteY24" fmla="*/ 114469 h 260478"/>
              <a:gd name="connsiteX25" fmla="*/ 124670 w 323352"/>
              <a:gd name="connsiteY25" fmla="*/ 65248 h 260478"/>
              <a:gd name="connsiteX26" fmla="*/ 131228 w 323352"/>
              <a:gd name="connsiteY26" fmla="*/ 58691 h 260478"/>
              <a:gd name="connsiteX27" fmla="*/ 137784 w 323352"/>
              <a:gd name="connsiteY27" fmla="*/ 65248 h 260478"/>
              <a:gd name="connsiteX28" fmla="*/ 164012 w 323352"/>
              <a:gd name="connsiteY28" fmla="*/ 130816 h 260478"/>
              <a:gd name="connsiteX29" fmla="*/ 157455 w 323352"/>
              <a:gd name="connsiteY29" fmla="*/ 137373 h 260478"/>
              <a:gd name="connsiteX30" fmla="*/ 150898 w 323352"/>
              <a:gd name="connsiteY30" fmla="*/ 130816 h 260478"/>
              <a:gd name="connsiteX31" fmla="*/ 150898 w 323352"/>
              <a:gd name="connsiteY31" fmla="*/ 65248 h 260478"/>
              <a:gd name="connsiteX32" fmla="*/ 155928 w 323352"/>
              <a:gd name="connsiteY32" fmla="*/ 58870 h 260478"/>
              <a:gd name="connsiteX33" fmla="*/ 163293 w 323352"/>
              <a:gd name="connsiteY33" fmla="*/ 62283 h 260478"/>
              <a:gd name="connsiteX34" fmla="*/ 183682 w 323352"/>
              <a:gd name="connsiteY34" fmla="*/ 103062 h 260478"/>
              <a:gd name="connsiteX35" fmla="*/ 183682 w 323352"/>
              <a:gd name="connsiteY35" fmla="*/ 65248 h 260478"/>
              <a:gd name="connsiteX36" fmla="*/ 190239 w 323352"/>
              <a:gd name="connsiteY36" fmla="*/ 58691 h 260478"/>
              <a:gd name="connsiteX37" fmla="*/ 196796 w 323352"/>
              <a:gd name="connsiteY37" fmla="*/ 65248 h 260478"/>
              <a:gd name="connsiteX38" fmla="*/ 196796 w 323352"/>
              <a:gd name="connsiteY38" fmla="*/ 130816 h 260478"/>
              <a:gd name="connsiteX39" fmla="*/ 191676 w 323352"/>
              <a:gd name="connsiteY39" fmla="*/ 137194 h 260478"/>
              <a:gd name="connsiteX40" fmla="*/ 190239 w 323352"/>
              <a:gd name="connsiteY40" fmla="*/ 137194 h 260478"/>
              <a:gd name="connsiteX41" fmla="*/ 184401 w 323352"/>
              <a:gd name="connsiteY41" fmla="*/ 133601 h 260478"/>
              <a:gd name="connsiteX42" fmla="*/ 164101 w 323352"/>
              <a:gd name="connsiteY42" fmla="*/ 93092 h 260478"/>
              <a:gd name="connsiteX43" fmla="*/ 196886 w 323352"/>
              <a:gd name="connsiteY43" fmla="*/ 222702 h 260478"/>
              <a:gd name="connsiteX44" fmla="*/ 164101 w 323352"/>
              <a:gd name="connsiteY44" fmla="*/ 189918 h 260478"/>
              <a:gd name="connsiteX45" fmla="*/ 190329 w 323352"/>
              <a:gd name="connsiteY45" fmla="*/ 163601 h 260478"/>
              <a:gd name="connsiteX46" fmla="*/ 196886 w 323352"/>
              <a:gd name="connsiteY46" fmla="*/ 163601 h 2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3352" h="260478">
                <a:moveTo>
                  <a:pt x="305119" y="130816"/>
                </a:moveTo>
                <a:lnTo>
                  <a:pt x="288592" y="130816"/>
                </a:lnTo>
                <a:cubicBezTo>
                  <a:pt x="278981" y="53284"/>
                  <a:pt x="208329" y="-1785"/>
                  <a:pt x="130796" y="7826"/>
                </a:cubicBezTo>
                <a:cubicBezTo>
                  <a:pt x="60305" y="16565"/>
                  <a:pt x="7222" y="76223"/>
                  <a:pt x="6737" y="147253"/>
                </a:cubicBezTo>
                <a:lnTo>
                  <a:pt x="6737" y="183181"/>
                </a:lnTo>
                <a:cubicBezTo>
                  <a:pt x="6737" y="197669"/>
                  <a:pt x="18476" y="209409"/>
                  <a:pt x="32964" y="209409"/>
                </a:cubicBezTo>
                <a:lnTo>
                  <a:pt x="144521" y="209409"/>
                </a:lnTo>
                <a:lnTo>
                  <a:pt x="196975" y="261864"/>
                </a:lnTo>
                <a:lnTo>
                  <a:pt x="246107" y="261864"/>
                </a:lnTo>
                <a:cubicBezTo>
                  <a:pt x="251541" y="261343"/>
                  <a:pt x="255520" y="256519"/>
                  <a:pt x="254999" y="251085"/>
                </a:cubicBezTo>
                <a:cubicBezTo>
                  <a:pt x="254550" y="246379"/>
                  <a:pt x="250823" y="242642"/>
                  <a:pt x="246107" y="242193"/>
                </a:cubicBezTo>
                <a:lnTo>
                  <a:pt x="216557" y="242193"/>
                </a:lnTo>
                <a:lnTo>
                  <a:pt x="216557" y="163511"/>
                </a:lnTo>
                <a:lnTo>
                  <a:pt x="305119" y="163511"/>
                </a:lnTo>
                <a:cubicBezTo>
                  <a:pt x="314173" y="162837"/>
                  <a:pt x="320963" y="154960"/>
                  <a:pt x="320299" y="145906"/>
                </a:cubicBezTo>
                <a:cubicBezTo>
                  <a:pt x="319697" y="137786"/>
                  <a:pt x="313239" y="131328"/>
                  <a:pt x="305119" y="130726"/>
                </a:cubicBezTo>
                <a:close/>
                <a:moveTo>
                  <a:pt x="137784" y="114469"/>
                </a:moveTo>
                <a:cubicBezTo>
                  <a:pt x="136994" y="127143"/>
                  <a:pt x="126072" y="136771"/>
                  <a:pt x="113398" y="135981"/>
                </a:cubicBezTo>
                <a:cubicBezTo>
                  <a:pt x="101829" y="135253"/>
                  <a:pt x="92614" y="126038"/>
                  <a:pt x="91886" y="114469"/>
                </a:cubicBezTo>
                <a:lnTo>
                  <a:pt x="91886" y="65248"/>
                </a:lnTo>
                <a:cubicBezTo>
                  <a:pt x="91886" y="61628"/>
                  <a:pt x="94823" y="58691"/>
                  <a:pt x="98443" y="58691"/>
                </a:cubicBezTo>
                <a:cubicBezTo>
                  <a:pt x="102063" y="58691"/>
                  <a:pt x="105000" y="61628"/>
                  <a:pt x="105000" y="65248"/>
                </a:cubicBezTo>
                <a:lnTo>
                  <a:pt x="105000" y="114469"/>
                </a:lnTo>
                <a:cubicBezTo>
                  <a:pt x="105521" y="119903"/>
                  <a:pt x="110344" y="123882"/>
                  <a:pt x="115778" y="123361"/>
                </a:cubicBezTo>
                <a:cubicBezTo>
                  <a:pt x="120485" y="122912"/>
                  <a:pt x="124221" y="119185"/>
                  <a:pt x="124670" y="114469"/>
                </a:cubicBezTo>
                <a:lnTo>
                  <a:pt x="124670" y="65248"/>
                </a:lnTo>
                <a:cubicBezTo>
                  <a:pt x="124670" y="61628"/>
                  <a:pt x="127608" y="58691"/>
                  <a:pt x="131228" y="58691"/>
                </a:cubicBezTo>
                <a:cubicBezTo>
                  <a:pt x="134847" y="58691"/>
                  <a:pt x="137784" y="61628"/>
                  <a:pt x="137784" y="65248"/>
                </a:cubicBezTo>
                <a:close/>
                <a:moveTo>
                  <a:pt x="164012" y="130816"/>
                </a:moveTo>
                <a:cubicBezTo>
                  <a:pt x="164012" y="134436"/>
                  <a:pt x="161075" y="137373"/>
                  <a:pt x="157455" y="137373"/>
                </a:cubicBezTo>
                <a:cubicBezTo>
                  <a:pt x="153835" y="137373"/>
                  <a:pt x="150898" y="134436"/>
                  <a:pt x="150898" y="130816"/>
                </a:cubicBezTo>
                <a:lnTo>
                  <a:pt x="150898" y="65248"/>
                </a:lnTo>
                <a:cubicBezTo>
                  <a:pt x="150934" y="62230"/>
                  <a:pt x="152999" y="59607"/>
                  <a:pt x="155928" y="58870"/>
                </a:cubicBezTo>
                <a:cubicBezTo>
                  <a:pt x="158874" y="58170"/>
                  <a:pt x="161919" y="59580"/>
                  <a:pt x="163293" y="62283"/>
                </a:cubicBezTo>
                <a:lnTo>
                  <a:pt x="183682" y="103062"/>
                </a:lnTo>
                <a:lnTo>
                  <a:pt x="183682" y="65248"/>
                </a:lnTo>
                <a:cubicBezTo>
                  <a:pt x="183682" y="61628"/>
                  <a:pt x="186620" y="58691"/>
                  <a:pt x="190239" y="58691"/>
                </a:cubicBezTo>
                <a:cubicBezTo>
                  <a:pt x="193859" y="58691"/>
                  <a:pt x="196796" y="61628"/>
                  <a:pt x="196796" y="65248"/>
                </a:cubicBezTo>
                <a:lnTo>
                  <a:pt x="196796" y="130816"/>
                </a:lnTo>
                <a:cubicBezTo>
                  <a:pt x="196787" y="133879"/>
                  <a:pt x="194658" y="136520"/>
                  <a:pt x="191676" y="137194"/>
                </a:cubicBezTo>
                <a:lnTo>
                  <a:pt x="190239" y="137194"/>
                </a:lnTo>
                <a:cubicBezTo>
                  <a:pt x="187769" y="137211"/>
                  <a:pt x="185497" y="135819"/>
                  <a:pt x="184401" y="133601"/>
                </a:cubicBezTo>
                <a:lnTo>
                  <a:pt x="164101" y="93092"/>
                </a:lnTo>
                <a:close/>
                <a:moveTo>
                  <a:pt x="196886" y="222702"/>
                </a:moveTo>
                <a:lnTo>
                  <a:pt x="164101" y="189918"/>
                </a:lnTo>
                <a:lnTo>
                  <a:pt x="190329" y="163601"/>
                </a:lnTo>
                <a:lnTo>
                  <a:pt x="196886" y="163601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2EC3295-23A1-4DC7-844B-0345A042B969}"/>
              </a:ext>
            </a:extLst>
          </p:cNvPr>
          <p:cNvGrpSpPr/>
          <p:nvPr/>
        </p:nvGrpSpPr>
        <p:grpSpPr>
          <a:xfrm>
            <a:off x="6790218" y="4299506"/>
            <a:ext cx="179640" cy="326047"/>
            <a:chOff x="6790218" y="4299506"/>
            <a:chExt cx="179640" cy="326047"/>
          </a:xfrm>
        </p:grpSpPr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2DAFA8BB-F439-43F2-A0B8-218268C58497}"/>
                </a:ext>
              </a:extLst>
            </p:cNvPr>
            <p:cNvSpPr/>
            <p:nvPr/>
          </p:nvSpPr>
          <p:spPr>
            <a:xfrm>
              <a:off x="6790218" y="4365075"/>
              <a:ext cx="179640" cy="260478"/>
            </a:xfrm>
            <a:custGeom>
              <a:avLst/>
              <a:gdLst>
                <a:gd name="connsiteX0" fmla="*/ 9188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3 h 260478"/>
                <a:gd name="connsiteX3" fmla="*/ 32964 w 179640"/>
                <a:gd name="connsiteY3" fmla="*/ 85419 h 260478"/>
                <a:gd name="connsiteX4" fmla="*/ 65748 w 179640"/>
                <a:gd name="connsiteY4" fmla="*/ 39521 h 260478"/>
                <a:gd name="connsiteX5" fmla="*/ 39521 w 179640"/>
                <a:gd name="connsiteY5" fmla="*/ 164011 h 260478"/>
                <a:gd name="connsiteX6" fmla="*/ 44856 w 179640"/>
                <a:gd name="connsiteY6" fmla="*/ 170640 h 260478"/>
                <a:gd name="connsiteX7" fmla="*/ 45988 w 179640"/>
                <a:gd name="connsiteY7" fmla="*/ 170658 h 260478"/>
                <a:gd name="connsiteX8" fmla="*/ 59102 w 179640"/>
                <a:gd name="connsiteY8" fmla="*/ 170658 h 260478"/>
                <a:gd name="connsiteX9" fmla="*/ 59102 w 179640"/>
                <a:gd name="connsiteY9" fmla="*/ 242514 h 260478"/>
                <a:gd name="connsiteX10" fmla="*/ 72216 w 179640"/>
                <a:gd name="connsiteY10" fmla="*/ 255628 h 260478"/>
                <a:gd name="connsiteX11" fmla="*/ 85329 w 179640"/>
                <a:gd name="connsiteY11" fmla="*/ 242514 h 260478"/>
                <a:gd name="connsiteX12" fmla="*/ 85329 w 179640"/>
                <a:gd name="connsiteY12" fmla="*/ 170658 h 260478"/>
                <a:gd name="connsiteX13" fmla="*/ 98443 w 179640"/>
                <a:gd name="connsiteY13" fmla="*/ 170658 h 260478"/>
                <a:gd name="connsiteX14" fmla="*/ 98443 w 179640"/>
                <a:gd name="connsiteY14" fmla="*/ 242514 h 260478"/>
                <a:gd name="connsiteX15" fmla="*/ 111557 w 179640"/>
                <a:gd name="connsiteY15" fmla="*/ 255628 h 260478"/>
                <a:gd name="connsiteX16" fmla="*/ 124670 w 179640"/>
                <a:gd name="connsiteY16" fmla="*/ 242514 h 260478"/>
                <a:gd name="connsiteX17" fmla="*/ 124670 w 179640"/>
                <a:gd name="connsiteY17" fmla="*/ 170658 h 260478"/>
                <a:gd name="connsiteX18" fmla="*/ 137784 w 179640"/>
                <a:gd name="connsiteY18" fmla="*/ 170658 h 260478"/>
                <a:gd name="connsiteX19" fmla="*/ 144269 w 179640"/>
                <a:gd name="connsiteY19" fmla="*/ 165143 h 260478"/>
                <a:gd name="connsiteX20" fmla="*/ 144251 w 179640"/>
                <a:gd name="connsiteY20" fmla="*/ 164011 h 260478"/>
                <a:gd name="connsiteX21" fmla="*/ 118204 w 179640"/>
                <a:gd name="connsiteY21" fmla="*/ 39521 h 260478"/>
                <a:gd name="connsiteX22" fmla="*/ 150898 w 179640"/>
                <a:gd name="connsiteY22" fmla="*/ 85419 h 260478"/>
                <a:gd name="connsiteX23" fmla="*/ 164012 w 179640"/>
                <a:gd name="connsiteY23" fmla="*/ 98533 h 260478"/>
                <a:gd name="connsiteX24" fmla="*/ 177125 w 179640"/>
                <a:gd name="connsiteY24" fmla="*/ 85419 h 260478"/>
                <a:gd name="connsiteX25" fmla="*/ 91886 w 179640"/>
                <a:gd name="connsiteY25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9640" h="260478">
                  <a:moveTo>
                    <a:pt x="91886" y="6737"/>
                  </a:moveTo>
                  <a:cubicBezTo>
                    <a:pt x="42575" y="6737"/>
                    <a:pt x="6737" y="39880"/>
                    <a:pt x="6737" y="85419"/>
                  </a:cubicBezTo>
                  <a:cubicBezTo>
                    <a:pt x="6737" y="92658"/>
                    <a:pt x="12611" y="98533"/>
                    <a:pt x="19850" y="98533"/>
                  </a:cubicBezTo>
                  <a:cubicBezTo>
                    <a:pt x="27090" y="98533"/>
                    <a:pt x="32964" y="92658"/>
                    <a:pt x="32964" y="85419"/>
                  </a:cubicBezTo>
                  <a:cubicBezTo>
                    <a:pt x="32955" y="64688"/>
                    <a:pt x="46132" y="46239"/>
                    <a:pt x="65748" y="39521"/>
                  </a:cubicBezTo>
                  <a:lnTo>
                    <a:pt x="39521" y="164011"/>
                  </a:lnTo>
                  <a:cubicBezTo>
                    <a:pt x="39162" y="167317"/>
                    <a:pt x="41551" y="170281"/>
                    <a:pt x="44856" y="170640"/>
                  </a:cubicBezTo>
                  <a:cubicBezTo>
                    <a:pt x="45233" y="170685"/>
                    <a:pt x="45611" y="170685"/>
                    <a:pt x="45988" y="170658"/>
                  </a:cubicBezTo>
                  <a:lnTo>
                    <a:pt x="59102" y="170658"/>
                  </a:lnTo>
                  <a:lnTo>
                    <a:pt x="59102" y="242514"/>
                  </a:lnTo>
                  <a:cubicBezTo>
                    <a:pt x="59102" y="249754"/>
                    <a:pt x="64976" y="255628"/>
                    <a:pt x="72216" y="255628"/>
                  </a:cubicBezTo>
                  <a:cubicBezTo>
                    <a:pt x="79455" y="255628"/>
                    <a:pt x="85329" y="249754"/>
                    <a:pt x="85329" y="242514"/>
                  </a:cubicBezTo>
                  <a:lnTo>
                    <a:pt x="85329" y="170658"/>
                  </a:lnTo>
                  <a:lnTo>
                    <a:pt x="98443" y="170658"/>
                  </a:lnTo>
                  <a:lnTo>
                    <a:pt x="98443" y="242514"/>
                  </a:lnTo>
                  <a:cubicBezTo>
                    <a:pt x="98443" y="249754"/>
                    <a:pt x="104317" y="255628"/>
                    <a:pt x="111557" y="255628"/>
                  </a:cubicBezTo>
                  <a:cubicBezTo>
                    <a:pt x="118796" y="255628"/>
                    <a:pt x="124670" y="249754"/>
                    <a:pt x="124670" y="242514"/>
                  </a:cubicBezTo>
                  <a:lnTo>
                    <a:pt x="124670" y="170658"/>
                  </a:lnTo>
                  <a:lnTo>
                    <a:pt x="137784" y="170658"/>
                  </a:lnTo>
                  <a:cubicBezTo>
                    <a:pt x="141099" y="170928"/>
                    <a:pt x="144000" y="168457"/>
                    <a:pt x="144269" y="165143"/>
                  </a:cubicBezTo>
                  <a:cubicBezTo>
                    <a:pt x="144296" y="164766"/>
                    <a:pt x="144296" y="164389"/>
                    <a:pt x="144251" y="164011"/>
                  </a:cubicBezTo>
                  <a:lnTo>
                    <a:pt x="118204" y="39521"/>
                  </a:lnTo>
                  <a:cubicBezTo>
                    <a:pt x="137596" y="46518"/>
                    <a:pt x="150628" y="64805"/>
                    <a:pt x="150898" y="85419"/>
                  </a:cubicBezTo>
                  <a:cubicBezTo>
                    <a:pt x="150898" y="92658"/>
                    <a:pt x="156772" y="98533"/>
                    <a:pt x="164012" y="98533"/>
                  </a:cubicBezTo>
                  <a:cubicBezTo>
                    <a:pt x="171251" y="98533"/>
                    <a:pt x="177125" y="92658"/>
                    <a:pt x="177125" y="85419"/>
                  </a:cubicBezTo>
                  <a:cubicBezTo>
                    <a:pt x="177125" y="39880"/>
                    <a:pt x="141287" y="6737"/>
                    <a:pt x="9188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01596423-D314-45B5-9A69-C5D7906DE3BF}"/>
                </a:ext>
              </a:extLst>
            </p:cNvPr>
            <p:cNvSpPr/>
            <p:nvPr/>
          </p:nvSpPr>
          <p:spPr>
            <a:xfrm>
              <a:off x="6849140" y="4299506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2 h 62874"/>
                <a:gd name="connsiteX2" fmla="*/ 6737 w 62874"/>
                <a:gd name="connsiteY2" fmla="*/ 32964 h 62874"/>
                <a:gd name="connsiteX3" fmla="*/ 32964 w 62874"/>
                <a:gd name="connsiteY3" fmla="*/ 6736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2"/>
                    <a:pt x="32964" y="59192"/>
                  </a:cubicBezTo>
                  <a:cubicBezTo>
                    <a:pt x="18479" y="59192"/>
                    <a:pt x="6737" y="47449"/>
                    <a:pt x="6737" y="32964"/>
                  </a:cubicBezTo>
                  <a:cubicBezTo>
                    <a:pt x="6737" y="18479"/>
                    <a:pt x="18479" y="6736"/>
                    <a:pt x="32964" y="6736"/>
                  </a:cubicBezTo>
                  <a:cubicBezTo>
                    <a:pt x="47449" y="6736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8682FE6A-CBA5-4EB6-853B-625E4BDCD53C}"/>
              </a:ext>
            </a:extLst>
          </p:cNvPr>
          <p:cNvGrpSpPr/>
          <p:nvPr/>
        </p:nvGrpSpPr>
        <p:grpSpPr>
          <a:xfrm>
            <a:off x="2448944" y="4299506"/>
            <a:ext cx="324610" cy="327754"/>
            <a:chOff x="2448944" y="4299506"/>
            <a:chExt cx="324610" cy="327754"/>
          </a:xfrm>
        </p:grpSpPr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82BBBF7-7E9F-4D0F-AF45-05C722041B3E}"/>
                </a:ext>
              </a:extLst>
            </p:cNvPr>
            <p:cNvSpPr/>
            <p:nvPr/>
          </p:nvSpPr>
          <p:spPr>
            <a:xfrm>
              <a:off x="2665770" y="4299506"/>
              <a:ext cx="107784" cy="323352"/>
            </a:xfrm>
            <a:custGeom>
              <a:avLst/>
              <a:gdLst>
                <a:gd name="connsiteX0" fmla="*/ 104640 w 107784"/>
                <a:gd name="connsiteY0" fmla="*/ 157544 h 323352"/>
                <a:gd name="connsiteX1" fmla="*/ 104640 w 107784"/>
                <a:gd name="connsiteY1" fmla="*/ 137604 h 323352"/>
                <a:gd name="connsiteX2" fmla="*/ 91527 w 107784"/>
                <a:gd name="connsiteY2" fmla="*/ 124491 h 323352"/>
                <a:gd name="connsiteX3" fmla="*/ 78413 w 107784"/>
                <a:gd name="connsiteY3" fmla="*/ 137604 h 323352"/>
                <a:gd name="connsiteX4" fmla="*/ 78413 w 107784"/>
                <a:gd name="connsiteY4" fmla="*/ 157275 h 323352"/>
                <a:gd name="connsiteX5" fmla="*/ 65299 w 107784"/>
                <a:gd name="connsiteY5" fmla="*/ 170389 h 323352"/>
                <a:gd name="connsiteX6" fmla="*/ 65299 w 107784"/>
                <a:gd name="connsiteY6" fmla="*/ 78862 h 323352"/>
                <a:gd name="connsiteX7" fmla="*/ 52185 w 107784"/>
                <a:gd name="connsiteY7" fmla="*/ 65748 h 323352"/>
                <a:gd name="connsiteX8" fmla="*/ 52185 w 107784"/>
                <a:gd name="connsiteY8" fmla="*/ 10060 h 323352"/>
                <a:gd name="connsiteX9" fmla="*/ 49042 w 107784"/>
                <a:gd name="connsiteY9" fmla="*/ 6737 h 323352"/>
                <a:gd name="connsiteX10" fmla="*/ 48952 w 107784"/>
                <a:gd name="connsiteY10" fmla="*/ 6737 h 323352"/>
                <a:gd name="connsiteX11" fmla="*/ 32515 w 107784"/>
                <a:gd name="connsiteY11" fmla="*/ 6737 h 323352"/>
                <a:gd name="connsiteX12" fmla="*/ 25958 w 107784"/>
                <a:gd name="connsiteY12" fmla="*/ 13293 h 323352"/>
                <a:gd name="connsiteX13" fmla="*/ 32515 w 107784"/>
                <a:gd name="connsiteY13" fmla="*/ 19850 h 323352"/>
                <a:gd name="connsiteX14" fmla="*/ 32515 w 107784"/>
                <a:gd name="connsiteY14" fmla="*/ 67545 h 323352"/>
                <a:gd name="connsiteX15" fmla="*/ 25958 w 107784"/>
                <a:gd name="connsiteY15" fmla="*/ 78862 h 323352"/>
                <a:gd name="connsiteX16" fmla="*/ 25958 w 107784"/>
                <a:gd name="connsiteY16" fmla="*/ 118203 h 323352"/>
                <a:gd name="connsiteX17" fmla="*/ 19850 w 107784"/>
                <a:gd name="connsiteY17" fmla="*/ 118203 h 323352"/>
                <a:gd name="connsiteX18" fmla="*/ 6737 w 107784"/>
                <a:gd name="connsiteY18" fmla="*/ 131317 h 323352"/>
                <a:gd name="connsiteX19" fmla="*/ 6737 w 107784"/>
                <a:gd name="connsiteY19" fmla="*/ 229670 h 323352"/>
                <a:gd name="connsiteX20" fmla="*/ 19850 w 107784"/>
                <a:gd name="connsiteY20" fmla="*/ 242784 h 323352"/>
                <a:gd name="connsiteX21" fmla="*/ 26407 w 107784"/>
                <a:gd name="connsiteY21" fmla="*/ 242784 h 323352"/>
                <a:gd name="connsiteX22" fmla="*/ 26407 w 107784"/>
                <a:gd name="connsiteY22" fmla="*/ 308263 h 323352"/>
                <a:gd name="connsiteX23" fmla="*/ 39521 w 107784"/>
                <a:gd name="connsiteY23" fmla="*/ 321377 h 323352"/>
                <a:gd name="connsiteX24" fmla="*/ 68622 w 107784"/>
                <a:gd name="connsiteY24" fmla="*/ 321377 h 323352"/>
                <a:gd name="connsiteX25" fmla="*/ 81763 w 107784"/>
                <a:gd name="connsiteY25" fmla="*/ 308289 h 323352"/>
                <a:gd name="connsiteX26" fmla="*/ 81377 w 107784"/>
                <a:gd name="connsiteY26" fmla="*/ 305119 h 323352"/>
                <a:gd name="connsiteX27" fmla="*/ 66107 w 107784"/>
                <a:gd name="connsiteY27" fmla="*/ 244311 h 323352"/>
                <a:gd name="connsiteX28" fmla="*/ 66107 w 107784"/>
                <a:gd name="connsiteY28" fmla="*/ 242694 h 323352"/>
                <a:gd name="connsiteX29" fmla="*/ 91706 w 107784"/>
                <a:gd name="connsiteY29" fmla="*/ 242694 h 323352"/>
                <a:gd name="connsiteX30" fmla="*/ 104820 w 107784"/>
                <a:gd name="connsiteY30" fmla="*/ 229580 h 323352"/>
                <a:gd name="connsiteX31" fmla="*/ 91706 w 107784"/>
                <a:gd name="connsiteY31" fmla="*/ 216466 h 323352"/>
                <a:gd name="connsiteX32" fmla="*/ 65479 w 107784"/>
                <a:gd name="connsiteY32" fmla="*/ 216466 h 323352"/>
                <a:gd name="connsiteX33" fmla="*/ 65479 w 107784"/>
                <a:gd name="connsiteY33" fmla="*/ 196886 h 323352"/>
                <a:gd name="connsiteX34" fmla="*/ 104640 w 107784"/>
                <a:gd name="connsiteY34" fmla="*/ 157544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7784" h="323352">
                  <a:moveTo>
                    <a:pt x="104640" y="157544"/>
                  </a:moveTo>
                  <a:lnTo>
                    <a:pt x="104640" y="137604"/>
                  </a:lnTo>
                  <a:cubicBezTo>
                    <a:pt x="104640" y="130365"/>
                    <a:pt x="98766" y="124491"/>
                    <a:pt x="91527" y="124491"/>
                  </a:cubicBezTo>
                  <a:cubicBezTo>
                    <a:pt x="84287" y="124491"/>
                    <a:pt x="78413" y="130365"/>
                    <a:pt x="78413" y="137604"/>
                  </a:cubicBezTo>
                  <a:lnTo>
                    <a:pt x="78413" y="157275"/>
                  </a:lnTo>
                  <a:cubicBezTo>
                    <a:pt x="78413" y="164515"/>
                    <a:pt x="72539" y="170389"/>
                    <a:pt x="65299" y="170389"/>
                  </a:cubicBezTo>
                  <a:lnTo>
                    <a:pt x="65299" y="78862"/>
                  </a:lnTo>
                  <a:cubicBezTo>
                    <a:pt x="65299" y="71623"/>
                    <a:pt x="59425" y="65748"/>
                    <a:pt x="52185" y="65748"/>
                  </a:cubicBezTo>
                  <a:lnTo>
                    <a:pt x="52185" y="10060"/>
                  </a:lnTo>
                  <a:cubicBezTo>
                    <a:pt x="52239" y="8273"/>
                    <a:pt x="50829" y="6791"/>
                    <a:pt x="49042" y="6737"/>
                  </a:cubicBezTo>
                  <a:cubicBezTo>
                    <a:pt x="49015" y="6737"/>
                    <a:pt x="48979" y="6737"/>
                    <a:pt x="48952" y="6737"/>
                  </a:cubicBezTo>
                  <a:lnTo>
                    <a:pt x="32515" y="6737"/>
                  </a:lnTo>
                  <a:cubicBezTo>
                    <a:pt x="28895" y="6737"/>
                    <a:pt x="25958" y="9674"/>
                    <a:pt x="25958" y="13293"/>
                  </a:cubicBezTo>
                  <a:cubicBezTo>
                    <a:pt x="25958" y="16913"/>
                    <a:pt x="28895" y="19850"/>
                    <a:pt x="32515" y="19850"/>
                  </a:cubicBezTo>
                  <a:lnTo>
                    <a:pt x="32515" y="67545"/>
                  </a:lnTo>
                  <a:cubicBezTo>
                    <a:pt x="28500" y="69907"/>
                    <a:pt x="26012" y="74201"/>
                    <a:pt x="25958" y="78862"/>
                  </a:cubicBezTo>
                  <a:lnTo>
                    <a:pt x="25958" y="118203"/>
                  </a:lnTo>
                  <a:lnTo>
                    <a:pt x="19850" y="118203"/>
                  </a:lnTo>
                  <a:cubicBezTo>
                    <a:pt x="12611" y="118203"/>
                    <a:pt x="6737" y="124077"/>
                    <a:pt x="6737" y="131317"/>
                  </a:cubicBezTo>
                  <a:lnTo>
                    <a:pt x="6737" y="229670"/>
                  </a:lnTo>
                  <a:cubicBezTo>
                    <a:pt x="6737" y="236910"/>
                    <a:pt x="12611" y="242784"/>
                    <a:pt x="19850" y="242784"/>
                  </a:cubicBezTo>
                  <a:lnTo>
                    <a:pt x="26407" y="242784"/>
                  </a:lnTo>
                  <a:lnTo>
                    <a:pt x="26407" y="308263"/>
                  </a:lnTo>
                  <a:cubicBezTo>
                    <a:pt x="26407" y="315502"/>
                    <a:pt x="32281" y="321377"/>
                    <a:pt x="39521" y="321377"/>
                  </a:cubicBezTo>
                  <a:lnTo>
                    <a:pt x="68622" y="321377"/>
                  </a:lnTo>
                  <a:cubicBezTo>
                    <a:pt x="75862" y="321385"/>
                    <a:pt x="81745" y="315529"/>
                    <a:pt x="81763" y="308289"/>
                  </a:cubicBezTo>
                  <a:cubicBezTo>
                    <a:pt x="81763" y="307220"/>
                    <a:pt x="81628" y="306152"/>
                    <a:pt x="81377" y="305119"/>
                  </a:cubicBezTo>
                  <a:lnTo>
                    <a:pt x="66107" y="244311"/>
                  </a:lnTo>
                  <a:cubicBezTo>
                    <a:pt x="66107" y="243772"/>
                    <a:pt x="66107" y="243233"/>
                    <a:pt x="66107" y="242694"/>
                  </a:cubicBezTo>
                  <a:lnTo>
                    <a:pt x="91706" y="242694"/>
                  </a:lnTo>
                  <a:cubicBezTo>
                    <a:pt x="98946" y="242694"/>
                    <a:pt x="104820" y="236820"/>
                    <a:pt x="104820" y="229580"/>
                  </a:cubicBezTo>
                  <a:cubicBezTo>
                    <a:pt x="104820" y="222341"/>
                    <a:pt x="98946" y="216466"/>
                    <a:pt x="91706" y="216466"/>
                  </a:cubicBezTo>
                  <a:lnTo>
                    <a:pt x="65479" y="216466"/>
                  </a:lnTo>
                  <a:lnTo>
                    <a:pt x="65479" y="196886"/>
                  </a:lnTo>
                  <a:cubicBezTo>
                    <a:pt x="87134" y="196787"/>
                    <a:pt x="104640" y="179200"/>
                    <a:pt x="104640" y="1575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ACD48DDD-A69E-4F20-A3B9-73504291B380}"/>
                </a:ext>
              </a:extLst>
            </p:cNvPr>
            <p:cNvSpPr/>
            <p:nvPr/>
          </p:nvSpPr>
          <p:spPr>
            <a:xfrm>
              <a:off x="2448944" y="4384746"/>
              <a:ext cx="179640" cy="242514"/>
            </a:xfrm>
            <a:custGeom>
              <a:avLst/>
              <a:gdLst>
                <a:gd name="connsiteX0" fmla="*/ 91976 w 179640"/>
                <a:gd name="connsiteY0" fmla="*/ 6737 h 242514"/>
                <a:gd name="connsiteX1" fmla="*/ 6737 w 179640"/>
                <a:gd name="connsiteY1" fmla="*/ 85419 h 242514"/>
                <a:gd name="connsiteX2" fmla="*/ 19850 w 179640"/>
                <a:gd name="connsiteY2" fmla="*/ 98533 h 242514"/>
                <a:gd name="connsiteX3" fmla="*/ 32964 w 179640"/>
                <a:gd name="connsiteY3" fmla="*/ 85419 h 242514"/>
                <a:gd name="connsiteX4" fmla="*/ 59191 w 179640"/>
                <a:gd name="connsiteY4" fmla="*/ 41317 h 242514"/>
                <a:gd name="connsiteX5" fmla="*/ 59191 w 179640"/>
                <a:gd name="connsiteY5" fmla="*/ 223023 h 242514"/>
                <a:gd name="connsiteX6" fmla="*/ 72126 w 179640"/>
                <a:gd name="connsiteY6" fmla="*/ 235957 h 242514"/>
                <a:gd name="connsiteX7" fmla="*/ 72126 w 179640"/>
                <a:gd name="connsiteY7" fmla="*/ 235957 h 242514"/>
                <a:gd name="connsiteX8" fmla="*/ 85060 w 179640"/>
                <a:gd name="connsiteY8" fmla="*/ 223023 h 242514"/>
                <a:gd name="connsiteX9" fmla="*/ 85060 w 179640"/>
                <a:gd name="connsiteY9" fmla="*/ 131317 h 242514"/>
                <a:gd name="connsiteX10" fmla="*/ 98173 w 179640"/>
                <a:gd name="connsiteY10" fmla="*/ 131317 h 242514"/>
                <a:gd name="connsiteX11" fmla="*/ 98173 w 179640"/>
                <a:gd name="connsiteY11" fmla="*/ 223023 h 242514"/>
                <a:gd name="connsiteX12" fmla="*/ 111107 w 179640"/>
                <a:gd name="connsiteY12" fmla="*/ 235957 h 242514"/>
                <a:gd name="connsiteX13" fmla="*/ 111107 w 179640"/>
                <a:gd name="connsiteY13" fmla="*/ 235957 h 242514"/>
                <a:gd name="connsiteX14" fmla="*/ 124042 w 179640"/>
                <a:gd name="connsiteY14" fmla="*/ 223023 h 242514"/>
                <a:gd name="connsiteX15" fmla="*/ 124042 w 179640"/>
                <a:gd name="connsiteY15" fmla="*/ 41317 h 242514"/>
                <a:gd name="connsiteX16" fmla="*/ 150269 w 179640"/>
                <a:gd name="connsiteY16" fmla="*/ 85419 h 242514"/>
                <a:gd name="connsiteX17" fmla="*/ 163383 w 179640"/>
                <a:gd name="connsiteY17" fmla="*/ 98533 h 242514"/>
                <a:gd name="connsiteX18" fmla="*/ 176496 w 179640"/>
                <a:gd name="connsiteY18" fmla="*/ 85419 h 242514"/>
                <a:gd name="connsiteX19" fmla="*/ 91976 w 179640"/>
                <a:gd name="connsiteY19" fmla="*/ 6737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9640" h="242514">
                  <a:moveTo>
                    <a:pt x="91976" y="6737"/>
                  </a:moveTo>
                  <a:cubicBezTo>
                    <a:pt x="43383" y="6737"/>
                    <a:pt x="6737" y="40599"/>
                    <a:pt x="6737" y="85419"/>
                  </a:cubicBezTo>
                  <a:cubicBezTo>
                    <a:pt x="6737" y="92658"/>
                    <a:pt x="12611" y="98533"/>
                    <a:pt x="19850" y="98533"/>
                  </a:cubicBezTo>
                  <a:cubicBezTo>
                    <a:pt x="27090" y="98533"/>
                    <a:pt x="32964" y="92658"/>
                    <a:pt x="32964" y="85419"/>
                  </a:cubicBezTo>
                  <a:cubicBezTo>
                    <a:pt x="32991" y="67033"/>
                    <a:pt x="43042" y="50119"/>
                    <a:pt x="59191" y="41317"/>
                  </a:cubicBezTo>
                  <a:lnTo>
                    <a:pt x="59191" y="223023"/>
                  </a:lnTo>
                  <a:cubicBezTo>
                    <a:pt x="59236" y="230146"/>
                    <a:pt x="65003" y="235912"/>
                    <a:pt x="72126" y="235957"/>
                  </a:cubicBezTo>
                  <a:lnTo>
                    <a:pt x="72126" y="235957"/>
                  </a:lnTo>
                  <a:cubicBezTo>
                    <a:pt x="79248" y="235912"/>
                    <a:pt x="85015" y="230146"/>
                    <a:pt x="85060" y="223023"/>
                  </a:cubicBezTo>
                  <a:lnTo>
                    <a:pt x="85060" y="131317"/>
                  </a:lnTo>
                  <a:lnTo>
                    <a:pt x="98173" y="131317"/>
                  </a:lnTo>
                  <a:lnTo>
                    <a:pt x="98173" y="223023"/>
                  </a:lnTo>
                  <a:cubicBezTo>
                    <a:pt x="98218" y="230146"/>
                    <a:pt x="103985" y="235912"/>
                    <a:pt x="111107" y="235957"/>
                  </a:cubicBezTo>
                  <a:lnTo>
                    <a:pt x="111107" y="235957"/>
                  </a:lnTo>
                  <a:cubicBezTo>
                    <a:pt x="118230" y="235912"/>
                    <a:pt x="123997" y="230146"/>
                    <a:pt x="124042" y="223023"/>
                  </a:cubicBezTo>
                  <a:lnTo>
                    <a:pt x="124042" y="41317"/>
                  </a:lnTo>
                  <a:cubicBezTo>
                    <a:pt x="140191" y="50119"/>
                    <a:pt x="150242" y="67033"/>
                    <a:pt x="150269" y="85419"/>
                  </a:cubicBezTo>
                  <a:cubicBezTo>
                    <a:pt x="150269" y="92658"/>
                    <a:pt x="156143" y="98533"/>
                    <a:pt x="163383" y="98533"/>
                  </a:cubicBezTo>
                  <a:cubicBezTo>
                    <a:pt x="170622" y="98533"/>
                    <a:pt x="176496" y="92658"/>
                    <a:pt x="176496" y="85419"/>
                  </a:cubicBezTo>
                  <a:cubicBezTo>
                    <a:pt x="177215" y="40599"/>
                    <a:pt x="140568" y="6737"/>
                    <a:pt x="9197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89EC426C-BF8B-4DCF-82B8-439E54D03DCE}"/>
                </a:ext>
              </a:extLst>
            </p:cNvPr>
            <p:cNvSpPr/>
            <p:nvPr/>
          </p:nvSpPr>
          <p:spPr>
            <a:xfrm>
              <a:off x="2501399" y="4306063"/>
              <a:ext cx="71856" cy="71856"/>
            </a:xfrm>
            <a:custGeom>
              <a:avLst/>
              <a:gdLst>
                <a:gd name="connsiteX0" fmla="*/ 72305 w 71856"/>
                <a:gd name="connsiteY0" fmla="*/ 39521 h 71856"/>
                <a:gd name="connsiteX1" fmla="*/ 39521 w 71856"/>
                <a:gd name="connsiteY1" fmla="*/ 72305 h 71856"/>
                <a:gd name="connsiteX2" fmla="*/ 6737 w 71856"/>
                <a:gd name="connsiteY2" fmla="*/ 39521 h 71856"/>
                <a:gd name="connsiteX3" fmla="*/ 39521 w 71856"/>
                <a:gd name="connsiteY3" fmla="*/ 6737 h 71856"/>
                <a:gd name="connsiteX4" fmla="*/ 72305 w 71856"/>
                <a:gd name="connsiteY4" fmla="*/ 3952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72305" y="39521"/>
                  </a:moveTo>
                  <a:cubicBezTo>
                    <a:pt x="72305" y="57627"/>
                    <a:pt x="57627" y="72305"/>
                    <a:pt x="39521" y="72305"/>
                  </a:cubicBezTo>
                  <a:cubicBezTo>
                    <a:pt x="21415" y="72305"/>
                    <a:pt x="6737" y="57627"/>
                    <a:pt x="6737" y="39521"/>
                  </a:cubicBezTo>
                  <a:cubicBezTo>
                    <a:pt x="6737" y="21415"/>
                    <a:pt x="21415" y="6737"/>
                    <a:pt x="39521" y="6737"/>
                  </a:cubicBezTo>
                  <a:cubicBezTo>
                    <a:pt x="57627" y="6737"/>
                    <a:pt x="72305" y="21415"/>
                    <a:pt x="72305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441BDF4-8BA8-4601-8CFA-8E542AB5BF7D}"/>
              </a:ext>
            </a:extLst>
          </p:cNvPr>
          <p:cNvGrpSpPr/>
          <p:nvPr/>
        </p:nvGrpSpPr>
        <p:grpSpPr>
          <a:xfrm>
            <a:off x="5576478" y="4299506"/>
            <a:ext cx="285718" cy="323891"/>
            <a:chOff x="5576478" y="4299506"/>
            <a:chExt cx="285718" cy="323891"/>
          </a:xfrm>
        </p:grpSpPr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9F339C3A-75F6-4257-B0AF-C23E0098D9D0}"/>
                </a:ext>
              </a:extLst>
            </p:cNvPr>
            <p:cNvSpPr/>
            <p:nvPr/>
          </p:nvSpPr>
          <p:spPr>
            <a:xfrm>
              <a:off x="5668185" y="4345405"/>
              <a:ext cx="89820" cy="62874"/>
            </a:xfrm>
            <a:custGeom>
              <a:avLst/>
              <a:gdLst>
                <a:gd name="connsiteX0" fmla="*/ 6737 w 89820"/>
                <a:gd name="connsiteY0" fmla="*/ 16617 h 62874"/>
                <a:gd name="connsiteX1" fmla="*/ 51314 w 89820"/>
                <a:gd name="connsiteY1" fmla="*/ 57278 h 62874"/>
                <a:gd name="connsiteX2" fmla="*/ 91976 w 89820"/>
                <a:gd name="connsiteY2" fmla="*/ 16617 h 62874"/>
                <a:gd name="connsiteX3" fmla="*/ 90808 w 89820"/>
                <a:gd name="connsiteY3" fmla="*/ 6737 h 62874"/>
                <a:gd name="connsiteX4" fmla="*/ 7904 w 89820"/>
                <a:gd name="connsiteY4" fmla="*/ 6737 h 62874"/>
                <a:gd name="connsiteX5" fmla="*/ 6737 w 89820"/>
                <a:gd name="connsiteY5" fmla="*/ 16617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20" h="62874">
                  <a:moveTo>
                    <a:pt x="6737" y="16617"/>
                  </a:moveTo>
                  <a:cubicBezTo>
                    <a:pt x="7814" y="40158"/>
                    <a:pt x="27772" y="58356"/>
                    <a:pt x="51314" y="57278"/>
                  </a:cubicBezTo>
                  <a:cubicBezTo>
                    <a:pt x="73338" y="56272"/>
                    <a:pt x="90961" y="38641"/>
                    <a:pt x="91976" y="16617"/>
                  </a:cubicBezTo>
                  <a:cubicBezTo>
                    <a:pt x="92003" y="13284"/>
                    <a:pt x="91607" y="9970"/>
                    <a:pt x="90808" y="6737"/>
                  </a:cubicBezTo>
                  <a:lnTo>
                    <a:pt x="7904" y="6737"/>
                  </a:lnTo>
                  <a:cubicBezTo>
                    <a:pt x="7150" y="9979"/>
                    <a:pt x="6755" y="13293"/>
                    <a:pt x="6737" y="166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677734BB-B067-48A2-8595-D236E32F3A1C}"/>
                </a:ext>
              </a:extLst>
            </p:cNvPr>
            <p:cNvSpPr/>
            <p:nvPr/>
          </p:nvSpPr>
          <p:spPr>
            <a:xfrm>
              <a:off x="5661627" y="4299506"/>
              <a:ext cx="107784" cy="44910"/>
            </a:xfrm>
            <a:custGeom>
              <a:avLst/>
              <a:gdLst>
                <a:gd name="connsiteX0" fmla="*/ 19851 w 107784"/>
                <a:gd name="connsiteY0" fmla="*/ 39521 h 44910"/>
                <a:gd name="connsiteX1" fmla="*/ 91707 w 107784"/>
                <a:gd name="connsiteY1" fmla="*/ 39521 h 44910"/>
                <a:gd name="connsiteX2" fmla="*/ 104821 w 107784"/>
                <a:gd name="connsiteY2" fmla="*/ 26048 h 44910"/>
                <a:gd name="connsiteX3" fmla="*/ 104821 w 107784"/>
                <a:gd name="connsiteY3" fmla="*/ 26048 h 44910"/>
                <a:gd name="connsiteX4" fmla="*/ 104821 w 107784"/>
                <a:gd name="connsiteY4" fmla="*/ 20210 h 44910"/>
                <a:gd name="connsiteX5" fmla="*/ 91707 w 107784"/>
                <a:gd name="connsiteY5" fmla="*/ 6737 h 44910"/>
                <a:gd name="connsiteX6" fmla="*/ 91707 w 107784"/>
                <a:gd name="connsiteY6" fmla="*/ 6737 h 44910"/>
                <a:gd name="connsiteX7" fmla="*/ 90899 w 107784"/>
                <a:gd name="connsiteY7" fmla="*/ 6737 h 44910"/>
                <a:gd name="connsiteX8" fmla="*/ 19043 w 107784"/>
                <a:gd name="connsiteY8" fmla="*/ 11766 h 44910"/>
                <a:gd name="connsiteX9" fmla="*/ 6738 w 107784"/>
                <a:gd name="connsiteY9" fmla="*/ 25150 h 44910"/>
                <a:gd name="connsiteX10" fmla="*/ 6738 w 107784"/>
                <a:gd name="connsiteY10" fmla="*/ 26048 h 44910"/>
                <a:gd name="connsiteX11" fmla="*/ 19851 w 107784"/>
                <a:gd name="connsiteY11" fmla="*/ 39521 h 44910"/>
                <a:gd name="connsiteX12" fmla="*/ 19851 w 107784"/>
                <a:gd name="connsiteY12" fmla="*/ 3952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784" h="44910">
                  <a:moveTo>
                    <a:pt x="19851" y="39521"/>
                  </a:moveTo>
                  <a:lnTo>
                    <a:pt x="91707" y="39521"/>
                  </a:lnTo>
                  <a:cubicBezTo>
                    <a:pt x="99046" y="39422"/>
                    <a:pt x="104920" y="33395"/>
                    <a:pt x="104821" y="26048"/>
                  </a:cubicBezTo>
                  <a:cubicBezTo>
                    <a:pt x="104821" y="26048"/>
                    <a:pt x="104821" y="26048"/>
                    <a:pt x="104821" y="26048"/>
                  </a:cubicBezTo>
                  <a:lnTo>
                    <a:pt x="104821" y="20210"/>
                  </a:lnTo>
                  <a:cubicBezTo>
                    <a:pt x="104920" y="12871"/>
                    <a:pt x="99054" y="6835"/>
                    <a:pt x="91707" y="6737"/>
                  </a:cubicBezTo>
                  <a:cubicBezTo>
                    <a:pt x="91707" y="6737"/>
                    <a:pt x="91707" y="6737"/>
                    <a:pt x="91707" y="6737"/>
                  </a:cubicBezTo>
                  <a:lnTo>
                    <a:pt x="90899" y="6737"/>
                  </a:lnTo>
                  <a:lnTo>
                    <a:pt x="19043" y="11766"/>
                  </a:lnTo>
                  <a:cubicBezTo>
                    <a:pt x="12055" y="12287"/>
                    <a:pt x="6675" y="18144"/>
                    <a:pt x="6738" y="25150"/>
                  </a:cubicBezTo>
                  <a:lnTo>
                    <a:pt x="6738" y="26048"/>
                  </a:lnTo>
                  <a:cubicBezTo>
                    <a:pt x="6639" y="33386"/>
                    <a:pt x="12504" y="39422"/>
                    <a:pt x="19851" y="39521"/>
                  </a:cubicBezTo>
                  <a:cubicBezTo>
                    <a:pt x="19851" y="39521"/>
                    <a:pt x="19851" y="39521"/>
                    <a:pt x="19851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BE8CD5E5-3E11-4037-BD8E-904F5F754E23}"/>
                </a:ext>
              </a:extLst>
            </p:cNvPr>
            <p:cNvSpPr/>
            <p:nvPr/>
          </p:nvSpPr>
          <p:spPr>
            <a:xfrm>
              <a:off x="5664592" y="4331587"/>
              <a:ext cx="197604" cy="287424"/>
            </a:xfrm>
            <a:custGeom>
              <a:avLst/>
              <a:gdLst>
                <a:gd name="connsiteX0" fmla="*/ 180539 w 197604"/>
                <a:gd name="connsiteY0" fmla="*/ 170195 h 287424"/>
                <a:gd name="connsiteX1" fmla="*/ 119281 w 197604"/>
                <a:gd name="connsiteY1" fmla="*/ 107320 h 287424"/>
                <a:gd name="connsiteX2" fmla="*/ 131048 w 197604"/>
                <a:gd name="connsiteY2" fmla="*/ 87021 h 287424"/>
                <a:gd name="connsiteX3" fmla="*/ 126494 w 197604"/>
                <a:gd name="connsiteY3" fmla="*/ 69174 h 287424"/>
                <a:gd name="connsiteX4" fmla="*/ 126287 w 197604"/>
                <a:gd name="connsiteY4" fmla="*/ 69057 h 287424"/>
                <a:gd name="connsiteX5" fmla="*/ 149192 w 197604"/>
                <a:gd name="connsiteY5" fmla="*/ 29267 h 287424"/>
                <a:gd name="connsiteX6" fmla="*/ 154132 w 197604"/>
                <a:gd name="connsiteY6" fmla="*/ 20285 h 287424"/>
                <a:gd name="connsiteX7" fmla="*/ 153044 w 197604"/>
                <a:gd name="connsiteY7" fmla="*/ 15839 h 287424"/>
                <a:gd name="connsiteX8" fmla="*/ 152964 w 197604"/>
                <a:gd name="connsiteY8" fmla="*/ 15794 h 287424"/>
                <a:gd name="connsiteX9" fmla="*/ 138772 w 197604"/>
                <a:gd name="connsiteY9" fmla="*/ 7620 h 287424"/>
                <a:gd name="connsiteX10" fmla="*/ 129808 w 197604"/>
                <a:gd name="connsiteY10" fmla="*/ 10009 h 287424"/>
                <a:gd name="connsiteX11" fmla="*/ 129790 w 197604"/>
                <a:gd name="connsiteY11" fmla="*/ 10045 h 287424"/>
                <a:gd name="connsiteX12" fmla="*/ 128892 w 197604"/>
                <a:gd name="connsiteY12" fmla="*/ 13279 h 287424"/>
                <a:gd name="connsiteX13" fmla="*/ 132215 w 197604"/>
                <a:gd name="connsiteY13" fmla="*/ 19027 h 287424"/>
                <a:gd name="connsiteX14" fmla="*/ 108413 w 197604"/>
                <a:gd name="connsiteY14" fmla="*/ 60614 h 287424"/>
                <a:gd name="connsiteX15" fmla="*/ 97006 w 197604"/>
                <a:gd name="connsiteY15" fmla="*/ 67171 h 287424"/>
                <a:gd name="connsiteX16" fmla="*/ 81198 w 197604"/>
                <a:gd name="connsiteY16" fmla="*/ 94566 h 287424"/>
                <a:gd name="connsiteX17" fmla="*/ 56227 w 197604"/>
                <a:gd name="connsiteY17" fmla="*/ 92320 h 287424"/>
                <a:gd name="connsiteX18" fmla="*/ 6737 w 197604"/>
                <a:gd name="connsiteY18" fmla="*/ 101302 h 287424"/>
                <a:gd name="connsiteX19" fmla="*/ 6737 w 197604"/>
                <a:gd name="connsiteY19" fmla="*/ 101302 h 287424"/>
                <a:gd name="connsiteX20" fmla="*/ 9791 w 197604"/>
                <a:gd name="connsiteY20" fmla="*/ 106692 h 287424"/>
                <a:gd name="connsiteX21" fmla="*/ 26587 w 197604"/>
                <a:gd name="connsiteY21" fmla="*/ 135703 h 287424"/>
                <a:gd name="connsiteX22" fmla="*/ 26587 w 197604"/>
                <a:gd name="connsiteY22" fmla="*/ 135703 h 287424"/>
                <a:gd name="connsiteX23" fmla="*/ 26587 w 197604"/>
                <a:gd name="connsiteY23" fmla="*/ 135703 h 287424"/>
                <a:gd name="connsiteX24" fmla="*/ 41856 w 197604"/>
                <a:gd name="connsiteY24" fmla="*/ 162021 h 287424"/>
                <a:gd name="connsiteX25" fmla="*/ 46796 w 197604"/>
                <a:gd name="connsiteY25" fmla="*/ 171003 h 287424"/>
                <a:gd name="connsiteX26" fmla="*/ 110838 w 197604"/>
                <a:gd name="connsiteY26" fmla="*/ 282021 h 287424"/>
                <a:gd name="connsiteX27" fmla="*/ 115149 w 197604"/>
                <a:gd name="connsiteY27" fmla="*/ 269715 h 287424"/>
                <a:gd name="connsiteX28" fmla="*/ 115149 w 197604"/>
                <a:gd name="connsiteY28" fmla="*/ 150883 h 287424"/>
                <a:gd name="connsiteX29" fmla="*/ 148742 w 197604"/>
                <a:gd name="connsiteY29" fmla="*/ 195793 h 287424"/>
                <a:gd name="connsiteX30" fmla="*/ 154491 w 197604"/>
                <a:gd name="connsiteY30" fmla="*/ 230284 h 287424"/>
                <a:gd name="connsiteX31" fmla="*/ 174161 w 197604"/>
                <a:gd name="connsiteY31" fmla="*/ 249955 h 287424"/>
                <a:gd name="connsiteX32" fmla="*/ 193832 w 197604"/>
                <a:gd name="connsiteY32" fmla="*/ 230284 h 287424"/>
                <a:gd name="connsiteX33" fmla="*/ 180539 w 197604"/>
                <a:gd name="connsiteY33" fmla="*/ 170195 h 287424"/>
                <a:gd name="connsiteX34" fmla="*/ 82455 w 197604"/>
                <a:gd name="connsiteY34" fmla="*/ 164805 h 287424"/>
                <a:gd name="connsiteX35" fmla="*/ 69341 w 197604"/>
                <a:gd name="connsiteY35" fmla="*/ 151692 h 287424"/>
                <a:gd name="connsiteX36" fmla="*/ 82455 w 197604"/>
                <a:gd name="connsiteY36" fmla="*/ 138578 h 287424"/>
                <a:gd name="connsiteX37" fmla="*/ 95569 w 197604"/>
                <a:gd name="connsiteY37" fmla="*/ 151692 h 287424"/>
                <a:gd name="connsiteX38" fmla="*/ 82455 w 197604"/>
                <a:gd name="connsiteY38" fmla="*/ 164805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7604" h="287424">
                  <a:moveTo>
                    <a:pt x="180539" y="170195"/>
                  </a:moveTo>
                  <a:cubicBezTo>
                    <a:pt x="167748" y="142961"/>
                    <a:pt x="146174" y="120820"/>
                    <a:pt x="119281" y="107320"/>
                  </a:cubicBezTo>
                  <a:lnTo>
                    <a:pt x="131048" y="87021"/>
                  </a:lnTo>
                  <a:cubicBezTo>
                    <a:pt x="134721" y="80833"/>
                    <a:pt x="132674" y="72847"/>
                    <a:pt x="126494" y="69174"/>
                  </a:cubicBezTo>
                  <a:cubicBezTo>
                    <a:pt x="126422" y="69138"/>
                    <a:pt x="126359" y="69093"/>
                    <a:pt x="126287" y="69057"/>
                  </a:cubicBezTo>
                  <a:lnTo>
                    <a:pt x="149192" y="29267"/>
                  </a:lnTo>
                  <a:lnTo>
                    <a:pt x="154132" y="20285"/>
                  </a:lnTo>
                  <a:cubicBezTo>
                    <a:pt x="155056" y="18758"/>
                    <a:pt x="154572" y="16773"/>
                    <a:pt x="153044" y="15839"/>
                  </a:cubicBezTo>
                  <a:cubicBezTo>
                    <a:pt x="153018" y="15830"/>
                    <a:pt x="152991" y="15812"/>
                    <a:pt x="152964" y="15794"/>
                  </a:cubicBezTo>
                  <a:lnTo>
                    <a:pt x="138772" y="7620"/>
                  </a:lnTo>
                  <a:cubicBezTo>
                    <a:pt x="135637" y="5806"/>
                    <a:pt x="131632" y="6875"/>
                    <a:pt x="129808" y="10009"/>
                  </a:cubicBezTo>
                  <a:cubicBezTo>
                    <a:pt x="129808" y="10018"/>
                    <a:pt x="129799" y="10036"/>
                    <a:pt x="129790" y="10045"/>
                  </a:cubicBezTo>
                  <a:cubicBezTo>
                    <a:pt x="129233" y="11033"/>
                    <a:pt x="128928" y="12147"/>
                    <a:pt x="128892" y="13279"/>
                  </a:cubicBezTo>
                  <a:cubicBezTo>
                    <a:pt x="128874" y="15659"/>
                    <a:pt x="130150" y="17851"/>
                    <a:pt x="132215" y="19027"/>
                  </a:cubicBezTo>
                  <a:lnTo>
                    <a:pt x="108413" y="60614"/>
                  </a:lnTo>
                  <a:cubicBezTo>
                    <a:pt x="103706" y="60596"/>
                    <a:pt x="99359" y="63102"/>
                    <a:pt x="97006" y="67171"/>
                  </a:cubicBezTo>
                  <a:lnTo>
                    <a:pt x="81198" y="94566"/>
                  </a:lnTo>
                  <a:cubicBezTo>
                    <a:pt x="72961" y="93030"/>
                    <a:pt x="64599" y="92285"/>
                    <a:pt x="56227" y="92320"/>
                  </a:cubicBezTo>
                  <a:cubicBezTo>
                    <a:pt x="39324" y="92266"/>
                    <a:pt x="22545" y="95312"/>
                    <a:pt x="6737" y="101302"/>
                  </a:cubicBezTo>
                  <a:lnTo>
                    <a:pt x="6737" y="101302"/>
                  </a:lnTo>
                  <a:lnTo>
                    <a:pt x="9791" y="106692"/>
                  </a:lnTo>
                  <a:lnTo>
                    <a:pt x="26587" y="135703"/>
                  </a:lnTo>
                  <a:lnTo>
                    <a:pt x="26587" y="135703"/>
                  </a:lnTo>
                  <a:lnTo>
                    <a:pt x="26587" y="135703"/>
                  </a:lnTo>
                  <a:lnTo>
                    <a:pt x="41856" y="162021"/>
                  </a:lnTo>
                  <a:lnTo>
                    <a:pt x="46796" y="171003"/>
                  </a:lnTo>
                  <a:lnTo>
                    <a:pt x="110838" y="282021"/>
                  </a:lnTo>
                  <a:cubicBezTo>
                    <a:pt x="113631" y="278526"/>
                    <a:pt x="115149" y="274188"/>
                    <a:pt x="115149" y="269715"/>
                  </a:cubicBezTo>
                  <a:lnTo>
                    <a:pt x="115149" y="150883"/>
                  </a:lnTo>
                  <a:cubicBezTo>
                    <a:pt x="130661" y="162084"/>
                    <a:pt x="142383" y="177748"/>
                    <a:pt x="148742" y="195793"/>
                  </a:cubicBezTo>
                  <a:cubicBezTo>
                    <a:pt x="152614" y="206877"/>
                    <a:pt x="154554" y="218545"/>
                    <a:pt x="154491" y="230284"/>
                  </a:cubicBezTo>
                  <a:cubicBezTo>
                    <a:pt x="154491" y="241143"/>
                    <a:pt x="163293" y="249955"/>
                    <a:pt x="174161" y="249955"/>
                  </a:cubicBezTo>
                  <a:cubicBezTo>
                    <a:pt x="185030" y="249955"/>
                    <a:pt x="193832" y="241143"/>
                    <a:pt x="193832" y="230284"/>
                  </a:cubicBezTo>
                  <a:cubicBezTo>
                    <a:pt x="193940" y="209509"/>
                    <a:pt x="189404" y="188985"/>
                    <a:pt x="180539" y="170195"/>
                  </a:cubicBezTo>
                  <a:close/>
                  <a:moveTo>
                    <a:pt x="82455" y="164805"/>
                  </a:moveTo>
                  <a:cubicBezTo>
                    <a:pt x="75216" y="164805"/>
                    <a:pt x="69341" y="158931"/>
                    <a:pt x="69341" y="151692"/>
                  </a:cubicBezTo>
                  <a:cubicBezTo>
                    <a:pt x="69341" y="144452"/>
                    <a:pt x="75216" y="138578"/>
                    <a:pt x="82455" y="138578"/>
                  </a:cubicBezTo>
                  <a:cubicBezTo>
                    <a:pt x="89695" y="138578"/>
                    <a:pt x="95569" y="144452"/>
                    <a:pt x="95569" y="151692"/>
                  </a:cubicBezTo>
                  <a:cubicBezTo>
                    <a:pt x="95524" y="158913"/>
                    <a:pt x="89676" y="164760"/>
                    <a:pt x="82455" y="16480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A2342D23-296B-408A-BBE9-ADC95C4C3B46}"/>
                </a:ext>
              </a:extLst>
            </p:cNvPr>
            <p:cNvSpPr/>
            <p:nvPr/>
          </p:nvSpPr>
          <p:spPr>
            <a:xfrm>
              <a:off x="5576478" y="4434775"/>
              <a:ext cx="179640" cy="188622"/>
            </a:xfrm>
            <a:custGeom>
              <a:avLst/>
              <a:gdLst>
                <a:gd name="connsiteX0" fmla="*/ 96468 w 179640"/>
                <a:gd name="connsiteY0" fmla="*/ 40419 h 188622"/>
                <a:gd name="connsiteX1" fmla="*/ 85419 w 179640"/>
                <a:gd name="connsiteY1" fmla="*/ 21287 h 188622"/>
                <a:gd name="connsiteX2" fmla="*/ 77066 w 179640"/>
                <a:gd name="connsiteY2" fmla="*/ 6737 h 188622"/>
                <a:gd name="connsiteX3" fmla="*/ 77066 w 179640"/>
                <a:gd name="connsiteY3" fmla="*/ 6737 h 188622"/>
                <a:gd name="connsiteX4" fmla="*/ 20121 w 179640"/>
                <a:gd name="connsiteY4" fmla="*/ 67096 h 188622"/>
                <a:gd name="connsiteX5" fmla="*/ 6737 w 179640"/>
                <a:gd name="connsiteY5" fmla="*/ 127275 h 188622"/>
                <a:gd name="connsiteX6" fmla="*/ 26408 w 179640"/>
                <a:gd name="connsiteY6" fmla="*/ 146946 h 188622"/>
                <a:gd name="connsiteX7" fmla="*/ 46078 w 179640"/>
                <a:gd name="connsiteY7" fmla="*/ 127275 h 188622"/>
                <a:gd name="connsiteX8" fmla="*/ 51827 w 179640"/>
                <a:gd name="connsiteY8" fmla="*/ 92784 h 188622"/>
                <a:gd name="connsiteX9" fmla="*/ 85419 w 179640"/>
                <a:gd name="connsiteY9" fmla="*/ 47874 h 188622"/>
                <a:gd name="connsiteX10" fmla="*/ 85419 w 179640"/>
                <a:gd name="connsiteY10" fmla="*/ 166706 h 188622"/>
                <a:gd name="connsiteX11" fmla="*/ 105090 w 179640"/>
                <a:gd name="connsiteY11" fmla="*/ 186377 h 188622"/>
                <a:gd name="connsiteX12" fmla="*/ 180988 w 179640"/>
                <a:gd name="connsiteY12" fmla="*/ 186377 h 188622"/>
                <a:gd name="connsiteX13" fmla="*/ 96917 w 179640"/>
                <a:gd name="connsiteY13" fmla="*/ 40868 h 1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640" h="188622">
                  <a:moveTo>
                    <a:pt x="96468" y="40419"/>
                  </a:moveTo>
                  <a:lnTo>
                    <a:pt x="85419" y="21287"/>
                  </a:lnTo>
                  <a:lnTo>
                    <a:pt x="77066" y="6737"/>
                  </a:lnTo>
                  <a:lnTo>
                    <a:pt x="77066" y="6737"/>
                  </a:lnTo>
                  <a:cubicBezTo>
                    <a:pt x="52204" y="20362"/>
                    <a:pt x="32282" y="41488"/>
                    <a:pt x="20121" y="67096"/>
                  </a:cubicBezTo>
                  <a:cubicBezTo>
                    <a:pt x="11255" y="85913"/>
                    <a:pt x="6683" y="106473"/>
                    <a:pt x="6737" y="127275"/>
                  </a:cubicBezTo>
                  <a:cubicBezTo>
                    <a:pt x="6737" y="138143"/>
                    <a:pt x="15540" y="146946"/>
                    <a:pt x="26408" y="146946"/>
                  </a:cubicBezTo>
                  <a:cubicBezTo>
                    <a:pt x="37276" y="146946"/>
                    <a:pt x="46078" y="138143"/>
                    <a:pt x="46078" y="127275"/>
                  </a:cubicBezTo>
                  <a:cubicBezTo>
                    <a:pt x="46061" y="115536"/>
                    <a:pt x="48000" y="103877"/>
                    <a:pt x="51827" y="92784"/>
                  </a:cubicBezTo>
                  <a:cubicBezTo>
                    <a:pt x="58186" y="74739"/>
                    <a:pt x="69908" y="59075"/>
                    <a:pt x="85419" y="47874"/>
                  </a:cubicBezTo>
                  <a:lnTo>
                    <a:pt x="85419" y="166706"/>
                  </a:lnTo>
                  <a:cubicBezTo>
                    <a:pt x="85419" y="177574"/>
                    <a:pt x="94222" y="186377"/>
                    <a:pt x="105090" y="186377"/>
                  </a:cubicBezTo>
                  <a:lnTo>
                    <a:pt x="180988" y="186377"/>
                  </a:lnTo>
                  <a:lnTo>
                    <a:pt x="96917" y="4086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89B0DF8-71CB-44D7-8866-29A74786F7AB}"/>
              </a:ext>
            </a:extLst>
          </p:cNvPr>
          <p:cNvGrpSpPr/>
          <p:nvPr/>
        </p:nvGrpSpPr>
        <p:grpSpPr>
          <a:xfrm>
            <a:off x="6338333" y="4299485"/>
            <a:ext cx="312686" cy="322924"/>
            <a:chOff x="6338333" y="4299485"/>
            <a:chExt cx="312686" cy="322924"/>
          </a:xfrm>
        </p:grpSpPr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D3B7C55B-0EBA-4870-85E5-19FCE61D3027}"/>
                </a:ext>
              </a:extLst>
            </p:cNvPr>
            <p:cNvSpPr/>
            <p:nvPr/>
          </p:nvSpPr>
          <p:spPr>
            <a:xfrm>
              <a:off x="6581148" y="4299485"/>
              <a:ext cx="62874" cy="62874"/>
            </a:xfrm>
            <a:custGeom>
              <a:avLst/>
              <a:gdLst>
                <a:gd name="connsiteX0" fmla="*/ 19908 w 62874"/>
                <a:gd name="connsiteY0" fmla="*/ 55710 h 62874"/>
                <a:gd name="connsiteX1" fmla="*/ 55711 w 62874"/>
                <a:gd name="connsiteY1" fmla="*/ 46028 h 62874"/>
                <a:gd name="connsiteX2" fmla="*/ 46028 w 62874"/>
                <a:gd name="connsiteY2" fmla="*/ 10226 h 62874"/>
                <a:gd name="connsiteX3" fmla="*/ 10297 w 62874"/>
                <a:gd name="connsiteY3" fmla="*/ 19782 h 62874"/>
                <a:gd name="connsiteX4" fmla="*/ 19783 w 62874"/>
                <a:gd name="connsiteY4" fmla="*/ 55639 h 62874"/>
                <a:gd name="connsiteX5" fmla="*/ 19908 w 62874"/>
                <a:gd name="connsiteY5" fmla="*/ 55710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74" h="62874">
                  <a:moveTo>
                    <a:pt x="19908" y="55710"/>
                  </a:moveTo>
                  <a:cubicBezTo>
                    <a:pt x="32465" y="62923"/>
                    <a:pt x="48498" y="58593"/>
                    <a:pt x="55711" y="46028"/>
                  </a:cubicBezTo>
                  <a:cubicBezTo>
                    <a:pt x="62923" y="33471"/>
                    <a:pt x="58594" y="17438"/>
                    <a:pt x="46028" y="10226"/>
                  </a:cubicBezTo>
                  <a:cubicBezTo>
                    <a:pt x="33516" y="3040"/>
                    <a:pt x="17555" y="7306"/>
                    <a:pt x="10297" y="19782"/>
                  </a:cubicBezTo>
                  <a:cubicBezTo>
                    <a:pt x="3013" y="32303"/>
                    <a:pt x="7262" y="48354"/>
                    <a:pt x="19783" y="55639"/>
                  </a:cubicBezTo>
                  <a:cubicBezTo>
                    <a:pt x="19828" y="55665"/>
                    <a:pt x="19863" y="55684"/>
                    <a:pt x="19908" y="5571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66CE3C69-6C01-4716-AA69-9DEE4331223B}"/>
                </a:ext>
              </a:extLst>
            </p:cNvPr>
            <p:cNvSpPr/>
            <p:nvPr/>
          </p:nvSpPr>
          <p:spPr>
            <a:xfrm>
              <a:off x="6338333" y="4397859"/>
              <a:ext cx="215568" cy="224550"/>
            </a:xfrm>
            <a:custGeom>
              <a:avLst/>
              <a:gdLst>
                <a:gd name="connsiteX0" fmla="*/ 205149 w 215568"/>
                <a:gd name="connsiteY0" fmla="*/ 132844 h 224550"/>
                <a:gd name="connsiteX1" fmla="*/ 179191 w 215568"/>
                <a:gd name="connsiteY1" fmla="*/ 142814 h 224550"/>
                <a:gd name="connsiteX2" fmla="*/ 115239 w 215568"/>
                <a:gd name="connsiteY2" fmla="*/ 183772 h 224550"/>
                <a:gd name="connsiteX3" fmla="*/ 46347 w 215568"/>
                <a:gd name="connsiteY3" fmla="*/ 114970 h 224550"/>
                <a:gd name="connsiteX4" fmla="*/ 118204 w 215568"/>
                <a:gd name="connsiteY4" fmla="*/ 46078 h 224550"/>
                <a:gd name="connsiteX5" fmla="*/ 137874 w 215568"/>
                <a:gd name="connsiteY5" fmla="*/ 26407 h 224550"/>
                <a:gd name="connsiteX6" fmla="*/ 118204 w 215568"/>
                <a:gd name="connsiteY6" fmla="*/ 6737 h 224550"/>
                <a:gd name="connsiteX7" fmla="*/ 6737 w 215568"/>
                <a:gd name="connsiteY7" fmla="*/ 114970 h 224550"/>
                <a:gd name="connsiteX8" fmla="*/ 115976 w 215568"/>
                <a:gd name="connsiteY8" fmla="*/ 223275 h 224550"/>
                <a:gd name="connsiteX9" fmla="*/ 214850 w 215568"/>
                <a:gd name="connsiteY9" fmla="*/ 158802 h 224550"/>
                <a:gd name="connsiteX10" fmla="*/ 205149 w 215568"/>
                <a:gd name="connsiteY10" fmla="*/ 132844 h 22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568" h="224550">
                  <a:moveTo>
                    <a:pt x="205149" y="132844"/>
                  </a:moveTo>
                  <a:cubicBezTo>
                    <a:pt x="195224" y="128434"/>
                    <a:pt x="183610" y="132898"/>
                    <a:pt x="179191" y="142814"/>
                  </a:cubicBezTo>
                  <a:cubicBezTo>
                    <a:pt x="167658" y="167748"/>
                    <a:pt x="142706" y="183727"/>
                    <a:pt x="115239" y="183772"/>
                  </a:cubicBezTo>
                  <a:cubicBezTo>
                    <a:pt x="77246" y="183727"/>
                    <a:pt x="46446" y="152964"/>
                    <a:pt x="46347" y="114970"/>
                  </a:cubicBezTo>
                  <a:cubicBezTo>
                    <a:pt x="47937" y="76446"/>
                    <a:pt x="79644" y="46042"/>
                    <a:pt x="118204" y="46078"/>
                  </a:cubicBezTo>
                  <a:cubicBezTo>
                    <a:pt x="129071" y="46078"/>
                    <a:pt x="137874" y="37266"/>
                    <a:pt x="137874" y="26407"/>
                  </a:cubicBezTo>
                  <a:cubicBezTo>
                    <a:pt x="137874" y="15539"/>
                    <a:pt x="129071" y="6737"/>
                    <a:pt x="118204" y="6737"/>
                  </a:cubicBezTo>
                  <a:cubicBezTo>
                    <a:pt x="57862" y="6665"/>
                    <a:pt x="8443" y="54656"/>
                    <a:pt x="6737" y="114970"/>
                  </a:cubicBezTo>
                  <a:cubicBezTo>
                    <a:pt x="6997" y="175042"/>
                    <a:pt x="55904" y="223526"/>
                    <a:pt x="115976" y="223275"/>
                  </a:cubicBezTo>
                  <a:cubicBezTo>
                    <a:pt x="158739" y="223086"/>
                    <a:pt x="197434" y="197865"/>
                    <a:pt x="214850" y="158802"/>
                  </a:cubicBezTo>
                  <a:cubicBezTo>
                    <a:pt x="219296" y="148958"/>
                    <a:pt x="214967" y="137362"/>
                    <a:pt x="205149" y="1328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EEC9B04A-6D04-4AE4-9297-46F66730D2A5}"/>
                </a:ext>
              </a:extLst>
            </p:cNvPr>
            <p:cNvSpPr/>
            <p:nvPr/>
          </p:nvSpPr>
          <p:spPr>
            <a:xfrm>
              <a:off x="6462397" y="4322434"/>
              <a:ext cx="188622" cy="269460"/>
            </a:xfrm>
            <a:custGeom>
              <a:avLst/>
              <a:gdLst>
                <a:gd name="connsiteX0" fmla="*/ 179348 w 188622"/>
                <a:gd name="connsiteY0" fmla="*/ 140994 h 269460"/>
                <a:gd name="connsiteX1" fmla="*/ 163630 w 188622"/>
                <a:gd name="connsiteY1" fmla="*/ 134707 h 269460"/>
                <a:gd name="connsiteX2" fmla="*/ 105786 w 188622"/>
                <a:gd name="connsiteY2" fmla="*/ 138299 h 269460"/>
                <a:gd name="connsiteX3" fmla="*/ 141714 w 188622"/>
                <a:gd name="connsiteY3" fmla="*/ 85485 h 269460"/>
                <a:gd name="connsiteX4" fmla="*/ 142701 w 188622"/>
                <a:gd name="connsiteY4" fmla="*/ 83599 h 269460"/>
                <a:gd name="connsiteX5" fmla="*/ 142701 w 188622"/>
                <a:gd name="connsiteY5" fmla="*/ 67342 h 269460"/>
                <a:gd name="connsiteX6" fmla="*/ 138300 w 188622"/>
                <a:gd name="connsiteY6" fmla="*/ 62401 h 269460"/>
                <a:gd name="connsiteX7" fmla="*/ 115306 w 188622"/>
                <a:gd name="connsiteY7" fmla="*/ 46413 h 269460"/>
                <a:gd name="connsiteX8" fmla="*/ 62851 w 188622"/>
                <a:gd name="connsiteY8" fmla="*/ 9946 h 269460"/>
                <a:gd name="connsiteX9" fmla="*/ 41654 w 188622"/>
                <a:gd name="connsiteY9" fmla="*/ 11563 h 269460"/>
                <a:gd name="connsiteX10" fmla="*/ 12103 w 188622"/>
                <a:gd name="connsiteY10" fmla="*/ 41114 h 269460"/>
                <a:gd name="connsiteX11" fmla="*/ 11025 w 188622"/>
                <a:gd name="connsiteY11" fmla="*/ 64332 h 269460"/>
                <a:gd name="connsiteX12" fmla="*/ 34253 w 188622"/>
                <a:gd name="connsiteY12" fmla="*/ 65410 h 269460"/>
                <a:gd name="connsiteX13" fmla="*/ 35366 w 188622"/>
                <a:gd name="connsiteY13" fmla="*/ 64288 h 269460"/>
                <a:gd name="connsiteX14" fmla="*/ 54947 w 188622"/>
                <a:gd name="connsiteY14" fmla="*/ 44707 h 269460"/>
                <a:gd name="connsiteX15" fmla="*/ 82792 w 188622"/>
                <a:gd name="connsiteY15" fmla="*/ 63928 h 269460"/>
                <a:gd name="connsiteX16" fmla="*/ 37073 w 188622"/>
                <a:gd name="connsiteY16" fmla="*/ 141623 h 269460"/>
                <a:gd name="connsiteX17" fmla="*/ 47376 w 188622"/>
                <a:gd name="connsiteY17" fmla="*/ 177254 h 269460"/>
                <a:gd name="connsiteX18" fmla="*/ 60067 w 188622"/>
                <a:gd name="connsiteY18" fmla="*/ 180515 h 269460"/>
                <a:gd name="connsiteX19" fmla="*/ 61235 w 188622"/>
                <a:gd name="connsiteY19" fmla="*/ 180515 h 269460"/>
                <a:gd name="connsiteX20" fmla="*/ 142073 w 188622"/>
                <a:gd name="connsiteY20" fmla="*/ 175485 h 269460"/>
                <a:gd name="connsiteX21" fmla="*/ 132372 w 188622"/>
                <a:gd name="connsiteY21" fmla="*/ 243299 h 269460"/>
                <a:gd name="connsiteX22" fmla="*/ 149043 w 188622"/>
                <a:gd name="connsiteY22" fmla="*/ 265565 h 269460"/>
                <a:gd name="connsiteX23" fmla="*/ 149079 w 188622"/>
                <a:gd name="connsiteY23" fmla="*/ 265574 h 269460"/>
                <a:gd name="connsiteX24" fmla="*/ 151863 w 188622"/>
                <a:gd name="connsiteY24" fmla="*/ 265574 h 269460"/>
                <a:gd name="connsiteX25" fmla="*/ 171354 w 188622"/>
                <a:gd name="connsiteY25" fmla="*/ 248688 h 269460"/>
                <a:gd name="connsiteX26" fmla="*/ 184288 w 188622"/>
                <a:gd name="connsiteY26" fmla="*/ 157072 h 269460"/>
                <a:gd name="connsiteX27" fmla="*/ 179348 w 188622"/>
                <a:gd name="connsiteY27" fmla="*/ 140994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8622" h="269460">
                  <a:moveTo>
                    <a:pt x="179348" y="140994"/>
                  </a:moveTo>
                  <a:cubicBezTo>
                    <a:pt x="175351" y="136602"/>
                    <a:pt x="169558" y="134284"/>
                    <a:pt x="163630" y="134707"/>
                  </a:cubicBezTo>
                  <a:lnTo>
                    <a:pt x="105786" y="138299"/>
                  </a:lnTo>
                  <a:lnTo>
                    <a:pt x="141714" y="85485"/>
                  </a:lnTo>
                  <a:cubicBezTo>
                    <a:pt x="142082" y="84874"/>
                    <a:pt x="142405" y="84246"/>
                    <a:pt x="142701" y="83599"/>
                  </a:cubicBezTo>
                  <a:cubicBezTo>
                    <a:pt x="145621" y="78578"/>
                    <a:pt x="145621" y="72362"/>
                    <a:pt x="142701" y="67342"/>
                  </a:cubicBezTo>
                  <a:cubicBezTo>
                    <a:pt x="141587" y="65410"/>
                    <a:pt x="140088" y="63731"/>
                    <a:pt x="138300" y="62401"/>
                  </a:cubicBezTo>
                  <a:lnTo>
                    <a:pt x="115306" y="46413"/>
                  </a:lnTo>
                  <a:lnTo>
                    <a:pt x="62851" y="9946"/>
                  </a:lnTo>
                  <a:cubicBezTo>
                    <a:pt x="56375" y="5114"/>
                    <a:pt x="47321" y="5806"/>
                    <a:pt x="41654" y="11563"/>
                  </a:cubicBezTo>
                  <a:lnTo>
                    <a:pt x="12103" y="41114"/>
                  </a:lnTo>
                  <a:cubicBezTo>
                    <a:pt x="5394" y="47231"/>
                    <a:pt x="4908" y="57623"/>
                    <a:pt x="11025" y="64332"/>
                  </a:cubicBezTo>
                  <a:cubicBezTo>
                    <a:pt x="17142" y="71042"/>
                    <a:pt x="27543" y="71527"/>
                    <a:pt x="34253" y="65410"/>
                  </a:cubicBezTo>
                  <a:cubicBezTo>
                    <a:pt x="34639" y="65051"/>
                    <a:pt x="35016" y="64683"/>
                    <a:pt x="35366" y="64288"/>
                  </a:cubicBezTo>
                  <a:lnTo>
                    <a:pt x="54947" y="44707"/>
                  </a:lnTo>
                  <a:lnTo>
                    <a:pt x="82792" y="63928"/>
                  </a:lnTo>
                  <a:lnTo>
                    <a:pt x="37073" y="141623"/>
                  </a:lnTo>
                  <a:cubicBezTo>
                    <a:pt x="30076" y="154305"/>
                    <a:pt x="34693" y="170257"/>
                    <a:pt x="47376" y="177254"/>
                  </a:cubicBezTo>
                  <a:cubicBezTo>
                    <a:pt x="51265" y="179401"/>
                    <a:pt x="55630" y="180524"/>
                    <a:pt x="60067" y="180515"/>
                  </a:cubicBezTo>
                  <a:lnTo>
                    <a:pt x="61235" y="180515"/>
                  </a:lnTo>
                  <a:lnTo>
                    <a:pt x="142073" y="175485"/>
                  </a:lnTo>
                  <a:lnTo>
                    <a:pt x="132372" y="243299"/>
                  </a:lnTo>
                  <a:cubicBezTo>
                    <a:pt x="130827" y="254050"/>
                    <a:pt x="138292" y="264021"/>
                    <a:pt x="149043" y="265565"/>
                  </a:cubicBezTo>
                  <a:cubicBezTo>
                    <a:pt x="149052" y="265574"/>
                    <a:pt x="149070" y="265574"/>
                    <a:pt x="149079" y="265574"/>
                  </a:cubicBezTo>
                  <a:cubicBezTo>
                    <a:pt x="150004" y="265664"/>
                    <a:pt x="150938" y="265664"/>
                    <a:pt x="151863" y="265574"/>
                  </a:cubicBezTo>
                  <a:cubicBezTo>
                    <a:pt x="161645" y="265547"/>
                    <a:pt x="169935" y="258362"/>
                    <a:pt x="171354" y="248688"/>
                  </a:cubicBezTo>
                  <a:lnTo>
                    <a:pt x="184288" y="157072"/>
                  </a:lnTo>
                  <a:cubicBezTo>
                    <a:pt x="185141" y="151243"/>
                    <a:pt x="183327" y="145341"/>
                    <a:pt x="179348" y="1409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0434D06C-A017-4315-B393-C2EBDAA4B0B1}"/>
              </a:ext>
            </a:extLst>
          </p:cNvPr>
          <p:cNvGrpSpPr/>
          <p:nvPr/>
        </p:nvGrpSpPr>
        <p:grpSpPr>
          <a:xfrm>
            <a:off x="3616426" y="4299044"/>
            <a:ext cx="323801" cy="320746"/>
            <a:chOff x="3616426" y="4299044"/>
            <a:chExt cx="323801" cy="320746"/>
          </a:xfrm>
        </p:grpSpPr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9BF1A6C1-A2D7-4079-8BAD-43DFB725035A}"/>
                </a:ext>
              </a:extLst>
            </p:cNvPr>
            <p:cNvSpPr/>
            <p:nvPr/>
          </p:nvSpPr>
          <p:spPr>
            <a:xfrm>
              <a:off x="3702041" y="4299044"/>
              <a:ext cx="134730" cy="215568"/>
            </a:xfrm>
            <a:custGeom>
              <a:avLst/>
              <a:gdLst>
                <a:gd name="connsiteX0" fmla="*/ 8156 w 134730"/>
                <a:gd name="connsiteY0" fmla="*/ 210372 h 215568"/>
                <a:gd name="connsiteX1" fmla="*/ 30791 w 134730"/>
                <a:gd name="connsiteY1" fmla="*/ 203905 h 215568"/>
                <a:gd name="connsiteX2" fmla="*/ 61150 w 134730"/>
                <a:gd name="connsiteY2" fmla="*/ 212078 h 215568"/>
                <a:gd name="connsiteX3" fmla="*/ 79114 w 134730"/>
                <a:gd name="connsiteY3" fmla="*/ 217018 h 215568"/>
                <a:gd name="connsiteX4" fmla="*/ 97078 w 134730"/>
                <a:gd name="connsiteY4" fmla="*/ 212078 h 215568"/>
                <a:gd name="connsiteX5" fmla="*/ 109293 w 134730"/>
                <a:gd name="connsiteY5" fmla="*/ 206509 h 215568"/>
                <a:gd name="connsiteX6" fmla="*/ 130222 w 134730"/>
                <a:gd name="connsiteY6" fmla="*/ 203905 h 215568"/>
                <a:gd name="connsiteX7" fmla="*/ 131749 w 134730"/>
                <a:gd name="connsiteY7" fmla="*/ 203905 h 215568"/>
                <a:gd name="connsiteX8" fmla="*/ 94204 w 134730"/>
                <a:gd name="connsiteY8" fmla="*/ 136539 h 215568"/>
                <a:gd name="connsiteX9" fmla="*/ 94204 w 134730"/>
                <a:gd name="connsiteY9" fmla="*/ 136539 h 215568"/>
                <a:gd name="connsiteX10" fmla="*/ 93225 w 134730"/>
                <a:gd name="connsiteY10" fmla="*/ 36830 h 215568"/>
                <a:gd name="connsiteX11" fmla="*/ 94204 w 134730"/>
                <a:gd name="connsiteY11" fmla="*/ 35851 h 215568"/>
                <a:gd name="connsiteX12" fmla="*/ 96000 w 134730"/>
                <a:gd name="connsiteY12" fmla="*/ 13576 h 215568"/>
                <a:gd name="connsiteX13" fmla="*/ 73195 w 134730"/>
                <a:gd name="connsiteY13" fmla="*/ 9785 h 215568"/>
                <a:gd name="connsiteX14" fmla="*/ 70402 w 134730"/>
                <a:gd name="connsiteY14" fmla="*/ 12318 h 215568"/>
                <a:gd name="connsiteX15" fmla="*/ 39593 w 134730"/>
                <a:gd name="connsiteY15" fmla="*/ 86151 h 215568"/>
                <a:gd name="connsiteX16" fmla="*/ 58994 w 134730"/>
                <a:gd name="connsiteY16" fmla="*/ 145162 h 215568"/>
                <a:gd name="connsiteX17" fmla="*/ 58456 w 134730"/>
                <a:gd name="connsiteY17" fmla="*/ 145791 h 215568"/>
                <a:gd name="connsiteX18" fmla="*/ 6809 w 134730"/>
                <a:gd name="connsiteY18" fmla="*/ 209114 h 215568"/>
                <a:gd name="connsiteX19" fmla="*/ 7357 w 134730"/>
                <a:gd name="connsiteY19" fmla="*/ 210399 h 215568"/>
                <a:gd name="connsiteX20" fmla="*/ 8156 w 134730"/>
                <a:gd name="connsiteY20" fmla="*/ 210372 h 2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730" h="215568">
                  <a:moveTo>
                    <a:pt x="8156" y="210372"/>
                  </a:moveTo>
                  <a:cubicBezTo>
                    <a:pt x="15117" y="206536"/>
                    <a:pt x="22851" y="204327"/>
                    <a:pt x="30791" y="203905"/>
                  </a:cubicBezTo>
                  <a:cubicBezTo>
                    <a:pt x="41479" y="203698"/>
                    <a:pt x="52006" y="206536"/>
                    <a:pt x="61150" y="212078"/>
                  </a:cubicBezTo>
                  <a:cubicBezTo>
                    <a:pt x="66476" y="215563"/>
                    <a:pt x="72755" y="217288"/>
                    <a:pt x="79114" y="217018"/>
                  </a:cubicBezTo>
                  <a:cubicBezTo>
                    <a:pt x="85464" y="217252"/>
                    <a:pt x="91743" y="215527"/>
                    <a:pt x="97078" y="212078"/>
                  </a:cubicBezTo>
                  <a:cubicBezTo>
                    <a:pt x="100958" y="209824"/>
                    <a:pt x="105045" y="207956"/>
                    <a:pt x="109293" y="206509"/>
                  </a:cubicBezTo>
                  <a:cubicBezTo>
                    <a:pt x="116120" y="204722"/>
                    <a:pt x="123162" y="203842"/>
                    <a:pt x="130222" y="203905"/>
                  </a:cubicBezTo>
                  <a:lnTo>
                    <a:pt x="131749" y="203905"/>
                  </a:lnTo>
                  <a:cubicBezTo>
                    <a:pt x="126296" y="178180"/>
                    <a:pt x="113210" y="154710"/>
                    <a:pt x="94204" y="136539"/>
                  </a:cubicBezTo>
                  <a:lnTo>
                    <a:pt x="94204" y="136539"/>
                  </a:lnTo>
                  <a:cubicBezTo>
                    <a:pt x="66395" y="109279"/>
                    <a:pt x="65965" y="64630"/>
                    <a:pt x="93225" y="36830"/>
                  </a:cubicBezTo>
                  <a:cubicBezTo>
                    <a:pt x="93548" y="36498"/>
                    <a:pt x="93872" y="36175"/>
                    <a:pt x="94204" y="35851"/>
                  </a:cubicBezTo>
                  <a:cubicBezTo>
                    <a:pt x="100258" y="29905"/>
                    <a:pt x="101021" y="20411"/>
                    <a:pt x="96000" y="13576"/>
                  </a:cubicBezTo>
                  <a:cubicBezTo>
                    <a:pt x="90746" y="6229"/>
                    <a:pt x="80542" y="4540"/>
                    <a:pt x="73195" y="9785"/>
                  </a:cubicBezTo>
                  <a:cubicBezTo>
                    <a:pt x="72171" y="10522"/>
                    <a:pt x="71228" y="11366"/>
                    <a:pt x="70402" y="12318"/>
                  </a:cubicBezTo>
                  <a:cubicBezTo>
                    <a:pt x="50686" y="31827"/>
                    <a:pt x="39584" y="58414"/>
                    <a:pt x="39593" y="86151"/>
                  </a:cubicBezTo>
                  <a:cubicBezTo>
                    <a:pt x="39773" y="107357"/>
                    <a:pt x="46554" y="127980"/>
                    <a:pt x="58994" y="145162"/>
                  </a:cubicBezTo>
                  <a:lnTo>
                    <a:pt x="58456" y="145791"/>
                  </a:lnTo>
                  <a:lnTo>
                    <a:pt x="6809" y="209114"/>
                  </a:lnTo>
                  <a:cubicBezTo>
                    <a:pt x="6602" y="209617"/>
                    <a:pt x="6854" y="210192"/>
                    <a:pt x="7357" y="210399"/>
                  </a:cubicBezTo>
                  <a:cubicBezTo>
                    <a:pt x="7617" y="210506"/>
                    <a:pt x="7905" y="210497"/>
                    <a:pt x="8156" y="2103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C9E99554-4092-4154-A579-1F6507C2172F}"/>
                </a:ext>
              </a:extLst>
            </p:cNvPr>
            <p:cNvSpPr/>
            <p:nvPr/>
          </p:nvSpPr>
          <p:spPr>
            <a:xfrm>
              <a:off x="3616426" y="4574880"/>
              <a:ext cx="323352" cy="44910"/>
            </a:xfrm>
            <a:custGeom>
              <a:avLst/>
              <a:gdLst>
                <a:gd name="connsiteX0" fmla="*/ 308712 w 323352"/>
                <a:gd name="connsiteY0" fmla="*/ 6752 h 44910"/>
                <a:gd name="connsiteX1" fmla="*/ 278442 w 323352"/>
                <a:gd name="connsiteY1" fmla="*/ 14925 h 44910"/>
                <a:gd name="connsiteX2" fmla="*/ 242514 w 323352"/>
                <a:gd name="connsiteY2" fmla="*/ 14925 h 44910"/>
                <a:gd name="connsiteX3" fmla="*/ 212245 w 323352"/>
                <a:gd name="connsiteY3" fmla="*/ 6752 h 44910"/>
                <a:gd name="connsiteX4" fmla="*/ 191137 w 323352"/>
                <a:gd name="connsiteY4" fmla="*/ 10524 h 44910"/>
                <a:gd name="connsiteX5" fmla="*/ 182155 w 323352"/>
                <a:gd name="connsiteY5" fmla="*/ 14925 h 44910"/>
                <a:gd name="connsiteX6" fmla="*/ 177305 w 323352"/>
                <a:gd name="connsiteY6" fmla="*/ 17350 h 44910"/>
                <a:gd name="connsiteX7" fmla="*/ 177305 w 323352"/>
                <a:gd name="connsiteY7" fmla="*/ 17350 h 44910"/>
                <a:gd name="connsiteX8" fmla="*/ 164371 w 323352"/>
                <a:gd name="connsiteY8" fmla="*/ 19865 h 44910"/>
                <a:gd name="connsiteX9" fmla="*/ 146407 w 323352"/>
                <a:gd name="connsiteY9" fmla="*/ 14925 h 44910"/>
                <a:gd name="connsiteX10" fmla="*/ 85688 w 323352"/>
                <a:gd name="connsiteY10" fmla="*/ 14925 h 44910"/>
                <a:gd name="connsiteX11" fmla="*/ 50209 w 323352"/>
                <a:gd name="connsiteY11" fmla="*/ 14925 h 44910"/>
                <a:gd name="connsiteX12" fmla="*/ 19850 w 323352"/>
                <a:gd name="connsiteY12" fmla="*/ 6752 h 44910"/>
                <a:gd name="connsiteX13" fmla="*/ 6737 w 323352"/>
                <a:gd name="connsiteY13" fmla="*/ 19865 h 44910"/>
                <a:gd name="connsiteX14" fmla="*/ 19850 w 323352"/>
                <a:gd name="connsiteY14" fmla="*/ 32979 h 44910"/>
                <a:gd name="connsiteX15" fmla="*/ 37814 w 323352"/>
                <a:gd name="connsiteY15" fmla="*/ 38009 h 44910"/>
                <a:gd name="connsiteX16" fmla="*/ 98443 w 323352"/>
                <a:gd name="connsiteY16" fmla="*/ 38009 h 44910"/>
                <a:gd name="connsiteX17" fmla="*/ 133922 w 323352"/>
                <a:gd name="connsiteY17" fmla="*/ 38009 h 44910"/>
                <a:gd name="connsiteX18" fmla="*/ 194640 w 323352"/>
                <a:gd name="connsiteY18" fmla="*/ 38009 h 44910"/>
                <a:gd name="connsiteX19" fmla="*/ 212604 w 323352"/>
                <a:gd name="connsiteY19" fmla="*/ 32979 h 44910"/>
                <a:gd name="connsiteX20" fmla="*/ 230568 w 323352"/>
                <a:gd name="connsiteY20" fmla="*/ 38009 h 44910"/>
                <a:gd name="connsiteX21" fmla="*/ 291286 w 323352"/>
                <a:gd name="connsiteY21" fmla="*/ 38009 h 44910"/>
                <a:gd name="connsiteX22" fmla="*/ 309250 w 323352"/>
                <a:gd name="connsiteY22" fmla="*/ 32979 h 44910"/>
                <a:gd name="connsiteX23" fmla="*/ 322364 w 323352"/>
                <a:gd name="connsiteY23" fmla="*/ 19865 h 44910"/>
                <a:gd name="connsiteX24" fmla="*/ 309250 w 323352"/>
                <a:gd name="connsiteY24" fmla="*/ 675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352" h="44910">
                  <a:moveTo>
                    <a:pt x="308712" y="6752"/>
                  </a:moveTo>
                  <a:cubicBezTo>
                    <a:pt x="298050" y="6527"/>
                    <a:pt x="287541" y="9365"/>
                    <a:pt x="278442" y="14925"/>
                  </a:cubicBezTo>
                  <a:cubicBezTo>
                    <a:pt x="267412" y="21653"/>
                    <a:pt x="253544" y="21653"/>
                    <a:pt x="242514" y="14925"/>
                  </a:cubicBezTo>
                  <a:cubicBezTo>
                    <a:pt x="233415" y="9365"/>
                    <a:pt x="222906" y="6527"/>
                    <a:pt x="212245" y="6752"/>
                  </a:cubicBezTo>
                  <a:cubicBezTo>
                    <a:pt x="205023" y="6581"/>
                    <a:pt x="197847" y="7865"/>
                    <a:pt x="191137" y="10524"/>
                  </a:cubicBezTo>
                  <a:cubicBezTo>
                    <a:pt x="188011" y="11701"/>
                    <a:pt x="185002" y="13174"/>
                    <a:pt x="182155" y="14925"/>
                  </a:cubicBezTo>
                  <a:lnTo>
                    <a:pt x="177305" y="17350"/>
                  </a:lnTo>
                  <a:lnTo>
                    <a:pt x="177305" y="17350"/>
                  </a:lnTo>
                  <a:cubicBezTo>
                    <a:pt x="173254" y="19209"/>
                    <a:pt x="168817" y="20072"/>
                    <a:pt x="164371" y="19865"/>
                  </a:cubicBezTo>
                  <a:cubicBezTo>
                    <a:pt x="158011" y="20135"/>
                    <a:pt x="151733" y="18410"/>
                    <a:pt x="146407" y="14925"/>
                  </a:cubicBezTo>
                  <a:cubicBezTo>
                    <a:pt x="127634" y="4021"/>
                    <a:pt x="104461" y="4021"/>
                    <a:pt x="85688" y="14925"/>
                  </a:cubicBezTo>
                  <a:cubicBezTo>
                    <a:pt x="74775" y="21518"/>
                    <a:pt x="61113" y="21518"/>
                    <a:pt x="50209" y="14925"/>
                  </a:cubicBezTo>
                  <a:cubicBezTo>
                    <a:pt x="41075" y="9356"/>
                    <a:pt x="30539" y="6518"/>
                    <a:pt x="19850" y="6752"/>
                  </a:cubicBezTo>
                  <a:cubicBezTo>
                    <a:pt x="12611" y="6752"/>
                    <a:pt x="6737" y="12626"/>
                    <a:pt x="6737" y="19865"/>
                  </a:cubicBezTo>
                  <a:cubicBezTo>
                    <a:pt x="6737" y="27105"/>
                    <a:pt x="12611" y="32979"/>
                    <a:pt x="19850" y="32979"/>
                  </a:cubicBezTo>
                  <a:cubicBezTo>
                    <a:pt x="26219" y="32719"/>
                    <a:pt x="32506" y="34479"/>
                    <a:pt x="37814" y="38009"/>
                  </a:cubicBezTo>
                  <a:cubicBezTo>
                    <a:pt x="56587" y="48788"/>
                    <a:pt x="79670" y="48788"/>
                    <a:pt x="98443" y="38009"/>
                  </a:cubicBezTo>
                  <a:cubicBezTo>
                    <a:pt x="109320" y="31299"/>
                    <a:pt x="123045" y="31299"/>
                    <a:pt x="133922" y="38009"/>
                  </a:cubicBezTo>
                  <a:cubicBezTo>
                    <a:pt x="152730" y="48778"/>
                    <a:pt x="175832" y="48778"/>
                    <a:pt x="194640" y="38009"/>
                  </a:cubicBezTo>
                  <a:cubicBezTo>
                    <a:pt x="199940" y="34461"/>
                    <a:pt x="206236" y="32701"/>
                    <a:pt x="212604" y="32979"/>
                  </a:cubicBezTo>
                  <a:cubicBezTo>
                    <a:pt x="218972" y="32719"/>
                    <a:pt x="225260" y="34479"/>
                    <a:pt x="230568" y="38009"/>
                  </a:cubicBezTo>
                  <a:cubicBezTo>
                    <a:pt x="249377" y="48778"/>
                    <a:pt x="272478" y="48778"/>
                    <a:pt x="291286" y="38009"/>
                  </a:cubicBezTo>
                  <a:cubicBezTo>
                    <a:pt x="296586" y="34470"/>
                    <a:pt x="302882" y="32701"/>
                    <a:pt x="309250" y="32979"/>
                  </a:cubicBezTo>
                  <a:cubicBezTo>
                    <a:pt x="316490" y="32979"/>
                    <a:pt x="322364" y="27105"/>
                    <a:pt x="322364" y="19865"/>
                  </a:cubicBezTo>
                  <a:cubicBezTo>
                    <a:pt x="322364" y="12626"/>
                    <a:pt x="316490" y="6752"/>
                    <a:pt x="309250" y="675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14FC4483-EE69-460C-BC31-F4D003C485AA}"/>
                </a:ext>
              </a:extLst>
            </p:cNvPr>
            <p:cNvSpPr/>
            <p:nvPr/>
          </p:nvSpPr>
          <p:spPr>
            <a:xfrm>
              <a:off x="3616875" y="4522424"/>
              <a:ext cx="323352" cy="44910"/>
            </a:xfrm>
            <a:custGeom>
              <a:avLst/>
              <a:gdLst>
                <a:gd name="connsiteX0" fmla="*/ 19761 w 323352"/>
                <a:gd name="connsiteY0" fmla="*/ 32979 h 44910"/>
                <a:gd name="connsiteX1" fmla="*/ 37725 w 323352"/>
                <a:gd name="connsiteY1" fmla="*/ 37919 h 44910"/>
                <a:gd name="connsiteX2" fmla="*/ 98353 w 323352"/>
                <a:gd name="connsiteY2" fmla="*/ 37919 h 44910"/>
                <a:gd name="connsiteX3" fmla="*/ 134281 w 323352"/>
                <a:gd name="connsiteY3" fmla="*/ 37919 h 44910"/>
                <a:gd name="connsiteX4" fmla="*/ 164550 w 323352"/>
                <a:gd name="connsiteY4" fmla="*/ 46093 h 44910"/>
                <a:gd name="connsiteX5" fmla="*/ 194910 w 323352"/>
                <a:gd name="connsiteY5" fmla="*/ 37919 h 44910"/>
                <a:gd name="connsiteX6" fmla="*/ 230388 w 323352"/>
                <a:gd name="connsiteY6" fmla="*/ 37919 h 44910"/>
                <a:gd name="connsiteX7" fmla="*/ 291107 w 323352"/>
                <a:gd name="connsiteY7" fmla="*/ 37919 h 44910"/>
                <a:gd name="connsiteX8" fmla="*/ 309071 w 323352"/>
                <a:gd name="connsiteY8" fmla="*/ 32979 h 44910"/>
                <a:gd name="connsiteX9" fmla="*/ 322185 w 323352"/>
                <a:gd name="connsiteY9" fmla="*/ 19866 h 44910"/>
                <a:gd name="connsiteX10" fmla="*/ 309071 w 323352"/>
                <a:gd name="connsiteY10" fmla="*/ 6752 h 44910"/>
                <a:gd name="connsiteX11" fmla="*/ 278802 w 323352"/>
                <a:gd name="connsiteY11" fmla="*/ 14926 h 44910"/>
                <a:gd name="connsiteX12" fmla="*/ 242874 w 323352"/>
                <a:gd name="connsiteY12" fmla="*/ 14926 h 44910"/>
                <a:gd name="connsiteX13" fmla="*/ 182245 w 323352"/>
                <a:gd name="connsiteY13" fmla="*/ 14926 h 44910"/>
                <a:gd name="connsiteX14" fmla="*/ 146317 w 323352"/>
                <a:gd name="connsiteY14" fmla="*/ 14926 h 44910"/>
                <a:gd name="connsiteX15" fmla="*/ 85688 w 323352"/>
                <a:gd name="connsiteY15" fmla="*/ 14926 h 44910"/>
                <a:gd name="connsiteX16" fmla="*/ 50209 w 323352"/>
                <a:gd name="connsiteY16" fmla="*/ 14926 h 44910"/>
                <a:gd name="connsiteX17" fmla="*/ 19850 w 323352"/>
                <a:gd name="connsiteY17" fmla="*/ 6752 h 44910"/>
                <a:gd name="connsiteX18" fmla="*/ 6737 w 323352"/>
                <a:gd name="connsiteY18" fmla="*/ 19866 h 44910"/>
                <a:gd name="connsiteX19" fmla="*/ 19850 w 323352"/>
                <a:gd name="connsiteY19" fmla="*/ 32979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352" h="44910">
                  <a:moveTo>
                    <a:pt x="19761" y="32979"/>
                  </a:moveTo>
                  <a:cubicBezTo>
                    <a:pt x="26111" y="32746"/>
                    <a:pt x="32389" y="34470"/>
                    <a:pt x="37725" y="37919"/>
                  </a:cubicBezTo>
                  <a:cubicBezTo>
                    <a:pt x="56461" y="48824"/>
                    <a:pt x="79617" y="48824"/>
                    <a:pt x="98353" y="37919"/>
                  </a:cubicBezTo>
                  <a:cubicBezTo>
                    <a:pt x="109383" y="31192"/>
                    <a:pt x="123251" y="31192"/>
                    <a:pt x="134281" y="37919"/>
                  </a:cubicBezTo>
                  <a:cubicBezTo>
                    <a:pt x="143380" y="43488"/>
                    <a:pt x="153889" y="46327"/>
                    <a:pt x="164550" y="46093"/>
                  </a:cubicBezTo>
                  <a:cubicBezTo>
                    <a:pt x="175239" y="46309"/>
                    <a:pt x="185775" y="43479"/>
                    <a:pt x="194910" y="37919"/>
                  </a:cubicBezTo>
                  <a:cubicBezTo>
                    <a:pt x="205823" y="31327"/>
                    <a:pt x="219484" y="31327"/>
                    <a:pt x="230388" y="37919"/>
                  </a:cubicBezTo>
                  <a:cubicBezTo>
                    <a:pt x="249161" y="48824"/>
                    <a:pt x="272335" y="48824"/>
                    <a:pt x="291107" y="37919"/>
                  </a:cubicBezTo>
                  <a:cubicBezTo>
                    <a:pt x="296442" y="34461"/>
                    <a:pt x="302721" y="32737"/>
                    <a:pt x="309071" y="32979"/>
                  </a:cubicBezTo>
                  <a:cubicBezTo>
                    <a:pt x="316310" y="32979"/>
                    <a:pt x="322185" y="27105"/>
                    <a:pt x="322185" y="19866"/>
                  </a:cubicBezTo>
                  <a:cubicBezTo>
                    <a:pt x="322185" y="12626"/>
                    <a:pt x="316310" y="6752"/>
                    <a:pt x="309071" y="6752"/>
                  </a:cubicBezTo>
                  <a:cubicBezTo>
                    <a:pt x="298409" y="6518"/>
                    <a:pt x="287900" y="9357"/>
                    <a:pt x="278802" y="14926"/>
                  </a:cubicBezTo>
                  <a:cubicBezTo>
                    <a:pt x="267772" y="21653"/>
                    <a:pt x="253903" y="21653"/>
                    <a:pt x="242874" y="14926"/>
                  </a:cubicBezTo>
                  <a:cubicBezTo>
                    <a:pt x="224137" y="4021"/>
                    <a:pt x="200981" y="4021"/>
                    <a:pt x="182245" y="14926"/>
                  </a:cubicBezTo>
                  <a:cubicBezTo>
                    <a:pt x="171215" y="21653"/>
                    <a:pt x="157347" y="21653"/>
                    <a:pt x="146317" y="14926"/>
                  </a:cubicBezTo>
                  <a:cubicBezTo>
                    <a:pt x="127581" y="4021"/>
                    <a:pt x="104425" y="4021"/>
                    <a:pt x="85688" y="14926"/>
                  </a:cubicBezTo>
                  <a:cubicBezTo>
                    <a:pt x="74784" y="21518"/>
                    <a:pt x="61122" y="21518"/>
                    <a:pt x="50209" y="14926"/>
                  </a:cubicBezTo>
                  <a:cubicBezTo>
                    <a:pt x="41084" y="9339"/>
                    <a:pt x="30548" y="6500"/>
                    <a:pt x="19850" y="6752"/>
                  </a:cubicBezTo>
                  <a:cubicBezTo>
                    <a:pt x="12611" y="6752"/>
                    <a:pt x="6737" y="12626"/>
                    <a:pt x="6737" y="19866"/>
                  </a:cubicBezTo>
                  <a:cubicBezTo>
                    <a:pt x="6737" y="27105"/>
                    <a:pt x="12611" y="32979"/>
                    <a:pt x="19850" y="3297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A90B8A2D-389A-4429-98AA-BFA8AC979C1F}"/>
                </a:ext>
              </a:extLst>
            </p:cNvPr>
            <p:cNvSpPr/>
            <p:nvPr/>
          </p:nvSpPr>
          <p:spPr>
            <a:xfrm>
              <a:off x="3813491" y="4391302"/>
              <a:ext cx="71856" cy="71856"/>
            </a:xfrm>
            <a:custGeom>
              <a:avLst/>
              <a:gdLst>
                <a:gd name="connsiteX0" fmla="*/ 72305 w 71856"/>
                <a:gd name="connsiteY0" fmla="*/ 39521 h 71856"/>
                <a:gd name="connsiteX1" fmla="*/ 39521 w 71856"/>
                <a:gd name="connsiteY1" fmla="*/ 72305 h 71856"/>
                <a:gd name="connsiteX2" fmla="*/ 6737 w 71856"/>
                <a:gd name="connsiteY2" fmla="*/ 39521 h 71856"/>
                <a:gd name="connsiteX3" fmla="*/ 39521 w 71856"/>
                <a:gd name="connsiteY3" fmla="*/ 6736 h 71856"/>
                <a:gd name="connsiteX4" fmla="*/ 72305 w 71856"/>
                <a:gd name="connsiteY4" fmla="*/ 3952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72305" y="39521"/>
                  </a:moveTo>
                  <a:cubicBezTo>
                    <a:pt x="72305" y="57627"/>
                    <a:pt x="57627" y="72305"/>
                    <a:pt x="39521" y="72305"/>
                  </a:cubicBezTo>
                  <a:cubicBezTo>
                    <a:pt x="21415" y="72305"/>
                    <a:pt x="6737" y="57627"/>
                    <a:pt x="6737" y="39521"/>
                  </a:cubicBezTo>
                  <a:cubicBezTo>
                    <a:pt x="6737" y="21414"/>
                    <a:pt x="21415" y="6736"/>
                    <a:pt x="39521" y="6736"/>
                  </a:cubicBezTo>
                  <a:cubicBezTo>
                    <a:pt x="57627" y="6736"/>
                    <a:pt x="72305" y="21414"/>
                    <a:pt x="72305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C662235A-A547-4F88-B93E-DBDAED3AFD4A}"/>
              </a:ext>
            </a:extLst>
          </p:cNvPr>
          <p:cNvGrpSpPr/>
          <p:nvPr/>
        </p:nvGrpSpPr>
        <p:grpSpPr>
          <a:xfrm>
            <a:off x="1281104" y="4748248"/>
            <a:ext cx="324160" cy="324605"/>
            <a:chOff x="1281104" y="4748248"/>
            <a:chExt cx="324160" cy="324605"/>
          </a:xfrm>
        </p:grpSpPr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FB258214-0DA3-4FC9-90C1-FE5B288C7C9D}"/>
                </a:ext>
              </a:extLst>
            </p:cNvPr>
            <p:cNvSpPr/>
            <p:nvPr/>
          </p:nvSpPr>
          <p:spPr>
            <a:xfrm>
              <a:off x="1379367" y="4761361"/>
              <a:ext cx="98802" cy="98802"/>
            </a:xfrm>
            <a:custGeom>
              <a:avLst/>
              <a:gdLst>
                <a:gd name="connsiteX0" fmla="*/ 92066 w 98802"/>
                <a:gd name="connsiteY0" fmla="*/ 49401 h 98802"/>
                <a:gd name="connsiteX1" fmla="*/ 49401 w 98802"/>
                <a:gd name="connsiteY1" fmla="*/ 92065 h 98802"/>
                <a:gd name="connsiteX2" fmla="*/ 6737 w 98802"/>
                <a:gd name="connsiteY2" fmla="*/ 49401 h 98802"/>
                <a:gd name="connsiteX3" fmla="*/ 49401 w 98802"/>
                <a:gd name="connsiteY3" fmla="*/ 6736 h 98802"/>
                <a:gd name="connsiteX4" fmla="*/ 92066 w 98802"/>
                <a:gd name="connsiteY4" fmla="*/ 4940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2" h="98802">
                  <a:moveTo>
                    <a:pt x="92066" y="49401"/>
                  </a:moveTo>
                  <a:cubicBezTo>
                    <a:pt x="92066" y="72964"/>
                    <a:pt x="72964" y="92065"/>
                    <a:pt x="49401" y="92065"/>
                  </a:cubicBezTo>
                  <a:cubicBezTo>
                    <a:pt x="25838" y="92065"/>
                    <a:pt x="6737" y="72964"/>
                    <a:pt x="6737" y="49401"/>
                  </a:cubicBezTo>
                  <a:cubicBezTo>
                    <a:pt x="6737" y="25838"/>
                    <a:pt x="25838" y="6736"/>
                    <a:pt x="49401" y="6736"/>
                  </a:cubicBezTo>
                  <a:cubicBezTo>
                    <a:pt x="72964" y="6736"/>
                    <a:pt x="92066" y="25838"/>
                    <a:pt x="92066" y="4940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9DC96CCE-7A3A-4D3E-83B0-093773EFFA2A}"/>
                </a:ext>
              </a:extLst>
            </p:cNvPr>
            <p:cNvSpPr/>
            <p:nvPr/>
          </p:nvSpPr>
          <p:spPr>
            <a:xfrm>
              <a:off x="1281104" y="4866267"/>
              <a:ext cx="206586" cy="206586"/>
            </a:xfrm>
            <a:custGeom>
              <a:avLst/>
              <a:gdLst>
                <a:gd name="connsiteX0" fmla="*/ 6737 w 206586"/>
                <a:gd name="connsiteY0" fmla="*/ 144166 h 206586"/>
                <a:gd name="connsiteX1" fmla="*/ 26659 w 206586"/>
                <a:gd name="connsiteY1" fmla="*/ 164124 h 206586"/>
                <a:gd name="connsiteX2" fmla="*/ 27485 w 206586"/>
                <a:gd name="connsiteY2" fmla="*/ 164106 h 206586"/>
                <a:gd name="connsiteX3" fmla="*/ 46078 w 206586"/>
                <a:gd name="connsiteY3" fmla="*/ 143537 h 206586"/>
                <a:gd name="connsiteX4" fmla="*/ 85419 w 206586"/>
                <a:gd name="connsiteY4" fmla="*/ 65753 h 206586"/>
                <a:gd name="connsiteX5" fmla="*/ 85419 w 206586"/>
                <a:gd name="connsiteY5" fmla="*/ 177489 h 206586"/>
                <a:gd name="connsiteX6" fmla="*/ 111377 w 206586"/>
                <a:gd name="connsiteY6" fmla="*/ 203447 h 206586"/>
                <a:gd name="connsiteX7" fmla="*/ 183951 w 206586"/>
                <a:gd name="connsiteY7" fmla="*/ 203447 h 206586"/>
                <a:gd name="connsiteX8" fmla="*/ 202454 w 206586"/>
                <a:gd name="connsiteY8" fmla="*/ 195723 h 206586"/>
                <a:gd name="connsiteX9" fmla="*/ 203442 w 206586"/>
                <a:gd name="connsiteY9" fmla="*/ 193387 h 206586"/>
                <a:gd name="connsiteX10" fmla="*/ 203442 w 206586"/>
                <a:gd name="connsiteY10" fmla="*/ 17160 h 206586"/>
                <a:gd name="connsiteX11" fmla="*/ 147664 w 206586"/>
                <a:gd name="connsiteY11" fmla="*/ 6741 h 206586"/>
                <a:gd name="connsiteX12" fmla="*/ 6737 w 206586"/>
                <a:gd name="connsiteY12" fmla="*/ 144166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586" h="206586">
                  <a:moveTo>
                    <a:pt x="6737" y="144166"/>
                  </a:moveTo>
                  <a:cubicBezTo>
                    <a:pt x="6727" y="155178"/>
                    <a:pt x="15647" y="164115"/>
                    <a:pt x="26659" y="164124"/>
                  </a:cubicBezTo>
                  <a:cubicBezTo>
                    <a:pt x="26937" y="164124"/>
                    <a:pt x="27206" y="164115"/>
                    <a:pt x="27485" y="164106"/>
                  </a:cubicBezTo>
                  <a:cubicBezTo>
                    <a:pt x="38129" y="163208"/>
                    <a:pt x="46257" y="154216"/>
                    <a:pt x="46078" y="143537"/>
                  </a:cubicBezTo>
                  <a:cubicBezTo>
                    <a:pt x="45898" y="112783"/>
                    <a:pt x="60548" y="83833"/>
                    <a:pt x="85419" y="65753"/>
                  </a:cubicBezTo>
                  <a:lnTo>
                    <a:pt x="85419" y="177489"/>
                  </a:lnTo>
                  <a:cubicBezTo>
                    <a:pt x="85419" y="191824"/>
                    <a:pt x="97042" y="203447"/>
                    <a:pt x="111377" y="203447"/>
                  </a:cubicBezTo>
                  <a:lnTo>
                    <a:pt x="183951" y="203447"/>
                  </a:lnTo>
                  <a:cubicBezTo>
                    <a:pt x="190904" y="203438"/>
                    <a:pt x="197559" y="200654"/>
                    <a:pt x="202454" y="195723"/>
                  </a:cubicBezTo>
                  <a:cubicBezTo>
                    <a:pt x="203092" y="195112"/>
                    <a:pt x="203442" y="194268"/>
                    <a:pt x="203442" y="193387"/>
                  </a:cubicBezTo>
                  <a:lnTo>
                    <a:pt x="203442" y="17160"/>
                  </a:lnTo>
                  <a:cubicBezTo>
                    <a:pt x="185694" y="10127"/>
                    <a:pt x="166751" y="6588"/>
                    <a:pt x="147664" y="6741"/>
                  </a:cubicBezTo>
                  <a:cubicBezTo>
                    <a:pt x="67185" y="6741"/>
                    <a:pt x="6737" y="65483"/>
                    <a:pt x="6737" y="14416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1D276B4D-DCB0-417F-A1DE-20492FB1FC9F}"/>
                </a:ext>
              </a:extLst>
            </p:cNvPr>
            <p:cNvSpPr/>
            <p:nvPr/>
          </p:nvSpPr>
          <p:spPr>
            <a:xfrm>
              <a:off x="1497480" y="4748248"/>
              <a:ext cx="107784" cy="323352"/>
            </a:xfrm>
            <a:custGeom>
              <a:avLst/>
              <a:gdLst>
                <a:gd name="connsiteX0" fmla="*/ 105089 w 107784"/>
                <a:gd name="connsiteY0" fmla="*/ 157544 h 323352"/>
                <a:gd name="connsiteX1" fmla="*/ 105089 w 107784"/>
                <a:gd name="connsiteY1" fmla="*/ 138592 h 323352"/>
                <a:gd name="connsiteX2" fmla="*/ 94131 w 107784"/>
                <a:gd name="connsiteY2" fmla="*/ 124939 h 323352"/>
                <a:gd name="connsiteX3" fmla="*/ 79042 w 107784"/>
                <a:gd name="connsiteY3" fmla="*/ 135718 h 323352"/>
                <a:gd name="connsiteX4" fmla="*/ 78862 w 107784"/>
                <a:gd name="connsiteY4" fmla="*/ 137874 h 323352"/>
                <a:gd name="connsiteX5" fmla="*/ 78862 w 107784"/>
                <a:gd name="connsiteY5" fmla="*/ 157544 h 323352"/>
                <a:gd name="connsiteX6" fmla="*/ 65748 w 107784"/>
                <a:gd name="connsiteY6" fmla="*/ 170658 h 323352"/>
                <a:gd name="connsiteX7" fmla="*/ 65748 w 107784"/>
                <a:gd name="connsiteY7" fmla="*/ 78862 h 323352"/>
                <a:gd name="connsiteX8" fmla="*/ 52635 w 107784"/>
                <a:gd name="connsiteY8" fmla="*/ 65748 h 323352"/>
                <a:gd name="connsiteX9" fmla="*/ 52635 w 107784"/>
                <a:gd name="connsiteY9" fmla="*/ 10060 h 323352"/>
                <a:gd name="connsiteX10" fmla="*/ 49311 w 107784"/>
                <a:gd name="connsiteY10" fmla="*/ 6737 h 323352"/>
                <a:gd name="connsiteX11" fmla="*/ 32964 w 107784"/>
                <a:gd name="connsiteY11" fmla="*/ 6737 h 323352"/>
                <a:gd name="connsiteX12" fmla="*/ 26407 w 107784"/>
                <a:gd name="connsiteY12" fmla="*/ 13293 h 323352"/>
                <a:gd name="connsiteX13" fmla="*/ 32964 w 107784"/>
                <a:gd name="connsiteY13" fmla="*/ 19850 h 323352"/>
                <a:gd name="connsiteX14" fmla="*/ 32964 w 107784"/>
                <a:gd name="connsiteY14" fmla="*/ 67634 h 323352"/>
                <a:gd name="connsiteX15" fmla="*/ 26407 w 107784"/>
                <a:gd name="connsiteY15" fmla="*/ 78862 h 323352"/>
                <a:gd name="connsiteX16" fmla="*/ 26407 w 107784"/>
                <a:gd name="connsiteY16" fmla="*/ 118203 h 323352"/>
                <a:gd name="connsiteX17" fmla="*/ 19850 w 107784"/>
                <a:gd name="connsiteY17" fmla="*/ 118203 h 323352"/>
                <a:gd name="connsiteX18" fmla="*/ 6737 w 107784"/>
                <a:gd name="connsiteY18" fmla="*/ 131317 h 323352"/>
                <a:gd name="connsiteX19" fmla="*/ 6737 w 107784"/>
                <a:gd name="connsiteY19" fmla="*/ 230119 h 323352"/>
                <a:gd name="connsiteX20" fmla="*/ 19850 w 107784"/>
                <a:gd name="connsiteY20" fmla="*/ 243232 h 323352"/>
                <a:gd name="connsiteX21" fmla="*/ 26407 w 107784"/>
                <a:gd name="connsiteY21" fmla="*/ 243232 h 323352"/>
                <a:gd name="connsiteX22" fmla="*/ 26407 w 107784"/>
                <a:gd name="connsiteY22" fmla="*/ 308622 h 323352"/>
                <a:gd name="connsiteX23" fmla="*/ 39521 w 107784"/>
                <a:gd name="connsiteY23" fmla="*/ 321736 h 323352"/>
                <a:gd name="connsiteX24" fmla="*/ 72305 w 107784"/>
                <a:gd name="connsiteY24" fmla="*/ 321736 h 323352"/>
                <a:gd name="connsiteX25" fmla="*/ 85356 w 107784"/>
                <a:gd name="connsiteY25" fmla="*/ 308559 h 323352"/>
                <a:gd name="connsiteX26" fmla="*/ 84970 w 107784"/>
                <a:gd name="connsiteY26" fmla="*/ 305478 h 323352"/>
                <a:gd name="connsiteX27" fmla="*/ 65748 w 107784"/>
                <a:gd name="connsiteY27" fmla="*/ 242604 h 323352"/>
                <a:gd name="connsiteX28" fmla="*/ 91257 w 107784"/>
                <a:gd name="connsiteY28" fmla="*/ 242604 h 323352"/>
                <a:gd name="connsiteX29" fmla="*/ 104910 w 107784"/>
                <a:gd name="connsiteY29" fmla="*/ 231736 h 323352"/>
                <a:gd name="connsiteX30" fmla="*/ 94042 w 107784"/>
                <a:gd name="connsiteY30" fmla="*/ 216556 h 323352"/>
                <a:gd name="connsiteX31" fmla="*/ 91976 w 107784"/>
                <a:gd name="connsiteY31" fmla="*/ 216376 h 323352"/>
                <a:gd name="connsiteX32" fmla="*/ 65389 w 107784"/>
                <a:gd name="connsiteY32" fmla="*/ 216376 h 323352"/>
                <a:gd name="connsiteX33" fmla="*/ 65389 w 107784"/>
                <a:gd name="connsiteY33" fmla="*/ 196706 h 323352"/>
                <a:gd name="connsiteX34" fmla="*/ 105089 w 107784"/>
                <a:gd name="connsiteY34" fmla="*/ 157544 h 323352"/>
                <a:gd name="connsiteX35" fmla="*/ 105089 w 107784"/>
                <a:gd name="connsiteY35" fmla="*/ 157544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7784" h="323352">
                  <a:moveTo>
                    <a:pt x="105089" y="157544"/>
                  </a:moveTo>
                  <a:lnTo>
                    <a:pt x="105089" y="138592"/>
                  </a:lnTo>
                  <a:cubicBezTo>
                    <a:pt x="105215" y="131991"/>
                    <a:pt x="100608" y="126242"/>
                    <a:pt x="94131" y="124939"/>
                  </a:cubicBezTo>
                  <a:cubicBezTo>
                    <a:pt x="86991" y="123745"/>
                    <a:pt x="80227" y="128577"/>
                    <a:pt x="79042" y="135718"/>
                  </a:cubicBezTo>
                  <a:cubicBezTo>
                    <a:pt x="78925" y="136427"/>
                    <a:pt x="78862" y="137155"/>
                    <a:pt x="78862" y="137874"/>
                  </a:cubicBezTo>
                  <a:lnTo>
                    <a:pt x="78862" y="157544"/>
                  </a:lnTo>
                  <a:cubicBezTo>
                    <a:pt x="78862" y="164784"/>
                    <a:pt x="72988" y="170658"/>
                    <a:pt x="65748" y="170658"/>
                  </a:cubicBezTo>
                  <a:lnTo>
                    <a:pt x="65748" y="78862"/>
                  </a:lnTo>
                  <a:cubicBezTo>
                    <a:pt x="65703" y="71641"/>
                    <a:pt x="59856" y="65793"/>
                    <a:pt x="52635" y="65748"/>
                  </a:cubicBezTo>
                  <a:lnTo>
                    <a:pt x="52635" y="10060"/>
                  </a:lnTo>
                  <a:cubicBezTo>
                    <a:pt x="52590" y="8245"/>
                    <a:pt x="51126" y="6781"/>
                    <a:pt x="49311" y="6737"/>
                  </a:cubicBezTo>
                  <a:lnTo>
                    <a:pt x="32964" y="6737"/>
                  </a:lnTo>
                  <a:cubicBezTo>
                    <a:pt x="29344" y="6737"/>
                    <a:pt x="26407" y="9673"/>
                    <a:pt x="26407" y="13293"/>
                  </a:cubicBezTo>
                  <a:cubicBezTo>
                    <a:pt x="26407" y="16913"/>
                    <a:pt x="29344" y="19850"/>
                    <a:pt x="32964" y="19850"/>
                  </a:cubicBezTo>
                  <a:lnTo>
                    <a:pt x="32964" y="67634"/>
                  </a:lnTo>
                  <a:cubicBezTo>
                    <a:pt x="28922" y="69925"/>
                    <a:pt x="26416" y="74209"/>
                    <a:pt x="26407" y="78862"/>
                  </a:cubicBezTo>
                  <a:lnTo>
                    <a:pt x="26407" y="118203"/>
                  </a:lnTo>
                  <a:lnTo>
                    <a:pt x="19850" y="118203"/>
                  </a:lnTo>
                  <a:cubicBezTo>
                    <a:pt x="12611" y="118203"/>
                    <a:pt x="6737" y="124077"/>
                    <a:pt x="6737" y="131317"/>
                  </a:cubicBezTo>
                  <a:lnTo>
                    <a:pt x="6737" y="230119"/>
                  </a:lnTo>
                  <a:cubicBezTo>
                    <a:pt x="6737" y="237358"/>
                    <a:pt x="12611" y="243232"/>
                    <a:pt x="19850" y="243232"/>
                  </a:cubicBezTo>
                  <a:lnTo>
                    <a:pt x="26407" y="243232"/>
                  </a:lnTo>
                  <a:lnTo>
                    <a:pt x="26407" y="308622"/>
                  </a:lnTo>
                  <a:cubicBezTo>
                    <a:pt x="26407" y="315861"/>
                    <a:pt x="32281" y="321736"/>
                    <a:pt x="39521" y="321736"/>
                  </a:cubicBezTo>
                  <a:lnTo>
                    <a:pt x="72305" y="321736"/>
                  </a:lnTo>
                  <a:cubicBezTo>
                    <a:pt x="79545" y="321699"/>
                    <a:pt x="85392" y="315798"/>
                    <a:pt x="85356" y="308559"/>
                  </a:cubicBezTo>
                  <a:cubicBezTo>
                    <a:pt x="85347" y="307517"/>
                    <a:pt x="85221" y="306484"/>
                    <a:pt x="84970" y="305478"/>
                  </a:cubicBezTo>
                  <a:cubicBezTo>
                    <a:pt x="84970" y="305478"/>
                    <a:pt x="65748" y="243592"/>
                    <a:pt x="65748" y="242604"/>
                  </a:cubicBezTo>
                  <a:lnTo>
                    <a:pt x="91257" y="242604"/>
                  </a:lnTo>
                  <a:cubicBezTo>
                    <a:pt x="97841" y="242775"/>
                    <a:pt x="103607" y="238194"/>
                    <a:pt x="104910" y="231736"/>
                  </a:cubicBezTo>
                  <a:cubicBezTo>
                    <a:pt x="106104" y="224541"/>
                    <a:pt x="101236" y="217742"/>
                    <a:pt x="94042" y="216556"/>
                  </a:cubicBezTo>
                  <a:cubicBezTo>
                    <a:pt x="93359" y="216439"/>
                    <a:pt x="92667" y="216386"/>
                    <a:pt x="91976" y="216376"/>
                  </a:cubicBezTo>
                  <a:lnTo>
                    <a:pt x="65389" y="216376"/>
                  </a:lnTo>
                  <a:lnTo>
                    <a:pt x="65389" y="196706"/>
                  </a:lnTo>
                  <a:cubicBezTo>
                    <a:pt x="87161" y="196859"/>
                    <a:pt x="104937" y="179325"/>
                    <a:pt x="105089" y="157544"/>
                  </a:cubicBezTo>
                  <a:cubicBezTo>
                    <a:pt x="105089" y="157544"/>
                    <a:pt x="105089" y="157544"/>
                    <a:pt x="105089" y="1575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B6D6813B-EBEF-4964-A61B-54D97457D679}"/>
              </a:ext>
            </a:extLst>
          </p:cNvPr>
          <p:cNvGrpSpPr/>
          <p:nvPr/>
        </p:nvGrpSpPr>
        <p:grpSpPr>
          <a:xfrm>
            <a:off x="3227568" y="4748307"/>
            <a:ext cx="325162" cy="323652"/>
            <a:chOff x="3227568" y="4748307"/>
            <a:chExt cx="325162" cy="323652"/>
          </a:xfrm>
        </p:grpSpPr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DC1CA205-088E-4729-B723-69514D4BE7DD}"/>
                </a:ext>
              </a:extLst>
            </p:cNvPr>
            <p:cNvSpPr/>
            <p:nvPr/>
          </p:nvSpPr>
          <p:spPr>
            <a:xfrm>
              <a:off x="3273672" y="4781032"/>
              <a:ext cx="71856" cy="44910"/>
            </a:xfrm>
            <a:custGeom>
              <a:avLst/>
              <a:gdLst>
                <a:gd name="connsiteX0" fmla="*/ 6737 w 71856"/>
                <a:gd name="connsiteY0" fmla="*/ 16707 h 44910"/>
                <a:gd name="connsiteX1" fmla="*/ 36108 w 71856"/>
                <a:gd name="connsiteY1" fmla="*/ 46078 h 44910"/>
                <a:gd name="connsiteX2" fmla="*/ 65479 w 71856"/>
                <a:gd name="connsiteY2" fmla="*/ 16707 h 44910"/>
                <a:gd name="connsiteX3" fmla="*/ 63772 w 71856"/>
                <a:gd name="connsiteY3" fmla="*/ 6737 h 44910"/>
                <a:gd name="connsiteX4" fmla="*/ 8533 w 71856"/>
                <a:gd name="connsiteY4" fmla="*/ 6737 h 44910"/>
                <a:gd name="connsiteX5" fmla="*/ 6737 w 71856"/>
                <a:gd name="connsiteY5" fmla="*/ 1670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56" h="44910">
                  <a:moveTo>
                    <a:pt x="6737" y="16707"/>
                  </a:moveTo>
                  <a:cubicBezTo>
                    <a:pt x="6737" y="32928"/>
                    <a:pt x="19886" y="46078"/>
                    <a:pt x="36108" y="46078"/>
                  </a:cubicBezTo>
                  <a:cubicBezTo>
                    <a:pt x="52329" y="46078"/>
                    <a:pt x="65479" y="32928"/>
                    <a:pt x="65479" y="16707"/>
                  </a:cubicBezTo>
                  <a:cubicBezTo>
                    <a:pt x="65515" y="13311"/>
                    <a:pt x="64931" y="9934"/>
                    <a:pt x="63772" y="6737"/>
                  </a:cubicBezTo>
                  <a:lnTo>
                    <a:pt x="8533" y="6737"/>
                  </a:lnTo>
                  <a:cubicBezTo>
                    <a:pt x="7347" y="9925"/>
                    <a:pt x="6737" y="13303"/>
                    <a:pt x="6737" y="167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74E9A7D-E122-455E-9793-6C4B2632378C}"/>
                </a:ext>
              </a:extLst>
            </p:cNvPr>
            <p:cNvSpPr/>
            <p:nvPr/>
          </p:nvSpPr>
          <p:spPr>
            <a:xfrm>
              <a:off x="3227568" y="4833936"/>
              <a:ext cx="161676" cy="152694"/>
            </a:xfrm>
            <a:custGeom>
              <a:avLst/>
              <a:gdLst>
                <a:gd name="connsiteX0" fmla="*/ 124877 w 161676"/>
                <a:gd name="connsiteY0" fmla="*/ 20120 h 152694"/>
                <a:gd name="connsiteX1" fmla="*/ 117332 w 161676"/>
                <a:gd name="connsiteY1" fmla="*/ 27665 h 152694"/>
                <a:gd name="connsiteX2" fmla="*/ 108350 w 161676"/>
                <a:gd name="connsiteY2" fmla="*/ 36647 h 152694"/>
                <a:gd name="connsiteX3" fmla="*/ 53290 w 161676"/>
                <a:gd name="connsiteY3" fmla="*/ 91796 h 152694"/>
                <a:gd name="connsiteX4" fmla="*/ 117871 w 161676"/>
                <a:gd name="connsiteY4" fmla="*/ 91796 h 152694"/>
                <a:gd name="connsiteX5" fmla="*/ 117871 w 161676"/>
                <a:gd name="connsiteY5" fmla="*/ 43293 h 152694"/>
                <a:gd name="connsiteX6" fmla="*/ 120323 w 161676"/>
                <a:gd name="connsiteY6" fmla="*/ 117817 h 152694"/>
                <a:gd name="connsiteX7" fmla="*/ 117871 w 161676"/>
                <a:gd name="connsiteY7" fmla="*/ 120269 h 152694"/>
                <a:gd name="connsiteX8" fmla="*/ 117871 w 161676"/>
                <a:gd name="connsiteY8" fmla="*/ 111287 h 152694"/>
                <a:gd name="connsiteX9" fmla="*/ 46015 w 161676"/>
                <a:gd name="connsiteY9" fmla="*/ 111287 h 152694"/>
                <a:gd name="connsiteX10" fmla="*/ 46015 w 161676"/>
                <a:gd name="connsiteY10" fmla="*/ 120808 h 152694"/>
                <a:gd name="connsiteX11" fmla="*/ 43266 w 161676"/>
                <a:gd name="connsiteY11" fmla="*/ 46042 h 152694"/>
                <a:gd name="connsiteX12" fmla="*/ 46015 w 161676"/>
                <a:gd name="connsiteY12" fmla="*/ 43293 h 152694"/>
                <a:gd name="connsiteX13" fmla="*/ 46015 w 161676"/>
                <a:gd name="connsiteY13" fmla="*/ 71317 h 152694"/>
                <a:gd name="connsiteX14" fmla="*/ 87781 w 161676"/>
                <a:gd name="connsiteY14" fmla="*/ 29551 h 152694"/>
                <a:gd name="connsiteX15" fmla="*/ 97482 w 161676"/>
                <a:gd name="connsiteY15" fmla="*/ 19850 h 152694"/>
                <a:gd name="connsiteX16" fmla="*/ 106464 w 161676"/>
                <a:gd name="connsiteY16" fmla="*/ 10868 h 152694"/>
                <a:gd name="connsiteX17" fmla="*/ 81943 w 161676"/>
                <a:gd name="connsiteY17" fmla="*/ 6737 h 152694"/>
                <a:gd name="connsiteX18" fmla="*/ 6737 w 161676"/>
                <a:gd name="connsiteY18" fmla="*/ 82069 h 152694"/>
                <a:gd name="connsiteX19" fmla="*/ 46015 w 161676"/>
                <a:gd name="connsiteY19" fmla="*/ 148113 h 152694"/>
                <a:gd name="connsiteX20" fmla="*/ 46015 w 161676"/>
                <a:gd name="connsiteY20" fmla="*/ 148113 h 152694"/>
                <a:gd name="connsiteX21" fmla="*/ 49158 w 161676"/>
                <a:gd name="connsiteY21" fmla="*/ 150628 h 152694"/>
                <a:gd name="connsiteX22" fmla="*/ 114727 w 161676"/>
                <a:gd name="connsiteY22" fmla="*/ 150628 h 152694"/>
                <a:gd name="connsiteX23" fmla="*/ 117871 w 161676"/>
                <a:gd name="connsiteY23" fmla="*/ 147934 h 152694"/>
                <a:gd name="connsiteX24" fmla="*/ 117871 w 161676"/>
                <a:gd name="connsiteY24" fmla="*/ 147934 h 152694"/>
                <a:gd name="connsiteX25" fmla="*/ 147709 w 161676"/>
                <a:gd name="connsiteY25" fmla="*/ 45889 h 152694"/>
                <a:gd name="connsiteX26" fmla="*/ 124607 w 161676"/>
                <a:gd name="connsiteY26" fmla="*/ 20210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676" h="152694">
                  <a:moveTo>
                    <a:pt x="124877" y="20120"/>
                  </a:moveTo>
                  <a:lnTo>
                    <a:pt x="117332" y="27665"/>
                  </a:lnTo>
                  <a:lnTo>
                    <a:pt x="108350" y="36647"/>
                  </a:lnTo>
                  <a:lnTo>
                    <a:pt x="53290" y="91796"/>
                  </a:lnTo>
                  <a:lnTo>
                    <a:pt x="117871" y="91796"/>
                  </a:lnTo>
                  <a:lnTo>
                    <a:pt x="117871" y="43293"/>
                  </a:lnTo>
                  <a:cubicBezTo>
                    <a:pt x="139131" y="63198"/>
                    <a:pt x="140227" y="96557"/>
                    <a:pt x="120323" y="117817"/>
                  </a:cubicBezTo>
                  <a:cubicBezTo>
                    <a:pt x="119532" y="118661"/>
                    <a:pt x="118715" y="119479"/>
                    <a:pt x="117871" y="120269"/>
                  </a:cubicBezTo>
                  <a:lnTo>
                    <a:pt x="117871" y="111287"/>
                  </a:lnTo>
                  <a:lnTo>
                    <a:pt x="46015" y="111287"/>
                  </a:lnTo>
                  <a:lnTo>
                    <a:pt x="46015" y="120808"/>
                  </a:lnTo>
                  <a:cubicBezTo>
                    <a:pt x="24611" y="100922"/>
                    <a:pt x="23380" y="67446"/>
                    <a:pt x="43266" y="46042"/>
                  </a:cubicBezTo>
                  <a:cubicBezTo>
                    <a:pt x="44147" y="45090"/>
                    <a:pt x="45063" y="44174"/>
                    <a:pt x="46015" y="43293"/>
                  </a:cubicBezTo>
                  <a:lnTo>
                    <a:pt x="46015" y="71317"/>
                  </a:lnTo>
                  <a:lnTo>
                    <a:pt x="87781" y="29551"/>
                  </a:lnTo>
                  <a:lnTo>
                    <a:pt x="97482" y="19850"/>
                  </a:lnTo>
                  <a:lnTo>
                    <a:pt x="106464" y="10868"/>
                  </a:lnTo>
                  <a:cubicBezTo>
                    <a:pt x="98578" y="8129"/>
                    <a:pt x="90287" y="6728"/>
                    <a:pt x="81943" y="6737"/>
                  </a:cubicBezTo>
                  <a:cubicBezTo>
                    <a:pt x="40374" y="6773"/>
                    <a:pt x="6701" y="40500"/>
                    <a:pt x="6737" y="82069"/>
                  </a:cubicBezTo>
                  <a:cubicBezTo>
                    <a:pt x="6754" y="109608"/>
                    <a:pt x="21826" y="134946"/>
                    <a:pt x="46015" y="148113"/>
                  </a:cubicBezTo>
                  <a:lnTo>
                    <a:pt x="46015" y="148113"/>
                  </a:lnTo>
                  <a:cubicBezTo>
                    <a:pt x="46347" y="149578"/>
                    <a:pt x="47650" y="150628"/>
                    <a:pt x="49158" y="150628"/>
                  </a:cubicBezTo>
                  <a:lnTo>
                    <a:pt x="114727" y="150628"/>
                  </a:lnTo>
                  <a:cubicBezTo>
                    <a:pt x="116299" y="150647"/>
                    <a:pt x="117646" y="149496"/>
                    <a:pt x="117871" y="147934"/>
                  </a:cubicBezTo>
                  <a:lnTo>
                    <a:pt x="117871" y="147934"/>
                  </a:lnTo>
                  <a:cubicBezTo>
                    <a:pt x="154293" y="127994"/>
                    <a:pt x="167649" y="82311"/>
                    <a:pt x="147709" y="45889"/>
                  </a:cubicBezTo>
                  <a:cubicBezTo>
                    <a:pt x="142104" y="35650"/>
                    <a:pt x="134200" y="26856"/>
                    <a:pt x="124607" y="2021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E7687923-32D2-402F-9D69-FB918CCEEF0B}"/>
                </a:ext>
              </a:extLst>
            </p:cNvPr>
            <p:cNvSpPr/>
            <p:nvPr/>
          </p:nvSpPr>
          <p:spPr>
            <a:xfrm>
              <a:off x="3391054" y="4833318"/>
              <a:ext cx="161676" cy="152694"/>
            </a:xfrm>
            <a:custGeom>
              <a:avLst/>
              <a:gdLst>
                <a:gd name="connsiteX0" fmla="*/ 46181 w 161676"/>
                <a:gd name="connsiteY0" fmla="*/ 148192 h 152694"/>
                <a:gd name="connsiteX1" fmla="*/ 46181 w 161676"/>
                <a:gd name="connsiteY1" fmla="*/ 148192 h 152694"/>
                <a:gd name="connsiteX2" fmla="*/ 49414 w 161676"/>
                <a:gd name="connsiteY2" fmla="*/ 150976 h 152694"/>
                <a:gd name="connsiteX3" fmla="*/ 114983 w 161676"/>
                <a:gd name="connsiteY3" fmla="*/ 150976 h 152694"/>
                <a:gd name="connsiteX4" fmla="*/ 118217 w 161676"/>
                <a:gd name="connsiteY4" fmla="*/ 148013 h 152694"/>
                <a:gd name="connsiteX5" fmla="*/ 148010 w 161676"/>
                <a:gd name="connsiteY5" fmla="*/ 45824 h 152694"/>
                <a:gd name="connsiteX6" fmla="*/ 45822 w 161676"/>
                <a:gd name="connsiteY6" fmla="*/ 16022 h 152694"/>
                <a:gd name="connsiteX7" fmla="*/ 16028 w 161676"/>
                <a:gd name="connsiteY7" fmla="*/ 118219 h 152694"/>
                <a:gd name="connsiteX8" fmla="*/ 45822 w 161676"/>
                <a:gd name="connsiteY8" fmla="*/ 148013 h 152694"/>
                <a:gd name="connsiteX9" fmla="*/ 118576 w 161676"/>
                <a:gd name="connsiteY9" fmla="*/ 120707 h 152694"/>
                <a:gd name="connsiteX10" fmla="*/ 118576 w 161676"/>
                <a:gd name="connsiteY10" fmla="*/ 43911 h 152694"/>
                <a:gd name="connsiteX11" fmla="*/ 121028 w 161676"/>
                <a:gd name="connsiteY11" fmla="*/ 118435 h 152694"/>
                <a:gd name="connsiteX12" fmla="*/ 118576 w 161676"/>
                <a:gd name="connsiteY12" fmla="*/ 120887 h 152694"/>
                <a:gd name="connsiteX13" fmla="*/ 46181 w 161676"/>
                <a:gd name="connsiteY13" fmla="*/ 43911 h 152694"/>
                <a:gd name="connsiteX14" fmla="*/ 46181 w 161676"/>
                <a:gd name="connsiteY14" fmla="*/ 43911 h 152694"/>
                <a:gd name="connsiteX15" fmla="*/ 46181 w 161676"/>
                <a:gd name="connsiteY15" fmla="*/ 121336 h 152694"/>
                <a:gd name="connsiteX16" fmla="*/ 46181 w 161676"/>
                <a:gd name="connsiteY16" fmla="*/ 121336 h 152694"/>
                <a:gd name="connsiteX17" fmla="*/ 43989 w 161676"/>
                <a:gd name="connsiteY17" fmla="*/ 46552 h 152694"/>
                <a:gd name="connsiteX18" fmla="*/ 46181 w 161676"/>
                <a:gd name="connsiteY18" fmla="*/ 44360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676" h="152694">
                  <a:moveTo>
                    <a:pt x="46181" y="148192"/>
                  </a:moveTo>
                  <a:lnTo>
                    <a:pt x="46181" y="148192"/>
                  </a:lnTo>
                  <a:cubicBezTo>
                    <a:pt x="46441" y="149782"/>
                    <a:pt x="47806" y="150950"/>
                    <a:pt x="49414" y="150976"/>
                  </a:cubicBezTo>
                  <a:lnTo>
                    <a:pt x="114983" y="150976"/>
                  </a:lnTo>
                  <a:cubicBezTo>
                    <a:pt x="116672" y="150986"/>
                    <a:pt x="118073" y="149692"/>
                    <a:pt x="118217" y="148013"/>
                  </a:cubicBezTo>
                  <a:cubicBezTo>
                    <a:pt x="154665" y="128019"/>
                    <a:pt x="168004" y="82264"/>
                    <a:pt x="148010" y="45824"/>
                  </a:cubicBezTo>
                  <a:cubicBezTo>
                    <a:pt x="128025" y="9376"/>
                    <a:pt x="82270" y="-3963"/>
                    <a:pt x="45822" y="16022"/>
                  </a:cubicBezTo>
                  <a:cubicBezTo>
                    <a:pt x="9372" y="36016"/>
                    <a:pt x="-3966" y="81770"/>
                    <a:pt x="16028" y="118219"/>
                  </a:cubicBezTo>
                  <a:cubicBezTo>
                    <a:pt x="22917" y="130785"/>
                    <a:pt x="33256" y="141123"/>
                    <a:pt x="45822" y="148013"/>
                  </a:cubicBezTo>
                  <a:close/>
                  <a:moveTo>
                    <a:pt x="118576" y="120707"/>
                  </a:moveTo>
                  <a:lnTo>
                    <a:pt x="118576" y="43911"/>
                  </a:lnTo>
                  <a:cubicBezTo>
                    <a:pt x="139836" y="63815"/>
                    <a:pt x="140932" y="97174"/>
                    <a:pt x="121028" y="118435"/>
                  </a:cubicBezTo>
                  <a:cubicBezTo>
                    <a:pt x="120237" y="119279"/>
                    <a:pt x="119420" y="120096"/>
                    <a:pt x="118576" y="120887"/>
                  </a:cubicBezTo>
                  <a:close/>
                  <a:moveTo>
                    <a:pt x="46181" y="43911"/>
                  </a:moveTo>
                  <a:lnTo>
                    <a:pt x="46181" y="43911"/>
                  </a:lnTo>
                  <a:lnTo>
                    <a:pt x="46181" y="121336"/>
                  </a:lnTo>
                  <a:lnTo>
                    <a:pt x="46181" y="121336"/>
                  </a:lnTo>
                  <a:cubicBezTo>
                    <a:pt x="24920" y="101288"/>
                    <a:pt x="23941" y="67803"/>
                    <a:pt x="43989" y="46552"/>
                  </a:cubicBezTo>
                  <a:cubicBezTo>
                    <a:pt x="44699" y="45798"/>
                    <a:pt x="45426" y="45070"/>
                    <a:pt x="46181" y="4436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CD6E09A6-C6B2-4974-A27B-6529E8965AA1}"/>
                </a:ext>
              </a:extLst>
            </p:cNvPr>
            <p:cNvSpPr/>
            <p:nvPr/>
          </p:nvSpPr>
          <p:spPr>
            <a:xfrm>
              <a:off x="3273132" y="4748307"/>
              <a:ext cx="71856" cy="26946"/>
            </a:xfrm>
            <a:custGeom>
              <a:avLst/>
              <a:gdLst>
                <a:gd name="connsiteX0" fmla="*/ 13564 w 71856"/>
                <a:gd name="connsiteY0" fmla="*/ 26348 h 26946"/>
                <a:gd name="connsiteX1" fmla="*/ 59193 w 71856"/>
                <a:gd name="connsiteY1" fmla="*/ 26348 h 26946"/>
                <a:gd name="connsiteX2" fmla="*/ 65750 w 71856"/>
                <a:gd name="connsiteY2" fmla="*/ 19521 h 26946"/>
                <a:gd name="connsiteX3" fmla="*/ 65750 w 71856"/>
                <a:gd name="connsiteY3" fmla="*/ 13593 h 26946"/>
                <a:gd name="connsiteX4" fmla="*/ 59319 w 71856"/>
                <a:gd name="connsiteY4" fmla="*/ 6740 h 26946"/>
                <a:gd name="connsiteX5" fmla="*/ 58474 w 71856"/>
                <a:gd name="connsiteY5" fmla="*/ 6767 h 26946"/>
                <a:gd name="connsiteX6" fmla="*/ 12576 w 71856"/>
                <a:gd name="connsiteY6" fmla="*/ 12066 h 26946"/>
                <a:gd name="connsiteX7" fmla="*/ 6738 w 71856"/>
                <a:gd name="connsiteY7" fmla="*/ 18893 h 26946"/>
                <a:gd name="connsiteX8" fmla="*/ 6738 w 71856"/>
                <a:gd name="connsiteY8" fmla="*/ 19521 h 26946"/>
                <a:gd name="connsiteX9" fmla="*/ 13385 w 71856"/>
                <a:gd name="connsiteY9" fmla="*/ 26348 h 26946"/>
                <a:gd name="connsiteX10" fmla="*/ 13564 w 71856"/>
                <a:gd name="connsiteY10" fmla="*/ 26348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56" h="26946">
                  <a:moveTo>
                    <a:pt x="13564" y="26348"/>
                  </a:moveTo>
                  <a:lnTo>
                    <a:pt x="59193" y="26348"/>
                  </a:lnTo>
                  <a:cubicBezTo>
                    <a:pt x="62876" y="26249"/>
                    <a:pt x="65804" y="23204"/>
                    <a:pt x="65750" y="19521"/>
                  </a:cubicBezTo>
                  <a:lnTo>
                    <a:pt x="65750" y="13593"/>
                  </a:lnTo>
                  <a:cubicBezTo>
                    <a:pt x="65867" y="9919"/>
                    <a:pt x="62983" y="6857"/>
                    <a:pt x="59319" y="6740"/>
                  </a:cubicBezTo>
                  <a:cubicBezTo>
                    <a:pt x="59031" y="6731"/>
                    <a:pt x="58753" y="6740"/>
                    <a:pt x="58474" y="6767"/>
                  </a:cubicBezTo>
                  <a:lnTo>
                    <a:pt x="12576" y="12066"/>
                  </a:lnTo>
                  <a:cubicBezTo>
                    <a:pt x="9172" y="12525"/>
                    <a:pt x="6666" y="15461"/>
                    <a:pt x="6738" y="18893"/>
                  </a:cubicBezTo>
                  <a:lnTo>
                    <a:pt x="6738" y="19521"/>
                  </a:lnTo>
                  <a:cubicBezTo>
                    <a:pt x="6684" y="23240"/>
                    <a:pt x="9666" y="26294"/>
                    <a:pt x="13385" y="26348"/>
                  </a:cubicBezTo>
                  <a:cubicBezTo>
                    <a:pt x="13448" y="26348"/>
                    <a:pt x="13501" y="26348"/>
                    <a:pt x="13564" y="2634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9BE4972F-AA2E-4119-BD35-8C66D610525A}"/>
                </a:ext>
              </a:extLst>
            </p:cNvPr>
            <p:cNvSpPr/>
            <p:nvPr/>
          </p:nvSpPr>
          <p:spPr>
            <a:xfrm>
              <a:off x="3437414" y="4761451"/>
              <a:ext cx="71856" cy="71856"/>
            </a:xfrm>
            <a:custGeom>
              <a:avLst/>
              <a:gdLst>
                <a:gd name="connsiteX0" fmla="*/ 65659 w 71856"/>
                <a:gd name="connsiteY0" fmla="*/ 36198 h 71856"/>
                <a:gd name="connsiteX1" fmla="*/ 36198 w 71856"/>
                <a:gd name="connsiteY1" fmla="*/ 65659 h 71856"/>
                <a:gd name="connsiteX2" fmla="*/ 6737 w 71856"/>
                <a:gd name="connsiteY2" fmla="*/ 36198 h 71856"/>
                <a:gd name="connsiteX3" fmla="*/ 36198 w 71856"/>
                <a:gd name="connsiteY3" fmla="*/ 6736 h 71856"/>
                <a:gd name="connsiteX4" fmla="*/ 65659 w 71856"/>
                <a:gd name="connsiteY4" fmla="*/ 36198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5659" y="36198"/>
                  </a:moveTo>
                  <a:cubicBezTo>
                    <a:pt x="65659" y="52469"/>
                    <a:pt x="52468" y="65659"/>
                    <a:pt x="36198" y="65659"/>
                  </a:cubicBezTo>
                  <a:cubicBezTo>
                    <a:pt x="19927" y="65659"/>
                    <a:pt x="6737" y="52469"/>
                    <a:pt x="6737" y="36198"/>
                  </a:cubicBezTo>
                  <a:cubicBezTo>
                    <a:pt x="6737" y="19927"/>
                    <a:pt x="19927" y="6736"/>
                    <a:pt x="36198" y="6736"/>
                  </a:cubicBezTo>
                  <a:cubicBezTo>
                    <a:pt x="52468" y="6736"/>
                    <a:pt x="65659" y="19927"/>
                    <a:pt x="65659" y="361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31CBC13F-995E-431D-A23A-B59991E1643C}"/>
                </a:ext>
              </a:extLst>
            </p:cNvPr>
            <p:cNvSpPr/>
            <p:nvPr/>
          </p:nvSpPr>
          <p:spPr>
            <a:xfrm>
              <a:off x="3228716" y="4990872"/>
              <a:ext cx="152694" cy="80838"/>
            </a:xfrm>
            <a:custGeom>
              <a:avLst/>
              <a:gdLst>
                <a:gd name="connsiteX0" fmla="*/ 120764 w 152694"/>
                <a:gd name="connsiteY0" fmla="*/ 9680 h 80838"/>
                <a:gd name="connsiteX1" fmla="*/ 107048 w 152694"/>
                <a:gd name="connsiteY1" fmla="*/ 9474 h 80838"/>
                <a:gd name="connsiteX2" fmla="*/ 106842 w 152694"/>
                <a:gd name="connsiteY2" fmla="*/ 9680 h 80838"/>
                <a:gd name="connsiteX3" fmla="*/ 106806 w 152694"/>
                <a:gd name="connsiteY3" fmla="*/ 23657 h 80838"/>
                <a:gd name="connsiteX4" fmla="*/ 106842 w 152694"/>
                <a:gd name="connsiteY4" fmla="*/ 23692 h 80838"/>
                <a:gd name="connsiteX5" fmla="*/ 115824 w 152694"/>
                <a:gd name="connsiteY5" fmla="*/ 32674 h 80838"/>
                <a:gd name="connsiteX6" fmla="*/ 15674 w 152694"/>
                <a:gd name="connsiteY6" fmla="*/ 32674 h 80838"/>
                <a:gd name="connsiteX7" fmla="*/ 6782 w 152694"/>
                <a:gd name="connsiteY7" fmla="*/ 43453 h 80838"/>
                <a:gd name="connsiteX8" fmla="*/ 15674 w 152694"/>
                <a:gd name="connsiteY8" fmla="*/ 52345 h 80838"/>
                <a:gd name="connsiteX9" fmla="*/ 116094 w 152694"/>
                <a:gd name="connsiteY9" fmla="*/ 52345 h 80838"/>
                <a:gd name="connsiteX10" fmla="*/ 107112 w 152694"/>
                <a:gd name="connsiteY10" fmla="*/ 61327 h 80838"/>
                <a:gd name="connsiteX11" fmla="*/ 107075 w 152694"/>
                <a:gd name="connsiteY11" fmla="*/ 75303 h 80838"/>
                <a:gd name="connsiteX12" fmla="*/ 107112 w 152694"/>
                <a:gd name="connsiteY12" fmla="*/ 75339 h 80838"/>
                <a:gd name="connsiteX13" fmla="*/ 120953 w 152694"/>
                <a:gd name="connsiteY13" fmla="*/ 75420 h 80838"/>
                <a:gd name="connsiteX14" fmla="*/ 121034 w 152694"/>
                <a:gd name="connsiteY14" fmla="*/ 75339 h 80838"/>
                <a:gd name="connsiteX15" fmla="*/ 147171 w 152694"/>
                <a:gd name="connsiteY15" fmla="*/ 49201 h 80838"/>
                <a:gd name="connsiteX16" fmla="*/ 147207 w 152694"/>
                <a:gd name="connsiteY16" fmla="*/ 35225 h 80838"/>
                <a:gd name="connsiteX17" fmla="*/ 147171 w 152694"/>
                <a:gd name="connsiteY17" fmla="*/ 35189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694" h="80838">
                  <a:moveTo>
                    <a:pt x="120764" y="9680"/>
                  </a:moveTo>
                  <a:cubicBezTo>
                    <a:pt x="117036" y="5836"/>
                    <a:pt x="110893" y="5746"/>
                    <a:pt x="107048" y="9474"/>
                  </a:cubicBezTo>
                  <a:cubicBezTo>
                    <a:pt x="106977" y="9546"/>
                    <a:pt x="106905" y="9608"/>
                    <a:pt x="106842" y="9680"/>
                  </a:cubicBezTo>
                  <a:cubicBezTo>
                    <a:pt x="102971" y="13525"/>
                    <a:pt x="102953" y="19785"/>
                    <a:pt x="106806" y="23657"/>
                  </a:cubicBezTo>
                  <a:cubicBezTo>
                    <a:pt x="106815" y="23665"/>
                    <a:pt x="106833" y="23683"/>
                    <a:pt x="106842" y="23692"/>
                  </a:cubicBezTo>
                  <a:lnTo>
                    <a:pt x="115824" y="32674"/>
                  </a:lnTo>
                  <a:lnTo>
                    <a:pt x="15674" y="32674"/>
                  </a:lnTo>
                  <a:cubicBezTo>
                    <a:pt x="10241" y="33195"/>
                    <a:pt x="6261" y="38019"/>
                    <a:pt x="6782" y="43453"/>
                  </a:cubicBezTo>
                  <a:cubicBezTo>
                    <a:pt x="7231" y="48159"/>
                    <a:pt x="10959" y="51896"/>
                    <a:pt x="15674" y="52345"/>
                  </a:cubicBezTo>
                  <a:lnTo>
                    <a:pt x="116094" y="52345"/>
                  </a:lnTo>
                  <a:lnTo>
                    <a:pt x="107112" y="61327"/>
                  </a:lnTo>
                  <a:cubicBezTo>
                    <a:pt x="103240" y="65171"/>
                    <a:pt x="103222" y="71432"/>
                    <a:pt x="107075" y="75303"/>
                  </a:cubicBezTo>
                  <a:cubicBezTo>
                    <a:pt x="107084" y="75312"/>
                    <a:pt x="107102" y="75330"/>
                    <a:pt x="107112" y="75339"/>
                  </a:cubicBezTo>
                  <a:cubicBezTo>
                    <a:pt x="110911" y="79183"/>
                    <a:pt x="117108" y="79219"/>
                    <a:pt x="120953" y="75420"/>
                  </a:cubicBezTo>
                  <a:cubicBezTo>
                    <a:pt x="120980" y="75393"/>
                    <a:pt x="121007" y="75366"/>
                    <a:pt x="121034" y="75339"/>
                  </a:cubicBezTo>
                  <a:lnTo>
                    <a:pt x="147171" y="49201"/>
                  </a:lnTo>
                  <a:cubicBezTo>
                    <a:pt x="151042" y="45357"/>
                    <a:pt x="151060" y="39097"/>
                    <a:pt x="147207" y="35225"/>
                  </a:cubicBezTo>
                  <a:cubicBezTo>
                    <a:pt x="147198" y="35216"/>
                    <a:pt x="147180" y="35198"/>
                    <a:pt x="147171" y="3518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8CB43D08-760D-46DA-95E9-DC2CEDB512F3}"/>
                </a:ext>
              </a:extLst>
            </p:cNvPr>
            <p:cNvSpPr/>
            <p:nvPr/>
          </p:nvSpPr>
          <p:spPr>
            <a:xfrm>
              <a:off x="3397763" y="4991121"/>
              <a:ext cx="152694" cy="80838"/>
            </a:xfrm>
            <a:custGeom>
              <a:avLst/>
              <a:gdLst>
                <a:gd name="connsiteX0" fmla="*/ 141148 w 152694"/>
                <a:gd name="connsiteY0" fmla="*/ 32695 h 80838"/>
                <a:gd name="connsiteX1" fmla="*/ 40729 w 152694"/>
                <a:gd name="connsiteY1" fmla="*/ 32695 h 80838"/>
                <a:gd name="connsiteX2" fmla="*/ 49711 w 152694"/>
                <a:gd name="connsiteY2" fmla="*/ 23713 h 80838"/>
                <a:gd name="connsiteX3" fmla="*/ 49747 w 152694"/>
                <a:gd name="connsiteY3" fmla="*/ 9736 h 80838"/>
                <a:gd name="connsiteX4" fmla="*/ 49711 w 152694"/>
                <a:gd name="connsiteY4" fmla="*/ 9701 h 80838"/>
                <a:gd name="connsiteX5" fmla="*/ 42705 w 152694"/>
                <a:gd name="connsiteY5" fmla="*/ 6737 h 80838"/>
                <a:gd name="connsiteX6" fmla="*/ 35699 w 152694"/>
                <a:gd name="connsiteY6" fmla="*/ 9701 h 80838"/>
                <a:gd name="connsiteX7" fmla="*/ 9651 w 152694"/>
                <a:gd name="connsiteY7" fmla="*/ 35838 h 80838"/>
                <a:gd name="connsiteX8" fmla="*/ 9615 w 152694"/>
                <a:gd name="connsiteY8" fmla="*/ 49814 h 80838"/>
                <a:gd name="connsiteX9" fmla="*/ 9651 w 152694"/>
                <a:gd name="connsiteY9" fmla="*/ 49850 h 80838"/>
                <a:gd name="connsiteX10" fmla="*/ 35699 w 152694"/>
                <a:gd name="connsiteY10" fmla="*/ 75988 h 80838"/>
                <a:gd name="connsiteX11" fmla="*/ 49711 w 152694"/>
                <a:gd name="connsiteY11" fmla="*/ 75988 h 80838"/>
                <a:gd name="connsiteX12" fmla="*/ 49711 w 152694"/>
                <a:gd name="connsiteY12" fmla="*/ 61976 h 80838"/>
                <a:gd name="connsiteX13" fmla="*/ 40729 w 152694"/>
                <a:gd name="connsiteY13" fmla="*/ 52994 h 80838"/>
                <a:gd name="connsiteX14" fmla="*/ 141148 w 152694"/>
                <a:gd name="connsiteY14" fmla="*/ 52994 h 80838"/>
                <a:gd name="connsiteX15" fmla="*/ 150040 w 152694"/>
                <a:gd name="connsiteY15" fmla="*/ 42216 h 80838"/>
                <a:gd name="connsiteX16" fmla="*/ 141148 w 152694"/>
                <a:gd name="connsiteY16" fmla="*/ 3332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694" h="80838">
                  <a:moveTo>
                    <a:pt x="141148" y="32695"/>
                  </a:moveTo>
                  <a:lnTo>
                    <a:pt x="40729" y="32695"/>
                  </a:lnTo>
                  <a:lnTo>
                    <a:pt x="49711" y="23713"/>
                  </a:lnTo>
                  <a:cubicBezTo>
                    <a:pt x="53582" y="19869"/>
                    <a:pt x="53600" y="13608"/>
                    <a:pt x="49747" y="9736"/>
                  </a:cubicBezTo>
                  <a:cubicBezTo>
                    <a:pt x="49738" y="9728"/>
                    <a:pt x="49720" y="9710"/>
                    <a:pt x="49711" y="9701"/>
                  </a:cubicBezTo>
                  <a:cubicBezTo>
                    <a:pt x="47879" y="7796"/>
                    <a:pt x="45346" y="6728"/>
                    <a:pt x="42705" y="6737"/>
                  </a:cubicBezTo>
                  <a:cubicBezTo>
                    <a:pt x="40064" y="6746"/>
                    <a:pt x="37549" y="7814"/>
                    <a:pt x="35699" y="9701"/>
                  </a:cubicBezTo>
                  <a:lnTo>
                    <a:pt x="9651" y="35838"/>
                  </a:lnTo>
                  <a:cubicBezTo>
                    <a:pt x="5780" y="39683"/>
                    <a:pt x="5762" y="45943"/>
                    <a:pt x="9615" y="49814"/>
                  </a:cubicBezTo>
                  <a:cubicBezTo>
                    <a:pt x="9624" y="49823"/>
                    <a:pt x="9642" y="49841"/>
                    <a:pt x="9651" y="49850"/>
                  </a:cubicBezTo>
                  <a:lnTo>
                    <a:pt x="35699" y="75988"/>
                  </a:lnTo>
                  <a:cubicBezTo>
                    <a:pt x="39570" y="79859"/>
                    <a:pt x="45840" y="79859"/>
                    <a:pt x="49711" y="75988"/>
                  </a:cubicBezTo>
                  <a:cubicBezTo>
                    <a:pt x="53582" y="72117"/>
                    <a:pt x="53582" y="65847"/>
                    <a:pt x="49711" y="61976"/>
                  </a:cubicBezTo>
                  <a:lnTo>
                    <a:pt x="40729" y="52994"/>
                  </a:lnTo>
                  <a:lnTo>
                    <a:pt x="141148" y="52994"/>
                  </a:lnTo>
                  <a:cubicBezTo>
                    <a:pt x="146582" y="52473"/>
                    <a:pt x="150561" y="47650"/>
                    <a:pt x="150040" y="42216"/>
                  </a:cubicBezTo>
                  <a:cubicBezTo>
                    <a:pt x="149591" y="37509"/>
                    <a:pt x="145863" y="33772"/>
                    <a:pt x="141148" y="3332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17365DA-15E7-4F57-8975-4DC85273A4F3}"/>
              </a:ext>
            </a:extLst>
          </p:cNvPr>
          <p:cNvGrpSpPr/>
          <p:nvPr/>
        </p:nvGrpSpPr>
        <p:grpSpPr>
          <a:xfrm>
            <a:off x="1670564" y="4800889"/>
            <a:ext cx="321689" cy="224550"/>
            <a:chOff x="1670564" y="4800889"/>
            <a:chExt cx="321689" cy="224550"/>
          </a:xfrm>
        </p:grpSpPr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63DE1A3F-3D95-4D91-BEA4-94F523C4E6F5}"/>
                </a:ext>
              </a:extLst>
            </p:cNvPr>
            <p:cNvSpPr/>
            <p:nvPr/>
          </p:nvSpPr>
          <p:spPr>
            <a:xfrm>
              <a:off x="1762179" y="4800889"/>
              <a:ext cx="143712" cy="224550"/>
            </a:xfrm>
            <a:custGeom>
              <a:avLst/>
              <a:gdLst>
                <a:gd name="connsiteX0" fmla="*/ 124492 w 143712"/>
                <a:gd name="connsiteY0" fmla="*/ 8166 h 224550"/>
                <a:gd name="connsiteX1" fmla="*/ 10510 w 143712"/>
                <a:gd name="connsiteY1" fmla="*/ 68794 h 224550"/>
                <a:gd name="connsiteX2" fmla="*/ 6738 w 143712"/>
                <a:gd name="connsiteY2" fmla="*/ 75352 h 224550"/>
                <a:gd name="connsiteX3" fmla="*/ 6738 w 143712"/>
                <a:gd name="connsiteY3" fmla="*/ 154213 h 224550"/>
                <a:gd name="connsiteX4" fmla="*/ 10510 w 143712"/>
                <a:gd name="connsiteY4" fmla="*/ 160771 h 224550"/>
                <a:gd name="connsiteX5" fmla="*/ 124492 w 143712"/>
                <a:gd name="connsiteY5" fmla="*/ 221399 h 224550"/>
                <a:gd name="connsiteX6" fmla="*/ 143022 w 143712"/>
                <a:gd name="connsiteY6" fmla="*/ 215121 h 224550"/>
                <a:gd name="connsiteX7" fmla="*/ 144432 w 143712"/>
                <a:gd name="connsiteY7" fmla="*/ 208285 h 224550"/>
                <a:gd name="connsiteX8" fmla="*/ 144432 w 143712"/>
                <a:gd name="connsiteY8" fmla="*/ 21280 h 224550"/>
                <a:gd name="connsiteX9" fmla="*/ 131327 w 143712"/>
                <a:gd name="connsiteY9" fmla="*/ 6756 h 224550"/>
                <a:gd name="connsiteX10" fmla="*/ 124492 w 143712"/>
                <a:gd name="connsiteY10" fmla="*/ 8166 h 22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712" h="224550">
                  <a:moveTo>
                    <a:pt x="124492" y="8166"/>
                  </a:moveTo>
                  <a:lnTo>
                    <a:pt x="10510" y="68794"/>
                  </a:lnTo>
                  <a:cubicBezTo>
                    <a:pt x="8139" y="70115"/>
                    <a:pt x="6693" y="72639"/>
                    <a:pt x="6738" y="75352"/>
                  </a:cubicBezTo>
                  <a:lnTo>
                    <a:pt x="6738" y="154213"/>
                  </a:lnTo>
                  <a:cubicBezTo>
                    <a:pt x="6693" y="156926"/>
                    <a:pt x="8139" y="159450"/>
                    <a:pt x="10510" y="160771"/>
                  </a:cubicBezTo>
                  <a:lnTo>
                    <a:pt x="124492" y="221399"/>
                  </a:lnTo>
                  <a:cubicBezTo>
                    <a:pt x="131345" y="224785"/>
                    <a:pt x="139635" y="221974"/>
                    <a:pt x="143022" y="215121"/>
                  </a:cubicBezTo>
                  <a:cubicBezTo>
                    <a:pt x="144063" y="213001"/>
                    <a:pt x="144557" y="210648"/>
                    <a:pt x="144432" y="208285"/>
                  </a:cubicBezTo>
                  <a:lnTo>
                    <a:pt x="144432" y="21280"/>
                  </a:lnTo>
                  <a:cubicBezTo>
                    <a:pt x="144827" y="13654"/>
                    <a:pt x="138962" y="7151"/>
                    <a:pt x="131327" y="6756"/>
                  </a:cubicBezTo>
                  <a:cubicBezTo>
                    <a:pt x="128965" y="6630"/>
                    <a:pt x="126611" y="7116"/>
                    <a:pt x="124492" y="816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E21BA15E-7BA2-4CF7-AB82-1CFE82372F34}"/>
                </a:ext>
              </a:extLst>
            </p:cNvPr>
            <p:cNvSpPr/>
            <p:nvPr/>
          </p:nvSpPr>
          <p:spPr>
            <a:xfrm>
              <a:off x="1670564" y="4866271"/>
              <a:ext cx="89820" cy="152694"/>
            </a:xfrm>
            <a:custGeom>
              <a:avLst/>
              <a:gdLst>
                <a:gd name="connsiteX0" fmla="*/ 78682 w 89820"/>
                <a:gd name="connsiteY0" fmla="*/ 6737 h 152694"/>
                <a:gd name="connsiteX1" fmla="*/ 26407 w 89820"/>
                <a:gd name="connsiteY1" fmla="*/ 6737 h 152694"/>
                <a:gd name="connsiteX2" fmla="*/ 6737 w 89820"/>
                <a:gd name="connsiteY2" fmla="*/ 26407 h 152694"/>
                <a:gd name="connsiteX3" fmla="*/ 6737 w 89820"/>
                <a:gd name="connsiteY3" fmla="*/ 72305 h 152694"/>
                <a:gd name="connsiteX4" fmla="*/ 26407 w 89820"/>
                <a:gd name="connsiteY4" fmla="*/ 91976 h 152694"/>
                <a:gd name="connsiteX5" fmla="*/ 32784 w 89820"/>
                <a:gd name="connsiteY5" fmla="*/ 91976 h 152694"/>
                <a:gd name="connsiteX6" fmla="*/ 32784 w 89820"/>
                <a:gd name="connsiteY6" fmla="*/ 134640 h 152694"/>
                <a:gd name="connsiteX7" fmla="*/ 50389 w 89820"/>
                <a:gd name="connsiteY7" fmla="*/ 149820 h 152694"/>
                <a:gd name="connsiteX8" fmla="*/ 65569 w 89820"/>
                <a:gd name="connsiteY8" fmla="*/ 134640 h 152694"/>
                <a:gd name="connsiteX9" fmla="*/ 65569 w 89820"/>
                <a:gd name="connsiteY9" fmla="*/ 91796 h 152694"/>
                <a:gd name="connsiteX10" fmla="*/ 78682 w 89820"/>
                <a:gd name="connsiteY10" fmla="*/ 91796 h 152694"/>
                <a:gd name="connsiteX11" fmla="*/ 85239 w 89820"/>
                <a:gd name="connsiteY11" fmla="*/ 85239 h 152694"/>
                <a:gd name="connsiteX12" fmla="*/ 85239 w 89820"/>
                <a:gd name="connsiteY12" fmla="*/ 13383 h 152694"/>
                <a:gd name="connsiteX13" fmla="*/ 78772 w 89820"/>
                <a:gd name="connsiteY13" fmla="*/ 6737 h 152694"/>
                <a:gd name="connsiteX14" fmla="*/ 78682 w 89820"/>
                <a:gd name="connsiteY14" fmla="*/ 6737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820" h="152694">
                  <a:moveTo>
                    <a:pt x="78682" y="6737"/>
                  </a:move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lnTo>
                    <a:pt x="6737" y="72305"/>
                  </a:lnTo>
                  <a:cubicBezTo>
                    <a:pt x="6737" y="83173"/>
                    <a:pt x="15548" y="91976"/>
                    <a:pt x="26407" y="91976"/>
                  </a:cubicBezTo>
                  <a:lnTo>
                    <a:pt x="32784" y="91976"/>
                  </a:lnTo>
                  <a:lnTo>
                    <a:pt x="32784" y="134640"/>
                  </a:lnTo>
                  <a:cubicBezTo>
                    <a:pt x="33458" y="143694"/>
                    <a:pt x="41335" y="150484"/>
                    <a:pt x="50389" y="149820"/>
                  </a:cubicBezTo>
                  <a:cubicBezTo>
                    <a:pt x="58509" y="149218"/>
                    <a:pt x="64967" y="142760"/>
                    <a:pt x="65569" y="134640"/>
                  </a:cubicBezTo>
                  <a:lnTo>
                    <a:pt x="65569" y="91796"/>
                  </a:lnTo>
                  <a:lnTo>
                    <a:pt x="78682" y="91796"/>
                  </a:lnTo>
                  <a:cubicBezTo>
                    <a:pt x="82302" y="91796"/>
                    <a:pt x="85239" y="88859"/>
                    <a:pt x="85239" y="85239"/>
                  </a:cubicBezTo>
                  <a:lnTo>
                    <a:pt x="85239" y="13383"/>
                  </a:lnTo>
                  <a:cubicBezTo>
                    <a:pt x="85293" y="9763"/>
                    <a:pt x="82392" y="6790"/>
                    <a:pt x="78772" y="6737"/>
                  </a:cubicBezTo>
                  <a:cubicBezTo>
                    <a:pt x="78745" y="6737"/>
                    <a:pt x="78709" y="6737"/>
                    <a:pt x="78682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849B01DD-F855-47CE-B46B-96BDE572DC56}"/>
                </a:ext>
              </a:extLst>
            </p:cNvPr>
            <p:cNvSpPr/>
            <p:nvPr/>
          </p:nvSpPr>
          <p:spPr>
            <a:xfrm>
              <a:off x="1920397" y="4899008"/>
              <a:ext cx="71856" cy="26946"/>
            </a:xfrm>
            <a:custGeom>
              <a:avLst/>
              <a:gdLst>
                <a:gd name="connsiteX0" fmla="*/ 61573 w 71856"/>
                <a:gd name="connsiteY0" fmla="*/ 6784 h 26946"/>
                <a:gd name="connsiteX1" fmla="*/ 15675 w 71856"/>
                <a:gd name="connsiteY1" fmla="*/ 6784 h 26946"/>
                <a:gd name="connsiteX2" fmla="*/ 6782 w 71856"/>
                <a:gd name="connsiteY2" fmla="*/ 17562 h 26946"/>
                <a:gd name="connsiteX3" fmla="*/ 15675 w 71856"/>
                <a:gd name="connsiteY3" fmla="*/ 26454 h 26946"/>
                <a:gd name="connsiteX4" fmla="*/ 61573 w 71856"/>
                <a:gd name="connsiteY4" fmla="*/ 26454 h 26946"/>
                <a:gd name="connsiteX5" fmla="*/ 72351 w 71856"/>
                <a:gd name="connsiteY5" fmla="*/ 17562 h 26946"/>
                <a:gd name="connsiteX6" fmla="*/ 63459 w 71856"/>
                <a:gd name="connsiteY6" fmla="*/ 6784 h 26946"/>
                <a:gd name="connsiteX7" fmla="*/ 61573 w 71856"/>
                <a:gd name="connsiteY7" fmla="*/ 6784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26946">
                  <a:moveTo>
                    <a:pt x="61573" y="6784"/>
                  </a:moveTo>
                  <a:lnTo>
                    <a:pt x="15675" y="6784"/>
                  </a:lnTo>
                  <a:cubicBezTo>
                    <a:pt x="10241" y="7305"/>
                    <a:pt x="6261" y="12128"/>
                    <a:pt x="6782" y="17562"/>
                  </a:cubicBezTo>
                  <a:cubicBezTo>
                    <a:pt x="7231" y="22269"/>
                    <a:pt x="10959" y="26005"/>
                    <a:pt x="15675" y="26454"/>
                  </a:cubicBezTo>
                  <a:lnTo>
                    <a:pt x="61573" y="26454"/>
                  </a:lnTo>
                  <a:cubicBezTo>
                    <a:pt x="67007" y="26975"/>
                    <a:pt x="71830" y="22987"/>
                    <a:pt x="72351" y="17562"/>
                  </a:cubicBezTo>
                  <a:cubicBezTo>
                    <a:pt x="72872" y="12128"/>
                    <a:pt x="68884" y="7305"/>
                    <a:pt x="63459" y="6784"/>
                  </a:cubicBezTo>
                  <a:cubicBezTo>
                    <a:pt x="62830" y="6721"/>
                    <a:pt x="62201" y="6721"/>
                    <a:pt x="61573" y="678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E19F6814-59F2-46AD-8138-F0788E13CBCE}"/>
                </a:ext>
              </a:extLst>
            </p:cNvPr>
            <p:cNvSpPr/>
            <p:nvPr/>
          </p:nvSpPr>
          <p:spPr>
            <a:xfrm>
              <a:off x="1920207" y="4830480"/>
              <a:ext cx="62874" cy="53892"/>
            </a:xfrm>
            <a:custGeom>
              <a:avLst/>
              <a:gdLst>
                <a:gd name="connsiteX0" fmla="*/ 20355 w 62874"/>
                <a:gd name="connsiteY0" fmla="*/ 47827 h 53892"/>
                <a:gd name="connsiteX1" fmla="*/ 60146 w 62874"/>
                <a:gd name="connsiteY1" fmla="*/ 24833 h 53892"/>
                <a:gd name="connsiteX2" fmla="*/ 62867 w 62874"/>
                <a:gd name="connsiteY2" fmla="*/ 11126 h 53892"/>
                <a:gd name="connsiteX3" fmla="*/ 50265 w 62874"/>
                <a:gd name="connsiteY3" fmla="*/ 7767 h 53892"/>
                <a:gd name="connsiteX4" fmla="*/ 10924 w 62874"/>
                <a:gd name="connsiteY4" fmla="*/ 30761 h 53892"/>
                <a:gd name="connsiteX5" fmla="*/ 8544 w 62874"/>
                <a:gd name="connsiteY5" fmla="*/ 44530 h 53892"/>
                <a:gd name="connsiteX6" fmla="*/ 20715 w 62874"/>
                <a:gd name="connsiteY6" fmla="*/ 47827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53892">
                  <a:moveTo>
                    <a:pt x="20355" y="47827"/>
                  </a:moveTo>
                  <a:lnTo>
                    <a:pt x="60146" y="24833"/>
                  </a:lnTo>
                  <a:cubicBezTo>
                    <a:pt x="64682" y="21797"/>
                    <a:pt x="65903" y="15662"/>
                    <a:pt x="62867" y="11126"/>
                  </a:cubicBezTo>
                  <a:cubicBezTo>
                    <a:pt x="60110" y="7004"/>
                    <a:pt x="54712" y="5557"/>
                    <a:pt x="50265" y="7767"/>
                  </a:cubicBezTo>
                  <a:lnTo>
                    <a:pt x="10924" y="30761"/>
                  </a:lnTo>
                  <a:cubicBezTo>
                    <a:pt x="6460" y="33905"/>
                    <a:pt x="5400" y="40066"/>
                    <a:pt x="8544" y="44530"/>
                  </a:cubicBezTo>
                  <a:cubicBezTo>
                    <a:pt x="11275" y="48411"/>
                    <a:pt x="16394" y="49794"/>
                    <a:pt x="20715" y="4782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9EE34DE-070B-4532-9E73-7CDFE1F3AB95}"/>
                </a:ext>
              </a:extLst>
            </p:cNvPr>
            <p:cNvSpPr/>
            <p:nvPr/>
          </p:nvSpPr>
          <p:spPr>
            <a:xfrm>
              <a:off x="1919152" y="4944986"/>
              <a:ext cx="71856" cy="53892"/>
            </a:xfrm>
            <a:custGeom>
              <a:avLst/>
              <a:gdLst>
                <a:gd name="connsiteX0" fmla="*/ 61200 w 71856"/>
                <a:gd name="connsiteY0" fmla="*/ 31045 h 53892"/>
                <a:gd name="connsiteX1" fmla="*/ 21410 w 71856"/>
                <a:gd name="connsiteY1" fmla="*/ 8051 h 53892"/>
                <a:gd name="connsiteX2" fmla="*/ 8036 w 71856"/>
                <a:gd name="connsiteY2" fmla="*/ 11626 h 53892"/>
                <a:gd name="connsiteX3" fmla="*/ 8027 w 71856"/>
                <a:gd name="connsiteY3" fmla="*/ 11644 h 53892"/>
                <a:gd name="connsiteX4" fmla="*/ 11620 w 71856"/>
                <a:gd name="connsiteY4" fmla="*/ 25117 h 53892"/>
                <a:gd name="connsiteX5" fmla="*/ 51320 w 71856"/>
                <a:gd name="connsiteY5" fmla="*/ 48021 h 53892"/>
                <a:gd name="connsiteX6" fmla="*/ 64748 w 71856"/>
                <a:gd name="connsiteY6" fmla="*/ 44473 h 53892"/>
                <a:gd name="connsiteX7" fmla="*/ 61200 w 71856"/>
                <a:gd name="connsiteY7" fmla="*/ 31045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56" h="53892">
                  <a:moveTo>
                    <a:pt x="61200" y="31045"/>
                  </a:moveTo>
                  <a:lnTo>
                    <a:pt x="21410" y="8051"/>
                  </a:lnTo>
                  <a:cubicBezTo>
                    <a:pt x="16731" y="5348"/>
                    <a:pt x="10740" y="6947"/>
                    <a:pt x="8036" y="11626"/>
                  </a:cubicBezTo>
                  <a:cubicBezTo>
                    <a:pt x="8036" y="11635"/>
                    <a:pt x="8027" y="11635"/>
                    <a:pt x="8027" y="11644"/>
                  </a:cubicBezTo>
                  <a:cubicBezTo>
                    <a:pt x="5359" y="16369"/>
                    <a:pt x="6958" y="22351"/>
                    <a:pt x="11620" y="25117"/>
                  </a:cubicBezTo>
                  <a:lnTo>
                    <a:pt x="51320" y="48021"/>
                  </a:lnTo>
                  <a:cubicBezTo>
                    <a:pt x="56009" y="50752"/>
                    <a:pt x="62018" y="49162"/>
                    <a:pt x="64748" y="44473"/>
                  </a:cubicBezTo>
                  <a:cubicBezTo>
                    <a:pt x="67479" y="39785"/>
                    <a:pt x="65889" y="33776"/>
                    <a:pt x="61200" y="3104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CF2016CF-FEFA-4163-ABB1-1D1100295B6F}"/>
              </a:ext>
            </a:extLst>
          </p:cNvPr>
          <p:cNvGrpSpPr/>
          <p:nvPr/>
        </p:nvGrpSpPr>
        <p:grpSpPr>
          <a:xfrm>
            <a:off x="2448944" y="4748145"/>
            <a:ext cx="323532" cy="322556"/>
            <a:chOff x="2448944" y="4748145"/>
            <a:chExt cx="323532" cy="322556"/>
          </a:xfrm>
        </p:grpSpPr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9265F10-34EB-4DDB-9427-E83968612BD2}"/>
                </a:ext>
              </a:extLst>
            </p:cNvPr>
            <p:cNvSpPr/>
            <p:nvPr/>
          </p:nvSpPr>
          <p:spPr>
            <a:xfrm>
              <a:off x="2449124" y="4748145"/>
              <a:ext cx="323352" cy="125748"/>
            </a:xfrm>
            <a:custGeom>
              <a:avLst/>
              <a:gdLst>
                <a:gd name="connsiteX0" fmla="*/ 19670 w 323352"/>
                <a:gd name="connsiteY0" fmla="*/ 78964 h 125748"/>
                <a:gd name="connsiteX1" fmla="*/ 34311 w 323352"/>
                <a:gd name="connsiteY1" fmla="*/ 78964 h 125748"/>
                <a:gd name="connsiteX2" fmla="*/ 104730 w 323352"/>
                <a:gd name="connsiteY2" fmla="*/ 123515 h 125748"/>
                <a:gd name="connsiteX3" fmla="*/ 149281 w 323352"/>
                <a:gd name="connsiteY3" fmla="*/ 78964 h 125748"/>
                <a:gd name="connsiteX4" fmla="*/ 178562 w 323352"/>
                <a:gd name="connsiteY4" fmla="*/ 78964 h 125748"/>
                <a:gd name="connsiteX5" fmla="*/ 248981 w 323352"/>
                <a:gd name="connsiteY5" fmla="*/ 123515 h 125748"/>
                <a:gd name="connsiteX6" fmla="*/ 293532 w 323352"/>
                <a:gd name="connsiteY6" fmla="*/ 78964 h 125748"/>
                <a:gd name="connsiteX7" fmla="*/ 308352 w 323352"/>
                <a:gd name="connsiteY7" fmla="*/ 78964 h 125748"/>
                <a:gd name="connsiteX8" fmla="*/ 321466 w 323352"/>
                <a:gd name="connsiteY8" fmla="*/ 65851 h 125748"/>
                <a:gd name="connsiteX9" fmla="*/ 308352 w 323352"/>
                <a:gd name="connsiteY9" fmla="*/ 52737 h 125748"/>
                <a:gd name="connsiteX10" fmla="*/ 293711 w 323352"/>
                <a:gd name="connsiteY10" fmla="*/ 52737 h 125748"/>
                <a:gd name="connsiteX11" fmla="*/ 223293 w 323352"/>
                <a:gd name="connsiteY11" fmla="*/ 8186 h 125748"/>
                <a:gd name="connsiteX12" fmla="*/ 178742 w 323352"/>
                <a:gd name="connsiteY12" fmla="*/ 52737 h 125748"/>
                <a:gd name="connsiteX13" fmla="*/ 149460 w 323352"/>
                <a:gd name="connsiteY13" fmla="*/ 52737 h 125748"/>
                <a:gd name="connsiteX14" fmla="*/ 79042 w 323352"/>
                <a:gd name="connsiteY14" fmla="*/ 8186 h 125748"/>
                <a:gd name="connsiteX15" fmla="*/ 34491 w 323352"/>
                <a:gd name="connsiteY15" fmla="*/ 52737 h 125748"/>
                <a:gd name="connsiteX16" fmla="*/ 19850 w 323352"/>
                <a:gd name="connsiteY16" fmla="*/ 52737 h 125748"/>
                <a:gd name="connsiteX17" fmla="*/ 6737 w 323352"/>
                <a:gd name="connsiteY17" fmla="*/ 65851 h 125748"/>
                <a:gd name="connsiteX18" fmla="*/ 19850 w 323352"/>
                <a:gd name="connsiteY18" fmla="*/ 78964 h 125748"/>
                <a:gd name="connsiteX19" fmla="*/ 206047 w 323352"/>
                <a:gd name="connsiteY19" fmla="*/ 52737 h 125748"/>
                <a:gd name="connsiteX20" fmla="*/ 249044 w 323352"/>
                <a:gd name="connsiteY20" fmla="*/ 35734 h 125748"/>
                <a:gd name="connsiteX21" fmla="*/ 266047 w 323352"/>
                <a:gd name="connsiteY21" fmla="*/ 52737 h 125748"/>
                <a:gd name="connsiteX22" fmla="*/ 266047 w 323352"/>
                <a:gd name="connsiteY22" fmla="*/ 78964 h 125748"/>
                <a:gd name="connsiteX23" fmla="*/ 223050 w 323352"/>
                <a:gd name="connsiteY23" fmla="*/ 95967 h 125748"/>
                <a:gd name="connsiteX24" fmla="*/ 206047 w 323352"/>
                <a:gd name="connsiteY24" fmla="*/ 78964 h 125748"/>
                <a:gd name="connsiteX25" fmla="*/ 206047 w 323352"/>
                <a:gd name="connsiteY25" fmla="*/ 52737 h 125748"/>
                <a:gd name="connsiteX26" fmla="*/ 61796 w 323352"/>
                <a:gd name="connsiteY26" fmla="*/ 52737 h 125748"/>
                <a:gd name="connsiteX27" fmla="*/ 104793 w 323352"/>
                <a:gd name="connsiteY27" fmla="*/ 35734 h 125748"/>
                <a:gd name="connsiteX28" fmla="*/ 121796 w 323352"/>
                <a:gd name="connsiteY28" fmla="*/ 52737 h 125748"/>
                <a:gd name="connsiteX29" fmla="*/ 121796 w 323352"/>
                <a:gd name="connsiteY29" fmla="*/ 78964 h 125748"/>
                <a:gd name="connsiteX30" fmla="*/ 78799 w 323352"/>
                <a:gd name="connsiteY30" fmla="*/ 95967 h 125748"/>
                <a:gd name="connsiteX31" fmla="*/ 61796 w 323352"/>
                <a:gd name="connsiteY31" fmla="*/ 78964 h 125748"/>
                <a:gd name="connsiteX32" fmla="*/ 61796 w 323352"/>
                <a:gd name="connsiteY32" fmla="*/ 52737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352" h="125748">
                  <a:moveTo>
                    <a:pt x="19670" y="78964"/>
                  </a:moveTo>
                  <a:lnTo>
                    <a:pt x="34311" y="78964"/>
                  </a:lnTo>
                  <a:cubicBezTo>
                    <a:pt x="41452" y="110716"/>
                    <a:pt x="72979" y="130655"/>
                    <a:pt x="104730" y="123515"/>
                  </a:cubicBezTo>
                  <a:cubicBezTo>
                    <a:pt x="126943" y="118521"/>
                    <a:pt x="144287" y="101177"/>
                    <a:pt x="149281" y="78964"/>
                  </a:cubicBezTo>
                  <a:lnTo>
                    <a:pt x="178562" y="78964"/>
                  </a:lnTo>
                  <a:cubicBezTo>
                    <a:pt x="185703" y="110716"/>
                    <a:pt x="217230" y="130655"/>
                    <a:pt x="248981" y="123515"/>
                  </a:cubicBezTo>
                  <a:cubicBezTo>
                    <a:pt x="271194" y="118521"/>
                    <a:pt x="288538" y="101177"/>
                    <a:pt x="293532" y="78964"/>
                  </a:cubicBezTo>
                  <a:lnTo>
                    <a:pt x="308352" y="78964"/>
                  </a:lnTo>
                  <a:cubicBezTo>
                    <a:pt x="315592" y="78964"/>
                    <a:pt x="321466" y="73090"/>
                    <a:pt x="321466" y="65851"/>
                  </a:cubicBezTo>
                  <a:cubicBezTo>
                    <a:pt x="321466" y="58611"/>
                    <a:pt x="315592" y="52737"/>
                    <a:pt x="308352" y="52737"/>
                  </a:cubicBezTo>
                  <a:lnTo>
                    <a:pt x="293711" y="52737"/>
                  </a:lnTo>
                  <a:cubicBezTo>
                    <a:pt x="286571" y="20985"/>
                    <a:pt x="255044" y="1045"/>
                    <a:pt x="223293" y="8186"/>
                  </a:cubicBezTo>
                  <a:cubicBezTo>
                    <a:pt x="201080" y="13180"/>
                    <a:pt x="183736" y="30524"/>
                    <a:pt x="178742" y="52737"/>
                  </a:cubicBezTo>
                  <a:lnTo>
                    <a:pt x="149460" y="52737"/>
                  </a:lnTo>
                  <a:cubicBezTo>
                    <a:pt x="142320" y="20985"/>
                    <a:pt x="110793" y="1045"/>
                    <a:pt x="79042" y="8186"/>
                  </a:cubicBezTo>
                  <a:cubicBezTo>
                    <a:pt x="56829" y="13180"/>
                    <a:pt x="39485" y="30524"/>
                    <a:pt x="34491" y="52737"/>
                  </a:cubicBezTo>
                  <a:lnTo>
                    <a:pt x="19850" y="52737"/>
                  </a:lnTo>
                  <a:cubicBezTo>
                    <a:pt x="12611" y="52737"/>
                    <a:pt x="6737" y="58611"/>
                    <a:pt x="6737" y="65851"/>
                  </a:cubicBezTo>
                  <a:cubicBezTo>
                    <a:pt x="6737" y="73090"/>
                    <a:pt x="12611" y="78964"/>
                    <a:pt x="19850" y="78964"/>
                  </a:cubicBezTo>
                  <a:close/>
                  <a:moveTo>
                    <a:pt x="206047" y="52737"/>
                  </a:moveTo>
                  <a:cubicBezTo>
                    <a:pt x="213224" y="36165"/>
                    <a:pt x="232472" y="28557"/>
                    <a:pt x="249044" y="35734"/>
                  </a:cubicBezTo>
                  <a:cubicBezTo>
                    <a:pt x="256670" y="39039"/>
                    <a:pt x="262742" y="45111"/>
                    <a:pt x="266047" y="52737"/>
                  </a:cubicBezTo>
                  <a:cubicBezTo>
                    <a:pt x="269766" y="61081"/>
                    <a:pt x="269766" y="70620"/>
                    <a:pt x="266047" y="78964"/>
                  </a:cubicBezTo>
                  <a:cubicBezTo>
                    <a:pt x="258870" y="95536"/>
                    <a:pt x="239622" y="103144"/>
                    <a:pt x="223050" y="95967"/>
                  </a:cubicBezTo>
                  <a:cubicBezTo>
                    <a:pt x="215424" y="92662"/>
                    <a:pt x="209352" y="86581"/>
                    <a:pt x="206047" y="78964"/>
                  </a:cubicBezTo>
                  <a:cubicBezTo>
                    <a:pt x="202329" y="70620"/>
                    <a:pt x="202329" y="61081"/>
                    <a:pt x="206047" y="52737"/>
                  </a:cubicBezTo>
                  <a:close/>
                  <a:moveTo>
                    <a:pt x="61796" y="52737"/>
                  </a:moveTo>
                  <a:cubicBezTo>
                    <a:pt x="68973" y="36165"/>
                    <a:pt x="88221" y="28557"/>
                    <a:pt x="104793" y="35734"/>
                  </a:cubicBezTo>
                  <a:cubicBezTo>
                    <a:pt x="112419" y="39039"/>
                    <a:pt x="118491" y="45111"/>
                    <a:pt x="121796" y="52737"/>
                  </a:cubicBezTo>
                  <a:cubicBezTo>
                    <a:pt x="125515" y="61081"/>
                    <a:pt x="125515" y="70620"/>
                    <a:pt x="121796" y="78964"/>
                  </a:cubicBezTo>
                  <a:cubicBezTo>
                    <a:pt x="114619" y="95536"/>
                    <a:pt x="95371" y="103144"/>
                    <a:pt x="78799" y="95967"/>
                  </a:cubicBezTo>
                  <a:cubicBezTo>
                    <a:pt x="71173" y="92662"/>
                    <a:pt x="65101" y="86581"/>
                    <a:pt x="61796" y="78964"/>
                  </a:cubicBezTo>
                  <a:cubicBezTo>
                    <a:pt x="58077" y="70620"/>
                    <a:pt x="58077" y="61081"/>
                    <a:pt x="61796" y="52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A7082E8-DF8B-4EDB-882F-58A6D4D9BF9F}"/>
                </a:ext>
              </a:extLst>
            </p:cNvPr>
            <p:cNvSpPr/>
            <p:nvPr/>
          </p:nvSpPr>
          <p:spPr>
            <a:xfrm>
              <a:off x="2553854" y="4899055"/>
              <a:ext cx="215568" cy="170658"/>
            </a:xfrm>
            <a:custGeom>
              <a:avLst/>
              <a:gdLst>
                <a:gd name="connsiteX0" fmla="*/ 209999 w 215568"/>
                <a:gd name="connsiteY0" fmla="*/ 6737 h 170658"/>
                <a:gd name="connsiteX1" fmla="*/ 13293 w 215568"/>
                <a:gd name="connsiteY1" fmla="*/ 6737 h 170658"/>
                <a:gd name="connsiteX2" fmla="*/ 6737 w 215568"/>
                <a:gd name="connsiteY2" fmla="*/ 13293 h 170658"/>
                <a:gd name="connsiteX3" fmla="*/ 6737 w 215568"/>
                <a:gd name="connsiteY3" fmla="*/ 39521 h 170658"/>
                <a:gd name="connsiteX4" fmla="*/ 104820 w 215568"/>
                <a:gd name="connsiteY4" fmla="*/ 39521 h 170658"/>
                <a:gd name="connsiteX5" fmla="*/ 124581 w 215568"/>
                <a:gd name="connsiteY5" fmla="*/ 59192 h 170658"/>
                <a:gd name="connsiteX6" fmla="*/ 124581 w 215568"/>
                <a:gd name="connsiteY6" fmla="*/ 170658 h 170658"/>
                <a:gd name="connsiteX7" fmla="*/ 216287 w 215568"/>
                <a:gd name="connsiteY7" fmla="*/ 170658 h 170658"/>
                <a:gd name="connsiteX8" fmla="*/ 216287 w 215568"/>
                <a:gd name="connsiteY8" fmla="*/ 13293 h 170658"/>
                <a:gd name="connsiteX9" fmla="*/ 209999 w 215568"/>
                <a:gd name="connsiteY9" fmla="*/ 6737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568" h="170658">
                  <a:moveTo>
                    <a:pt x="209999" y="6737"/>
                  </a:moveTo>
                  <a:lnTo>
                    <a:pt x="13293" y="6737"/>
                  </a:lnTo>
                  <a:cubicBezTo>
                    <a:pt x="9674" y="6737"/>
                    <a:pt x="6737" y="9674"/>
                    <a:pt x="6737" y="13293"/>
                  </a:cubicBezTo>
                  <a:lnTo>
                    <a:pt x="6737" y="39521"/>
                  </a:lnTo>
                  <a:lnTo>
                    <a:pt x="104820" y="39521"/>
                  </a:lnTo>
                  <a:cubicBezTo>
                    <a:pt x="115697" y="39521"/>
                    <a:pt x="124527" y="48314"/>
                    <a:pt x="124581" y="59192"/>
                  </a:cubicBezTo>
                  <a:lnTo>
                    <a:pt x="124581" y="170658"/>
                  </a:lnTo>
                  <a:lnTo>
                    <a:pt x="216287" y="170658"/>
                  </a:lnTo>
                  <a:lnTo>
                    <a:pt x="216287" y="13293"/>
                  </a:lnTo>
                  <a:cubicBezTo>
                    <a:pt x="216287" y="9773"/>
                    <a:pt x="213512" y="6880"/>
                    <a:pt x="209999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545ED880-F96D-4B44-8A12-13BB6BBF9927}"/>
                </a:ext>
              </a:extLst>
            </p:cNvPr>
            <p:cNvSpPr/>
            <p:nvPr/>
          </p:nvSpPr>
          <p:spPr>
            <a:xfrm>
              <a:off x="2448944" y="4944953"/>
              <a:ext cx="215568" cy="125748"/>
            </a:xfrm>
            <a:custGeom>
              <a:avLst/>
              <a:gdLst>
                <a:gd name="connsiteX0" fmla="*/ 203442 w 215568"/>
                <a:gd name="connsiteY0" fmla="*/ 6737 h 125748"/>
                <a:gd name="connsiteX1" fmla="*/ 19850 w 215568"/>
                <a:gd name="connsiteY1" fmla="*/ 6737 h 125748"/>
                <a:gd name="connsiteX2" fmla="*/ 6737 w 215568"/>
                <a:gd name="connsiteY2" fmla="*/ 19850 h 125748"/>
                <a:gd name="connsiteX3" fmla="*/ 6737 w 215568"/>
                <a:gd name="connsiteY3" fmla="*/ 124311 h 125748"/>
                <a:gd name="connsiteX4" fmla="*/ 7186 w 215568"/>
                <a:gd name="connsiteY4" fmla="*/ 124311 h 125748"/>
                <a:gd name="connsiteX5" fmla="*/ 216556 w 215568"/>
                <a:gd name="connsiteY5" fmla="*/ 124311 h 125748"/>
                <a:gd name="connsiteX6" fmla="*/ 216556 w 215568"/>
                <a:gd name="connsiteY6" fmla="*/ 19850 h 125748"/>
                <a:gd name="connsiteX7" fmla="*/ 203442 w 215568"/>
                <a:gd name="connsiteY7" fmla="*/ 6737 h 125748"/>
                <a:gd name="connsiteX8" fmla="*/ 173981 w 215568"/>
                <a:gd name="connsiteY8" fmla="*/ 105539 h 125748"/>
                <a:gd name="connsiteX9" fmla="*/ 49401 w 215568"/>
                <a:gd name="connsiteY9" fmla="*/ 105539 h 125748"/>
                <a:gd name="connsiteX10" fmla="*/ 38623 w 215568"/>
                <a:gd name="connsiteY10" fmla="*/ 96646 h 125748"/>
                <a:gd name="connsiteX11" fmla="*/ 47515 w 215568"/>
                <a:gd name="connsiteY11" fmla="*/ 85868 h 125748"/>
                <a:gd name="connsiteX12" fmla="*/ 49401 w 215568"/>
                <a:gd name="connsiteY12" fmla="*/ 85868 h 125748"/>
                <a:gd name="connsiteX13" fmla="*/ 173802 w 215568"/>
                <a:gd name="connsiteY13" fmla="*/ 85868 h 125748"/>
                <a:gd name="connsiteX14" fmla="*/ 182694 w 215568"/>
                <a:gd name="connsiteY14" fmla="*/ 96646 h 125748"/>
                <a:gd name="connsiteX15" fmla="*/ 173802 w 215568"/>
                <a:gd name="connsiteY15" fmla="*/ 105539 h 125748"/>
                <a:gd name="connsiteX16" fmla="*/ 173981 w 215568"/>
                <a:gd name="connsiteY16" fmla="*/ 66197 h 125748"/>
                <a:gd name="connsiteX17" fmla="*/ 49401 w 215568"/>
                <a:gd name="connsiteY17" fmla="*/ 66197 h 125748"/>
                <a:gd name="connsiteX18" fmla="*/ 38623 w 215568"/>
                <a:gd name="connsiteY18" fmla="*/ 57305 h 125748"/>
                <a:gd name="connsiteX19" fmla="*/ 47515 w 215568"/>
                <a:gd name="connsiteY19" fmla="*/ 46527 h 125748"/>
                <a:gd name="connsiteX20" fmla="*/ 49401 w 215568"/>
                <a:gd name="connsiteY20" fmla="*/ 46527 h 125748"/>
                <a:gd name="connsiteX21" fmla="*/ 173802 w 215568"/>
                <a:gd name="connsiteY21" fmla="*/ 46527 h 125748"/>
                <a:gd name="connsiteX22" fmla="*/ 182694 w 215568"/>
                <a:gd name="connsiteY22" fmla="*/ 57305 h 125748"/>
                <a:gd name="connsiteX23" fmla="*/ 173802 w 215568"/>
                <a:gd name="connsiteY23" fmla="*/ 66197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5568" h="125748">
                  <a:moveTo>
                    <a:pt x="203442" y="6737"/>
                  </a:moveTo>
                  <a:lnTo>
                    <a:pt x="19850" y="6737"/>
                  </a:lnTo>
                  <a:cubicBezTo>
                    <a:pt x="12629" y="6781"/>
                    <a:pt x="6781" y="12629"/>
                    <a:pt x="6737" y="19850"/>
                  </a:cubicBezTo>
                  <a:lnTo>
                    <a:pt x="6737" y="124311"/>
                  </a:lnTo>
                  <a:lnTo>
                    <a:pt x="7186" y="124311"/>
                  </a:lnTo>
                  <a:lnTo>
                    <a:pt x="216556" y="124311"/>
                  </a:lnTo>
                  <a:lnTo>
                    <a:pt x="216556" y="19850"/>
                  </a:lnTo>
                  <a:cubicBezTo>
                    <a:pt x="216511" y="12629"/>
                    <a:pt x="210664" y="6781"/>
                    <a:pt x="203442" y="6737"/>
                  </a:cubicBezTo>
                  <a:close/>
                  <a:moveTo>
                    <a:pt x="173981" y="105539"/>
                  </a:moveTo>
                  <a:lnTo>
                    <a:pt x="49401" y="105539"/>
                  </a:lnTo>
                  <a:cubicBezTo>
                    <a:pt x="43967" y="106060"/>
                    <a:pt x="39144" y="102072"/>
                    <a:pt x="38623" y="96646"/>
                  </a:cubicBezTo>
                  <a:cubicBezTo>
                    <a:pt x="38102" y="91213"/>
                    <a:pt x="42090" y="86389"/>
                    <a:pt x="47515" y="85868"/>
                  </a:cubicBezTo>
                  <a:cubicBezTo>
                    <a:pt x="48144" y="85805"/>
                    <a:pt x="48772" y="85805"/>
                    <a:pt x="49401" y="85868"/>
                  </a:cubicBezTo>
                  <a:lnTo>
                    <a:pt x="173802" y="85868"/>
                  </a:lnTo>
                  <a:cubicBezTo>
                    <a:pt x="179236" y="86389"/>
                    <a:pt x="183215" y="91213"/>
                    <a:pt x="182694" y="96646"/>
                  </a:cubicBezTo>
                  <a:cubicBezTo>
                    <a:pt x="182245" y="101353"/>
                    <a:pt x="178517" y="105090"/>
                    <a:pt x="173802" y="105539"/>
                  </a:cubicBezTo>
                  <a:close/>
                  <a:moveTo>
                    <a:pt x="173981" y="66197"/>
                  </a:moveTo>
                  <a:lnTo>
                    <a:pt x="49401" y="66197"/>
                  </a:lnTo>
                  <a:cubicBezTo>
                    <a:pt x="43967" y="66719"/>
                    <a:pt x="39144" y="62730"/>
                    <a:pt x="38623" y="57305"/>
                  </a:cubicBezTo>
                  <a:cubicBezTo>
                    <a:pt x="38102" y="51871"/>
                    <a:pt x="42090" y="47048"/>
                    <a:pt x="47515" y="46527"/>
                  </a:cubicBezTo>
                  <a:cubicBezTo>
                    <a:pt x="48144" y="46464"/>
                    <a:pt x="48772" y="46464"/>
                    <a:pt x="49401" y="46527"/>
                  </a:cubicBezTo>
                  <a:lnTo>
                    <a:pt x="173802" y="46527"/>
                  </a:lnTo>
                  <a:cubicBezTo>
                    <a:pt x="179236" y="47048"/>
                    <a:pt x="183215" y="51871"/>
                    <a:pt x="182694" y="57305"/>
                  </a:cubicBezTo>
                  <a:cubicBezTo>
                    <a:pt x="182245" y="62012"/>
                    <a:pt x="178517" y="65748"/>
                    <a:pt x="173802" y="6619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F1241D68-FD6C-4354-BFAF-D0FC68850E30}"/>
              </a:ext>
            </a:extLst>
          </p:cNvPr>
          <p:cNvGrpSpPr/>
          <p:nvPr/>
        </p:nvGrpSpPr>
        <p:grpSpPr>
          <a:xfrm>
            <a:off x="2838045" y="4748630"/>
            <a:ext cx="326719" cy="324418"/>
            <a:chOff x="2838045" y="4748630"/>
            <a:chExt cx="326719" cy="324418"/>
          </a:xfrm>
        </p:grpSpPr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F5D63129-A16B-48E7-A4CF-361E33B72C35}"/>
                </a:ext>
              </a:extLst>
            </p:cNvPr>
            <p:cNvSpPr/>
            <p:nvPr/>
          </p:nvSpPr>
          <p:spPr>
            <a:xfrm>
              <a:off x="2844781" y="4840043"/>
              <a:ext cx="314370" cy="143712"/>
            </a:xfrm>
            <a:custGeom>
              <a:avLst/>
              <a:gdLst>
                <a:gd name="connsiteX0" fmla="*/ 301975 w 314370"/>
                <a:gd name="connsiteY0" fmla="*/ 6737 h 143712"/>
                <a:gd name="connsiteX1" fmla="*/ 13114 w 314370"/>
                <a:gd name="connsiteY1" fmla="*/ 6737 h 143712"/>
                <a:gd name="connsiteX2" fmla="*/ 6737 w 314370"/>
                <a:gd name="connsiteY2" fmla="*/ 13114 h 143712"/>
                <a:gd name="connsiteX3" fmla="*/ 6737 w 314370"/>
                <a:gd name="connsiteY3" fmla="*/ 131587 h 143712"/>
                <a:gd name="connsiteX4" fmla="*/ 13024 w 314370"/>
                <a:gd name="connsiteY4" fmla="*/ 137874 h 143712"/>
                <a:gd name="connsiteX5" fmla="*/ 13114 w 314370"/>
                <a:gd name="connsiteY5" fmla="*/ 137874 h 143712"/>
                <a:gd name="connsiteX6" fmla="*/ 301975 w 314370"/>
                <a:gd name="connsiteY6" fmla="*/ 137874 h 143712"/>
                <a:gd name="connsiteX7" fmla="*/ 308352 w 314370"/>
                <a:gd name="connsiteY7" fmla="*/ 131677 h 143712"/>
                <a:gd name="connsiteX8" fmla="*/ 308352 w 314370"/>
                <a:gd name="connsiteY8" fmla="*/ 131587 h 143712"/>
                <a:gd name="connsiteX9" fmla="*/ 308352 w 314370"/>
                <a:gd name="connsiteY9" fmla="*/ 13114 h 143712"/>
                <a:gd name="connsiteX10" fmla="*/ 301975 w 314370"/>
                <a:gd name="connsiteY10" fmla="*/ 6737 h 143712"/>
                <a:gd name="connsiteX11" fmla="*/ 52634 w 314370"/>
                <a:gd name="connsiteY11" fmla="*/ 91976 h 143712"/>
                <a:gd name="connsiteX12" fmla="*/ 32964 w 314370"/>
                <a:gd name="connsiteY12" fmla="*/ 72305 h 143712"/>
                <a:gd name="connsiteX13" fmla="*/ 52634 w 314370"/>
                <a:gd name="connsiteY13" fmla="*/ 52634 h 143712"/>
                <a:gd name="connsiteX14" fmla="*/ 72305 w 314370"/>
                <a:gd name="connsiteY14" fmla="*/ 72305 h 143712"/>
                <a:gd name="connsiteX15" fmla="*/ 52814 w 314370"/>
                <a:gd name="connsiteY15" fmla="*/ 91976 h 143712"/>
                <a:gd name="connsiteX16" fmla="*/ 52634 w 314370"/>
                <a:gd name="connsiteY16" fmla="*/ 91976 h 143712"/>
                <a:gd name="connsiteX17" fmla="*/ 157544 w 314370"/>
                <a:gd name="connsiteY17" fmla="*/ 118024 h 143712"/>
                <a:gd name="connsiteX18" fmla="*/ 111646 w 314370"/>
                <a:gd name="connsiteY18" fmla="*/ 72126 h 143712"/>
                <a:gd name="connsiteX19" fmla="*/ 157544 w 314370"/>
                <a:gd name="connsiteY19" fmla="*/ 26228 h 143712"/>
                <a:gd name="connsiteX20" fmla="*/ 203442 w 314370"/>
                <a:gd name="connsiteY20" fmla="*/ 72126 h 143712"/>
                <a:gd name="connsiteX21" fmla="*/ 157544 w 314370"/>
                <a:gd name="connsiteY21" fmla="*/ 118024 h 143712"/>
                <a:gd name="connsiteX22" fmla="*/ 262454 w 314370"/>
                <a:gd name="connsiteY22" fmla="*/ 91796 h 143712"/>
                <a:gd name="connsiteX23" fmla="*/ 242784 w 314370"/>
                <a:gd name="connsiteY23" fmla="*/ 72126 h 143712"/>
                <a:gd name="connsiteX24" fmla="*/ 262454 w 314370"/>
                <a:gd name="connsiteY24" fmla="*/ 52455 h 143712"/>
                <a:gd name="connsiteX25" fmla="*/ 282125 w 314370"/>
                <a:gd name="connsiteY25" fmla="*/ 72126 h 143712"/>
                <a:gd name="connsiteX26" fmla="*/ 262814 w 314370"/>
                <a:gd name="connsiteY26" fmla="*/ 91976 h 143712"/>
                <a:gd name="connsiteX27" fmla="*/ 262454 w 314370"/>
                <a:gd name="connsiteY27" fmla="*/ 91976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70" h="143712">
                  <a:moveTo>
                    <a:pt x="301975" y="6737"/>
                  </a:moveTo>
                  <a:lnTo>
                    <a:pt x="13114" y="6737"/>
                  </a:lnTo>
                  <a:cubicBezTo>
                    <a:pt x="9593" y="6737"/>
                    <a:pt x="6737" y="9593"/>
                    <a:pt x="6737" y="13114"/>
                  </a:cubicBezTo>
                  <a:lnTo>
                    <a:pt x="6737" y="131587"/>
                  </a:lnTo>
                  <a:cubicBezTo>
                    <a:pt x="6737" y="135062"/>
                    <a:pt x="9548" y="137874"/>
                    <a:pt x="13024" y="137874"/>
                  </a:cubicBezTo>
                  <a:cubicBezTo>
                    <a:pt x="13051" y="137874"/>
                    <a:pt x="13087" y="137874"/>
                    <a:pt x="13114" y="137874"/>
                  </a:cubicBezTo>
                  <a:lnTo>
                    <a:pt x="301975" y="137874"/>
                  </a:lnTo>
                  <a:cubicBezTo>
                    <a:pt x="305451" y="137928"/>
                    <a:pt x="308298" y="135152"/>
                    <a:pt x="308352" y="131677"/>
                  </a:cubicBezTo>
                  <a:cubicBezTo>
                    <a:pt x="308352" y="131650"/>
                    <a:pt x="308352" y="131614"/>
                    <a:pt x="308352" y="131587"/>
                  </a:cubicBezTo>
                  <a:lnTo>
                    <a:pt x="308352" y="13114"/>
                  </a:lnTo>
                  <a:cubicBezTo>
                    <a:pt x="308352" y="9593"/>
                    <a:pt x="305496" y="6737"/>
                    <a:pt x="301975" y="6737"/>
                  </a:cubicBezTo>
                  <a:close/>
                  <a:moveTo>
                    <a:pt x="52634" y="91976"/>
                  </a:moveTo>
                  <a:cubicBezTo>
                    <a:pt x="41766" y="91976"/>
                    <a:pt x="32964" y="83173"/>
                    <a:pt x="32964" y="72305"/>
                  </a:cubicBezTo>
                  <a:cubicBezTo>
                    <a:pt x="32964" y="61437"/>
                    <a:pt x="41766" y="52634"/>
                    <a:pt x="52634" y="52634"/>
                  </a:cubicBezTo>
                  <a:cubicBezTo>
                    <a:pt x="63494" y="52634"/>
                    <a:pt x="72305" y="61437"/>
                    <a:pt x="72305" y="72305"/>
                  </a:cubicBezTo>
                  <a:cubicBezTo>
                    <a:pt x="72359" y="83120"/>
                    <a:pt x="63628" y="91922"/>
                    <a:pt x="52814" y="91976"/>
                  </a:cubicBezTo>
                  <a:cubicBezTo>
                    <a:pt x="52751" y="91976"/>
                    <a:pt x="52697" y="91976"/>
                    <a:pt x="52634" y="91976"/>
                  </a:cubicBezTo>
                  <a:close/>
                  <a:moveTo>
                    <a:pt x="157544" y="118024"/>
                  </a:moveTo>
                  <a:cubicBezTo>
                    <a:pt x="132197" y="118024"/>
                    <a:pt x="111646" y="97473"/>
                    <a:pt x="111646" y="72126"/>
                  </a:cubicBezTo>
                  <a:cubicBezTo>
                    <a:pt x="111646" y="46778"/>
                    <a:pt x="132197" y="26228"/>
                    <a:pt x="157544" y="26228"/>
                  </a:cubicBezTo>
                  <a:cubicBezTo>
                    <a:pt x="182892" y="26228"/>
                    <a:pt x="203442" y="46778"/>
                    <a:pt x="203442" y="72126"/>
                  </a:cubicBezTo>
                  <a:cubicBezTo>
                    <a:pt x="203442" y="97473"/>
                    <a:pt x="182892" y="118024"/>
                    <a:pt x="157544" y="118024"/>
                  </a:cubicBezTo>
                  <a:close/>
                  <a:moveTo>
                    <a:pt x="262454" y="91796"/>
                  </a:moveTo>
                  <a:cubicBezTo>
                    <a:pt x="251586" y="91796"/>
                    <a:pt x="242784" y="82994"/>
                    <a:pt x="242784" y="72126"/>
                  </a:cubicBezTo>
                  <a:cubicBezTo>
                    <a:pt x="242784" y="61257"/>
                    <a:pt x="251586" y="52455"/>
                    <a:pt x="262454" y="52455"/>
                  </a:cubicBezTo>
                  <a:cubicBezTo>
                    <a:pt x="273322" y="52455"/>
                    <a:pt x="282125" y="61257"/>
                    <a:pt x="282125" y="72126"/>
                  </a:cubicBezTo>
                  <a:cubicBezTo>
                    <a:pt x="282278" y="82940"/>
                    <a:pt x="273628" y="91823"/>
                    <a:pt x="262814" y="91976"/>
                  </a:cubicBezTo>
                  <a:cubicBezTo>
                    <a:pt x="262697" y="91976"/>
                    <a:pt x="262571" y="91976"/>
                    <a:pt x="262454" y="9197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E6F0BB98-ED98-4C04-9211-EB7E8C8D8DE9}"/>
                </a:ext>
              </a:extLst>
            </p:cNvPr>
            <p:cNvSpPr/>
            <p:nvPr/>
          </p:nvSpPr>
          <p:spPr>
            <a:xfrm>
              <a:off x="2838045" y="4992210"/>
              <a:ext cx="314370" cy="80838"/>
            </a:xfrm>
            <a:custGeom>
              <a:avLst/>
              <a:gdLst>
                <a:gd name="connsiteX0" fmla="*/ 298742 w 314370"/>
                <a:gd name="connsiteY0" fmla="*/ 31964 h 80838"/>
                <a:gd name="connsiteX1" fmla="*/ 40509 w 314370"/>
                <a:gd name="connsiteY1" fmla="*/ 31964 h 80838"/>
                <a:gd name="connsiteX2" fmla="*/ 49491 w 314370"/>
                <a:gd name="connsiteY2" fmla="*/ 22982 h 80838"/>
                <a:gd name="connsiteX3" fmla="*/ 48305 w 314370"/>
                <a:gd name="connsiteY3" fmla="*/ 9060 h 80838"/>
                <a:gd name="connsiteX4" fmla="*/ 35569 w 314370"/>
                <a:gd name="connsiteY4" fmla="*/ 9060 h 80838"/>
                <a:gd name="connsiteX5" fmla="*/ 9611 w 314370"/>
                <a:gd name="connsiteY5" fmla="*/ 35019 h 80838"/>
                <a:gd name="connsiteX6" fmla="*/ 7455 w 314370"/>
                <a:gd name="connsiteY6" fmla="*/ 38252 h 80838"/>
                <a:gd name="connsiteX7" fmla="*/ 7455 w 314370"/>
                <a:gd name="connsiteY7" fmla="*/ 38252 h 80838"/>
                <a:gd name="connsiteX8" fmla="*/ 6737 w 314370"/>
                <a:gd name="connsiteY8" fmla="*/ 41845 h 80838"/>
                <a:gd name="connsiteX9" fmla="*/ 7455 w 314370"/>
                <a:gd name="connsiteY9" fmla="*/ 45437 h 80838"/>
                <a:gd name="connsiteX10" fmla="*/ 7455 w 314370"/>
                <a:gd name="connsiteY10" fmla="*/ 45437 h 80838"/>
                <a:gd name="connsiteX11" fmla="*/ 9611 w 314370"/>
                <a:gd name="connsiteY11" fmla="*/ 48671 h 80838"/>
                <a:gd name="connsiteX12" fmla="*/ 35569 w 314370"/>
                <a:gd name="connsiteY12" fmla="*/ 74539 h 80838"/>
                <a:gd name="connsiteX13" fmla="*/ 42485 w 314370"/>
                <a:gd name="connsiteY13" fmla="*/ 77413 h 80838"/>
                <a:gd name="connsiteX14" fmla="*/ 52311 w 314370"/>
                <a:gd name="connsiteY14" fmla="*/ 67480 h 80838"/>
                <a:gd name="connsiteX15" fmla="*/ 49491 w 314370"/>
                <a:gd name="connsiteY15" fmla="*/ 60617 h 80838"/>
                <a:gd name="connsiteX16" fmla="*/ 40509 w 314370"/>
                <a:gd name="connsiteY16" fmla="*/ 51635 h 80838"/>
                <a:gd name="connsiteX17" fmla="*/ 298742 w 314370"/>
                <a:gd name="connsiteY17" fmla="*/ 51635 h 80838"/>
                <a:gd name="connsiteX18" fmla="*/ 307634 w 314370"/>
                <a:gd name="connsiteY18" fmla="*/ 40857 h 80838"/>
                <a:gd name="connsiteX19" fmla="*/ 298742 w 314370"/>
                <a:gd name="connsiteY19" fmla="*/ 3196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4370" h="80838">
                  <a:moveTo>
                    <a:pt x="298742" y="31964"/>
                  </a:moveTo>
                  <a:lnTo>
                    <a:pt x="40509" y="31964"/>
                  </a:lnTo>
                  <a:lnTo>
                    <a:pt x="49491" y="22982"/>
                  </a:lnTo>
                  <a:cubicBezTo>
                    <a:pt x="53003" y="18806"/>
                    <a:pt x="52473" y="12572"/>
                    <a:pt x="48305" y="9060"/>
                  </a:cubicBezTo>
                  <a:cubicBezTo>
                    <a:pt x="44622" y="5962"/>
                    <a:pt x="39251" y="5962"/>
                    <a:pt x="35569" y="9060"/>
                  </a:cubicBezTo>
                  <a:lnTo>
                    <a:pt x="9611" y="35019"/>
                  </a:lnTo>
                  <a:cubicBezTo>
                    <a:pt x="8694" y="35943"/>
                    <a:pt x="7958" y="37049"/>
                    <a:pt x="7455" y="38252"/>
                  </a:cubicBezTo>
                  <a:lnTo>
                    <a:pt x="7455" y="38252"/>
                  </a:lnTo>
                  <a:cubicBezTo>
                    <a:pt x="6997" y="39393"/>
                    <a:pt x="6746" y="40614"/>
                    <a:pt x="6737" y="41845"/>
                  </a:cubicBezTo>
                  <a:cubicBezTo>
                    <a:pt x="6746" y="43075"/>
                    <a:pt x="6988" y="44297"/>
                    <a:pt x="7455" y="45437"/>
                  </a:cubicBezTo>
                  <a:lnTo>
                    <a:pt x="7455" y="45437"/>
                  </a:lnTo>
                  <a:cubicBezTo>
                    <a:pt x="8003" y="46623"/>
                    <a:pt x="8730" y="47710"/>
                    <a:pt x="9611" y="48671"/>
                  </a:cubicBezTo>
                  <a:lnTo>
                    <a:pt x="35569" y="74539"/>
                  </a:lnTo>
                  <a:cubicBezTo>
                    <a:pt x="37383" y="76407"/>
                    <a:pt x="39880" y="77450"/>
                    <a:pt x="42485" y="77413"/>
                  </a:cubicBezTo>
                  <a:cubicBezTo>
                    <a:pt x="47937" y="77386"/>
                    <a:pt x="52338" y="72940"/>
                    <a:pt x="52311" y="67480"/>
                  </a:cubicBezTo>
                  <a:cubicBezTo>
                    <a:pt x="52302" y="64911"/>
                    <a:pt x="51287" y="62450"/>
                    <a:pt x="49491" y="60617"/>
                  </a:cubicBezTo>
                  <a:lnTo>
                    <a:pt x="40509" y="51635"/>
                  </a:lnTo>
                  <a:lnTo>
                    <a:pt x="298742" y="51635"/>
                  </a:lnTo>
                  <a:cubicBezTo>
                    <a:pt x="304176" y="51114"/>
                    <a:pt x="308155" y="46291"/>
                    <a:pt x="307634" y="40857"/>
                  </a:cubicBezTo>
                  <a:cubicBezTo>
                    <a:pt x="307185" y="36150"/>
                    <a:pt x="303457" y="32413"/>
                    <a:pt x="298742" y="31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A26F43BE-706E-44C3-A923-3B1FC8416608}"/>
                </a:ext>
              </a:extLst>
            </p:cNvPr>
            <p:cNvSpPr/>
            <p:nvPr/>
          </p:nvSpPr>
          <p:spPr>
            <a:xfrm>
              <a:off x="2850394" y="4748630"/>
              <a:ext cx="314370" cy="80838"/>
            </a:xfrm>
            <a:custGeom>
              <a:avLst/>
              <a:gdLst>
                <a:gd name="connsiteX0" fmla="*/ 308578 w 314370"/>
                <a:gd name="connsiteY0" fmla="*/ 38779 h 80838"/>
                <a:gd name="connsiteX1" fmla="*/ 308578 w 314370"/>
                <a:gd name="connsiteY1" fmla="*/ 38779 h 80838"/>
                <a:gd name="connsiteX2" fmla="*/ 306422 w 314370"/>
                <a:gd name="connsiteY2" fmla="*/ 35545 h 80838"/>
                <a:gd name="connsiteX3" fmla="*/ 280464 w 314370"/>
                <a:gd name="connsiteY3" fmla="*/ 9587 h 80838"/>
                <a:gd name="connsiteX4" fmla="*/ 266587 w 314370"/>
                <a:gd name="connsiteY4" fmla="*/ 9632 h 80838"/>
                <a:gd name="connsiteX5" fmla="*/ 266632 w 314370"/>
                <a:gd name="connsiteY5" fmla="*/ 23509 h 80838"/>
                <a:gd name="connsiteX6" fmla="*/ 275614 w 314370"/>
                <a:gd name="connsiteY6" fmla="*/ 32491 h 80838"/>
                <a:gd name="connsiteX7" fmla="*/ 17561 w 314370"/>
                <a:gd name="connsiteY7" fmla="*/ 32491 h 80838"/>
                <a:gd name="connsiteX8" fmla="*/ 6782 w 314370"/>
                <a:gd name="connsiteY8" fmla="*/ 41383 h 80838"/>
                <a:gd name="connsiteX9" fmla="*/ 15674 w 314370"/>
                <a:gd name="connsiteY9" fmla="*/ 52162 h 80838"/>
                <a:gd name="connsiteX10" fmla="*/ 17561 w 314370"/>
                <a:gd name="connsiteY10" fmla="*/ 52162 h 80838"/>
                <a:gd name="connsiteX11" fmla="*/ 275344 w 314370"/>
                <a:gd name="connsiteY11" fmla="*/ 52162 h 80838"/>
                <a:gd name="connsiteX12" fmla="*/ 266362 w 314370"/>
                <a:gd name="connsiteY12" fmla="*/ 61144 h 80838"/>
                <a:gd name="connsiteX13" fmla="*/ 266317 w 314370"/>
                <a:gd name="connsiteY13" fmla="*/ 75021 h 80838"/>
                <a:gd name="connsiteX14" fmla="*/ 280195 w 314370"/>
                <a:gd name="connsiteY14" fmla="*/ 75066 h 80838"/>
                <a:gd name="connsiteX15" fmla="*/ 306152 w 314370"/>
                <a:gd name="connsiteY15" fmla="*/ 49108 h 80838"/>
                <a:gd name="connsiteX16" fmla="*/ 308308 w 314370"/>
                <a:gd name="connsiteY16" fmla="*/ 45874 h 80838"/>
                <a:gd name="connsiteX17" fmla="*/ 308308 w 314370"/>
                <a:gd name="connsiteY17" fmla="*/ 45874 h 80838"/>
                <a:gd name="connsiteX18" fmla="*/ 309027 w 314370"/>
                <a:gd name="connsiteY18" fmla="*/ 42372 h 80838"/>
                <a:gd name="connsiteX19" fmla="*/ 308578 w 314370"/>
                <a:gd name="connsiteY19" fmla="*/ 38779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4370" h="80838">
                  <a:moveTo>
                    <a:pt x="308578" y="38779"/>
                  </a:moveTo>
                  <a:lnTo>
                    <a:pt x="308578" y="38779"/>
                  </a:lnTo>
                  <a:cubicBezTo>
                    <a:pt x="308075" y="37575"/>
                    <a:pt x="307338" y="36470"/>
                    <a:pt x="306422" y="35545"/>
                  </a:cubicBezTo>
                  <a:lnTo>
                    <a:pt x="280464" y="9587"/>
                  </a:lnTo>
                  <a:cubicBezTo>
                    <a:pt x="276620" y="5770"/>
                    <a:pt x="270404" y="5788"/>
                    <a:pt x="266587" y="9632"/>
                  </a:cubicBezTo>
                  <a:cubicBezTo>
                    <a:pt x="262769" y="13476"/>
                    <a:pt x="262787" y="19692"/>
                    <a:pt x="266632" y="23509"/>
                  </a:cubicBezTo>
                  <a:lnTo>
                    <a:pt x="275614" y="32491"/>
                  </a:lnTo>
                  <a:lnTo>
                    <a:pt x="17561" y="32491"/>
                  </a:lnTo>
                  <a:cubicBezTo>
                    <a:pt x="12127" y="31970"/>
                    <a:pt x="7303" y="35949"/>
                    <a:pt x="6782" y="41383"/>
                  </a:cubicBezTo>
                  <a:cubicBezTo>
                    <a:pt x="6261" y="46818"/>
                    <a:pt x="10249" y="51641"/>
                    <a:pt x="15674" y="52162"/>
                  </a:cubicBezTo>
                  <a:cubicBezTo>
                    <a:pt x="16303" y="52225"/>
                    <a:pt x="16932" y="52225"/>
                    <a:pt x="17561" y="52162"/>
                  </a:cubicBezTo>
                  <a:lnTo>
                    <a:pt x="275344" y="52162"/>
                  </a:lnTo>
                  <a:lnTo>
                    <a:pt x="266362" y="61144"/>
                  </a:lnTo>
                  <a:cubicBezTo>
                    <a:pt x="262518" y="64961"/>
                    <a:pt x="262500" y="71177"/>
                    <a:pt x="266317" y="75021"/>
                  </a:cubicBezTo>
                  <a:cubicBezTo>
                    <a:pt x="270135" y="78865"/>
                    <a:pt x="276350" y="78884"/>
                    <a:pt x="280195" y="75066"/>
                  </a:cubicBezTo>
                  <a:lnTo>
                    <a:pt x="306152" y="49108"/>
                  </a:lnTo>
                  <a:cubicBezTo>
                    <a:pt x="307069" y="48183"/>
                    <a:pt x="307805" y="47078"/>
                    <a:pt x="308308" y="45874"/>
                  </a:cubicBezTo>
                  <a:lnTo>
                    <a:pt x="308308" y="45874"/>
                  </a:lnTo>
                  <a:cubicBezTo>
                    <a:pt x="308784" y="44770"/>
                    <a:pt x="309027" y="43575"/>
                    <a:pt x="309027" y="42372"/>
                  </a:cubicBezTo>
                  <a:cubicBezTo>
                    <a:pt x="309125" y="41159"/>
                    <a:pt x="308973" y="39938"/>
                    <a:pt x="308578" y="3877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82269B7-1FF5-4402-8F1D-E47D8105825A}"/>
              </a:ext>
            </a:extLst>
          </p:cNvPr>
          <p:cNvGrpSpPr/>
          <p:nvPr/>
        </p:nvGrpSpPr>
        <p:grpSpPr>
          <a:xfrm>
            <a:off x="3616736" y="4747981"/>
            <a:ext cx="321156" cy="321463"/>
            <a:chOff x="3616736" y="4747981"/>
            <a:chExt cx="321156" cy="321463"/>
          </a:xfrm>
        </p:grpSpPr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E0E4268D-B105-49D8-A326-8728D68E906C}"/>
                </a:ext>
              </a:extLst>
            </p:cNvPr>
            <p:cNvSpPr/>
            <p:nvPr/>
          </p:nvSpPr>
          <p:spPr>
            <a:xfrm>
              <a:off x="3616791" y="4921921"/>
              <a:ext cx="44910" cy="71856"/>
            </a:xfrm>
            <a:custGeom>
              <a:avLst/>
              <a:gdLst>
                <a:gd name="connsiteX0" fmla="*/ 45263 w 44910"/>
                <a:gd name="connsiteY0" fmla="*/ 52583 h 71856"/>
                <a:gd name="connsiteX1" fmla="*/ 32778 w 44910"/>
                <a:gd name="connsiteY1" fmla="*/ 17284 h 71856"/>
                <a:gd name="connsiteX2" fmla="*/ 17284 w 44910"/>
                <a:gd name="connsiteY2" fmla="*/ 6999 h 71856"/>
                <a:gd name="connsiteX3" fmla="*/ 6999 w 44910"/>
                <a:gd name="connsiteY3" fmla="*/ 22493 h 71856"/>
                <a:gd name="connsiteX4" fmla="*/ 24963 w 44910"/>
                <a:gd name="connsiteY4" fmla="*/ 70727 h 71856"/>
                <a:gd name="connsiteX5" fmla="*/ 45263 w 44910"/>
                <a:gd name="connsiteY5" fmla="*/ 52583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71856">
                  <a:moveTo>
                    <a:pt x="45263" y="52583"/>
                  </a:moveTo>
                  <a:cubicBezTo>
                    <a:pt x="39433" y="41473"/>
                    <a:pt x="35230" y="29589"/>
                    <a:pt x="32778" y="17284"/>
                  </a:cubicBezTo>
                  <a:cubicBezTo>
                    <a:pt x="31341" y="10161"/>
                    <a:pt x="24406" y="5562"/>
                    <a:pt x="17284" y="6999"/>
                  </a:cubicBezTo>
                  <a:cubicBezTo>
                    <a:pt x="10161" y="8436"/>
                    <a:pt x="5562" y="15380"/>
                    <a:pt x="6999" y="22493"/>
                  </a:cubicBezTo>
                  <a:cubicBezTo>
                    <a:pt x="10368" y="39434"/>
                    <a:pt x="16430" y="55718"/>
                    <a:pt x="24963" y="70727"/>
                  </a:cubicBezTo>
                  <a:cubicBezTo>
                    <a:pt x="29589" y="62643"/>
                    <a:pt x="36712" y="56275"/>
                    <a:pt x="45263" y="5258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6583A168-CFB8-45D7-8D8C-8F0A518C0973}"/>
                </a:ext>
              </a:extLst>
            </p:cNvPr>
            <p:cNvSpPr/>
            <p:nvPr/>
          </p:nvSpPr>
          <p:spPr>
            <a:xfrm>
              <a:off x="3694299" y="5024444"/>
              <a:ext cx="71856" cy="44910"/>
            </a:xfrm>
            <a:custGeom>
              <a:avLst/>
              <a:gdLst>
                <a:gd name="connsiteX0" fmla="*/ 60180 w 71856"/>
                <a:gd name="connsiteY0" fmla="*/ 19311 h 44910"/>
                <a:gd name="connsiteX1" fmla="*/ 24701 w 71856"/>
                <a:gd name="connsiteY1" fmla="*/ 6737 h 44910"/>
                <a:gd name="connsiteX2" fmla="*/ 6737 w 71856"/>
                <a:gd name="connsiteY2" fmla="*/ 26766 h 44910"/>
                <a:gd name="connsiteX3" fmla="*/ 55060 w 71856"/>
                <a:gd name="connsiteY3" fmla="*/ 44730 h 44910"/>
                <a:gd name="connsiteX4" fmla="*/ 57665 w 71856"/>
                <a:gd name="connsiteY4" fmla="*/ 44730 h 44910"/>
                <a:gd name="connsiteX5" fmla="*/ 70832 w 71856"/>
                <a:gd name="connsiteY5" fmla="*/ 31671 h 44910"/>
                <a:gd name="connsiteX6" fmla="*/ 60359 w 71856"/>
                <a:gd name="connsiteY6" fmla="*/ 18772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44910">
                  <a:moveTo>
                    <a:pt x="60180" y="19311"/>
                  </a:moveTo>
                  <a:cubicBezTo>
                    <a:pt x="47811" y="16850"/>
                    <a:pt x="35865" y="12611"/>
                    <a:pt x="24701" y="6737"/>
                  </a:cubicBezTo>
                  <a:cubicBezTo>
                    <a:pt x="21000" y="15162"/>
                    <a:pt x="14704" y="22177"/>
                    <a:pt x="6737" y="26766"/>
                  </a:cubicBezTo>
                  <a:cubicBezTo>
                    <a:pt x="21763" y="35344"/>
                    <a:pt x="38084" y="41407"/>
                    <a:pt x="55060" y="44730"/>
                  </a:cubicBezTo>
                  <a:cubicBezTo>
                    <a:pt x="55922" y="44856"/>
                    <a:pt x="56802" y="44856"/>
                    <a:pt x="57665" y="44730"/>
                  </a:cubicBezTo>
                  <a:cubicBezTo>
                    <a:pt x="64904" y="44757"/>
                    <a:pt x="70796" y="38910"/>
                    <a:pt x="70832" y="31671"/>
                  </a:cubicBezTo>
                  <a:cubicBezTo>
                    <a:pt x="70850" y="25428"/>
                    <a:pt x="66476" y="20030"/>
                    <a:pt x="60359" y="1877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F7E51A5F-0CBE-485F-86BB-A6300C265980}"/>
                </a:ext>
              </a:extLst>
            </p:cNvPr>
            <p:cNvSpPr/>
            <p:nvPr/>
          </p:nvSpPr>
          <p:spPr>
            <a:xfrm>
              <a:off x="3790189" y="4748524"/>
              <a:ext cx="71856" cy="44910"/>
            </a:xfrm>
            <a:custGeom>
              <a:avLst/>
              <a:gdLst>
                <a:gd name="connsiteX0" fmla="*/ 17553 w 71856"/>
                <a:gd name="connsiteY0" fmla="*/ 32508 h 44910"/>
                <a:gd name="connsiteX1" fmla="*/ 52852 w 71856"/>
                <a:gd name="connsiteY1" fmla="*/ 44993 h 44910"/>
                <a:gd name="connsiteX2" fmla="*/ 70816 w 71856"/>
                <a:gd name="connsiteY2" fmla="*/ 24963 h 44910"/>
                <a:gd name="connsiteX3" fmla="*/ 22493 w 71856"/>
                <a:gd name="connsiteY3" fmla="*/ 6999 h 44910"/>
                <a:gd name="connsiteX4" fmla="*/ 6999 w 71856"/>
                <a:gd name="connsiteY4" fmla="*/ 17284 h 44910"/>
                <a:gd name="connsiteX5" fmla="*/ 17284 w 71856"/>
                <a:gd name="connsiteY5" fmla="*/ 3277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56" h="44910">
                  <a:moveTo>
                    <a:pt x="17553" y="32508"/>
                  </a:moveTo>
                  <a:cubicBezTo>
                    <a:pt x="29850" y="34970"/>
                    <a:pt x="41742" y="39173"/>
                    <a:pt x="52852" y="44993"/>
                  </a:cubicBezTo>
                  <a:cubicBezTo>
                    <a:pt x="56544" y="36568"/>
                    <a:pt x="62840" y="29544"/>
                    <a:pt x="70816" y="24963"/>
                  </a:cubicBezTo>
                  <a:cubicBezTo>
                    <a:pt x="55754" y="16467"/>
                    <a:pt x="39451" y="10403"/>
                    <a:pt x="22493" y="6999"/>
                  </a:cubicBezTo>
                  <a:cubicBezTo>
                    <a:pt x="15371" y="5562"/>
                    <a:pt x="8437" y="10161"/>
                    <a:pt x="6999" y="17284"/>
                  </a:cubicBezTo>
                  <a:cubicBezTo>
                    <a:pt x="5562" y="24407"/>
                    <a:pt x="10161" y="31340"/>
                    <a:pt x="17284" y="3277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86CA4074-DDF9-4E21-B56C-00CA1DCED7F0}"/>
                </a:ext>
              </a:extLst>
            </p:cNvPr>
            <p:cNvSpPr/>
            <p:nvPr/>
          </p:nvSpPr>
          <p:spPr>
            <a:xfrm>
              <a:off x="3892982" y="4825493"/>
              <a:ext cx="44910" cy="71856"/>
            </a:xfrm>
            <a:custGeom>
              <a:avLst/>
              <a:gdLst>
                <a:gd name="connsiteX0" fmla="*/ 6737 w 44910"/>
                <a:gd name="connsiteY0" fmla="*/ 24790 h 71856"/>
                <a:gd name="connsiteX1" fmla="*/ 19311 w 44910"/>
                <a:gd name="connsiteY1" fmla="*/ 60180 h 71856"/>
                <a:gd name="connsiteX2" fmla="*/ 32155 w 44910"/>
                <a:gd name="connsiteY2" fmla="*/ 70598 h 71856"/>
                <a:gd name="connsiteX3" fmla="*/ 34850 w 44910"/>
                <a:gd name="connsiteY3" fmla="*/ 70598 h 71856"/>
                <a:gd name="connsiteX4" fmla="*/ 45090 w 44910"/>
                <a:gd name="connsiteY4" fmla="*/ 55150 h 71856"/>
                <a:gd name="connsiteX5" fmla="*/ 27126 w 44910"/>
                <a:gd name="connsiteY5" fmla="*/ 6737 h 71856"/>
                <a:gd name="connsiteX6" fmla="*/ 6737 w 44910"/>
                <a:gd name="connsiteY6" fmla="*/ 24790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71856">
                  <a:moveTo>
                    <a:pt x="6737" y="24790"/>
                  </a:moveTo>
                  <a:cubicBezTo>
                    <a:pt x="12602" y="35928"/>
                    <a:pt x="16832" y="47847"/>
                    <a:pt x="19311" y="60180"/>
                  </a:cubicBezTo>
                  <a:cubicBezTo>
                    <a:pt x="20551" y="66278"/>
                    <a:pt x="25931" y="70635"/>
                    <a:pt x="32155" y="70598"/>
                  </a:cubicBezTo>
                  <a:cubicBezTo>
                    <a:pt x="33054" y="70688"/>
                    <a:pt x="33952" y="70688"/>
                    <a:pt x="34850" y="70598"/>
                  </a:cubicBezTo>
                  <a:cubicBezTo>
                    <a:pt x="41910" y="69117"/>
                    <a:pt x="46473" y="62236"/>
                    <a:pt x="45090" y="55150"/>
                  </a:cubicBezTo>
                  <a:cubicBezTo>
                    <a:pt x="41730" y="38155"/>
                    <a:pt x="35667" y="21809"/>
                    <a:pt x="27126" y="6737"/>
                  </a:cubicBezTo>
                  <a:cubicBezTo>
                    <a:pt x="22419" y="14766"/>
                    <a:pt x="15278" y="21090"/>
                    <a:pt x="6737" y="2479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383D1014-0F49-45AB-AC6B-275288BB2D5E}"/>
                </a:ext>
              </a:extLst>
            </p:cNvPr>
            <p:cNvSpPr/>
            <p:nvPr/>
          </p:nvSpPr>
          <p:spPr>
            <a:xfrm>
              <a:off x="3616736" y="4825583"/>
              <a:ext cx="44910" cy="71856"/>
            </a:xfrm>
            <a:custGeom>
              <a:avLst/>
              <a:gdLst>
                <a:gd name="connsiteX0" fmla="*/ 17295 w 44910"/>
                <a:gd name="connsiteY0" fmla="*/ 70239 h 71856"/>
                <a:gd name="connsiteX1" fmla="*/ 19989 w 44910"/>
                <a:gd name="connsiteY1" fmla="*/ 70239 h 71856"/>
                <a:gd name="connsiteX2" fmla="*/ 32834 w 44910"/>
                <a:gd name="connsiteY2" fmla="*/ 59820 h 71856"/>
                <a:gd name="connsiteX3" fmla="*/ 45139 w 44910"/>
                <a:gd name="connsiteY3" fmla="*/ 24701 h 71856"/>
                <a:gd name="connsiteX4" fmla="*/ 25019 w 44910"/>
                <a:gd name="connsiteY4" fmla="*/ 6737 h 71856"/>
                <a:gd name="connsiteX5" fmla="*/ 7055 w 44910"/>
                <a:gd name="connsiteY5" fmla="*/ 54521 h 71856"/>
                <a:gd name="connsiteX6" fmla="*/ 16998 w 44910"/>
                <a:gd name="connsiteY6" fmla="*/ 70176 h 71856"/>
                <a:gd name="connsiteX7" fmla="*/ 17295 w 44910"/>
                <a:gd name="connsiteY7" fmla="*/ 70239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0" h="71856">
                  <a:moveTo>
                    <a:pt x="17295" y="70239"/>
                  </a:moveTo>
                  <a:cubicBezTo>
                    <a:pt x="18193" y="70329"/>
                    <a:pt x="19091" y="70329"/>
                    <a:pt x="19989" y="70239"/>
                  </a:cubicBezTo>
                  <a:cubicBezTo>
                    <a:pt x="26196" y="70248"/>
                    <a:pt x="31558" y="65892"/>
                    <a:pt x="32834" y="59820"/>
                  </a:cubicBezTo>
                  <a:cubicBezTo>
                    <a:pt x="35304" y="47605"/>
                    <a:pt x="39444" y="35784"/>
                    <a:pt x="45139" y="24701"/>
                  </a:cubicBezTo>
                  <a:cubicBezTo>
                    <a:pt x="36687" y="21009"/>
                    <a:pt x="29645" y="14713"/>
                    <a:pt x="25019" y="6737"/>
                  </a:cubicBezTo>
                  <a:cubicBezTo>
                    <a:pt x="16513" y="21602"/>
                    <a:pt x="10450" y="37733"/>
                    <a:pt x="7055" y="54521"/>
                  </a:cubicBezTo>
                  <a:cubicBezTo>
                    <a:pt x="5474" y="61590"/>
                    <a:pt x="9929" y="68596"/>
                    <a:pt x="16998" y="70176"/>
                  </a:cubicBezTo>
                  <a:cubicBezTo>
                    <a:pt x="17097" y="70194"/>
                    <a:pt x="17196" y="70221"/>
                    <a:pt x="17295" y="7023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C0C6F803-CF62-42CC-9F12-406E877D2496}"/>
                </a:ext>
              </a:extLst>
            </p:cNvPr>
            <p:cNvSpPr/>
            <p:nvPr/>
          </p:nvSpPr>
          <p:spPr>
            <a:xfrm>
              <a:off x="3693761" y="4747981"/>
              <a:ext cx="71856" cy="44910"/>
            </a:xfrm>
            <a:custGeom>
              <a:avLst/>
              <a:gdLst>
                <a:gd name="connsiteX0" fmla="*/ 24790 w 71856"/>
                <a:gd name="connsiteY0" fmla="*/ 45895 h 44910"/>
                <a:gd name="connsiteX1" fmla="*/ 60718 w 71856"/>
                <a:gd name="connsiteY1" fmla="*/ 33051 h 44910"/>
                <a:gd name="connsiteX2" fmla="*/ 72242 w 71856"/>
                <a:gd name="connsiteY2" fmla="*/ 18357 h 44910"/>
                <a:gd name="connsiteX3" fmla="*/ 57548 w 71856"/>
                <a:gd name="connsiteY3" fmla="*/ 6832 h 44910"/>
                <a:gd name="connsiteX4" fmla="*/ 55419 w 71856"/>
                <a:gd name="connsiteY4" fmla="*/ 7273 h 44910"/>
                <a:gd name="connsiteX5" fmla="*/ 6737 w 71856"/>
                <a:gd name="connsiteY5" fmla="*/ 25776 h 44910"/>
                <a:gd name="connsiteX6" fmla="*/ 24790 w 71856"/>
                <a:gd name="connsiteY6" fmla="*/ 45895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44910">
                  <a:moveTo>
                    <a:pt x="24790" y="45895"/>
                  </a:moveTo>
                  <a:cubicBezTo>
                    <a:pt x="36081" y="39904"/>
                    <a:pt x="48189" y="35575"/>
                    <a:pt x="60718" y="33051"/>
                  </a:cubicBezTo>
                  <a:cubicBezTo>
                    <a:pt x="67958" y="32180"/>
                    <a:pt x="73114" y="25596"/>
                    <a:pt x="72242" y="18357"/>
                  </a:cubicBezTo>
                  <a:cubicBezTo>
                    <a:pt x="71362" y="11117"/>
                    <a:pt x="64787" y="5961"/>
                    <a:pt x="57548" y="6832"/>
                  </a:cubicBezTo>
                  <a:cubicBezTo>
                    <a:pt x="56829" y="6922"/>
                    <a:pt x="56120" y="7066"/>
                    <a:pt x="55419" y="7273"/>
                  </a:cubicBezTo>
                  <a:cubicBezTo>
                    <a:pt x="38299" y="10767"/>
                    <a:pt x="21853" y="17018"/>
                    <a:pt x="6737" y="25776"/>
                  </a:cubicBezTo>
                  <a:cubicBezTo>
                    <a:pt x="14784" y="30338"/>
                    <a:pt x="21117" y="37408"/>
                    <a:pt x="24790" y="4589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99DF643-696E-4365-BA60-609D92CDE541}"/>
                </a:ext>
              </a:extLst>
            </p:cNvPr>
            <p:cNvSpPr/>
            <p:nvPr/>
          </p:nvSpPr>
          <p:spPr>
            <a:xfrm>
              <a:off x="3790532" y="5024534"/>
              <a:ext cx="71856" cy="44910"/>
            </a:xfrm>
            <a:custGeom>
              <a:avLst/>
              <a:gdLst>
                <a:gd name="connsiteX0" fmla="*/ 52510 w 71856"/>
                <a:gd name="connsiteY0" fmla="*/ 6737 h 44910"/>
                <a:gd name="connsiteX1" fmla="*/ 17210 w 71856"/>
                <a:gd name="connsiteY1" fmla="*/ 19221 h 44910"/>
                <a:gd name="connsiteX2" fmla="*/ 7007 w 71856"/>
                <a:gd name="connsiteY2" fmla="*/ 34706 h 44910"/>
                <a:gd name="connsiteX3" fmla="*/ 19815 w 71856"/>
                <a:gd name="connsiteY3" fmla="*/ 45179 h 44910"/>
                <a:gd name="connsiteX4" fmla="*/ 22420 w 71856"/>
                <a:gd name="connsiteY4" fmla="*/ 45179 h 44910"/>
                <a:gd name="connsiteX5" fmla="*/ 70743 w 71856"/>
                <a:gd name="connsiteY5" fmla="*/ 27215 h 44910"/>
                <a:gd name="connsiteX6" fmla="*/ 52510 w 71856"/>
                <a:gd name="connsiteY6" fmla="*/ 6737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44910">
                  <a:moveTo>
                    <a:pt x="52510" y="6737"/>
                  </a:moveTo>
                  <a:cubicBezTo>
                    <a:pt x="41399" y="12556"/>
                    <a:pt x="29507" y="16760"/>
                    <a:pt x="17210" y="19221"/>
                  </a:cubicBezTo>
                  <a:cubicBezTo>
                    <a:pt x="10115" y="20685"/>
                    <a:pt x="5552" y="27619"/>
                    <a:pt x="7007" y="34706"/>
                  </a:cubicBezTo>
                  <a:cubicBezTo>
                    <a:pt x="8264" y="40787"/>
                    <a:pt x="13609" y="45161"/>
                    <a:pt x="19815" y="45179"/>
                  </a:cubicBezTo>
                  <a:cubicBezTo>
                    <a:pt x="20678" y="45305"/>
                    <a:pt x="21558" y="45305"/>
                    <a:pt x="22420" y="45179"/>
                  </a:cubicBezTo>
                  <a:cubicBezTo>
                    <a:pt x="39396" y="41856"/>
                    <a:pt x="55716" y="35793"/>
                    <a:pt x="70743" y="27215"/>
                  </a:cubicBezTo>
                  <a:cubicBezTo>
                    <a:pt x="62578" y="22581"/>
                    <a:pt x="56165" y="15386"/>
                    <a:pt x="52510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807AD09E-00CF-456D-B16F-84D28A1C22C9}"/>
                </a:ext>
              </a:extLst>
            </p:cNvPr>
            <p:cNvSpPr/>
            <p:nvPr/>
          </p:nvSpPr>
          <p:spPr>
            <a:xfrm>
              <a:off x="3892982" y="4921965"/>
              <a:ext cx="44910" cy="71856"/>
            </a:xfrm>
            <a:custGeom>
              <a:avLst/>
              <a:gdLst>
                <a:gd name="connsiteX0" fmla="*/ 34850 w 44910"/>
                <a:gd name="connsiteY0" fmla="*/ 7001 h 71856"/>
                <a:gd name="connsiteX1" fmla="*/ 19311 w 44910"/>
                <a:gd name="connsiteY1" fmla="*/ 17240 h 71856"/>
                <a:gd name="connsiteX2" fmla="*/ 6737 w 44910"/>
                <a:gd name="connsiteY2" fmla="*/ 52629 h 71856"/>
                <a:gd name="connsiteX3" fmla="*/ 26766 w 44910"/>
                <a:gd name="connsiteY3" fmla="*/ 70593 h 71856"/>
                <a:gd name="connsiteX4" fmla="*/ 44730 w 44910"/>
                <a:gd name="connsiteY4" fmla="*/ 22180 h 71856"/>
                <a:gd name="connsiteX5" fmla="*/ 34850 w 44910"/>
                <a:gd name="connsiteY5" fmla="*/ 700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0" h="71856">
                  <a:moveTo>
                    <a:pt x="34850" y="7001"/>
                  </a:moveTo>
                  <a:cubicBezTo>
                    <a:pt x="27736" y="5563"/>
                    <a:pt x="20793" y="10135"/>
                    <a:pt x="19311" y="17240"/>
                  </a:cubicBezTo>
                  <a:cubicBezTo>
                    <a:pt x="16832" y="29572"/>
                    <a:pt x="12602" y="41491"/>
                    <a:pt x="6737" y="52629"/>
                  </a:cubicBezTo>
                  <a:cubicBezTo>
                    <a:pt x="15152" y="56339"/>
                    <a:pt x="22167" y="62626"/>
                    <a:pt x="26766" y="70593"/>
                  </a:cubicBezTo>
                  <a:cubicBezTo>
                    <a:pt x="35299" y="55521"/>
                    <a:pt x="41362" y="39174"/>
                    <a:pt x="44730" y="22180"/>
                  </a:cubicBezTo>
                  <a:cubicBezTo>
                    <a:pt x="45970" y="15300"/>
                    <a:pt x="41640" y="8644"/>
                    <a:pt x="34850" y="700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C0352688-CB76-4A56-A842-BAECD76387B6}"/>
                </a:ext>
              </a:extLst>
            </p:cNvPr>
            <p:cNvSpPr/>
            <p:nvPr/>
          </p:nvSpPr>
          <p:spPr>
            <a:xfrm>
              <a:off x="3642204" y="4774385"/>
              <a:ext cx="71856" cy="71856"/>
            </a:xfrm>
            <a:custGeom>
              <a:avLst/>
              <a:gdLst>
                <a:gd name="connsiteX0" fmla="*/ 26407 w 71856"/>
                <a:gd name="connsiteY0" fmla="*/ 64581 h 71856"/>
                <a:gd name="connsiteX1" fmla="*/ 36646 w 71856"/>
                <a:gd name="connsiteY1" fmla="*/ 66377 h 71856"/>
                <a:gd name="connsiteX2" fmla="*/ 66377 w 71856"/>
                <a:gd name="connsiteY2" fmla="*/ 36467 h 71856"/>
                <a:gd name="connsiteX3" fmla="*/ 36467 w 71856"/>
                <a:gd name="connsiteY3" fmla="*/ 6737 h 71856"/>
                <a:gd name="connsiteX4" fmla="*/ 6737 w 71856"/>
                <a:gd name="connsiteY4" fmla="*/ 36557 h 71856"/>
                <a:gd name="connsiteX5" fmla="*/ 7994 w 71856"/>
                <a:gd name="connsiteY5" fmla="*/ 45000 h 71856"/>
                <a:gd name="connsiteX6" fmla="*/ 26407 w 71856"/>
                <a:gd name="connsiteY6" fmla="*/ 64581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56" h="71856">
                  <a:moveTo>
                    <a:pt x="26407" y="64581"/>
                  </a:moveTo>
                  <a:cubicBezTo>
                    <a:pt x="29685" y="65785"/>
                    <a:pt x="33153" y="66395"/>
                    <a:pt x="36646" y="66377"/>
                  </a:cubicBezTo>
                  <a:cubicBezTo>
                    <a:pt x="53120" y="66332"/>
                    <a:pt x="66431" y="52940"/>
                    <a:pt x="66377" y="36467"/>
                  </a:cubicBezTo>
                  <a:cubicBezTo>
                    <a:pt x="66323" y="19994"/>
                    <a:pt x="52940" y="6692"/>
                    <a:pt x="36467" y="6737"/>
                  </a:cubicBezTo>
                  <a:cubicBezTo>
                    <a:pt x="20030" y="6791"/>
                    <a:pt x="6737" y="20120"/>
                    <a:pt x="6737" y="36557"/>
                  </a:cubicBezTo>
                  <a:cubicBezTo>
                    <a:pt x="6737" y="39413"/>
                    <a:pt x="7159" y="42261"/>
                    <a:pt x="7994" y="45000"/>
                  </a:cubicBezTo>
                  <a:cubicBezTo>
                    <a:pt x="10662" y="54090"/>
                    <a:pt x="17497" y="61356"/>
                    <a:pt x="26407" y="645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7EA11605-CC90-4559-8813-0EF59A4425CD}"/>
                </a:ext>
              </a:extLst>
            </p:cNvPr>
            <p:cNvSpPr/>
            <p:nvPr/>
          </p:nvSpPr>
          <p:spPr>
            <a:xfrm>
              <a:off x="3845646" y="4774385"/>
              <a:ext cx="71856" cy="71856"/>
            </a:xfrm>
            <a:custGeom>
              <a:avLst/>
              <a:gdLst>
                <a:gd name="connsiteX0" fmla="*/ 6737 w 71856"/>
                <a:gd name="connsiteY0" fmla="*/ 36557 h 71856"/>
                <a:gd name="connsiteX1" fmla="*/ 36539 w 71856"/>
                <a:gd name="connsiteY1" fmla="*/ 66395 h 71856"/>
                <a:gd name="connsiteX2" fmla="*/ 65390 w 71856"/>
                <a:gd name="connsiteY2" fmla="*/ 44191 h 71856"/>
                <a:gd name="connsiteX3" fmla="*/ 66378 w 71856"/>
                <a:gd name="connsiteY3" fmla="*/ 36557 h 71856"/>
                <a:gd name="connsiteX4" fmla="*/ 36737 w 71856"/>
                <a:gd name="connsiteY4" fmla="*/ 6737 h 71856"/>
                <a:gd name="connsiteX5" fmla="*/ 36647 w 71856"/>
                <a:gd name="connsiteY5" fmla="*/ 6737 h 71856"/>
                <a:gd name="connsiteX6" fmla="*/ 28923 w 71856"/>
                <a:gd name="connsiteY6" fmla="*/ 7724 h 71856"/>
                <a:gd name="connsiteX7" fmla="*/ 8803 w 71856"/>
                <a:gd name="connsiteY7" fmla="*/ 25688 h 71856"/>
                <a:gd name="connsiteX8" fmla="*/ 6737 w 71856"/>
                <a:gd name="connsiteY8" fmla="*/ 3655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56" h="71856">
                  <a:moveTo>
                    <a:pt x="6737" y="36557"/>
                  </a:moveTo>
                  <a:cubicBezTo>
                    <a:pt x="6728" y="53030"/>
                    <a:pt x="20067" y="66386"/>
                    <a:pt x="36539" y="66395"/>
                  </a:cubicBezTo>
                  <a:cubicBezTo>
                    <a:pt x="50085" y="66413"/>
                    <a:pt x="61932" y="57287"/>
                    <a:pt x="65390" y="44191"/>
                  </a:cubicBezTo>
                  <a:cubicBezTo>
                    <a:pt x="66081" y="41704"/>
                    <a:pt x="66414" y="39135"/>
                    <a:pt x="66378" y="36557"/>
                  </a:cubicBezTo>
                  <a:cubicBezTo>
                    <a:pt x="66432" y="20138"/>
                    <a:pt x="53156" y="6791"/>
                    <a:pt x="36737" y="6737"/>
                  </a:cubicBezTo>
                  <a:cubicBezTo>
                    <a:pt x="36710" y="6737"/>
                    <a:pt x="36674" y="6737"/>
                    <a:pt x="36647" y="6737"/>
                  </a:cubicBezTo>
                  <a:cubicBezTo>
                    <a:pt x="34043" y="6737"/>
                    <a:pt x="31447" y="7069"/>
                    <a:pt x="28923" y="7724"/>
                  </a:cubicBezTo>
                  <a:cubicBezTo>
                    <a:pt x="19752" y="10186"/>
                    <a:pt x="12288" y="16851"/>
                    <a:pt x="8803" y="25688"/>
                  </a:cubicBezTo>
                  <a:cubicBezTo>
                    <a:pt x="7411" y="29138"/>
                    <a:pt x="6710" y="32838"/>
                    <a:pt x="6737" y="3655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BC156C54-08E0-4E6C-B537-E881A56B09F5}"/>
                </a:ext>
              </a:extLst>
            </p:cNvPr>
            <p:cNvSpPr/>
            <p:nvPr/>
          </p:nvSpPr>
          <p:spPr>
            <a:xfrm>
              <a:off x="3643371" y="4977199"/>
              <a:ext cx="71856" cy="71856"/>
            </a:xfrm>
            <a:custGeom>
              <a:avLst/>
              <a:gdLst>
                <a:gd name="connsiteX0" fmla="*/ 66198 w 71856"/>
                <a:gd name="connsiteY0" fmla="*/ 36647 h 71856"/>
                <a:gd name="connsiteX1" fmla="*/ 36377 w 71856"/>
                <a:gd name="connsiteY1" fmla="*/ 6737 h 71856"/>
                <a:gd name="connsiteX2" fmla="*/ 25778 w 71856"/>
                <a:gd name="connsiteY2" fmla="*/ 8712 h 71856"/>
                <a:gd name="connsiteX3" fmla="*/ 7814 w 71856"/>
                <a:gd name="connsiteY3" fmla="*/ 28743 h 71856"/>
                <a:gd name="connsiteX4" fmla="*/ 6737 w 71856"/>
                <a:gd name="connsiteY4" fmla="*/ 36647 h 71856"/>
                <a:gd name="connsiteX5" fmla="*/ 36557 w 71856"/>
                <a:gd name="connsiteY5" fmla="*/ 66467 h 71856"/>
                <a:gd name="connsiteX6" fmla="*/ 44281 w 71856"/>
                <a:gd name="connsiteY6" fmla="*/ 65389 h 71856"/>
                <a:gd name="connsiteX7" fmla="*/ 64401 w 71856"/>
                <a:gd name="connsiteY7" fmla="*/ 47425 h 71856"/>
                <a:gd name="connsiteX8" fmla="*/ 66198 w 71856"/>
                <a:gd name="connsiteY8" fmla="*/ 3664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56" h="71856">
                  <a:moveTo>
                    <a:pt x="66198" y="36647"/>
                  </a:moveTo>
                  <a:cubicBezTo>
                    <a:pt x="66198" y="20165"/>
                    <a:pt x="52859" y="6790"/>
                    <a:pt x="36377" y="6737"/>
                  </a:cubicBezTo>
                  <a:cubicBezTo>
                    <a:pt x="32749" y="6737"/>
                    <a:pt x="29156" y="7401"/>
                    <a:pt x="25778" y="8712"/>
                  </a:cubicBezTo>
                  <a:cubicBezTo>
                    <a:pt x="16922" y="12117"/>
                    <a:pt x="10240" y="19572"/>
                    <a:pt x="7814" y="28743"/>
                  </a:cubicBezTo>
                  <a:cubicBezTo>
                    <a:pt x="7087" y="31311"/>
                    <a:pt x="6728" y="33970"/>
                    <a:pt x="6737" y="36647"/>
                  </a:cubicBezTo>
                  <a:cubicBezTo>
                    <a:pt x="6737" y="53120"/>
                    <a:pt x="20084" y="66467"/>
                    <a:pt x="36557" y="66467"/>
                  </a:cubicBezTo>
                  <a:cubicBezTo>
                    <a:pt x="39171" y="66431"/>
                    <a:pt x="41757" y="66072"/>
                    <a:pt x="44281" y="65389"/>
                  </a:cubicBezTo>
                  <a:cubicBezTo>
                    <a:pt x="53479" y="62964"/>
                    <a:pt x="60952" y="56281"/>
                    <a:pt x="64401" y="47425"/>
                  </a:cubicBezTo>
                  <a:cubicBezTo>
                    <a:pt x="65668" y="43976"/>
                    <a:pt x="66278" y="40320"/>
                    <a:pt x="66198" y="3664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72601F01-1378-47EC-97C4-4B4A89F94A54}"/>
                </a:ext>
              </a:extLst>
            </p:cNvPr>
            <p:cNvSpPr/>
            <p:nvPr/>
          </p:nvSpPr>
          <p:spPr>
            <a:xfrm>
              <a:off x="3845646" y="4977199"/>
              <a:ext cx="71856" cy="71856"/>
            </a:xfrm>
            <a:custGeom>
              <a:avLst/>
              <a:gdLst>
                <a:gd name="connsiteX0" fmla="*/ 47335 w 71856"/>
                <a:gd name="connsiteY0" fmla="*/ 8802 h 71856"/>
                <a:gd name="connsiteX1" fmla="*/ 36647 w 71856"/>
                <a:gd name="connsiteY1" fmla="*/ 6737 h 71856"/>
                <a:gd name="connsiteX2" fmla="*/ 6737 w 71856"/>
                <a:gd name="connsiteY2" fmla="*/ 36647 h 71856"/>
                <a:gd name="connsiteX3" fmla="*/ 8802 w 71856"/>
                <a:gd name="connsiteY3" fmla="*/ 47425 h 71856"/>
                <a:gd name="connsiteX4" fmla="*/ 28922 w 71856"/>
                <a:gd name="connsiteY4" fmla="*/ 65389 h 71856"/>
                <a:gd name="connsiteX5" fmla="*/ 36647 w 71856"/>
                <a:gd name="connsiteY5" fmla="*/ 66377 h 71856"/>
                <a:gd name="connsiteX6" fmla="*/ 66377 w 71856"/>
                <a:gd name="connsiteY6" fmla="*/ 36557 h 71856"/>
                <a:gd name="connsiteX7" fmla="*/ 65389 w 71856"/>
                <a:gd name="connsiteY7" fmla="*/ 28922 h 71856"/>
                <a:gd name="connsiteX8" fmla="*/ 47335 w 71856"/>
                <a:gd name="connsiteY8" fmla="*/ 8802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56" h="71856">
                  <a:moveTo>
                    <a:pt x="47335" y="8802"/>
                  </a:moveTo>
                  <a:cubicBezTo>
                    <a:pt x="43940" y="7428"/>
                    <a:pt x="40311" y="6728"/>
                    <a:pt x="36647" y="6737"/>
                  </a:cubicBezTo>
                  <a:cubicBezTo>
                    <a:pt x="20129" y="6737"/>
                    <a:pt x="6737" y="20128"/>
                    <a:pt x="6737" y="36647"/>
                  </a:cubicBezTo>
                  <a:cubicBezTo>
                    <a:pt x="6737" y="40338"/>
                    <a:pt x="7437" y="43994"/>
                    <a:pt x="8802" y="47425"/>
                  </a:cubicBezTo>
                  <a:cubicBezTo>
                    <a:pt x="12287" y="56263"/>
                    <a:pt x="19751" y="62928"/>
                    <a:pt x="28922" y="65389"/>
                  </a:cubicBezTo>
                  <a:cubicBezTo>
                    <a:pt x="31446" y="66044"/>
                    <a:pt x="34042" y="66377"/>
                    <a:pt x="36647" y="66377"/>
                  </a:cubicBezTo>
                  <a:cubicBezTo>
                    <a:pt x="53084" y="66332"/>
                    <a:pt x="66377" y="52994"/>
                    <a:pt x="66377" y="36557"/>
                  </a:cubicBezTo>
                  <a:cubicBezTo>
                    <a:pt x="66413" y="33979"/>
                    <a:pt x="66081" y="31410"/>
                    <a:pt x="65389" y="28922"/>
                  </a:cubicBezTo>
                  <a:cubicBezTo>
                    <a:pt x="62973" y="19698"/>
                    <a:pt x="56245" y="12207"/>
                    <a:pt x="47335" y="880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53D30975-58B2-4791-92C3-36B27A242DBB}"/>
                </a:ext>
              </a:extLst>
            </p:cNvPr>
            <p:cNvSpPr/>
            <p:nvPr/>
          </p:nvSpPr>
          <p:spPr>
            <a:xfrm>
              <a:off x="3678865" y="4872812"/>
              <a:ext cx="116766" cy="116766"/>
            </a:xfrm>
            <a:custGeom>
              <a:avLst/>
              <a:gdLst>
                <a:gd name="connsiteX0" fmla="*/ 101931 w 116766"/>
                <a:gd name="connsiteY0" fmla="*/ 92081 h 116766"/>
                <a:gd name="connsiteX1" fmla="*/ 49566 w 116766"/>
                <a:gd name="connsiteY1" fmla="*/ 42949 h 116766"/>
                <a:gd name="connsiteX2" fmla="*/ 55135 w 116766"/>
                <a:gd name="connsiteY2" fmla="*/ 49327 h 116766"/>
                <a:gd name="connsiteX3" fmla="*/ 62590 w 116766"/>
                <a:gd name="connsiteY3" fmla="*/ 52650 h 116766"/>
                <a:gd name="connsiteX4" fmla="*/ 69057 w 116766"/>
                <a:gd name="connsiteY4" fmla="*/ 50225 h 116766"/>
                <a:gd name="connsiteX5" fmla="*/ 70090 w 116766"/>
                <a:gd name="connsiteY5" fmla="*/ 36546 h 116766"/>
                <a:gd name="connsiteX6" fmla="*/ 69955 w 116766"/>
                <a:gd name="connsiteY6" fmla="*/ 36393 h 116766"/>
                <a:gd name="connsiteX7" fmla="*/ 46961 w 116766"/>
                <a:gd name="connsiteY7" fmla="*/ 10076 h 116766"/>
                <a:gd name="connsiteX8" fmla="*/ 33147 w 116766"/>
                <a:gd name="connsiteY8" fmla="*/ 9160 h 116766"/>
                <a:gd name="connsiteX9" fmla="*/ 32231 w 116766"/>
                <a:gd name="connsiteY9" fmla="*/ 10076 h 116766"/>
                <a:gd name="connsiteX10" fmla="*/ 9147 w 116766"/>
                <a:gd name="connsiteY10" fmla="*/ 36303 h 116766"/>
                <a:gd name="connsiteX11" fmla="*/ 10135 w 116766"/>
                <a:gd name="connsiteY11" fmla="*/ 50225 h 116766"/>
                <a:gd name="connsiteX12" fmla="*/ 23949 w 116766"/>
                <a:gd name="connsiteY12" fmla="*/ 49345 h 116766"/>
                <a:gd name="connsiteX13" fmla="*/ 23967 w 116766"/>
                <a:gd name="connsiteY13" fmla="*/ 49327 h 116766"/>
                <a:gd name="connsiteX14" fmla="*/ 29896 w 116766"/>
                <a:gd name="connsiteY14" fmla="*/ 42590 h 116766"/>
                <a:gd name="connsiteX15" fmla="*/ 101752 w 116766"/>
                <a:gd name="connsiteY15" fmla="*/ 111752 h 116766"/>
                <a:gd name="connsiteX16" fmla="*/ 112530 w 116766"/>
                <a:gd name="connsiteY16" fmla="*/ 102860 h 116766"/>
                <a:gd name="connsiteX17" fmla="*/ 103638 w 116766"/>
                <a:gd name="connsiteY17" fmla="*/ 92081 h 116766"/>
                <a:gd name="connsiteX18" fmla="*/ 101752 w 116766"/>
                <a:gd name="connsiteY18" fmla="*/ 92081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66" h="116766">
                  <a:moveTo>
                    <a:pt x="101931" y="92081"/>
                  </a:moveTo>
                  <a:cubicBezTo>
                    <a:pt x="74285" y="92000"/>
                    <a:pt x="51407" y="70542"/>
                    <a:pt x="49566" y="42949"/>
                  </a:cubicBezTo>
                  <a:lnTo>
                    <a:pt x="55135" y="49327"/>
                  </a:lnTo>
                  <a:cubicBezTo>
                    <a:pt x="57021" y="51464"/>
                    <a:pt x="59743" y="52677"/>
                    <a:pt x="62590" y="52650"/>
                  </a:cubicBezTo>
                  <a:cubicBezTo>
                    <a:pt x="64979" y="52740"/>
                    <a:pt x="67315" y="51860"/>
                    <a:pt x="69057" y="50225"/>
                  </a:cubicBezTo>
                  <a:cubicBezTo>
                    <a:pt x="73117" y="46731"/>
                    <a:pt x="73584" y="40605"/>
                    <a:pt x="70090" y="36546"/>
                  </a:cubicBezTo>
                  <a:cubicBezTo>
                    <a:pt x="70045" y="36491"/>
                    <a:pt x="70000" y="36447"/>
                    <a:pt x="69955" y="36393"/>
                  </a:cubicBezTo>
                  <a:lnTo>
                    <a:pt x="46961" y="10076"/>
                  </a:lnTo>
                  <a:cubicBezTo>
                    <a:pt x="43396" y="6007"/>
                    <a:pt x="37216" y="5603"/>
                    <a:pt x="33147" y="9160"/>
                  </a:cubicBezTo>
                  <a:cubicBezTo>
                    <a:pt x="32824" y="9447"/>
                    <a:pt x="32518" y="9752"/>
                    <a:pt x="32231" y="10076"/>
                  </a:cubicBezTo>
                  <a:lnTo>
                    <a:pt x="9147" y="36303"/>
                  </a:lnTo>
                  <a:cubicBezTo>
                    <a:pt x="5581" y="40425"/>
                    <a:pt x="6022" y="46651"/>
                    <a:pt x="10135" y="50225"/>
                  </a:cubicBezTo>
                  <a:cubicBezTo>
                    <a:pt x="14195" y="53800"/>
                    <a:pt x="20384" y="53405"/>
                    <a:pt x="23949" y="49345"/>
                  </a:cubicBezTo>
                  <a:cubicBezTo>
                    <a:pt x="23958" y="49336"/>
                    <a:pt x="23958" y="49336"/>
                    <a:pt x="23967" y="49327"/>
                  </a:cubicBezTo>
                  <a:lnTo>
                    <a:pt x="29896" y="42590"/>
                  </a:lnTo>
                  <a:cubicBezTo>
                    <a:pt x="31342" y="81222"/>
                    <a:pt x="63093" y="111779"/>
                    <a:pt x="101752" y="111752"/>
                  </a:cubicBezTo>
                  <a:cubicBezTo>
                    <a:pt x="107186" y="112273"/>
                    <a:pt x="112009" y="108294"/>
                    <a:pt x="112530" y="102860"/>
                  </a:cubicBezTo>
                  <a:cubicBezTo>
                    <a:pt x="113051" y="97425"/>
                    <a:pt x="109063" y="92602"/>
                    <a:pt x="103638" y="92081"/>
                  </a:cubicBezTo>
                  <a:cubicBezTo>
                    <a:pt x="103009" y="92018"/>
                    <a:pt x="102380" y="92018"/>
                    <a:pt x="101752" y="920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F1A4BD4C-5D63-446F-B599-317429DD3743}"/>
                </a:ext>
              </a:extLst>
            </p:cNvPr>
            <p:cNvSpPr/>
            <p:nvPr/>
          </p:nvSpPr>
          <p:spPr>
            <a:xfrm>
              <a:off x="3763415" y="4833441"/>
              <a:ext cx="116766" cy="116766"/>
            </a:xfrm>
            <a:custGeom>
              <a:avLst/>
              <a:gdLst>
                <a:gd name="connsiteX0" fmla="*/ 17381 w 116766"/>
                <a:gd name="connsiteY0" fmla="*/ 26453 h 116766"/>
                <a:gd name="connsiteX1" fmla="*/ 69746 w 116766"/>
                <a:gd name="connsiteY1" fmla="*/ 75584 h 116766"/>
                <a:gd name="connsiteX2" fmla="*/ 64177 w 116766"/>
                <a:gd name="connsiteY2" fmla="*/ 69207 h 116766"/>
                <a:gd name="connsiteX3" fmla="*/ 50390 w 116766"/>
                <a:gd name="connsiteY3" fmla="*/ 66935 h 116766"/>
                <a:gd name="connsiteX4" fmla="*/ 48117 w 116766"/>
                <a:gd name="connsiteY4" fmla="*/ 80722 h 116766"/>
                <a:gd name="connsiteX5" fmla="*/ 49357 w 116766"/>
                <a:gd name="connsiteY5" fmla="*/ 82141 h 116766"/>
                <a:gd name="connsiteX6" fmla="*/ 72351 w 116766"/>
                <a:gd name="connsiteY6" fmla="*/ 108369 h 116766"/>
                <a:gd name="connsiteX7" fmla="*/ 79716 w 116766"/>
                <a:gd name="connsiteY7" fmla="*/ 111782 h 116766"/>
                <a:gd name="connsiteX8" fmla="*/ 87171 w 116766"/>
                <a:gd name="connsiteY8" fmla="*/ 108369 h 116766"/>
                <a:gd name="connsiteX9" fmla="*/ 110165 w 116766"/>
                <a:gd name="connsiteY9" fmla="*/ 82141 h 116766"/>
                <a:gd name="connsiteX10" fmla="*/ 107893 w 116766"/>
                <a:gd name="connsiteY10" fmla="*/ 68354 h 116766"/>
                <a:gd name="connsiteX11" fmla="*/ 95345 w 116766"/>
                <a:gd name="connsiteY11" fmla="*/ 69207 h 116766"/>
                <a:gd name="connsiteX12" fmla="*/ 89417 w 116766"/>
                <a:gd name="connsiteY12" fmla="*/ 75944 h 116766"/>
                <a:gd name="connsiteX13" fmla="*/ 17561 w 116766"/>
                <a:gd name="connsiteY13" fmla="*/ 6782 h 116766"/>
                <a:gd name="connsiteX14" fmla="*/ 6782 w 116766"/>
                <a:gd name="connsiteY14" fmla="*/ 15674 h 116766"/>
                <a:gd name="connsiteX15" fmla="*/ 15674 w 116766"/>
                <a:gd name="connsiteY15" fmla="*/ 26453 h 116766"/>
                <a:gd name="connsiteX16" fmla="*/ 17561 w 116766"/>
                <a:gd name="connsiteY16" fmla="*/ 26453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66" h="116766">
                  <a:moveTo>
                    <a:pt x="17381" y="26453"/>
                  </a:moveTo>
                  <a:cubicBezTo>
                    <a:pt x="45046" y="26488"/>
                    <a:pt x="67950" y="47974"/>
                    <a:pt x="69746" y="75584"/>
                  </a:cubicBezTo>
                  <a:lnTo>
                    <a:pt x="64177" y="69207"/>
                  </a:lnTo>
                  <a:cubicBezTo>
                    <a:pt x="60998" y="64770"/>
                    <a:pt x="54827" y="63755"/>
                    <a:pt x="50390" y="66935"/>
                  </a:cubicBezTo>
                  <a:cubicBezTo>
                    <a:pt x="45953" y="70115"/>
                    <a:pt x="44938" y="76285"/>
                    <a:pt x="48117" y="80722"/>
                  </a:cubicBezTo>
                  <a:cubicBezTo>
                    <a:pt x="48486" y="81234"/>
                    <a:pt x="48899" y="81710"/>
                    <a:pt x="49357" y="82141"/>
                  </a:cubicBezTo>
                  <a:lnTo>
                    <a:pt x="72351" y="108369"/>
                  </a:lnTo>
                  <a:cubicBezTo>
                    <a:pt x="74183" y="110542"/>
                    <a:pt x="76878" y="111791"/>
                    <a:pt x="79716" y="111782"/>
                  </a:cubicBezTo>
                  <a:cubicBezTo>
                    <a:pt x="82581" y="111782"/>
                    <a:pt x="85294" y="110534"/>
                    <a:pt x="87171" y="108369"/>
                  </a:cubicBezTo>
                  <a:lnTo>
                    <a:pt x="110165" y="82141"/>
                  </a:lnTo>
                  <a:cubicBezTo>
                    <a:pt x="113345" y="77704"/>
                    <a:pt x="112330" y="71533"/>
                    <a:pt x="107893" y="68354"/>
                  </a:cubicBezTo>
                  <a:cubicBezTo>
                    <a:pt x="104049" y="65596"/>
                    <a:pt x="98785" y="65956"/>
                    <a:pt x="95345" y="69207"/>
                  </a:cubicBezTo>
                  <a:lnTo>
                    <a:pt x="89417" y="75944"/>
                  </a:lnTo>
                  <a:cubicBezTo>
                    <a:pt x="87971" y="37312"/>
                    <a:pt x="56219" y="6755"/>
                    <a:pt x="17561" y="6782"/>
                  </a:cubicBezTo>
                  <a:cubicBezTo>
                    <a:pt x="12127" y="6261"/>
                    <a:pt x="7303" y="10249"/>
                    <a:pt x="6782" y="15674"/>
                  </a:cubicBezTo>
                  <a:cubicBezTo>
                    <a:pt x="6261" y="21108"/>
                    <a:pt x="10249" y="25932"/>
                    <a:pt x="15674" y="26453"/>
                  </a:cubicBezTo>
                  <a:cubicBezTo>
                    <a:pt x="16303" y="26516"/>
                    <a:pt x="16932" y="26516"/>
                    <a:pt x="17561" y="2645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F718F7E-A42C-4B74-B853-BA3F71952451}"/>
              </a:ext>
            </a:extLst>
          </p:cNvPr>
          <p:cNvGrpSpPr/>
          <p:nvPr/>
        </p:nvGrpSpPr>
        <p:grpSpPr>
          <a:xfrm>
            <a:off x="6341926" y="4760940"/>
            <a:ext cx="323442" cy="299819"/>
            <a:chOff x="6341926" y="4760940"/>
            <a:chExt cx="323442" cy="299819"/>
          </a:xfrm>
        </p:grpSpPr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2EBA5C7-B9D7-4E6B-8C37-A985C54463E2}"/>
                </a:ext>
              </a:extLst>
            </p:cNvPr>
            <p:cNvSpPr/>
            <p:nvPr/>
          </p:nvSpPr>
          <p:spPr>
            <a:xfrm>
              <a:off x="6341926" y="4760940"/>
              <a:ext cx="323352" cy="89820"/>
            </a:xfrm>
            <a:custGeom>
              <a:avLst/>
              <a:gdLst>
                <a:gd name="connsiteX0" fmla="*/ 19850 w 323352"/>
                <a:gd name="connsiteY0" fmla="*/ 59343 h 89820"/>
                <a:gd name="connsiteX1" fmla="*/ 48143 w 323352"/>
                <a:gd name="connsiteY1" fmla="*/ 59343 h 89820"/>
                <a:gd name="connsiteX2" fmla="*/ 98254 w 323352"/>
                <a:gd name="connsiteY2" fmla="*/ 83514 h 89820"/>
                <a:gd name="connsiteX3" fmla="*/ 122425 w 323352"/>
                <a:gd name="connsiteY3" fmla="*/ 59343 h 89820"/>
                <a:gd name="connsiteX4" fmla="*/ 308352 w 323352"/>
                <a:gd name="connsiteY4" fmla="*/ 59343 h 89820"/>
                <a:gd name="connsiteX5" fmla="*/ 321466 w 323352"/>
                <a:gd name="connsiteY5" fmla="*/ 46230 h 89820"/>
                <a:gd name="connsiteX6" fmla="*/ 308352 w 323352"/>
                <a:gd name="connsiteY6" fmla="*/ 33116 h 89820"/>
                <a:gd name="connsiteX7" fmla="*/ 122425 w 323352"/>
                <a:gd name="connsiteY7" fmla="*/ 33116 h 89820"/>
                <a:gd name="connsiteX8" fmla="*/ 72314 w 323352"/>
                <a:gd name="connsiteY8" fmla="*/ 8945 h 89820"/>
                <a:gd name="connsiteX9" fmla="*/ 48143 w 323352"/>
                <a:gd name="connsiteY9" fmla="*/ 33116 h 89820"/>
                <a:gd name="connsiteX10" fmla="*/ 19850 w 323352"/>
                <a:gd name="connsiteY10" fmla="*/ 33116 h 89820"/>
                <a:gd name="connsiteX11" fmla="*/ 6737 w 323352"/>
                <a:gd name="connsiteY11" fmla="*/ 46230 h 89820"/>
                <a:gd name="connsiteX12" fmla="*/ 19850 w 323352"/>
                <a:gd name="connsiteY12" fmla="*/ 59343 h 89820"/>
                <a:gd name="connsiteX13" fmla="*/ 85239 w 323352"/>
                <a:gd name="connsiteY13" fmla="*/ 33026 h 89820"/>
                <a:gd name="connsiteX14" fmla="*/ 98443 w 323352"/>
                <a:gd name="connsiteY14" fmla="*/ 46230 h 89820"/>
                <a:gd name="connsiteX15" fmla="*/ 85239 w 323352"/>
                <a:gd name="connsiteY15" fmla="*/ 59433 h 89820"/>
                <a:gd name="connsiteX16" fmla="*/ 72036 w 323352"/>
                <a:gd name="connsiteY16" fmla="*/ 46230 h 89820"/>
                <a:gd name="connsiteX17" fmla="*/ 85239 w 323352"/>
                <a:gd name="connsiteY17" fmla="*/ 3302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89820">
                  <a:moveTo>
                    <a:pt x="19850" y="59343"/>
                  </a:moveTo>
                  <a:lnTo>
                    <a:pt x="48143" y="59343"/>
                  </a:lnTo>
                  <a:cubicBezTo>
                    <a:pt x="55311" y="79858"/>
                    <a:pt x="77748" y="90673"/>
                    <a:pt x="98254" y="83514"/>
                  </a:cubicBezTo>
                  <a:cubicBezTo>
                    <a:pt x="109571" y="79553"/>
                    <a:pt x="118473" y="70660"/>
                    <a:pt x="122425" y="59343"/>
                  </a:cubicBezTo>
                  <a:lnTo>
                    <a:pt x="308352" y="59343"/>
                  </a:lnTo>
                  <a:cubicBezTo>
                    <a:pt x="315592" y="59343"/>
                    <a:pt x="321466" y="53469"/>
                    <a:pt x="321466" y="46230"/>
                  </a:cubicBezTo>
                  <a:cubicBezTo>
                    <a:pt x="321466" y="38990"/>
                    <a:pt x="315592" y="33116"/>
                    <a:pt x="308352" y="33116"/>
                  </a:cubicBezTo>
                  <a:lnTo>
                    <a:pt x="122425" y="33116"/>
                  </a:lnTo>
                  <a:cubicBezTo>
                    <a:pt x="115257" y="12601"/>
                    <a:pt x="92820" y="1787"/>
                    <a:pt x="72314" y="8945"/>
                  </a:cubicBezTo>
                  <a:cubicBezTo>
                    <a:pt x="60997" y="12906"/>
                    <a:pt x="52096" y="21798"/>
                    <a:pt x="48143" y="33116"/>
                  </a:cubicBezTo>
                  <a:lnTo>
                    <a:pt x="19850" y="33116"/>
                  </a:lnTo>
                  <a:cubicBezTo>
                    <a:pt x="12611" y="33116"/>
                    <a:pt x="6737" y="38990"/>
                    <a:pt x="6737" y="46230"/>
                  </a:cubicBezTo>
                  <a:cubicBezTo>
                    <a:pt x="6737" y="53469"/>
                    <a:pt x="12611" y="59343"/>
                    <a:pt x="19850" y="59343"/>
                  </a:cubicBezTo>
                  <a:close/>
                  <a:moveTo>
                    <a:pt x="85239" y="33026"/>
                  </a:moveTo>
                  <a:cubicBezTo>
                    <a:pt x="92533" y="33026"/>
                    <a:pt x="98443" y="38936"/>
                    <a:pt x="98443" y="46230"/>
                  </a:cubicBezTo>
                  <a:cubicBezTo>
                    <a:pt x="98443" y="53523"/>
                    <a:pt x="92533" y="59433"/>
                    <a:pt x="85239" y="59433"/>
                  </a:cubicBezTo>
                  <a:cubicBezTo>
                    <a:pt x="77946" y="59433"/>
                    <a:pt x="72036" y="53523"/>
                    <a:pt x="72036" y="46230"/>
                  </a:cubicBezTo>
                  <a:cubicBezTo>
                    <a:pt x="72036" y="38936"/>
                    <a:pt x="77946" y="33026"/>
                    <a:pt x="85239" y="3302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41DFE1CB-D967-4977-8DAC-30E6E95DFA4C}"/>
                </a:ext>
              </a:extLst>
            </p:cNvPr>
            <p:cNvSpPr/>
            <p:nvPr/>
          </p:nvSpPr>
          <p:spPr>
            <a:xfrm>
              <a:off x="6342016" y="4970939"/>
              <a:ext cx="323352" cy="89820"/>
            </a:xfrm>
            <a:custGeom>
              <a:avLst/>
              <a:gdLst>
                <a:gd name="connsiteX0" fmla="*/ 308263 w 323352"/>
                <a:gd name="connsiteY0" fmla="*/ 33116 h 89820"/>
                <a:gd name="connsiteX1" fmla="*/ 174969 w 323352"/>
                <a:gd name="connsiteY1" fmla="*/ 33116 h 89820"/>
                <a:gd name="connsiteX2" fmla="*/ 124859 w 323352"/>
                <a:gd name="connsiteY2" fmla="*/ 8945 h 89820"/>
                <a:gd name="connsiteX3" fmla="*/ 100688 w 323352"/>
                <a:gd name="connsiteY3" fmla="*/ 33116 h 89820"/>
                <a:gd name="connsiteX4" fmla="*/ 19850 w 323352"/>
                <a:gd name="connsiteY4" fmla="*/ 33116 h 89820"/>
                <a:gd name="connsiteX5" fmla="*/ 6737 w 323352"/>
                <a:gd name="connsiteY5" fmla="*/ 46230 h 89820"/>
                <a:gd name="connsiteX6" fmla="*/ 19850 w 323352"/>
                <a:gd name="connsiteY6" fmla="*/ 59343 h 89820"/>
                <a:gd name="connsiteX7" fmla="*/ 100688 w 323352"/>
                <a:gd name="connsiteY7" fmla="*/ 59343 h 89820"/>
                <a:gd name="connsiteX8" fmla="*/ 150799 w 323352"/>
                <a:gd name="connsiteY8" fmla="*/ 83514 h 89820"/>
                <a:gd name="connsiteX9" fmla="*/ 174969 w 323352"/>
                <a:gd name="connsiteY9" fmla="*/ 59343 h 89820"/>
                <a:gd name="connsiteX10" fmla="*/ 308263 w 323352"/>
                <a:gd name="connsiteY10" fmla="*/ 59343 h 89820"/>
                <a:gd name="connsiteX11" fmla="*/ 321376 w 323352"/>
                <a:gd name="connsiteY11" fmla="*/ 46230 h 89820"/>
                <a:gd name="connsiteX12" fmla="*/ 308263 w 323352"/>
                <a:gd name="connsiteY12" fmla="*/ 33116 h 89820"/>
                <a:gd name="connsiteX13" fmla="*/ 137604 w 323352"/>
                <a:gd name="connsiteY13" fmla="*/ 59433 h 89820"/>
                <a:gd name="connsiteX14" fmla="*/ 124401 w 323352"/>
                <a:gd name="connsiteY14" fmla="*/ 46230 h 89820"/>
                <a:gd name="connsiteX15" fmla="*/ 137604 w 323352"/>
                <a:gd name="connsiteY15" fmla="*/ 33026 h 89820"/>
                <a:gd name="connsiteX16" fmla="*/ 150808 w 323352"/>
                <a:gd name="connsiteY16" fmla="*/ 46230 h 89820"/>
                <a:gd name="connsiteX17" fmla="*/ 137874 w 323352"/>
                <a:gd name="connsiteY17" fmla="*/ 59433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89820">
                  <a:moveTo>
                    <a:pt x="308263" y="33116"/>
                  </a:moveTo>
                  <a:lnTo>
                    <a:pt x="174969" y="33116"/>
                  </a:lnTo>
                  <a:cubicBezTo>
                    <a:pt x="167802" y="12601"/>
                    <a:pt x="145364" y="1787"/>
                    <a:pt x="124859" y="8945"/>
                  </a:cubicBezTo>
                  <a:cubicBezTo>
                    <a:pt x="113541" y="12906"/>
                    <a:pt x="104640" y="21798"/>
                    <a:pt x="100688" y="33116"/>
                  </a:cubicBezTo>
                  <a:lnTo>
                    <a:pt x="19850" y="33116"/>
                  </a:lnTo>
                  <a:cubicBezTo>
                    <a:pt x="12611" y="33116"/>
                    <a:pt x="6737" y="38990"/>
                    <a:pt x="6737" y="46230"/>
                  </a:cubicBezTo>
                  <a:cubicBezTo>
                    <a:pt x="6737" y="53469"/>
                    <a:pt x="12611" y="59343"/>
                    <a:pt x="19850" y="59343"/>
                  </a:cubicBezTo>
                  <a:lnTo>
                    <a:pt x="100688" y="59343"/>
                  </a:lnTo>
                  <a:cubicBezTo>
                    <a:pt x="107856" y="79858"/>
                    <a:pt x="130293" y="90673"/>
                    <a:pt x="150799" y="83514"/>
                  </a:cubicBezTo>
                  <a:cubicBezTo>
                    <a:pt x="162116" y="79553"/>
                    <a:pt x="171017" y="70660"/>
                    <a:pt x="174969" y="59343"/>
                  </a:cubicBezTo>
                  <a:lnTo>
                    <a:pt x="308263" y="59343"/>
                  </a:lnTo>
                  <a:cubicBezTo>
                    <a:pt x="315502" y="59343"/>
                    <a:pt x="321376" y="53469"/>
                    <a:pt x="321376" y="46230"/>
                  </a:cubicBezTo>
                  <a:cubicBezTo>
                    <a:pt x="321376" y="38990"/>
                    <a:pt x="315502" y="33116"/>
                    <a:pt x="308263" y="33116"/>
                  </a:cubicBezTo>
                  <a:close/>
                  <a:moveTo>
                    <a:pt x="137604" y="59433"/>
                  </a:moveTo>
                  <a:cubicBezTo>
                    <a:pt x="130311" y="59433"/>
                    <a:pt x="124401" y="53523"/>
                    <a:pt x="124401" y="46230"/>
                  </a:cubicBezTo>
                  <a:cubicBezTo>
                    <a:pt x="124401" y="38936"/>
                    <a:pt x="130311" y="33026"/>
                    <a:pt x="137604" y="33026"/>
                  </a:cubicBezTo>
                  <a:cubicBezTo>
                    <a:pt x="144897" y="33026"/>
                    <a:pt x="150808" y="38936"/>
                    <a:pt x="150808" y="46230"/>
                  </a:cubicBezTo>
                  <a:cubicBezTo>
                    <a:pt x="150808" y="53415"/>
                    <a:pt x="145059" y="59289"/>
                    <a:pt x="137874" y="594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96C2EDFD-E1E3-4795-A53C-FC88EC597678}"/>
                </a:ext>
              </a:extLst>
            </p:cNvPr>
            <p:cNvSpPr/>
            <p:nvPr/>
          </p:nvSpPr>
          <p:spPr>
            <a:xfrm>
              <a:off x="6341926" y="4865940"/>
              <a:ext cx="323352" cy="89820"/>
            </a:xfrm>
            <a:custGeom>
              <a:avLst/>
              <a:gdLst>
                <a:gd name="connsiteX0" fmla="*/ 308352 w 323352"/>
                <a:gd name="connsiteY0" fmla="*/ 33116 h 89820"/>
                <a:gd name="connsiteX1" fmla="*/ 279969 w 323352"/>
                <a:gd name="connsiteY1" fmla="*/ 33116 h 89820"/>
                <a:gd name="connsiteX2" fmla="*/ 229859 w 323352"/>
                <a:gd name="connsiteY2" fmla="*/ 8945 h 89820"/>
                <a:gd name="connsiteX3" fmla="*/ 205688 w 323352"/>
                <a:gd name="connsiteY3" fmla="*/ 33116 h 89820"/>
                <a:gd name="connsiteX4" fmla="*/ 19850 w 323352"/>
                <a:gd name="connsiteY4" fmla="*/ 33116 h 89820"/>
                <a:gd name="connsiteX5" fmla="*/ 6737 w 323352"/>
                <a:gd name="connsiteY5" fmla="*/ 46230 h 89820"/>
                <a:gd name="connsiteX6" fmla="*/ 19850 w 323352"/>
                <a:gd name="connsiteY6" fmla="*/ 59343 h 89820"/>
                <a:gd name="connsiteX7" fmla="*/ 205957 w 323352"/>
                <a:gd name="connsiteY7" fmla="*/ 59343 h 89820"/>
                <a:gd name="connsiteX8" fmla="*/ 256068 w 323352"/>
                <a:gd name="connsiteY8" fmla="*/ 83514 h 89820"/>
                <a:gd name="connsiteX9" fmla="*/ 280239 w 323352"/>
                <a:gd name="connsiteY9" fmla="*/ 59343 h 89820"/>
                <a:gd name="connsiteX10" fmla="*/ 308622 w 323352"/>
                <a:gd name="connsiteY10" fmla="*/ 59343 h 89820"/>
                <a:gd name="connsiteX11" fmla="*/ 321736 w 323352"/>
                <a:gd name="connsiteY11" fmla="*/ 46230 h 89820"/>
                <a:gd name="connsiteX12" fmla="*/ 308622 w 323352"/>
                <a:gd name="connsiteY12" fmla="*/ 33116 h 89820"/>
                <a:gd name="connsiteX13" fmla="*/ 242873 w 323352"/>
                <a:gd name="connsiteY13" fmla="*/ 59433 h 89820"/>
                <a:gd name="connsiteX14" fmla="*/ 229670 w 323352"/>
                <a:gd name="connsiteY14" fmla="*/ 46230 h 89820"/>
                <a:gd name="connsiteX15" fmla="*/ 242873 w 323352"/>
                <a:gd name="connsiteY15" fmla="*/ 33026 h 89820"/>
                <a:gd name="connsiteX16" fmla="*/ 256077 w 323352"/>
                <a:gd name="connsiteY16" fmla="*/ 46230 h 89820"/>
                <a:gd name="connsiteX17" fmla="*/ 242873 w 323352"/>
                <a:gd name="connsiteY17" fmla="*/ 59433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352" h="89820">
                  <a:moveTo>
                    <a:pt x="308352" y="33116"/>
                  </a:moveTo>
                  <a:lnTo>
                    <a:pt x="279969" y="33116"/>
                  </a:lnTo>
                  <a:cubicBezTo>
                    <a:pt x="272802" y="12601"/>
                    <a:pt x="250364" y="1787"/>
                    <a:pt x="229859" y="8945"/>
                  </a:cubicBezTo>
                  <a:cubicBezTo>
                    <a:pt x="218541" y="12906"/>
                    <a:pt x="209640" y="21798"/>
                    <a:pt x="205688" y="33116"/>
                  </a:cubicBezTo>
                  <a:lnTo>
                    <a:pt x="19850" y="33116"/>
                  </a:lnTo>
                  <a:cubicBezTo>
                    <a:pt x="12611" y="33116"/>
                    <a:pt x="6737" y="38990"/>
                    <a:pt x="6737" y="46230"/>
                  </a:cubicBezTo>
                  <a:cubicBezTo>
                    <a:pt x="6737" y="53469"/>
                    <a:pt x="12611" y="59343"/>
                    <a:pt x="19850" y="59343"/>
                  </a:cubicBezTo>
                  <a:lnTo>
                    <a:pt x="205957" y="59343"/>
                  </a:lnTo>
                  <a:cubicBezTo>
                    <a:pt x="213125" y="79858"/>
                    <a:pt x="235562" y="90673"/>
                    <a:pt x="256068" y="83514"/>
                  </a:cubicBezTo>
                  <a:cubicBezTo>
                    <a:pt x="267385" y="79553"/>
                    <a:pt x="276287" y="70660"/>
                    <a:pt x="280239" y="59343"/>
                  </a:cubicBezTo>
                  <a:lnTo>
                    <a:pt x="308622" y="59343"/>
                  </a:lnTo>
                  <a:cubicBezTo>
                    <a:pt x="315861" y="59343"/>
                    <a:pt x="321736" y="53469"/>
                    <a:pt x="321736" y="46230"/>
                  </a:cubicBezTo>
                  <a:cubicBezTo>
                    <a:pt x="321736" y="38990"/>
                    <a:pt x="315861" y="33116"/>
                    <a:pt x="308622" y="33116"/>
                  </a:cubicBezTo>
                  <a:close/>
                  <a:moveTo>
                    <a:pt x="242873" y="59433"/>
                  </a:moveTo>
                  <a:cubicBezTo>
                    <a:pt x="235580" y="59433"/>
                    <a:pt x="229670" y="53523"/>
                    <a:pt x="229670" y="46230"/>
                  </a:cubicBezTo>
                  <a:cubicBezTo>
                    <a:pt x="229670" y="38936"/>
                    <a:pt x="235580" y="33026"/>
                    <a:pt x="242873" y="33026"/>
                  </a:cubicBezTo>
                  <a:cubicBezTo>
                    <a:pt x="250167" y="33026"/>
                    <a:pt x="256077" y="38936"/>
                    <a:pt x="256077" y="46230"/>
                  </a:cubicBezTo>
                  <a:cubicBezTo>
                    <a:pt x="256077" y="53523"/>
                    <a:pt x="250167" y="59433"/>
                    <a:pt x="242873" y="594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38E4E114-6995-45C8-A220-0B19A9D183B5}"/>
              </a:ext>
            </a:extLst>
          </p:cNvPr>
          <p:cNvSpPr/>
          <p:nvPr/>
        </p:nvSpPr>
        <p:spPr>
          <a:xfrm>
            <a:off x="6730621" y="4747753"/>
            <a:ext cx="323352" cy="323352"/>
          </a:xfrm>
          <a:custGeom>
            <a:avLst/>
            <a:gdLst>
              <a:gd name="connsiteX0" fmla="*/ 304895 w 323352"/>
              <a:gd name="connsiteY0" fmla="*/ 184267 h 323352"/>
              <a:gd name="connsiteX1" fmla="*/ 322500 w 323352"/>
              <a:gd name="connsiteY1" fmla="*/ 169087 h 323352"/>
              <a:gd name="connsiteX2" fmla="*/ 307321 w 323352"/>
              <a:gd name="connsiteY2" fmla="*/ 151483 h 323352"/>
              <a:gd name="connsiteX3" fmla="*/ 304895 w 323352"/>
              <a:gd name="connsiteY3" fmla="*/ 151483 h 323352"/>
              <a:gd name="connsiteX4" fmla="*/ 282710 w 323352"/>
              <a:gd name="connsiteY4" fmla="*/ 151483 h 323352"/>
              <a:gd name="connsiteX5" fmla="*/ 282710 w 323352"/>
              <a:gd name="connsiteY5" fmla="*/ 125255 h 323352"/>
              <a:gd name="connsiteX6" fmla="*/ 304895 w 323352"/>
              <a:gd name="connsiteY6" fmla="*/ 125255 h 323352"/>
              <a:gd name="connsiteX7" fmla="*/ 322500 w 323352"/>
              <a:gd name="connsiteY7" fmla="*/ 110076 h 323352"/>
              <a:gd name="connsiteX8" fmla="*/ 307321 w 323352"/>
              <a:gd name="connsiteY8" fmla="*/ 92471 h 323352"/>
              <a:gd name="connsiteX9" fmla="*/ 304895 w 323352"/>
              <a:gd name="connsiteY9" fmla="*/ 92471 h 323352"/>
              <a:gd name="connsiteX10" fmla="*/ 282710 w 323352"/>
              <a:gd name="connsiteY10" fmla="*/ 92471 h 323352"/>
              <a:gd name="connsiteX11" fmla="*/ 282710 w 323352"/>
              <a:gd name="connsiteY11" fmla="*/ 60136 h 323352"/>
              <a:gd name="connsiteX12" fmla="*/ 275704 w 323352"/>
              <a:gd name="connsiteY12" fmla="*/ 53129 h 323352"/>
              <a:gd name="connsiteX13" fmla="*/ 243369 w 323352"/>
              <a:gd name="connsiteY13" fmla="*/ 53129 h 323352"/>
              <a:gd name="connsiteX14" fmla="*/ 243369 w 323352"/>
              <a:gd name="connsiteY14" fmla="*/ 24387 h 323352"/>
              <a:gd name="connsiteX15" fmla="*/ 228189 w 323352"/>
              <a:gd name="connsiteY15" fmla="*/ 6783 h 323352"/>
              <a:gd name="connsiteX16" fmla="*/ 210584 w 323352"/>
              <a:gd name="connsiteY16" fmla="*/ 21962 h 323352"/>
              <a:gd name="connsiteX17" fmla="*/ 210584 w 323352"/>
              <a:gd name="connsiteY17" fmla="*/ 24387 h 323352"/>
              <a:gd name="connsiteX18" fmla="*/ 210584 w 323352"/>
              <a:gd name="connsiteY18" fmla="*/ 53129 h 323352"/>
              <a:gd name="connsiteX19" fmla="*/ 184357 w 323352"/>
              <a:gd name="connsiteY19" fmla="*/ 53129 h 323352"/>
              <a:gd name="connsiteX20" fmla="*/ 184357 w 323352"/>
              <a:gd name="connsiteY20" fmla="*/ 24387 h 323352"/>
              <a:gd name="connsiteX21" fmla="*/ 169177 w 323352"/>
              <a:gd name="connsiteY21" fmla="*/ 6783 h 323352"/>
              <a:gd name="connsiteX22" fmla="*/ 151572 w 323352"/>
              <a:gd name="connsiteY22" fmla="*/ 21962 h 323352"/>
              <a:gd name="connsiteX23" fmla="*/ 151572 w 323352"/>
              <a:gd name="connsiteY23" fmla="*/ 24387 h 323352"/>
              <a:gd name="connsiteX24" fmla="*/ 151572 w 323352"/>
              <a:gd name="connsiteY24" fmla="*/ 53129 h 323352"/>
              <a:gd name="connsiteX25" fmla="*/ 125345 w 323352"/>
              <a:gd name="connsiteY25" fmla="*/ 53129 h 323352"/>
              <a:gd name="connsiteX26" fmla="*/ 125345 w 323352"/>
              <a:gd name="connsiteY26" fmla="*/ 24387 h 323352"/>
              <a:gd name="connsiteX27" fmla="*/ 110165 w 323352"/>
              <a:gd name="connsiteY27" fmla="*/ 6783 h 323352"/>
              <a:gd name="connsiteX28" fmla="*/ 92561 w 323352"/>
              <a:gd name="connsiteY28" fmla="*/ 21962 h 323352"/>
              <a:gd name="connsiteX29" fmla="*/ 92561 w 323352"/>
              <a:gd name="connsiteY29" fmla="*/ 24387 h 323352"/>
              <a:gd name="connsiteX30" fmla="*/ 92561 w 323352"/>
              <a:gd name="connsiteY30" fmla="*/ 53129 h 323352"/>
              <a:gd name="connsiteX31" fmla="*/ 60226 w 323352"/>
              <a:gd name="connsiteY31" fmla="*/ 53129 h 323352"/>
              <a:gd name="connsiteX32" fmla="*/ 53220 w 323352"/>
              <a:gd name="connsiteY32" fmla="*/ 60136 h 323352"/>
              <a:gd name="connsiteX33" fmla="*/ 53220 w 323352"/>
              <a:gd name="connsiteY33" fmla="*/ 92471 h 323352"/>
              <a:gd name="connsiteX34" fmla="*/ 24387 w 323352"/>
              <a:gd name="connsiteY34" fmla="*/ 92471 h 323352"/>
              <a:gd name="connsiteX35" fmla="*/ 6782 w 323352"/>
              <a:gd name="connsiteY35" fmla="*/ 107650 h 323352"/>
              <a:gd name="connsiteX36" fmla="*/ 21962 w 323352"/>
              <a:gd name="connsiteY36" fmla="*/ 125255 h 323352"/>
              <a:gd name="connsiteX37" fmla="*/ 24387 w 323352"/>
              <a:gd name="connsiteY37" fmla="*/ 125255 h 323352"/>
              <a:gd name="connsiteX38" fmla="*/ 53220 w 323352"/>
              <a:gd name="connsiteY38" fmla="*/ 125255 h 323352"/>
              <a:gd name="connsiteX39" fmla="*/ 53220 w 323352"/>
              <a:gd name="connsiteY39" fmla="*/ 151483 h 323352"/>
              <a:gd name="connsiteX40" fmla="*/ 24387 w 323352"/>
              <a:gd name="connsiteY40" fmla="*/ 151483 h 323352"/>
              <a:gd name="connsiteX41" fmla="*/ 6782 w 323352"/>
              <a:gd name="connsiteY41" fmla="*/ 166662 h 323352"/>
              <a:gd name="connsiteX42" fmla="*/ 21962 w 323352"/>
              <a:gd name="connsiteY42" fmla="*/ 184267 h 323352"/>
              <a:gd name="connsiteX43" fmla="*/ 24387 w 323352"/>
              <a:gd name="connsiteY43" fmla="*/ 184267 h 323352"/>
              <a:gd name="connsiteX44" fmla="*/ 53220 w 323352"/>
              <a:gd name="connsiteY44" fmla="*/ 184267 h 323352"/>
              <a:gd name="connsiteX45" fmla="*/ 53220 w 323352"/>
              <a:gd name="connsiteY45" fmla="*/ 210315 h 323352"/>
              <a:gd name="connsiteX46" fmla="*/ 24387 w 323352"/>
              <a:gd name="connsiteY46" fmla="*/ 210315 h 323352"/>
              <a:gd name="connsiteX47" fmla="*/ 6782 w 323352"/>
              <a:gd name="connsiteY47" fmla="*/ 225494 h 323352"/>
              <a:gd name="connsiteX48" fmla="*/ 21962 w 323352"/>
              <a:gd name="connsiteY48" fmla="*/ 243099 h 323352"/>
              <a:gd name="connsiteX49" fmla="*/ 24387 w 323352"/>
              <a:gd name="connsiteY49" fmla="*/ 243099 h 323352"/>
              <a:gd name="connsiteX50" fmla="*/ 53220 w 323352"/>
              <a:gd name="connsiteY50" fmla="*/ 243099 h 323352"/>
              <a:gd name="connsiteX51" fmla="*/ 53220 w 323352"/>
              <a:gd name="connsiteY51" fmla="*/ 275434 h 323352"/>
              <a:gd name="connsiteX52" fmla="*/ 60226 w 323352"/>
              <a:gd name="connsiteY52" fmla="*/ 282440 h 323352"/>
              <a:gd name="connsiteX53" fmla="*/ 92561 w 323352"/>
              <a:gd name="connsiteY53" fmla="*/ 282440 h 323352"/>
              <a:gd name="connsiteX54" fmla="*/ 92561 w 323352"/>
              <a:gd name="connsiteY54" fmla="*/ 304716 h 323352"/>
              <a:gd name="connsiteX55" fmla="*/ 107741 w 323352"/>
              <a:gd name="connsiteY55" fmla="*/ 322320 h 323352"/>
              <a:gd name="connsiteX56" fmla="*/ 125345 w 323352"/>
              <a:gd name="connsiteY56" fmla="*/ 307141 h 323352"/>
              <a:gd name="connsiteX57" fmla="*/ 125345 w 323352"/>
              <a:gd name="connsiteY57" fmla="*/ 304716 h 323352"/>
              <a:gd name="connsiteX58" fmla="*/ 125345 w 323352"/>
              <a:gd name="connsiteY58" fmla="*/ 282440 h 323352"/>
              <a:gd name="connsiteX59" fmla="*/ 151572 w 323352"/>
              <a:gd name="connsiteY59" fmla="*/ 282440 h 323352"/>
              <a:gd name="connsiteX60" fmla="*/ 151572 w 323352"/>
              <a:gd name="connsiteY60" fmla="*/ 304716 h 323352"/>
              <a:gd name="connsiteX61" fmla="*/ 166752 w 323352"/>
              <a:gd name="connsiteY61" fmla="*/ 322320 h 323352"/>
              <a:gd name="connsiteX62" fmla="*/ 184357 w 323352"/>
              <a:gd name="connsiteY62" fmla="*/ 307141 h 323352"/>
              <a:gd name="connsiteX63" fmla="*/ 184357 w 323352"/>
              <a:gd name="connsiteY63" fmla="*/ 304716 h 323352"/>
              <a:gd name="connsiteX64" fmla="*/ 184357 w 323352"/>
              <a:gd name="connsiteY64" fmla="*/ 282440 h 323352"/>
              <a:gd name="connsiteX65" fmla="*/ 210584 w 323352"/>
              <a:gd name="connsiteY65" fmla="*/ 282440 h 323352"/>
              <a:gd name="connsiteX66" fmla="*/ 210584 w 323352"/>
              <a:gd name="connsiteY66" fmla="*/ 304716 h 323352"/>
              <a:gd name="connsiteX67" fmla="*/ 225764 w 323352"/>
              <a:gd name="connsiteY67" fmla="*/ 322320 h 323352"/>
              <a:gd name="connsiteX68" fmla="*/ 243369 w 323352"/>
              <a:gd name="connsiteY68" fmla="*/ 307141 h 323352"/>
              <a:gd name="connsiteX69" fmla="*/ 243369 w 323352"/>
              <a:gd name="connsiteY69" fmla="*/ 304716 h 323352"/>
              <a:gd name="connsiteX70" fmla="*/ 243369 w 323352"/>
              <a:gd name="connsiteY70" fmla="*/ 282440 h 323352"/>
              <a:gd name="connsiteX71" fmla="*/ 275345 w 323352"/>
              <a:gd name="connsiteY71" fmla="*/ 282440 h 323352"/>
              <a:gd name="connsiteX72" fmla="*/ 282351 w 323352"/>
              <a:gd name="connsiteY72" fmla="*/ 275434 h 323352"/>
              <a:gd name="connsiteX73" fmla="*/ 282351 w 323352"/>
              <a:gd name="connsiteY73" fmla="*/ 243099 h 323352"/>
              <a:gd name="connsiteX74" fmla="*/ 304536 w 323352"/>
              <a:gd name="connsiteY74" fmla="*/ 243099 h 323352"/>
              <a:gd name="connsiteX75" fmla="*/ 322141 w 323352"/>
              <a:gd name="connsiteY75" fmla="*/ 227920 h 323352"/>
              <a:gd name="connsiteX76" fmla="*/ 306962 w 323352"/>
              <a:gd name="connsiteY76" fmla="*/ 210315 h 323352"/>
              <a:gd name="connsiteX77" fmla="*/ 304536 w 323352"/>
              <a:gd name="connsiteY77" fmla="*/ 210315 h 323352"/>
              <a:gd name="connsiteX78" fmla="*/ 282351 w 323352"/>
              <a:gd name="connsiteY78" fmla="*/ 210315 h 323352"/>
              <a:gd name="connsiteX79" fmla="*/ 282351 w 323352"/>
              <a:gd name="connsiteY79" fmla="*/ 184267 h 323352"/>
              <a:gd name="connsiteX80" fmla="*/ 243369 w 323352"/>
              <a:gd name="connsiteY80" fmla="*/ 210315 h 323352"/>
              <a:gd name="connsiteX81" fmla="*/ 243369 w 323352"/>
              <a:gd name="connsiteY81" fmla="*/ 238967 h 323352"/>
              <a:gd name="connsiteX82" fmla="*/ 239147 w 323352"/>
              <a:gd name="connsiteY82" fmla="*/ 243099 h 323352"/>
              <a:gd name="connsiteX83" fmla="*/ 96692 w 323352"/>
              <a:gd name="connsiteY83" fmla="*/ 243099 h 323352"/>
              <a:gd name="connsiteX84" fmla="*/ 92561 w 323352"/>
              <a:gd name="connsiteY84" fmla="*/ 238967 h 323352"/>
              <a:gd name="connsiteX85" fmla="*/ 92561 w 323352"/>
              <a:gd name="connsiteY85" fmla="*/ 96692 h 323352"/>
              <a:gd name="connsiteX86" fmla="*/ 96692 w 323352"/>
              <a:gd name="connsiteY86" fmla="*/ 92471 h 323352"/>
              <a:gd name="connsiteX87" fmla="*/ 239417 w 323352"/>
              <a:gd name="connsiteY87" fmla="*/ 92471 h 323352"/>
              <a:gd name="connsiteX88" fmla="*/ 243638 w 323352"/>
              <a:gd name="connsiteY88" fmla="*/ 96692 h 323352"/>
              <a:gd name="connsiteX89" fmla="*/ 243638 w 323352"/>
              <a:gd name="connsiteY89" fmla="*/ 210315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23352" h="323352">
                <a:moveTo>
                  <a:pt x="304895" y="184267"/>
                </a:moveTo>
                <a:cubicBezTo>
                  <a:pt x="313949" y="184940"/>
                  <a:pt x="321827" y="178141"/>
                  <a:pt x="322500" y="169087"/>
                </a:cubicBezTo>
                <a:cubicBezTo>
                  <a:pt x="323174" y="160033"/>
                  <a:pt x="316374" y="152156"/>
                  <a:pt x="307321" y="151483"/>
                </a:cubicBezTo>
                <a:cubicBezTo>
                  <a:pt x="306512" y="151420"/>
                  <a:pt x="305704" y="151420"/>
                  <a:pt x="304895" y="151483"/>
                </a:cubicBezTo>
                <a:lnTo>
                  <a:pt x="282710" y="151483"/>
                </a:lnTo>
                <a:lnTo>
                  <a:pt x="282710" y="125255"/>
                </a:lnTo>
                <a:lnTo>
                  <a:pt x="304895" y="125255"/>
                </a:lnTo>
                <a:cubicBezTo>
                  <a:pt x="313949" y="125928"/>
                  <a:pt x="321827" y="119129"/>
                  <a:pt x="322500" y="110076"/>
                </a:cubicBezTo>
                <a:cubicBezTo>
                  <a:pt x="323174" y="101021"/>
                  <a:pt x="316374" y="93144"/>
                  <a:pt x="307321" y="92471"/>
                </a:cubicBezTo>
                <a:cubicBezTo>
                  <a:pt x="306512" y="92408"/>
                  <a:pt x="305704" y="92408"/>
                  <a:pt x="304895" y="92471"/>
                </a:cubicBezTo>
                <a:lnTo>
                  <a:pt x="282710" y="92471"/>
                </a:lnTo>
                <a:lnTo>
                  <a:pt x="282710" y="60136"/>
                </a:lnTo>
                <a:cubicBezTo>
                  <a:pt x="282710" y="56264"/>
                  <a:pt x="279575" y="53129"/>
                  <a:pt x="275704" y="53129"/>
                </a:cubicBezTo>
                <a:lnTo>
                  <a:pt x="243369" y="53129"/>
                </a:lnTo>
                <a:lnTo>
                  <a:pt x="243369" y="24387"/>
                </a:lnTo>
                <a:cubicBezTo>
                  <a:pt x="244043" y="15333"/>
                  <a:pt x="237243" y="7447"/>
                  <a:pt x="228189" y="6783"/>
                </a:cubicBezTo>
                <a:cubicBezTo>
                  <a:pt x="219135" y="6109"/>
                  <a:pt x="211258" y="12908"/>
                  <a:pt x="210584" y="21962"/>
                </a:cubicBezTo>
                <a:cubicBezTo>
                  <a:pt x="210522" y="22770"/>
                  <a:pt x="210522" y="23579"/>
                  <a:pt x="210584" y="24387"/>
                </a:cubicBezTo>
                <a:lnTo>
                  <a:pt x="210584" y="53129"/>
                </a:lnTo>
                <a:lnTo>
                  <a:pt x="184357" y="53129"/>
                </a:lnTo>
                <a:lnTo>
                  <a:pt x="184357" y="24387"/>
                </a:lnTo>
                <a:cubicBezTo>
                  <a:pt x="185031" y="15333"/>
                  <a:pt x="178231" y="7447"/>
                  <a:pt x="169177" y="6783"/>
                </a:cubicBezTo>
                <a:cubicBezTo>
                  <a:pt x="160124" y="6109"/>
                  <a:pt x="152246" y="12908"/>
                  <a:pt x="151572" y="21962"/>
                </a:cubicBezTo>
                <a:cubicBezTo>
                  <a:pt x="151510" y="22770"/>
                  <a:pt x="151510" y="23579"/>
                  <a:pt x="151572" y="24387"/>
                </a:cubicBezTo>
                <a:lnTo>
                  <a:pt x="151572" y="53129"/>
                </a:lnTo>
                <a:lnTo>
                  <a:pt x="125345" y="53129"/>
                </a:lnTo>
                <a:lnTo>
                  <a:pt x="125345" y="24387"/>
                </a:lnTo>
                <a:cubicBezTo>
                  <a:pt x="126019" y="15333"/>
                  <a:pt x="119219" y="7447"/>
                  <a:pt x="110165" y="6783"/>
                </a:cubicBezTo>
                <a:cubicBezTo>
                  <a:pt x="101112" y="6109"/>
                  <a:pt x="93234" y="12908"/>
                  <a:pt x="92561" y="21962"/>
                </a:cubicBezTo>
                <a:cubicBezTo>
                  <a:pt x="92498" y="22770"/>
                  <a:pt x="92498" y="23579"/>
                  <a:pt x="92561" y="24387"/>
                </a:cubicBezTo>
                <a:lnTo>
                  <a:pt x="92561" y="53129"/>
                </a:lnTo>
                <a:lnTo>
                  <a:pt x="60226" y="53129"/>
                </a:lnTo>
                <a:cubicBezTo>
                  <a:pt x="56355" y="53129"/>
                  <a:pt x="53220" y="56264"/>
                  <a:pt x="53220" y="60136"/>
                </a:cubicBezTo>
                <a:lnTo>
                  <a:pt x="53220" y="92471"/>
                </a:lnTo>
                <a:lnTo>
                  <a:pt x="24387" y="92471"/>
                </a:lnTo>
                <a:cubicBezTo>
                  <a:pt x="15334" y="91797"/>
                  <a:pt x="7447" y="98597"/>
                  <a:pt x="6782" y="107650"/>
                </a:cubicBezTo>
                <a:cubicBezTo>
                  <a:pt x="6109" y="116704"/>
                  <a:pt x="12908" y="124582"/>
                  <a:pt x="21962" y="125255"/>
                </a:cubicBezTo>
                <a:cubicBezTo>
                  <a:pt x="22771" y="125318"/>
                  <a:pt x="23579" y="125318"/>
                  <a:pt x="24387" y="125255"/>
                </a:cubicBezTo>
                <a:lnTo>
                  <a:pt x="53220" y="125255"/>
                </a:lnTo>
                <a:lnTo>
                  <a:pt x="53220" y="151483"/>
                </a:lnTo>
                <a:lnTo>
                  <a:pt x="24387" y="151483"/>
                </a:lnTo>
                <a:cubicBezTo>
                  <a:pt x="15334" y="150809"/>
                  <a:pt x="7447" y="157608"/>
                  <a:pt x="6782" y="166662"/>
                </a:cubicBezTo>
                <a:cubicBezTo>
                  <a:pt x="6109" y="175716"/>
                  <a:pt x="12908" y="183593"/>
                  <a:pt x="21962" y="184267"/>
                </a:cubicBezTo>
                <a:cubicBezTo>
                  <a:pt x="22771" y="184330"/>
                  <a:pt x="23579" y="184330"/>
                  <a:pt x="24387" y="184267"/>
                </a:cubicBezTo>
                <a:lnTo>
                  <a:pt x="53220" y="184267"/>
                </a:lnTo>
                <a:lnTo>
                  <a:pt x="53220" y="210315"/>
                </a:lnTo>
                <a:lnTo>
                  <a:pt x="24387" y="210315"/>
                </a:lnTo>
                <a:cubicBezTo>
                  <a:pt x="15334" y="209641"/>
                  <a:pt x="7447" y="216440"/>
                  <a:pt x="6782" y="225494"/>
                </a:cubicBezTo>
                <a:cubicBezTo>
                  <a:pt x="6109" y="234548"/>
                  <a:pt x="12908" y="242425"/>
                  <a:pt x="21962" y="243099"/>
                </a:cubicBezTo>
                <a:cubicBezTo>
                  <a:pt x="22771" y="243162"/>
                  <a:pt x="23579" y="243162"/>
                  <a:pt x="24387" y="243099"/>
                </a:cubicBezTo>
                <a:lnTo>
                  <a:pt x="53220" y="243099"/>
                </a:lnTo>
                <a:lnTo>
                  <a:pt x="53220" y="275434"/>
                </a:lnTo>
                <a:cubicBezTo>
                  <a:pt x="53220" y="279306"/>
                  <a:pt x="56355" y="282440"/>
                  <a:pt x="60226" y="282440"/>
                </a:cubicBezTo>
                <a:lnTo>
                  <a:pt x="92561" y="282440"/>
                </a:lnTo>
                <a:lnTo>
                  <a:pt x="92561" y="304716"/>
                </a:lnTo>
                <a:cubicBezTo>
                  <a:pt x="91887" y="313769"/>
                  <a:pt x="98686" y="321656"/>
                  <a:pt x="107741" y="322320"/>
                </a:cubicBezTo>
                <a:cubicBezTo>
                  <a:pt x="116795" y="322994"/>
                  <a:pt x="124671" y="316195"/>
                  <a:pt x="125345" y="307141"/>
                </a:cubicBezTo>
                <a:cubicBezTo>
                  <a:pt x="125408" y="306332"/>
                  <a:pt x="125408" y="305524"/>
                  <a:pt x="125345" y="304716"/>
                </a:cubicBezTo>
                <a:lnTo>
                  <a:pt x="125345" y="282440"/>
                </a:lnTo>
                <a:lnTo>
                  <a:pt x="151572" y="282440"/>
                </a:lnTo>
                <a:lnTo>
                  <a:pt x="151572" y="304716"/>
                </a:lnTo>
                <a:cubicBezTo>
                  <a:pt x="150899" y="313769"/>
                  <a:pt x="157698" y="321656"/>
                  <a:pt x="166752" y="322320"/>
                </a:cubicBezTo>
                <a:cubicBezTo>
                  <a:pt x="175806" y="322994"/>
                  <a:pt x="183683" y="316195"/>
                  <a:pt x="184357" y="307141"/>
                </a:cubicBezTo>
                <a:cubicBezTo>
                  <a:pt x="184420" y="306332"/>
                  <a:pt x="184420" y="305524"/>
                  <a:pt x="184357" y="304716"/>
                </a:cubicBezTo>
                <a:lnTo>
                  <a:pt x="184357" y="282440"/>
                </a:lnTo>
                <a:lnTo>
                  <a:pt x="210584" y="282440"/>
                </a:lnTo>
                <a:lnTo>
                  <a:pt x="210584" y="304716"/>
                </a:lnTo>
                <a:cubicBezTo>
                  <a:pt x="209911" y="313769"/>
                  <a:pt x="216710" y="321656"/>
                  <a:pt x="225764" y="322320"/>
                </a:cubicBezTo>
                <a:cubicBezTo>
                  <a:pt x="234818" y="322994"/>
                  <a:pt x="242695" y="316195"/>
                  <a:pt x="243369" y="307141"/>
                </a:cubicBezTo>
                <a:cubicBezTo>
                  <a:pt x="243432" y="306332"/>
                  <a:pt x="243432" y="305524"/>
                  <a:pt x="243369" y="304716"/>
                </a:cubicBezTo>
                <a:lnTo>
                  <a:pt x="243369" y="282440"/>
                </a:lnTo>
                <a:lnTo>
                  <a:pt x="275345" y="282440"/>
                </a:lnTo>
                <a:cubicBezTo>
                  <a:pt x="279216" y="282440"/>
                  <a:pt x="282351" y="279306"/>
                  <a:pt x="282351" y="275434"/>
                </a:cubicBezTo>
                <a:lnTo>
                  <a:pt x="282351" y="243099"/>
                </a:lnTo>
                <a:lnTo>
                  <a:pt x="304536" y="243099"/>
                </a:lnTo>
                <a:cubicBezTo>
                  <a:pt x="313590" y="243772"/>
                  <a:pt x="321467" y="236973"/>
                  <a:pt x="322141" y="227920"/>
                </a:cubicBezTo>
                <a:cubicBezTo>
                  <a:pt x="322814" y="218866"/>
                  <a:pt x="316015" y="210988"/>
                  <a:pt x="306962" y="210315"/>
                </a:cubicBezTo>
                <a:cubicBezTo>
                  <a:pt x="306153" y="210252"/>
                  <a:pt x="305345" y="210252"/>
                  <a:pt x="304536" y="210315"/>
                </a:cubicBezTo>
                <a:lnTo>
                  <a:pt x="282351" y="210315"/>
                </a:lnTo>
                <a:lnTo>
                  <a:pt x="282351" y="184267"/>
                </a:lnTo>
                <a:close/>
                <a:moveTo>
                  <a:pt x="243369" y="210315"/>
                </a:moveTo>
                <a:lnTo>
                  <a:pt x="243369" y="238967"/>
                </a:lnTo>
                <a:cubicBezTo>
                  <a:pt x="243324" y="241266"/>
                  <a:pt x="241447" y="243099"/>
                  <a:pt x="239147" y="243099"/>
                </a:cubicBezTo>
                <a:lnTo>
                  <a:pt x="96692" y="243099"/>
                </a:lnTo>
                <a:cubicBezTo>
                  <a:pt x="94429" y="243054"/>
                  <a:pt x="92606" y="241231"/>
                  <a:pt x="92561" y="238967"/>
                </a:cubicBezTo>
                <a:lnTo>
                  <a:pt x="92561" y="96692"/>
                </a:lnTo>
                <a:cubicBezTo>
                  <a:pt x="92561" y="94393"/>
                  <a:pt x="94393" y="92516"/>
                  <a:pt x="96692" y="92471"/>
                </a:cubicBezTo>
                <a:lnTo>
                  <a:pt x="239417" y="92471"/>
                </a:lnTo>
                <a:cubicBezTo>
                  <a:pt x="241725" y="92516"/>
                  <a:pt x="243594" y="94384"/>
                  <a:pt x="243638" y="96692"/>
                </a:cubicBezTo>
                <a:lnTo>
                  <a:pt x="243638" y="210315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2786D72-A32F-4832-BE28-086AC42CB6C5}"/>
              </a:ext>
            </a:extLst>
          </p:cNvPr>
          <p:cNvGrpSpPr/>
          <p:nvPr/>
        </p:nvGrpSpPr>
        <p:grpSpPr>
          <a:xfrm>
            <a:off x="950566" y="4748247"/>
            <a:ext cx="188622" cy="326137"/>
            <a:chOff x="950566" y="4748247"/>
            <a:chExt cx="188622" cy="326137"/>
          </a:xfrm>
        </p:grpSpPr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82CABE00-FACB-4F0A-8E4A-70A414E24FDF}"/>
                </a:ext>
              </a:extLst>
            </p:cNvPr>
            <p:cNvSpPr/>
            <p:nvPr/>
          </p:nvSpPr>
          <p:spPr>
            <a:xfrm>
              <a:off x="950566" y="4813906"/>
              <a:ext cx="188622" cy="260478"/>
            </a:xfrm>
            <a:custGeom>
              <a:avLst/>
              <a:gdLst>
                <a:gd name="connsiteX0" fmla="*/ 151257 w 188622"/>
                <a:gd name="connsiteY0" fmla="*/ 59281 h 260478"/>
                <a:gd name="connsiteX1" fmla="*/ 151257 w 188622"/>
                <a:gd name="connsiteY1" fmla="*/ 59281 h 260478"/>
                <a:gd name="connsiteX2" fmla="*/ 143892 w 188622"/>
                <a:gd name="connsiteY2" fmla="*/ 15719 h 260478"/>
                <a:gd name="connsiteX3" fmla="*/ 135359 w 188622"/>
                <a:gd name="connsiteY3" fmla="*/ 6737 h 260478"/>
                <a:gd name="connsiteX4" fmla="*/ 90449 w 188622"/>
                <a:gd name="connsiteY4" fmla="*/ 6737 h 260478"/>
                <a:gd name="connsiteX5" fmla="*/ 6737 w 188622"/>
                <a:gd name="connsiteY5" fmla="*/ 91886 h 260478"/>
                <a:gd name="connsiteX6" fmla="*/ 19850 w 188622"/>
                <a:gd name="connsiteY6" fmla="*/ 105000 h 260478"/>
                <a:gd name="connsiteX7" fmla="*/ 32964 w 188622"/>
                <a:gd name="connsiteY7" fmla="*/ 91886 h 260478"/>
                <a:gd name="connsiteX8" fmla="*/ 78952 w 188622"/>
                <a:gd name="connsiteY8" fmla="*/ 32874 h 260478"/>
                <a:gd name="connsiteX9" fmla="*/ 46437 w 188622"/>
                <a:gd name="connsiteY9" fmla="*/ 165269 h 260478"/>
                <a:gd name="connsiteX10" fmla="*/ 52033 w 188622"/>
                <a:gd name="connsiteY10" fmla="*/ 176667 h 260478"/>
                <a:gd name="connsiteX11" fmla="*/ 54251 w 188622"/>
                <a:gd name="connsiteY11" fmla="*/ 177125 h 260478"/>
                <a:gd name="connsiteX12" fmla="*/ 79042 w 188622"/>
                <a:gd name="connsiteY12" fmla="*/ 177125 h 260478"/>
                <a:gd name="connsiteX13" fmla="*/ 79042 w 188622"/>
                <a:gd name="connsiteY13" fmla="*/ 242963 h 260478"/>
                <a:gd name="connsiteX14" fmla="*/ 92155 w 188622"/>
                <a:gd name="connsiteY14" fmla="*/ 256077 h 260478"/>
                <a:gd name="connsiteX15" fmla="*/ 105269 w 188622"/>
                <a:gd name="connsiteY15" fmla="*/ 242963 h 260478"/>
                <a:gd name="connsiteX16" fmla="*/ 105269 w 188622"/>
                <a:gd name="connsiteY16" fmla="*/ 177395 h 260478"/>
                <a:gd name="connsiteX17" fmla="*/ 118293 w 188622"/>
                <a:gd name="connsiteY17" fmla="*/ 177395 h 260478"/>
                <a:gd name="connsiteX18" fmla="*/ 118293 w 188622"/>
                <a:gd name="connsiteY18" fmla="*/ 242963 h 260478"/>
                <a:gd name="connsiteX19" fmla="*/ 131407 w 188622"/>
                <a:gd name="connsiteY19" fmla="*/ 256077 h 260478"/>
                <a:gd name="connsiteX20" fmla="*/ 144520 w 188622"/>
                <a:gd name="connsiteY20" fmla="*/ 242963 h 260478"/>
                <a:gd name="connsiteX21" fmla="*/ 144520 w 188622"/>
                <a:gd name="connsiteY21" fmla="*/ 169311 h 260478"/>
                <a:gd name="connsiteX22" fmla="*/ 156197 w 188622"/>
                <a:gd name="connsiteY22" fmla="*/ 149281 h 260478"/>
                <a:gd name="connsiteX23" fmla="*/ 188460 w 188622"/>
                <a:gd name="connsiteY23" fmla="*/ 92811 h 260478"/>
                <a:gd name="connsiteX24" fmla="*/ 151077 w 188622"/>
                <a:gd name="connsiteY24" fmla="*/ 59461 h 260478"/>
                <a:gd name="connsiteX25" fmla="*/ 166706 w 188622"/>
                <a:gd name="connsiteY25" fmla="*/ 110568 h 260478"/>
                <a:gd name="connsiteX26" fmla="*/ 164999 w 188622"/>
                <a:gd name="connsiteY26" fmla="*/ 112275 h 260478"/>
                <a:gd name="connsiteX27" fmla="*/ 156017 w 188622"/>
                <a:gd name="connsiteY27" fmla="*/ 121257 h 260478"/>
                <a:gd name="connsiteX28" fmla="*/ 147934 w 188622"/>
                <a:gd name="connsiteY28" fmla="*/ 129520 h 260478"/>
                <a:gd name="connsiteX29" fmla="*/ 144431 w 188622"/>
                <a:gd name="connsiteY29" fmla="*/ 130958 h 260478"/>
                <a:gd name="connsiteX30" fmla="*/ 141197 w 188622"/>
                <a:gd name="connsiteY30" fmla="*/ 129520 h 260478"/>
                <a:gd name="connsiteX31" fmla="*/ 131586 w 188622"/>
                <a:gd name="connsiteY31" fmla="*/ 119640 h 260478"/>
                <a:gd name="connsiteX32" fmla="*/ 124221 w 188622"/>
                <a:gd name="connsiteY32" fmla="*/ 112005 h 260478"/>
                <a:gd name="connsiteX33" fmla="*/ 122515 w 188622"/>
                <a:gd name="connsiteY33" fmla="*/ 110299 h 260478"/>
                <a:gd name="connsiteX34" fmla="*/ 122515 w 188622"/>
                <a:gd name="connsiteY34" fmla="*/ 88922 h 260478"/>
                <a:gd name="connsiteX35" fmla="*/ 142823 w 188622"/>
                <a:gd name="connsiteY35" fmla="*/ 89650 h 260478"/>
                <a:gd name="connsiteX36" fmla="*/ 142904 w 188622"/>
                <a:gd name="connsiteY36" fmla="*/ 89730 h 260478"/>
                <a:gd name="connsiteX37" fmla="*/ 144251 w 188622"/>
                <a:gd name="connsiteY37" fmla="*/ 91078 h 260478"/>
                <a:gd name="connsiteX38" fmla="*/ 145508 w 188622"/>
                <a:gd name="connsiteY38" fmla="*/ 89730 h 260478"/>
                <a:gd name="connsiteX39" fmla="*/ 151616 w 188622"/>
                <a:gd name="connsiteY39" fmla="*/ 85868 h 260478"/>
                <a:gd name="connsiteX40" fmla="*/ 165898 w 188622"/>
                <a:gd name="connsiteY40" fmla="*/ 88922 h 260478"/>
                <a:gd name="connsiteX41" fmla="*/ 166706 w 188622"/>
                <a:gd name="connsiteY41" fmla="*/ 110568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8622" h="260478">
                  <a:moveTo>
                    <a:pt x="151257" y="59281"/>
                  </a:moveTo>
                  <a:lnTo>
                    <a:pt x="151257" y="59281"/>
                  </a:lnTo>
                  <a:lnTo>
                    <a:pt x="143892" y="15719"/>
                  </a:lnTo>
                  <a:cubicBezTo>
                    <a:pt x="143901" y="10931"/>
                    <a:pt x="140146" y="6979"/>
                    <a:pt x="135359" y="6737"/>
                  </a:cubicBezTo>
                  <a:lnTo>
                    <a:pt x="90449" y="6737"/>
                  </a:lnTo>
                  <a:cubicBezTo>
                    <a:pt x="44021" y="7616"/>
                    <a:pt x="6826" y="45458"/>
                    <a:pt x="6737" y="91886"/>
                  </a:cubicBezTo>
                  <a:cubicBezTo>
                    <a:pt x="6737" y="99126"/>
                    <a:pt x="12611" y="105000"/>
                    <a:pt x="19850" y="105000"/>
                  </a:cubicBezTo>
                  <a:cubicBezTo>
                    <a:pt x="27090" y="105000"/>
                    <a:pt x="32964" y="99126"/>
                    <a:pt x="32964" y="91886"/>
                  </a:cubicBezTo>
                  <a:cubicBezTo>
                    <a:pt x="33287" y="64114"/>
                    <a:pt x="52105" y="39979"/>
                    <a:pt x="78952" y="32874"/>
                  </a:cubicBezTo>
                  <a:lnTo>
                    <a:pt x="46437" y="165269"/>
                  </a:lnTo>
                  <a:cubicBezTo>
                    <a:pt x="44838" y="169966"/>
                    <a:pt x="47344" y="175068"/>
                    <a:pt x="52033" y="176667"/>
                  </a:cubicBezTo>
                  <a:cubicBezTo>
                    <a:pt x="52751" y="176918"/>
                    <a:pt x="53497" y="177071"/>
                    <a:pt x="54251" y="177125"/>
                  </a:cubicBezTo>
                  <a:lnTo>
                    <a:pt x="79042" y="177125"/>
                  </a:lnTo>
                  <a:lnTo>
                    <a:pt x="79042" y="242963"/>
                  </a:lnTo>
                  <a:cubicBezTo>
                    <a:pt x="79042" y="250203"/>
                    <a:pt x="84916" y="256077"/>
                    <a:pt x="92155" y="256077"/>
                  </a:cubicBezTo>
                  <a:cubicBezTo>
                    <a:pt x="99395" y="256077"/>
                    <a:pt x="105269" y="250203"/>
                    <a:pt x="105269" y="242963"/>
                  </a:cubicBezTo>
                  <a:lnTo>
                    <a:pt x="105269" y="177395"/>
                  </a:lnTo>
                  <a:lnTo>
                    <a:pt x="118293" y="177395"/>
                  </a:lnTo>
                  <a:lnTo>
                    <a:pt x="118293" y="242963"/>
                  </a:lnTo>
                  <a:cubicBezTo>
                    <a:pt x="118293" y="250203"/>
                    <a:pt x="124167" y="256077"/>
                    <a:pt x="131407" y="256077"/>
                  </a:cubicBezTo>
                  <a:cubicBezTo>
                    <a:pt x="138646" y="256077"/>
                    <a:pt x="144520" y="250203"/>
                    <a:pt x="144520" y="242963"/>
                  </a:cubicBezTo>
                  <a:lnTo>
                    <a:pt x="144520" y="169311"/>
                  </a:lnTo>
                  <a:cubicBezTo>
                    <a:pt x="150368" y="163984"/>
                    <a:pt x="154446" y="156997"/>
                    <a:pt x="156197" y="149281"/>
                  </a:cubicBezTo>
                  <a:cubicBezTo>
                    <a:pt x="180700" y="142598"/>
                    <a:pt x="195143" y="117314"/>
                    <a:pt x="188460" y="92811"/>
                  </a:cubicBezTo>
                  <a:cubicBezTo>
                    <a:pt x="183673" y="75287"/>
                    <a:pt x="169032" y="62218"/>
                    <a:pt x="151077" y="59461"/>
                  </a:cubicBezTo>
                  <a:close/>
                  <a:moveTo>
                    <a:pt x="166706" y="110568"/>
                  </a:moveTo>
                  <a:lnTo>
                    <a:pt x="164999" y="112275"/>
                  </a:lnTo>
                  <a:lnTo>
                    <a:pt x="156017" y="121257"/>
                  </a:lnTo>
                  <a:lnTo>
                    <a:pt x="147934" y="129520"/>
                  </a:lnTo>
                  <a:cubicBezTo>
                    <a:pt x="147017" y="130463"/>
                    <a:pt x="145751" y="130985"/>
                    <a:pt x="144431" y="130958"/>
                  </a:cubicBezTo>
                  <a:cubicBezTo>
                    <a:pt x="143209" y="130922"/>
                    <a:pt x="142041" y="130401"/>
                    <a:pt x="141197" y="129520"/>
                  </a:cubicBezTo>
                  <a:lnTo>
                    <a:pt x="131586" y="119640"/>
                  </a:lnTo>
                  <a:lnTo>
                    <a:pt x="124221" y="112005"/>
                  </a:lnTo>
                  <a:lnTo>
                    <a:pt x="122515" y="110299"/>
                  </a:lnTo>
                  <a:cubicBezTo>
                    <a:pt x="116739" y="104344"/>
                    <a:pt x="116739" y="94877"/>
                    <a:pt x="122515" y="88922"/>
                  </a:cubicBezTo>
                  <a:cubicBezTo>
                    <a:pt x="128326" y="83514"/>
                    <a:pt x="137416" y="83838"/>
                    <a:pt x="142823" y="89650"/>
                  </a:cubicBezTo>
                  <a:cubicBezTo>
                    <a:pt x="142850" y="89676"/>
                    <a:pt x="142877" y="89703"/>
                    <a:pt x="142904" y="89730"/>
                  </a:cubicBezTo>
                  <a:lnTo>
                    <a:pt x="144251" y="91078"/>
                  </a:lnTo>
                  <a:lnTo>
                    <a:pt x="145508" y="89730"/>
                  </a:lnTo>
                  <a:cubicBezTo>
                    <a:pt x="147206" y="87979"/>
                    <a:pt x="149299" y="86649"/>
                    <a:pt x="151616" y="85868"/>
                  </a:cubicBezTo>
                  <a:cubicBezTo>
                    <a:pt x="156574" y="84125"/>
                    <a:pt x="162089" y="85311"/>
                    <a:pt x="165898" y="88922"/>
                  </a:cubicBezTo>
                  <a:cubicBezTo>
                    <a:pt x="172077" y="94688"/>
                    <a:pt x="172437" y="104362"/>
                    <a:pt x="166706" y="11056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C1379413-8484-4D65-B75E-511CF42B8549}"/>
                </a:ext>
              </a:extLst>
            </p:cNvPr>
            <p:cNvSpPr/>
            <p:nvPr/>
          </p:nvSpPr>
          <p:spPr>
            <a:xfrm>
              <a:off x="1036075" y="4748247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A2F06BEF-C5C6-4126-A40A-84B068DC626E}"/>
              </a:ext>
            </a:extLst>
          </p:cNvPr>
          <p:cNvGrpSpPr/>
          <p:nvPr/>
        </p:nvGrpSpPr>
        <p:grpSpPr>
          <a:xfrm>
            <a:off x="574669" y="4748247"/>
            <a:ext cx="179640" cy="326047"/>
            <a:chOff x="574669" y="4748247"/>
            <a:chExt cx="179640" cy="326047"/>
          </a:xfrm>
        </p:grpSpPr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3E3AE887-95C4-4B69-A389-43AE7B0CE2BF}"/>
                </a:ext>
              </a:extLst>
            </p:cNvPr>
            <p:cNvSpPr/>
            <p:nvPr/>
          </p:nvSpPr>
          <p:spPr>
            <a:xfrm>
              <a:off x="574669" y="4813816"/>
              <a:ext cx="179640" cy="260478"/>
            </a:xfrm>
            <a:custGeom>
              <a:avLst/>
              <a:gdLst>
                <a:gd name="connsiteX0" fmla="*/ 91886 w 179640"/>
                <a:gd name="connsiteY0" fmla="*/ 6737 h 260478"/>
                <a:gd name="connsiteX1" fmla="*/ 6737 w 179640"/>
                <a:gd name="connsiteY1" fmla="*/ 85419 h 260478"/>
                <a:gd name="connsiteX2" fmla="*/ 19850 w 179640"/>
                <a:gd name="connsiteY2" fmla="*/ 98532 h 260478"/>
                <a:gd name="connsiteX3" fmla="*/ 32964 w 179640"/>
                <a:gd name="connsiteY3" fmla="*/ 85419 h 260478"/>
                <a:gd name="connsiteX4" fmla="*/ 59102 w 179640"/>
                <a:gd name="connsiteY4" fmla="*/ 39521 h 260478"/>
                <a:gd name="connsiteX5" fmla="*/ 59102 w 179640"/>
                <a:gd name="connsiteY5" fmla="*/ 243053 h 260478"/>
                <a:gd name="connsiteX6" fmla="*/ 72215 w 179640"/>
                <a:gd name="connsiteY6" fmla="*/ 256167 h 260478"/>
                <a:gd name="connsiteX7" fmla="*/ 85329 w 179640"/>
                <a:gd name="connsiteY7" fmla="*/ 243053 h 260478"/>
                <a:gd name="connsiteX8" fmla="*/ 85329 w 179640"/>
                <a:gd name="connsiteY8" fmla="*/ 144251 h 260478"/>
                <a:gd name="connsiteX9" fmla="*/ 98443 w 179640"/>
                <a:gd name="connsiteY9" fmla="*/ 144251 h 260478"/>
                <a:gd name="connsiteX10" fmla="*/ 98443 w 179640"/>
                <a:gd name="connsiteY10" fmla="*/ 243053 h 260478"/>
                <a:gd name="connsiteX11" fmla="*/ 111557 w 179640"/>
                <a:gd name="connsiteY11" fmla="*/ 256167 h 260478"/>
                <a:gd name="connsiteX12" fmla="*/ 124670 w 179640"/>
                <a:gd name="connsiteY12" fmla="*/ 243053 h 260478"/>
                <a:gd name="connsiteX13" fmla="*/ 124670 w 179640"/>
                <a:gd name="connsiteY13" fmla="*/ 39521 h 260478"/>
                <a:gd name="connsiteX14" fmla="*/ 150898 w 179640"/>
                <a:gd name="connsiteY14" fmla="*/ 85419 h 260478"/>
                <a:gd name="connsiteX15" fmla="*/ 164011 w 179640"/>
                <a:gd name="connsiteY15" fmla="*/ 98532 h 260478"/>
                <a:gd name="connsiteX16" fmla="*/ 177125 w 179640"/>
                <a:gd name="connsiteY16" fmla="*/ 85419 h 260478"/>
                <a:gd name="connsiteX17" fmla="*/ 91886 w 179640"/>
                <a:gd name="connsiteY17" fmla="*/ 6737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9640" h="260478">
                  <a:moveTo>
                    <a:pt x="91886" y="6737"/>
                  </a:moveTo>
                  <a:cubicBezTo>
                    <a:pt x="42575" y="6737"/>
                    <a:pt x="6737" y="39880"/>
                    <a:pt x="6737" y="85419"/>
                  </a:cubicBezTo>
                  <a:cubicBezTo>
                    <a:pt x="6737" y="92658"/>
                    <a:pt x="12608" y="98532"/>
                    <a:pt x="19850" y="98532"/>
                  </a:cubicBezTo>
                  <a:cubicBezTo>
                    <a:pt x="27092" y="98532"/>
                    <a:pt x="32964" y="92658"/>
                    <a:pt x="32964" y="85419"/>
                  </a:cubicBezTo>
                  <a:cubicBezTo>
                    <a:pt x="32583" y="66476"/>
                    <a:pt x="42619" y="48853"/>
                    <a:pt x="59102" y="39521"/>
                  </a:cubicBezTo>
                  <a:lnTo>
                    <a:pt x="59102" y="243053"/>
                  </a:lnTo>
                  <a:cubicBezTo>
                    <a:pt x="59102" y="250293"/>
                    <a:pt x="64973" y="256167"/>
                    <a:pt x="72215" y="256167"/>
                  </a:cubicBezTo>
                  <a:cubicBezTo>
                    <a:pt x="79458" y="256167"/>
                    <a:pt x="85329" y="250293"/>
                    <a:pt x="85329" y="243053"/>
                  </a:cubicBezTo>
                  <a:lnTo>
                    <a:pt x="85329" y="144251"/>
                  </a:lnTo>
                  <a:lnTo>
                    <a:pt x="98443" y="144251"/>
                  </a:lnTo>
                  <a:lnTo>
                    <a:pt x="98443" y="243053"/>
                  </a:lnTo>
                  <a:cubicBezTo>
                    <a:pt x="98443" y="250293"/>
                    <a:pt x="104314" y="256167"/>
                    <a:pt x="111557" y="256167"/>
                  </a:cubicBezTo>
                  <a:cubicBezTo>
                    <a:pt x="118799" y="256167"/>
                    <a:pt x="124670" y="250293"/>
                    <a:pt x="124670" y="243053"/>
                  </a:cubicBezTo>
                  <a:lnTo>
                    <a:pt x="124670" y="39521"/>
                  </a:lnTo>
                  <a:cubicBezTo>
                    <a:pt x="141203" y="48817"/>
                    <a:pt x="151280" y="66458"/>
                    <a:pt x="150898" y="85419"/>
                  </a:cubicBezTo>
                  <a:cubicBezTo>
                    <a:pt x="150898" y="92658"/>
                    <a:pt x="156769" y="98532"/>
                    <a:pt x="164011" y="98532"/>
                  </a:cubicBezTo>
                  <a:cubicBezTo>
                    <a:pt x="171254" y="98532"/>
                    <a:pt x="177125" y="92658"/>
                    <a:pt x="177125" y="85419"/>
                  </a:cubicBezTo>
                  <a:cubicBezTo>
                    <a:pt x="177125" y="39880"/>
                    <a:pt x="141287" y="6737"/>
                    <a:pt x="9188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91B11A9F-B4D4-4073-BFD6-D3069D63B641}"/>
                </a:ext>
              </a:extLst>
            </p:cNvPr>
            <p:cNvSpPr/>
            <p:nvPr/>
          </p:nvSpPr>
          <p:spPr>
            <a:xfrm>
              <a:off x="633591" y="4748247"/>
              <a:ext cx="62874" cy="62874"/>
            </a:xfrm>
            <a:custGeom>
              <a:avLst/>
              <a:gdLst>
                <a:gd name="connsiteX0" fmla="*/ 59191 w 62874"/>
                <a:gd name="connsiteY0" fmla="*/ 32964 h 62874"/>
                <a:gd name="connsiteX1" fmla="*/ 32964 w 62874"/>
                <a:gd name="connsiteY1" fmla="*/ 59191 h 62874"/>
                <a:gd name="connsiteX2" fmla="*/ 6737 w 62874"/>
                <a:gd name="connsiteY2" fmla="*/ 32964 h 62874"/>
                <a:gd name="connsiteX3" fmla="*/ 32964 w 62874"/>
                <a:gd name="connsiteY3" fmla="*/ 6737 h 62874"/>
                <a:gd name="connsiteX4" fmla="*/ 59191 w 62874"/>
                <a:gd name="connsiteY4" fmla="*/ 32964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74" h="62874">
                  <a:moveTo>
                    <a:pt x="59191" y="32964"/>
                  </a:moveTo>
                  <a:cubicBezTo>
                    <a:pt x="59191" y="47449"/>
                    <a:pt x="47449" y="59191"/>
                    <a:pt x="32964" y="59191"/>
                  </a:cubicBezTo>
                  <a:cubicBezTo>
                    <a:pt x="18479" y="59191"/>
                    <a:pt x="6737" y="47449"/>
                    <a:pt x="6737" y="32964"/>
                  </a:cubicBezTo>
                  <a:cubicBezTo>
                    <a:pt x="6737" y="18479"/>
                    <a:pt x="18479" y="6737"/>
                    <a:pt x="32964" y="6737"/>
                  </a:cubicBezTo>
                  <a:cubicBezTo>
                    <a:pt x="47449" y="6737"/>
                    <a:pt x="59191" y="18479"/>
                    <a:pt x="5919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7AD3E780-1F37-4FE6-9DE2-AFDA73BD73A4}"/>
              </a:ext>
            </a:extLst>
          </p:cNvPr>
          <p:cNvGrpSpPr/>
          <p:nvPr/>
        </p:nvGrpSpPr>
        <p:grpSpPr>
          <a:xfrm>
            <a:off x="4395422" y="4748325"/>
            <a:ext cx="325104" cy="318778"/>
            <a:chOff x="4395422" y="4748325"/>
            <a:chExt cx="325104" cy="318778"/>
          </a:xfrm>
        </p:grpSpPr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EBC9203C-8A1A-4BB2-8B06-F74E717B5D59}"/>
                </a:ext>
              </a:extLst>
            </p:cNvPr>
            <p:cNvSpPr/>
            <p:nvPr/>
          </p:nvSpPr>
          <p:spPr>
            <a:xfrm>
              <a:off x="4395422" y="4892813"/>
              <a:ext cx="143712" cy="143712"/>
            </a:xfrm>
            <a:custGeom>
              <a:avLst/>
              <a:gdLst>
                <a:gd name="connsiteX0" fmla="*/ 130342 w 143712"/>
                <a:gd name="connsiteY0" fmla="*/ 18907 h 143712"/>
                <a:gd name="connsiteX1" fmla="*/ 64414 w 143712"/>
                <a:gd name="connsiteY1" fmla="*/ 21242 h 143712"/>
                <a:gd name="connsiteX2" fmla="*/ 11061 w 143712"/>
                <a:gd name="connsiteY2" fmla="*/ 74236 h 143712"/>
                <a:gd name="connsiteX3" fmla="*/ 11061 w 143712"/>
                <a:gd name="connsiteY3" fmla="*/ 95164 h 143712"/>
                <a:gd name="connsiteX4" fmla="*/ 55432 w 143712"/>
                <a:gd name="connsiteY4" fmla="*/ 139535 h 143712"/>
                <a:gd name="connsiteX5" fmla="*/ 76360 w 143712"/>
                <a:gd name="connsiteY5" fmla="*/ 139535 h 143712"/>
                <a:gd name="connsiteX6" fmla="*/ 131510 w 143712"/>
                <a:gd name="connsiteY6" fmla="*/ 85014 h 143712"/>
                <a:gd name="connsiteX7" fmla="*/ 131061 w 143712"/>
                <a:gd name="connsiteY7" fmla="*/ 19598 h 143712"/>
                <a:gd name="connsiteX8" fmla="*/ 130342 w 143712"/>
                <a:gd name="connsiteY8" fmla="*/ 1890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712" h="143712">
                  <a:moveTo>
                    <a:pt x="130342" y="18907"/>
                  </a:moveTo>
                  <a:cubicBezTo>
                    <a:pt x="111319" y="1814"/>
                    <a:pt x="82181" y="2847"/>
                    <a:pt x="64414" y="21242"/>
                  </a:cubicBezTo>
                  <a:lnTo>
                    <a:pt x="11061" y="74236"/>
                  </a:lnTo>
                  <a:cubicBezTo>
                    <a:pt x="5295" y="80020"/>
                    <a:pt x="5295" y="89379"/>
                    <a:pt x="11061" y="95164"/>
                  </a:cubicBezTo>
                  <a:lnTo>
                    <a:pt x="55432" y="139535"/>
                  </a:lnTo>
                  <a:cubicBezTo>
                    <a:pt x="61217" y="145301"/>
                    <a:pt x="70576" y="145301"/>
                    <a:pt x="76360" y="139535"/>
                  </a:cubicBezTo>
                  <a:lnTo>
                    <a:pt x="131510" y="85014"/>
                  </a:lnTo>
                  <a:cubicBezTo>
                    <a:pt x="149447" y="66826"/>
                    <a:pt x="149250" y="37535"/>
                    <a:pt x="131061" y="19598"/>
                  </a:cubicBezTo>
                  <a:cubicBezTo>
                    <a:pt x="130819" y="19365"/>
                    <a:pt x="130585" y="19131"/>
                    <a:pt x="130342" y="1890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3F21C0F7-827D-439E-81D4-83E09415A5C1}"/>
                </a:ext>
              </a:extLst>
            </p:cNvPr>
            <p:cNvSpPr/>
            <p:nvPr/>
          </p:nvSpPr>
          <p:spPr>
            <a:xfrm>
              <a:off x="4657652" y="4748325"/>
              <a:ext cx="62874" cy="62874"/>
            </a:xfrm>
            <a:custGeom>
              <a:avLst/>
              <a:gdLst>
                <a:gd name="connsiteX0" fmla="*/ 57901 w 62874"/>
                <a:gd name="connsiteY0" fmla="*/ 24803 h 62874"/>
                <a:gd name="connsiteX1" fmla="*/ 57901 w 62874"/>
                <a:gd name="connsiteY1" fmla="*/ 24803 h 62874"/>
                <a:gd name="connsiteX2" fmla="*/ 24803 w 62874"/>
                <a:gd name="connsiteY2" fmla="*/ 8051 h 62874"/>
                <a:gd name="connsiteX3" fmla="*/ 8051 w 62874"/>
                <a:gd name="connsiteY3" fmla="*/ 41150 h 62874"/>
                <a:gd name="connsiteX4" fmla="*/ 8051 w 62874"/>
                <a:gd name="connsiteY4" fmla="*/ 41150 h 62874"/>
                <a:gd name="connsiteX5" fmla="*/ 41150 w 62874"/>
                <a:gd name="connsiteY5" fmla="*/ 57901 h 62874"/>
                <a:gd name="connsiteX6" fmla="*/ 57901 w 62874"/>
                <a:gd name="connsiteY6" fmla="*/ 24803 h 6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74" h="62874">
                  <a:moveTo>
                    <a:pt x="57901" y="24803"/>
                  </a:moveTo>
                  <a:lnTo>
                    <a:pt x="57901" y="24803"/>
                  </a:lnTo>
                  <a:cubicBezTo>
                    <a:pt x="53384" y="11034"/>
                    <a:pt x="38572" y="3533"/>
                    <a:pt x="24803" y="8051"/>
                  </a:cubicBezTo>
                  <a:cubicBezTo>
                    <a:pt x="11033" y="12569"/>
                    <a:pt x="3533" y="27381"/>
                    <a:pt x="8051" y="41150"/>
                  </a:cubicBezTo>
                  <a:lnTo>
                    <a:pt x="8051" y="41150"/>
                  </a:lnTo>
                  <a:cubicBezTo>
                    <a:pt x="12569" y="54920"/>
                    <a:pt x="27380" y="62420"/>
                    <a:pt x="41150" y="57901"/>
                  </a:cubicBezTo>
                  <a:cubicBezTo>
                    <a:pt x="54920" y="53383"/>
                    <a:pt x="62419" y="38572"/>
                    <a:pt x="57901" y="2480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D210B23-A414-483B-9712-B8AFB7DF589A}"/>
                </a:ext>
              </a:extLst>
            </p:cNvPr>
            <p:cNvSpPr/>
            <p:nvPr/>
          </p:nvSpPr>
          <p:spPr>
            <a:xfrm>
              <a:off x="4513421" y="4806625"/>
              <a:ext cx="188622" cy="260478"/>
            </a:xfrm>
            <a:custGeom>
              <a:avLst/>
              <a:gdLst>
                <a:gd name="connsiteX0" fmla="*/ 180217 w 188622"/>
                <a:gd name="connsiteY0" fmla="*/ 66832 h 260478"/>
                <a:gd name="connsiteX1" fmla="*/ 165172 w 188622"/>
                <a:gd name="connsiteY1" fmla="*/ 23646 h 260478"/>
                <a:gd name="connsiteX2" fmla="*/ 165127 w 188622"/>
                <a:gd name="connsiteY2" fmla="*/ 23628 h 260478"/>
                <a:gd name="connsiteX3" fmla="*/ 147792 w 188622"/>
                <a:gd name="connsiteY3" fmla="*/ 14646 h 260478"/>
                <a:gd name="connsiteX4" fmla="*/ 144917 w 188622"/>
                <a:gd name="connsiteY4" fmla="*/ 13658 h 260478"/>
                <a:gd name="connsiteX5" fmla="*/ 21145 w 188622"/>
                <a:gd name="connsiteY5" fmla="*/ 59646 h 260478"/>
                <a:gd name="connsiteX6" fmla="*/ 27028 w 188622"/>
                <a:gd name="connsiteY6" fmla="*/ 77924 h 260478"/>
                <a:gd name="connsiteX7" fmla="*/ 45307 w 188622"/>
                <a:gd name="connsiteY7" fmla="*/ 72041 h 260478"/>
                <a:gd name="connsiteX8" fmla="*/ 117971 w 188622"/>
                <a:gd name="connsiteY8" fmla="*/ 33957 h 260478"/>
                <a:gd name="connsiteX9" fmla="*/ 8032 w 188622"/>
                <a:gd name="connsiteY9" fmla="*/ 243059 h 260478"/>
                <a:gd name="connsiteX10" fmla="*/ 14049 w 188622"/>
                <a:gd name="connsiteY10" fmla="*/ 261023 h 260478"/>
                <a:gd name="connsiteX11" fmla="*/ 20247 w 188622"/>
                <a:gd name="connsiteY11" fmla="*/ 262460 h 260478"/>
                <a:gd name="connsiteX12" fmla="*/ 32462 w 188622"/>
                <a:gd name="connsiteY12" fmla="*/ 255005 h 260478"/>
                <a:gd name="connsiteX13" fmla="*/ 93540 w 188622"/>
                <a:gd name="connsiteY13" fmla="*/ 138867 h 260478"/>
                <a:gd name="connsiteX14" fmla="*/ 118061 w 188622"/>
                <a:gd name="connsiteY14" fmla="*/ 151172 h 260478"/>
                <a:gd name="connsiteX15" fmla="*/ 145815 w 188622"/>
                <a:gd name="connsiteY15" fmla="*/ 242520 h 260478"/>
                <a:gd name="connsiteX16" fmla="*/ 151654 w 188622"/>
                <a:gd name="connsiteY16" fmla="*/ 260484 h 260478"/>
                <a:gd name="connsiteX17" fmla="*/ 162073 w 188622"/>
                <a:gd name="connsiteY17" fmla="*/ 261382 h 260478"/>
                <a:gd name="connsiteX18" fmla="*/ 170067 w 188622"/>
                <a:gd name="connsiteY18" fmla="*/ 254645 h 260478"/>
                <a:gd name="connsiteX19" fmla="*/ 144648 w 188622"/>
                <a:gd name="connsiteY19" fmla="*/ 135813 h 260478"/>
                <a:gd name="connsiteX20" fmla="*/ 156145 w 188622"/>
                <a:gd name="connsiteY20" fmla="*/ 113538 h 26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622" h="260478">
                  <a:moveTo>
                    <a:pt x="180217" y="66832"/>
                  </a:moveTo>
                  <a:cubicBezTo>
                    <a:pt x="187986" y="50754"/>
                    <a:pt x="181249" y="31416"/>
                    <a:pt x="165172" y="23646"/>
                  </a:cubicBezTo>
                  <a:cubicBezTo>
                    <a:pt x="165154" y="23646"/>
                    <a:pt x="165145" y="23637"/>
                    <a:pt x="165127" y="23628"/>
                  </a:cubicBezTo>
                  <a:lnTo>
                    <a:pt x="147792" y="14646"/>
                  </a:lnTo>
                  <a:cubicBezTo>
                    <a:pt x="146884" y="14188"/>
                    <a:pt x="145914" y="13856"/>
                    <a:pt x="144917" y="13658"/>
                  </a:cubicBezTo>
                  <a:cubicBezTo>
                    <a:pt x="97968" y="-4881"/>
                    <a:pt x="44597" y="14952"/>
                    <a:pt x="21145" y="59646"/>
                  </a:cubicBezTo>
                  <a:cubicBezTo>
                    <a:pt x="17723" y="66320"/>
                    <a:pt x="20355" y="74502"/>
                    <a:pt x="27028" y="77924"/>
                  </a:cubicBezTo>
                  <a:cubicBezTo>
                    <a:pt x="33702" y="81346"/>
                    <a:pt x="41885" y="78715"/>
                    <a:pt x="45307" y="72041"/>
                  </a:cubicBezTo>
                  <a:cubicBezTo>
                    <a:pt x="59489" y="45706"/>
                    <a:pt x="88250" y="30634"/>
                    <a:pt x="117971" y="33957"/>
                  </a:cubicBezTo>
                  <a:lnTo>
                    <a:pt x="8032" y="243059"/>
                  </a:lnTo>
                  <a:cubicBezTo>
                    <a:pt x="4933" y="249696"/>
                    <a:pt x="7573" y="257591"/>
                    <a:pt x="14049" y="261023"/>
                  </a:cubicBezTo>
                  <a:cubicBezTo>
                    <a:pt x="15980" y="261975"/>
                    <a:pt x="18100" y="262469"/>
                    <a:pt x="20247" y="262460"/>
                  </a:cubicBezTo>
                  <a:cubicBezTo>
                    <a:pt x="25394" y="262460"/>
                    <a:pt x="30109" y="259576"/>
                    <a:pt x="32462" y="255005"/>
                  </a:cubicBezTo>
                  <a:lnTo>
                    <a:pt x="93540" y="138867"/>
                  </a:lnTo>
                  <a:lnTo>
                    <a:pt x="118061" y="151172"/>
                  </a:lnTo>
                  <a:cubicBezTo>
                    <a:pt x="150567" y="169047"/>
                    <a:pt x="162881" y="209583"/>
                    <a:pt x="145815" y="242520"/>
                  </a:cubicBezTo>
                  <a:cubicBezTo>
                    <a:pt x="142636" y="249103"/>
                    <a:pt x="145214" y="257026"/>
                    <a:pt x="151654" y="260484"/>
                  </a:cubicBezTo>
                  <a:cubicBezTo>
                    <a:pt x="154860" y="262190"/>
                    <a:pt x="158624" y="262523"/>
                    <a:pt x="162073" y="261382"/>
                  </a:cubicBezTo>
                  <a:cubicBezTo>
                    <a:pt x="165522" y="260277"/>
                    <a:pt x="168396" y="257852"/>
                    <a:pt x="170067" y="254645"/>
                  </a:cubicBezTo>
                  <a:cubicBezTo>
                    <a:pt x="191956" y="214172"/>
                    <a:pt x="181178" y="163792"/>
                    <a:pt x="144648" y="135813"/>
                  </a:cubicBezTo>
                  <a:lnTo>
                    <a:pt x="156145" y="11353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3E1278AA-5EA7-4F85-9D22-C0ECA116A9FD}"/>
              </a:ext>
            </a:extLst>
          </p:cNvPr>
          <p:cNvGrpSpPr/>
          <p:nvPr/>
        </p:nvGrpSpPr>
        <p:grpSpPr>
          <a:xfrm>
            <a:off x="4006155" y="4747303"/>
            <a:ext cx="328245" cy="320255"/>
            <a:chOff x="4006155" y="4747303"/>
            <a:chExt cx="328245" cy="320255"/>
          </a:xfrm>
        </p:grpSpPr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241BE142-0DDB-4C1C-B4A0-A0FA71D64009}"/>
                </a:ext>
              </a:extLst>
            </p:cNvPr>
            <p:cNvSpPr/>
            <p:nvPr/>
          </p:nvSpPr>
          <p:spPr>
            <a:xfrm>
              <a:off x="4052030" y="4833340"/>
              <a:ext cx="233532" cy="152694"/>
            </a:xfrm>
            <a:custGeom>
              <a:avLst/>
              <a:gdLst>
                <a:gd name="connsiteX0" fmla="*/ 226998 w 233532"/>
                <a:gd name="connsiteY0" fmla="*/ 88799 h 152694"/>
                <a:gd name="connsiteX1" fmla="*/ 226998 w 233532"/>
                <a:gd name="connsiteY1" fmla="*/ 69488 h 152694"/>
                <a:gd name="connsiteX2" fmla="*/ 55163 w 233532"/>
                <a:gd name="connsiteY2" fmla="*/ 23688 h 152694"/>
                <a:gd name="connsiteX3" fmla="*/ 9364 w 233532"/>
                <a:gd name="connsiteY3" fmla="*/ 69488 h 152694"/>
                <a:gd name="connsiteX4" fmla="*/ 9364 w 233532"/>
                <a:gd name="connsiteY4" fmla="*/ 88799 h 152694"/>
                <a:gd name="connsiteX5" fmla="*/ 181198 w 233532"/>
                <a:gd name="connsiteY5" fmla="*/ 134598 h 152694"/>
                <a:gd name="connsiteX6" fmla="*/ 226998 w 233532"/>
                <a:gd name="connsiteY6" fmla="*/ 88799 h 152694"/>
                <a:gd name="connsiteX7" fmla="*/ 118226 w 233532"/>
                <a:gd name="connsiteY7" fmla="*/ 118440 h 152694"/>
                <a:gd name="connsiteX8" fmla="*/ 78884 w 233532"/>
                <a:gd name="connsiteY8" fmla="*/ 79098 h 152694"/>
                <a:gd name="connsiteX9" fmla="*/ 118226 w 233532"/>
                <a:gd name="connsiteY9" fmla="*/ 39757 h 152694"/>
                <a:gd name="connsiteX10" fmla="*/ 157567 w 233532"/>
                <a:gd name="connsiteY10" fmla="*/ 79098 h 152694"/>
                <a:gd name="connsiteX11" fmla="*/ 118226 w 233532"/>
                <a:gd name="connsiteY11" fmla="*/ 118350 h 15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532" h="152694">
                  <a:moveTo>
                    <a:pt x="226998" y="88799"/>
                  </a:moveTo>
                  <a:cubicBezTo>
                    <a:pt x="230501" y="82835"/>
                    <a:pt x="230501" y="75443"/>
                    <a:pt x="226998" y="69488"/>
                  </a:cubicBezTo>
                  <a:cubicBezTo>
                    <a:pt x="192192" y="9389"/>
                    <a:pt x="115262" y="-11117"/>
                    <a:pt x="55163" y="23688"/>
                  </a:cubicBezTo>
                  <a:cubicBezTo>
                    <a:pt x="36157" y="34692"/>
                    <a:pt x="20367" y="50482"/>
                    <a:pt x="9364" y="69488"/>
                  </a:cubicBezTo>
                  <a:cubicBezTo>
                    <a:pt x="5861" y="75443"/>
                    <a:pt x="5861" y="82835"/>
                    <a:pt x="9364" y="88799"/>
                  </a:cubicBezTo>
                  <a:cubicBezTo>
                    <a:pt x="44169" y="148898"/>
                    <a:pt x="121100" y="169404"/>
                    <a:pt x="181198" y="134598"/>
                  </a:cubicBezTo>
                  <a:cubicBezTo>
                    <a:pt x="200204" y="123596"/>
                    <a:pt x="215995" y="107805"/>
                    <a:pt x="226998" y="88799"/>
                  </a:cubicBezTo>
                  <a:close/>
                  <a:moveTo>
                    <a:pt x="118226" y="118440"/>
                  </a:moveTo>
                  <a:cubicBezTo>
                    <a:pt x="96498" y="118440"/>
                    <a:pt x="78884" y="100826"/>
                    <a:pt x="78884" y="79098"/>
                  </a:cubicBezTo>
                  <a:cubicBezTo>
                    <a:pt x="78884" y="57371"/>
                    <a:pt x="96498" y="39757"/>
                    <a:pt x="118226" y="39757"/>
                  </a:cubicBezTo>
                  <a:cubicBezTo>
                    <a:pt x="139953" y="39757"/>
                    <a:pt x="157567" y="57371"/>
                    <a:pt x="157567" y="79098"/>
                  </a:cubicBezTo>
                  <a:cubicBezTo>
                    <a:pt x="157513" y="100790"/>
                    <a:pt x="139917" y="118350"/>
                    <a:pt x="118226" y="1183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01D6BBBE-2F21-4A6A-9F86-127249C6DFDC}"/>
                </a:ext>
              </a:extLst>
            </p:cNvPr>
            <p:cNvSpPr/>
            <p:nvPr/>
          </p:nvSpPr>
          <p:spPr>
            <a:xfrm>
              <a:off x="4235598" y="4747303"/>
              <a:ext cx="98802" cy="98802"/>
            </a:xfrm>
            <a:custGeom>
              <a:avLst/>
              <a:gdLst>
                <a:gd name="connsiteX0" fmla="*/ 16574 w 98802"/>
                <a:gd name="connsiteY0" fmla="*/ 92920 h 98802"/>
                <a:gd name="connsiteX1" fmla="*/ 82143 w 98802"/>
                <a:gd name="connsiteY1" fmla="*/ 92920 h 98802"/>
                <a:gd name="connsiteX2" fmla="*/ 92921 w 98802"/>
                <a:gd name="connsiteY2" fmla="*/ 84028 h 98802"/>
                <a:gd name="connsiteX3" fmla="*/ 84029 w 98802"/>
                <a:gd name="connsiteY3" fmla="*/ 73249 h 98802"/>
                <a:gd name="connsiteX4" fmla="*/ 82143 w 98802"/>
                <a:gd name="connsiteY4" fmla="*/ 73249 h 98802"/>
                <a:gd name="connsiteX5" fmla="*/ 40287 w 98802"/>
                <a:gd name="connsiteY5" fmla="*/ 73249 h 98802"/>
                <a:gd name="connsiteX6" fmla="*/ 88969 w 98802"/>
                <a:gd name="connsiteY6" fmla="*/ 24657 h 98802"/>
                <a:gd name="connsiteX7" fmla="*/ 90155 w 98802"/>
                <a:gd name="connsiteY7" fmla="*/ 10734 h 98802"/>
                <a:gd name="connsiteX8" fmla="*/ 76233 w 98802"/>
                <a:gd name="connsiteY8" fmla="*/ 9549 h 98802"/>
                <a:gd name="connsiteX9" fmla="*/ 75047 w 98802"/>
                <a:gd name="connsiteY9" fmla="*/ 10734 h 98802"/>
                <a:gd name="connsiteX10" fmla="*/ 26454 w 98802"/>
                <a:gd name="connsiteY10" fmla="*/ 59327 h 98802"/>
                <a:gd name="connsiteX11" fmla="*/ 26454 w 98802"/>
                <a:gd name="connsiteY11" fmla="*/ 17561 h 98802"/>
                <a:gd name="connsiteX12" fmla="*/ 17562 w 98802"/>
                <a:gd name="connsiteY12" fmla="*/ 6782 h 98802"/>
                <a:gd name="connsiteX13" fmla="*/ 6784 w 98802"/>
                <a:gd name="connsiteY13" fmla="*/ 15675 h 98802"/>
                <a:gd name="connsiteX14" fmla="*/ 6784 w 98802"/>
                <a:gd name="connsiteY14" fmla="*/ 17561 h 98802"/>
                <a:gd name="connsiteX15" fmla="*/ 6784 w 98802"/>
                <a:gd name="connsiteY15" fmla="*/ 83129 h 98802"/>
                <a:gd name="connsiteX16" fmla="*/ 16574 w 98802"/>
                <a:gd name="connsiteY16" fmla="*/ 92920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802" h="98802">
                  <a:moveTo>
                    <a:pt x="16574" y="92920"/>
                  </a:moveTo>
                  <a:lnTo>
                    <a:pt x="82143" y="92920"/>
                  </a:lnTo>
                  <a:cubicBezTo>
                    <a:pt x="87577" y="93441"/>
                    <a:pt x="92400" y="89462"/>
                    <a:pt x="92921" y="84028"/>
                  </a:cubicBezTo>
                  <a:cubicBezTo>
                    <a:pt x="93442" y="78593"/>
                    <a:pt x="89454" y="73770"/>
                    <a:pt x="84029" y="73249"/>
                  </a:cubicBezTo>
                  <a:cubicBezTo>
                    <a:pt x="83400" y="73186"/>
                    <a:pt x="82771" y="73186"/>
                    <a:pt x="82143" y="73249"/>
                  </a:cubicBezTo>
                  <a:lnTo>
                    <a:pt x="40287" y="73249"/>
                  </a:lnTo>
                  <a:lnTo>
                    <a:pt x="88969" y="24657"/>
                  </a:lnTo>
                  <a:cubicBezTo>
                    <a:pt x="93146" y="21144"/>
                    <a:pt x="93676" y="14911"/>
                    <a:pt x="90155" y="10734"/>
                  </a:cubicBezTo>
                  <a:cubicBezTo>
                    <a:pt x="86643" y="6567"/>
                    <a:pt x="80409" y="6028"/>
                    <a:pt x="76233" y="9549"/>
                  </a:cubicBezTo>
                  <a:cubicBezTo>
                    <a:pt x="75810" y="9908"/>
                    <a:pt x="75406" y="10303"/>
                    <a:pt x="75047" y="10734"/>
                  </a:cubicBezTo>
                  <a:lnTo>
                    <a:pt x="26454" y="59327"/>
                  </a:lnTo>
                  <a:lnTo>
                    <a:pt x="26454" y="17561"/>
                  </a:lnTo>
                  <a:cubicBezTo>
                    <a:pt x="26975" y="12127"/>
                    <a:pt x="22996" y="7304"/>
                    <a:pt x="17562" y="6782"/>
                  </a:cubicBezTo>
                  <a:cubicBezTo>
                    <a:pt x="12128" y="6261"/>
                    <a:pt x="7305" y="10250"/>
                    <a:pt x="6784" y="15675"/>
                  </a:cubicBezTo>
                  <a:cubicBezTo>
                    <a:pt x="6721" y="16303"/>
                    <a:pt x="6721" y="16932"/>
                    <a:pt x="6784" y="17561"/>
                  </a:cubicBezTo>
                  <a:lnTo>
                    <a:pt x="6784" y="83129"/>
                  </a:lnTo>
                  <a:cubicBezTo>
                    <a:pt x="6784" y="88537"/>
                    <a:pt x="11167" y="92920"/>
                    <a:pt x="16574" y="9292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513FD858-D243-474E-8D00-D389CEA8CE50}"/>
                </a:ext>
              </a:extLst>
            </p:cNvPr>
            <p:cNvSpPr/>
            <p:nvPr/>
          </p:nvSpPr>
          <p:spPr>
            <a:xfrm>
              <a:off x="4006155" y="4747303"/>
              <a:ext cx="89820" cy="98802"/>
            </a:xfrm>
            <a:custGeom>
              <a:avLst/>
              <a:gdLst>
                <a:gd name="connsiteX0" fmla="*/ 6737 w 89820"/>
                <a:gd name="connsiteY0" fmla="*/ 83129 h 98802"/>
                <a:gd name="connsiteX1" fmla="*/ 16527 w 89820"/>
                <a:gd name="connsiteY1" fmla="*/ 92920 h 98802"/>
                <a:gd name="connsiteX2" fmla="*/ 82096 w 89820"/>
                <a:gd name="connsiteY2" fmla="*/ 92920 h 98802"/>
                <a:gd name="connsiteX3" fmla="*/ 91976 w 89820"/>
                <a:gd name="connsiteY3" fmla="*/ 83219 h 98802"/>
                <a:gd name="connsiteX4" fmla="*/ 91976 w 89820"/>
                <a:gd name="connsiteY4" fmla="*/ 83129 h 98802"/>
                <a:gd name="connsiteX5" fmla="*/ 91976 w 89820"/>
                <a:gd name="connsiteY5" fmla="*/ 17561 h 98802"/>
                <a:gd name="connsiteX6" fmla="*/ 83084 w 89820"/>
                <a:gd name="connsiteY6" fmla="*/ 6782 h 98802"/>
                <a:gd name="connsiteX7" fmla="*/ 72305 w 89820"/>
                <a:gd name="connsiteY7" fmla="*/ 15675 h 98802"/>
                <a:gd name="connsiteX8" fmla="*/ 72305 w 89820"/>
                <a:gd name="connsiteY8" fmla="*/ 17561 h 98802"/>
                <a:gd name="connsiteX9" fmla="*/ 72305 w 89820"/>
                <a:gd name="connsiteY9" fmla="*/ 59327 h 98802"/>
                <a:gd name="connsiteX10" fmla="*/ 23623 w 89820"/>
                <a:gd name="connsiteY10" fmla="*/ 10734 h 98802"/>
                <a:gd name="connsiteX11" fmla="*/ 9746 w 89820"/>
                <a:gd name="connsiteY11" fmla="*/ 10779 h 98802"/>
                <a:gd name="connsiteX12" fmla="*/ 9790 w 89820"/>
                <a:gd name="connsiteY12" fmla="*/ 24657 h 98802"/>
                <a:gd name="connsiteX13" fmla="*/ 58383 w 89820"/>
                <a:gd name="connsiteY13" fmla="*/ 73249 h 98802"/>
                <a:gd name="connsiteX14" fmla="*/ 16527 w 89820"/>
                <a:gd name="connsiteY14" fmla="*/ 73249 h 98802"/>
                <a:gd name="connsiteX15" fmla="*/ 6737 w 89820"/>
                <a:gd name="connsiteY15" fmla="*/ 83040 h 98802"/>
                <a:gd name="connsiteX16" fmla="*/ 6737 w 89820"/>
                <a:gd name="connsiteY16" fmla="*/ 83129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820" h="98802">
                  <a:moveTo>
                    <a:pt x="6737" y="83129"/>
                  </a:moveTo>
                  <a:cubicBezTo>
                    <a:pt x="6737" y="88537"/>
                    <a:pt x="11120" y="92920"/>
                    <a:pt x="16527" y="92920"/>
                  </a:cubicBezTo>
                  <a:lnTo>
                    <a:pt x="82096" y="92920"/>
                  </a:lnTo>
                  <a:cubicBezTo>
                    <a:pt x="87503" y="92965"/>
                    <a:pt x="91922" y="88626"/>
                    <a:pt x="91976" y="83219"/>
                  </a:cubicBezTo>
                  <a:cubicBezTo>
                    <a:pt x="91976" y="83192"/>
                    <a:pt x="91976" y="83157"/>
                    <a:pt x="91976" y="83129"/>
                  </a:cubicBezTo>
                  <a:lnTo>
                    <a:pt x="91976" y="17561"/>
                  </a:lnTo>
                  <a:cubicBezTo>
                    <a:pt x="92497" y="12127"/>
                    <a:pt x="88518" y="7304"/>
                    <a:pt x="83084" y="6782"/>
                  </a:cubicBezTo>
                  <a:cubicBezTo>
                    <a:pt x="77650" y="6261"/>
                    <a:pt x="72826" y="10250"/>
                    <a:pt x="72305" y="15675"/>
                  </a:cubicBezTo>
                  <a:cubicBezTo>
                    <a:pt x="72242" y="16303"/>
                    <a:pt x="72242" y="16932"/>
                    <a:pt x="72305" y="17561"/>
                  </a:cubicBezTo>
                  <a:lnTo>
                    <a:pt x="72305" y="59327"/>
                  </a:lnTo>
                  <a:lnTo>
                    <a:pt x="23623" y="10734"/>
                  </a:lnTo>
                  <a:cubicBezTo>
                    <a:pt x="19778" y="6917"/>
                    <a:pt x="13563" y="6935"/>
                    <a:pt x="9746" y="10779"/>
                  </a:cubicBezTo>
                  <a:cubicBezTo>
                    <a:pt x="5928" y="14624"/>
                    <a:pt x="5946" y="20839"/>
                    <a:pt x="9790" y="24657"/>
                  </a:cubicBezTo>
                  <a:lnTo>
                    <a:pt x="58383" y="73249"/>
                  </a:lnTo>
                  <a:lnTo>
                    <a:pt x="16527" y="73249"/>
                  </a:lnTo>
                  <a:cubicBezTo>
                    <a:pt x="11120" y="73249"/>
                    <a:pt x="6737" y="77632"/>
                    <a:pt x="6737" y="83040"/>
                  </a:cubicBezTo>
                  <a:cubicBezTo>
                    <a:pt x="6737" y="83067"/>
                    <a:pt x="6737" y="83102"/>
                    <a:pt x="6737" y="8312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B25E7954-3474-4E71-8B6B-2705947A791C}"/>
                </a:ext>
              </a:extLst>
            </p:cNvPr>
            <p:cNvSpPr/>
            <p:nvPr/>
          </p:nvSpPr>
          <p:spPr>
            <a:xfrm>
              <a:off x="4235645" y="4977379"/>
              <a:ext cx="89820" cy="89820"/>
            </a:xfrm>
            <a:custGeom>
              <a:avLst/>
              <a:gdLst>
                <a:gd name="connsiteX0" fmla="*/ 91976 w 89820"/>
                <a:gd name="connsiteY0" fmla="*/ 16616 h 89820"/>
                <a:gd name="connsiteX1" fmla="*/ 82095 w 89820"/>
                <a:gd name="connsiteY1" fmla="*/ 6737 h 89820"/>
                <a:gd name="connsiteX2" fmla="*/ 16527 w 89820"/>
                <a:gd name="connsiteY2" fmla="*/ 6737 h 89820"/>
                <a:gd name="connsiteX3" fmla="*/ 6737 w 89820"/>
                <a:gd name="connsiteY3" fmla="*/ 16527 h 89820"/>
                <a:gd name="connsiteX4" fmla="*/ 6737 w 89820"/>
                <a:gd name="connsiteY4" fmla="*/ 16616 h 89820"/>
                <a:gd name="connsiteX5" fmla="*/ 6737 w 89820"/>
                <a:gd name="connsiteY5" fmla="*/ 82185 h 89820"/>
                <a:gd name="connsiteX6" fmla="*/ 17515 w 89820"/>
                <a:gd name="connsiteY6" fmla="*/ 91077 h 89820"/>
                <a:gd name="connsiteX7" fmla="*/ 26407 w 89820"/>
                <a:gd name="connsiteY7" fmla="*/ 82185 h 89820"/>
                <a:gd name="connsiteX8" fmla="*/ 26407 w 89820"/>
                <a:gd name="connsiteY8" fmla="*/ 40329 h 89820"/>
                <a:gd name="connsiteX9" fmla="*/ 75000 w 89820"/>
                <a:gd name="connsiteY9" fmla="*/ 88922 h 89820"/>
                <a:gd name="connsiteX10" fmla="*/ 81916 w 89820"/>
                <a:gd name="connsiteY10" fmla="*/ 91796 h 89820"/>
                <a:gd name="connsiteX11" fmla="*/ 91787 w 89820"/>
                <a:gd name="connsiteY11" fmla="*/ 82086 h 89820"/>
                <a:gd name="connsiteX12" fmla="*/ 88922 w 89820"/>
                <a:gd name="connsiteY12" fmla="*/ 75089 h 89820"/>
                <a:gd name="connsiteX13" fmla="*/ 40239 w 89820"/>
                <a:gd name="connsiteY13" fmla="*/ 26407 h 89820"/>
                <a:gd name="connsiteX14" fmla="*/ 82095 w 89820"/>
                <a:gd name="connsiteY14" fmla="*/ 26407 h 89820"/>
                <a:gd name="connsiteX15" fmla="*/ 91976 w 89820"/>
                <a:gd name="connsiteY15" fmla="*/ 16706 h 89820"/>
                <a:gd name="connsiteX16" fmla="*/ 91976 w 89820"/>
                <a:gd name="connsiteY16" fmla="*/ 1661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820" h="89820">
                  <a:moveTo>
                    <a:pt x="91976" y="16616"/>
                  </a:moveTo>
                  <a:cubicBezTo>
                    <a:pt x="91976" y="11164"/>
                    <a:pt x="87556" y="6737"/>
                    <a:pt x="82095" y="6737"/>
                  </a:cubicBezTo>
                  <a:lnTo>
                    <a:pt x="16527" y="6737"/>
                  </a:lnTo>
                  <a:cubicBezTo>
                    <a:pt x="11120" y="6737"/>
                    <a:pt x="6737" y="11120"/>
                    <a:pt x="6737" y="16527"/>
                  </a:cubicBezTo>
                  <a:cubicBezTo>
                    <a:pt x="6737" y="16553"/>
                    <a:pt x="6737" y="16590"/>
                    <a:pt x="6737" y="16616"/>
                  </a:cubicBezTo>
                  <a:lnTo>
                    <a:pt x="6737" y="82185"/>
                  </a:lnTo>
                  <a:cubicBezTo>
                    <a:pt x="7257" y="87620"/>
                    <a:pt x="12081" y="91598"/>
                    <a:pt x="17515" y="91077"/>
                  </a:cubicBezTo>
                  <a:cubicBezTo>
                    <a:pt x="22221" y="90628"/>
                    <a:pt x="25958" y="86901"/>
                    <a:pt x="26407" y="82185"/>
                  </a:cubicBezTo>
                  <a:lnTo>
                    <a:pt x="26407" y="40329"/>
                  </a:lnTo>
                  <a:lnTo>
                    <a:pt x="75000" y="88922"/>
                  </a:lnTo>
                  <a:cubicBezTo>
                    <a:pt x="76814" y="90790"/>
                    <a:pt x="79311" y="91832"/>
                    <a:pt x="81916" y="91796"/>
                  </a:cubicBezTo>
                  <a:cubicBezTo>
                    <a:pt x="87323" y="91841"/>
                    <a:pt x="91742" y="87493"/>
                    <a:pt x="91787" y="82086"/>
                  </a:cubicBezTo>
                  <a:cubicBezTo>
                    <a:pt x="91805" y="79464"/>
                    <a:pt x="90772" y="76940"/>
                    <a:pt x="88922" y="75089"/>
                  </a:cubicBezTo>
                  <a:lnTo>
                    <a:pt x="40239" y="26407"/>
                  </a:lnTo>
                  <a:lnTo>
                    <a:pt x="82095" y="26407"/>
                  </a:lnTo>
                  <a:cubicBezTo>
                    <a:pt x="87503" y="26461"/>
                    <a:pt x="91922" y="22113"/>
                    <a:pt x="91976" y="16706"/>
                  </a:cubicBezTo>
                  <a:cubicBezTo>
                    <a:pt x="91976" y="16680"/>
                    <a:pt x="91976" y="16643"/>
                    <a:pt x="91976" y="1661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114D8B36-7512-4E28-9334-49C68EA7EE01}"/>
                </a:ext>
              </a:extLst>
            </p:cNvPr>
            <p:cNvSpPr/>
            <p:nvPr/>
          </p:nvSpPr>
          <p:spPr>
            <a:xfrm>
              <a:off x="4006310" y="4977738"/>
              <a:ext cx="89820" cy="89820"/>
            </a:xfrm>
            <a:custGeom>
              <a:avLst/>
              <a:gdLst>
                <a:gd name="connsiteX0" fmla="*/ 81940 w 89820"/>
                <a:gd name="connsiteY0" fmla="*/ 6737 h 89820"/>
                <a:gd name="connsiteX1" fmla="*/ 16371 w 89820"/>
                <a:gd name="connsiteY1" fmla="*/ 6737 h 89820"/>
                <a:gd name="connsiteX2" fmla="*/ 7479 w 89820"/>
                <a:gd name="connsiteY2" fmla="*/ 17515 h 89820"/>
                <a:gd name="connsiteX3" fmla="*/ 16371 w 89820"/>
                <a:gd name="connsiteY3" fmla="*/ 26407 h 89820"/>
                <a:gd name="connsiteX4" fmla="*/ 58227 w 89820"/>
                <a:gd name="connsiteY4" fmla="*/ 26407 h 89820"/>
                <a:gd name="connsiteX5" fmla="*/ 9635 w 89820"/>
                <a:gd name="connsiteY5" fmla="*/ 75089 h 89820"/>
                <a:gd name="connsiteX6" fmla="*/ 9518 w 89820"/>
                <a:gd name="connsiteY6" fmla="*/ 88805 h 89820"/>
                <a:gd name="connsiteX7" fmla="*/ 9635 w 89820"/>
                <a:gd name="connsiteY7" fmla="*/ 88922 h 89820"/>
                <a:gd name="connsiteX8" fmla="*/ 23467 w 89820"/>
                <a:gd name="connsiteY8" fmla="*/ 88922 h 89820"/>
                <a:gd name="connsiteX9" fmla="*/ 72150 w 89820"/>
                <a:gd name="connsiteY9" fmla="*/ 40329 h 89820"/>
                <a:gd name="connsiteX10" fmla="*/ 72150 w 89820"/>
                <a:gd name="connsiteY10" fmla="*/ 82186 h 89820"/>
                <a:gd name="connsiteX11" fmla="*/ 82928 w 89820"/>
                <a:gd name="connsiteY11" fmla="*/ 91078 h 89820"/>
                <a:gd name="connsiteX12" fmla="*/ 91820 w 89820"/>
                <a:gd name="connsiteY12" fmla="*/ 82186 h 89820"/>
                <a:gd name="connsiteX13" fmla="*/ 91820 w 89820"/>
                <a:gd name="connsiteY13" fmla="*/ 16257 h 89820"/>
                <a:gd name="connsiteX14" fmla="*/ 81940 w 89820"/>
                <a:gd name="connsiteY14" fmla="*/ 673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820" h="89820">
                  <a:moveTo>
                    <a:pt x="81940" y="6737"/>
                  </a:moveTo>
                  <a:lnTo>
                    <a:pt x="16371" y="6737"/>
                  </a:lnTo>
                  <a:cubicBezTo>
                    <a:pt x="10937" y="7257"/>
                    <a:pt x="6958" y="12081"/>
                    <a:pt x="7479" y="17515"/>
                  </a:cubicBezTo>
                  <a:cubicBezTo>
                    <a:pt x="7928" y="22221"/>
                    <a:pt x="11656" y="25958"/>
                    <a:pt x="16371" y="26407"/>
                  </a:cubicBezTo>
                  <a:lnTo>
                    <a:pt x="58227" y="26407"/>
                  </a:lnTo>
                  <a:lnTo>
                    <a:pt x="9635" y="75089"/>
                  </a:lnTo>
                  <a:cubicBezTo>
                    <a:pt x="5817" y="78844"/>
                    <a:pt x="5763" y="84988"/>
                    <a:pt x="9518" y="88805"/>
                  </a:cubicBezTo>
                  <a:cubicBezTo>
                    <a:pt x="9563" y="88850"/>
                    <a:pt x="9599" y="88886"/>
                    <a:pt x="9635" y="88922"/>
                  </a:cubicBezTo>
                  <a:cubicBezTo>
                    <a:pt x="13452" y="92739"/>
                    <a:pt x="19641" y="92739"/>
                    <a:pt x="23467" y="88922"/>
                  </a:cubicBezTo>
                  <a:lnTo>
                    <a:pt x="72150" y="40329"/>
                  </a:lnTo>
                  <a:lnTo>
                    <a:pt x="72150" y="82186"/>
                  </a:lnTo>
                  <a:cubicBezTo>
                    <a:pt x="72670" y="87620"/>
                    <a:pt x="77494" y="91598"/>
                    <a:pt x="82928" y="91078"/>
                  </a:cubicBezTo>
                  <a:cubicBezTo>
                    <a:pt x="87635" y="90629"/>
                    <a:pt x="91371" y="86901"/>
                    <a:pt x="91820" y="82186"/>
                  </a:cubicBezTo>
                  <a:lnTo>
                    <a:pt x="91820" y="16257"/>
                  </a:lnTo>
                  <a:cubicBezTo>
                    <a:pt x="91623" y="10940"/>
                    <a:pt x="87257" y="6737"/>
                    <a:pt x="81940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78C46CD0-0C09-4A80-8865-7EAB329751F8}"/>
              </a:ext>
            </a:extLst>
          </p:cNvPr>
          <p:cNvGrpSpPr/>
          <p:nvPr/>
        </p:nvGrpSpPr>
        <p:grpSpPr>
          <a:xfrm>
            <a:off x="5563276" y="4748248"/>
            <a:ext cx="320478" cy="323352"/>
            <a:chOff x="5563276" y="4748248"/>
            <a:chExt cx="320478" cy="323352"/>
          </a:xfrm>
        </p:grpSpPr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8550E3D8-95A1-498A-8AE4-24B163953AA0}"/>
                </a:ext>
              </a:extLst>
            </p:cNvPr>
            <p:cNvSpPr/>
            <p:nvPr/>
          </p:nvSpPr>
          <p:spPr>
            <a:xfrm>
              <a:off x="5563276" y="4748248"/>
              <a:ext cx="44910" cy="323352"/>
            </a:xfrm>
            <a:custGeom>
              <a:avLst/>
              <a:gdLst>
                <a:gd name="connsiteX0" fmla="*/ 26407 w 44910"/>
                <a:gd name="connsiteY0" fmla="*/ 6737 h 323352"/>
                <a:gd name="connsiteX1" fmla="*/ 6737 w 44910"/>
                <a:gd name="connsiteY1" fmla="*/ 26407 h 323352"/>
                <a:gd name="connsiteX2" fmla="*/ 6737 w 44910"/>
                <a:gd name="connsiteY2" fmla="*/ 301795 h 323352"/>
                <a:gd name="connsiteX3" fmla="*/ 26407 w 44910"/>
                <a:gd name="connsiteY3" fmla="*/ 321466 h 323352"/>
                <a:gd name="connsiteX4" fmla="*/ 46078 w 44910"/>
                <a:gd name="connsiteY4" fmla="*/ 301795 h 323352"/>
                <a:gd name="connsiteX5" fmla="*/ 46078 w 44910"/>
                <a:gd name="connsiteY5" fmla="*/ 26407 h 323352"/>
                <a:gd name="connsiteX6" fmla="*/ 26407 w 44910"/>
                <a:gd name="connsiteY6" fmla="*/ 6737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323352">
                  <a:moveTo>
                    <a:pt x="26407" y="6737"/>
                  </a:moveTo>
                  <a:cubicBezTo>
                    <a:pt x="15539" y="6737"/>
                    <a:pt x="6737" y="15539"/>
                    <a:pt x="6737" y="26407"/>
                  </a:cubicBezTo>
                  <a:lnTo>
                    <a:pt x="6737" y="301795"/>
                  </a:lnTo>
                  <a:cubicBezTo>
                    <a:pt x="6737" y="312664"/>
                    <a:pt x="15539" y="321466"/>
                    <a:pt x="26407" y="321466"/>
                  </a:cubicBezTo>
                  <a:cubicBezTo>
                    <a:pt x="37276" y="321466"/>
                    <a:pt x="46078" y="312664"/>
                    <a:pt x="46078" y="301795"/>
                  </a:cubicBezTo>
                  <a:lnTo>
                    <a:pt x="46078" y="26407"/>
                  </a:lnTo>
                  <a:cubicBezTo>
                    <a:pt x="46078" y="15539"/>
                    <a:pt x="37276" y="6737"/>
                    <a:pt x="2640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580FC42-FE93-49B1-94CB-3B48F6293289}"/>
                </a:ext>
              </a:extLst>
            </p:cNvPr>
            <p:cNvSpPr/>
            <p:nvPr/>
          </p:nvSpPr>
          <p:spPr>
            <a:xfrm>
              <a:off x="5838844" y="4748248"/>
              <a:ext cx="44910" cy="323352"/>
            </a:xfrm>
            <a:custGeom>
              <a:avLst/>
              <a:gdLst>
                <a:gd name="connsiteX0" fmla="*/ 26407 w 44910"/>
                <a:gd name="connsiteY0" fmla="*/ 6737 h 323352"/>
                <a:gd name="connsiteX1" fmla="*/ 6737 w 44910"/>
                <a:gd name="connsiteY1" fmla="*/ 26407 h 323352"/>
                <a:gd name="connsiteX2" fmla="*/ 6737 w 44910"/>
                <a:gd name="connsiteY2" fmla="*/ 301795 h 323352"/>
                <a:gd name="connsiteX3" fmla="*/ 26407 w 44910"/>
                <a:gd name="connsiteY3" fmla="*/ 321466 h 323352"/>
                <a:gd name="connsiteX4" fmla="*/ 46078 w 44910"/>
                <a:gd name="connsiteY4" fmla="*/ 301795 h 323352"/>
                <a:gd name="connsiteX5" fmla="*/ 46078 w 44910"/>
                <a:gd name="connsiteY5" fmla="*/ 26407 h 323352"/>
                <a:gd name="connsiteX6" fmla="*/ 26407 w 44910"/>
                <a:gd name="connsiteY6" fmla="*/ 6737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" h="323352">
                  <a:moveTo>
                    <a:pt x="26407" y="6737"/>
                  </a:moveTo>
                  <a:cubicBezTo>
                    <a:pt x="15539" y="6737"/>
                    <a:pt x="6737" y="15539"/>
                    <a:pt x="6737" y="26407"/>
                  </a:cubicBezTo>
                  <a:lnTo>
                    <a:pt x="6737" y="301795"/>
                  </a:lnTo>
                  <a:cubicBezTo>
                    <a:pt x="6737" y="312664"/>
                    <a:pt x="15539" y="321466"/>
                    <a:pt x="26407" y="321466"/>
                  </a:cubicBezTo>
                  <a:cubicBezTo>
                    <a:pt x="37276" y="321466"/>
                    <a:pt x="46078" y="312664"/>
                    <a:pt x="46078" y="301795"/>
                  </a:cubicBezTo>
                  <a:lnTo>
                    <a:pt x="46078" y="26407"/>
                  </a:lnTo>
                  <a:cubicBezTo>
                    <a:pt x="46078" y="15539"/>
                    <a:pt x="37276" y="6737"/>
                    <a:pt x="26407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F9205D1B-CB7E-4C93-AA31-2B90A5D1B4E1}"/>
                </a:ext>
              </a:extLst>
            </p:cNvPr>
            <p:cNvSpPr/>
            <p:nvPr/>
          </p:nvSpPr>
          <p:spPr>
            <a:xfrm>
              <a:off x="5615746" y="4840602"/>
              <a:ext cx="215568" cy="143712"/>
            </a:xfrm>
            <a:custGeom>
              <a:avLst/>
              <a:gdLst>
                <a:gd name="connsiteX0" fmla="*/ 164894 w 215568"/>
                <a:gd name="connsiteY0" fmla="*/ 12017 h 143712"/>
                <a:gd name="connsiteX1" fmla="*/ 137095 w 215568"/>
                <a:gd name="connsiteY1" fmla="*/ 13005 h 143712"/>
                <a:gd name="connsiteX2" fmla="*/ 137050 w 215568"/>
                <a:gd name="connsiteY2" fmla="*/ 39771 h 143712"/>
                <a:gd name="connsiteX3" fmla="*/ 149445 w 215568"/>
                <a:gd name="connsiteY3" fmla="*/ 52076 h 143712"/>
                <a:gd name="connsiteX4" fmla="*/ 73907 w 215568"/>
                <a:gd name="connsiteY4" fmla="*/ 52076 h 143712"/>
                <a:gd name="connsiteX5" fmla="*/ 86212 w 215568"/>
                <a:gd name="connsiteY5" fmla="*/ 39771 h 143712"/>
                <a:gd name="connsiteX6" fmla="*/ 85134 w 215568"/>
                <a:gd name="connsiteY6" fmla="*/ 11972 h 143712"/>
                <a:gd name="connsiteX7" fmla="*/ 58367 w 215568"/>
                <a:gd name="connsiteY7" fmla="*/ 12017 h 143712"/>
                <a:gd name="connsiteX8" fmla="*/ 12469 w 215568"/>
                <a:gd name="connsiteY8" fmla="*/ 57915 h 143712"/>
                <a:gd name="connsiteX9" fmla="*/ 12469 w 215568"/>
                <a:gd name="connsiteY9" fmla="*/ 85669 h 143712"/>
                <a:gd name="connsiteX10" fmla="*/ 58367 w 215568"/>
                <a:gd name="connsiteY10" fmla="*/ 131567 h 143712"/>
                <a:gd name="connsiteX11" fmla="*/ 86167 w 215568"/>
                <a:gd name="connsiteY11" fmla="*/ 132645 h 143712"/>
                <a:gd name="connsiteX12" fmla="*/ 87236 w 215568"/>
                <a:gd name="connsiteY12" fmla="*/ 104845 h 143712"/>
                <a:gd name="connsiteX13" fmla="*/ 86212 w 215568"/>
                <a:gd name="connsiteY13" fmla="*/ 103813 h 143712"/>
                <a:gd name="connsiteX14" fmla="*/ 73907 w 215568"/>
                <a:gd name="connsiteY14" fmla="*/ 91417 h 143712"/>
                <a:gd name="connsiteX15" fmla="*/ 149445 w 215568"/>
                <a:gd name="connsiteY15" fmla="*/ 91417 h 143712"/>
                <a:gd name="connsiteX16" fmla="*/ 137050 w 215568"/>
                <a:gd name="connsiteY16" fmla="*/ 103813 h 143712"/>
                <a:gd name="connsiteX17" fmla="*/ 138128 w 215568"/>
                <a:gd name="connsiteY17" fmla="*/ 131612 h 143712"/>
                <a:gd name="connsiteX18" fmla="*/ 164894 w 215568"/>
                <a:gd name="connsiteY18" fmla="*/ 131567 h 143712"/>
                <a:gd name="connsiteX19" fmla="*/ 210792 w 215568"/>
                <a:gd name="connsiteY19" fmla="*/ 85669 h 143712"/>
                <a:gd name="connsiteX20" fmla="*/ 210981 w 215568"/>
                <a:gd name="connsiteY20" fmla="*/ 58103 h 143712"/>
                <a:gd name="connsiteX21" fmla="*/ 210792 w 215568"/>
                <a:gd name="connsiteY21" fmla="*/ 57915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5568" h="143712">
                  <a:moveTo>
                    <a:pt x="164894" y="12017"/>
                  </a:moveTo>
                  <a:cubicBezTo>
                    <a:pt x="156945" y="4615"/>
                    <a:pt x="144496" y="5055"/>
                    <a:pt x="137095" y="13005"/>
                  </a:cubicBezTo>
                  <a:cubicBezTo>
                    <a:pt x="130071" y="20540"/>
                    <a:pt x="130053" y="32208"/>
                    <a:pt x="137050" y="39771"/>
                  </a:cubicBezTo>
                  <a:lnTo>
                    <a:pt x="149445" y="52076"/>
                  </a:lnTo>
                  <a:lnTo>
                    <a:pt x="73907" y="52076"/>
                  </a:lnTo>
                  <a:lnTo>
                    <a:pt x="86212" y="39771"/>
                  </a:lnTo>
                  <a:cubicBezTo>
                    <a:pt x="93595" y="31795"/>
                    <a:pt x="93110" y="19355"/>
                    <a:pt x="85134" y="11972"/>
                  </a:cubicBezTo>
                  <a:cubicBezTo>
                    <a:pt x="77580" y="4975"/>
                    <a:pt x="65904" y="4993"/>
                    <a:pt x="58367" y="12017"/>
                  </a:cubicBezTo>
                  <a:lnTo>
                    <a:pt x="12469" y="57915"/>
                  </a:lnTo>
                  <a:cubicBezTo>
                    <a:pt x="4826" y="65585"/>
                    <a:pt x="4826" y="77999"/>
                    <a:pt x="12469" y="85669"/>
                  </a:cubicBezTo>
                  <a:lnTo>
                    <a:pt x="58367" y="131567"/>
                  </a:lnTo>
                  <a:cubicBezTo>
                    <a:pt x="65751" y="139543"/>
                    <a:pt x="78191" y="140019"/>
                    <a:pt x="86167" y="132645"/>
                  </a:cubicBezTo>
                  <a:cubicBezTo>
                    <a:pt x="94134" y="125262"/>
                    <a:pt x="94619" y="112821"/>
                    <a:pt x="87236" y="104845"/>
                  </a:cubicBezTo>
                  <a:cubicBezTo>
                    <a:pt x="86912" y="104486"/>
                    <a:pt x="86571" y="104145"/>
                    <a:pt x="86212" y="103813"/>
                  </a:cubicBezTo>
                  <a:lnTo>
                    <a:pt x="73907" y="91417"/>
                  </a:lnTo>
                  <a:lnTo>
                    <a:pt x="149445" y="91417"/>
                  </a:lnTo>
                  <a:lnTo>
                    <a:pt x="137050" y="103813"/>
                  </a:lnTo>
                  <a:cubicBezTo>
                    <a:pt x="129667" y="111789"/>
                    <a:pt x="130152" y="124229"/>
                    <a:pt x="138128" y="131612"/>
                  </a:cubicBezTo>
                  <a:cubicBezTo>
                    <a:pt x="145681" y="138609"/>
                    <a:pt x="157359" y="138591"/>
                    <a:pt x="164894" y="131567"/>
                  </a:cubicBezTo>
                  <a:lnTo>
                    <a:pt x="210792" y="85669"/>
                  </a:lnTo>
                  <a:cubicBezTo>
                    <a:pt x="218454" y="78106"/>
                    <a:pt x="218543" y="65774"/>
                    <a:pt x="210981" y="58103"/>
                  </a:cubicBezTo>
                  <a:cubicBezTo>
                    <a:pt x="210918" y="58040"/>
                    <a:pt x="210855" y="57978"/>
                    <a:pt x="210792" y="5791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912D9972-312E-41DF-8147-E81A887651DB}"/>
              </a:ext>
            </a:extLst>
          </p:cNvPr>
          <p:cNvGrpSpPr/>
          <p:nvPr/>
        </p:nvGrpSpPr>
        <p:grpSpPr>
          <a:xfrm>
            <a:off x="5952783" y="4748338"/>
            <a:ext cx="325730" cy="325776"/>
            <a:chOff x="5952783" y="4748338"/>
            <a:chExt cx="325730" cy="325776"/>
          </a:xfrm>
        </p:grpSpPr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2129F6AD-A25F-42E9-8CCC-AA6C38699D90}"/>
                </a:ext>
              </a:extLst>
            </p:cNvPr>
            <p:cNvSpPr/>
            <p:nvPr/>
          </p:nvSpPr>
          <p:spPr>
            <a:xfrm>
              <a:off x="6064095" y="4957348"/>
              <a:ext cx="170658" cy="116766"/>
            </a:xfrm>
            <a:custGeom>
              <a:avLst/>
              <a:gdLst>
                <a:gd name="connsiteX0" fmla="*/ 145076 w 170658"/>
                <a:gd name="connsiteY0" fmla="*/ 8264 h 116766"/>
                <a:gd name="connsiteX1" fmla="*/ 143819 w 170658"/>
                <a:gd name="connsiteY1" fmla="*/ 6737 h 116766"/>
                <a:gd name="connsiteX2" fmla="*/ 84359 w 170658"/>
                <a:gd name="connsiteY2" fmla="*/ 55060 h 116766"/>
                <a:gd name="connsiteX3" fmla="*/ 72682 w 170658"/>
                <a:gd name="connsiteY3" fmla="*/ 57934 h 116766"/>
                <a:gd name="connsiteX4" fmla="*/ 72682 w 170658"/>
                <a:gd name="connsiteY4" fmla="*/ 57934 h 116766"/>
                <a:gd name="connsiteX5" fmla="*/ 57323 w 170658"/>
                <a:gd name="connsiteY5" fmla="*/ 59820 h 116766"/>
                <a:gd name="connsiteX6" fmla="*/ 60825 w 170658"/>
                <a:gd name="connsiteY6" fmla="*/ 57036 h 116766"/>
                <a:gd name="connsiteX7" fmla="*/ 62802 w 170658"/>
                <a:gd name="connsiteY7" fmla="*/ 39072 h 116766"/>
                <a:gd name="connsiteX8" fmla="*/ 52562 w 170658"/>
                <a:gd name="connsiteY8" fmla="*/ 34132 h 116766"/>
                <a:gd name="connsiteX9" fmla="*/ 44389 w 170658"/>
                <a:gd name="connsiteY9" fmla="*/ 37006 h 116766"/>
                <a:gd name="connsiteX10" fmla="*/ 21215 w 170658"/>
                <a:gd name="connsiteY10" fmla="*/ 55599 h 116766"/>
                <a:gd name="connsiteX11" fmla="*/ 11604 w 170658"/>
                <a:gd name="connsiteY11" fmla="*/ 63234 h 116766"/>
                <a:gd name="connsiteX12" fmla="*/ 9700 w 170658"/>
                <a:gd name="connsiteY12" fmla="*/ 81808 h 116766"/>
                <a:gd name="connsiteX13" fmla="*/ 11604 w 170658"/>
                <a:gd name="connsiteY13" fmla="*/ 83712 h 116766"/>
                <a:gd name="connsiteX14" fmla="*/ 44389 w 170658"/>
                <a:gd name="connsiteY14" fmla="*/ 109940 h 116766"/>
                <a:gd name="connsiteX15" fmla="*/ 52562 w 170658"/>
                <a:gd name="connsiteY15" fmla="*/ 112814 h 116766"/>
                <a:gd name="connsiteX16" fmla="*/ 65748 w 170658"/>
                <a:gd name="connsiteY16" fmla="*/ 99772 h 116766"/>
                <a:gd name="connsiteX17" fmla="*/ 60825 w 170658"/>
                <a:gd name="connsiteY17" fmla="*/ 89461 h 116766"/>
                <a:gd name="connsiteX18" fmla="*/ 57053 w 170658"/>
                <a:gd name="connsiteY18" fmla="*/ 86497 h 116766"/>
                <a:gd name="connsiteX19" fmla="*/ 70526 w 170658"/>
                <a:gd name="connsiteY19" fmla="*/ 85329 h 116766"/>
                <a:gd name="connsiteX20" fmla="*/ 81035 w 170658"/>
                <a:gd name="connsiteY20" fmla="*/ 83443 h 116766"/>
                <a:gd name="connsiteX21" fmla="*/ 166274 w 170658"/>
                <a:gd name="connsiteY21" fmla="*/ 20569 h 116766"/>
                <a:gd name="connsiteX22" fmla="*/ 145076 w 170658"/>
                <a:gd name="connsiteY22" fmla="*/ 8264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0658" h="116766">
                  <a:moveTo>
                    <a:pt x="145076" y="8264"/>
                  </a:moveTo>
                  <a:lnTo>
                    <a:pt x="143819" y="6737"/>
                  </a:lnTo>
                  <a:cubicBezTo>
                    <a:pt x="130769" y="29740"/>
                    <a:pt x="109544" y="46985"/>
                    <a:pt x="84359" y="55060"/>
                  </a:cubicBezTo>
                  <a:cubicBezTo>
                    <a:pt x="80523" y="56246"/>
                    <a:pt x="76625" y="57207"/>
                    <a:pt x="72682" y="57934"/>
                  </a:cubicBezTo>
                  <a:lnTo>
                    <a:pt x="72682" y="57934"/>
                  </a:lnTo>
                  <a:cubicBezTo>
                    <a:pt x="67625" y="58967"/>
                    <a:pt x="62487" y="59605"/>
                    <a:pt x="57323" y="59820"/>
                  </a:cubicBezTo>
                  <a:lnTo>
                    <a:pt x="60825" y="57036"/>
                  </a:lnTo>
                  <a:cubicBezTo>
                    <a:pt x="66161" y="52527"/>
                    <a:pt x="67032" y="44632"/>
                    <a:pt x="62802" y="39072"/>
                  </a:cubicBezTo>
                  <a:cubicBezTo>
                    <a:pt x="60331" y="35937"/>
                    <a:pt x="56550" y="34114"/>
                    <a:pt x="52562" y="34132"/>
                  </a:cubicBezTo>
                  <a:cubicBezTo>
                    <a:pt x="49589" y="34150"/>
                    <a:pt x="46715" y="35165"/>
                    <a:pt x="44389" y="37006"/>
                  </a:cubicBezTo>
                  <a:lnTo>
                    <a:pt x="21215" y="55599"/>
                  </a:lnTo>
                  <a:lnTo>
                    <a:pt x="11604" y="63234"/>
                  </a:lnTo>
                  <a:cubicBezTo>
                    <a:pt x="5945" y="67841"/>
                    <a:pt x="5101" y="76150"/>
                    <a:pt x="9700" y="81808"/>
                  </a:cubicBezTo>
                  <a:cubicBezTo>
                    <a:pt x="10266" y="82509"/>
                    <a:pt x="10903" y="83147"/>
                    <a:pt x="11604" y="83712"/>
                  </a:cubicBezTo>
                  <a:lnTo>
                    <a:pt x="44389" y="109940"/>
                  </a:lnTo>
                  <a:cubicBezTo>
                    <a:pt x="46697" y="111817"/>
                    <a:pt x="49589" y="112832"/>
                    <a:pt x="52562" y="112814"/>
                  </a:cubicBezTo>
                  <a:cubicBezTo>
                    <a:pt x="59802" y="112850"/>
                    <a:pt x="65703" y="107012"/>
                    <a:pt x="65748" y="99772"/>
                  </a:cubicBezTo>
                  <a:cubicBezTo>
                    <a:pt x="65766" y="95766"/>
                    <a:pt x="63951" y="91967"/>
                    <a:pt x="60825" y="89461"/>
                  </a:cubicBezTo>
                  <a:lnTo>
                    <a:pt x="57053" y="86497"/>
                  </a:lnTo>
                  <a:cubicBezTo>
                    <a:pt x="61562" y="86425"/>
                    <a:pt x="66071" y="86030"/>
                    <a:pt x="70526" y="85329"/>
                  </a:cubicBezTo>
                  <a:cubicBezTo>
                    <a:pt x="74056" y="84907"/>
                    <a:pt x="77559" y="84278"/>
                    <a:pt x="81035" y="83443"/>
                  </a:cubicBezTo>
                  <a:cubicBezTo>
                    <a:pt x="117017" y="75386"/>
                    <a:pt x="147951" y="52563"/>
                    <a:pt x="166274" y="20569"/>
                  </a:cubicBezTo>
                  <a:cubicBezTo>
                    <a:pt x="157858" y="19446"/>
                    <a:pt x="150223" y="15018"/>
                    <a:pt x="145076" y="82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E3C5FB5A-86B2-4E3D-A5A9-8AB4D957BE65}"/>
                </a:ext>
              </a:extLst>
            </p:cNvPr>
            <p:cNvSpPr/>
            <p:nvPr/>
          </p:nvSpPr>
          <p:spPr>
            <a:xfrm>
              <a:off x="5996029" y="4748338"/>
              <a:ext cx="170658" cy="116766"/>
            </a:xfrm>
            <a:custGeom>
              <a:avLst/>
              <a:gdLst>
                <a:gd name="connsiteX0" fmla="*/ 28204 w 170658"/>
                <a:gd name="connsiteY0" fmla="*/ 110928 h 116766"/>
                <a:gd name="connsiteX1" fmla="*/ 29461 w 170658"/>
                <a:gd name="connsiteY1" fmla="*/ 112454 h 116766"/>
                <a:gd name="connsiteX2" fmla="*/ 88922 w 170658"/>
                <a:gd name="connsiteY2" fmla="*/ 64131 h 116766"/>
                <a:gd name="connsiteX3" fmla="*/ 100509 w 170658"/>
                <a:gd name="connsiteY3" fmla="*/ 61167 h 116766"/>
                <a:gd name="connsiteX4" fmla="*/ 100509 w 170658"/>
                <a:gd name="connsiteY4" fmla="*/ 61167 h 116766"/>
                <a:gd name="connsiteX5" fmla="*/ 115868 w 170658"/>
                <a:gd name="connsiteY5" fmla="*/ 59371 h 116766"/>
                <a:gd name="connsiteX6" fmla="*/ 112365 w 170658"/>
                <a:gd name="connsiteY6" fmla="*/ 62065 h 116766"/>
                <a:gd name="connsiteX7" fmla="*/ 110317 w 170658"/>
                <a:gd name="connsiteY7" fmla="*/ 80497 h 116766"/>
                <a:gd name="connsiteX8" fmla="*/ 120538 w 170658"/>
                <a:gd name="connsiteY8" fmla="*/ 85418 h 116766"/>
                <a:gd name="connsiteX9" fmla="*/ 128802 w 170658"/>
                <a:gd name="connsiteY9" fmla="*/ 82545 h 116766"/>
                <a:gd name="connsiteX10" fmla="*/ 151975 w 170658"/>
                <a:gd name="connsiteY10" fmla="*/ 64042 h 116766"/>
                <a:gd name="connsiteX11" fmla="*/ 161586 w 170658"/>
                <a:gd name="connsiteY11" fmla="*/ 56317 h 116766"/>
                <a:gd name="connsiteX12" fmla="*/ 166437 w 170658"/>
                <a:gd name="connsiteY12" fmla="*/ 46078 h 116766"/>
                <a:gd name="connsiteX13" fmla="*/ 165359 w 170658"/>
                <a:gd name="connsiteY13" fmla="*/ 40868 h 116766"/>
                <a:gd name="connsiteX14" fmla="*/ 161586 w 170658"/>
                <a:gd name="connsiteY14" fmla="*/ 35838 h 116766"/>
                <a:gd name="connsiteX15" fmla="*/ 128802 w 170658"/>
                <a:gd name="connsiteY15" fmla="*/ 9610 h 116766"/>
                <a:gd name="connsiteX16" fmla="*/ 120538 w 170658"/>
                <a:gd name="connsiteY16" fmla="*/ 6737 h 116766"/>
                <a:gd name="connsiteX17" fmla="*/ 107443 w 170658"/>
                <a:gd name="connsiteY17" fmla="*/ 19868 h 116766"/>
                <a:gd name="connsiteX18" fmla="*/ 112365 w 170658"/>
                <a:gd name="connsiteY18" fmla="*/ 30090 h 116766"/>
                <a:gd name="connsiteX19" fmla="*/ 116137 w 170658"/>
                <a:gd name="connsiteY19" fmla="*/ 33144 h 116766"/>
                <a:gd name="connsiteX20" fmla="*/ 102664 w 170658"/>
                <a:gd name="connsiteY20" fmla="*/ 34221 h 116766"/>
                <a:gd name="connsiteX21" fmla="*/ 92066 w 170658"/>
                <a:gd name="connsiteY21" fmla="*/ 36107 h 116766"/>
                <a:gd name="connsiteX22" fmla="*/ 6737 w 170658"/>
                <a:gd name="connsiteY22" fmla="*/ 98981 h 116766"/>
                <a:gd name="connsiteX23" fmla="*/ 28204 w 170658"/>
                <a:gd name="connsiteY23" fmla="*/ 110928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0658" h="116766">
                  <a:moveTo>
                    <a:pt x="28204" y="110928"/>
                  </a:moveTo>
                  <a:lnTo>
                    <a:pt x="29461" y="112454"/>
                  </a:lnTo>
                  <a:cubicBezTo>
                    <a:pt x="42494" y="89434"/>
                    <a:pt x="63728" y="72179"/>
                    <a:pt x="88922" y="64131"/>
                  </a:cubicBezTo>
                  <a:cubicBezTo>
                    <a:pt x="92721" y="62910"/>
                    <a:pt x="96593" y="61922"/>
                    <a:pt x="100509" y="61167"/>
                  </a:cubicBezTo>
                  <a:lnTo>
                    <a:pt x="100509" y="61167"/>
                  </a:lnTo>
                  <a:cubicBezTo>
                    <a:pt x="105575" y="60152"/>
                    <a:pt x="110703" y="59551"/>
                    <a:pt x="115868" y="59371"/>
                  </a:cubicBezTo>
                  <a:lnTo>
                    <a:pt x="112365" y="62065"/>
                  </a:lnTo>
                  <a:cubicBezTo>
                    <a:pt x="106706" y="66593"/>
                    <a:pt x="105790" y="74847"/>
                    <a:pt x="110317" y="80497"/>
                  </a:cubicBezTo>
                  <a:cubicBezTo>
                    <a:pt x="112805" y="83604"/>
                    <a:pt x="116559" y="85410"/>
                    <a:pt x="120538" y="85418"/>
                  </a:cubicBezTo>
                  <a:cubicBezTo>
                    <a:pt x="123539" y="85446"/>
                    <a:pt x="126457" y="84431"/>
                    <a:pt x="128802" y="82545"/>
                  </a:cubicBezTo>
                  <a:lnTo>
                    <a:pt x="151975" y="64042"/>
                  </a:lnTo>
                  <a:lnTo>
                    <a:pt x="161586" y="56317"/>
                  </a:lnTo>
                  <a:cubicBezTo>
                    <a:pt x="164658" y="53802"/>
                    <a:pt x="166437" y="50047"/>
                    <a:pt x="166437" y="46078"/>
                  </a:cubicBezTo>
                  <a:cubicBezTo>
                    <a:pt x="166446" y="44281"/>
                    <a:pt x="166077" y="42512"/>
                    <a:pt x="165359" y="40868"/>
                  </a:cubicBezTo>
                  <a:cubicBezTo>
                    <a:pt x="164452" y="38955"/>
                    <a:pt x="163167" y="37248"/>
                    <a:pt x="161586" y="35838"/>
                  </a:cubicBezTo>
                  <a:lnTo>
                    <a:pt x="128802" y="9610"/>
                  </a:lnTo>
                  <a:cubicBezTo>
                    <a:pt x="126440" y="7769"/>
                    <a:pt x="123539" y="6754"/>
                    <a:pt x="120538" y="6737"/>
                  </a:cubicBezTo>
                  <a:cubicBezTo>
                    <a:pt x="113299" y="6745"/>
                    <a:pt x="107434" y="12629"/>
                    <a:pt x="107443" y="19868"/>
                  </a:cubicBezTo>
                  <a:cubicBezTo>
                    <a:pt x="107452" y="23847"/>
                    <a:pt x="109257" y="27602"/>
                    <a:pt x="112365" y="30090"/>
                  </a:cubicBezTo>
                  <a:lnTo>
                    <a:pt x="116137" y="33144"/>
                  </a:lnTo>
                  <a:cubicBezTo>
                    <a:pt x="111628" y="33224"/>
                    <a:pt x="107128" y="33583"/>
                    <a:pt x="102664" y="34221"/>
                  </a:cubicBezTo>
                  <a:cubicBezTo>
                    <a:pt x="99161" y="34221"/>
                    <a:pt x="95569" y="35389"/>
                    <a:pt x="92066" y="36107"/>
                  </a:cubicBezTo>
                  <a:cubicBezTo>
                    <a:pt x="56066" y="44173"/>
                    <a:pt x="25105" y="66987"/>
                    <a:pt x="6737" y="98981"/>
                  </a:cubicBezTo>
                  <a:cubicBezTo>
                    <a:pt x="15198" y="99942"/>
                    <a:pt x="22922" y="104245"/>
                    <a:pt x="28204" y="11092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2B02D58-148A-41C8-94E4-154E99810203}"/>
                </a:ext>
              </a:extLst>
            </p:cNvPr>
            <p:cNvSpPr/>
            <p:nvPr/>
          </p:nvSpPr>
          <p:spPr>
            <a:xfrm>
              <a:off x="5952783" y="4859983"/>
              <a:ext cx="116766" cy="170658"/>
            </a:xfrm>
            <a:custGeom>
              <a:avLst/>
              <a:gdLst>
                <a:gd name="connsiteX0" fmla="*/ 63904 w 116766"/>
                <a:gd name="connsiteY0" fmla="*/ 84162 h 170658"/>
                <a:gd name="connsiteX1" fmla="*/ 60941 w 116766"/>
                <a:gd name="connsiteY1" fmla="*/ 72485 h 170658"/>
                <a:gd name="connsiteX2" fmla="*/ 59144 w 116766"/>
                <a:gd name="connsiteY2" fmla="*/ 57126 h 170658"/>
                <a:gd name="connsiteX3" fmla="*/ 61839 w 116766"/>
                <a:gd name="connsiteY3" fmla="*/ 60629 h 170658"/>
                <a:gd name="connsiteX4" fmla="*/ 72078 w 116766"/>
                <a:gd name="connsiteY4" fmla="*/ 65479 h 170658"/>
                <a:gd name="connsiteX5" fmla="*/ 85273 w 116766"/>
                <a:gd name="connsiteY5" fmla="*/ 52626 h 170658"/>
                <a:gd name="connsiteX6" fmla="*/ 82317 w 116766"/>
                <a:gd name="connsiteY6" fmla="*/ 44192 h 170658"/>
                <a:gd name="connsiteX7" fmla="*/ 63815 w 116766"/>
                <a:gd name="connsiteY7" fmla="*/ 21018 h 170658"/>
                <a:gd name="connsiteX8" fmla="*/ 56090 w 116766"/>
                <a:gd name="connsiteY8" fmla="*/ 11407 h 170658"/>
                <a:gd name="connsiteX9" fmla="*/ 45850 w 116766"/>
                <a:gd name="connsiteY9" fmla="*/ 6737 h 170658"/>
                <a:gd name="connsiteX10" fmla="*/ 40551 w 116766"/>
                <a:gd name="connsiteY10" fmla="*/ 7815 h 170658"/>
                <a:gd name="connsiteX11" fmla="*/ 35611 w 116766"/>
                <a:gd name="connsiteY11" fmla="*/ 11407 h 170658"/>
                <a:gd name="connsiteX12" fmla="*/ 9384 w 116766"/>
                <a:gd name="connsiteY12" fmla="*/ 44192 h 170658"/>
                <a:gd name="connsiteX13" fmla="*/ 11450 w 116766"/>
                <a:gd name="connsiteY13" fmla="*/ 62156 h 170658"/>
                <a:gd name="connsiteX14" fmla="*/ 19623 w 116766"/>
                <a:gd name="connsiteY14" fmla="*/ 65030 h 170658"/>
                <a:gd name="connsiteX15" fmla="*/ 29863 w 116766"/>
                <a:gd name="connsiteY15" fmla="*/ 60180 h 170658"/>
                <a:gd name="connsiteX16" fmla="*/ 32916 w 116766"/>
                <a:gd name="connsiteY16" fmla="*/ 56407 h 170658"/>
                <a:gd name="connsiteX17" fmla="*/ 33995 w 116766"/>
                <a:gd name="connsiteY17" fmla="*/ 69880 h 170658"/>
                <a:gd name="connsiteX18" fmla="*/ 35881 w 116766"/>
                <a:gd name="connsiteY18" fmla="*/ 80390 h 170658"/>
                <a:gd name="connsiteX19" fmla="*/ 98755 w 116766"/>
                <a:gd name="connsiteY19" fmla="*/ 165629 h 170658"/>
                <a:gd name="connsiteX20" fmla="*/ 110791 w 116766"/>
                <a:gd name="connsiteY20" fmla="*/ 144431 h 170658"/>
                <a:gd name="connsiteX21" fmla="*/ 112318 w 116766"/>
                <a:gd name="connsiteY21" fmla="*/ 143174 h 170658"/>
                <a:gd name="connsiteX22" fmla="*/ 63904 w 116766"/>
                <a:gd name="connsiteY22" fmla="*/ 84162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66" h="170658">
                  <a:moveTo>
                    <a:pt x="63904" y="84162"/>
                  </a:moveTo>
                  <a:cubicBezTo>
                    <a:pt x="62692" y="80327"/>
                    <a:pt x="61704" y="76428"/>
                    <a:pt x="60941" y="72485"/>
                  </a:cubicBezTo>
                  <a:cubicBezTo>
                    <a:pt x="59935" y="67419"/>
                    <a:pt x="59333" y="62281"/>
                    <a:pt x="59144" y="57126"/>
                  </a:cubicBezTo>
                  <a:lnTo>
                    <a:pt x="61839" y="60629"/>
                  </a:lnTo>
                  <a:cubicBezTo>
                    <a:pt x="64353" y="63692"/>
                    <a:pt x="68108" y="65470"/>
                    <a:pt x="72078" y="65479"/>
                  </a:cubicBezTo>
                  <a:cubicBezTo>
                    <a:pt x="79273" y="65578"/>
                    <a:pt x="85183" y="59820"/>
                    <a:pt x="85273" y="52626"/>
                  </a:cubicBezTo>
                  <a:cubicBezTo>
                    <a:pt x="85318" y="49554"/>
                    <a:pt x="84267" y="46563"/>
                    <a:pt x="82317" y="44192"/>
                  </a:cubicBezTo>
                  <a:lnTo>
                    <a:pt x="63815" y="21018"/>
                  </a:lnTo>
                  <a:lnTo>
                    <a:pt x="56090" y="11407"/>
                  </a:lnTo>
                  <a:cubicBezTo>
                    <a:pt x="53539" y="8407"/>
                    <a:pt x="49785" y="6701"/>
                    <a:pt x="45850" y="6737"/>
                  </a:cubicBezTo>
                  <a:cubicBezTo>
                    <a:pt x="44027" y="6737"/>
                    <a:pt x="42231" y="7105"/>
                    <a:pt x="40551" y="7815"/>
                  </a:cubicBezTo>
                  <a:cubicBezTo>
                    <a:pt x="38638" y="8605"/>
                    <a:pt x="36950" y="9836"/>
                    <a:pt x="35611" y="11407"/>
                  </a:cubicBezTo>
                  <a:lnTo>
                    <a:pt x="9384" y="44192"/>
                  </a:lnTo>
                  <a:cubicBezTo>
                    <a:pt x="5171" y="49769"/>
                    <a:pt x="6078" y="57674"/>
                    <a:pt x="11450" y="62156"/>
                  </a:cubicBezTo>
                  <a:cubicBezTo>
                    <a:pt x="13758" y="64033"/>
                    <a:pt x="16650" y="65048"/>
                    <a:pt x="19623" y="65030"/>
                  </a:cubicBezTo>
                  <a:cubicBezTo>
                    <a:pt x="23593" y="65030"/>
                    <a:pt x="27348" y="63252"/>
                    <a:pt x="29863" y="60180"/>
                  </a:cubicBezTo>
                  <a:lnTo>
                    <a:pt x="32916" y="56407"/>
                  </a:lnTo>
                  <a:cubicBezTo>
                    <a:pt x="32961" y="60916"/>
                    <a:pt x="33321" y="65416"/>
                    <a:pt x="33995" y="69880"/>
                  </a:cubicBezTo>
                  <a:cubicBezTo>
                    <a:pt x="34444" y="73383"/>
                    <a:pt x="35162" y="76887"/>
                    <a:pt x="35881" y="80390"/>
                  </a:cubicBezTo>
                  <a:cubicBezTo>
                    <a:pt x="43965" y="116362"/>
                    <a:pt x="66779" y="147288"/>
                    <a:pt x="98755" y="165629"/>
                  </a:cubicBezTo>
                  <a:cubicBezTo>
                    <a:pt x="99770" y="157239"/>
                    <a:pt x="104108" y="149605"/>
                    <a:pt x="110791" y="144431"/>
                  </a:cubicBezTo>
                  <a:lnTo>
                    <a:pt x="112318" y="143174"/>
                  </a:lnTo>
                  <a:cubicBezTo>
                    <a:pt x="89369" y="130248"/>
                    <a:pt x="72096" y="109195"/>
                    <a:pt x="63904" y="841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4EFC9407-C2EE-443B-84DF-11B94DD010DF}"/>
                </a:ext>
              </a:extLst>
            </p:cNvPr>
            <p:cNvSpPr/>
            <p:nvPr/>
          </p:nvSpPr>
          <p:spPr>
            <a:xfrm>
              <a:off x="6161747" y="4791990"/>
              <a:ext cx="116766" cy="170658"/>
            </a:xfrm>
            <a:custGeom>
              <a:avLst/>
              <a:gdLst>
                <a:gd name="connsiteX0" fmla="*/ 107694 w 116766"/>
                <a:gd name="connsiteY0" fmla="*/ 110120 h 170658"/>
                <a:gd name="connsiteX1" fmla="*/ 99431 w 116766"/>
                <a:gd name="connsiteY1" fmla="*/ 107245 h 170658"/>
                <a:gd name="connsiteX2" fmla="*/ 89191 w 116766"/>
                <a:gd name="connsiteY2" fmla="*/ 112185 h 170658"/>
                <a:gd name="connsiteX3" fmla="*/ 86227 w 116766"/>
                <a:gd name="connsiteY3" fmla="*/ 115957 h 170658"/>
                <a:gd name="connsiteX4" fmla="*/ 85059 w 116766"/>
                <a:gd name="connsiteY4" fmla="*/ 102484 h 170658"/>
                <a:gd name="connsiteX5" fmla="*/ 83173 w 116766"/>
                <a:gd name="connsiteY5" fmla="*/ 91976 h 170658"/>
                <a:gd name="connsiteX6" fmla="*/ 20299 w 116766"/>
                <a:gd name="connsiteY6" fmla="*/ 6737 h 170658"/>
                <a:gd name="connsiteX7" fmla="*/ 8263 w 116766"/>
                <a:gd name="connsiteY7" fmla="*/ 27934 h 170658"/>
                <a:gd name="connsiteX8" fmla="*/ 6737 w 116766"/>
                <a:gd name="connsiteY8" fmla="*/ 29192 h 170658"/>
                <a:gd name="connsiteX9" fmla="*/ 55060 w 116766"/>
                <a:gd name="connsiteY9" fmla="*/ 88652 h 170658"/>
                <a:gd name="connsiteX10" fmla="*/ 57934 w 116766"/>
                <a:gd name="connsiteY10" fmla="*/ 100329 h 170658"/>
                <a:gd name="connsiteX11" fmla="*/ 59820 w 116766"/>
                <a:gd name="connsiteY11" fmla="*/ 115688 h 170658"/>
                <a:gd name="connsiteX12" fmla="*/ 57036 w 116766"/>
                <a:gd name="connsiteY12" fmla="*/ 112185 h 170658"/>
                <a:gd name="connsiteX13" fmla="*/ 46796 w 116766"/>
                <a:gd name="connsiteY13" fmla="*/ 107245 h 170658"/>
                <a:gd name="connsiteX14" fmla="*/ 33629 w 116766"/>
                <a:gd name="connsiteY14" fmla="*/ 120305 h 170658"/>
                <a:gd name="connsiteX15" fmla="*/ 36557 w 116766"/>
                <a:gd name="connsiteY15" fmla="*/ 128622 h 170658"/>
                <a:gd name="connsiteX16" fmla="*/ 55150 w 116766"/>
                <a:gd name="connsiteY16" fmla="*/ 151796 h 170658"/>
                <a:gd name="connsiteX17" fmla="*/ 62784 w 116766"/>
                <a:gd name="connsiteY17" fmla="*/ 161406 h 170658"/>
                <a:gd name="connsiteX18" fmla="*/ 78323 w 116766"/>
                <a:gd name="connsiteY18" fmla="*/ 165179 h 170658"/>
                <a:gd name="connsiteX19" fmla="*/ 83263 w 116766"/>
                <a:gd name="connsiteY19" fmla="*/ 161406 h 170658"/>
                <a:gd name="connsiteX20" fmla="*/ 109491 w 116766"/>
                <a:gd name="connsiteY20" fmla="*/ 128622 h 170658"/>
                <a:gd name="connsiteX21" fmla="*/ 107694 w 116766"/>
                <a:gd name="connsiteY21" fmla="*/ 110120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766" h="170658">
                  <a:moveTo>
                    <a:pt x="107694" y="110120"/>
                  </a:moveTo>
                  <a:cubicBezTo>
                    <a:pt x="105332" y="108278"/>
                    <a:pt x="102431" y="107263"/>
                    <a:pt x="99431" y="107245"/>
                  </a:cubicBezTo>
                  <a:cubicBezTo>
                    <a:pt x="95443" y="107254"/>
                    <a:pt x="91679" y="109069"/>
                    <a:pt x="89191" y="112185"/>
                  </a:cubicBezTo>
                  <a:lnTo>
                    <a:pt x="86227" y="115957"/>
                  </a:lnTo>
                  <a:cubicBezTo>
                    <a:pt x="86155" y="111449"/>
                    <a:pt x="85769" y="106940"/>
                    <a:pt x="85059" y="102484"/>
                  </a:cubicBezTo>
                  <a:cubicBezTo>
                    <a:pt x="84610" y="98954"/>
                    <a:pt x="83982" y="95443"/>
                    <a:pt x="83173" y="91976"/>
                  </a:cubicBezTo>
                  <a:cubicBezTo>
                    <a:pt x="75126" y="55994"/>
                    <a:pt x="52302" y="25051"/>
                    <a:pt x="20299" y="6737"/>
                  </a:cubicBezTo>
                  <a:cubicBezTo>
                    <a:pt x="19212" y="15108"/>
                    <a:pt x="14892" y="22715"/>
                    <a:pt x="8263" y="27934"/>
                  </a:cubicBezTo>
                  <a:lnTo>
                    <a:pt x="6737" y="29192"/>
                  </a:lnTo>
                  <a:cubicBezTo>
                    <a:pt x="29739" y="42242"/>
                    <a:pt x="46985" y="63467"/>
                    <a:pt x="55060" y="88652"/>
                  </a:cubicBezTo>
                  <a:cubicBezTo>
                    <a:pt x="56263" y="92479"/>
                    <a:pt x="57215" y="96377"/>
                    <a:pt x="57934" y="100329"/>
                  </a:cubicBezTo>
                  <a:cubicBezTo>
                    <a:pt x="58985" y="105386"/>
                    <a:pt x="59613" y="110524"/>
                    <a:pt x="59820" y="115688"/>
                  </a:cubicBezTo>
                  <a:lnTo>
                    <a:pt x="57036" y="112185"/>
                  </a:lnTo>
                  <a:cubicBezTo>
                    <a:pt x="54566" y="109050"/>
                    <a:pt x="50784" y="107227"/>
                    <a:pt x="46796" y="107245"/>
                  </a:cubicBezTo>
                  <a:cubicBezTo>
                    <a:pt x="39557" y="107218"/>
                    <a:pt x="33656" y="113056"/>
                    <a:pt x="33629" y="120305"/>
                  </a:cubicBezTo>
                  <a:cubicBezTo>
                    <a:pt x="33611" y="123332"/>
                    <a:pt x="34644" y="126269"/>
                    <a:pt x="36557" y="128622"/>
                  </a:cubicBezTo>
                  <a:lnTo>
                    <a:pt x="55150" y="151796"/>
                  </a:lnTo>
                  <a:lnTo>
                    <a:pt x="62784" y="161406"/>
                  </a:lnTo>
                  <a:cubicBezTo>
                    <a:pt x="66548" y="165987"/>
                    <a:pt x="72880" y="167523"/>
                    <a:pt x="78323" y="165179"/>
                  </a:cubicBezTo>
                  <a:cubicBezTo>
                    <a:pt x="80218" y="164290"/>
                    <a:pt x="81907" y="163006"/>
                    <a:pt x="83263" y="161406"/>
                  </a:cubicBezTo>
                  <a:lnTo>
                    <a:pt x="109491" y="128622"/>
                  </a:lnTo>
                  <a:cubicBezTo>
                    <a:pt x="114072" y="123009"/>
                    <a:pt x="113272" y="114745"/>
                    <a:pt x="107694" y="11012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8629269-33EB-4C98-94EF-5253C441BE5A}"/>
              </a:ext>
            </a:extLst>
          </p:cNvPr>
          <p:cNvGrpSpPr/>
          <p:nvPr/>
        </p:nvGrpSpPr>
        <p:grpSpPr>
          <a:xfrm>
            <a:off x="4784715" y="4807619"/>
            <a:ext cx="320208" cy="202364"/>
            <a:chOff x="4784715" y="4807619"/>
            <a:chExt cx="320208" cy="202364"/>
          </a:xfrm>
        </p:grpSpPr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74225341-BE3E-484C-A037-C664C4DF7216}"/>
                </a:ext>
              </a:extLst>
            </p:cNvPr>
            <p:cNvSpPr/>
            <p:nvPr/>
          </p:nvSpPr>
          <p:spPr>
            <a:xfrm>
              <a:off x="4817499" y="4807619"/>
              <a:ext cx="287424" cy="143712"/>
            </a:xfrm>
            <a:custGeom>
              <a:avLst/>
              <a:gdLst>
                <a:gd name="connsiteX0" fmla="*/ 282125 w 287424"/>
                <a:gd name="connsiteY0" fmla="*/ 6737 h 143712"/>
                <a:gd name="connsiteX1" fmla="*/ 13294 w 287424"/>
                <a:gd name="connsiteY1" fmla="*/ 6737 h 143712"/>
                <a:gd name="connsiteX2" fmla="*/ 6737 w 287424"/>
                <a:gd name="connsiteY2" fmla="*/ 13293 h 143712"/>
                <a:gd name="connsiteX3" fmla="*/ 6737 w 287424"/>
                <a:gd name="connsiteY3" fmla="*/ 52634 h 143712"/>
                <a:gd name="connsiteX4" fmla="*/ 111736 w 287424"/>
                <a:gd name="connsiteY4" fmla="*/ 52634 h 143712"/>
                <a:gd name="connsiteX5" fmla="*/ 170676 w 287424"/>
                <a:gd name="connsiteY5" fmla="*/ 39718 h 143712"/>
                <a:gd name="connsiteX6" fmla="*/ 183592 w 287424"/>
                <a:gd name="connsiteY6" fmla="*/ 52634 h 143712"/>
                <a:gd name="connsiteX7" fmla="*/ 249341 w 287424"/>
                <a:gd name="connsiteY7" fmla="*/ 52634 h 143712"/>
                <a:gd name="connsiteX8" fmla="*/ 269011 w 287424"/>
                <a:gd name="connsiteY8" fmla="*/ 72305 h 143712"/>
                <a:gd name="connsiteX9" fmla="*/ 269011 w 287424"/>
                <a:gd name="connsiteY9" fmla="*/ 144161 h 143712"/>
                <a:gd name="connsiteX10" fmla="*/ 282125 w 287424"/>
                <a:gd name="connsiteY10" fmla="*/ 144161 h 143712"/>
                <a:gd name="connsiteX11" fmla="*/ 288682 w 287424"/>
                <a:gd name="connsiteY11" fmla="*/ 137604 h 143712"/>
                <a:gd name="connsiteX12" fmla="*/ 288682 w 287424"/>
                <a:gd name="connsiteY12" fmla="*/ 12934 h 143712"/>
                <a:gd name="connsiteX13" fmla="*/ 282125 w 287424"/>
                <a:gd name="connsiteY13" fmla="*/ 673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424" h="143712">
                  <a:moveTo>
                    <a:pt x="282125" y="6737"/>
                  </a:moveTo>
                  <a:lnTo>
                    <a:pt x="13294" y="6737"/>
                  </a:lnTo>
                  <a:cubicBezTo>
                    <a:pt x="9674" y="6737"/>
                    <a:pt x="6737" y="9674"/>
                    <a:pt x="6737" y="13293"/>
                  </a:cubicBezTo>
                  <a:lnTo>
                    <a:pt x="6737" y="52634"/>
                  </a:lnTo>
                  <a:lnTo>
                    <a:pt x="111736" y="52634"/>
                  </a:lnTo>
                  <a:cubicBezTo>
                    <a:pt x="124446" y="32793"/>
                    <a:pt x="150835" y="27009"/>
                    <a:pt x="170676" y="39718"/>
                  </a:cubicBezTo>
                  <a:cubicBezTo>
                    <a:pt x="175859" y="43042"/>
                    <a:pt x="180269" y="47443"/>
                    <a:pt x="183592" y="52634"/>
                  </a:cubicBezTo>
                  <a:lnTo>
                    <a:pt x="249341" y="52634"/>
                  </a:lnTo>
                  <a:cubicBezTo>
                    <a:pt x="260182" y="52679"/>
                    <a:pt x="268958" y="61464"/>
                    <a:pt x="269011" y="72305"/>
                  </a:cubicBezTo>
                  <a:lnTo>
                    <a:pt x="269011" y="144161"/>
                  </a:lnTo>
                  <a:lnTo>
                    <a:pt x="282125" y="144161"/>
                  </a:lnTo>
                  <a:cubicBezTo>
                    <a:pt x="285745" y="144161"/>
                    <a:pt x="288682" y="141224"/>
                    <a:pt x="288682" y="137604"/>
                  </a:cubicBezTo>
                  <a:lnTo>
                    <a:pt x="288682" y="12934"/>
                  </a:lnTo>
                  <a:cubicBezTo>
                    <a:pt x="288493" y="9458"/>
                    <a:pt x="285610" y="6728"/>
                    <a:pt x="282125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083989D1-6AF0-4A6B-827D-F9880997539F}"/>
                </a:ext>
              </a:extLst>
            </p:cNvPr>
            <p:cNvSpPr/>
            <p:nvPr/>
          </p:nvSpPr>
          <p:spPr>
            <a:xfrm>
              <a:off x="4784715" y="4866271"/>
              <a:ext cx="287424" cy="143712"/>
            </a:xfrm>
            <a:custGeom>
              <a:avLst/>
              <a:gdLst>
                <a:gd name="connsiteX0" fmla="*/ 282125 w 287424"/>
                <a:gd name="connsiteY0" fmla="*/ 6737 h 143712"/>
                <a:gd name="connsiteX1" fmla="*/ 13293 w 287424"/>
                <a:gd name="connsiteY1" fmla="*/ 6737 h 143712"/>
                <a:gd name="connsiteX2" fmla="*/ 6737 w 287424"/>
                <a:gd name="connsiteY2" fmla="*/ 13293 h 143712"/>
                <a:gd name="connsiteX3" fmla="*/ 6737 w 287424"/>
                <a:gd name="connsiteY3" fmla="*/ 137874 h 143712"/>
                <a:gd name="connsiteX4" fmla="*/ 13293 w 287424"/>
                <a:gd name="connsiteY4" fmla="*/ 144430 h 143712"/>
                <a:gd name="connsiteX5" fmla="*/ 282125 w 287424"/>
                <a:gd name="connsiteY5" fmla="*/ 144430 h 143712"/>
                <a:gd name="connsiteX6" fmla="*/ 288682 w 287424"/>
                <a:gd name="connsiteY6" fmla="*/ 137874 h 143712"/>
                <a:gd name="connsiteX7" fmla="*/ 288682 w 287424"/>
                <a:gd name="connsiteY7" fmla="*/ 13293 h 143712"/>
                <a:gd name="connsiteX8" fmla="*/ 282125 w 287424"/>
                <a:gd name="connsiteY8" fmla="*/ 6737 h 143712"/>
                <a:gd name="connsiteX9" fmla="*/ 46078 w 287424"/>
                <a:gd name="connsiteY9" fmla="*/ 98532 h 143712"/>
                <a:gd name="connsiteX10" fmla="*/ 26407 w 287424"/>
                <a:gd name="connsiteY10" fmla="*/ 78862 h 143712"/>
                <a:gd name="connsiteX11" fmla="*/ 46078 w 287424"/>
                <a:gd name="connsiteY11" fmla="*/ 59191 h 143712"/>
                <a:gd name="connsiteX12" fmla="*/ 65748 w 287424"/>
                <a:gd name="connsiteY12" fmla="*/ 78862 h 143712"/>
                <a:gd name="connsiteX13" fmla="*/ 64581 w 287424"/>
                <a:gd name="connsiteY13" fmla="*/ 85418 h 143712"/>
                <a:gd name="connsiteX14" fmla="*/ 46078 w 287424"/>
                <a:gd name="connsiteY14" fmla="*/ 98532 h 143712"/>
                <a:gd name="connsiteX15" fmla="*/ 147664 w 287424"/>
                <a:gd name="connsiteY15" fmla="*/ 118203 h 143712"/>
                <a:gd name="connsiteX16" fmla="*/ 106257 w 287424"/>
                <a:gd name="connsiteY16" fmla="*/ 85418 h 143712"/>
                <a:gd name="connsiteX17" fmla="*/ 105090 w 287424"/>
                <a:gd name="connsiteY17" fmla="*/ 75628 h 143712"/>
                <a:gd name="connsiteX18" fmla="*/ 141018 w 287424"/>
                <a:gd name="connsiteY18" fmla="*/ 33503 h 143712"/>
                <a:gd name="connsiteX19" fmla="*/ 147305 w 287424"/>
                <a:gd name="connsiteY19" fmla="*/ 32964 h 143712"/>
                <a:gd name="connsiteX20" fmla="*/ 189969 w 287424"/>
                <a:gd name="connsiteY20" fmla="*/ 75449 h 143712"/>
                <a:gd name="connsiteX21" fmla="*/ 189969 w 287424"/>
                <a:gd name="connsiteY21" fmla="*/ 75628 h 143712"/>
                <a:gd name="connsiteX22" fmla="*/ 188801 w 287424"/>
                <a:gd name="connsiteY22" fmla="*/ 85418 h 143712"/>
                <a:gd name="connsiteX23" fmla="*/ 147664 w 287424"/>
                <a:gd name="connsiteY23" fmla="*/ 118203 h 143712"/>
                <a:gd name="connsiteX24" fmla="*/ 249341 w 287424"/>
                <a:gd name="connsiteY24" fmla="*/ 95299 h 143712"/>
                <a:gd name="connsiteX25" fmla="*/ 232275 w 287424"/>
                <a:gd name="connsiteY25" fmla="*/ 85418 h 143712"/>
                <a:gd name="connsiteX26" fmla="*/ 229670 w 287424"/>
                <a:gd name="connsiteY26" fmla="*/ 75628 h 143712"/>
                <a:gd name="connsiteX27" fmla="*/ 249341 w 287424"/>
                <a:gd name="connsiteY27" fmla="*/ 55958 h 143712"/>
                <a:gd name="connsiteX28" fmla="*/ 269011 w 287424"/>
                <a:gd name="connsiteY28" fmla="*/ 75628 h 143712"/>
                <a:gd name="connsiteX29" fmla="*/ 266406 w 287424"/>
                <a:gd name="connsiteY29" fmla="*/ 85418 h 143712"/>
                <a:gd name="connsiteX30" fmla="*/ 249341 w 287424"/>
                <a:gd name="connsiteY30" fmla="*/ 95299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424" h="143712">
                  <a:moveTo>
                    <a:pt x="282125" y="6737"/>
                  </a:moveTo>
                  <a:lnTo>
                    <a:pt x="13293" y="6737"/>
                  </a:lnTo>
                  <a:cubicBezTo>
                    <a:pt x="9673" y="6737"/>
                    <a:pt x="6737" y="9673"/>
                    <a:pt x="6737" y="13293"/>
                  </a:cubicBezTo>
                  <a:lnTo>
                    <a:pt x="6737" y="137874"/>
                  </a:lnTo>
                  <a:cubicBezTo>
                    <a:pt x="6737" y="141493"/>
                    <a:pt x="9673" y="144430"/>
                    <a:pt x="13293" y="144430"/>
                  </a:cubicBezTo>
                  <a:lnTo>
                    <a:pt x="282125" y="144430"/>
                  </a:lnTo>
                  <a:cubicBezTo>
                    <a:pt x="285745" y="144430"/>
                    <a:pt x="288682" y="141493"/>
                    <a:pt x="288682" y="137874"/>
                  </a:cubicBezTo>
                  <a:lnTo>
                    <a:pt x="288682" y="13293"/>
                  </a:lnTo>
                  <a:cubicBezTo>
                    <a:pt x="288682" y="9673"/>
                    <a:pt x="285745" y="6737"/>
                    <a:pt x="282125" y="6737"/>
                  </a:cubicBezTo>
                  <a:close/>
                  <a:moveTo>
                    <a:pt x="46078" y="98532"/>
                  </a:moveTo>
                  <a:cubicBezTo>
                    <a:pt x="35209" y="98532"/>
                    <a:pt x="26407" y="89730"/>
                    <a:pt x="26407" y="78862"/>
                  </a:cubicBezTo>
                  <a:cubicBezTo>
                    <a:pt x="26407" y="67993"/>
                    <a:pt x="35209" y="59191"/>
                    <a:pt x="46078" y="59191"/>
                  </a:cubicBezTo>
                  <a:cubicBezTo>
                    <a:pt x="56946" y="59191"/>
                    <a:pt x="65748" y="67993"/>
                    <a:pt x="65748" y="78862"/>
                  </a:cubicBezTo>
                  <a:cubicBezTo>
                    <a:pt x="65784" y="81098"/>
                    <a:pt x="65389" y="83326"/>
                    <a:pt x="64581" y="85418"/>
                  </a:cubicBezTo>
                  <a:cubicBezTo>
                    <a:pt x="61877" y="93314"/>
                    <a:pt x="54422" y="98595"/>
                    <a:pt x="46078" y="98532"/>
                  </a:cubicBezTo>
                  <a:close/>
                  <a:moveTo>
                    <a:pt x="147664" y="118203"/>
                  </a:moveTo>
                  <a:cubicBezTo>
                    <a:pt x="127922" y="118221"/>
                    <a:pt x="110766" y="104640"/>
                    <a:pt x="106257" y="85418"/>
                  </a:cubicBezTo>
                  <a:cubicBezTo>
                    <a:pt x="105457" y="82221"/>
                    <a:pt x="105062" y="78925"/>
                    <a:pt x="105090" y="75628"/>
                  </a:cubicBezTo>
                  <a:cubicBezTo>
                    <a:pt x="105053" y="54655"/>
                    <a:pt x="120296" y="36781"/>
                    <a:pt x="141018" y="33503"/>
                  </a:cubicBezTo>
                  <a:cubicBezTo>
                    <a:pt x="143092" y="33134"/>
                    <a:pt x="145194" y="32954"/>
                    <a:pt x="147305" y="32964"/>
                  </a:cubicBezTo>
                  <a:cubicBezTo>
                    <a:pt x="170820" y="32910"/>
                    <a:pt x="189915" y="51934"/>
                    <a:pt x="189969" y="75449"/>
                  </a:cubicBezTo>
                  <a:cubicBezTo>
                    <a:pt x="189969" y="75512"/>
                    <a:pt x="189969" y="75565"/>
                    <a:pt x="189969" y="75628"/>
                  </a:cubicBezTo>
                  <a:cubicBezTo>
                    <a:pt x="189997" y="78925"/>
                    <a:pt x="189601" y="82221"/>
                    <a:pt x="188801" y="85418"/>
                  </a:cubicBezTo>
                  <a:cubicBezTo>
                    <a:pt x="184320" y="104541"/>
                    <a:pt x="167308" y="118095"/>
                    <a:pt x="147664" y="118203"/>
                  </a:cubicBezTo>
                  <a:close/>
                  <a:moveTo>
                    <a:pt x="249341" y="95299"/>
                  </a:moveTo>
                  <a:cubicBezTo>
                    <a:pt x="242289" y="95299"/>
                    <a:pt x="235786" y="91535"/>
                    <a:pt x="232275" y="85418"/>
                  </a:cubicBezTo>
                  <a:cubicBezTo>
                    <a:pt x="230577" y="82437"/>
                    <a:pt x="229679" y="79059"/>
                    <a:pt x="229670" y="75628"/>
                  </a:cubicBezTo>
                  <a:cubicBezTo>
                    <a:pt x="229670" y="64760"/>
                    <a:pt x="238472" y="55958"/>
                    <a:pt x="249341" y="55958"/>
                  </a:cubicBezTo>
                  <a:cubicBezTo>
                    <a:pt x="260208" y="55958"/>
                    <a:pt x="269011" y="64760"/>
                    <a:pt x="269011" y="75628"/>
                  </a:cubicBezTo>
                  <a:cubicBezTo>
                    <a:pt x="269002" y="79059"/>
                    <a:pt x="268104" y="82437"/>
                    <a:pt x="266406" y="85418"/>
                  </a:cubicBezTo>
                  <a:cubicBezTo>
                    <a:pt x="262894" y="91535"/>
                    <a:pt x="256391" y="95299"/>
                    <a:pt x="249341" y="9529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EB4C254A-864A-408F-A7CF-91ACADF8D634}"/>
              </a:ext>
            </a:extLst>
          </p:cNvPr>
          <p:cNvGrpSpPr/>
          <p:nvPr/>
        </p:nvGrpSpPr>
        <p:grpSpPr>
          <a:xfrm>
            <a:off x="6731206" y="5711170"/>
            <a:ext cx="323352" cy="221175"/>
            <a:chOff x="6731206" y="5711170"/>
            <a:chExt cx="323352" cy="221175"/>
          </a:xfrm>
        </p:grpSpPr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0663A6F2-1582-4B33-868B-2AB4EC01E524}"/>
                </a:ext>
              </a:extLst>
            </p:cNvPr>
            <p:cNvSpPr/>
            <p:nvPr/>
          </p:nvSpPr>
          <p:spPr>
            <a:xfrm>
              <a:off x="6731206" y="5842525"/>
              <a:ext cx="323352" cy="89820"/>
            </a:xfrm>
            <a:custGeom>
              <a:avLst/>
              <a:gdLst>
                <a:gd name="connsiteX0" fmla="*/ 6737 w 323352"/>
                <a:gd name="connsiteY0" fmla="*/ 6737 h 89820"/>
                <a:gd name="connsiteX1" fmla="*/ 91976 w 323352"/>
                <a:gd name="connsiteY1" fmla="*/ 91976 h 89820"/>
                <a:gd name="connsiteX2" fmla="*/ 236227 w 323352"/>
                <a:gd name="connsiteY2" fmla="*/ 91976 h 89820"/>
                <a:gd name="connsiteX3" fmla="*/ 321466 w 323352"/>
                <a:gd name="connsiteY3" fmla="*/ 673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52" h="89820">
                  <a:moveTo>
                    <a:pt x="6737" y="6737"/>
                  </a:moveTo>
                  <a:cubicBezTo>
                    <a:pt x="6737" y="53811"/>
                    <a:pt x="44901" y="91976"/>
                    <a:pt x="91976" y="91976"/>
                  </a:cubicBezTo>
                  <a:lnTo>
                    <a:pt x="236227" y="91976"/>
                  </a:lnTo>
                  <a:cubicBezTo>
                    <a:pt x="283302" y="91976"/>
                    <a:pt x="321466" y="53811"/>
                    <a:pt x="32146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EDDA018F-167A-4591-B99B-FB7EF33F1724}"/>
                </a:ext>
              </a:extLst>
            </p:cNvPr>
            <p:cNvSpPr/>
            <p:nvPr/>
          </p:nvSpPr>
          <p:spPr>
            <a:xfrm>
              <a:off x="6737853" y="5711170"/>
              <a:ext cx="314370" cy="116766"/>
            </a:xfrm>
            <a:custGeom>
              <a:avLst/>
              <a:gdLst>
                <a:gd name="connsiteX0" fmla="*/ 98712 w 314370"/>
                <a:gd name="connsiteY0" fmla="*/ 118152 h 116766"/>
                <a:gd name="connsiteX1" fmla="*/ 308262 w 314370"/>
                <a:gd name="connsiteY1" fmla="*/ 118152 h 116766"/>
                <a:gd name="connsiteX2" fmla="*/ 262185 w 314370"/>
                <a:gd name="connsiteY2" fmla="*/ 72254 h 116766"/>
                <a:gd name="connsiteX3" fmla="*/ 262185 w 314370"/>
                <a:gd name="connsiteY3" fmla="*/ 72254 h 116766"/>
                <a:gd name="connsiteX4" fmla="*/ 219700 w 314370"/>
                <a:gd name="connsiteY4" fmla="*/ 32913 h 116766"/>
                <a:gd name="connsiteX5" fmla="*/ 200748 w 314370"/>
                <a:gd name="connsiteY5" fmla="*/ 37404 h 116766"/>
                <a:gd name="connsiteX6" fmla="*/ 142212 w 314370"/>
                <a:gd name="connsiteY6" fmla="*/ 9353 h 116766"/>
                <a:gd name="connsiteX7" fmla="*/ 114161 w 314370"/>
                <a:gd name="connsiteY7" fmla="*/ 37404 h 116766"/>
                <a:gd name="connsiteX8" fmla="*/ 57072 w 314370"/>
                <a:gd name="connsiteY8" fmla="*/ 56526 h 116766"/>
                <a:gd name="connsiteX9" fmla="*/ 52724 w 314370"/>
                <a:gd name="connsiteY9" fmla="*/ 72254 h 116766"/>
                <a:gd name="connsiteX10" fmla="*/ 52724 w 314370"/>
                <a:gd name="connsiteY10" fmla="*/ 72254 h 116766"/>
                <a:gd name="connsiteX11" fmla="*/ 6737 w 314370"/>
                <a:gd name="connsiteY11" fmla="*/ 118062 h 116766"/>
                <a:gd name="connsiteX12" fmla="*/ 6737 w 314370"/>
                <a:gd name="connsiteY12" fmla="*/ 118152 h 116766"/>
                <a:gd name="connsiteX13" fmla="*/ 98802 w 314370"/>
                <a:gd name="connsiteY13" fmla="*/ 118152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70" h="116766">
                  <a:moveTo>
                    <a:pt x="98712" y="118152"/>
                  </a:moveTo>
                  <a:lnTo>
                    <a:pt x="308262" y="118152"/>
                  </a:lnTo>
                  <a:cubicBezTo>
                    <a:pt x="308208" y="92751"/>
                    <a:pt x="287586" y="72200"/>
                    <a:pt x="262185" y="72254"/>
                  </a:cubicBezTo>
                  <a:lnTo>
                    <a:pt x="262185" y="72254"/>
                  </a:lnTo>
                  <a:cubicBezTo>
                    <a:pt x="260451" y="50068"/>
                    <a:pt x="241957" y="32940"/>
                    <a:pt x="219700" y="32913"/>
                  </a:cubicBezTo>
                  <a:cubicBezTo>
                    <a:pt x="213116" y="32895"/>
                    <a:pt x="206622" y="34431"/>
                    <a:pt x="200748" y="37404"/>
                  </a:cubicBezTo>
                  <a:cubicBezTo>
                    <a:pt x="192331" y="13494"/>
                    <a:pt x="166122" y="937"/>
                    <a:pt x="142212" y="9353"/>
                  </a:cubicBezTo>
                  <a:cubicBezTo>
                    <a:pt x="129098" y="13970"/>
                    <a:pt x="118778" y="24290"/>
                    <a:pt x="114161" y="37404"/>
                  </a:cubicBezTo>
                  <a:cubicBezTo>
                    <a:pt x="93117" y="26922"/>
                    <a:pt x="67554" y="35482"/>
                    <a:pt x="57072" y="56526"/>
                  </a:cubicBezTo>
                  <a:cubicBezTo>
                    <a:pt x="54620" y="61439"/>
                    <a:pt x="53146" y="66784"/>
                    <a:pt x="52724" y="72254"/>
                  </a:cubicBezTo>
                  <a:lnTo>
                    <a:pt x="52724" y="72254"/>
                  </a:lnTo>
                  <a:cubicBezTo>
                    <a:pt x="27377" y="72209"/>
                    <a:pt x="6790" y="92715"/>
                    <a:pt x="6737" y="118062"/>
                  </a:cubicBezTo>
                  <a:cubicBezTo>
                    <a:pt x="6737" y="118089"/>
                    <a:pt x="6737" y="118125"/>
                    <a:pt x="6737" y="118152"/>
                  </a:cubicBezTo>
                  <a:lnTo>
                    <a:pt x="98802" y="118152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97F98392-D4D1-4D3E-8169-97133F56E260}"/>
              </a:ext>
            </a:extLst>
          </p:cNvPr>
          <p:cNvGrpSpPr/>
          <p:nvPr/>
        </p:nvGrpSpPr>
        <p:grpSpPr>
          <a:xfrm>
            <a:off x="5213336" y="5645820"/>
            <a:ext cx="260478" cy="320477"/>
            <a:chOff x="5213336" y="5645820"/>
            <a:chExt cx="260478" cy="320477"/>
          </a:xfrm>
        </p:grpSpPr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A429293F-2113-4230-B902-D2EF6ADC8F05}"/>
                </a:ext>
              </a:extLst>
            </p:cNvPr>
            <p:cNvSpPr/>
            <p:nvPr/>
          </p:nvSpPr>
          <p:spPr>
            <a:xfrm>
              <a:off x="5226450" y="5822585"/>
              <a:ext cx="233532" cy="143712"/>
            </a:xfrm>
            <a:custGeom>
              <a:avLst/>
              <a:gdLst>
                <a:gd name="connsiteX0" fmla="*/ 7365 w 233532"/>
                <a:gd name="connsiteY0" fmla="*/ 9880 h 143712"/>
                <a:gd name="connsiteX1" fmla="*/ 38802 w 233532"/>
                <a:gd name="connsiteY1" fmla="*/ 135628 h 143712"/>
                <a:gd name="connsiteX2" fmla="*/ 51826 w 233532"/>
                <a:gd name="connsiteY2" fmla="*/ 144610 h 143712"/>
                <a:gd name="connsiteX3" fmla="*/ 181886 w 233532"/>
                <a:gd name="connsiteY3" fmla="*/ 144610 h 143712"/>
                <a:gd name="connsiteX4" fmla="*/ 194910 w 233532"/>
                <a:gd name="connsiteY4" fmla="*/ 135628 h 143712"/>
                <a:gd name="connsiteX5" fmla="*/ 229670 w 233532"/>
                <a:gd name="connsiteY5" fmla="*/ 6737 h 143712"/>
                <a:gd name="connsiteX6" fmla="*/ 6737 w 233532"/>
                <a:gd name="connsiteY6" fmla="*/ 6737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532" h="143712">
                  <a:moveTo>
                    <a:pt x="7365" y="9880"/>
                  </a:moveTo>
                  <a:lnTo>
                    <a:pt x="38802" y="135628"/>
                  </a:lnTo>
                  <a:cubicBezTo>
                    <a:pt x="40616" y="141215"/>
                    <a:pt x="45952" y="144898"/>
                    <a:pt x="51826" y="144610"/>
                  </a:cubicBezTo>
                  <a:lnTo>
                    <a:pt x="181886" y="144610"/>
                  </a:lnTo>
                  <a:cubicBezTo>
                    <a:pt x="187751" y="144871"/>
                    <a:pt x="193068" y="141197"/>
                    <a:pt x="194910" y="135628"/>
                  </a:cubicBezTo>
                  <a:lnTo>
                    <a:pt x="229670" y="6737"/>
                  </a:lnTo>
                  <a:lnTo>
                    <a:pt x="6737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BB7C5210-E5E8-43D7-AFF2-47B7E5DE7506}"/>
                </a:ext>
              </a:extLst>
            </p:cNvPr>
            <p:cNvSpPr/>
            <p:nvPr/>
          </p:nvSpPr>
          <p:spPr>
            <a:xfrm>
              <a:off x="5213336" y="5783514"/>
              <a:ext cx="260478" cy="35928"/>
            </a:xfrm>
            <a:custGeom>
              <a:avLst/>
              <a:gdLst>
                <a:gd name="connsiteX0" fmla="*/ 242784 w 260478"/>
                <a:gd name="connsiteY0" fmla="*/ 6737 h 35928"/>
                <a:gd name="connsiteX1" fmla="*/ 19850 w 260478"/>
                <a:gd name="connsiteY1" fmla="*/ 6737 h 35928"/>
                <a:gd name="connsiteX2" fmla="*/ 6737 w 260478"/>
                <a:gd name="connsiteY2" fmla="*/ 19850 h 35928"/>
                <a:gd name="connsiteX3" fmla="*/ 19850 w 260478"/>
                <a:gd name="connsiteY3" fmla="*/ 32964 h 35928"/>
                <a:gd name="connsiteX4" fmla="*/ 242784 w 260478"/>
                <a:gd name="connsiteY4" fmla="*/ 32964 h 35928"/>
                <a:gd name="connsiteX5" fmla="*/ 255897 w 260478"/>
                <a:gd name="connsiteY5" fmla="*/ 19850 h 35928"/>
                <a:gd name="connsiteX6" fmla="*/ 242784 w 260478"/>
                <a:gd name="connsiteY6" fmla="*/ 6737 h 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478" h="35928">
                  <a:moveTo>
                    <a:pt x="242784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ubicBezTo>
                    <a:pt x="6737" y="27090"/>
                    <a:pt x="12611" y="32964"/>
                    <a:pt x="19850" y="32964"/>
                  </a:cubicBezTo>
                  <a:lnTo>
                    <a:pt x="242784" y="32964"/>
                  </a:lnTo>
                  <a:cubicBezTo>
                    <a:pt x="250023" y="32964"/>
                    <a:pt x="255897" y="27090"/>
                    <a:pt x="255897" y="19850"/>
                  </a:cubicBezTo>
                  <a:cubicBezTo>
                    <a:pt x="255897" y="12611"/>
                    <a:pt x="250023" y="6737"/>
                    <a:pt x="242784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F67EF5A2-71B1-4012-8F15-B823D41DF8D3}"/>
                </a:ext>
              </a:extLst>
            </p:cNvPr>
            <p:cNvSpPr/>
            <p:nvPr/>
          </p:nvSpPr>
          <p:spPr>
            <a:xfrm>
              <a:off x="5226630" y="5645820"/>
              <a:ext cx="233532" cy="134730"/>
            </a:xfrm>
            <a:custGeom>
              <a:avLst/>
              <a:gdLst>
                <a:gd name="connsiteX0" fmla="*/ 19671 w 233532"/>
                <a:gd name="connsiteY0" fmla="*/ 131317 h 134730"/>
                <a:gd name="connsiteX1" fmla="*/ 32784 w 233532"/>
                <a:gd name="connsiteY1" fmla="*/ 118203 h 134730"/>
                <a:gd name="connsiteX2" fmla="*/ 118113 w 233532"/>
                <a:gd name="connsiteY2" fmla="*/ 32874 h 134730"/>
                <a:gd name="connsiteX3" fmla="*/ 203442 w 233532"/>
                <a:gd name="connsiteY3" fmla="*/ 118203 h 134730"/>
                <a:gd name="connsiteX4" fmla="*/ 216556 w 233532"/>
                <a:gd name="connsiteY4" fmla="*/ 131317 h 134730"/>
                <a:gd name="connsiteX5" fmla="*/ 229669 w 233532"/>
                <a:gd name="connsiteY5" fmla="*/ 118203 h 134730"/>
                <a:gd name="connsiteX6" fmla="*/ 118203 w 233532"/>
                <a:gd name="connsiteY6" fmla="*/ 6737 h 134730"/>
                <a:gd name="connsiteX7" fmla="*/ 6737 w 233532"/>
                <a:gd name="connsiteY7" fmla="*/ 118203 h 134730"/>
                <a:gd name="connsiteX8" fmla="*/ 19671 w 233532"/>
                <a:gd name="connsiteY8" fmla="*/ 131317 h 1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32" h="134730">
                  <a:moveTo>
                    <a:pt x="19671" y="131317"/>
                  </a:moveTo>
                  <a:cubicBezTo>
                    <a:pt x="26910" y="131317"/>
                    <a:pt x="32784" y="125443"/>
                    <a:pt x="32784" y="118203"/>
                  </a:cubicBezTo>
                  <a:cubicBezTo>
                    <a:pt x="32784" y="71074"/>
                    <a:pt x="70984" y="32874"/>
                    <a:pt x="118113" y="32874"/>
                  </a:cubicBezTo>
                  <a:cubicBezTo>
                    <a:pt x="165242" y="32874"/>
                    <a:pt x="203442" y="71074"/>
                    <a:pt x="203442" y="118203"/>
                  </a:cubicBezTo>
                  <a:cubicBezTo>
                    <a:pt x="203442" y="125443"/>
                    <a:pt x="209316" y="131317"/>
                    <a:pt x="216556" y="131317"/>
                  </a:cubicBezTo>
                  <a:cubicBezTo>
                    <a:pt x="223795" y="131317"/>
                    <a:pt x="229669" y="125443"/>
                    <a:pt x="229669" y="118203"/>
                  </a:cubicBezTo>
                  <a:cubicBezTo>
                    <a:pt x="229669" y="56640"/>
                    <a:pt x="179766" y="6737"/>
                    <a:pt x="118203" y="6737"/>
                  </a:cubicBezTo>
                  <a:cubicBezTo>
                    <a:pt x="56640" y="6737"/>
                    <a:pt x="6737" y="56640"/>
                    <a:pt x="6737" y="118203"/>
                  </a:cubicBezTo>
                  <a:cubicBezTo>
                    <a:pt x="6737" y="125380"/>
                    <a:pt x="12503" y="131218"/>
                    <a:pt x="19671" y="13131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E404ABE3-531F-4B06-9B6E-C50A2EC2E737}"/>
              </a:ext>
            </a:extLst>
          </p:cNvPr>
          <p:cNvGrpSpPr/>
          <p:nvPr/>
        </p:nvGrpSpPr>
        <p:grpSpPr>
          <a:xfrm>
            <a:off x="6011567" y="5645820"/>
            <a:ext cx="206586" cy="321196"/>
            <a:chOff x="6011567" y="5645820"/>
            <a:chExt cx="206586" cy="321196"/>
          </a:xfrm>
        </p:grpSpPr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80D9DCCE-3D21-4BB6-A69E-F37020C5D9D0}"/>
                </a:ext>
              </a:extLst>
            </p:cNvPr>
            <p:cNvSpPr/>
            <p:nvPr/>
          </p:nvSpPr>
          <p:spPr>
            <a:xfrm>
              <a:off x="6011567" y="5724502"/>
              <a:ext cx="206586" cy="242514"/>
            </a:xfrm>
            <a:custGeom>
              <a:avLst/>
              <a:gdLst>
                <a:gd name="connsiteX0" fmla="*/ 98533 w 206586"/>
                <a:gd name="connsiteY0" fmla="*/ 6737 h 242514"/>
                <a:gd name="connsiteX1" fmla="*/ 59192 w 206586"/>
                <a:gd name="connsiteY1" fmla="*/ 6737 h 242514"/>
                <a:gd name="connsiteX2" fmla="*/ 6737 w 206586"/>
                <a:gd name="connsiteY2" fmla="*/ 59191 h 242514"/>
                <a:gd name="connsiteX3" fmla="*/ 6737 w 206586"/>
                <a:gd name="connsiteY3" fmla="*/ 229849 h 242514"/>
                <a:gd name="connsiteX4" fmla="*/ 19850 w 206586"/>
                <a:gd name="connsiteY4" fmla="*/ 242963 h 242514"/>
                <a:gd name="connsiteX5" fmla="*/ 190509 w 206586"/>
                <a:gd name="connsiteY5" fmla="*/ 242963 h 242514"/>
                <a:gd name="connsiteX6" fmla="*/ 203623 w 206586"/>
                <a:gd name="connsiteY6" fmla="*/ 229849 h 242514"/>
                <a:gd name="connsiteX7" fmla="*/ 203623 w 206586"/>
                <a:gd name="connsiteY7" fmla="*/ 111646 h 242514"/>
                <a:gd name="connsiteX8" fmla="*/ 98892 w 206586"/>
                <a:gd name="connsiteY8" fmla="*/ 6737 h 242514"/>
                <a:gd name="connsiteX9" fmla="*/ 98533 w 206586"/>
                <a:gd name="connsiteY9" fmla="*/ 6737 h 242514"/>
                <a:gd name="connsiteX10" fmla="*/ 177036 w 206586"/>
                <a:gd name="connsiteY10" fmla="*/ 154221 h 242514"/>
                <a:gd name="connsiteX11" fmla="*/ 161856 w 206586"/>
                <a:gd name="connsiteY11" fmla="*/ 171826 h 242514"/>
                <a:gd name="connsiteX12" fmla="*/ 144251 w 206586"/>
                <a:gd name="connsiteY12" fmla="*/ 156646 h 242514"/>
                <a:gd name="connsiteX13" fmla="*/ 144251 w 206586"/>
                <a:gd name="connsiteY13" fmla="*/ 154221 h 242514"/>
                <a:gd name="connsiteX14" fmla="*/ 144251 w 206586"/>
                <a:gd name="connsiteY14" fmla="*/ 95209 h 242514"/>
                <a:gd name="connsiteX15" fmla="*/ 159431 w 206586"/>
                <a:gd name="connsiteY15" fmla="*/ 77604 h 242514"/>
                <a:gd name="connsiteX16" fmla="*/ 177036 w 206586"/>
                <a:gd name="connsiteY16" fmla="*/ 92784 h 242514"/>
                <a:gd name="connsiteX17" fmla="*/ 177036 w 206586"/>
                <a:gd name="connsiteY17" fmla="*/ 95209 h 24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586" h="242514">
                  <a:moveTo>
                    <a:pt x="98533" y="6737"/>
                  </a:moveTo>
                  <a:lnTo>
                    <a:pt x="59192" y="6737"/>
                  </a:lnTo>
                  <a:cubicBezTo>
                    <a:pt x="30225" y="6737"/>
                    <a:pt x="6737" y="30224"/>
                    <a:pt x="6737" y="59191"/>
                  </a:cubicBezTo>
                  <a:lnTo>
                    <a:pt x="6737" y="229849"/>
                  </a:lnTo>
                  <a:cubicBezTo>
                    <a:pt x="6781" y="237071"/>
                    <a:pt x="12629" y="242918"/>
                    <a:pt x="19850" y="242963"/>
                  </a:cubicBezTo>
                  <a:lnTo>
                    <a:pt x="190509" y="242963"/>
                  </a:lnTo>
                  <a:cubicBezTo>
                    <a:pt x="197748" y="242963"/>
                    <a:pt x="203623" y="237089"/>
                    <a:pt x="203623" y="229849"/>
                  </a:cubicBezTo>
                  <a:lnTo>
                    <a:pt x="203623" y="111646"/>
                  </a:lnTo>
                  <a:cubicBezTo>
                    <a:pt x="203676" y="53757"/>
                    <a:pt x="156781" y="6790"/>
                    <a:pt x="98892" y="6737"/>
                  </a:cubicBezTo>
                  <a:cubicBezTo>
                    <a:pt x="98775" y="6737"/>
                    <a:pt x="98650" y="6737"/>
                    <a:pt x="98533" y="6737"/>
                  </a:cubicBezTo>
                  <a:close/>
                  <a:moveTo>
                    <a:pt x="177036" y="154221"/>
                  </a:moveTo>
                  <a:cubicBezTo>
                    <a:pt x="177709" y="163275"/>
                    <a:pt x="170910" y="171152"/>
                    <a:pt x="161856" y="171826"/>
                  </a:cubicBezTo>
                  <a:cubicBezTo>
                    <a:pt x="152802" y="172499"/>
                    <a:pt x="144925" y="165700"/>
                    <a:pt x="144251" y="156646"/>
                  </a:cubicBezTo>
                  <a:cubicBezTo>
                    <a:pt x="144189" y="155838"/>
                    <a:pt x="144189" y="155030"/>
                    <a:pt x="144251" y="154221"/>
                  </a:cubicBezTo>
                  <a:lnTo>
                    <a:pt x="144251" y="95209"/>
                  </a:lnTo>
                  <a:cubicBezTo>
                    <a:pt x="143578" y="86155"/>
                    <a:pt x="150377" y="78269"/>
                    <a:pt x="159431" y="77604"/>
                  </a:cubicBezTo>
                  <a:cubicBezTo>
                    <a:pt x="168484" y="76931"/>
                    <a:pt x="176362" y="83730"/>
                    <a:pt x="177036" y="92784"/>
                  </a:cubicBezTo>
                  <a:cubicBezTo>
                    <a:pt x="177099" y="93592"/>
                    <a:pt x="177099" y="94401"/>
                    <a:pt x="177036" y="9520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5796F45B-1341-4314-AB0A-95303B1B0CF0}"/>
                </a:ext>
              </a:extLst>
            </p:cNvPr>
            <p:cNvSpPr/>
            <p:nvPr/>
          </p:nvSpPr>
          <p:spPr>
            <a:xfrm>
              <a:off x="6030294" y="5645820"/>
              <a:ext cx="107784" cy="71856"/>
            </a:xfrm>
            <a:custGeom>
              <a:avLst/>
              <a:gdLst>
                <a:gd name="connsiteX0" fmla="*/ 17561 w 107784"/>
                <a:gd name="connsiteY0" fmla="*/ 72305 h 71856"/>
                <a:gd name="connsiteX1" fmla="*/ 96243 w 107784"/>
                <a:gd name="connsiteY1" fmla="*/ 72305 h 71856"/>
                <a:gd name="connsiteX2" fmla="*/ 105135 w 107784"/>
                <a:gd name="connsiteY2" fmla="*/ 61527 h 71856"/>
                <a:gd name="connsiteX3" fmla="*/ 96243 w 107784"/>
                <a:gd name="connsiteY3" fmla="*/ 52634 h 71856"/>
                <a:gd name="connsiteX4" fmla="*/ 92919 w 107784"/>
                <a:gd name="connsiteY4" fmla="*/ 52634 h 71856"/>
                <a:gd name="connsiteX5" fmla="*/ 92919 w 107784"/>
                <a:gd name="connsiteY5" fmla="*/ 19850 h 71856"/>
                <a:gd name="connsiteX6" fmla="*/ 79806 w 107784"/>
                <a:gd name="connsiteY6" fmla="*/ 6737 h 71856"/>
                <a:gd name="connsiteX7" fmla="*/ 33908 w 107784"/>
                <a:gd name="connsiteY7" fmla="*/ 6737 h 71856"/>
                <a:gd name="connsiteX8" fmla="*/ 20794 w 107784"/>
                <a:gd name="connsiteY8" fmla="*/ 19850 h 71856"/>
                <a:gd name="connsiteX9" fmla="*/ 20794 w 107784"/>
                <a:gd name="connsiteY9" fmla="*/ 52634 h 71856"/>
                <a:gd name="connsiteX10" fmla="*/ 17561 w 107784"/>
                <a:gd name="connsiteY10" fmla="*/ 52634 h 71856"/>
                <a:gd name="connsiteX11" fmla="*/ 6782 w 107784"/>
                <a:gd name="connsiteY11" fmla="*/ 61527 h 71856"/>
                <a:gd name="connsiteX12" fmla="*/ 15674 w 107784"/>
                <a:gd name="connsiteY12" fmla="*/ 72305 h 71856"/>
                <a:gd name="connsiteX13" fmla="*/ 17561 w 107784"/>
                <a:gd name="connsiteY13" fmla="*/ 72305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784" h="71856">
                  <a:moveTo>
                    <a:pt x="17561" y="72305"/>
                  </a:moveTo>
                  <a:lnTo>
                    <a:pt x="96243" y="72305"/>
                  </a:lnTo>
                  <a:cubicBezTo>
                    <a:pt x="101677" y="71784"/>
                    <a:pt x="105656" y="66961"/>
                    <a:pt x="105135" y="61527"/>
                  </a:cubicBezTo>
                  <a:cubicBezTo>
                    <a:pt x="104686" y="56820"/>
                    <a:pt x="100958" y="53083"/>
                    <a:pt x="96243" y="52634"/>
                  </a:cubicBezTo>
                  <a:lnTo>
                    <a:pt x="92919" y="52634"/>
                  </a:lnTo>
                  <a:lnTo>
                    <a:pt x="92919" y="19850"/>
                  </a:lnTo>
                  <a:cubicBezTo>
                    <a:pt x="92919" y="12611"/>
                    <a:pt x="87045" y="6737"/>
                    <a:pt x="79806" y="6737"/>
                  </a:cubicBezTo>
                  <a:lnTo>
                    <a:pt x="33908" y="6737"/>
                  </a:lnTo>
                  <a:cubicBezTo>
                    <a:pt x="26668" y="6737"/>
                    <a:pt x="20794" y="12611"/>
                    <a:pt x="20794" y="19850"/>
                  </a:cubicBezTo>
                  <a:lnTo>
                    <a:pt x="20794" y="52634"/>
                  </a:lnTo>
                  <a:lnTo>
                    <a:pt x="17561" y="52634"/>
                  </a:lnTo>
                  <a:cubicBezTo>
                    <a:pt x="12126" y="52114"/>
                    <a:pt x="7303" y="56093"/>
                    <a:pt x="6782" y="61527"/>
                  </a:cubicBezTo>
                  <a:cubicBezTo>
                    <a:pt x="6261" y="66961"/>
                    <a:pt x="10249" y="71784"/>
                    <a:pt x="15674" y="72305"/>
                  </a:cubicBezTo>
                  <a:cubicBezTo>
                    <a:pt x="16303" y="72368"/>
                    <a:pt x="16932" y="72368"/>
                    <a:pt x="17561" y="7230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FD8171E1-D522-4F9A-B45E-5765E8018E0B}"/>
              </a:ext>
            </a:extLst>
          </p:cNvPr>
          <p:cNvGrpSpPr/>
          <p:nvPr/>
        </p:nvGrpSpPr>
        <p:grpSpPr>
          <a:xfrm>
            <a:off x="5563287" y="5665220"/>
            <a:ext cx="323352" cy="287424"/>
            <a:chOff x="5563287" y="5665220"/>
            <a:chExt cx="323352" cy="287424"/>
          </a:xfrm>
        </p:grpSpPr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A6BA26B3-BD42-45D8-9107-90654984A050}"/>
                </a:ext>
              </a:extLst>
            </p:cNvPr>
            <p:cNvSpPr/>
            <p:nvPr/>
          </p:nvSpPr>
          <p:spPr>
            <a:xfrm>
              <a:off x="5687856" y="5665490"/>
              <a:ext cx="71856" cy="44910"/>
            </a:xfrm>
            <a:custGeom>
              <a:avLst/>
              <a:gdLst>
                <a:gd name="connsiteX0" fmla="*/ 39521 w 71856"/>
                <a:gd name="connsiteY0" fmla="*/ 39521 h 44910"/>
                <a:gd name="connsiteX1" fmla="*/ 72305 w 71856"/>
                <a:gd name="connsiteY1" fmla="*/ 6737 h 44910"/>
                <a:gd name="connsiteX2" fmla="*/ 6737 w 71856"/>
                <a:gd name="connsiteY2" fmla="*/ 6737 h 44910"/>
                <a:gd name="connsiteX3" fmla="*/ 39521 w 71856"/>
                <a:gd name="connsiteY3" fmla="*/ 39521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56" h="44910">
                  <a:moveTo>
                    <a:pt x="39521" y="39521"/>
                  </a:moveTo>
                  <a:cubicBezTo>
                    <a:pt x="57629" y="39521"/>
                    <a:pt x="72305" y="24844"/>
                    <a:pt x="72305" y="6737"/>
                  </a:cubicBezTo>
                  <a:lnTo>
                    <a:pt x="6737" y="6737"/>
                  </a:lnTo>
                  <a:cubicBezTo>
                    <a:pt x="6781" y="24826"/>
                    <a:pt x="21431" y="39476"/>
                    <a:pt x="39521" y="395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F4097CE1-FE3F-4B4F-8188-1A30E5D1B4BA}"/>
                </a:ext>
              </a:extLst>
            </p:cNvPr>
            <p:cNvSpPr/>
            <p:nvPr/>
          </p:nvSpPr>
          <p:spPr>
            <a:xfrm>
              <a:off x="5563287" y="5665220"/>
              <a:ext cx="323352" cy="287424"/>
            </a:xfrm>
            <a:custGeom>
              <a:avLst/>
              <a:gdLst>
                <a:gd name="connsiteX0" fmla="*/ 319928 w 323352"/>
                <a:gd name="connsiteY0" fmla="*/ 74281 h 287424"/>
                <a:gd name="connsiteX1" fmla="*/ 256425 w 323352"/>
                <a:gd name="connsiteY1" fmla="*/ 13294 h 287424"/>
                <a:gd name="connsiteX2" fmla="*/ 251485 w 323352"/>
                <a:gd name="connsiteY2" fmla="*/ 8533 h 287424"/>
                <a:gd name="connsiteX3" fmla="*/ 246904 w 323352"/>
                <a:gd name="connsiteY3" fmla="*/ 6737 h 287424"/>
                <a:gd name="connsiteX4" fmla="*/ 210437 w 323352"/>
                <a:gd name="connsiteY4" fmla="*/ 6737 h 287424"/>
                <a:gd name="connsiteX5" fmla="*/ 164539 w 323352"/>
                <a:gd name="connsiteY5" fmla="*/ 52635 h 287424"/>
                <a:gd name="connsiteX6" fmla="*/ 118641 w 323352"/>
                <a:gd name="connsiteY6" fmla="*/ 6737 h 287424"/>
                <a:gd name="connsiteX7" fmla="*/ 82175 w 323352"/>
                <a:gd name="connsiteY7" fmla="*/ 6737 h 287424"/>
                <a:gd name="connsiteX8" fmla="*/ 77594 w 323352"/>
                <a:gd name="connsiteY8" fmla="*/ 8533 h 287424"/>
                <a:gd name="connsiteX9" fmla="*/ 72743 w 323352"/>
                <a:gd name="connsiteY9" fmla="*/ 13294 h 287424"/>
                <a:gd name="connsiteX10" fmla="*/ 8701 w 323352"/>
                <a:gd name="connsiteY10" fmla="*/ 74281 h 287424"/>
                <a:gd name="connsiteX11" fmla="*/ 8666 w 323352"/>
                <a:gd name="connsiteY11" fmla="*/ 83686 h 287424"/>
                <a:gd name="connsiteX12" fmla="*/ 8701 w 323352"/>
                <a:gd name="connsiteY12" fmla="*/ 83712 h 287424"/>
                <a:gd name="connsiteX13" fmla="*/ 48761 w 323352"/>
                <a:gd name="connsiteY13" fmla="*/ 122874 h 287424"/>
                <a:gd name="connsiteX14" fmla="*/ 57743 w 323352"/>
                <a:gd name="connsiteY14" fmla="*/ 122874 h 287424"/>
                <a:gd name="connsiteX15" fmla="*/ 85228 w 323352"/>
                <a:gd name="connsiteY15" fmla="*/ 98533 h 287424"/>
                <a:gd name="connsiteX16" fmla="*/ 85228 w 323352"/>
                <a:gd name="connsiteY16" fmla="*/ 275568 h 287424"/>
                <a:gd name="connsiteX17" fmla="*/ 91785 w 323352"/>
                <a:gd name="connsiteY17" fmla="*/ 282125 h 287424"/>
                <a:gd name="connsiteX18" fmla="*/ 236036 w 323352"/>
                <a:gd name="connsiteY18" fmla="*/ 282125 h 287424"/>
                <a:gd name="connsiteX19" fmla="*/ 242593 w 323352"/>
                <a:gd name="connsiteY19" fmla="*/ 275568 h 287424"/>
                <a:gd name="connsiteX20" fmla="*/ 242593 w 323352"/>
                <a:gd name="connsiteY20" fmla="*/ 98802 h 287424"/>
                <a:gd name="connsiteX21" fmla="*/ 270078 w 323352"/>
                <a:gd name="connsiteY21" fmla="*/ 123144 h 287424"/>
                <a:gd name="connsiteX22" fmla="*/ 279060 w 323352"/>
                <a:gd name="connsiteY22" fmla="*/ 123144 h 287424"/>
                <a:gd name="connsiteX23" fmla="*/ 319119 w 323352"/>
                <a:gd name="connsiteY23" fmla="*/ 83982 h 287424"/>
                <a:gd name="connsiteX24" fmla="*/ 320485 w 323352"/>
                <a:gd name="connsiteY24" fmla="*/ 74937 h 287424"/>
                <a:gd name="connsiteX25" fmla="*/ 319928 w 323352"/>
                <a:gd name="connsiteY25" fmla="*/ 74281 h 2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3352" h="287424">
                  <a:moveTo>
                    <a:pt x="319928" y="74281"/>
                  </a:moveTo>
                  <a:lnTo>
                    <a:pt x="256425" y="13294"/>
                  </a:lnTo>
                  <a:lnTo>
                    <a:pt x="251485" y="8533"/>
                  </a:lnTo>
                  <a:cubicBezTo>
                    <a:pt x="250237" y="7383"/>
                    <a:pt x="248602" y="6746"/>
                    <a:pt x="246904" y="6737"/>
                  </a:cubicBezTo>
                  <a:lnTo>
                    <a:pt x="210437" y="6737"/>
                  </a:lnTo>
                  <a:cubicBezTo>
                    <a:pt x="210437" y="32084"/>
                    <a:pt x="189886" y="52635"/>
                    <a:pt x="164539" y="52635"/>
                  </a:cubicBezTo>
                  <a:cubicBezTo>
                    <a:pt x="139192" y="52635"/>
                    <a:pt x="118641" y="32084"/>
                    <a:pt x="118641" y="6737"/>
                  </a:cubicBezTo>
                  <a:lnTo>
                    <a:pt x="82175" y="6737"/>
                  </a:lnTo>
                  <a:cubicBezTo>
                    <a:pt x="80477" y="6763"/>
                    <a:pt x="78851" y="7401"/>
                    <a:pt x="77594" y="8533"/>
                  </a:cubicBezTo>
                  <a:lnTo>
                    <a:pt x="72743" y="13294"/>
                  </a:lnTo>
                  <a:lnTo>
                    <a:pt x="8701" y="74281"/>
                  </a:lnTo>
                  <a:cubicBezTo>
                    <a:pt x="6097" y="76868"/>
                    <a:pt x="6079" y="81081"/>
                    <a:pt x="8666" y="83686"/>
                  </a:cubicBezTo>
                  <a:cubicBezTo>
                    <a:pt x="8684" y="83694"/>
                    <a:pt x="8692" y="83704"/>
                    <a:pt x="8701" y="83712"/>
                  </a:cubicBezTo>
                  <a:lnTo>
                    <a:pt x="48761" y="122874"/>
                  </a:lnTo>
                  <a:cubicBezTo>
                    <a:pt x="51303" y="125200"/>
                    <a:pt x="55201" y="125200"/>
                    <a:pt x="57743" y="122874"/>
                  </a:cubicBezTo>
                  <a:lnTo>
                    <a:pt x="85228" y="98533"/>
                  </a:lnTo>
                  <a:lnTo>
                    <a:pt x="85228" y="275568"/>
                  </a:lnTo>
                  <a:cubicBezTo>
                    <a:pt x="85228" y="279188"/>
                    <a:pt x="88165" y="282125"/>
                    <a:pt x="91785" y="282125"/>
                  </a:cubicBezTo>
                  <a:lnTo>
                    <a:pt x="236036" y="282125"/>
                  </a:lnTo>
                  <a:cubicBezTo>
                    <a:pt x="239656" y="282125"/>
                    <a:pt x="242593" y="279188"/>
                    <a:pt x="242593" y="275568"/>
                  </a:cubicBezTo>
                  <a:lnTo>
                    <a:pt x="242593" y="98802"/>
                  </a:lnTo>
                  <a:lnTo>
                    <a:pt x="270078" y="123144"/>
                  </a:lnTo>
                  <a:cubicBezTo>
                    <a:pt x="272620" y="125470"/>
                    <a:pt x="276518" y="125470"/>
                    <a:pt x="279060" y="123144"/>
                  </a:cubicBezTo>
                  <a:lnTo>
                    <a:pt x="319119" y="83982"/>
                  </a:lnTo>
                  <a:cubicBezTo>
                    <a:pt x="321994" y="81862"/>
                    <a:pt x="322604" y="77811"/>
                    <a:pt x="320485" y="74937"/>
                  </a:cubicBezTo>
                  <a:cubicBezTo>
                    <a:pt x="320315" y="74704"/>
                    <a:pt x="320125" y="74488"/>
                    <a:pt x="319928" y="7428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7A7DABBA-E680-4FE4-B668-DCDFDA4C23E2}"/>
              </a:ext>
            </a:extLst>
          </p:cNvPr>
          <p:cNvGrpSpPr/>
          <p:nvPr/>
        </p:nvGrpSpPr>
        <p:grpSpPr>
          <a:xfrm>
            <a:off x="6394380" y="5646042"/>
            <a:ext cx="215568" cy="324117"/>
            <a:chOff x="6394380" y="5646042"/>
            <a:chExt cx="215568" cy="324117"/>
          </a:xfrm>
        </p:grpSpPr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98CF2B5A-EBFC-421E-BF79-7E270DFDA682}"/>
                </a:ext>
              </a:extLst>
            </p:cNvPr>
            <p:cNvSpPr/>
            <p:nvPr/>
          </p:nvSpPr>
          <p:spPr>
            <a:xfrm>
              <a:off x="6394380" y="5691717"/>
              <a:ext cx="215568" cy="278442"/>
            </a:xfrm>
            <a:custGeom>
              <a:avLst/>
              <a:gdLst>
                <a:gd name="connsiteX0" fmla="*/ 190329 w 215568"/>
                <a:gd name="connsiteY0" fmla="*/ 6737 h 278442"/>
                <a:gd name="connsiteX1" fmla="*/ 32964 w 215568"/>
                <a:gd name="connsiteY1" fmla="*/ 6737 h 278442"/>
                <a:gd name="connsiteX2" fmla="*/ 6737 w 215568"/>
                <a:gd name="connsiteY2" fmla="*/ 32964 h 278442"/>
                <a:gd name="connsiteX3" fmla="*/ 6737 w 215568"/>
                <a:gd name="connsiteY3" fmla="*/ 249341 h 278442"/>
                <a:gd name="connsiteX4" fmla="*/ 32964 w 215568"/>
                <a:gd name="connsiteY4" fmla="*/ 275568 h 278442"/>
                <a:gd name="connsiteX5" fmla="*/ 190329 w 215568"/>
                <a:gd name="connsiteY5" fmla="*/ 275568 h 278442"/>
                <a:gd name="connsiteX6" fmla="*/ 216557 w 215568"/>
                <a:gd name="connsiteY6" fmla="*/ 249341 h 278442"/>
                <a:gd name="connsiteX7" fmla="*/ 216557 w 215568"/>
                <a:gd name="connsiteY7" fmla="*/ 32964 h 278442"/>
                <a:gd name="connsiteX8" fmla="*/ 190329 w 215568"/>
                <a:gd name="connsiteY8" fmla="*/ 6737 h 278442"/>
                <a:gd name="connsiteX9" fmla="*/ 98533 w 215568"/>
                <a:gd name="connsiteY9" fmla="*/ 39521 h 278442"/>
                <a:gd name="connsiteX10" fmla="*/ 111647 w 215568"/>
                <a:gd name="connsiteY10" fmla="*/ 26407 h 278442"/>
                <a:gd name="connsiteX11" fmla="*/ 120629 w 215568"/>
                <a:gd name="connsiteY11" fmla="*/ 30269 h 278442"/>
                <a:gd name="connsiteX12" fmla="*/ 124581 w 215568"/>
                <a:gd name="connsiteY12" fmla="*/ 39251 h 278442"/>
                <a:gd name="connsiteX13" fmla="*/ 124581 w 215568"/>
                <a:gd name="connsiteY13" fmla="*/ 58922 h 278442"/>
                <a:gd name="connsiteX14" fmla="*/ 111467 w 215568"/>
                <a:gd name="connsiteY14" fmla="*/ 72036 h 278442"/>
                <a:gd name="connsiteX15" fmla="*/ 98353 w 215568"/>
                <a:gd name="connsiteY15" fmla="*/ 58922 h 278442"/>
                <a:gd name="connsiteX16" fmla="*/ 65748 w 215568"/>
                <a:gd name="connsiteY16" fmla="*/ 65748 h 278442"/>
                <a:gd name="connsiteX17" fmla="*/ 67006 w 215568"/>
                <a:gd name="connsiteY17" fmla="*/ 65748 h 278442"/>
                <a:gd name="connsiteX18" fmla="*/ 98533 w 215568"/>
                <a:gd name="connsiteY18" fmla="*/ 97185 h 278442"/>
                <a:gd name="connsiteX19" fmla="*/ 98533 w 215568"/>
                <a:gd name="connsiteY19" fmla="*/ 111646 h 278442"/>
                <a:gd name="connsiteX20" fmla="*/ 97185 w 215568"/>
                <a:gd name="connsiteY20" fmla="*/ 111646 h 278442"/>
                <a:gd name="connsiteX21" fmla="*/ 65748 w 215568"/>
                <a:gd name="connsiteY21" fmla="*/ 80209 h 278442"/>
                <a:gd name="connsiteX22" fmla="*/ 65748 w 215568"/>
                <a:gd name="connsiteY22" fmla="*/ 80119 h 278442"/>
                <a:gd name="connsiteX23" fmla="*/ 65748 w 215568"/>
                <a:gd name="connsiteY23" fmla="*/ 118204 h 278442"/>
                <a:gd name="connsiteX24" fmla="*/ 67006 w 215568"/>
                <a:gd name="connsiteY24" fmla="*/ 118204 h 278442"/>
                <a:gd name="connsiteX25" fmla="*/ 98533 w 215568"/>
                <a:gd name="connsiteY25" fmla="*/ 149641 h 278442"/>
                <a:gd name="connsiteX26" fmla="*/ 98533 w 215568"/>
                <a:gd name="connsiteY26" fmla="*/ 164550 h 278442"/>
                <a:gd name="connsiteX27" fmla="*/ 97185 w 215568"/>
                <a:gd name="connsiteY27" fmla="*/ 164550 h 278442"/>
                <a:gd name="connsiteX28" fmla="*/ 65748 w 215568"/>
                <a:gd name="connsiteY28" fmla="*/ 133113 h 278442"/>
                <a:gd name="connsiteX29" fmla="*/ 65748 w 215568"/>
                <a:gd name="connsiteY29" fmla="*/ 133024 h 278442"/>
                <a:gd name="connsiteX30" fmla="*/ 65748 w 215568"/>
                <a:gd name="connsiteY30" fmla="*/ 185030 h 278442"/>
                <a:gd name="connsiteX31" fmla="*/ 65748 w 215568"/>
                <a:gd name="connsiteY31" fmla="*/ 170658 h 278442"/>
                <a:gd name="connsiteX32" fmla="*/ 67006 w 215568"/>
                <a:gd name="connsiteY32" fmla="*/ 170658 h 278442"/>
                <a:gd name="connsiteX33" fmla="*/ 98533 w 215568"/>
                <a:gd name="connsiteY33" fmla="*/ 202095 h 278442"/>
                <a:gd name="connsiteX34" fmla="*/ 98533 w 215568"/>
                <a:gd name="connsiteY34" fmla="*/ 216556 h 278442"/>
                <a:gd name="connsiteX35" fmla="*/ 97185 w 215568"/>
                <a:gd name="connsiteY35" fmla="*/ 216556 h 278442"/>
                <a:gd name="connsiteX36" fmla="*/ 65748 w 215568"/>
                <a:gd name="connsiteY36" fmla="*/ 185119 h 278442"/>
                <a:gd name="connsiteX37" fmla="*/ 65748 w 215568"/>
                <a:gd name="connsiteY37" fmla="*/ 185030 h 278442"/>
                <a:gd name="connsiteX38" fmla="*/ 124760 w 215568"/>
                <a:gd name="connsiteY38" fmla="*/ 242784 h 278442"/>
                <a:gd name="connsiteX39" fmla="*/ 111647 w 215568"/>
                <a:gd name="connsiteY39" fmla="*/ 255897 h 278442"/>
                <a:gd name="connsiteX40" fmla="*/ 98533 w 215568"/>
                <a:gd name="connsiteY40" fmla="*/ 242784 h 278442"/>
                <a:gd name="connsiteX41" fmla="*/ 98533 w 215568"/>
                <a:gd name="connsiteY41" fmla="*/ 232903 h 278442"/>
                <a:gd name="connsiteX42" fmla="*/ 101766 w 215568"/>
                <a:gd name="connsiteY42" fmla="*/ 229670 h 278442"/>
                <a:gd name="connsiteX43" fmla="*/ 121437 w 215568"/>
                <a:gd name="connsiteY43" fmla="*/ 229670 h 278442"/>
                <a:gd name="connsiteX44" fmla="*/ 124760 w 215568"/>
                <a:gd name="connsiteY44" fmla="*/ 232903 h 278442"/>
                <a:gd name="connsiteX45" fmla="*/ 157545 w 215568"/>
                <a:gd name="connsiteY45" fmla="*/ 185030 h 278442"/>
                <a:gd name="connsiteX46" fmla="*/ 126018 w 215568"/>
                <a:gd name="connsiteY46" fmla="*/ 216556 h 278442"/>
                <a:gd name="connsiteX47" fmla="*/ 124760 w 215568"/>
                <a:gd name="connsiteY47" fmla="*/ 216556 h 278442"/>
                <a:gd name="connsiteX48" fmla="*/ 124760 w 215568"/>
                <a:gd name="connsiteY48" fmla="*/ 202095 h 278442"/>
                <a:gd name="connsiteX49" fmla="*/ 156197 w 215568"/>
                <a:gd name="connsiteY49" fmla="*/ 170658 h 278442"/>
                <a:gd name="connsiteX50" fmla="*/ 157545 w 215568"/>
                <a:gd name="connsiteY50" fmla="*/ 170658 h 278442"/>
                <a:gd name="connsiteX51" fmla="*/ 157545 w 215568"/>
                <a:gd name="connsiteY51" fmla="*/ 132575 h 278442"/>
                <a:gd name="connsiteX52" fmla="*/ 126018 w 215568"/>
                <a:gd name="connsiteY52" fmla="*/ 164101 h 278442"/>
                <a:gd name="connsiteX53" fmla="*/ 124760 w 215568"/>
                <a:gd name="connsiteY53" fmla="*/ 164101 h 278442"/>
                <a:gd name="connsiteX54" fmla="*/ 124760 w 215568"/>
                <a:gd name="connsiteY54" fmla="*/ 149641 h 278442"/>
                <a:gd name="connsiteX55" fmla="*/ 156197 w 215568"/>
                <a:gd name="connsiteY55" fmla="*/ 118204 h 278442"/>
                <a:gd name="connsiteX56" fmla="*/ 157545 w 215568"/>
                <a:gd name="connsiteY56" fmla="*/ 118204 h 278442"/>
                <a:gd name="connsiteX57" fmla="*/ 157545 w 215568"/>
                <a:gd name="connsiteY57" fmla="*/ 80119 h 278442"/>
                <a:gd name="connsiteX58" fmla="*/ 126018 w 215568"/>
                <a:gd name="connsiteY58" fmla="*/ 111646 h 278442"/>
                <a:gd name="connsiteX59" fmla="*/ 124760 w 215568"/>
                <a:gd name="connsiteY59" fmla="*/ 111646 h 278442"/>
                <a:gd name="connsiteX60" fmla="*/ 124760 w 215568"/>
                <a:gd name="connsiteY60" fmla="*/ 97185 h 278442"/>
                <a:gd name="connsiteX61" fmla="*/ 156197 w 215568"/>
                <a:gd name="connsiteY61" fmla="*/ 65748 h 278442"/>
                <a:gd name="connsiteX62" fmla="*/ 157545 w 215568"/>
                <a:gd name="connsiteY62" fmla="*/ 65748 h 27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15568" h="278442">
                  <a:moveTo>
                    <a:pt x="190329" y="6737"/>
                  </a:moveTo>
                  <a:lnTo>
                    <a:pt x="32964" y="6737"/>
                  </a:lnTo>
                  <a:cubicBezTo>
                    <a:pt x="18476" y="6737"/>
                    <a:pt x="6737" y="18476"/>
                    <a:pt x="6737" y="32964"/>
                  </a:cubicBezTo>
                  <a:lnTo>
                    <a:pt x="6737" y="249341"/>
                  </a:lnTo>
                  <a:cubicBezTo>
                    <a:pt x="6781" y="263802"/>
                    <a:pt x="18503" y="275514"/>
                    <a:pt x="32964" y="275568"/>
                  </a:cubicBezTo>
                  <a:lnTo>
                    <a:pt x="190329" y="275568"/>
                  </a:lnTo>
                  <a:cubicBezTo>
                    <a:pt x="204772" y="275469"/>
                    <a:pt x="216457" y="263783"/>
                    <a:pt x="216557" y="249341"/>
                  </a:cubicBezTo>
                  <a:lnTo>
                    <a:pt x="216557" y="32964"/>
                  </a:lnTo>
                  <a:cubicBezTo>
                    <a:pt x="216512" y="18503"/>
                    <a:pt x="204790" y="6781"/>
                    <a:pt x="190329" y="6737"/>
                  </a:cubicBezTo>
                  <a:close/>
                  <a:moveTo>
                    <a:pt x="98533" y="39521"/>
                  </a:moveTo>
                  <a:cubicBezTo>
                    <a:pt x="98533" y="32281"/>
                    <a:pt x="104407" y="26407"/>
                    <a:pt x="111647" y="26407"/>
                  </a:cubicBezTo>
                  <a:cubicBezTo>
                    <a:pt x="115042" y="26434"/>
                    <a:pt x="118275" y="27826"/>
                    <a:pt x="120629" y="30269"/>
                  </a:cubicBezTo>
                  <a:cubicBezTo>
                    <a:pt x="123072" y="32632"/>
                    <a:pt x="124491" y="35856"/>
                    <a:pt x="124581" y="39251"/>
                  </a:cubicBezTo>
                  <a:lnTo>
                    <a:pt x="124581" y="58922"/>
                  </a:lnTo>
                  <a:cubicBezTo>
                    <a:pt x="124581" y="66162"/>
                    <a:pt x="118706" y="72036"/>
                    <a:pt x="111467" y="72036"/>
                  </a:cubicBezTo>
                  <a:cubicBezTo>
                    <a:pt x="104227" y="72036"/>
                    <a:pt x="98353" y="66162"/>
                    <a:pt x="98353" y="58922"/>
                  </a:cubicBezTo>
                  <a:close/>
                  <a:moveTo>
                    <a:pt x="65748" y="65748"/>
                  </a:moveTo>
                  <a:lnTo>
                    <a:pt x="67006" y="65748"/>
                  </a:lnTo>
                  <a:cubicBezTo>
                    <a:pt x="84386" y="65748"/>
                    <a:pt x="98488" y="79805"/>
                    <a:pt x="98533" y="97185"/>
                  </a:cubicBezTo>
                  <a:lnTo>
                    <a:pt x="98533" y="111646"/>
                  </a:lnTo>
                  <a:lnTo>
                    <a:pt x="97185" y="111646"/>
                  </a:lnTo>
                  <a:cubicBezTo>
                    <a:pt x="79823" y="111646"/>
                    <a:pt x="65748" y="97572"/>
                    <a:pt x="65748" y="80209"/>
                  </a:cubicBezTo>
                  <a:cubicBezTo>
                    <a:pt x="65748" y="80182"/>
                    <a:pt x="65748" y="80147"/>
                    <a:pt x="65748" y="80119"/>
                  </a:cubicBezTo>
                  <a:close/>
                  <a:moveTo>
                    <a:pt x="65748" y="118204"/>
                  </a:moveTo>
                  <a:lnTo>
                    <a:pt x="67006" y="118204"/>
                  </a:lnTo>
                  <a:cubicBezTo>
                    <a:pt x="84386" y="118204"/>
                    <a:pt x="98488" y="132260"/>
                    <a:pt x="98533" y="149641"/>
                  </a:cubicBezTo>
                  <a:lnTo>
                    <a:pt x="98533" y="164550"/>
                  </a:lnTo>
                  <a:lnTo>
                    <a:pt x="97185" y="164550"/>
                  </a:lnTo>
                  <a:cubicBezTo>
                    <a:pt x="79823" y="164550"/>
                    <a:pt x="65748" y="150475"/>
                    <a:pt x="65748" y="133113"/>
                  </a:cubicBezTo>
                  <a:cubicBezTo>
                    <a:pt x="65748" y="133087"/>
                    <a:pt x="65748" y="133050"/>
                    <a:pt x="65748" y="133024"/>
                  </a:cubicBezTo>
                  <a:close/>
                  <a:moveTo>
                    <a:pt x="65748" y="185030"/>
                  </a:moveTo>
                  <a:lnTo>
                    <a:pt x="65748" y="170658"/>
                  </a:lnTo>
                  <a:lnTo>
                    <a:pt x="67006" y="170658"/>
                  </a:lnTo>
                  <a:cubicBezTo>
                    <a:pt x="84386" y="170658"/>
                    <a:pt x="98488" y="184715"/>
                    <a:pt x="98533" y="202095"/>
                  </a:cubicBezTo>
                  <a:lnTo>
                    <a:pt x="98533" y="216556"/>
                  </a:lnTo>
                  <a:lnTo>
                    <a:pt x="97185" y="216556"/>
                  </a:lnTo>
                  <a:cubicBezTo>
                    <a:pt x="79823" y="216556"/>
                    <a:pt x="65748" y="202482"/>
                    <a:pt x="65748" y="185119"/>
                  </a:cubicBezTo>
                  <a:cubicBezTo>
                    <a:pt x="65748" y="185092"/>
                    <a:pt x="65748" y="185057"/>
                    <a:pt x="65748" y="185030"/>
                  </a:cubicBezTo>
                  <a:close/>
                  <a:moveTo>
                    <a:pt x="124760" y="242784"/>
                  </a:moveTo>
                  <a:cubicBezTo>
                    <a:pt x="124760" y="250023"/>
                    <a:pt x="118886" y="255897"/>
                    <a:pt x="111647" y="255897"/>
                  </a:cubicBezTo>
                  <a:cubicBezTo>
                    <a:pt x="104407" y="255897"/>
                    <a:pt x="98533" y="250023"/>
                    <a:pt x="98533" y="242784"/>
                  </a:cubicBezTo>
                  <a:lnTo>
                    <a:pt x="98533" y="232903"/>
                  </a:lnTo>
                  <a:cubicBezTo>
                    <a:pt x="98533" y="231116"/>
                    <a:pt x="99979" y="229670"/>
                    <a:pt x="101766" y="229670"/>
                  </a:cubicBezTo>
                  <a:lnTo>
                    <a:pt x="121437" y="229670"/>
                  </a:lnTo>
                  <a:cubicBezTo>
                    <a:pt x="123233" y="229670"/>
                    <a:pt x="124715" y="231107"/>
                    <a:pt x="124760" y="232903"/>
                  </a:cubicBezTo>
                  <a:close/>
                  <a:moveTo>
                    <a:pt x="157545" y="185030"/>
                  </a:moveTo>
                  <a:cubicBezTo>
                    <a:pt x="157545" y="202445"/>
                    <a:pt x="143434" y="216556"/>
                    <a:pt x="126018" y="216556"/>
                  </a:cubicBezTo>
                  <a:lnTo>
                    <a:pt x="124760" y="216556"/>
                  </a:lnTo>
                  <a:lnTo>
                    <a:pt x="124760" y="202095"/>
                  </a:lnTo>
                  <a:cubicBezTo>
                    <a:pt x="124760" y="184733"/>
                    <a:pt x="138835" y="170658"/>
                    <a:pt x="156197" y="170658"/>
                  </a:cubicBezTo>
                  <a:lnTo>
                    <a:pt x="157545" y="170658"/>
                  </a:lnTo>
                  <a:close/>
                  <a:moveTo>
                    <a:pt x="157545" y="132575"/>
                  </a:moveTo>
                  <a:cubicBezTo>
                    <a:pt x="157545" y="149991"/>
                    <a:pt x="143434" y="164101"/>
                    <a:pt x="126018" y="164101"/>
                  </a:cubicBezTo>
                  <a:lnTo>
                    <a:pt x="124760" y="164101"/>
                  </a:lnTo>
                  <a:lnTo>
                    <a:pt x="124760" y="149641"/>
                  </a:lnTo>
                  <a:cubicBezTo>
                    <a:pt x="124760" y="132278"/>
                    <a:pt x="138835" y="118204"/>
                    <a:pt x="156197" y="118204"/>
                  </a:cubicBezTo>
                  <a:lnTo>
                    <a:pt x="157545" y="118204"/>
                  </a:lnTo>
                  <a:close/>
                  <a:moveTo>
                    <a:pt x="157545" y="80119"/>
                  </a:moveTo>
                  <a:cubicBezTo>
                    <a:pt x="157545" y="97536"/>
                    <a:pt x="143434" y="111646"/>
                    <a:pt x="126018" y="111646"/>
                  </a:cubicBezTo>
                  <a:lnTo>
                    <a:pt x="124760" y="111646"/>
                  </a:lnTo>
                  <a:lnTo>
                    <a:pt x="124760" y="97185"/>
                  </a:lnTo>
                  <a:cubicBezTo>
                    <a:pt x="124760" y="79823"/>
                    <a:pt x="138835" y="65748"/>
                    <a:pt x="156197" y="65748"/>
                  </a:cubicBezTo>
                  <a:lnTo>
                    <a:pt x="157545" y="6574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406FBB27-1751-40E3-BB07-3F395884333A}"/>
                </a:ext>
              </a:extLst>
            </p:cNvPr>
            <p:cNvSpPr/>
            <p:nvPr/>
          </p:nvSpPr>
          <p:spPr>
            <a:xfrm>
              <a:off x="6408617" y="5646042"/>
              <a:ext cx="188622" cy="44910"/>
            </a:xfrm>
            <a:custGeom>
              <a:avLst/>
              <a:gdLst>
                <a:gd name="connsiteX0" fmla="*/ 21961 w 188622"/>
                <a:gd name="connsiteY0" fmla="*/ 39568 h 44910"/>
                <a:gd name="connsiteX1" fmla="*/ 172769 w 188622"/>
                <a:gd name="connsiteY1" fmla="*/ 39568 h 44910"/>
                <a:gd name="connsiteX2" fmla="*/ 190374 w 188622"/>
                <a:gd name="connsiteY2" fmla="*/ 24388 h 44910"/>
                <a:gd name="connsiteX3" fmla="*/ 175194 w 188622"/>
                <a:gd name="connsiteY3" fmla="*/ 6783 h 44910"/>
                <a:gd name="connsiteX4" fmla="*/ 172769 w 188622"/>
                <a:gd name="connsiteY4" fmla="*/ 6783 h 44910"/>
                <a:gd name="connsiteX5" fmla="*/ 21961 w 188622"/>
                <a:gd name="connsiteY5" fmla="*/ 6783 h 44910"/>
                <a:gd name="connsiteX6" fmla="*/ 6781 w 188622"/>
                <a:gd name="connsiteY6" fmla="*/ 24388 h 44910"/>
                <a:gd name="connsiteX7" fmla="*/ 21961 w 188622"/>
                <a:gd name="connsiteY7" fmla="*/ 3956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622" h="44910">
                  <a:moveTo>
                    <a:pt x="21961" y="39568"/>
                  </a:moveTo>
                  <a:lnTo>
                    <a:pt x="172769" y="39568"/>
                  </a:lnTo>
                  <a:cubicBezTo>
                    <a:pt x="181823" y="40242"/>
                    <a:pt x="189700" y="33442"/>
                    <a:pt x="190374" y="24388"/>
                  </a:cubicBezTo>
                  <a:cubicBezTo>
                    <a:pt x="191047" y="15334"/>
                    <a:pt x="184248" y="7457"/>
                    <a:pt x="175194" y="6783"/>
                  </a:cubicBezTo>
                  <a:cubicBezTo>
                    <a:pt x="174385" y="6721"/>
                    <a:pt x="173577" y="6721"/>
                    <a:pt x="172769" y="6783"/>
                  </a:cubicBezTo>
                  <a:lnTo>
                    <a:pt x="21961" y="6783"/>
                  </a:lnTo>
                  <a:cubicBezTo>
                    <a:pt x="12907" y="7457"/>
                    <a:pt x="6117" y="15334"/>
                    <a:pt x="6781" y="24388"/>
                  </a:cubicBezTo>
                  <a:cubicBezTo>
                    <a:pt x="7383" y="32508"/>
                    <a:pt x="13841" y="38966"/>
                    <a:pt x="21961" y="3956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312DA321-3EF3-4D82-B31E-6C6260A32925}"/>
              </a:ext>
            </a:extLst>
          </p:cNvPr>
          <p:cNvGrpSpPr/>
          <p:nvPr/>
        </p:nvGrpSpPr>
        <p:grpSpPr>
          <a:xfrm>
            <a:off x="931075" y="5645820"/>
            <a:ext cx="242514" cy="323352"/>
            <a:chOff x="931075" y="5645820"/>
            <a:chExt cx="242514" cy="323352"/>
          </a:xfrm>
        </p:grpSpPr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8B13930-6ABD-4493-B4C7-6BF9903A455A}"/>
                </a:ext>
              </a:extLst>
            </p:cNvPr>
            <p:cNvSpPr/>
            <p:nvPr/>
          </p:nvSpPr>
          <p:spPr>
            <a:xfrm>
              <a:off x="931075" y="5645820"/>
              <a:ext cx="242514" cy="323352"/>
            </a:xfrm>
            <a:custGeom>
              <a:avLst/>
              <a:gdLst>
                <a:gd name="connsiteX0" fmla="*/ 223113 w 242514"/>
                <a:gd name="connsiteY0" fmla="*/ 6737 h 323352"/>
                <a:gd name="connsiteX1" fmla="*/ 26407 w 242514"/>
                <a:gd name="connsiteY1" fmla="*/ 6737 h 323352"/>
                <a:gd name="connsiteX2" fmla="*/ 6737 w 242514"/>
                <a:gd name="connsiteY2" fmla="*/ 26407 h 323352"/>
                <a:gd name="connsiteX3" fmla="*/ 6737 w 242514"/>
                <a:gd name="connsiteY3" fmla="*/ 301795 h 323352"/>
                <a:gd name="connsiteX4" fmla="*/ 26407 w 242514"/>
                <a:gd name="connsiteY4" fmla="*/ 321466 h 323352"/>
                <a:gd name="connsiteX5" fmla="*/ 223113 w 242514"/>
                <a:gd name="connsiteY5" fmla="*/ 321466 h 323352"/>
                <a:gd name="connsiteX6" fmla="*/ 242784 w 242514"/>
                <a:gd name="connsiteY6" fmla="*/ 301795 h 323352"/>
                <a:gd name="connsiteX7" fmla="*/ 242784 w 242514"/>
                <a:gd name="connsiteY7" fmla="*/ 26407 h 323352"/>
                <a:gd name="connsiteX8" fmla="*/ 223113 w 242514"/>
                <a:gd name="connsiteY8" fmla="*/ 6737 h 323352"/>
                <a:gd name="connsiteX9" fmla="*/ 216556 w 242514"/>
                <a:gd name="connsiteY9" fmla="*/ 295239 h 323352"/>
                <a:gd name="connsiteX10" fmla="*/ 32964 w 242514"/>
                <a:gd name="connsiteY10" fmla="*/ 295239 h 323352"/>
                <a:gd name="connsiteX11" fmla="*/ 32964 w 242514"/>
                <a:gd name="connsiteY11" fmla="*/ 32964 h 323352"/>
                <a:gd name="connsiteX12" fmla="*/ 216556 w 242514"/>
                <a:gd name="connsiteY12" fmla="*/ 32964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514" h="323352">
                  <a:moveTo>
                    <a:pt x="223113" y="6737"/>
                  </a:move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lnTo>
                    <a:pt x="6737" y="301795"/>
                  </a:lnTo>
                  <a:cubicBezTo>
                    <a:pt x="6737" y="312664"/>
                    <a:pt x="15548" y="321466"/>
                    <a:pt x="26407" y="321466"/>
                  </a:cubicBezTo>
                  <a:lnTo>
                    <a:pt x="223113" y="321466"/>
                  </a:lnTo>
                  <a:cubicBezTo>
                    <a:pt x="233981" y="321466"/>
                    <a:pt x="242784" y="312664"/>
                    <a:pt x="242784" y="301795"/>
                  </a:cubicBezTo>
                  <a:lnTo>
                    <a:pt x="242784" y="26407"/>
                  </a:lnTo>
                  <a:cubicBezTo>
                    <a:pt x="242784" y="15539"/>
                    <a:pt x="233981" y="6737"/>
                    <a:pt x="223113" y="6737"/>
                  </a:cubicBezTo>
                  <a:close/>
                  <a:moveTo>
                    <a:pt x="216556" y="295239"/>
                  </a:moveTo>
                  <a:lnTo>
                    <a:pt x="32964" y="295239"/>
                  </a:lnTo>
                  <a:lnTo>
                    <a:pt x="32964" y="32964"/>
                  </a:lnTo>
                  <a:lnTo>
                    <a:pt x="216556" y="3296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05F67386-F941-4D3D-812D-3E9DF07B7F0D}"/>
                </a:ext>
              </a:extLst>
            </p:cNvPr>
            <p:cNvSpPr/>
            <p:nvPr/>
          </p:nvSpPr>
          <p:spPr>
            <a:xfrm>
              <a:off x="1062281" y="5698594"/>
              <a:ext cx="44910" cy="98802"/>
            </a:xfrm>
            <a:custGeom>
              <a:avLst/>
              <a:gdLst>
                <a:gd name="connsiteX0" fmla="*/ 23464 w 44910"/>
                <a:gd name="connsiteY0" fmla="*/ 42884 h 98802"/>
                <a:gd name="connsiteX1" fmla="*/ 26339 w 44910"/>
                <a:gd name="connsiteY1" fmla="*/ 40010 h 98802"/>
                <a:gd name="connsiteX2" fmla="*/ 26339 w 44910"/>
                <a:gd name="connsiteY2" fmla="*/ 88333 h 98802"/>
                <a:gd name="connsiteX3" fmla="*/ 35231 w 44910"/>
                <a:gd name="connsiteY3" fmla="*/ 99111 h 98802"/>
                <a:gd name="connsiteX4" fmla="*/ 46009 w 44910"/>
                <a:gd name="connsiteY4" fmla="*/ 90219 h 98802"/>
                <a:gd name="connsiteX5" fmla="*/ 46009 w 44910"/>
                <a:gd name="connsiteY5" fmla="*/ 88333 h 98802"/>
                <a:gd name="connsiteX6" fmla="*/ 46009 w 44910"/>
                <a:gd name="connsiteY6" fmla="*/ 16477 h 98802"/>
                <a:gd name="connsiteX7" fmla="*/ 39991 w 44910"/>
                <a:gd name="connsiteY7" fmla="*/ 7495 h 98802"/>
                <a:gd name="connsiteX8" fmla="*/ 29303 w 44910"/>
                <a:gd name="connsiteY8" fmla="*/ 9651 h 98802"/>
                <a:gd name="connsiteX9" fmla="*/ 9632 w 44910"/>
                <a:gd name="connsiteY9" fmla="*/ 29322 h 98802"/>
                <a:gd name="connsiteX10" fmla="*/ 9587 w 44910"/>
                <a:gd name="connsiteY10" fmla="*/ 43199 h 98802"/>
                <a:gd name="connsiteX11" fmla="*/ 23464 w 44910"/>
                <a:gd name="connsiteY11" fmla="*/ 43244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910" h="98802">
                  <a:moveTo>
                    <a:pt x="23464" y="42884"/>
                  </a:moveTo>
                  <a:lnTo>
                    <a:pt x="26339" y="40010"/>
                  </a:lnTo>
                  <a:lnTo>
                    <a:pt x="26339" y="88333"/>
                  </a:lnTo>
                  <a:cubicBezTo>
                    <a:pt x="25818" y="93767"/>
                    <a:pt x="29797" y="98591"/>
                    <a:pt x="35231" y="99111"/>
                  </a:cubicBezTo>
                  <a:cubicBezTo>
                    <a:pt x="40665" y="99633"/>
                    <a:pt x="45488" y="95644"/>
                    <a:pt x="46009" y="90219"/>
                  </a:cubicBezTo>
                  <a:cubicBezTo>
                    <a:pt x="46072" y="89591"/>
                    <a:pt x="46072" y="88962"/>
                    <a:pt x="46009" y="88333"/>
                  </a:cubicBezTo>
                  <a:lnTo>
                    <a:pt x="46009" y="16477"/>
                  </a:lnTo>
                  <a:cubicBezTo>
                    <a:pt x="45991" y="12543"/>
                    <a:pt x="43620" y="9013"/>
                    <a:pt x="39991" y="7495"/>
                  </a:cubicBezTo>
                  <a:cubicBezTo>
                    <a:pt x="36327" y="5950"/>
                    <a:pt x="32087" y="6812"/>
                    <a:pt x="29303" y="9651"/>
                  </a:cubicBezTo>
                  <a:lnTo>
                    <a:pt x="9632" y="29322"/>
                  </a:lnTo>
                  <a:cubicBezTo>
                    <a:pt x="5788" y="33139"/>
                    <a:pt x="5770" y="39355"/>
                    <a:pt x="9587" y="43199"/>
                  </a:cubicBezTo>
                  <a:cubicBezTo>
                    <a:pt x="13405" y="47043"/>
                    <a:pt x="19620" y="47061"/>
                    <a:pt x="23464" y="4324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400129CA-6E9B-497E-9486-F987B7DB2AEB}"/>
                </a:ext>
              </a:extLst>
            </p:cNvPr>
            <p:cNvSpPr/>
            <p:nvPr/>
          </p:nvSpPr>
          <p:spPr>
            <a:xfrm>
              <a:off x="990155" y="5816258"/>
              <a:ext cx="44910" cy="98802"/>
            </a:xfrm>
            <a:custGeom>
              <a:avLst/>
              <a:gdLst>
                <a:gd name="connsiteX0" fmla="*/ 39991 w 44910"/>
                <a:gd name="connsiteY0" fmla="*/ 7495 h 98802"/>
                <a:gd name="connsiteX1" fmla="*/ 29303 w 44910"/>
                <a:gd name="connsiteY1" fmla="*/ 9651 h 98802"/>
                <a:gd name="connsiteX2" fmla="*/ 9632 w 44910"/>
                <a:gd name="connsiteY2" fmla="*/ 29321 h 98802"/>
                <a:gd name="connsiteX3" fmla="*/ 9587 w 44910"/>
                <a:gd name="connsiteY3" fmla="*/ 43198 h 98802"/>
                <a:gd name="connsiteX4" fmla="*/ 23464 w 44910"/>
                <a:gd name="connsiteY4" fmla="*/ 43243 h 98802"/>
                <a:gd name="connsiteX5" fmla="*/ 26339 w 44910"/>
                <a:gd name="connsiteY5" fmla="*/ 40369 h 98802"/>
                <a:gd name="connsiteX6" fmla="*/ 26339 w 44910"/>
                <a:gd name="connsiteY6" fmla="*/ 88692 h 98802"/>
                <a:gd name="connsiteX7" fmla="*/ 35231 w 44910"/>
                <a:gd name="connsiteY7" fmla="*/ 99471 h 98802"/>
                <a:gd name="connsiteX8" fmla="*/ 46009 w 44910"/>
                <a:gd name="connsiteY8" fmla="*/ 90579 h 98802"/>
                <a:gd name="connsiteX9" fmla="*/ 46009 w 44910"/>
                <a:gd name="connsiteY9" fmla="*/ 88692 h 98802"/>
                <a:gd name="connsiteX10" fmla="*/ 46009 w 44910"/>
                <a:gd name="connsiteY10" fmla="*/ 16836 h 98802"/>
                <a:gd name="connsiteX11" fmla="*/ 39991 w 44910"/>
                <a:gd name="connsiteY11" fmla="*/ 7495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910" h="98802">
                  <a:moveTo>
                    <a:pt x="39991" y="7495"/>
                  </a:moveTo>
                  <a:cubicBezTo>
                    <a:pt x="36327" y="5950"/>
                    <a:pt x="32087" y="6812"/>
                    <a:pt x="29303" y="9651"/>
                  </a:cubicBezTo>
                  <a:lnTo>
                    <a:pt x="9632" y="29321"/>
                  </a:lnTo>
                  <a:cubicBezTo>
                    <a:pt x="5788" y="33138"/>
                    <a:pt x="5770" y="39354"/>
                    <a:pt x="9587" y="43198"/>
                  </a:cubicBezTo>
                  <a:cubicBezTo>
                    <a:pt x="13405" y="47043"/>
                    <a:pt x="19620" y="47060"/>
                    <a:pt x="23464" y="43243"/>
                  </a:cubicBezTo>
                  <a:lnTo>
                    <a:pt x="26339" y="40369"/>
                  </a:lnTo>
                  <a:lnTo>
                    <a:pt x="26339" y="88692"/>
                  </a:lnTo>
                  <a:cubicBezTo>
                    <a:pt x="25818" y="94127"/>
                    <a:pt x="29797" y="98950"/>
                    <a:pt x="35231" y="99471"/>
                  </a:cubicBezTo>
                  <a:cubicBezTo>
                    <a:pt x="40665" y="99991"/>
                    <a:pt x="45488" y="96004"/>
                    <a:pt x="46009" y="90579"/>
                  </a:cubicBezTo>
                  <a:cubicBezTo>
                    <a:pt x="46072" y="89950"/>
                    <a:pt x="46072" y="89321"/>
                    <a:pt x="46009" y="88692"/>
                  </a:cubicBezTo>
                  <a:lnTo>
                    <a:pt x="46009" y="16836"/>
                  </a:lnTo>
                  <a:cubicBezTo>
                    <a:pt x="46135" y="12777"/>
                    <a:pt x="43737" y="9058"/>
                    <a:pt x="39991" y="749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57A26968-C2A3-4791-83B3-529CB786EEF0}"/>
                </a:ext>
              </a:extLst>
            </p:cNvPr>
            <p:cNvSpPr/>
            <p:nvPr/>
          </p:nvSpPr>
          <p:spPr>
            <a:xfrm>
              <a:off x="1055655" y="5816298"/>
              <a:ext cx="71856" cy="98802"/>
            </a:xfrm>
            <a:custGeom>
              <a:avLst/>
              <a:gdLst>
                <a:gd name="connsiteX0" fmla="*/ 26407 w 71856"/>
                <a:gd name="connsiteY0" fmla="*/ 98533 h 98802"/>
                <a:gd name="connsiteX1" fmla="*/ 46078 w 71856"/>
                <a:gd name="connsiteY1" fmla="*/ 98533 h 98802"/>
                <a:gd name="connsiteX2" fmla="*/ 65748 w 71856"/>
                <a:gd name="connsiteY2" fmla="*/ 78862 h 98802"/>
                <a:gd name="connsiteX3" fmla="*/ 65748 w 71856"/>
                <a:gd name="connsiteY3" fmla="*/ 26407 h 98802"/>
                <a:gd name="connsiteX4" fmla="*/ 46078 w 71856"/>
                <a:gd name="connsiteY4" fmla="*/ 6737 h 98802"/>
                <a:gd name="connsiteX5" fmla="*/ 26407 w 71856"/>
                <a:gd name="connsiteY5" fmla="*/ 6737 h 98802"/>
                <a:gd name="connsiteX6" fmla="*/ 6737 w 71856"/>
                <a:gd name="connsiteY6" fmla="*/ 26407 h 98802"/>
                <a:gd name="connsiteX7" fmla="*/ 6737 w 71856"/>
                <a:gd name="connsiteY7" fmla="*/ 78862 h 98802"/>
                <a:gd name="connsiteX8" fmla="*/ 26407 w 71856"/>
                <a:gd name="connsiteY8" fmla="*/ 98533 h 98802"/>
                <a:gd name="connsiteX9" fmla="*/ 26407 w 71856"/>
                <a:gd name="connsiteY9" fmla="*/ 26677 h 98802"/>
                <a:gd name="connsiteX10" fmla="*/ 46078 w 71856"/>
                <a:gd name="connsiteY10" fmla="*/ 26677 h 98802"/>
                <a:gd name="connsiteX11" fmla="*/ 46078 w 71856"/>
                <a:gd name="connsiteY11" fmla="*/ 79131 h 98802"/>
                <a:gd name="connsiteX12" fmla="*/ 26407 w 71856"/>
                <a:gd name="connsiteY12" fmla="*/ 7913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56" h="98802">
                  <a:moveTo>
                    <a:pt x="26407" y="98533"/>
                  </a:moveTo>
                  <a:lnTo>
                    <a:pt x="46078" y="98533"/>
                  </a:lnTo>
                  <a:cubicBezTo>
                    <a:pt x="56946" y="98533"/>
                    <a:pt x="65748" y="89730"/>
                    <a:pt x="65748" y="78862"/>
                  </a:cubicBezTo>
                  <a:lnTo>
                    <a:pt x="65748" y="26407"/>
                  </a:lnTo>
                  <a:cubicBezTo>
                    <a:pt x="65748" y="15539"/>
                    <a:pt x="56937" y="6737"/>
                    <a:pt x="46078" y="6737"/>
                  </a:cubicBez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lnTo>
                    <a:pt x="6737" y="78862"/>
                  </a:lnTo>
                  <a:cubicBezTo>
                    <a:pt x="6737" y="89730"/>
                    <a:pt x="15539" y="98533"/>
                    <a:pt x="26407" y="98533"/>
                  </a:cubicBezTo>
                  <a:close/>
                  <a:moveTo>
                    <a:pt x="26407" y="26677"/>
                  </a:moveTo>
                  <a:lnTo>
                    <a:pt x="46078" y="26677"/>
                  </a:lnTo>
                  <a:lnTo>
                    <a:pt x="46078" y="79131"/>
                  </a:lnTo>
                  <a:lnTo>
                    <a:pt x="26407" y="791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B8056972-7619-4569-8643-766B57DCD6E6}"/>
                </a:ext>
              </a:extLst>
            </p:cNvPr>
            <p:cNvSpPr/>
            <p:nvPr/>
          </p:nvSpPr>
          <p:spPr>
            <a:xfrm>
              <a:off x="983530" y="5698274"/>
              <a:ext cx="71856" cy="98802"/>
            </a:xfrm>
            <a:custGeom>
              <a:avLst/>
              <a:gdLst>
                <a:gd name="connsiteX0" fmla="*/ 26407 w 71856"/>
                <a:gd name="connsiteY0" fmla="*/ 98533 h 98802"/>
                <a:gd name="connsiteX1" fmla="*/ 46078 w 71856"/>
                <a:gd name="connsiteY1" fmla="*/ 98533 h 98802"/>
                <a:gd name="connsiteX2" fmla="*/ 65748 w 71856"/>
                <a:gd name="connsiteY2" fmla="*/ 78862 h 98802"/>
                <a:gd name="connsiteX3" fmla="*/ 65748 w 71856"/>
                <a:gd name="connsiteY3" fmla="*/ 26407 h 98802"/>
                <a:gd name="connsiteX4" fmla="*/ 46078 w 71856"/>
                <a:gd name="connsiteY4" fmla="*/ 6737 h 98802"/>
                <a:gd name="connsiteX5" fmla="*/ 26407 w 71856"/>
                <a:gd name="connsiteY5" fmla="*/ 6737 h 98802"/>
                <a:gd name="connsiteX6" fmla="*/ 6737 w 71856"/>
                <a:gd name="connsiteY6" fmla="*/ 26407 h 98802"/>
                <a:gd name="connsiteX7" fmla="*/ 6737 w 71856"/>
                <a:gd name="connsiteY7" fmla="*/ 78862 h 98802"/>
                <a:gd name="connsiteX8" fmla="*/ 26407 w 71856"/>
                <a:gd name="connsiteY8" fmla="*/ 98533 h 98802"/>
                <a:gd name="connsiteX9" fmla="*/ 26407 w 71856"/>
                <a:gd name="connsiteY9" fmla="*/ 26677 h 98802"/>
                <a:gd name="connsiteX10" fmla="*/ 46078 w 71856"/>
                <a:gd name="connsiteY10" fmla="*/ 26677 h 98802"/>
                <a:gd name="connsiteX11" fmla="*/ 46078 w 71856"/>
                <a:gd name="connsiteY11" fmla="*/ 79131 h 98802"/>
                <a:gd name="connsiteX12" fmla="*/ 26407 w 71856"/>
                <a:gd name="connsiteY12" fmla="*/ 7913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56" h="98802">
                  <a:moveTo>
                    <a:pt x="26407" y="98533"/>
                  </a:moveTo>
                  <a:lnTo>
                    <a:pt x="46078" y="98533"/>
                  </a:lnTo>
                  <a:cubicBezTo>
                    <a:pt x="56946" y="98533"/>
                    <a:pt x="65748" y="89731"/>
                    <a:pt x="65748" y="78862"/>
                  </a:cubicBezTo>
                  <a:lnTo>
                    <a:pt x="65748" y="26407"/>
                  </a:lnTo>
                  <a:cubicBezTo>
                    <a:pt x="65748" y="15539"/>
                    <a:pt x="56946" y="6737"/>
                    <a:pt x="46078" y="6737"/>
                  </a:cubicBezTo>
                  <a:lnTo>
                    <a:pt x="26407" y="6737"/>
                  </a:lnTo>
                  <a:cubicBezTo>
                    <a:pt x="15539" y="6737"/>
                    <a:pt x="6737" y="15539"/>
                    <a:pt x="6737" y="26407"/>
                  </a:cubicBezTo>
                  <a:lnTo>
                    <a:pt x="6737" y="78862"/>
                  </a:lnTo>
                  <a:cubicBezTo>
                    <a:pt x="6737" y="89731"/>
                    <a:pt x="15539" y="98533"/>
                    <a:pt x="26407" y="98533"/>
                  </a:cubicBezTo>
                  <a:close/>
                  <a:moveTo>
                    <a:pt x="26407" y="26677"/>
                  </a:moveTo>
                  <a:lnTo>
                    <a:pt x="46078" y="26677"/>
                  </a:lnTo>
                  <a:lnTo>
                    <a:pt x="46078" y="79131"/>
                  </a:lnTo>
                  <a:lnTo>
                    <a:pt x="26407" y="7913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EF3C1400-1898-43CF-83EE-34992F3A4056}"/>
              </a:ext>
            </a:extLst>
          </p:cNvPr>
          <p:cNvGrpSpPr/>
          <p:nvPr/>
        </p:nvGrpSpPr>
        <p:grpSpPr>
          <a:xfrm>
            <a:off x="1670384" y="5665400"/>
            <a:ext cx="323352" cy="281497"/>
            <a:chOff x="1670384" y="5665400"/>
            <a:chExt cx="323352" cy="281497"/>
          </a:xfrm>
        </p:grpSpPr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16BA140C-058E-4BE8-85EA-71E9786420E6}"/>
                </a:ext>
              </a:extLst>
            </p:cNvPr>
            <p:cNvSpPr/>
            <p:nvPr/>
          </p:nvSpPr>
          <p:spPr>
            <a:xfrm>
              <a:off x="1709815" y="5711658"/>
              <a:ext cx="80838" cy="80838"/>
            </a:xfrm>
            <a:custGeom>
              <a:avLst/>
              <a:gdLst>
                <a:gd name="connsiteX0" fmla="*/ 42665 w 80838"/>
                <a:gd name="connsiteY0" fmla="*/ 78593 h 80838"/>
                <a:gd name="connsiteX1" fmla="*/ 78593 w 80838"/>
                <a:gd name="connsiteY1" fmla="*/ 42665 h 80838"/>
                <a:gd name="connsiteX2" fmla="*/ 42665 w 80838"/>
                <a:gd name="connsiteY2" fmla="*/ 6737 h 80838"/>
                <a:gd name="connsiteX3" fmla="*/ 6737 w 80838"/>
                <a:gd name="connsiteY3" fmla="*/ 42665 h 80838"/>
                <a:gd name="connsiteX4" fmla="*/ 42665 w 80838"/>
                <a:gd name="connsiteY4" fmla="*/ 78593 h 80838"/>
                <a:gd name="connsiteX5" fmla="*/ 42665 w 80838"/>
                <a:gd name="connsiteY5" fmla="*/ 32694 h 80838"/>
                <a:gd name="connsiteX6" fmla="*/ 52635 w 80838"/>
                <a:gd name="connsiteY6" fmla="*/ 42485 h 80838"/>
                <a:gd name="connsiteX7" fmla="*/ 42844 w 80838"/>
                <a:gd name="connsiteY7" fmla="*/ 52455 h 80838"/>
                <a:gd name="connsiteX8" fmla="*/ 32874 w 80838"/>
                <a:gd name="connsiteY8" fmla="*/ 42665 h 80838"/>
                <a:gd name="connsiteX9" fmla="*/ 32874 w 80838"/>
                <a:gd name="connsiteY9" fmla="*/ 42485 h 80838"/>
                <a:gd name="connsiteX10" fmla="*/ 42665 w 80838"/>
                <a:gd name="connsiteY10" fmla="*/ 3269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838" h="80838">
                  <a:moveTo>
                    <a:pt x="42665" y="78593"/>
                  </a:moveTo>
                  <a:cubicBezTo>
                    <a:pt x="62506" y="78593"/>
                    <a:pt x="78593" y="62506"/>
                    <a:pt x="78593" y="42665"/>
                  </a:cubicBezTo>
                  <a:cubicBezTo>
                    <a:pt x="78593" y="22823"/>
                    <a:pt x="62506" y="6737"/>
                    <a:pt x="42665" y="6737"/>
                  </a:cubicBezTo>
                  <a:cubicBezTo>
                    <a:pt x="22823" y="6737"/>
                    <a:pt x="6737" y="22823"/>
                    <a:pt x="6737" y="42665"/>
                  </a:cubicBezTo>
                  <a:cubicBezTo>
                    <a:pt x="6737" y="62506"/>
                    <a:pt x="22823" y="78593"/>
                    <a:pt x="42665" y="78593"/>
                  </a:cubicBezTo>
                  <a:close/>
                  <a:moveTo>
                    <a:pt x="42665" y="32694"/>
                  </a:moveTo>
                  <a:cubicBezTo>
                    <a:pt x="48117" y="32640"/>
                    <a:pt x="52581" y="37023"/>
                    <a:pt x="52635" y="42485"/>
                  </a:cubicBezTo>
                  <a:cubicBezTo>
                    <a:pt x="52680" y="47937"/>
                    <a:pt x="48296" y="52401"/>
                    <a:pt x="42844" y="52455"/>
                  </a:cubicBezTo>
                  <a:cubicBezTo>
                    <a:pt x="37383" y="52500"/>
                    <a:pt x="32919" y="48117"/>
                    <a:pt x="32874" y="42665"/>
                  </a:cubicBezTo>
                  <a:cubicBezTo>
                    <a:pt x="32874" y="42601"/>
                    <a:pt x="32874" y="42548"/>
                    <a:pt x="32874" y="42485"/>
                  </a:cubicBezTo>
                  <a:cubicBezTo>
                    <a:pt x="32874" y="37078"/>
                    <a:pt x="37257" y="32694"/>
                    <a:pt x="42665" y="3269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7BA16F11-37E0-49B0-B1DD-9984FEDCDDD6}"/>
                </a:ext>
              </a:extLst>
            </p:cNvPr>
            <p:cNvSpPr/>
            <p:nvPr/>
          </p:nvSpPr>
          <p:spPr>
            <a:xfrm>
              <a:off x="1801521" y="5665400"/>
              <a:ext cx="116766" cy="116766"/>
            </a:xfrm>
            <a:custGeom>
              <a:avLst/>
              <a:gdLst>
                <a:gd name="connsiteX0" fmla="*/ 62425 w 116766"/>
                <a:gd name="connsiteY0" fmla="*/ 118293 h 116766"/>
                <a:gd name="connsiteX1" fmla="*/ 118293 w 116766"/>
                <a:gd name="connsiteY1" fmla="*/ 62604 h 116766"/>
                <a:gd name="connsiteX2" fmla="*/ 62604 w 116766"/>
                <a:gd name="connsiteY2" fmla="*/ 6737 h 116766"/>
                <a:gd name="connsiteX3" fmla="*/ 6737 w 116766"/>
                <a:gd name="connsiteY3" fmla="*/ 62425 h 116766"/>
                <a:gd name="connsiteX4" fmla="*/ 6737 w 116766"/>
                <a:gd name="connsiteY4" fmla="*/ 62515 h 116766"/>
                <a:gd name="connsiteX5" fmla="*/ 62425 w 116766"/>
                <a:gd name="connsiteY5" fmla="*/ 118293 h 116766"/>
                <a:gd name="connsiteX6" fmla="*/ 62425 w 116766"/>
                <a:gd name="connsiteY6" fmla="*/ 46437 h 116766"/>
                <a:gd name="connsiteX7" fmla="*/ 78952 w 116766"/>
                <a:gd name="connsiteY7" fmla="*/ 62784 h 116766"/>
                <a:gd name="connsiteX8" fmla="*/ 62604 w 116766"/>
                <a:gd name="connsiteY8" fmla="*/ 79311 h 116766"/>
                <a:gd name="connsiteX9" fmla="*/ 46078 w 116766"/>
                <a:gd name="connsiteY9" fmla="*/ 62964 h 116766"/>
                <a:gd name="connsiteX10" fmla="*/ 46078 w 116766"/>
                <a:gd name="connsiteY10" fmla="*/ 62784 h 116766"/>
                <a:gd name="connsiteX11" fmla="*/ 62155 w 116766"/>
                <a:gd name="connsiteY11" fmla="*/ 46168 h 116766"/>
                <a:gd name="connsiteX12" fmla="*/ 62425 w 116766"/>
                <a:gd name="connsiteY12" fmla="*/ 46168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766" h="116766">
                  <a:moveTo>
                    <a:pt x="62425" y="118293"/>
                  </a:moveTo>
                  <a:cubicBezTo>
                    <a:pt x="93233" y="118338"/>
                    <a:pt x="118239" y="93413"/>
                    <a:pt x="118293" y="62604"/>
                  </a:cubicBezTo>
                  <a:cubicBezTo>
                    <a:pt x="118347" y="31796"/>
                    <a:pt x="93413" y="6782"/>
                    <a:pt x="62604" y="6737"/>
                  </a:cubicBezTo>
                  <a:cubicBezTo>
                    <a:pt x="31796" y="6692"/>
                    <a:pt x="6790" y="31617"/>
                    <a:pt x="6737" y="62425"/>
                  </a:cubicBezTo>
                  <a:cubicBezTo>
                    <a:pt x="6737" y="62452"/>
                    <a:pt x="6737" y="62488"/>
                    <a:pt x="6737" y="62515"/>
                  </a:cubicBezTo>
                  <a:cubicBezTo>
                    <a:pt x="6737" y="93287"/>
                    <a:pt x="31652" y="118239"/>
                    <a:pt x="62425" y="118293"/>
                  </a:cubicBezTo>
                  <a:close/>
                  <a:moveTo>
                    <a:pt x="62425" y="46437"/>
                  </a:moveTo>
                  <a:cubicBezTo>
                    <a:pt x="71506" y="46383"/>
                    <a:pt x="78898" y="53704"/>
                    <a:pt x="78952" y="62784"/>
                  </a:cubicBezTo>
                  <a:cubicBezTo>
                    <a:pt x="78997" y="71865"/>
                    <a:pt x="71685" y="79257"/>
                    <a:pt x="62604" y="79311"/>
                  </a:cubicBezTo>
                  <a:cubicBezTo>
                    <a:pt x="53524" y="79356"/>
                    <a:pt x="46131" y="72045"/>
                    <a:pt x="46078" y="62964"/>
                  </a:cubicBezTo>
                  <a:cubicBezTo>
                    <a:pt x="46078" y="62901"/>
                    <a:pt x="46078" y="62847"/>
                    <a:pt x="46078" y="62784"/>
                  </a:cubicBezTo>
                  <a:cubicBezTo>
                    <a:pt x="45925" y="53757"/>
                    <a:pt x="53129" y="46320"/>
                    <a:pt x="62155" y="46168"/>
                  </a:cubicBezTo>
                  <a:cubicBezTo>
                    <a:pt x="62245" y="46168"/>
                    <a:pt x="62335" y="46168"/>
                    <a:pt x="62425" y="4616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07620573-276C-4A08-B9DB-6013AC54F49C}"/>
                </a:ext>
              </a:extLst>
            </p:cNvPr>
            <p:cNvSpPr/>
            <p:nvPr/>
          </p:nvSpPr>
          <p:spPr>
            <a:xfrm>
              <a:off x="1670384" y="5803185"/>
              <a:ext cx="323352" cy="143712"/>
            </a:xfrm>
            <a:custGeom>
              <a:avLst/>
              <a:gdLst>
                <a:gd name="connsiteX0" fmla="*/ 313562 w 323352"/>
                <a:gd name="connsiteY0" fmla="*/ 26137 h 143712"/>
                <a:gd name="connsiteX1" fmla="*/ 255897 w 323352"/>
                <a:gd name="connsiteY1" fmla="*/ 39161 h 143712"/>
                <a:gd name="connsiteX2" fmla="*/ 255897 w 323352"/>
                <a:gd name="connsiteY2" fmla="*/ 19850 h 143712"/>
                <a:gd name="connsiteX3" fmla="*/ 242784 w 323352"/>
                <a:gd name="connsiteY3" fmla="*/ 6737 h 143712"/>
                <a:gd name="connsiteX4" fmla="*/ 46078 w 323352"/>
                <a:gd name="connsiteY4" fmla="*/ 6737 h 143712"/>
                <a:gd name="connsiteX5" fmla="*/ 32964 w 323352"/>
                <a:gd name="connsiteY5" fmla="*/ 19850 h 143712"/>
                <a:gd name="connsiteX6" fmla="*/ 32964 w 323352"/>
                <a:gd name="connsiteY6" fmla="*/ 26137 h 143712"/>
                <a:gd name="connsiteX7" fmla="*/ 19850 w 323352"/>
                <a:gd name="connsiteY7" fmla="*/ 26137 h 143712"/>
                <a:gd name="connsiteX8" fmla="*/ 6737 w 323352"/>
                <a:gd name="connsiteY8" fmla="*/ 39251 h 143712"/>
                <a:gd name="connsiteX9" fmla="*/ 6737 w 323352"/>
                <a:gd name="connsiteY9" fmla="*/ 43114 h 143712"/>
                <a:gd name="connsiteX10" fmla="*/ 19850 w 323352"/>
                <a:gd name="connsiteY10" fmla="*/ 56227 h 143712"/>
                <a:gd name="connsiteX11" fmla="*/ 32964 w 323352"/>
                <a:gd name="connsiteY11" fmla="*/ 56227 h 143712"/>
                <a:gd name="connsiteX12" fmla="*/ 32964 w 323352"/>
                <a:gd name="connsiteY12" fmla="*/ 124939 h 143712"/>
                <a:gd name="connsiteX13" fmla="*/ 46078 w 323352"/>
                <a:gd name="connsiteY13" fmla="*/ 138053 h 143712"/>
                <a:gd name="connsiteX14" fmla="*/ 242784 w 323352"/>
                <a:gd name="connsiteY14" fmla="*/ 138053 h 143712"/>
                <a:gd name="connsiteX15" fmla="*/ 255897 w 323352"/>
                <a:gd name="connsiteY15" fmla="*/ 124939 h 143712"/>
                <a:gd name="connsiteX16" fmla="*/ 255897 w 323352"/>
                <a:gd name="connsiteY16" fmla="*/ 98712 h 143712"/>
                <a:gd name="connsiteX17" fmla="*/ 313562 w 323352"/>
                <a:gd name="connsiteY17" fmla="*/ 111646 h 143712"/>
                <a:gd name="connsiteX18" fmla="*/ 321322 w 323352"/>
                <a:gd name="connsiteY18" fmla="*/ 106580 h 143712"/>
                <a:gd name="connsiteX19" fmla="*/ 321466 w 323352"/>
                <a:gd name="connsiteY19" fmla="*/ 105269 h 143712"/>
                <a:gd name="connsiteX20" fmla="*/ 321466 w 323352"/>
                <a:gd name="connsiteY20" fmla="*/ 33413 h 143712"/>
                <a:gd name="connsiteX21" fmla="*/ 315619 w 323352"/>
                <a:gd name="connsiteY21" fmla="*/ 26047 h 143712"/>
                <a:gd name="connsiteX22" fmla="*/ 313562 w 323352"/>
                <a:gd name="connsiteY22" fmla="*/ 26137 h 143712"/>
                <a:gd name="connsiteX23" fmla="*/ 124940 w 323352"/>
                <a:gd name="connsiteY23" fmla="*/ 91616 h 143712"/>
                <a:gd name="connsiteX24" fmla="*/ 111826 w 323352"/>
                <a:gd name="connsiteY24" fmla="*/ 104730 h 143712"/>
                <a:gd name="connsiteX25" fmla="*/ 72126 w 323352"/>
                <a:gd name="connsiteY25" fmla="*/ 104730 h 143712"/>
                <a:gd name="connsiteX26" fmla="*/ 59012 w 323352"/>
                <a:gd name="connsiteY26" fmla="*/ 91616 h 143712"/>
                <a:gd name="connsiteX27" fmla="*/ 59012 w 323352"/>
                <a:gd name="connsiteY27" fmla="*/ 78503 h 143712"/>
                <a:gd name="connsiteX28" fmla="*/ 72126 w 323352"/>
                <a:gd name="connsiteY28" fmla="*/ 65389 h 143712"/>
                <a:gd name="connsiteX29" fmla="*/ 111467 w 323352"/>
                <a:gd name="connsiteY29" fmla="*/ 65389 h 143712"/>
                <a:gd name="connsiteX30" fmla="*/ 124580 w 323352"/>
                <a:gd name="connsiteY30" fmla="*/ 78503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3352" h="143712">
                  <a:moveTo>
                    <a:pt x="313562" y="26137"/>
                  </a:moveTo>
                  <a:lnTo>
                    <a:pt x="255897" y="39161"/>
                  </a:lnTo>
                  <a:lnTo>
                    <a:pt x="255897" y="19850"/>
                  </a:lnTo>
                  <a:cubicBezTo>
                    <a:pt x="255897" y="12611"/>
                    <a:pt x="250023" y="6737"/>
                    <a:pt x="242784" y="6737"/>
                  </a:cubicBezTo>
                  <a:lnTo>
                    <a:pt x="46078" y="6737"/>
                  </a:lnTo>
                  <a:cubicBezTo>
                    <a:pt x="38838" y="6737"/>
                    <a:pt x="32964" y="12611"/>
                    <a:pt x="32964" y="19850"/>
                  </a:cubicBezTo>
                  <a:lnTo>
                    <a:pt x="32964" y="26137"/>
                  </a:lnTo>
                  <a:lnTo>
                    <a:pt x="19850" y="26137"/>
                  </a:lnTo>
                  <a:cubicBezTo>
                    <a:pt x="12611" y="26137"/>
                    <a:pt x="6737" y="32012"/>
                    <a:pt x="6737" y="39251"/>
                  </a:cubicBezTo>
                  <a:lnTo>
                    <a:pt x="6737" y="43114"/>
                  </a:lnTo>
                  <a:cubicBezTo>
                    <a:pt x="6737" y="50353"/>
                    <a:pt x="12611" y="56227"/>
                    <a:pt x="19850" y="56227"/>
                  </a:cubicBezTo>
                  <a:lnTo>
                    <a:pt x="32964" y="56227"/>
                  </a:lnTo>
                  <a:lnTo>
                    <a:pt x="32964" y="124939"/>
                  </a:lnTo>
                  <a:cubicBezTo>
                    <a:pt x="32964" y="132179"/>
                    <a:pt x="38838" y="138053"/>
                    <a:pt x="46078" y="138053"/>
                  </a:cubicBezTo>
                  <a:lnTo>
                    <a:pt x="242784" y="138053"/>
                  </a:lnTo>
                  <a:cubicBezTo>
                    <a:pt x="250005" y="138008"/>
                    <a:pt x="255852" y="132161"/>
                    <a:pt x="255897" y="124939"/>
                  </a:cubicBezTo>
                  <a:lnTo>
                    <a:pt x="255897" y="98712"/>
                  </a:lnTo>
                  <a:lnTo>
                    <a:pt x="313562" y="111646"/>
                  </a:lnTo>
                  <a:cubicBezTo>
                    <a:pt x="317110" y="112392"/>
                    <a:pt x="320586" y="110119"/>
                    <a:pt x="321322" y="106580"/>
                  </a:cubicBezTo>
                  <a:cubicBezTo>
                    <a:pt x="321421" y="106149"/>
                    <a:pt x="321466" y="105709"/>
                    <a:pt x="321466" y="105269"/>
                  </a:cubicBezTo>
                  <a:lnTo>
                    <a:pt x="321466" y="33413"/>
                  </a:lnTo>
                  <a:cubicBezTo>
                    <a:pt x="321888" y="29766"/>
                    <a:pt x="319265" y="26470"/>
                    <a:pt x="315619" y="26047"/>
                  </a:cubicBezTo>
                  <a:cubicBezTo>
                    <a:pt x="314936" y="25976"/>
                    <a:pt x="314236" y="26003"/>
                    <a:pt x="313562" y="26137"/>
                  </a:cubicBezTo>
                  <a:close/>
                  <a:moveTo>
                    <a:pt x="124940" y="91616"/>
                  </a:moveTo>
                  <a:cubicBezTo>
                    <a:pt x="124895" y="98838"/>
                    <a:pt x="119048" y="104685"/>
                    <a:pt x="111826" y="104730"/>
                  </a:cubicBezTo>
                  <a:lnTo>
                    <a:pt x="72126" y="104730"/>
                  </a:lnTo>
                  <a:cubicBezTo>
                    <a:pt x="64886" y="104730"/>
                    <a:pt x="59012" y="98856"/>
                    <a:pt x="59012" y="91616"/>
                  </a:cubicBezTo>
                  <a:lnTo>
                    <a:pt x="59012" y="78503"/>
                  </a:lnTo>
                  <a:cubicBezTo>
                    <a:pt x="59012" y="71263"/>
                    <a:pt x="64886" y="65389"/>
                    <a:pt x="72126" y="65389"/>
                  </a:cubicBezTo>
                  <a:lnTo>
                    <a:pt x="111467" y="65389"/>
                  </a:lnTo>
                  <a:cubicBezTo>
                    <a:pt x="118706" y="65389"/>
                    <a:pt x="124580" y="71263"/>
                    <a:pt x="124580" y="7850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5" name="Freeform: Shape 844">
            <a:extLst>
              <a:ext uri="{FF2B5EF4-FFF2-40B4-BE49-F238E27FC236}">
                <a16:creationId xmlns:a16="http://schemas.microsoft.com/office/drawing/2014/main" id="{E0FC6848-D2C0-4114-9B98-C45035065201}"/>
              </a:ext>
            </a:extLst>
          </p:cNvPr>
          <p:cNvSpPr/>
          <p:nvPr/>
        </p:nvSpPr>
        <p:spPr>
          <a:xfrm>
            <a:off x="2112119" y="5646628"/>
            <a:ext cx="215568" cy="323352"/>
          </a:xfrm>
          <a:custGeom>
            <a:avLst/>
            <a:gdLst>
              <a:gd name="connsiteX0" fmla="*/ 111646 w 215568"/>
              <a:gd name="connsiteY0" fmla="*/ 6737 h 323352"/>
              <a:gd name="connsiteX1" fmla="*/ 6737 w 215568"/>
              <a:gd name="connsiteY1" fmla="*/ 117934 h 323352"/>
              <a:gd name="connsiteX2" fmla="*/ 106078 w 215568"/>
              <a:gd name="connsiteY2" fmla="*/ 317604 h 323352"/>
              <a:gd name="connsiteX3" fmla="*/ 115275 w 215568"/>
              <a:gd name="connsiteY3" fmla="*/ 319544 h 323352"/>
              <a:gd name="connsiteX4" fmla="*/ 117215 w 215568"/>
              <a:gd name="connsiteY4" fmla="*/ 317604 h 323352"/>
              <a:gd name="connsiteX5" fmla="*/ 216556 w 215568"/>
              <a:gd name="connsiteY5" fmla="*/ 117934 h 323352"/>
              <a:gd name="connsiteX6" fmla="*/ 111646 w 215568"/>
              <a:gd name="connsiteY6" fmla="*/ 6737 h 323352"/>
              <a:gd name="connsiteX7" fmla="*/ 111646 w 215568"/>
              <a:gd name="connsiteY7" fmla="*/ 163293 h 323352"/>
              <a:gd name="connsiteX8" fmla="*/ 59192 w 215568"/>
              <a:gd name="connsiteY8" fmla="*/ 110838 h 323352"/>
              <a:gd name="connsiteX9" fmla="*/ 111646 w 215568"/>
              <a:gd name="connsiteY9" fmla="*/ 58383 h 323352"/>
              <a:gd name="connsiteX10" fmla="*/ 164101 w 215568"/>
              <a:gd name="connsiteY10" fmla="*/ 110838 h 323352"/>
              <a:gd name="connsiteX11" fmla="*/ 111826 w 215568"/>
              <a:gd name="connsiteY11" fmla="*/ 163293 h 323352"/>
              <a:gd name="connsiteX12" fmla="*/ 111646 w 215568"/>
              <a:gd name="connsiteY12" fmla="*/ 163293 h 32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68" h="323352">
                <a:moveTo>
                  <a:pt x="111646" y="6737"/>
                </a:moveTo>
                <a:cubicBezTo>
                  <a:pt x="53713" y="6737"/>
                  <a:pt x="6737" y="56587"/>
                  <a:pt x="6737" y="117934"/>
                </a:cubicBezTo>
                <a:cubicBezTo>
                  <a:pt x="6737" y="170838"/>
                  <a:pt x="84251" y="286257"/>
                  <a:pt x="106078" y="317604"/>
                </a:cubicBezTo>
                <a:cubicBezTo>
                  <a:pt x="108081" y="320676"/>
                  <a:pt x="112203" y="321547"/>
                  <a:pt x="115275" y="319544"/>
                </a:cubicBezTo>
                <a:cubicBezTo>
                  <a:pt x="116048" y="319041"/>
                  <a:pt x="116712" y="318377"/>
                  <a:pt x="117215" y="317604"/>
                </a:cubicBezTo>
                <a:cubicBezTo>
                  <a:pt x="138952" y="286257"/>
                  <a:pt x="216556" y="170838"/>
                  <a:pt x="216556" y="117934"/>
                </a:cubicBezTo>
                <a:cubicBezTo>
                  <a:pt x="216556" y="56946"/>
                  <a:pt x="169311" y="6737"/>
                  <a:pt x="111646" y="6737"/>
                </a:cubicBezTo>
                <a:close/>
                <a:moveTo>
                  <a:pt x="111646" y="163293"/>
                </a:moveTo>
                <a:cubicBezTo>
                  <a:pt x="82679" y="163293"/>
                  <a:pt x="59192" y="139805"/>
                  <a:pt x="59192" y="110838"/>
                </a:cubicBezTo>
                <a:cubicBezTo>
                  <a:pt x="59192" y="81871"/>
                  <a:pt x="82679" y="58383"/>
                  <a:pt x="111646" y="58383"/>
                </a:cubicBezTo>
                <a:cubicBezTo>
                  <a:pt x="140613" y="58383"/>
                  <a:pt x="164101" y="81871"/>
                  <a:pt x="164101" y="110838"/>
                </a:cubicBezTo>
                <a:cubicBezTo>
                  <a:pt x="164155" y="139760"/>
                  <a:pt x="140748" y="163239"/>
                  <a:pt x="111826" y="163293"/>
                </a:cubicBezTo>
                <a:cubicBezTo>
                  <a:pt x="111763" y="163293"/>
                  <a:pt x="111709" y="163293"/>
                  <a:pt x="111646" y="163293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20F6D53-C514-46D7-88E4-4346109809BB}"/>
              </a:ext>
            </a:extLst>
          </p:cNvPr>
          <p:cNvGrpSpPr/>
          <p:nvPr/>
        </p:nvGrpSpPr>
        <p:grpSpPr>
          <a:xfrm>
            <a:off x="2448944" y="5672047"/>
            <a:ext cx="323352" cy="269460"/>
            <a:chOff x="2448944" y="5672047"/>
            <a:chExt cx="323352" cy="269460"/>
          </a:xfrm>
        </p:grpSpPr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6D7367FC-2600-4C79-982B-20C8FD03E2C2}"/>
                </a:ext>
              </a:extLst>
            </p:cNvPr>
            <p:cNvSpPr/>
            <p:nvPr/>
          </p:nvSpPr>
          <p:spPr>
            <a:xfrm>
              <a:off x="2448944" y="5672047"/>
              <a:ext cx="323352" cy="269460"/>
            </a:xfrm>
            <a:custGeom>
              <a:avLst/>
              <a:gdLst>
                <a:gd name="connsiteX0" fmla="*/ 301796 w 323352"/>
                <a:gd name="connsiteY0" fmla="*/ 6737 h 269460"/>
                <a:gd name="connsiteX1" fmla="*/ 255898 w 323352"/>
                <a:gd name="connsiteY1" fmla="*/ 6737 h 269460"/>
                <a:gd name="connsiteX2" fmla="*/ 255898 w 323352"/>
                <a:gd name="connsiteY2" fmla="*/ 223113 h 269460"/>
                <a:gd name="connsiteX3" fmla="*/ 288682 w 323352"/>
                <a:gd name="connsiteY3" fmla="*/ 223113 h 269460"/>
                <a:gd name="connsiteX4" fmla="*/ 301796 w 323352"/>
                <a:gd name="connsiteY4" fmla="*/ 236227 h 269460"/>
                <a:gd name="connsiteX5" fmla="*/ 297933 w 323352"/>
                <a:gd name="connsiteY5" fmla="*/ 245209 h 269460"/>
                <a:gd name="connsiteX6" fmla="*/ 288951 w 323352"/>
                <a:gd name="connsiteY6" fmla="*/ 249071 h 269460"/>
                <a:gd name="connsiteX7" fmla="*/ 26677 w 323352"/>
                <a:gd name="connsiteY7" fmla="*/ 249071 h 269460"/>
                <a:gd name="connsiteX8" fmla="*/ 26677 w 323352"/>
                <a:gd name="connsiteY8" fmla="*/ 59192 h 269460"/>
                <a:gd name="connsiteX9" fmla="*/ 236676 w 323352"/>
                <a:gd name="connsiteY9" fmla="*/ 59192 h 269460"/>
                <a:gd name="connsiteX10" fmla="*/ 236676 w 323352"/>
                <a:gd name="connsiteY10" fmla="*/ 39521 h 269460"/>
                <a:gd name="connsiteX11" fmla="*/ 6737 w 323352"/>
                <a:gd name="connsiteY11" fmla="*/ 39521 h 269460"/>
                <a:gd name="connsiteX12" fmla="*/ 6737 w 323352"/>
                <a:gd name="connsiteY12" fmla="*/ 269011 h 269460"/>
                <a:gd name="connsiteX13" fmla="*/ 301796 w 323352"/>
                <a:gd name="connsiteY13" fmla="*/ 269011 h 269460"/>
                <a:gd name="connsiteX14" fmla="*/ 321466 w 323352"/>
                <a:gd name="connsiteY14" fmla="*/ 249341 h 269460"/>
                <a:gd name="connsiteX15" fmla="*/ 321466 w 323352"/>
                <a:gd name="connsiteY15" fmla="*/ 26407 h 269460"/>
                <a:gd name="connsiteX16" fmla="*/ 301796 w 323352"/>
                <a:gd name="connsiteY16" fmla="*/ 6737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352" h="269460">
                  <a:moveTo>
                    <a:pt x="301796" y="6737"/>
                  </a:moveTo>
                  <a:lnTo>
                    <a:pt x="255898" y="6737"/>
                  </a:lnTo>
                  <a:lnTo>
                    <a:pt x="255898" y="223113"/>
                  </a:lnTo>
                  <a:lnTo>
                    <a:pt x="288682" y="223113"/>
                  </a:lnTo>
                  <a:cubicBezTo>
                    <a:pt x="295921" y="223113"/>
                    <a:pt x="301796" y="228987"/>
                    <a:pt x="301796" y="236227"/>
                  </a:cubicBezTo>
                  <a:cubicBezTo>
                    <a:pt x="301733" y="239613"/>
                    <a:pt x="300349" y="242838"/>
                    <a:pt x="297933" y="245209"/>
                  </a:cubicBezTo>
                  <a:cubicBezTo>
                    <a:pt x="295562" y="247634"/>
                    <a:pt x="292337" y="249017"/>
                    <a:pt x="288951" y="249071"/>
                  </a:cubicBezTo>
                  <a:lnTo>
                    <a:pt x="26677" y="249071"/>
                  </a:lnTo>
                  <a:lnTo>
                    <a:pt x="26677" y="59192"/>
                  </a:lnTo>
                  <a:lnTo>
                    <a:pt x="236676" y="59192"/>
                  </a:lnTo>
                  <a:lnTo>
                    <a:pt x="236676" y="39521"/>
                  </a:lnTo>
                  <a:lnTo>
                    <a:pt x="6737" y="39521"/>
                  </a:lnTo>
                  <a:lnTo>
                    <a:pt x="6737" y="269011"/>
                  </a:lnTo>
                  <a:lnTo>
                    <a:pt x="301796" y="269011"/>
                  </a:lnTo>
                  <a:cubicBezTo>
                    <a:pt x="312664" y="269011"/>
                    <a:pt x="321466" y="260209"/>
                    <a:pt x="321466" y="249341"/>
                  </a:cubicBezTo>
                  <a:lnTo>
                    <a:pt x="321466" y="26407"/>
                  </a:lnTo>
                  <a:cubicBezTo>
                    <a:pt x="321466" y="15539"/>
                    <a:pt x="312664" y="6737"/>
                    <a:pt x="301796" y="673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A544892-5DC7-40D0-B2A0-C1827ED0CBFB}"/>
                </a:ext>
              </a:extLst>
            </p:cNvPr>
            <p:cNvSpPr/>
            <p:nvPr/>
          </p:nvSpPr>
          <p:spPr>
            <a:xfrm>
              <a:off x="2488285" y="5744173"/>
              <a:ext cx="107784" cy="170658"/>
            </a:xfrm>
            <a:custGeom>
              <a:avLst/>
              <a:gdLst>
                <a:gd name="connsiteX0" fmla="*/ 59191 w 107784"/>
                <a:gd name="connsiteY0" fmla="*/ 157544 h 170658"/>
                <a:gd name="connsiteX1" fmla="*/ 65748 w 107784"/>
                <a:gd name="connsiteY1" fmla="*/ 164101 h 170658"/>
                <a:gd name="connsiteX2" fmla="*/ 72305 w 107784"/>
                <a:gd name="connsiteY2" fmla="*/ 164101 h 170658"/>
                <a:gd name="connsiteX3" fmla="*/ 78862 w 107784"/>
                <a:gd name="connsiteY3" fmla="*/ 157544 h 170658"/>
                <a:gd name="connsiteX4" fmla="*/ 78862 w 107784"/>
                <a:gd name="connsiteY4" fmla="*/ 144430 h 170658"/>
                <a:gd name="connsiteX5" fmla="*/ 85419 w 107784"/>
                <a:gd name="connsiteY5" fmla="*/ 144430 h 170658"/>
                <a:gd name="connsiteX6" fmla="*/ 91976 w 107784"/>
                <a:gd name="connsiteY6" fmla="*/ 137874 h 170658"/>
                <a:gd name="connsiteX7" fmla="*/ 91976 w 107784"/>
                <a:gd name="connsiteY7" fmla="*/ 112095 h 170658"/>
                <a:gd name="connsiteX8" fmla="*/ 98533 w 107784"/>
                <a:gd name="connsiteY8" fmla="*/ 112095 h 170658"/>
                <a:gd name="connsiteX9" fmla="*/ 105090 w 107784"/>
                <a:gd name="connsiteY9" fmla="*/ 105539 h 170658"/>
                <a:gd name="connsiteX10" fmla="*/ 105090 w 107784"/>
                <a:gd name="connsiteY10" fmla="*/ 98981 h 170658"/>
                <a:gd name="connsiteX11" fmla="*/ 98533 w 107784"/>
                <a:gd name="connsiteY11" fmla="*/ 92425 h 170658"/>
                <a:gd name="connsiteX12" fmla="*/ 65748 w 107784"/>
                <a:gd name="connsiteY12" fmla="*/ 92425 h 170658"/>
                <a:gd name="connsiteX13" fmla="*/ 65748 w 107784"/>
                <a:gd name="connsiteY13" fmla="*/ 78862 h 170658"/>
                <a:gd name="connsiteX14" fmla="*/ 72305 w 107784"/>
                <a:gd name="connsiteY14" fmla="*/ 72305 h 170658"/>
                <a:gd name="connsiteX15" fmla="*/ 72305 w 107784"/>
                <a:gd name="connsiteY15" fmla="*/ 65748 h 170658"/>
                <a:gd name="connsiteX16" fmla="*/ 78862 w 107784"/>
                <a:gd name="connsiteY16" fmla="*/ 65748 h 170658"/>
                <a:gd name="connsiteX17" fmla="*/ 85419 w 107784"/>
                <a:gd name="connsiteY17" fmla="*/ 59191 h 170658"/>
                <a:gd name="connsiteX18" fmla="*/ 85419 w 107784"/>
                <a:gd name="connsiteY18" fmla="*/ 46078 h 170658"/>
                <a:gd name="connsiteX19" fmla="*/ 91976 w 107784"/>
                <a:gd name="connsiteY19" fmla="*/ 46078 h 170658"/>
                <a:gd name="connsiteX20" fmla="*/ 98533 w 107784"/>
                <a:gd name="connsiteY20" fmla="*/ 39521 h 170658"/>
                <a:gd name="connsiteX21" fmla="*/ 98533 w 107784"/>
                <a:gd name="connsiteY21" fmla="*/ 32964 h 170658"/>
                <a:gd name="connsiteX22" fmla="*/ 91976 w 107784"/>
                <a:gd name="connsiteY22" fmla="*/ 26407 h 170658"/>
                <a:gd name="connsiteX23" fmla="*/ 59191 w 107784"/>
                <a:gd name="connsiteY23" fmla="*/ 26407 h 170658"/>
                <a:gd name="connsiteX24" fmla="*/ 59191 w 107784"/>
                <a:gd name="connsiteY24" fmla="*/ 13293 h 170658"/>
                <a:gd name="connsiteX25" fmla="*/ 52635 w 107784"/>
                <a:gd name="connsiteY25" fmla="*/ 6737 h 170658"/>
                <a:gd name="connsiteX26" fmla="*/ 32964 w 107784"/>
                <a:gd name="connsiteY26" fmla="*/ 6737 h 170658"/>
                <a:gd name="connsiteX27" fmla="*/ 26407 w 107784"/>
                <a:gd name="connsiteY27" fmla="*/ 13293 h 170658"/>
                <a:gd name="connsiteX28" fmla="*/ 26407 w 107784"/>
                <a:gd name="connsiteY28" fmla="*/ 26407 h 170658"/>
                <a:gd name="connsiteX29" fmla="*/ 13293 w 107784"/>
                <a:gd name="connsiteY29" fmla="*/ 26407 h 170658"/>
                <a:gd name="connsiteX30" fmla="*/ 6737 w 107784"/>
                <a:gd name="connsiteY30" fmla="*/ 32964 h 170658"/>
                <a:gd name="connsiteX31" fmla="*/ 6737 w 107784"/>
                <a:gd name="connsiteY31" fmla="*/ 39521 h 170658"/>
                <a:gd name="connsiteX32" fmla="*/ 13293 w 107784"/>
                <a:gd name="connsiteY32" fmla="*/ 46078 h 170658"/>
                <a:gd name="connsiteX33" fmla="*/ 26677 w 107784"/>
                <a:gd name="connsiteY33" fmla="*/ 46078 h 170658"/>
                <a:gd name="connsiteX34" fmla="*/ 26677 w 107784"/>
                <a:gd name="connsiteY34" fmla="*/ 59191 h 170658"/>
                <a:gd name="connsiteX35" fmla="*/ 33234 w 107784"/>
                <a:gd name="connsiteY35" fmla="*/ 65748 h 170658"/>
                <a:gd name="connsiteX36" fmla="*/ 39790 w 107784"/>
                <a:gd name="connsiteY36" fmla="*/ 65748 h 170658"/>
                <a:gd name="connsiteX37" fmla="*/ 39790 w 107784"/>
                <a:gd name="connsiteY37" fmla="*/ 72305 h 170658"/>
                <a:gd name="connsiteX38" fmla="*/ 46347 w 107784"/>
                <a:gd name="connsiteY38" fmla="*/ 78862 h 170658"/>
                <a:gd name="connsiteX39" fmla="*/ 46347 w 107784"/>
                <a:gd name="connsiteY39" fmla="*/ 91976 h 170658"/>
                <a:gd name="connsiteX40" fmla="*/ 39790 w 107784"/>
                <a:gd name="connsiteY40" fmla="*/ 91976 h 170658"/>
                <a:gd name="connsiteX41" fmla="*/ 33234 w 107784"/>
                <a:gd name="connsiteY41" fmla="*/ 98532 h 170658"/>
                <a:gd name="connsiteX42" fmla="*/ 33234 w 107784"/>
                <a:gd name="connsiteY42" fmla="*/ 105089 h 170658"/>
                <a:gd name="connsiteX43" fmla="*/ 39790 w 107784"/>
                <a:gd name="connsiteY43" fmla="*/ 111646 h 170658"/>
                <a:gd name="connsiteX44" fmla="*/ 46347 w 107784"/>
                <a:gd name="connsiteY44" fmla="*/ 111646 h 170658"/>
                <a:gd name="connsiteX45" fmla="*/ 46347 w 107784"/>
                <a:gd name="connsiteY45" fmla="*/ 124760 h 170658"/>
                <a:gd name="connsiteX46" fmla="*/ 52904 w 107784"/>
                <a:gd name="connsiteY46" fmla="*/ 131317 h 170658"/>
                <a:gd name="connsiteX47" fmla="*/ 59461 w 107784"/>
                <a:gd name="connsiteY47" fmla="*/ 131317 h 170658"/>
                <a:gd name="connsiteX48" fmla="*/ 59461 w 107784"/>
                <a:gd name="connsiteY48" fmla="*/ 157544 h 1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7784" h="170658">
                  <a:moveTo>
                    <a:pt x="59191" y="157544"/>
                  </a:moveTo>
                  <a:cubicBezTo>
                    <a:pt x="59191" y="161164"/>
                    <a:pt x="62128" y="164101"/>
                    <a:pt x="65748" y="164101"/>
                  </a:cubicBezTo>
                  <a:lnTo>
                    <a:pt x="72305" y="164101"/>
                  </a:lnTo>
                  <a:cubicBezTo>
                    <a:pt x="75925" y="164101"/>
                    <a:pt x="78862" y="161164"/>
                    <a:pt x="78862" y="157544"/>
                  </a:cubicBezTo>
                  <a:lnTo>
                    <a:pt x="78862" y="144430"/>
                  </a:lnTo>
                  <a:lnTo>
                    <a:pt x="85419" y="144430"/>
                  </a:lnTo>
                  <a:cubicBezTo>
                    <a:pt x="89039" y="144430"/>
                    <a:pt x="91976" y="141493"/>
                    <a:pt x="91976" y="137874"/>
                  </a:cubicBezTo>
                  <a:lnTo>
                    <a:pt x="91976" y="112095"/>
                  </a:lnTo>
                  <a:lnTo>
                    <a:pt x="98533" y="112095"/>
                  </a:lnTo>
                  <a:cubicBezTo>
                    <a:pt x="102153" y="112095"/>
                    <a:pt x="105090" y="109158"/>
                    <a:pt x="105090" y="105539"/>
                  </a:cubicBezTo>
                  <a:lnTo>
                    <a:pt x="105090" y="98981"/>
                  </a:lnTo>
                  <a:cubicBezTo>
                    <a:pt x="105090" y="95362"/>
                    <a:pt x="102153" y="92425"/>
                    <a:pt x="98533" y="92425"/>
                  </a:cubicBezTo>
                  <a:lnTo>
                    <a:pt x="65748" y="92425"/>
                  </a:lnTo>
                  <a:lnTo>
                    <a:pt x="65748" y="78862"/>
                  </a:lnTo>
                  <a:cubicBezTo>
                    <a:pt x="69368" y="78862"/>
                    <a:pt x="72305" y="75925"/>
                    <a:pt x="72305" y="72305"/>
                  </a:cubicBezTo>
                  <a:lnTo>
                    <a:pt x="72305" y="65748"/>
                  </a:lnTo>
                  <a:lnTo>
                    <a:pt x="78862" y="65748"/>
                  </a:lnTo>
                  <a:cubicBezTo>
                    <a:pt x="82482" y="65748"/>
                    <a:pt x="85419" y="62811"/>
                    <a:pt x="85419" y="59191"/>
                  </a:cubicBezTo>
                  <a:lnTo>
                    <a:pt x="85419" y="46078"/>
                  </a:lnTo>
                  <a:lnTo>
                    <a:pt x="91976" y="46078"/>
                  </a:lnTo>
                  <a:cubicBezTo>
                    <a:pt x="95596" y="46078"/>
                    <a:pt x="98533" y="43140"/>
                    <a:pt x="98533" y="39521"/>
                  </a:cubicBezTo>
                  <a:lnTo>
                    <a:pt x="98533" y="32964"/>
                  </a:lnTo>
                  <a:cubicBezTo>
                    <a:pt x="98533" y="29344"/>
                    <a:pt x="95596" y="26407"/>
                    <a:pt x="91976" y="26407"/>
                  </a:cubicBezTo>
                  <a:lnTo>
                    <a:pt x="59191" y="26407"/>
                  </a:lnTo>
                  <a:lnTo>
                    <a:pt x="59191" y="13293"/>
                  </a:lnTo>
                  <a:cubicBezTo>
                    <a:pt x="59191" y="9673"/>
                    <a:pt x="56254" y="6737"/>
                    <a:pt x="52635" y="6737"/>
                  </a:cubicBezTo>
                  <a:lnTo>
                    <a:pt x="32964" y="6737"/>
                  </a:lnTo>
                  <a:cubicBezTo>
                    <a:pt x="29344" y="6737"/>
                    <a:pt x="26407" y="9673"/>
                    <a:pt x="26407" y="13293"/>
                  </a:cubicBezTo>
                  <a:lnTo>
                    <a:pt x="26407" y="26407"/>
                  </a:lnTo>
                  <a:lnTo>
                    <a:pt x="13293" y="26407"/>
                  </a:lnTo>
                  <a:cubicBezTo>
                    <a:pt x="9674" y="26407"/>
                    <a:pt x="6737" y="29344"/>
                    <a:pt x="6737" y="32964"/>
                  </a:cubicBezTo>
                  <a:lnTo>
                    <a:pt x="6737" y="39521"/>
                  </a:lnTo>
                  <a:cubicBezTo>
                    <a:pt x="6737" y="43140"/>
                    <a:pt x="9674" y="46078"/>
                    <a:pt x="13293" y="46078"/>
                  </a:cubicBezTo>
                  <a:lnTo>
                    <a:pt x="26677" y="46078"/>
                  </a:lnTo>
                  <a:lnTo>
                    <a:pt x="26677" y="59191"/>
                  </a:lnTo>
                  <a:cubicBezTo>
                    <a:pt x="26677" y="62811"/>
                    <a:pt x="29614" y="65748"/>
                    <a:pt x="33234" y="65748"/>
                  </a:cubicBezTo>
                  <a:lnTo>
                    <a:pt x="39790" y="65748"/>
                  </a:lnTo>
                  <a:lnTo>
                    <a:pt x="39790" y="72305"/>
                  </a:lnTo>
                  <a:cubicBezTo>
                    <a:pt x="39790" y="75925"/>
                    <a:pt x="42727" y="78862"/>
                    <a:pt x="46347" y="78862"/>
                  </a:cubicBezTo>
                  <a:lnTo>
                    <a:pt x="46347" y="91976"/>
                  </a:lnTo>
                  <a:lnTo>
                    <a:pt x="39790" y="91976"/>
                  </a:lnTo>
                  <a:cubicBezTo>
                    <a:pt x="36171" y="91976"/>
                    <a:pt x="33234" y="94912"/>
                    <a:pt x="33234" y="98532"/>
                  </a:cubicBezTo>
                  <a:lnTo>
                    <a:pt x="33234" y="105089"/>
                  </a:lnTo>
                  <a:cubicBezTo>
                    <a:pt x="33234" y="108709"/>
                    <a:pt x="36171" y="111646"/>
                    <a:pt x="39790" y="111646"/>
                  </a:cubicBezTo>
                  <a:lnTo>
                    <a:pt x="46347" y="111646"/>
                  </a:lnTo>
                  <a:lnTo>
                    <a:pt x="46347" y="124760"/>
                  </a:lnTo>
                  <a:cubicBezTo>
                    <a:pt x="46347" y="128380"/>
                    <a:pt x="49284" y="131317"/>
                    <a:pt x="52904" y="131317"/>
                  </a:cubicBezTo>
                  <a:lnTo>
                    <a:pt x="59461" y="131317"/>
                  </a:lnTo>
                  <a:lnTo>
                    <a:pt x="59461" y="15754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DA2980FC-5C5E-44E8-97D2-EE59CD3D0CAA}"/>
                </a:ext>
              </a:extLst>
            </p:cNvPr>
            <p:cNvSpPr/>
            <p:nvPr/>
          </p:nvSpPr>
          <p:spPr>
            <a:xfrm>
              <a:off x="2600201" y="5750729"/>
              <a:ext cx="89820" cy="143712"/>
            </a:xfrm>
            <a:custGeom>
              <a:avLst/>
              <a:gdLst>
                <a:gd name="connsiteX0" fmla="*/ 65299 w 89820"/>
                <a:gd name="connsiteY0" fmla="*/ 85419 h 143712"/>
                <a:gd name="connsiteX1" fmla="*/ 85419 w 89820"/>
                <a:gd name="connsiteY1" fmla="*/ 85419 h 143712"/>
                <a:gd name="connsiteX2" fmla="*/ 85419 w 89820"/>
                <a:gd name="connsiteY2" fmla="*/ 6737 h 143712"/>
                <a:gd name="connsiteX3" fmla="*/ 26407 w 89820"/>
                <a:gd name="connsiteY3" fmla="*/ 6737 h 143712"/>
                <a:gd name="connsiteX4" fmla="*/ 19850 w 89820"/>
                <a:gd name="connsiteY4" fmla="*/ 13293 h 143712"/>
                <a:gd name="connsiteX5" fmla="*/ 19850 w 89820"/>
                <a:gd name="connsiteY5" fmla="*/ 26407 h 143712"/>
                <a:gd name="connsiteX6" fmla="*/ 26407 w 89820"/>
                <a:gd name="connsiteY6" fmla="*/ 32964 h 143712"/>
                <a:gd name="connsiteX7" fmla="*/ 32964 w 89820"/>
                <a:gd name="connsiteY7" fmla="*/ 32964 h 143712"/>
                <a:gd name="connsiteX8" fmla="*/ 32964 w 89820"/>
                <a:gd name="connsiteY8" fmla="*/ 46078 h 143712"/>
                <a:gd name="connsiteX9" fmla="*/ 13293 w 89820"/>
                <a:gd name="connsiteY9" fmla="*/ 46078 h 143712"/>
                <a:gd name="connsiteX10" fmla="*/ 6737 w 89820"/>
                <a:gd name="connsiteY10" fmla="*/ 52634 h 143712"/>
                <a:gd name="connsiteX11" fmla="*/ 6737 w 89820"/>
                <a:gd name="connsiteY11" fmla="*/ 59192 h 143712"/>
                <a:gd name="connsiteX12" fmla="*/ 13293 w 89820"/>
                <a:gd name="connsiteY12" fmla="*/ 65748 h 143712"/>
                <a:gd name="connsiteX13" fmla="*/ 19850 w 89820"/>
                <a:gd name="connsiteY13" fmla="*/ 65748 h 143712"/>
                <a:gd name="connsiteX14" fmla="*/ 19850 w 89820"/>
                <a:gd name="connsiteY14" fmla="*/ 85419 h 143712"/>
                <a:gd name="connsiteX15" fmla="*/ 13293 w 89820"/>
                <a:gd name="connsiteY15" fmla="*/ 85419 h 143712"/>
                <a:gd name="connsiteX16" fmla="*/ 6737 w 89820"/>
                <a:gd name="connsiteY16" fmla="*/ 91976 h 143712"/>
                <a:gd name="connsiteX17" fmla="*/ 6737 w 89820"/>
                <a:gd name="connsiteY17" fmla="*/ 98532 h 143712"/>
                <a:gd name="connsiteX18" fmla="*/ 13293 w 89820"/>
                <a:gd name="connsiteY18" fmla="*/ 105090 h 143712"/>
                <a:gd name="connsiteX19" fmla="*/ 19850 w 89820"/>
                <a:gd name="connsiteY19" fmla="*/ 105090 h 143712"/>
                <a:gd name="connsiteX20" fmla="*/ 19850 w 89820"/>
                <a:gd name="connsiteY20" fmla="*/ 118203 h 143712"/>
                <a:gd name="connsiteX21" fmla="*/ 26407 w 89820"/>
                <a:gd name="connsiteY21" fmla="*/ 124760 h 143712"/>
                <a:gd name="connsiteX22" fmla="*/ 32964 w 89820"/>
                <a:gd name="connsiteY22" fmla="*/ 124760 h 143712"/>
                <a:gd name="connsiteX23" fmla="*/ 32964 w 89820"/>
                <a:gd name="connsiteY23" fmla="*/ 137874 h 143712"/>
                <a:gd name="connsiteX24" fmla="*/ 39521 w 89820"/>
                <a:gd name="connsiteY24" fmla="*/ 144431 h 143712"/>
                <a:gd name="connsiteX25" fmla="*/ 58473 w 89820"/>
                <a:gd name="connsiteY25" fmla="*/ 144431 h 143712"/>
                <a:gd name="connsiteX26" fmla="*/ 65030 w 89820"/>
                <a:gd name="connsiteY26" fmla="*/ 137874 h 143712"/>
                <a:gd name="connsiteX27" fmla="*/ 65030 w 89820"/>
                <a:gd name="connsiteY27" fmla="*/ 118203 h 143712"/>
                <a:gd name="connsiteX28" fmla="*/ 71587 w 89820"/>
                <a:gd name="connsiteY28" fmla="*/ 118203 h 143712"/>
                <a:gd name="connsiteX29" fmla="*/ 78144 w 89820"/>
                <a:gd name="connsiteY29" fmla="*/ 111646 h 143712"/>
                <a:gd name="connsiteX30" fmla="*/ 78144 w 89820"/>
                <a:gd name="connsiteY30" fmla="*/ 105539 h 143712"/>
                <a:gd name="connsiteX31" fmla="*/ 71587 w 89820"/>
                <a:gd name="connsiteY31" fmla="*/ 98982 h 143712"/>
                <a:gd name="connsiteX32" fmla="*/ 65030 w 89820"/>
                <a:gd name="connsiteY32" fmla="*/ 98982 h 143712"/>
                <a:gd name="connsiteX33" fmla="*/ 65030 w 89820"/>
                <a:gd name="connsiteY33" fmla="*/ 85868 h 1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820" h="143712">
                  <a:moveTo>
                    <a:pt x="65299" y="85419"/>
                  </a:moveTo>
                  <a:lnTo>
                    <a:pt x="85419" y="85419"/>
                  </a:lnTo>
                  <a:lnTo>
                    <a:pt x="85419" y="6737"/>
                  </a:lnTo>
                  <a:lnTo>
                    <a:pt x="26407" y="6737"/>
                  </a:lnTo>
                  <a:cubicBezTo>
                    <a:pt x="22788" y="6737"/>
                    <a:pt x="19850" y="9674"/>
                    <a:pt x="19850" y="13293"/>
                  </a:cubicBezTo>
                  <a:lnTo>
                    <a:pt x="19850" y="26407"/>
                  </a:lnTo>
                  <a:cubicBezTo>
                    <a:pt x="19850" y="30027"/>
                    <a:pt x="22788" y="32964"/>
                    <a:pt x="26407" y="32964"/>
                  </a:cubicBezTo>
                  <a:lnTo>
                    <a:pt x="32964" y="32964"/>
                  </a:lnTo>
                  <a:lnTo>
                    <a:pt x="32964" y="46078"/>
                  </a:lnTo>
                  <a:lnTo>
                    <a:pt x="13293" y="46078"/>
                  </a:lnTo>
                  <a:cubicBezTo>
                    <a:pt x="9674" y="46078"/>
                    <a:pt x="6737" y="49015"/>
                    <a:pt x="6737" y="52634"/>
                  </a:cubicBezTo>
                  <a:lnTo>
                    <a:pt x="6737" y="59192"/>
                  </a:lnTo>
                  <a:cubicBezTo>
                    <a:pt x="6737" y="62811"/>
                    <a:pt x="9674" y="65748"/>
                    <a:pt x="13293" y="65748"/>
                  </a:cubicBezTo>
                  <a:lnTo>
                    <a:pt x="19850" y="65748"/>
                  </a:lnTo>
                  <a:lnTo>
                    <a:pt x="19850" y="85419"/>
                  </a:lnTo>
                  <a:lnTo>
                    <a:pt x="13293" y="85419"/>
                  </a:lnTo>
                  <a:cubicBezTo>
                    <a:pt x="9674" y="85419"/>
                    <a:pt x="6737" y="88356"/>
                    <a:pt x="6737" y="91976"/>
                  </a:cubicBezTo>
                  <a:lnTo>
                    <a:pt x="6737" y="98532"/>
                  </a:lnTo>
                  <a:cubicBezTo>
                    <a:pt x="6737" y="102152"/>
                    <a:pt x="9674" y="105090"/>
                    <a:pt x="13293" y="105090"/>
                  </a:cubicBezTo>
                  <a:lnTo>
                    <a:pt x="19850" y="105090"/>
                  </a:lnTo>
                  <a:lnTo>
                    <a:pt x="19850" y="118203"/>
                  </a:lnTo>
                  <a:cubicBezTo>
                    <a:pt x="19850" y="121823"/>
                    <a:pt x="22788" y="124760"/>
                    <a:pt x="26407" y="124760"/>
                  </a:cubicBezTo>
                  <a:lnTo>
                    <a:pt x="32964" y="124760"/>
                  </a:lnTo>
                  <a:lnTo>
                    <a:pt x="32964" y="137874"/>
                  </a:lnTo>
                  <a:cubicBezTo>
                    <a:pt x="32964" y="141493"/>
                    <a:pt x="35901" y="144431"/>
                    <a:pt x="39521" y="144431"/>
                  </a:cubicBezTo>
                  <a:lnTo>
                    <a:pt x="58473" y="144431"/>
                  </a:lnTo>
                  <a:cubicBezTo>
                    <a:pt x="62093" y="144431"/>
                    <a:pt x="65030" y="141493"/>
                    <a:pt x="65030" y="137874"/>
                  </a:cubicBezTo>
                  <a:lnTo>
                    <a:pt x="65030" y="118203"/>
                  </a:lnTo>
                  <a:lnTo>
                    <a:pt x="71587" y="118203"/>
                  </a:lnTo>
                  <a:cubicBezTo>
                    <a:pt x="75206" y="118203"/>
                    <a:pt x="78144" y="115266"/>
                    <a:pt x="78144" y="111646"/>
                  </a:cubicBezTo>
                  <a:lnTo>
                    <a:pt x="78144" y="105539"/>
                  </a:lnTo>
                  <a:cubicBezTo>
                    <a:pt x="78144" y="101919"/>
                    <a:pt x="75206" y="98982"/>
                    <a:pt x="71587" y="98982"/>
                  </a:cubicBezTo>
                  <a:lnTo>
                    <a:pt x="65030" y="98982"/>
                  </a:lnTo>
                  <a:lnTo>
                    <a:pt x="65030" y="8586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15E0E93-AE51-4E9A-B081-61A0B2EA684C}"/>
              </a:ext>
            </a:extLst>
          </p:cNvPr>
          <p:cNvGrpSpPr/>
          <p:nvPr/>
        </p:nvGrpSpPr>
        <p:grpSpPr>
          <a:xfrm>
            <a:off x="2838224" y="5691717"/>
            <a:ext cx="323352" cy="216826"/>
            <a:chOff x="2838224" y="5691717"/>
            <a:chExt cx="323352" cy="216826"/>
          </a:xfrm>
        </p:grpSpPr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1CD8399-06FB-44E1-9939-607900164279}"/>
                </a:ext>
              </a:extLst>
            </p:cNvPr>
            <p:cNvSpPr/>
            <p:nvPr/>
          </p:nvSpPr>
          <p:spPr>
            <a:xfrm>
              <a:off x="2838224" y="5809741"/>
              <a:ext cx="323352" cy="98802"/>
            </a:xfrm>
            <a:custGeom>
              <a:avLst/>
              <a:gdLst>
                <a:gd name="connsiteX0" fmla="*/ 164101 w 323352"/>
                <a:gd name="connsiteY0" fmla="*/ 59191 h 98802"/>
                <a:gd name="connsiteX1" fmla="*/ 105539 w 323352"/>
                <a:gd name="connsiteY1" fmla="*/ 6737 h 98802"/>
                <a:gd name="connsiteX2" fmla="*/ 6737 w 323352"/>
                <a:gd name="connsiteY2" fmla="*/ 6737 h 98802"/>
                <a:gd name="connsiteX3" fmla="*/ 6737 w 323352"/>
                <a:gd name="connsiteY3" fmla="*/ 85419 h 98802"/>
                <a:gd name="connsiteX4" fmla="*/ 19850 w 323352"/>
                <a:gd name="connsiteY4" fmla="*/ 98532 h 98802"/>
                <a:gd name="connsiteX5" fmla="*/ 308352 w 323352"/>
                <a:gd name="connsiteY5" fmla="*/ 98532 h 98802"/>
                <a:gd name="connsiteX6" fmla="*/ 321466 w 323352"/>
                <a:gd name="connsiteY6" fmla="*/ 85419 h 98802"/>
                <a:gd name="connsiteX7" fmla="*/ 321466 w 323352"/>
                <a:gd name="connsiteY7" fmla="*/ 6737 h 98802"/>
                <a:gd name="connsiteX8" fmla="*/ 222664 w 323352"/>
                <a:gd name="connsiteY8" fmla="*/ 6737 h 98802"/>
                <a:gd name="connsiteX9" fmla="*/ 164101 w 323352"/>
                <a:gd name="connsiteY9" fmla="*/ 59191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352" h="98802">
                  <a:moveTo>
                    <a:pt x="164101" y="59191"/>
                  </a:moveTo>
                  <a:cubicBezTo>
                    <a:pt x="134083" y="59147"/>
                    <a:pt x="108871" y="36575"/>
                    <a:pt x="105539" y="6737"/>
                  </a:cubicBezTo>
                  <a:lnTo>
                    <a:pt x="6737" y="6737"/>
                  </a:lnTo>
                  <a:lnTo>
                    <a:pt x="6737" y="85419"/>
                  </a:lnTo>
                  <a:cubicBezTo>
                    <a:pt x="6781" y="92640"/>
                    <a:pt x="12629" y="98487"/>
                    <a:pt x="19850" y="98532"/>
                  </a:cubicBezTo>
                  <a:lnTo>
                    <a:pt x="308352" y="98532"/>
                  </a:lnTo>
                  <a:cubicBezTo>
                    <a:pt x="315574" y="98487"/>
                    <a:pt x="321421" y="92640"/>
                    <a:pt x="321466" y="85419"/>
                  </a:cubicBezTo>
                  <a:lnTo>
                    <a:pt x="321466" y="6737"/>
                  </a:lnTo>
                  <a:lnTo>
                    <a:pt x="222664" y="6737"/>
                  </a:lnTo>
                  <a:cubicBezTo>
                    <a:pt x="219251" y="36530"/>
                    <a:pt x="194092" y="59066"/>
                    <a:pt x="164101" y="5919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E47F120E-72DA-48AF-80FE-4402E9AAC4C2}"/>
                </a:ext>
              </a:extLst>
            </p:cNvPr>
            <p:cNvSpPr/>
            <p:nvPr/>
          </p:nvSpPr>
          <p:spPr>
            <a:xfrm>
              <a:off x="2838224" y="5691717"/>
              <a:ext cx="323352" cy="116766"/>
            </a:xfrm>
            <a:custGeom>
              <a:avLst/>
              <a:gdLst>
                <a:gd name="connsiteX0" fmla="*/ 308352 w 323352"/>
                <a:gd name="connsiteY0" fmla="*/ 46078 h 116766"/>
                <a:gd name="connsiteX1" fmla="*/ 223113 w 323352"/>
                <a:gd name="connsiteY1" fmla="*/ 46078 h 116766"/>
                <a:gd name="connsiteX2" fmla="*/ 223113 w 323352"/>
                <a:gd name="connsiteY2" fmla="*/ 19850 h 116766"/>
                <a:gd name="connsiteX3" fmla="*/ 209999 w 323352"/>
                <a:gd name="connsiteY3" fmla="*/ 6737 h 116766"/>
                <a:gd name="connsiteX4" fmla="*/ 118203 w 323352"/>
                <a:gd name="connsiteY4" fmla="*/ 6737 h 116766"/>
                <a:gd name="connsiteX5" fmla="*/ 105090 w 323352"/>
                <a:gd name="connsiteY5" fmla="*/ 19850 h 116766"/>
                <a:gd name="connsiteX6" fmla="*/ 105090 w 323352"/>
                <a:gd name="connsiteY6" fmla="*/ 46078 h 116766"/>
                <a:gd name="connsiteX7" fmla="*/ 71946 w 323352"/>
                <a:gd name="connsiteY7" fmla="*/ 46078 h 116766"/>
                <a:gd name="connsiteX8" fmla="*/ 71946 w 323352"/>
                <a:gd name="connsiteY8" fmla="*/ 32964 h 116766"/>
                <a:gd name="connsiteX9" fmla="*/ 65569 w 323352"/>
                <a:gd name="connsiteY9" fmla="*/ 26407 h 116766"/>
                <a:gd name="connsiteX10" fmla="*/ 65389 w 323352"/>
                <a:gd name="connsiteY10" fmla="*/ 26407 h 116766"/>
                <a:gd name="connsiteX11" fmla="*/ 45718 w 323352"/>
                <a:gd name="connsiteY11" fmla="*/ 26407 h 116766"/>
                <a:gd name="connsiteX12" fmla="*/ 39162 w 323352"/>
                <a:gd name="connsiteY12" fmla="*/ 32964 h 116766"/>
                <a:gd name="connsiteX13" fmla="*/ 39162 w 323352"/>
                <a:gd name="connsiteY13" fmla="*/ 46078 h 116766"/>
                <a:gd name="connsiteX14" fmla="*/ 19850 w 323352"/>
                <a:gd name="connsiteY14" fmla="*/ 46078 h 116766"/>
                <a:gd name="connsiteX15" fmla="*/ 6737 w 323352"/>
                <a:gd name="connsiteY15" fmla="*/ 59192 h 116766"/>
                <a:gd name="connsiteX16" fmla="*/ 6737 w 323352"/>
                <a:gd name="connsiteY16" fmla="*/ 111646 h 116766"/>
                <a:gd name="connsiteX17" fmla="*/ 105539 w 323352"/>
                <a:gd name="connsiteY17" fmla="*/ 111646 h 116766"/>
                <a:gd name="connsiteX18" fmla="*/ 171044 w 323352"/>
                <a:gd name="connsiteY18" fmla="*/ 59937 h 116766"/>
                <a:gd name="connsiteX19" fmla="*/ 222754 w 323352"/>
                <a:gd name="connsiteY19" fmla="*/ 111646 h 116766"/>
                <a:gd name="connsiteX20" fmla="*/ 321556 w 323352"/>
                <a:gd name="connsiteY20" fmla="*/ 111646 h 116766"/>
                <a:gd name="connsiteX21" fmla="*/ 321556 w 323352"/>
                <a:gd name="connsiteY21" fmla="*/ 59192 h 116766"/>
                <a:gd name="connsiteX22" fmla="*/ 308442 w 323352"/>
                <a:gd name="connsiteY22" fmla="*/ 46078 h 116766"/>
                <a:gd name="connsiteX23" fmla="*/ 308352 w 323352"/>
                <a:gd name="connsiteY23" fmla="*/ 46078 h 116766"/>
                <a:gd name="connsiteX24" fmla="*/ 285448 w 323352"/>
                <a:gd name="connsiteY24" fmla="*/ 85419 h 116766"/>
                <a:gd name="connsiteX25" fmla="*/ 252664 w 323352"/>
                <a:gd name="connsiteY25" fmla="*/ 85419 h 116766"/>
                <a:gd name="connsiteX26" fmla="*/ 241886 w 323352"/>
                <a:gd name="connsiteY26" fmla="*/ 76527 h 116766"/>
                <a:gd name="connsiteX27" fmla="*/ 250778 w 323352"/>
                <a:gd name="connsiteY27" fmla="*/ 65748 h 116766"/>
                <a:gd name="connsiteX28" fmla="*/ 252664 w 323352"/>
                <a:gd name="connsiteY28" fmla="*/ 65748 h 116766"/>
                <a:gd name="connsiteX29" fmla="*/ 285448 w 323352"/>
                <a:gd name="connsiteY29" fmla="*/ 65748 h 116766"/>
                <a:gd name="connsiteX30" fmla="*/ 294341 w 323352"/>
                <a:gd name="connsiteY30" fmla="*/ 76527 h 116766"/>
                <a:gd name="connsiteX31" fmla="*/ 285448 w 323352"/>
                <a:gd name="connsiteY31" fmla="*/ 85419 h 1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352" h="116766">
                  <a:moveTo>
                    <a:pt x="308352" y="46078"/>
                  </a:moveTo>
                  <a:lnTo>
                    <a:pt x="223113" y="46078"/>
                  </a:lnTo>
                  <a:lnTo>
                    <a:pt x="223113" y="19850"/>
                  </a:lnTo>
                  <a:cubicBezTo>
                    <a:pt x="223113" y="12611"/>
                    <a:pt x="217239" y="6737"/>
                    <a:pt x="209999" y="6737"/>
                  </a:cubicBezTo>
                  <a:lnTo>
                    <a:pt x="118203" y="6737"/>
                  </a:lnTo>
                  <a:cubicBezTo>
                    <a:pt x="110964" y="6737"/>
                    <a:pt x="105090" y="12611"/>
                    <a:pt x="105090" y="19850"/>
                  </a:cubicBezTo>
                  <a:lnTo>
                    <a:pt x="105090" y="46078"/>
                  </a:lnTo>
                  <a:lnTo>
                    <a:pt x="71946" y="46078"/>
                  </a:lnTo>
                  <a:lnTo>
                    <a:pt x="71946" y="32964"/>
                  </a:lnTo>
                  <a:cubicBezTo>
                    <a:pt x="72000" y="29389"/>
                    <a:pt x="69143" y="26461"/>
                    <a:pt x="65569" y="26407"/>
                  </a:cubicBezTo>
                  <a:cubicBezTo>
                    <a:pt x="65506" y="26407"/>
                    <a:pt x="65452" y="26407"/>
                    <a:pt x="65389" y="26407"/>
                  </a:cubicBezTo>
                  <a:lnTo>
                    <a:pt x="45718" y="26407"/>
                  </a:lnTo>
                  <a:cubicBezTo>
                    <a:pt x="42099" y="26407"/>
                    <a:pt x="39162" y="29344"/>
                    <a:pt x="39162" y="32964"/>
                  </a:cubicBezTo>
                  <a:lnTo>
                    <a:pt x="39162" y="46078"/>
                  </a:lnTo>
                  <a:lnTo>
                    <a:pt x="19850" y="46078"/>
                  </a:lnTo>
                  <a:cubicBezTo>
                    <a:pt x="12611" y="46078"/>
                    <a:pt x="6737" y="51952"/>
                    <a:pt x="6737" y="59192"/>
                  </a:cubicBezTo>
                  <a:lnTo>
                    <a:pt x="6737" y="111646"/>
                  </a:lnTo>
                  <a:lnTo>
                    <a:pt x="105539" y="111646"/>
                  </a:lnTo>
                  <a:cubicBezTo>
                    <a:pt x="109347" y="79275"/>
                    <a:pt x="138673" y="56129"/>
                    <a:pt x="171044" y="59937"/>
                  </a:cubicBezTo>
                  <a:cubicBezTo>
                    <a:pt x="198170" y="63126"/>
                    <a:pt x="219565" y="84521"/>
                    <a:pt x="222754" y="111646"/>
                  </a:cubicBezTo>
                  <a:lnTo>
                    <a:pt x="321556" y="111646"/>
                  </a:lnTo>
                  <a:lnTo>
                    <a:pt x="321556" y="59192"/>
                  </a:lnTo>
                  <a:cubicBezTo>
                    <a:pt x="321556" y="51952"/>
                    <a:pt x="315682" y="46078"/>
                    <a:pt x="308442" y="46078"/>
                  </a:cubicBezTo>
                  <a:cubicBezTo>
                    <a:pt x="308415" y="46078"/>
                    <a:pt x="308379" y="46078"/>
                    <a:pt x="308352" y="46078"/>
                  </a:cubicBezTo>
                  <a:close/>
                  <a:moveTo>
                    <a:pt x="285448" y="85419"/>
                  </a:moveTo>
                  <a:lnTo>
                    <a:pt x="252664" y="85419"/>
                  </a:lnTo>
                  <a:cubicBezTo>
                    <a:pt x="247230" y="85940"/>
                    <a:pt x="242406" y="81961"/>
                    <a:pt x="241886" y="76527"/>
                  </a:cubicBezTo>
                  <a:cubicBezTo>
                    <a:pt x="241365" y="71092"/>
                    <a:pt x="245353" y="66269"/>
                    <a:pt x="250778" y="65748"/>
                  </a:cubicBezTo>
                  <a:cubicBezTo>
                    <a:pt x="251407" y="65685"/>
                    <a:pt x="252035" y="65685"/>
                    <a:pt x="252664" y="65748"/>
                  </a:cubicBezTo>
                  <a:lnTo>
                    <a:pt x="285448" y="65748"/>
                  </a:lnTo>
                  <a:cubicBezTo>
                    <a:pt x="290882" y="66269"/>
                    <a:pt x="294861" y="71092"/>
                    <a:pt x="294341" y="76527"/>
                  </a:cubicBezTo>
                  <a:cubicBezTo>
                    <a:pt x="293891" y="81233"/>
                    <a:pt x="290164" y="84970"/>
                    <a:pt x="285448" y="8541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E5D49824-74DD-4080-B108-24380C3B2F37}"/>
                </a:ext>
              </a:extLst>
            </p:cNvPr>
            <p:cNvSpPr/>
            <p:nvPr/>
          </p:nvSpPr>
          <p:spPr>
            <a:xfrm>
              <a:off x="2949691" y="5757787"/>
              <a:ext cx="98802" cy="98802"/>
            </a:xfrm>
            <a:custGeom>
              <a:avLst/>
              <a:gdLst>
                <a:gd name="connsiteX0" fmla="*/ 52635 w 98802"/>
                <a:gd name="connsiteY0" fmla="*/ 98481 h 98802"/>
                <a:gd name="connsiteX1" fmla="*/ 97006 w 98802"/>
                <a:gd name="connsiteY1" fmla="*/ 64170 h 98802"/>
                <a:gd name="connsiteX2" fmla="*/ 98533 w 98802"/>
                <a:gd name="connsiteY2" fmla="*/ 52583 h 98802"/>
                <a:gd name="connsiteX3" fmla="*/ 97006 w 98802"/>
                <a:gd name="connsiteY3" fmla="*/ 40907 h 98802"/>
                <a:gd name="connsiteX4" fmla="*/ 40895 w 98802"/>
                <a:gd name="connsiteY4" fmla="*/ 8275 h 98802"/>
                <a:gd name="connsiteX5" fmla="*/ 8264 w 98802"/>
                <a:gd name="connsiteY5" fmla="*/ 40907 h 98802"/>
                <a:gd name="connsiteX6" fmla="*/ 6737 w 98802"/>
                <a:gd name="connsiteY6" fmla="*/ 52583 h 98802"/>
                <a:gd name="connsiteX7" fmla="*/ 8264 w 98802"/>
                <a:gd name="connsiteY7" fmla="*/ 64170 h 98802"/>
                <a:gd name="connsiteX8" fmla="*/ 52635 w 98802"/>
                <a:gd name="connsiteY8" fmla="*/ 98481 h 98802"/>
                <a:gd name="connsiteX9" fmla="*/ 27305 w 98802"/>
                <a:gd name="connsiteY9" fmla="*/ 46026 h 98802"/>
                <a:gd name="connsiteX10" fmla="*/ 59317 w 98802"/>
                <a:gd name="connsiteY10" fmla="*/ 27290 h 98802"/>
                <a:gd name="connsiteX11" fmla="*/ 78054 w 98802"/>
                <a:gd name="connsiteY11" fmla="*/ 46026 h 98802"/>
                <a:gd name="connsiteX12" fmla="*/ 78862 w 98802"/>
                <a:gd name="connsiteY12" fmla="*/ 52583 h 98802"/>
                <a:gd name="connsiteX13" fmla="*/ 78054 w 98802"/>
                <a:gd name="connsiteY13" fmla="*/ 59140 h 98802"/>
                <a:gd name="connsiteX14" fmla="*/ 46042 w 98802"/>
                <a:gd name="connsiteY14" fmla="*/ 77877 h 98802"/>
                <a:gd name="connsiteX15" fmla="*/ 27305 w 98802"/>
                <a:gd name="connsiteY15" fmla="*/ 59140 h 98802"/>
                <a:gd name="connsiteX16" fmla="*/ 26407 w 98802"/>
                <a:gd name="connsiteY16" fmla="*/ 52583 h 98802"/>
                <a:gd name="connsiteX17" fmla="*/ 27305 w 98802"/>
                <a:gd name="connsiteY17" fmla="*/ 45577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802" h="98802">
                  <a:moveTo>
                    <a:pt x="52635" y="98481"/>
                  </a:moveTo>
                  <a:cubicBezTo>
                    <a:pt x="73527" y="98526"/>
                    <a:pt x="91796" y="84398"/>
                    <a:pt x="97006" y="64170"/>
                  </a:cubicBezTo>
                  <a:cubicBezTo>
                    <a:pt x="98030" y="60388"/>
                    <a:pt x="98542" y="56499"/>
                    <a:pt x="98533" y="52583"/>
                  </a:cubicBezTo>
                  <a:cubicBezTo>
                    <a:pt x="98542" y="48640"/>
                    <a:pt x="98030" y="44715"/>
                    <a:pt x="97006" y="40907"/>
                  </a:cubicBezTo>
                  <a:cubicBezTo>
                    <a:pt x="90521" y="16404"/>
                    <a:pt x="65398" y="1790"/>
                    <a:pt x="40895" y="8275"/>
                  </a:cubicBezTo>
                  <a:cubicBezTo>
                    <a:pt x="24943" y="12497"/>
                    <a:pt x="12485" y="24955"/>
                    <a:pt x="8264" y="40907"/>
                  </a:cubicBezTo>
                  <a:cubicBezTo>
                    <a:pt x="7249" y="44715"/>
                    <a:pt x="6728" y="48640"/>
                    <a:pt x="6737" y="52583"/>
                  </a:cubicBezTo>
                  <a:cubicBezTo>
                    <a:pt x="6728" y="56499"/>
                    <a:pt x="7240" y="60388"/>
                    <a:pt x="8264" y="64170"/>
                  </a:cubicBezTo>
                  <a:cubicBezTo>
                    <a:pt x="13473" y="84398"/>
                    <a:pt x="31743" y="98526"/>
                    <a:pt x="52635" y="98481"/>
                  </a:cubicBezTo>
                  <a:close/>
                  <a:moveTo>
                    <a:pt x="27305" y="46026"/>
                  </a:moveTo>
                  <a:cubicBezTo>
                    <a:pt x="30970" y="32014"/>
                    <a:pt x="45305" y="23625"/>
                    <a:pt x="59317" y="27290"/>
                  </a:cubicBezTo>
                  <a:cubicBezTo>
                    <a:pt x="68488" y="29688"/>
                    <a:pt x="75656" y="36856"/>
                    <a:pt x="78054" y="46026"/>
                  </a:cubicBezTo>
                  <a:cubicBezTo>
                    <a:pt x="78602" y="48164"/>
                    <a:pt x="78880" y="50374"/>
                    <a:pt x="78862" y="52583"/>
                  </a:cubicBezTo>
                  <a:cubicBezTo>
                    <a:pt x="78862" y="54793"/>
                    <a:pt x="78593" y="56993"/>
                    <a:pt x="78054" y="59140"/>
                  </a:cubicBezTo>
                  <a:cubicBezTo>
                    <a:pt x="74389" y="73152"/>
                    <a:pt x="60054" y="81541"/>
                    <a:pt x="46042" y="77877"/>
                  </a:cubicBezTo>
                  <a:cubicBezTo>
                    <a:pt x="36871" y="75479"/>
                    <a:pt x="29704" y="68311"/>
                    <a:pt x="27305" y="59140"/>
                  </a:cubicBezTo>
                  <a:cubicBezTo>
                    <a:pt x="26695" y="57011"/>
                    <a:pt x="26389" y="54802"/>
                    <a:pt x="26407" y="52583"/>
                  </a:cubicBezTo>
                  <a:cubicBezTo>
                    <a:pt x="26335" y="50212"/>
                    <a:pt x="26632" y="47850"/>
                    <a:pt x="27305" y="4557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7163E534-2C59-4DA3-8FA1-DD762E024E73}"/>
              </a:ext>
            </a:extLst>
          </p:cNvPr>
          <p:cNvGrpSpPr/>
          <p:nvPr/>
        </p:nvGrpSpPr>
        <p:grpSpPr>
          <a:xfrm>
            <a:off x="3266846" y="5645820"/>
            <a:ext cx="240807" cy="325327"/>
            <a:chOff x="3266846" y="5645820"/>
            <a:chExt cx="240807" cy="325327"/>
          </a:xfrm>
        </p:grpSpPr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46D82942-3D51-433C-B226-84EA0CA08E78}"/>
                </a:ext>
              </a:extLst>
            </p:cNvPr>
            <p:cNvSpPr/>
            <p:nvPr/>
          </p:nvSpPr>
          <p:spPr>
            <a:xfrm>
              <a:off x="3345977" y="5645820"/>
              <a:ext cx="161676" cy="233532"/>
            </a:xfrm>
            <a:custGeom>
              <a:avLst/>
              <a:gdLst>
                <a:gd name="connsiteX0" fmla="*/ 157006 w 161676"/>
                <a:gd name="connsiteY0" fmla="*/ 6737 h 233532"/>
                <a:gd name="connsiteX1" fmla="*/ 13293 w 161676"/>
                <a:gd name="connsiteY1" fmla="*/ 6737 h 233532"/>
                <a:gd name="connsiteX2" fmla="*/ 6737 w 161676"/>
                <a:gd name="connsiteY2" fmla="*/ 13293 h 233532"/>
                <a:gd name="connsiteX3" fmla="*/ 6737 w 161676"/>
                <a:gd name="connsiteY3" fmla="*/ 85149 h 233532"/>
                <a:gd name="connsiteX4" fmla="*/ 78593 w 161676"/>
                <a:gd name="connsiteY4" fmla="*/ 85149 h 233532"/>
                <a:gd name="connsiteX5" fmla="*/ 93233 w 161676"/>
                <a:gd name="connsiteY5" fmla="*/ 91706 h 233532"/>
                <a:gd name="connsiteX6" fmla="*/ 137604 w 161676"/>
                <a:gd name="connsiteY6" fmla="*/ 91706 h 233532"/>
                <a:gd name="connsiteX7" fmla="*/ 144161 w 161676"/>
                <a:gd name="connsiteY7" fmla="*/ 98263 h 233532"/>
                <a:gd name="connsiteX8" fmla="*/ 137604 w 161676"/>
                <a:gd name="connsiteY8" fmla="*/ 104820 h 233532"/>
                <a:gd name="connsiteX9" fmla="*/ 98263 w 161676"/>
                <a:gd name="connsiteY9" fmla="*/ 104820 h 233532"/>
                <a:gd name="connsiteX10" fmla="*/ 98263 w 161676"/>
                <a:gd name="connsiteY10" fmla="*/ 124490 h 233532"/>
                <a:gd name="connsiteX11" fmla="*/ 137604 w 161676"/>
                <a:gd name="connsiteY11" fmla="*/ 124490 h 233532"/>
                <a:gd name="connsiteX12" fmla="*/ 144161 w 161676"/>
                <a:gd name="connsiteY12" fmla="*/ 131047 h 233532"/>
                <a:gd name="connsiteX13" fmla="*/ 137604 w 161676"/>
                <a:gd name="connsiteY13" fmla="*/ 137604 h 233532"/>
                <a:gd name="connsiteX14" fmla="*/ 98263 w 161676"/>
                <a:gd name="connsiteY14" fmla="*/ 137604 h 233532"/>
                <a:gd name="connsiteX15" fmla="*/ 98263 w 161676"/>
                <a:gd name="connsiteY15" fmla="*/ 157275 h 233532"/>
                <a:gd name="connsiteX16" fmla="*/ 137604 w 161676"/>
                <a:gd name="connsiteY16" fmla="*/ 157275 h 233532"/>
                <a:gd name="connsiteX17" fmla="*/ 144161 w 161676"/>
                <a:gd name="connsiteY17" fmla="*/ 163832 h 233532"/>
                <a:gd name="connsiteX18" fmla="*/ 137604 w 161676"/>
                <a:gd name="connsiteY18" fmla="*/ 170388 h 233532"/>
                <a:gd name="connsiteX19" fmla="*/ 98263 w 161676"/>
                <a:gd name="connsiteY19" fmla="*/ 170388 h 233532"/>
                <a:gd name="connsiteX20" fmla="*/ 98263 w 161676"/>
                <a:gd name="connsiteY20" fmla="*/ 229400 h 233532"/>
                <a:gd name="connsiteX21" fmla="*/ 157006 w 161676"/>
                <a:gd name="connsiteY21" fmla="*/ 229400 h 233532"/>
                <a:gd name="connsiteX22" fmla="*/ 163563 w 161676"/>
                <a:gd name="connsiteY22" fmla="*/ 222844 h 233532"/>
                <a:gd name="connsiteX23" fmla="*/ 163563 w 161676"/>
                <a:gd name="connsiteY23" fmla="*/ 13293 h 233532"/>
                <a:gd name="connsiteX24" fmla="*/ 157006 w 161676"/>
                <a:gd name="connsiteY24" fmla="*/ 6737 h 233532"/>
                <a:gd name="connsiteX25" fmla="*/ 137335 w 161676"/>
                <a:gd name="connsiteY25" fmla="*/ 72305 h 233532"/>
                <a:gd name="connsiteX26" fmla="*/ 32515 w 161676"/>
                <a:gd name="connsiteY26" fmla="*/ 72305 h 233532"/>
                <a:gd name="connsiteX27" fmla="*/ 25958 w 161676"/>
                <a:gd name="connsiteY27" fmla="*/ 65748 h 233532"/>
                <a:gd name="connsiteX28" fmla="*/ 32515 w 161676"/>
                <a:gd name="connsiteY28" fmla="*/ 59191 h 233532"/>
                <a:gd name="connsiteX29" fmla="*/ 137425 w 161676"/>
                <a:gd name="connsiteY29" fmla="*/ 59191 h 233532"/>
                <a:gd name="connsiteX30" fmla="*/ 143982 w 161676"/>
                <a:gd name="connsiteY30" fmla="*/ 65748 h 233532"/>
                <a:gd name="connsiteX31" fmla="*/ 137425 w 161676"/>
                <a:gd name="connsiteY31" fmla="*/ 72305 h 23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1676" h="233532">
                  <a:moveTo>
                    <a:pt x="157006" y="6737"/>
                  </a:moveTo>
                  <a:lnTo>
                    <a:pt x="13293" y="6737"/>
                  </a:lnTo>
                  <a:cubicBezTo>
                    <a:pt x="9674" y="6737"/>
                    <a:pt x="6737" y="9673"/>
                    <a:pt x="6737" y="13293"/>
                  </a:cubicBezTo>
                  <a:lnTo>
                    <a:pt x="6737" y="85149"/>
                  </a:lnTo>
                  <a:lnTo>
                    <a:pt x="78593" y="85149"/>
                  </a:lnTo>
                  <a:cubicBezTo>
                    <a:pt x="84189" y="85131"/>
                    <a:pt x="89524" y="87521"/>
                    <a:pt x="93233" y="91706"/>
                  </a:cubicBezTo>
                  <a:lnTo>
                    <a:pt x="137604" y="91706"/>
                  </a:lnTo>
                  <a:cubicBezTo>
                    <a:pt x="141224" y="91706"/>
                    <a:pt x="144161" y="94643"/>
                    <a:pt x="144161" y="98263"/>
                  </a:cubicBezTo>
                  <a:cubicBezTo>
                    <a:pt x="144161" y="101883"/>
                    <a:pt x="141224" y="104820"/>
                    <a:pt x="137604" y="104820"/>
                  </a:cubicBezTo>
                  <a:lnTo>
                    <a:pt x="98263" y="104820"/>
                  </a:lnTo>
                  <a:lnTo>
                    <a:pt x="98263" y="124490"/>
                  </a:lnTo>
                  <a:lnTo>
                    <a:pt x="137604" y="124490"/>
                  </a:lnTo>
                  <a:cubicBezTo>
                    <a:pt x="141224" y="124490"/>
                    <a:pt x="144161" y="127428"/>
                    <a:pt x="144161" y="131047"/>
                  </a:cubicBezTo>
                  <a:cubicBezTo>
                    <a:pt x="144161" y="134667"/>
                    <a:pt x="141224" y="137604"/>
                    <a:pt x="137604" y="137604"/>
                  </a:cubicBezTo>
                  <a:lnTo>
                    <a:pt x="98263" y="137604"/>
                  </a:lnTo>
                  <a:lnTo>
                    <a:pt x="98263" y="157275"/>
                  </a:lnTo>
                  <a:lnTo>
                    <a:pt x="137604" y="157275"/>
                  </a:lnTo>
                  <a:cubicBezTo>
                    <a:pt x="141224" y="157275"/>
                    <a:pt x="144161" y="160212"/>
                    <a:pt x="144161" y="163832"/>
                  </a:cubicBezTo>
                  <a:cubicBezTo>
                    <a:pt x="144161" y="167452"/>
                    <a:pt x="141224" y="170388"/>
                    <a:pt x="137604" y="170388"/>
                  </a:cubicBezTo>
                  <a:lnTo>
                    <a:pt x="98263" y="170388"/>
                  </a:lnTo>
                  <a:lnTo>
                    <a:pt x="98263" y="229400"/>
                  </a:lnTo>
                  <a:lnTo>
                    <a:pt x="157006" y="229400"/>
                  </a:lnTo>
                  <a:cubicBezTo>
                    <a:pt x="160625" y="229400"/>
                    <a:pt x="163563" y="226463"/>
                    <a:pt x="163563" y="222844"/>
                  </a:cubicBezTo>
                  <a:lnTo>
                    <a:pt x="163563" y="13293"/>
                  </a:lnTo>
                  <a:cubicBezTo>
                    <a:pt x="163563" y="9673"/>
                    <a:pt x="160625" y="6737"/>
                    <a:pt x="157006" y="6737"/>
                  </a:cubicBezTo>
                  <a:close/>
                  <a:moveTo>
                    <a:pt x="137335" y="72305"/>
                  </a:moveTo>
                  <a:lnTo>
                    <a:pt x="32515" y="72305"/>
                  </a:lnTo>
                  <a:cubicBezTo>
                    <a:pt x="28895" y="72305"/>
                    <a:pt x="25958" y="69368"/>
                    <a:pt x="25958" y="65748"/>
                  </a:cubicBezTo>
                  <a:cubicBezTo>
                    <a:pt x="25958" y="62128"/>
                    <a:pt x="28895" y="59191"/>
                    <a:pt x="32515" y="59191"/>
                  </a:cubicBezTo>
                  <a:lnTo>
                    <a:pt x="137425" y="59191"/>
                  </a:lnTo>
                  <a:cubicBezTo>
                    <a:pt x="141044" y="59191"/>
                    <a:pt x="143982" y="62128"/>
                    <a:pt x="143982" y="65748"/>
                  </a:cubicBezTo>
                  <a:cubicBezTo>
                    <a:pt x="143982" y="69368"/>
                    <a:pt x="141044" y="72305"/>
                    <a:pt x="137425" y="7230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0AAEA54D-EE52-46C6-A609-BE7698F2439C}"/>
                </a:ext>
              </a:extLst>
            </p:cNvPr>
            <p:cNvSpPr/>
            <p:nvPr/>
          </p:nvSpPr>
          <p:spPr>
            <a:xfrm>
              <a:off x="3266846" y="5737615"/>
              <a:ext cx="170658" cy="233532"/>
            </a:xfrm>
            <a:custGeom>
              <a:avLst/>
              <a:gdLst>
                <a:gd name="connsiteX0" fmla="*/ 157544 w 170658"/>
                <a:gd name="connsiteY0" fmla="*/ 6737 h 233532"/>
                <a:gd name="connsiteX1" fmla="*/ 13293 w 170658"/>
                <a:gd name="connsiteY1" fmla="*/ 6737 h 233532"/>
                <a:gd name="connsiteX2" fmla="*/ 6737 w 170658"/>
                <a:gd name="connsiteY2" fmla="*/ 13294 h 233532"/>
                <a:gd name="connsiteX3" fmla="*/ 6737 w 170658"/>
                <a:gd name="connsiteY3" fmla="*/ 223113 h 233532"/>
                <a:gd name="connsiteX4" fmla="*/ 13293 w 170658"/>
                <a:gd name="connsiteY4" fmla="*/ 229670 h 233532"/>
                <a:gd name="connsiteX5" fmla="*/ 157544 w 170658"/>
                <a:gd name="connsiteY5" fmla="*/ 229670 h 233532"/>
                <a:gd name="connsiteX6" fmla="*/ 164101 w 170658"/>
                <a:gd name="connsiteY6" fmla="*/ 223113 h 233532"/>
                <a:gd name="connsiteX7" fmla="*/ 164101 w 170658"/>
                <a:gd name="connsiteY7" fmla="*/ 13294 h 233532"/>
                <a:gd name="connsiteX8" fmla="*/ 157544 w 170658"/>
                <a:gd name="connsiteY8" fmla="*/ 6737 h 233532"/>
                <a:gd name="connsiteX9" fmla="*/ 32964 w 170658"/>
                <a:gd name="connsiteY9" fmla="*/ 59192 h 233532"/>
                <a:gd name="connsiteX10" fmla="*/ 137874 w 170658"/>
                <a:gd name="connsiteY10" fmla="*/ 59192 h 233532"/>
                <a:gd name="connsiteX11" fmla="*/ 144431 w 170658"/>
                <a:gd name="connsiteY11" fmla="*/ 65748 h 233532"/>
                <a:gd name="connsiteX12" fmla="*/ 137874 w 170658"/>
                <a:gd name="connsiteY12" fmla="*/ 72306 h 233532"/>
                <a:gd name="connsiteX13" fmla="*/ 32964 w 170658"/>
                <a:gd name="connsiteY13" fmla="*/ 72306 h 233532"/>
                <a:gd name="connsiteX14" fmla="*/ 26407 w 170658"/>
                <a:gd name="connsiteY14" fmla="*/ 65748 h 233532"/>
                <a:gd name="connsiteX15" fmla="*/ 32964 w 170658"/>
                <a:gd name="connsiteY15" fmla="*/ 59192 h 233532"/>
                <a:gd name="connsiteX16" fmla="*/ 32964 w 170658"/>
                <a:gd name="connsiteY16" fmla="*/ 91976 h 233532"/>
                <a:gd name="connsiteX17" fmla="*/ 137874 w 170658"/>
                <a:gd name="connsiteY17" fmla="*/ 91976 h 233532"/>
                <a:gd name="connsiteX18" fmla="*/ 144431 w 170658"/>
                <a:gd name="connsiteY18" fmla="*/ 98533 h 233532"/>
                <a:gd name="connsiteX19" fmla="*/ 137874 w 170658"/>
                <a:gd name="connsiteY19" fmla="*/ 105090 h 233532"/>
                <a:gd name="connsiteX20" fmla="*/ 32964 w 170658"/>
                <a:gd name="connsiteY20" fmla="*/ 105090 h 233532"/>
                <a:gd name="connsiteX21" fmla="*/ 26407 w 170658"/>
                <a:gd name="connsiteY21" fmla="*/ 98533 h 233532"/>
                <a:gd name="connsiteX22" fmla="*/ 32964 w 170658"/>
                <a:gd name="connsiteY22" fmla="*/ 91976 h 233532"/>
                <a:gd name="connsiteX23" fmla="*/ 137874 w 170658"/>
                <a:gd name="connsiteY23" fmla="*/ 170658 h 233532"/>
                <a:gd name="connsiteX24" fmla="*/ 32964 w 170658"/>
                <a:gd name="connsiteY24" fmla="*/ 170658 h 233532"/>
                <a:gd name="connsiteX25" fmla="*/ 26407 w 170658"/>
                <a:gd name="connsiteY25" fmla="*/ 164101 h 233532"/>
                <a:gd name="connsiteX26" fmla="*/ 32964 w 170658"/>
                <a:gd name="connsiteY26" fmla="*/ 157545 h 233532"/>
                <a:gd name="connsiteX27" fmla="*/ 137874 w 170658"/>
                <a:gd name="connsiteY27" fmla="*/ 157545 h 233532"/>
                <a:gd name="connsiteX28" fmla="*/ 144431 w 170658"/>
                <a:gd name="connsiteY28" fmla="*/ 164101 h 233532"/>
                <a:gd name="connsiteX29" fmla="*/ 137874 w 170658"/>
                <a:gd name="connsiteY29" fmla="*/ 170658 h 233532"/>
                <a:gd name="connsiteX30" fmla="*/ 32964 w 170658"/>
                <a:gd name="connsiteY30" fmla="*/ 137874 h 233532"/>
                <a:gd name="connsiteX31" fmla="*/ 26407 w 170658"/>
                <a:gd name="connsiteY31" fmla="*/ 131317 h 233532"/>
                <a:gd name="connsiteX32" fmla="*/ 32964 w 170658"/>
                <a:gd name="connsiteY32" fmla="*/ 124760 h 233532"/>
                <a:gd name="connsiteX33" fmla="*/ 137874 w 170658"/>
                <a:gd name="connsiteY33" fmla="*/ 124760 h 233532"/>
                <a:gd name="connsiteX34" fmla="*/ 144431 w 170658"/>
                <a:gd name="connsiteY34" fmla="*/ 131317 h 233532"/>
                <a:gd name="connsiteX35" fmla="*/ 137874 w 170658"/>
                <a:gd name="connsiteY35" fmla="*/ 137874 h 23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658" h="233532">
                  <a:moveTo>
                    <a:pt x="157544" y="6737"/>
                  </a:moveTo>
                  <a:lnTo>
                    <a:pt x="13293" y="6737"/>
                  </a:lnTo>
                  <a:cubicBezTo>
                    <a:pt x="9674" y="6737"/>
                    <a:pt x="6737" y="9674"/>
                    <a:pt x="6737" y="13294"/>
                  </a:cubicBezTo>
                  <a:lnTo>
                    <a:pt x="6737" y="223113"/>
                  </a:lnTo>
                  <a:cubicBezTo>
                    <a:pt x="6737" y="226733"/>
                    <a:pt x="9674" y="229670"/>
                    <a:pt x="13293" y="229670"/>
                  </a:cubicBezTo>
                  <a:lnTo>
                    <a:pt x="157544" y="229670"/>
                  </a:lnTo>
                  <a:cubicBezTo>
                    <a:pt x="161164" y="229670"/>
                    <a:pt x="164101" y="226733"/>
                    <a:pt x="164101" y="223113"/>
                  </a:cubicBezTo>
                  <a:lnTo>
                    <a:pt x="164101" y="13294"/>
                  </a:lnTo>
                  <a:cubicBezTo>
                    <a:pt x="164101" y="9674"/>
                    <a:pt x="161164" y="6737"/>
                    <a:pt x="157544" y="6737"/>
                  </a:cubicBezTo>
                  <a:close/>
                  <a:moveTo>
                    <a:pt x="32964" y="59192"/>
                  </a:moveTo>
                  <a:lnTo>
                    <a:pt x="137874" y="59192"/>
                  </a:lnTo>
                  <a:cubicBezTo>
                    <a:pt x="141494" y="59192"/>
                    <a:pt x="144431" y="62128"/>
                    <a:pt x="144431" y="65748"/>
                  </a:cubicBezTo>
                  <a:cubicBezTo>
                    <a:pt x="144431" y="69368"/>
                    <a:pt x="141494" y="72306"/>
                    <a:pt x="137874" y="72306"/>
                  </a:cubicBezTo>
                  <a:lnTo>
                    <a:pt x="32964" y="72306"/>
                  </a:lnTo>
                  <a:cubicBezTo>
                    <a:pt x="29344" y="72306"/>
                    <a:pt x="26407" y="69368"/>
                    <a:pt x="26407" y="65748"/>
                  </a:cubicBezTo>
                  <a:cubicBezTo>
                    <a:pt x="26407" y="62128"/>
                    <a:pt x="29344" y="59192"/>
                    <a:pt x="32964" y="59192"/>
                  </a:cubicBezTo>
                  <a:close/>
                  <a:moveTo>
                    <a:pt x="32964" y="91976"/>
                  </a:moveTo>
                  <a:lnTo>
                    <a:pt x="137874" y="91976"/>
                  </a:lnTo>
                  <a:cubicBezTo>
                    <a:pt x="141494" y="91976"/>
                    <a:pt x="144431" y="94913"/>
                    <a:pt x="144431" y="98533"/>
                  </a:cubicBezTo>
                  <a:cubicBezTo>
                    <a:pt x="144431" y="102153"/>
                    <a:pt x="141494" y="105090"/>
                    <a:pt x="137874" y="105090"/>
                  </a:cubicBezTo>
                  <a:lnTo>
                    <a:pt x="32964" y="105090"/>
                  </a:lnTo>
                  <a:cubicBezTo>
                    <a:pt x="29344" y="105090"/>
                    <a:pt x="26407" y="102153"/>
                    <a:pt x="26407" y="98533"/>
                  </a:cubicBezTo>
                  <a:cubicBezTo>
                    <a:pt x="26407" y="94913"/>
                    <a:pt x="29344" y="91976"/>
                    <a:pt x="32964" y="91976"/>
                  </a:cubicBezTo>
                  <a:close/>
                  <a:moveTo>
                    <a:pt x="137874" y="170658"/>
                  </a:moveTo>
                  <a:lnTo>
                    <a:pt x="32964" y="170658"/>
                  </a:lnTo>
                  <a:cubicBezTo>
                    <a:pt x="29344" y="170658"/>
                    <a:pt x="26407" y="167721"/>
                    <a:pt x="26407" y="164101"/>
                  </a:cubicBezTo>
                  <a:cubicBezTo>
                    <a:pt x="26407" y="160482"/>
                    <a:pt x="29344" y="157545"/>
                    <a:pt x="32964" y="157545"/>
                  </a:cubicBezTo>
                  <a:lnTo>
                    <a:pt x="137874" y="157545"/>
                  </a:lnTo>
                  <a:cubicBezTo>
                    <a:pt x="141494" y="157545"/>
                    <a:pt x="144431" y="160482"/>
                    <a:pt x="144431" y="164101"/>
                  </a:cubicBezTo>
                  <a:cubicBezTo>
                    <a:pt x="144431" y="167721"/>
                    <a:pt x="141494" y="170658"/>
                    <a:pt x="137874" y="170658"/>
                  </a:cubicBezTo>
                  <a:close/>
                  <a:moveTo>
                    <a:pt x="32964" y="137874"/>
                  </a:moveTo>
                  <a:cubicBezTo>
                    <a:pt x="29344" y="137874"/>
                    <a:pt x="26407" y="134937"/>
                    <a:pt x="26407" y="131317"/>
                  </a:cubicBezTo>
                  <a:cubicBezTo>
                    <a:pt x="26407" y="127698"/>
                    <a:pt x="29344" y="124760"/>
                    <a:pt x="32964" y="124760"/>
                  </a:cubicBezTo>
                  <a:lnTo>
                    <a:pt x="137874" y="124760"/>
                  </a:lnTo>
                  <a:cubicBezTo>
                    <a:pt x="141494" y="124760"/>
                    <a:pt x="144431" y="127698"/>
                    <a:pt x="144431" y="131317"/>
                  </a:cubicBezTo>
                  <a:cubicBezTo>
                    <a:pt x="144431" y="134937"/>
                    <a:pt x="141494" y="137874"/>
                    <a:pt x="137874" y="1378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4" name="Freeform: Shape 853">
            <a:extLst>
              <a:ext uri="{FF2B5EF4-FFF2-40B4-BE49-F238E27FC236}">
                <a16:creationId xmlns:a16="http://schemas.microsoft.com/office/drawing/2014/main" id="{1DE098D4-14FF-4E12-B38B-0851B3BBE9B8}"/>
              </a:ext>
            </a:extLst>
          </p:cNvPr>
          <p:cNvSpPr/>
          <p:nvPr/>
        </p:nvSpPr>
        <p:spPr>
          <a:xfrm>
            <a:off x="3643012" y="5672047"/>
            <a:ext cx="269460" cy="269460"/>
          </a:xfrm>
          <a:custGeom>
            <a:avLst/>
            <a:gdLst>
              <a:gd name="connsiteX0" fmla="*/ 255897 w 269460"/>
              <a:gd name="connsiteY0" fmla="*/ 6737 h 269460"/>
              <a:gd name="connsiteX1" fmla="*/ 19850 w 269460"/>
              <a:gd name="connsiteY1" fmla="*/ 6737 h 269460"/>
              <a:gd name="connsiteX2" fmla="*/ 6737 w 269460"/>
              <a:gd name="connsiteY2" fmla="*/ 19850 h 269460"/>
              <a:gd name="connsiteX3" fmla="*/ 6737 w 269460"/>
              <a:gd name="connsiteY3" fmla="*/ 256077 h 269460"/>
              <a:gd name="connsiteX4" fmla="*/ 19850 w 269460"/>
              <a:gd name="connsiteY4" fmla="*/ 269191 h 269460"/>
              <a:gd name="connsiteX5" fmla="*/ 255897 w 269460"/>
              <a:gd name="connsiteY5" fmla="*/ 269191 h 269460"/>
              <a:gd name="connsiteX6" fmla="*/ 269011 w 269460"/>
              <a:gd name="connsiteY6" fmla="*/ 256077 h 269460"/>
              <a:gd name="connsiteX7" fmla="*/ 269011 w 269460"/>
              <a:gd name="connsiteY7" fmla="*/ 19850 h 269460"/>
              <a:gd name="connsiteX8" fmla="*/ 255897 w 269460"/>
              <a:gd name="connsiteY8" fmla="*/ 6737 h 269460"/>
              <a:gd name="connsiteX9" fmla="*/ 249341 w 269460"/>
              <a:gd name="connsiteY9" fmla="*/ 91976 h 269460"/>
              <a:gd name="connsiteX10" fmla="*/ 249341 w 269460"/>
              <a:gd name="connsiteY10" fmla="*/ 131317 h 269460"/>
              <a:gd name="connsiteX11" fmla="*/ 91976 w 269460"/>
              <a:gd name="connsiteY11" fmla="*/ 131317 h 269460"/>
              <a:gd name="connsiteX12" fmla="*/ 91976 w 269460"/>
              <a:gd name="connsiteY12" fmla="*/ 91976 h 269460"/>
              <a:gd name="connsiteX13" fmla="*/ 249341 w 269460"/>
              <a:gd name="connsiteY13" fmla="*/ 190329 h 269460"/>
              <a:gd name="connsiteX14" fmla="*/ 91976 w 269460"/>
              <a:gd name="connsiteY14" fmla="*/ 190329 h 269460"/>
              <a:gd name="connsiteX15" fmla="*/ 91976 w 269460"/>
              <a:gd name="connsiteY15" fmla="*/ 150988 h 269460"/>
              <a:gd name="connsiteX16" fmla="*/ 249341 w 269460"/>
              <a:gd name="connsiteY16" fmla="*/ 150988 h 269460"/>
              <a:gd name="connsiteX17" fmla="*/ 26407 w 269460"/>
              <a:gd name="connsiteY17" fmla="*/ 150988 h 269460"/>
              <a:gd name="connsiteX18" fmla="*/ 72305 w 269460"/>
              <a:gd name="connsiteY18" fmla="*/ 150988 h 269460"/>
              <a:gd name="connsiteX19" fmla="*/ 72305 w 269460"/>
              <a:gd name="connsiteY19" fmla="*/ 190329 h 269460"/>
              <a:gd name="connsiteX20" fmla="*/ 26407 w 269460"/>
              <a:gd name="connsiteY20" fmla="*/ 190329 h 269460"/>
              <a:gd name="connsiteX21" fmla="*/ 26407 w 269460"/>
              <a:gd name="connsiteY21" fmla="*/ 91976 h 269460"/>
              <a:gd name="connsiteX22" fmla="*/ 72305 w 269460"/>
              <a:gd name="connsiteY22" fmla="*/ 91976 h 269460"/>
              <a:gd name="connsiteX23" fmla="*/ 72305 w 269460"/>
              <a:gd name="connsiteY23" fmla="*/ 131317 h 269460"/>
              <a:gd name="connsiteX24" fmla="*/ 26407 w 269460"/>
              <a:gd name="connsiteY24" fmla="*/ 131317 h 269460"/>
              <a:gd name="connsiteX25" fmla="*/ 26407 w 269460"/>
              <a:gd name="connsiteY25" fmla="*/ 209999 h 269460"/>
              <a:gd name="connsiteX26" fmla="*/ 72305 w 269460"/>
              <a:gd name="connsiteY26" fmla="*/ 209999 h 269460"/>
              <a:gd name="connsiteX27" fmla="*/ 72305 w 269460"/>
              <a:gd name="connsiteY27" fmla="*/ 249341 h 269460"/>
              <a:gd name="connsiteX28" fmla="*/ 26407 w 269460"/>
              <a:gd name="connsiteY28" fmla="*/ 249341 h 269460"/>
              <a:gd name="connsiteX29" fmla="*/ 249341 w 269460"/>
              <a:gd name="connsiteY29" fmla="*/ 249341 h 269460"/>
              <a:gd name="connsiteX30" fmla="*/ 91976 w 269460"/>
              <a:gd name="connsiteY30" fmla="*/ 249341 h 269460"/>
              <a:gd name="connsiteX31" fmla="*/ 91976 w 269460"/>
              <a:gd name="connsiteY31" fmla="*/ 209999 h 269460"/>
              <a:gd name="connsiteX32" fmla="*/ 249341 w 269460"/>
              <a:gd name="connsiteY32" fmla="*/ 209999 h 2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9460" h="269460">
                <a:moveTo>
                  <a:pt x="255897" y="6737"/>
                </a:moveTo>
                <a:lnTo>
                  <a:pt x="19850" y="6737"/>
                </a:lnTo>
                <a:cubicBezTo>
                  <a:pt x="12611" y="6737"/>
                  <a:pt x="6737" y="12611"/>
                  <a:pt x="6737" y="19850"/>
                </a:cubicBezTo>
                <a:lnTo>
                  <a:pt x="6737" y="256077"/>
                </a:lnTo>
                <a:cubicBezTo>
                  <a:pt x="6781" y="263299"/>
                  <a:pt x="12629" y="269146"/>
                  <a:pt x="19850" y="269191"/>
                </a:cubicBezTo>
                <a:lnTo>
                  <a:pt x="255897" y="269191"/>
                </a:lnTo>
                <a:cubicBezTo>
                  <a:pt x="263137" y="269191"/>
                  <a:pt x="269011" y="263317"/>
                  <a:pt x="269011" y="256077"/>
                </a:cubicBezTo>
                <a:lnTo>
                  <a:pt x="269011" y="19850"/>
                </a:lnTo>
                <a:cubicBezTo>
                  <a:pt x="269011" y="12611"/>
                  <a:pt x="263137" y="6737"/>
                  <a:pt x="255897" y="6737"/>
                </a:cubicBezTo>
                <a:close/>
                <a:moveTo>
                  <a:pt x="249341" y="91976"/>
                </a:moveTo>
                <a:lnTo>
                  <a:pt x="249341" y="131317"/>
                </a:lnTo>
                <a:lnTo>
                  <a:pt x="91976" y="131317"/>
                </a:lnTo>
                <a:lnTo>
                  <a:pt x="91976" y="91976"/>
                </a:lnTo>
                <a:close/>
                <a:moveTo>
                  <a:pt x="249341" y="190329"/>
                </a:moveTo>
                <a:lnTo>
                  <a:pt x="91976" y="190329"/>
                </a:lnTo>
                <a:lnTo>
                  <a:pt x="91976" y="150988"/>
                </a:lnTo>
                <a:lnTo>
                  <a:pt x="249341" y="150988"/>
                </a:lnTo>
                <a:close/>
                <a:moveTo>
                  <a:pt x="26407" y="150988"/>
                </a:moveTo>
                <a:lnTo>
                  <a:pt x="72305" y="150988"/>
                </a:lnTo>
                <a:lnTo>
                  <a:pt x="72305" y="190329"/>
                </a:lnTo>
                <a:lnTo>
                  <a:pt x="26407" y="190329"/>
                </a:lnTo>
                <a:close/>
                <a:moveTo>
                  <a:pt x="26407" y="91976"/>
                </a:moveTo>
                <a:lnTo>
                  <a:pt x="72305" y="91976"/>
                </a:lnTo>
                <a:lnTo>
                  <a:pt x="72305" y="131317"/>
                </a:lnTo>
                <a:lnTo>
                  <a:pt x="26407" y="131317"/>
                </a:lnTo>
                <a:close/>
                <a:moveTo>
                  <a:pt x="26407" y="209999"/>
                </a:moveTo>
                <a:lnTo>
                  <a:pt x="72305" y="209999"/>
                </a:lnTo>
                <a:lnTo>
                  <a:pt x="72305" y="249341"/>
                </a:lnTo>
                <a:lnTo>
                  <a:pt x="26407" y="249341"/>
                </a:lnTo>
                <a:close/>
                <a:moveTo>
                  <a:pt x="249341" y="249341"/>
                </a:moveTo>
                <a:lnTo>
                  <a:pt x="91976" y="249341"/>
                </a:lnTo>
                <a:lnTo>
                  <a:pt x="91976" y="209999"/>
                </a:lnTo>
                <a:lnTo>
                  <a:pt x="249341" y="209999"/>
                </a:ln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5" name="Freeform: Shape 854">
            <a:extLst>
              <a:ext uri="{FF2B5EF4-FFF2-40B4-BE49-F238E27FC236}">
                <a16:creationId xmlns:a16="http://schemas.microsoft.com/office/drawing/2014/main" id="{6B004627-2031-4A1C-B84D-7513A5E8BF77}"/>
              </a:ext>
            </a:extLst>
          </p:cNvPr>
          <p:cNvSpPr/>
          <p:nvPr/>
        </p:nvSpPr>
        <p:spPr>
          <a:xfrm>
            <a:off x="4025825" y="5665490"/>
            <a:ext cx="287424" cy="287424"/>
          </a:xfrm>
          <a:custGeom>
            <a:avLst/>
            <a:gdLst>
              <a:gd name="connsiteX0" fmla="*/ 144431 w 287424"/>
              <a:gd name="connsiteY0" fmla="*/ 6737 h 287424"/>
              <a:gd name="connsiteX1" fmla="*/ 6737 w 287424"/>
              <a:gd name="connsiteY1" fmla="*/ 144431 h 287424"/>
              <a:gd name="connsiteX2" fmla="*/ 144431 w 287424"/>
              <a:gd name="connsiteY2" fmla="*/ 282125 h 287424"/>
              <a:gd name="connsiteX3" fmla="*/ 282125 w 287424"/>
              <a:gd name="connsiteY3" fmla="*/ 144431 h 287424"/>
              <a:gd name="connsiteX4" fmla="*/ 144431 w 287424"/>
              <a:gd name="connsiteY4" fmla="*/ 6737 h 287424"/>
              <a:gd name="connsiteX5" fmla="*/ 206497 w 287424"/>
              <a:gd name="connsiteY5" fmla="*/ 150449 h 287424"/>
              <a:gd name="connsiteX6" fmla="*/ 165718 w 287424"/>
              <a:gd name="connsiteY6" fmla="*/ 175598 h 287424"/>
              <a:gd name="connsiteX7" fmla="*/ 122065 w 287424"/>
              <a:gd name="connsiteY7" fmla="*/ 202544 h 287424"/>
              <a:gd name="connsiteX8" fmla="*/ 112599 w 287424"/>
              <a:gd name="connsiteY8" fmla="*/ 200083 h 287424"/>
              <a:gd name="connsiteX9" fmla="*/ 111647 w 287424"/>
              <a:gd name="connsiteY9" fmla="*/ 196526 h 287424"/>
              <a:gd name="connsiteX10" fmla="*/ 111647 w 287424"/>
              <a:gd name="connsiteY10" fmla="*/ 91976 h 287424"/>
              <a:gd name="connsiteX11" fmla="*/ 118751 w 287424"/>
              <a:gd name="connsiteY11" fmla="*/ 85069 h 287424"/>
              <a:gd name="connsiteX12" fmla="*/ 122065 w 287424"/>
              <a:gd name="connsiteY12" fmla="*/ 85958 h 287424"/>
              <a:gd name="connsiteX13" fmla="*/ 165718 w 287424"/>
              <a:gd name="connsiteY13" fmla="*/ 112904 h 287424"/>
              <a:gd name="connsiteX14" fmla="*/ 206497 w 287424"/>
              <a:gd name="connsiteY14" fmla="*/ 138143 h 287424"/>
              <a:gd name="connsiteX15" fmla="*/ 209487 w 287424"/>
              <a:gd name="connsiteY15" fmla="*/ 147458 h 287424"/>
              <a:gd name="connsiteX16" fmla="*/ 206497 w 287424"/>
              <a:gd name="connsiteY16" fmla="*/ 150449 h 2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424" h="287424">
                <a:moveTo>
                  <a:pt x="144431" y="6737"/>
                </a:moveTo>
                <a:cubicBezTo>
                  <a:pt x="68380" y="6737"/>
                  <a:pt x="6737" y="68380"/>
                  <a:pt x="6737" y="144431"/>
                </a:cubicBezTo>
                <a:cubicBezTo>
                  <a:pt x="6737" y="220481"/>
                  <a:pt x="68380" y="282125"/>
                  <a:pt x="144431" y="282125"/>
                </a:cubicBezTo>
                <a:cubicBezTo>
                  <a:pt x="220481" y="282125"/>
                  <a:pt x="282125" y="220481"/>
                  <a:pt x="282125" y="144431"/>
                </a:cubicBezTo>
                <a:cubicBezTo>
                  <a:pt x="282125" y="68380"/>
                  <a:pt x="220481" y="6737"/>
                  <a:pt x="144431" y="6737"/>
                </a:cubicBezTo>
                <a:close/>
                <a:moveTo>
                  <a:pt x="206497" y="150449"/>
                </a:moveTo>
                <a:lnTo>
                  <a:pt x="165718" y="175598"/>
                </a:lnTo>
                <a:lnTo>
                  <a:pt x="122065" y="202544"/>
                </a:lnTo>
                <a:cubicBezTo>
                  <a:pt x="118769" y="204476"/>
                  <a:pt x="114530" y="203380"/>
                  <a:pt x="112599" y="200083"/>
                </a:cubicBezTo>
                <a:cubicBezTo>
                  <a:pt x="111970" y="199005"/>
                  <a:pt x="111638" y="197775"/>
                  <a:pt x="111647" y="196526"/>
                </a:cubicBezTo>
                <a:lnTo>
                  <a:pt x="111647" y="91976"/>
                </a:lnTo>
                <a:cubicBezTo>
                  <a:pt x="111700" y="88104"/>
                  <a:pt x="114880" y="85014"/>
                  <a:pt x="118751" y="85069"/>
                </a:cubicBezTo>
                <a:cubicBezTo>
                  <a:pt x="119910" y="85086"/>
                  <a:pt x="121051" y="85392"/>
                  <a:pt x="122065" y="85958"/>
                </a:cubicBezTo>
                <a:lnTo>
                  <a:pt x="165718" y="112904"/>
                </a:lnTo>
                <a:lnTo>
                  <a:pt x="206497" y="138143"/>
                </a:lnTo>
                <a:cubicBezTo>
                  <a:pt x="209892" y="139886"/>
                  <a:pt x="211239" y="144053"/>
                  <a:pt x="209487" y="147458"/>
                </a:cubicBezTo>
                <a:cubicBezTo>
                  <a:pt x="208832" y="148742"/>
                  <a:pt x="207781" y="149784"/>
                  <a:pt x="206497" y="150449"/>
                </a:cubicBezTo>
                <a:close/>
              </a:path>
            </a:pathLst>
          </a:custGeom>
          <a:solidFill>
            <a:srgbClr val="5091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68358ED3-3D03-48DF-82CA-8812BBAE0944}"/>
              </a:ext>
            </a:extLst>
          </p:cNvPr>
          <p:cNvGrpSpPr/>
          <p:nvPr/>
        </p:nvGrpSpPr>
        <p:grpSpPr>
          <a:xfrm>
            <a:off x="1333559" y="5658933"/>
            <a:ext cx="222574" cy="301347"/>
            <a:chOff x="1333559" y="5658933"/>
            <a:chExt cx="222574" cy="301347"/>
          </a:xfrm>
        </p:grpSpPr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FEFCF1F-BB61-45D5-9E28-0879D3D3555C}"/>
                </a:ext>
              </a:extLst>
            </p:cNvPr>
            <p:cNvSpPr/>
            <p:nvPr/>
          </p:nvSpPr>
          <p:spPr>
            <a:xfrm>
              <a:off x="1333559" y="5658933"/>
              <a:ext cx="215568" cy="296406"/>
            </a:xfrm>
            <a:custGeom>
              <a:avLst/>
              <a:gdLst>
                <a:gd name="connsiteX0" fmla="*/ 203442 w 215568"/>
                <a:gd name="connsiteY0" fmla="*/ 6737 h 296406"/>
                <a:gd name="connsiteX1" fmla="*/ 19850 w 215568"/>
                <a:gd name="connsiteY1" fmla="*/ 6737 h 296406"/>
                <a:gd name="connsiteX2" fmla="*/ 6737 w 215568"/>
                <a:gd name="connsiteY2" fmla="*/ 19850 h 296406"/>
                <a:gd name="connsiteX3" fmla="*/ 6737 w 215568"/>
                <a:gd name="connsiteY3" fmla="*/ 282125 h 296406"/>
                <a:gd name="connsiteX4" fmla="*/ 19850 w 215568"/>
                <a:gd name="connsiteY4" fmla="*/ 295239 h 296406"/>
                <a:gd name="connsiteX5" fmla="*/ 144431 w 215568"/>
                <a:gd name="connsiteY5" fmla="*/ 295239 h 296406"/>
                <a:gd name="connsiteX6" fmla="*/ 144431 w 215568"/>
                <a:gd name="connsiteY6" fmla="*/ 249340 h 296406"/>
                <a:gd name="connsiteX7" fmla="*/ 170478 w 215568"/>
                <a:gd name="connsiteY7" fmla="*/ 223113 h 296406"/>
                <a:gd name="connsiteX8" fmla="*/ 170658 w 215568"/>
                <a:gd name="connsiteY8" fmla="*/ 223113 h 296406"/>
                <a:gd name="connsiteX9" fmla="*/ 216556 w 215568"/>
                <a:gd name="connsiteY9" fmla="*/ 223113 h 296406"/>
                <a:gd name="connsiteX10" fmla="*/ 216556 w 215568"/>
                <a:gd name="connsiteY10" fmla="*/ 19850 h 296406"/>
                <a:gd name="connsiteX11" fmla="*/ 203442 w 215568"/>
                <a:gd name="connsiteY11" fmla="*/ 6737 h 296406"/>
                <a:gd name="connsiteX12" fmla="*/ 173892 w 215568"/>
                <a:gd name="connsiteY12" fmla="*/ 190328 h 296406"/>
                <a:gd name="connsiteX13" fmla="*/ 49670 w 215568"/>
                <a:gd name="connsiteY13" fmla="*/ 190328 h 296406"/>
                <a:gd name="connsiteX14" fmla="*/ 40778 w 215568"/>
                <a:gd name="connsiteY14" fmla="*/ 179550 h 296406"/>
                <a:gd name="connsiteX15" fmla="*/ 49670 w 215568"/>
                <a:gd name="connsiteY15" fmla="*/ 170658 h 296406"/>
                <a:gd name="connsiteX16" fmla="*/ 174251 w 215568"/>
                <a:gd name="connsiteY16" fmla="*/ 170658 h 296406"/>
                <a:gd name="connsiteX17" fmla="*/ 185029 w 215568"/>
                <a:gd name="connsiteY17" fmla="*/ 179550 h 296406"/>
                <a:gd name="connsiteX18" fmla="*/ 176137 w 215568"/>
                <a:gd name="connsiteY18" fmla="*/ 190328 h 296406"/>
                <a:gd name="connsiteX19" fmla="*/ 174251 w 215568"/>
                <a:gd name="connsiteY19" fmla="*/ 190328 h 296406"/>
                <a:gd name="connsiteX20" fmla="*/ 173892 w 215568"/>
                <a:gd name="connsiteY20" fmla="*/ 137874 h 296406"/>
                <a:gd name="connsiteX21" fmla="*/ 49670 w 215568"/>
                <a:gd name="connsiteY21" fmla="*/ 137874 h 296406"/>
                <a:gd name="connsiteX22" fmla="*/ 40778 w 215568"/>
                <a:gd name="connsiteY22" fmla="*/ 127095 h 296406"/>
                <a:gd name="connsiteX23" fmla="*/ 49670 w 215568"/>
                <a:gd name="connsiteY23" fmla="*/ 118203 h 296406"/>
                <a:gd name="connsiteX24" fmla="*/ 174251 w 215568"/>
                <a:gd name="connsiteY24" fmla="*/ 118203 h 296406"/>
                <a:gd name="connsiteX25" fmla="*/ 185029 w 215568"/>
                <a:gd name="connsiteY25" fmla="*/ 127095 h 296406"/>
                <a:gd name="connsiteX26" fmla="*/ 176137 w 215568"/>
                <a:gd name="connsiteY26" fmla="*/ 137874 h 296406"/>
                <a:gd name="connsiteX27" fmla="*/ 174251 w 215568"/>
                <a:gd name="connsiteY27" fmla="*/ 137874 h 296406"/>
                <a:gd name="connsiteX28" fmla="*/ 173892 w 215568"/>
                <a:gd name="connsiteY28" fmla="*/ 85418 h 296406"/>
                <a:gd name="connsiteX29" fmla="*/ 49670 w 215568"/>
                <a:gd name="connsiteY29" fmla="*/ 85418 h 296406"/>
                <a:gd name="connsiteX30" fmla="*/ 40778 w 215568"/>
                <a:gd name="connsiteY30" fmla="*/ 74640 h 296406"/>
                <a:gd name="connsiteX31" fmla="*/ 49670 w 215568"/>
                <a:gd name="connsiteY31" fmla="*/ 65748 h 296406"/>
                <a:gd name="connsiteX32" fmla="*/ 174251 w 215568"/>
                <a:gd name="connsiteY32" fmla="*/ 65748 h 296406"/>
                <a:gd name="connsiteX33" fmla="*/ 185029 w 215568"/>
                <a:gd name="connsiteY33" fmla="*/ 74640 h 296406"/>
                <a:gd name="connsiteX34" fmla="*/ 176137 w 215568"/>
                <a:gd name="connsiteY34" fmla="*/ 85418 h 296406"/>
                <a:gd name="connsiteX35" fmla="*/ 174251 w 215568"/>
                <a:gd name="connsiteY35" fmla="*/ 85418 h 29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5568" h="296406">
                  <a:moveTo>
                    <a:pt x="203442" y="6737"/>
                  </a:move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lnTo>
                    <a:pt x="6737" y="282125"/>
                  </a:lnTo>
                  <a:cubicBezTo>
                    <a:pt x="6737" y="289364"/>
                    <a:pt x="12611" y="295239"/>
                    <a:pt x="19850" y="295239"/>
                  </a:cubicBezTo>
                  <a:lnTo>
                    <a:pt x="144431" y="295239"/>
                  </a:lnTo>
                  <a:lnTo>
                    <a:pt x="144431" y="249340"/>
                  </a:lnTo>
                  <a:cubicBezTo>
                    <a:pt x="144377" y="234906"/>
                    <a:pt x="156044" y="223158"/>
                    <a:pt x="170478" y="223113"/>
                  </a:cubicBezTo>
                  <a:cubicBezTo>
                    <a:pt x="170541" y="223113"/>
                    <a:pt x="170595" y="223113"/>
                    <a:pt x="170658" y="223113"/>
                  </a:cubicBezTo>
                  <a:lnTo>
                    <a:pt x="216556" y="223113"/>
                  </a:lnTo>
                  <a:lnTo>
                    <a:pt x="216556" y="19850"/>
                  </a:lnTo>
                  <a:cubicBezTo>
                    <a:pt x="216556" y="12611"/>
                    <a:pt x="210682" y="6737"/>
                    <a:pt x="203442" y="6737"/>
                  </a:cubicBezTo>
                  <a:close/>
                  <a:moveTo>
                    <a:pt x="173892" y="190328"/>
                  </a:moveTo>
                  <a:lnTo>
                    <a:pt x="49670" y="190328"/>
                  </a:lnTo>
                  <a:cubicBezTo>
                    <a:pt x="44236" y="189807"/>
                    <a:pt x="40257" y="184984"/>
                    <a:pt x="40778" y="179550"/>
                  </a:cubicBezTo>
                  <a:cubicBezTo>
                    <a:pt x="41227" y="174834"/>
                    <a:pt x="44955" y="171107"/>
                    <a:pt x="49670" y="170658"/>
                  </a:cubicBezTo>
                  <a:lnTo>
                    <a:pt x="174251" y="170658"/>
                  </a:lnTo>
                  <a:cubicBezTo>
                    <a:pt x="179685" y="170137"/>
                    <a:pt x="184508" y="174125"/>
                    <a:pt x="185029" y="179550"/>
                  </a:cubicBezTo>
                  <a:cubicBezTo>
                    <a:pt x="185550" y="184984"/>
                    <a:pt x="181562" y="189807"/>
                    <a:pt x="176137" y="190328"/>
                  </a:cubicBezTo>
                  <a:cubicBezTo>
                    <a:pt x="175508" y="190391"/>
                    <a:pt x="174880" y="190391"/>
                    <a:pt x="174251" y="190328"/>
                  </a:cubicBezTo>
                  <a:close/>
                  <a:moveTo>
                    <a:pt x="173892" y="137874"/>
                  </a:moveTo>
                  <a:lnTo>
                    <a:pt x="49670" y="137874"/>
                  </a:lnTo>
                  <a:cubicBezTo>
                    <a:pt x="44236" y="137353"/>
                    <a:pt x="40257" y="132529"/>
                    <a:pt x="40778" y="127095"/>
                  </a:cubicBezTo>
                  <a:cubicBezTo>
                    <a:pt x="41227" y="122389"/>
                    <a:pt x="44955" y="118652"/>
                    <a:pt x="49670" y="118203"/>
                  </a:cubicBezTo>
                  <a:lnTo>
                    <a:pt x="174251" y="118203"/>
                  </a:lnTo>
                  <a:cubicBezTo>
                    <a:pt x="179685" y="117682"/>
                    <a:pt x="184508" y="121670"/>
                    <a:pt x="185029" y="127095"/>
                  </a:cubicBezTo>
                  <a:cubicBezTo>
                    <a:pt x="185550" y="132529"/>
                    <a:pt x="181562" y="137353"/>
                    <a:pt x="176137" y="137874"/>
                  </a:cubicBezTo>
                  <a:cubicBezTo>
                    <a:pt x="175508" y="137937"/>
                    <a:pt x="174880" y="137937"/>
                    <a:pt x="174251" y="137874"/>
                  </a:cubicBezTo>
                  <a:close/>
                  <a:moveTo>
                    <a:pt x="173892" y="85418"/>
                  </a:moveTo>
                  <a:lnTo>
                    <a:pt x="49670" y="85418"/>
                  </a:lnTo>
                  <a:cubicBezTo>
                    <a:pt x="44236" y="84898"/>
                    <a:pt x="40257" y="80074"/>
                    <a:pt x="40778" y="74640"/>
                  </a:cubicBezTo>
                  <a:cubicBezTo>
                    <a:pt x="41227" y="69925"/>
                    <a:pt x="44955" y="66197"/>
                    <a:pt x="49670" y="65748"/>
                  </a:cubicBezTo>
                  <a:lnTo>
                    <a:pt x="174251" y="65748"/>
                  </a:lnTo>
                  <a:cubicBezTo>
                    <a:pt x="179685" y="65227"/>
                    <a:pt x="184508" y="69206"/>
                    <a:pt x="185029" y="74640"/>
                  </a:cubicBezTo>
                  <a:cubicBezTo>
                    <a:pt x="185550" y="80074"/>
                    <a:pt x="181562" y="84898"/>
                    <a:pt x="176137" y="85418"/>
                  </a:cubicBezTo>
                  <a:cubicBezTo>
                    <a:pt x="175508" y="85481"/>
                    <a:pt x="174880" y="85481"/>
                    <a:pt x="174251" y="8541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8DC51A6F-B6A9-43B0-9D28-6848CC6517AC}"/>
                </a:ext>
              </a:extLst>
            </p:cNvPr>
            <p:cNvSpPr/>
            <p:nvPr/>
          </p:nvSpPr>
          <p:spPr>
            <a:xfrm>
              <a:off x="1484277" y="5888424"/>
              <a:ext cx="71856" cy="71856"/>
            </a:xfrm>
            <a:custGeom>
              <a:avLst/>
              <a:gdLst>
                <a:gd name="connsiteX0" fmla="*/ 6737 w 71856"/>
                <a:gd name="connsiteY0" fmla="*/ 19850 h 71856"/>
                <a:gd name="connsiteX1" fmla="*/ 6737 w 71856"/>
                <a:gd name="connsiteY1" fmla="*/ 65748 h 71856"/>
                <a:gd name="connsiteX2" fmla="*/ 65748 w 71856"/>
                <a:gd name="connsiteY2" fmla="*/ 6737 h 71856"/>
                <a:gd name="connsiteX3" fmla="*/ 19850 w 71856"/>
                <a:gd name="connsiteY3" fmla="*/ 6737 h 71856"/>
                <a:gd name="connsiteX4" fmla="*/ 6737 w 71856"/>
                <a:gd name="connsiteY4" fmla="*/ 19850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6" h="71856">
                  <a:moveTo>
                    <a:pt x="6737" y="19850"/>
                  </a:moveTo>
                  <a:lnTo>
                    <a:pt x="6737" y="65748"/>
                  </a:lnTo>
                  <a:lnTo>
                    <a:pt x="65748" y="6737"/>
                  </a:lnTo>
                  <a:lnTo>
                    <a:pt x="19850" y="6737"/>
                  </a:lnTo>
                  <a:cubicBezTo>
                    <a:pt x="12611" y="6737"/>
                    <a:pt x="6737" y="12611"/>
                    <a:pt x="6737" y="198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07A5D2FD-5ECF-4CDD-B1A0-C46AFF6B1C16}"/>
              </a:ext>
            </a:extLst>
          </p:cNvPr>
          <p:cNvGrpSpPr/>
          <p:nvPr/>
        </p:nvGrpSpPr>
        <p:grpSpPr>
          <a:xfrm>
            <a:off x="5952735" y="6543324"/>
            <a:ext cx="324700" cy="324497"/>
            <a:chOff x="5952735" y="6543324"/>
            <a:chExt cx="324700" cy="324497"/>
          </a:xfrm>
        </p:grpSpPr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C3C7029A-A568-4600-B04F-065161FD4377}"/>
                </a:ext>
              </a:extLst>
            </p:cNvPr>
            <p:cNvSpPr/>
            <p:nvPr/>
          </p:nvSpPr>
          <p:spPr>
            <a:xfrm>
              <a:off x="6034921" y="6543324"/>
              <a:ext cx="242514" cy="206586"/>
            </a:xfrm>
            <a:custGeom>
              <a:avLst/>
              <a:gdLst>
                <a:gd name="connsiteX0" fmla="*/ 223831 w 242514"/>
                <a:gd name="connsiteY0" fmla="*/ 89798 h 206586"/>
                <a:gd name="connsiteX1" fmla="*/ 219969 w 242514"/>
                <a:gd name="connsiteY1" fmla="*/ 83151 h 206586"/>
                <a:gd name="connsiteX2" fmla="*/ 124401 w 242514"/>
                <a:gd name="connsiteY2" fmla="*/ 8960 h 206586"/>
                <a:gd name="connsiteX3" fmla="*/ 111287 w 242514"/>
                <a:gd name="connsiteY3" fmla="*/ 8960 h 206586"/>
                <a:gd name="connsiteX4" fmla="*/ 15719 w 242514"/>
                <a:gd name="connsiteY4" fmla="*/ 83151 h 206586"/>
                <a:gd name="connsiteX5" fmla="*/ 11766 w 242514"/>
                <a:gd name="connsiteY5" fmla="*/ 89798 h 206586"/>
                <a:gd name="connsiteX6" fmla="*/ 6737 w 242514"/>
                <a:gd name="connsiteY6" fmla="*/ 127163 h 206586"/>
                <a:gd name="connsiteX7" fmla="*/ 27125 w 242514"/>
                <a:gd name="connsiteY7" fmla="*/ 111445 h 206586"/>
                <a:gd name="connsiteX8" fmla="*/ 64311 w 242514"/>
                <a:gd name="connsiteY8" fmla="*/ 111445 h 206586"/>
                <a:gd name="connsiteX9" fmla="*/ 101407 w 242514"/>
                <a:gd name="connsiteY9" fmla="*/ 140277 h 206586"/>
                <a:gd name="connsiteX10" fmla="*/ 114521 w 242514"/>
                <a:gd name="connsiteY10" fmla="*/ 150426 h 206586"/>
                <a:gd name="connsiteX11" fmla="*/ 132485 w 242514"/>
                <a:gd name="connsiteY11" fmla="*/ 164169 h 206586"/>
                <a:gd name="connsiteX12" fmla="*/ 140838 w 242514"/>
                <a:gd name="connsiteY12" fmla="*/ 170636 h 206586"/>
                <a:gd name="connsiteX13" fmla="*/ 159970 w 242514"/>
                <a:gd name="connsiteY13" fmla="*/ 185546 h 206586"/>
                <a:gd name="connsiteX14" fmla="*/ 171107 w 242514"/>
                <a:gd name="connsiteY14" fmla="*/ 203510 h 206586"/>
                <a:gd name="connsiteX15" fmla="*/ 239370 w 242514"/>
                <a:gd name="connsiteY15" fmla="*/ 203510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2514" h="206586">
                  <a:moveTo>
                    <a:pt x="223831" y="89798"/>
                  </a:moveTo>
                  <a:cubicBezTo>
                    <a:pt x="223517" y="87148"/>
                    <a:pt x="222116" y="84741"/>
                    <a:pt x="219969" y="83151"/>
                  </a:cubicBezTo>
                  <a:lnTo>
                    <a:pt x="124401" y="8960"/>
                  </a:lnTo>
                  <a:cubicBezTo>
                    <a:pt x="120530" y="5995"/>
                    <a:pt x="115158" y="5995"/>
                    <a:pt x="111287" y="8960"/>
                  </a:cubicBezTo>
                  <a:lnTo>
                    <a:pt x="15719" y="83151"/>
                  </a:lnTo>
                  <a:cubicBezTo>
                    <a:pt x="13545" y="84732"/>
                    <a:pt x="12117" y="87130"/>
                    <a:pt x="11766" y="89798"/>
                  </a:cubicBezTo>
                  <a:lnTo>
                    <a:pt x="6737" y="127163"/>
                  </a:lnTo>
                  <a:lnTo>
                    <a:pt x="27125" y="111445"/>
                  </a:lnTo>
                  <a:cubicBezTo>
                    <a:pt x="38057" y="102930"/>
                    <a:pt x="53380" y="102930"/>
                    <a:pt x="64311" y="111445"/>
                  </a:cubicBezTo>
                  <a:lnTo>
                    <a:pt x="101407" y="140277"/>
                  </a:lnTo>
                  <a:lnTo>
                    <a:pt x="114521" y="150426"/>
                  </a:lnTo>
                  <a:lnTo>
                    <a:pt x="132485" y="164169"/>
                  </a:lnTo>
                  <a:lnTo>
                    <a:pt x="140838" y="170636"/>
                  </a:lnTo>
                  <a:lnTo>
                    <a:pt x="159970" y="185546"/>
                  </a:lnTo>
                  <a:cubicBezTo>
                    <a:pt x="165862" y="189866"/>
                    <a:pt x="169859" y="196307"/>
                    <a:pt x="171107" y="203510"/>
                  </a:cubicBezTo>
                  <a:lnTo>
                    <a:pt x="239370" y="203510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121B7868-1A27-4BB3-8E24-58D5733A8C2E}"/>
                </a:ext>
              </a:extLst>
            </p:cNvPr>
            <p:cNvSpPr/>
            <p:nvPr/>
          </p:nvSpPr>
          <p:spPr>
            <a:xfrm>
              <a:off x="5952735" y="6661235"/>
              <a:ext cx="251496" cy="206586"/>
            </a:xfrm>
            <a:custGeom>
              <a:avLst/>
              <a:gdLst>
                <a:gd name="connsiteX0" fmla="*/ 230029 w 251496"/>
                <a:gd name="connsiteY0" fmla="*/ 83264 h 206586"/>
                <a:gd name="connsiteX1" fmla="*/ 196706 w 251496"/>
                <a:gd name="connsiteY1" fmla="*/ 57306 h 206586"/>
                <a:gd name="connsiteX2" fmla="*/ 190688 w 251496"/>
                <a:gd name="connsiteY2" fmla="*/ 52635 h 206586"/>
                <a:gd name="connsiteX3" fmla="*/ 183592 w 251496"/>
                <a:gd name="connsiteY3" fmla="*/ 47156 h 206586"/>
                <a:gd name="connsiteX4" fmla="*/ 134461 w 251496"/>
                <a:gd name="connsiteY4" fmla="*/ 8983 h 206586"/>
                <a:gd name="connsiteX5" fmla="*/ 127904 w 251496"/>
                <a:gd name="connsiteY5" fmla="*/ 6737 h 206586"/>
                <a:gd name="connsiteX6" fmla="*/ 121347 w 251496"/>
                <a:gd name="connsiteY6" fmla="*/ 8983 h 206586"/>
                <a:gd name="connsiteX7" fmla="*/ 85419 w 251496"/>
                <a:gd name="connsiteY7" fmla="*/ 37006 h 206586"/>
                <a:gd name="connsiteX8" fmla="*/ 25958 w 251496"/>
                <a:gd name="connsiteY8" fmla="*/ 83174 h 206586"/>
                <a:gd name="connsiteX9" fmla="*/ 22006 w 251496"/>
                <a:gd name="connsiteY9" fmla="*/ 89821 h 206586"/>
                <a:gd name="connsiteX10" fmla="*/ 6737 w 251496"/>
                <a:gd name="connsiteY10" fmla="*/ 203443 h 206586"/>
                <a:gd name="connsiteX11" fmla="*/ 124760 w 251496"/>
                <a:gd name="connsiteY11" fmla="*/ 203443 h 206586"/>
                <a:gd name="connsiteX12" fmla="*/ 124760 w 251496"/>
                <a:gd name="connsiteY12" fmla="*/ 139761 h 206586"/>
                <a:gd name="connsiteX13" fmla="*/ 126826 w 251496"/>
                <a:gd name="connsiteY13" fmla="*/ 137884 h 206586"/>
                <a:gd name="connsiteX14" fmla="*/ 128443 w 251496"/>
                <a:gd name="connsiteY14" fmla="*/ 138863 h 206586"/>
                <a:gd name="connsiteX15" fmla="*/ 164371 w 251496"/>
                <a:gd name="connsiteY15" fmla="*/ 203443 h 206586"/>
                <a:gd name="connsiteX16" fmla="*/ 249610 w 251496"/>
                <a:gd name="connsiteY16" fmla="*/ 203443 h 206586"/>
                <a:gd name="connsiteX17" fmla="*/ 234341 w 251496"/>
                <a:gd name="connsiteY17" fmla="*/ 89821 h 206586"/>
                <a:gd name="connsiteX18" fmla="*/ 230029 w 251496"/>
                <a:gd name="connsiteY18" fmla="*/ 83264 h 20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496" h="206586">
                  <a:moveTo>
                    <a:pt x="230029" y="83264"/>
                  </a:moveTo>
                  <a:lnTo>
                    <a:pt x="196706" y="57306"/>
                  </a:lnTo>
                  <a:lnTo>
                    <a:pt x="190688" y="52635"/>
                  </a:lnTo>
                  <a:lnTo>
                    <a:pt x="183592" y="47156"/>
                  </a:lnTo>
                  <a:lnTo>
                    <a:pt x="134461" y="8983"/>
                  </a:lnTo>
                  <a:cubicBezTo>
                    <a:pt x="132593" y="7510"/>
                    <a:pt x="130284" y="6719"/>
                    <a:pt x="127904" y="6737"/>
                  </a:cubicBezTo>
                  <a:cubicBezTo>
                    <a:pt x="125524" y="6710"/>
                    <a:pt x="123206" y="7501"/>
                    <a:pt x="121347" y="8983"/>
                  </a:cubicBezTo>
                  <a:lnTo>
                    <a:pt x="85419" y="37006"/>
                  </a:lnTo>
                  <a:lnTo>
                    <a:pt x="25958" y="83174"/>
                  </a:lnTo>
                  <a:cubicBezTo>
                    <a:pt x="23784" y="84755"/>
                    <a:pt x="22356" y="87153"/>
                    <a:pt x="22006" y="89821"/>
                  </a:cubicBezTo>
                  <a:lnTo>
                    <a:pt x="6737" y="203443"/>
                  </a:lnTo>
                  <a:lnTo>
                    <a:pt x="124760" y="203443"/>
                  </a:lnTo>
                  <a:lnTo>
                    <a:pt x="124760" y="139761"/>
                  </a:lnTo>
                  <a:cubicBezTo>
                    <a:pt x="124814" y="138674"/>
                    <a:pt x="125739" y="137830"/>
                    <a:pt x="126826" y="137884"/>
                  </a:cubicBezTo>
                  <a:cubicBezTo>
                    <a:pt x="127500" y="137910"/>
                    <a:pt x="128110" y="138279"/>
                    <a:pt x="128443" y="138863"/>
                  </a:cubicBezTo>
                  <a:lnTo>
                    <a:pt x="164371" y="203443"/>
                  </a:lnTo>
                  <a:lnTo>
                    <a:pt x="249610" y="203443"/>
                  </a:lnTo>
                  <a:lnTo>
                    <a:pt x="234341" y="89821"/>
                  </a:lnTo>
                  <a:cubicBezTo>
                    <a:pt x="233892" y="87126"/>
                    <a:pt x="232329" y="84746"/>
                    <a:pt x="230029" y="832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55C75DC0-F0B6-4915-AE3F-A1B9A5D86195}"/>
              </a:ext>
            </a:extLst>
          </p:cNvPr>
          <p:cNvGrpSpPr/>
          <p:nvPr/>
        </p:nvGrpSpPr>
        <p:grpSpPr>
          <a:xfrm>
            <a:off x="2494695" y="2953103"/>
            <a:ext cx="233532" cy="324341"/>
            <a:chOff x="2494695" y="2953103"/>
            <a:chExt cx="233532" cy="324341"/>
          </a:xfrm>
        </p:grpSpPr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D6D18BE1-1AB1-40E3-9431-823958B9BAFC}"/>
                </a:ext>
              </a:extLst>
            </p:cNvPr>
            <p:cNvSpPr/>
            <p:nvPr/>
          </p:nvSpPr>
          <p:spPr>
            <a:xfrm>
              <a:off x="2593195" y="2953103"/>
              <a:ext cx="44910" cy="44910"/>
            </a:xfrm>
            <a:custGeom>
              <a:avLst/>
              <a:gdLst>
                <a:gd name="connsiteX0" fmla="*/ 46078 w 44910"/>
                <a:gd name="connsiteY0" fmla="*/ 26407 h 44910"/>
                <a:gd name="connsiteX1" fmla="*/ 26407 w 44910"/>
                <a:gd name="connsiteY1" fmla="*/ 6737 h 44910"/>
                <a:gd name="connsiteX2" fmla="*/ 6737 w 44910"/>
                <a:gd name="connsiteY2" fmla="*/ 26407 h 44910"/>
                <a:gd name="connsiteX3" fmla="*/ 6737 w 44910"/>
                <a:gd name="connsiteY3" fmla="*/ 46078 h 44910"/>
                <a:gd name="connsiteX4" fmla="*/ 46078 w 44910"/>
                <a:gd name="connsiteY4" fmla="*/ 46078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0" h="44910">
                  <a:moveTo>
                    <a:pt x="46078" y="26407"/>
                  </a:moveTo>
                  <a:cubicBezTo>
                    <a:pt x="46078" y="15539"/>
                    <a:pt x="37267" y="6737"/>
                    <a:pt x="26407" y="6737"/>
                  </a:cubicBezTo>
                  <a:cubicBezTo>
                    <a:pt x="15539" y="6737"/>
                    <a:pt x="6737" y="15539"/>
                    <a:pt x="6737" y="26407"/>
                  </a:cubicBezTo>
                  <a:lnTo>
                    <a:pt x="6737" y="46078"/>
                  </a:lnTo>
                  <a:lnTo>
                    <a:pt x="46078" y="46078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756D26AA-8C41-4AB6-845E-7550EA1ABFA6}"/>
                </a:ext>
              </a:extLst>
            </p:cNvPr>
            <p:cNvSpPr/>
            <p:nvPr/>
          </p:nvSpPr>
          <p:spPr>
            <a:xfrm>
              <a:off x="2494695" y="2999002"/>
              <a:ext cx="233532" cy="278442"/>
            </a:xfrm>
            <a:custGeom>
              <a:avLst/>
              <a:gdLst>
                <a:gd name="connsiteX0" fmla="*/ 105236 w 233532"/>
                <a:gd name="connsiteY0" fmla="*/ 131317 h 278442"/>
                <a:gd name="connsiteX1" fmla="*/ 144578 w 233532"/>
                <a:gd name="connsiteY1" fmla="*/ 131317 h 278442"/>
                <a:gd name="connsiteX2" fmla="*/ 144578 w 233532"/>
                <a:gd name="connsiteY2" fmla="*/ 118203 h 278442"/>
                <a:gd name="connsiteX3" fmla="*/ 177362 w 233532"/>
                <a:gd name="connsiteY3" fmla="*/ 118203 h 278442"/>
                <a:gd name="connsiteX4" fmla="*/ 229817 w 233532"/>
                <a:gd name="connsiteY4" fmla="*/ 65748 h 278442"/>
                <a:gd name="connsiteX5" fmla="*/ 177362 w 233532"/>
                <a:gd name="connsiteY5" fmla="*/ 13293 h 278442"/>
                <a:gd name="connsiteX6" fmla="*/ 83141 w 233532"/>
                <a:gd name="connsiteY6" fmla="*/ 13293 h 278442"/>
                <a:gd name="connsiteX7" fmla="*/ 65806 w 233532"/>
                <a:gd name="connsiteY7" fmla="*/ 6737 h 278442"/>
                <a:gd name="connsiteX8" fmla="*/ 33021 w 233532"/>
                <a:gd name="connsiteY8" fmla="*/ 6737 h 278442"/>
                <a:gd name="connsiteX9" fmla="*/ 14428 w 233532"/>
                <a:gd name="connsiteY9" fmla="*/ 14371 h 278442"/>
                <a:gd name="connsiteX10" fmla="*/ 14464 w 233532"/>
                <a:gd name="connsiteY10" fmla="*/ 51593 h 278442"/>
                <a:gd name="connsiteX11" fmla="*/ 33021 w 233532"/>
                <a:gd name="connsiteY11" fmla="*/ 59281 h 278442"/>
                <a:gd name="connsiteX12" fmla="*/ 65806 w 233532"/>
                <a:gd name="connsiteY12" fmla="*/ 59281 h 278442"/>
                <a:gd name="connsiteX13" fmla="*/ 83141 w 233532"/>
                <a:gd name="connsiteY13" fmla="*/ 52724 h 278442"/>
                <a:gd name="connsiteX14" fmla="*/ 177272 w 233532"/>
                <a:gd name="connsiteY14" fmla="*/ 52724 h 278442"/>
                <a:gd name="connsiteX15" fmla="*/ 190386 w 233532"/>
                <a:gd name="connsiteY15" fmla="*/ 65838 h 278442"/>
                <a:gd name="connsiteX16" fmla="*/ 177272 w 233532"/>
                <a:gd name="connsiteY16" fmla="*/ 78952 h 278442"/>
                <a:gd name="connsiteX17" fmla="*/ 144488 w 233532"/>
                <a:gd name="connsiteY17" fmla="*/ 78952 h 278442"/>
                <a:gd name="connsiteX18" fmla="*/ 144488 w 233532"/>
                <a:gd name="connsiteY18" fmla="*/ 65838 h 278442"/>
                <a:gd name="connsiteX19" fmla="*/ 105147 w 233532"/>
                <a:gd name="connsiteY19" fmla="*/ 65838 h 278442"/>
                <a:gd name="connsiteX20" fmla="*/ 105147 w 233532"/>
                <a:gd name="connsiteY20" fmla="*/ 78952 h 278442"/>
                <a:gd name="connsiteX21" fmla="*/ 85476 w 233532"/>
                <a:gd name="connsiteY21" fmla="*/ 78952 h 278442"/>
                <a:gd name="connsiteX22" fmla="*/ 33021 w 233532"/>
                <a:gd name="connsiteY22" fmla="*/ 131407 h 278442"/>
                <a:gd name="connsiteX23" fmla="*/ 85476 w 233532"/>
                <a:gd name="connsiteY23" fmla="*/ 183862 h 278442"/>
                <a:gd name="connsiteX24" fmla="*/ 151045 w 233532"/>
                <a:gd name="connsiteY24" fmla="*/ 183862 h 278442"/>
                <a:gd name="connsiteX25" fmla="*/ 164158 w 233532"/>
                <a:gd name="connsiteY25" fmla="*/ 196975 h 278442"/>
                <a:gd name="connsiteX26" fmla="*/ 151045 w 233532"/>
                <a:gd name="connsiteY26" fmla="*/ 210089 h 278442"/>
                <a:gd name="connsiteX27" fmla="*/ 144488 w 233532"/>
                <a:gd name="connsiteY27" fmla="*/ 210089 h 278442"/>
                <a:gd name="connsiteX28" fmla="*/ 144488 w 233532"/>
                <a:gd name="connsiteY28" fmla="*/ 196975 h 278442"/>
                <a:gd name="connsiteX29" fmla="*/ 105147 w 233532"/>
                <a:gd name="connsiteY29" fmla="*/ 196975 h 278442"/>
                <a:gd name="connsiteX30" fmla="*/ 105147 w 233532"/>
                <a:gd name="connsiteY30" fmla="*/ 210089 h 278442"/>
                <a:gd name="connsiteX31" fmla="*/ 92123 w 233532"/>
                <a:gd name="connsiteY31" fmla="*/ 210089 h 278442"/>
                <a:gd name="connsiteX32" fmla="*/ 72452 w 233532"/>
                <a:gd name="connsiteY32" fmla="*/ 229760 h 278442"/>
                <a:gd name="connsiteX33" fmla="*/ 92123 w 233532"/>
                <a:gd name="connsiteY33" fmla="*/ 249430 h 278442"/>
                <a:gd name="connsiteX34" fmla="*/ 105236 w 233532"/>
                <a:gd name="connsiteY34" fmla="*/ 249430 h 278442"/>
                <a:gd name="connsiteX35" fmla="*/ 105236 w 233532"/>
                <a:gd name="connsiteY35" fmla="*/ 255987 h 278442"/>
                <a:gd name="connsiteX36" fmla="*/ 106404 w 233532"/>
                <a:gd name="connsiteY36" fmla="*/ 262544 h 278442"/>
                <a:gd name="connsiteX37" fmla="*/ 107572 w 233532"/>
                <a:gd name="connsiteY37" fmla="*/ 265239 h 278442"/>
                <a:gd name="connsiteX38" fmla="*/ 108380 w 233532"/>
                <a:gd name="connsiteY38" fmla="*/ 266586 h 278442"/>
                <a:gd name="connsiteX39" fmla="*/ 109009 w 233532"/>
                <a:gd name="connsiteY39" fmla="*/ 267574 h 278442"/>
                <a:gd name="connsiteX40" fmla="*/ 117991 w 233532"/>
                <a:gd name="connsiteY40" fmla="*/ 274310 h 278442"/>
                <a:gd name="connsiteX41" fmla="*/ 119069 w 233532"/>
                <a:gd name="connsiteY41" fmla="*/ 274310 h 278442"/>
                <a:gd name="connsiteX42" fmla="*/ 120416 w 233532"/>
                <a:gd name="connsiteY42" fmla="*/ 274760 h 278442"/>
                <a:gd name="connsiteX43" fmla="*/ 121584 w 233532"/>
                <a:gd name="connsiteY43" fmla="*/ 274760 h 278442"/>
                <a:gd name="connsiteX44" fmla="*/ 128230 w 233532"/>
                <a:gd name="connsiteY44" fmla="*/ 274760 h 278442"/>
                <a:gd name="connsiteX45" fmla="*/ 129398 w 233532"/>
                <a:gd name="connsiteY45" fmla="*/ 274760 h 278442"/>
                <a:gd name="connsiteX46" fmla="*/ 140805 w 233532"/>
                <a:gd name="connsiteY46" fmla="*/ 267215 h 278442"/>
                <a:gd name="connsiteX47" fmla="*/ 141434 w 233532"/>
                <a:gd name="connsiteY47" fmla="*/ 266227 h 278442"/>
                <a:gd name="connsiteX48" fmla="*/ 142242 w 233532"/>
                <a:gd name="connsiteY48" fmla="*/ 264879 h 278442"/>
                <a:gd name="connsiteX49" fmla="*/ 143410 w 233532"/>
                <a:gd name="connsiteY49" fmla="*/ 262185 h 278442"/>
                <a:gd name="connsiteX50" fmla="*/ 144578 w 233532"/>
                <a:gd name="connsiteY50" fmla="*/ 255628 h 278442"/>
                <a:gd name="connsiteX51" fmla="*/ 144578 w 233532"/>
                <a:gd name="connsiteY51" fmla="*/ 249071 h 278442"/>
                <a:gd name="connsiteX52" fmla="*/ 151135 w 233532"/>
                <a:gd name="connsiteY52" fmla="*/ 249071 h 278442"/>
                <a:gd name="connsiteX53" fmla="*/ 203590 w 233532"/>
                <a:gd name="connsiteY53" fmla="*/ 196616 h 278442"/>
                <a:gd name="connsiteX54" fmla="*/ 151135 w 233532"/>
                <a:gd name="connsiteY54" fmla="*/ 144161 h 278442"/>
                <a:gd name="connsiteX55" fmla="*/ 85566 w 233532"/>
                <a:gd name="connsiteY55" fmla="*/ 144161 h 278442"/>
                <a:gd name="connsiteX56" fmla="*/ 72452 w 233532"/>
                <a:gd name="connsiteY56" fmla="*/ 131048 h 278442"/>
                <a:gd name="connsiteX57" fmla="*/ 85566 w 233532"/>
                <a:gd name="connsiteY57" fmla="*/ 117934 h 278442"/>
                <a:gd name="connsiteX58" fmla="*/ 105236 w 233532"/>
                <a:gd name="connsiteY58" fmla="*/ 117934 h 278442"/>
                <a:gd name="connsiteX59" fmla="*/ 33380 w 233532"/>
                <a:gd name="connsiteY59" fmla="*/ 32964 h 278442"/>
                <a:gd name="connsiteX60" fmla="*/ 26824 w 233532"/>
                <a:gd name="connsiteY60" fmla="*/ 26407 h 278442"/>
                <a:gd name="connsiteX61" fmla="*/ 33380 w 233532"/>
                <a:gd name="connsiteY61" fmla="*/ 19850 h 278442"/>
                <a:gd name="connsiteX62" fmla="*/ 39937 w 233532"/>
                <a:gd name="connsiteY62" fmla="*/ 26407 h 278442"/>
                <a:gd name="connsiteX63" fmla="*/ 33389 w 233532"/>
                <a:gd name="connsiteY63" fmla="*/ 32973 h 278442"/>
                <a:gd name="connsiteX64" fmla="*/ 33111 w 233532"/>
                <a:gd name="connsiteY64" fmla="*/ 32964 h 27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33532" h="278442">
                  <a:moveTo>
                    <a:pt x="105236" y="131317"/>
                  </a:moveTo>
                  <a:lnTo>
                    <a:pt x="144578" y="131317"/>
                  </a:lnTo>
                  <a:lnTo>
                    <a:pt x="144578" y="118203"/>
                  </a:lnTo>
                  <a:lnTo>
                    <a:pt x="177362" y="118203"/>
                  </a:lnTo>
                  <a:cubicBezTo>
                    <a:pt x="206329" y="118203"/>
                    <a:pt x="229817" y="94715"/>
                    <a:pt x="229817" y="65748"/>
                  </a:cubicBezTo>
                  <a:cubicBezTo>
                    <a:pt x="229817" y="36781"/>
                    <a:pt x="206329" y="13293"/>
                    <a:pt x="177362" y="13293"/>
                  </a:cubicBezTo>
                  <a:lnTo>
                    <a:pt x="83141" y="13293"/>
                  </a:lnTo>
                  <a:cubicBezTo>
                    <a:pt x="78362" y="9045"/>
                    <a:pt x="72192" y="6719"/>
                    <a:pt x="65806" y="6737"/>
                  </a:cubicBezTo>
                  <a:lnTo>
                    <a:pt x="33021" y="6737"/>
                  </a:lnTo>
                  <a:cubicBezTo>
                    <a:pt x="26069" y="6790"/>
                    <a:pt x="19413" y="9521"/>
                    <a:pt x="14428" y="14371"/>
                  </a:cubicBezTo>
                  <a:cubicBezTo>
                    <a:pt x="4162" y="24656"/>
                    <a:pt x="4171" y="41317"/>
                    <a:pt x="14464" y="51593"/>
                  </a:cubicBezTo>
                  <a:cubicBezTo>
                    <a:pt x="19387" y="56506"/>
                    <a:pt x="26060" y="59272"/>
                    <a:pt x="33021" y="59281"/>
                  </a:cubicBezTo>
                  <a:lnTo>
                    <a:pt x="65806" y="59281"/>
                  </a:lnTo>
                  <a:cubicBezTo>
                    <a:pt x="72183" y="59263"/>
                    <a:pt x="78344" y="56937"/>
                    <a:pt x="83141" y="52724"/>
                  </a:cubicBezTo>
                  <a:lnTo>
                    <a:pt x="177272" y="52724"/>
                  </a:lnTo>
                  <a:cubicBezTo>
                    <a:pt x="184512" y="52724"/>
                    <a:pt x="190386" y="58599"/>
                    <a:pt x="190386" y="65838"/>
                  </a:cubicBezTo>
                  <a:cubicBezTo>
                    <a:pt x="190386" y="73078"/>
                    <a:pt x="184512" y="78952"/>
                    <a:pt x="177272" y="78952"/>
                  </a:cubicBezTo>
                  <a:lnTo>
                    <a:pt x="144488" y="78952"/>
                  </a:lnTo>
                  <a:lnTo>
                    <a:pt x="144488" y="65838"/>
                  </a:lnTo>
                  <a:lnTo>
                    <a:pt x="105147" y="65838"/>
                  </a:lnTo>
                  <a:lnTo>
                    <a:pt x="105147" y="78952"/>
                  </a:lnTo>
                  <a:lnTo>
                    <a:pt x="85476" y="78952"/>
                  </a:lnTo>
                  <a:cubicBezTo>
                    <a:pt x="56509" y="78952"/>
                    <a:pt x="33021" y="102440"/>
                    <a:pt x="33021" y="131407"/>
                  </a:cubicBezTo>
                  <a:cubicBezTo>
                    <a:pt x="33021" y="160374"/>
                    <a:pt x="56509" y="183862"/>
                    <a:pt x="85476" y="183862"/>
                  </a:cubicBezTo>
                  <a:lnTo>
                    <a:pt x="151045" y="183862"/>
                  </a:lnTo>
                  <a:cubicBezTo>
                    <a:pt x="158284" y="183862"/>
                    <a:pt x="164158" y="189736"/>
                    <a:pt x="164158" y="196975"/>
                  </a:cubicBezTo>
                  <a:cubicBezTo>
                    <a:pt x="164158" y="204215"/>
                    <a:pt x="158284" y="210089"/>
                    <a:pt x="151045" y="210089"/>
                  </a:cubicBezTo>
                  <a:lnTo>
                    <a:pt x="144488" y="210089"/>
                  </a:lnTo>
                  <a:lnTo>
                    <a:pt x="144488" y="196975"/>
                  </a:lnTo>
                  <a:lnTo>
                    <a:pt x="105147" y="196975"/>
                  </a:lnTo>
                  <a:lnTo>
                    <a:pt x="105147" y="210089"/>
                  </a:lnTo>
                  <a:lnTo>
                    <a:pt x="92123" y="210089"/>
                  </a:lnTo>
                  <a:cubicBezTo>
                    <a:pt x="81255" y="210089"/>
                    <a:pt x="72452" y="218892"/>
                    <a:pt x="72452" y="229760"/>
                  </a:cubicBezTo>
                  <a:cubicBezTo>
                    <a:pt x="72452" y="240628"/>
                    <a:pt x="81255" y="249430"/>
                    <a:pt x="92123" y="249430"/>
                  </a:cubicBezTo>
                  <a:lnTo>
                    <a:pt x="105236" y="249430"/>
                  </a:lnTo>
                  <a:lnTo>
                    <a:pt x="105236" y="255987"/>
                  </a:lnTo>
                  <a:cubicBezTo>
                    <a:pt x="105210" y="258224"/>
                    <a:pt x="105614" y="260451"/>
                    <a:pt x="106404" y="262544"/>
                  </a:cubicBezTo>
                  <a:cubicBezTo>
                    <a:pt x="106719" y="263469"/>
                    <a:pt x="107114" y="264376"/>
                    <a:pt x="107572" y="265239"/>
                  </a:cubicBezTo>
                  <a:cubicBezTo>
                    <a:pt x="107787" y="265715"/>
                    <a:pt x="108057" y="266173"/>
                    <a:pt x="108380" y="266586"/>
                  </a:cubicBezTo>
                  <a:lnTo>
                    <a:pt x="109009" y="267574"/>
                  </a:lnTo>
                  <a:cubicBezTo>
                    <a:pt x="111290" y="270637"/>
                    <a:pt x="114407" y="272981"/>
                    <a:pt x="117991" y="274310"/>
                  </a:cubicBezTo>
                  <a:cubicBezTo>
                    <a:pt x="118341" y="274400"/>
                    <a:pt x="118719" y="274400"/>
                    <a:pt x="119069" y="274310"/>
                  </a:cubicBezTo>
                  <a:cubicBezTo>
                    <a:pt x="119491" y="274544"/>
                    <a:pt x="119940" y="274697"/>
                    <a:pt x="120416" y="274760"/>
                  </a:cubicBezTo>
                  <a:lnTo>
                    <a:pt x="121584" y="274760"/>
                  </a:lnTo>
                  <a:cubicBezTo>
                    <a:pt x="123775" y="275236"/>
                    <a:pt x="126039" y="275236"/>
                    <a:pt x="128230" y="274760"/>
                  </a:cubicBezTo>
                  <a:lnTo>
                    <a:pt x="129398" y="274760"/>
                  </a:lnTo>
                  <a:cubicBezTo>
                    <a:pt x="133997" y="273718"/>
                    <a:pt x="138048" y="271041"/>
                    <a:pt x="140805" y="267215"/>
                  </a:cubicBezTo>
                  <a:lnTo>
                    <a:pt x="141434" y="266227"/>
                  </a:lnTo>
                  <a:cubicBezTo>
                    <a:pt x="141784" y="265831"/>
                    <a:pt x="142063" y="265373"/>
                    <a:pt x="142242" y="264879"/>
                  </a:cubicBezTo>
                  <a:cubicBezTo>
                    <a:pt x="142701" y="264017"/>
                    <a:pt x="143096" y="263110"/>
                    <a:pt x="143410" y="262185"/>
                  </a:cubicBezTo>
                  <a:cubicBezTo>
                    <a:pt x="144201" y="260092"/>
                    <a:pt x="144605" y="257864"/>
                    <a:pt x="144578" y="255628"/>
                  </a:cubicBezTo>
                  <a:lnTo>
                    <a:pt x="144578" y="249071"/>
                  </a:lnTo>
                  <a:lnTo>
                    <a:pt x="151135" y="249071"/>
                  </a:lnTo>
                  <a:cubicBezTo>
                    <a:pt x="180102" y="249071"/>
                    <a:pt x="203590" y="225583"/>
                    <a:pt x="203590" y="196616"/>
                  </a:cubicBezTo>
                  <a:cubicBezTo>
                    <a:pt x="203590" y="167649"/>
                    <a:pt x="180102" y="144161"/>
                    <a:pt x="151135" y="144161"/>
                  </a:cubicBezTo>
                  <a:lnTo>
                    <a:pt x="85566" y="144161"/>
                  </a:lnTo>
                  <a:cubicBezTo>
                    <a:pt x="78326" y="144161"/>
                    <a:pt x="72452" y="138287"/>
                    <a:pt x="72452" y="131048"/>
                  </a:cubicBezTo>
                  <a:cubicBezTo>
                    <a:pt x="72452" y="123808"/>
                    <a:pt x="78326" y="117934"/>
                    <a:pt x="85566" y="117934"/>
                  </a:cubicBezTo>
                  <a:lnTo>
                    <a:pt x="105236" y="117934"/>
                  </a:lnTo>
                  <a:close/>
                  <a:moveTo>
                    <a:pt x="33380" y="32964"/>
                  </a:moveTo>
                  <a:cubicBezTo>
                    <a:pt x="29761" y="32964"/>
                    <a:pt x="26824" y="30027"/>
                    <a:pt x="26824" y="26407"/>
                  </a:cubicBezTo>
                  <a:cubicBezTo>
                    <a:pt x="26824" y="22787"/>
                    <a:pt x="29761" y="19850"/>
                    <a:pt x="33380" y="19850"/>
                  </a:cubicBezTo>
                  <a:cubicBezTo>
                    <a:pt x="37000" y="19850"/>
                    <a:pt x="39937" y="22787"/>
                    <a:pt x="39937" y="26407"/>
                  </a:cubicBezTo>
                  <a:cubicBezTo>
                    <a:pt x="39937" y="30027"/>
                    <a:pt x="37009" y="32964"/>
                    <a:pt x="33389" y="32973"/>
                  </a:cubicBezTo>
                  <a:cubicBezTo>
                    <a:pt x="33291" y="32973"/>
                    <a:pt x="33201" y="32964"/>
                    <a:pt x="33111" y="3296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3E5E9CF2-4217-44C1-9A0E-594AB261DC52}"/>
              </a:ext>
            </a:extLst>
          </p:cNvPr>
          <p:cNvGrpSpPr/>
          <p:nvPr/>
        </p:nvGrpSpPr>
        <p:grpSpPr>
          <a:xfrm>
            <a:off x="502453" y="9692214"/>
            <a:ext cx="6556865" cy="310036"/>
            <a:chOff x="502453" y="9692214"/>
            <a:chExt cx="6556865" cy="310036"/>
          </a:xfrm>
        </p:grpSpPr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37E02A47-A417-46FF-BF29-884E9058CCB5}"/>
                </a:ext>
              </a:extLst>
            </p:cNvPr>
            <p:cNvSpPr/>
            <p:nvPr/>
          </p:nvSpPr>
          <p:spPr>
            <a:xfrm>
              <a:off x="502453" y="9692214"/>
              <a:ext cx="6556865" cy="8982"/>
            </a:xfrm>
            <a:custGeom>
              <a:avLst/>
              <a:gdLst>
                <a:gd name="connsiteX0" fmla="*/ 6736 w 6556865"/>
                <a:gd name="connsiteY0" fmla="*/ 6736 h 8982"/>
                <a:gd name="connsiteX1" fmla="*/ 6550219 w 6556865"/>
                <a:gd name="connsiteY1" fmla="*/ 6736 h 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865" h="8982">
                  <a:moveTo>
                    <a:pt x="6736" y="6736"/>
                  </a:moveTo>
                  <a:lnTo>
                    <a:pt x="6550219" y="6736"/>
                  </a:lnTo>
                </a:path>
              </a:pathLst>
            </a:custGeom>
            <a:ln w="9525" cap="flat">
              <a:solidFill>
                <a:srgbClr val="5091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85CD0655-768D-442C-B36E-A0D79B0307D9}"/>
                </a:ext>
              </a:extLst>
            </p:cNvPr>
            <p:cNvSpPr/>
            <p:nvPr/>
          </p:nvSpPr>
          <p:spPr>
            <a:xfrm>
              <a:off x="518172" y="9879486"/>
              <a:ext cx="71856" cy="98802"/>
            </a:xfrm>
            <a:custGeom>
              <a:avLst/>
              <a:gdLst>
                <a:gd name="connsiteX0" fmla="*/ 6737 w 71856"/>
                <a:gd name="connsiteY0" fmla="*/ 96560 h 98802"/>
                <a:gd name="connsiteX1" fmla="*/ 6737 w 71856"/>
                <a:gd name="connsiteY1" fmla="*/ 6740 h 98802"/>
                <a:gd name="connsiteX2" fmla="*/ 31976 w 71856"/>
                <a:gd name="connsiteY2" fmla="*/ 6740 h 98802"/>
                <a:gd name="connsiteX3" fmla="*/ 52635 w 71856"/>
                <a:gd name="connsiteY3" fmla="*/ 11949 h 98802"/>
                <a:gd name="connsiteX4" fmla="*/ 66467 w 71856"/>
                <a:gd name="connsiteY4" fmla="*/ 26590 h 98802"/>
                <a:gd name="connsiteX5" fmla="*/ 71407 w 71856"/>
                <a:gd name="connsiteY5" fmla="*/ 48505 h 98802"/>
                <a:gd name="connsiteX6" fmla="*/ 71407 w 71856"/>
                <a:gd name="connsiteY6" fmla="*/ 54164 h 98802"/>
                <a:gd name="connsiteX7" fmla="*/ 66557 w 71856"/>
                <a:gd name="connsiteY7" fmla="*/ 76350 h 98802"/>
                <a:gd name="connsiteX8" fmla="*/ 52545 w 71856"/>
                <a:gd name="connsiteY8" fmla="*/ 90991 h 98802"/>
                <a:gd name="connsiteX9" fmla="*/ 31527 w 71856"/>
                <a:gd name="connsiteY9" fmla="*/ 96200 h 98802"/>
                <a:gd name="connsiteX10" fmla="*/ 18503 w 71856"/>
                <a:gd name="connsiteY10" fmla="*/ 16800 h 98802"/>
                <a:gd name="connsiteX11" fmla="*/ 18503 w 71856"/>
                <a:gd name="connsiteY11" fmla="*/ 86859 h 98802"/>
                <a:gd name="connsiteX12" fmla="*/ 30988 w 71856"/>
                <a:gd name="connsiteY12" fmla="*/ 86859 h 98802"/>
                <a:gd name="connsiteX13" fmla="*/ 52185 w 71856"/>
                <a:gd name="connsiteY13" fmla="*/ 78416 h 98802"/>
                <a:gd name="connsiteX14" fmla="*/ 59730 w 71856"/>
                <a:gd name="connsiteY14" fmla="*/ 54254 h 98802"/>
                <a:gd name="connsiteX15" fmla="*/ 59730 w 71856"/>
                <a:gd name="connsiteY15" fmla="*/ 49045 h 98802"/>
                <a:gd name="connsiteX16" fmla="*/ 52545 w 71856"/>
                <a:gd name="connsiteY16" fmla="*/ 25332 h 98802"/>
                <a:gd name="connsiteX17" fmla="*/ 32335 w 71856"/>
                <a:gd name="connsiteY17" fmla="*/ 16350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1856" h="98802">
                  <a:moveTo>
                    <a:pt x="6737" y="96560"/>
                  </a:moveTo>
                  <a:lnTo>
                    <a:pt x="6737" y="6740"/>
                  </a:lnTo>
                  <a:lnTo>
                    <a:pt x="31976" y="6740"/>
                  </a:lnTo>
                  <a:cubicBezTo>
                    <a:pt x="39201" y="6650"/>
                    <a:pt x="46326" y="8446"/>
                    <a:pt x="52635" y="11949"/>
                  </a:cubicBezTo>
                  <a:cubicBezTo>
                    <a:pt x="58576" y="15362"/>
                    <a:pt x="63384" y="20481"/>
                    <a:pt x="66467" y="26590"/>
                  </a:cubicBezTo>
                  <a:cubicBezTo>
                    <a:pt x="69832" y="33416"/>
                    <a:pt x="71526" y="40871"/>
                    <a:pt x="71407" y="48505"/>
                  </a:cubicBezTo>
                  <a:lnTo>
                    <a:pt x="71407" y="54164"/>
                  </a:lnTo>
                  <a:cubicBezTo>
                    <a:pt x="71576" y="61799"/>
                    <a:pt x="69913" y="69434"/>
                    <a:pt x="66557" y="76350"/>
                  </a:cubicBezTo>
                  <a:cubicBezTo>
                    <a:pt x="63458" y="82547"/>
                    <a:pt x="58576" y="87668"/>
                    <a:pt x="52545" y="90991"/>
                  </a:cubicBezTo>
                  <a:cubicBezTo>
                    <a:pt x="46100" y="94493"/>
                    <a:pt x="38863" y="96290"/>
                    <a:pt x="31527" y="96200"/>
                  </a:cubicBezTo>
                  <a:close/>
                  <a:moveTo>
                    <a:pt x="18503" y="16800"/>
                  </a:moveTo>
                  <a:lnTo>
                    <a:pt x="18503" y="86859"/>
                  </a:lnTo>
                  <a:lnTo>
                    <a:pt x="30988" y="86859"/>
                  </a:lnTo>
                  <a:cubicBezTo>
                    <a:pt x="38956" y="87308"/>
                    <a:pt x="46719" y="84254"/>
                    <a:pt x="52185" y="78416"/>
                  </a:cubicBezTo>
                  <a:cubicBezTo>
                    <a:pt x="57616" y="71590"/>
                    <a:pt x="60306" y="62967"/>
                    <a:pt x="59730" y="54254"/>
                  </a:cubicBezTo>
                  <a:lnTo>
                    <a:pt x="59730" y="49045"/>
                  </a:lnTo>
                  <a:cubicBezTo>
                    <a:pt x="60279" y="40512"/>
                    <a:pt x="57726" y="32069"/>
                    <a:pt x="52545" y="25332"/>
                  </a:cubicBezTo>
                  <a:cubicBezTo>
                    <a:pt x="47524" y="19404"/>
                    <a:pt x="40087" y="16080"/>
                    <a:pt x="32335" y="1635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1D8C2AE-4169-4E9E-9F36-0A6DF9181C13}"/>
                </a:ext>
              </a:extLst>
            </p:cNvPr>
            <p:cNvSpPr/>
            <p:nvPr/>
          </p:nvSpPr>
          <p:spPr>
            <a:xfrm>
              <a:off x="595821" y="9901108"/>
              <a:ext cx="71856" cy="80838"/>
            </a:xfrm>
            <a:custGeom>
              <a:avLst/>
              <a:gdLst>
                <a:gd name="connsiteX0" fmla="*/ 6781 w 71856"/>
                <a:gd name="connsiteY0" fmla="*/ 41075 h 80838"/>
                <a:gd name="connsiteX1" fmla="*/ 10644 w 71856"/>
                <a:gd name="connsiteY1" fmla="*/ 23111 h 80838"/>
                <a:gd name="connsiteX2" fmla="*/ 21332 w 71856"/>
                <a:gd name="connsiteY2" fmla="*/ 11076 h 80838"/>
                <a:gd name="connsiteX3" fmla="*/ 36961 w 71856"/>
                <a:gd name="connsiteY3" fmla="*/ 6763 h 80838"/>
                <a:gd name="connsiteX4" fmla="*/ 58877 w 71856"/>
                <a:gd name="connsiteY4" fmla="*/ 15745 h 80838"/>
                <a:gd name="connsiteX5" fmla="*/ 67230 w 71856"/>
                <a:gd name="connsiteY5" fmla="*/ 40716 h 80838"/>
                <a:gd name="connsiteX6" fmla="*/ 67230 w 71856"/>
                <a:gd name="connsiteY6" fmla="*/ 41524 h 80838"/>
                <a:gd name="connsiteX7" fmla="*/ 63548 w 71856"/>
                <a:gd name="connsiteY7" fmla="*/ 58949 h 80838"/>
                <a:gd name="connsiteX8" fmla="*/ 52949 w 71856"/>
                <a:gd name="connsiteY8" fmla="*/ 70985 h 80838"/>
                <a:gd name="connsiteX9" fmla="*/ 37051 w 71856"/>
                <a:gd name="connsiteY9" fmla="*/ 75206 h 80838"/>
                <a:gd name="connsiteX10" fmla="*/ 15135 w 71856"/>
                <a:gd name="connsiteY10" fmla="*/ 66224 h 80838"/>
                <a:gd name="connsiteX11" fmla="*/ 6781 w 71856"/>
                <a:gd name="connsiteY11" fmla="*/ 41345 h 80838"/>
                <a:gd name="connsiteX12" fmla="*/ 18189 w 71856"/>
                <a:gd name="connsiteY12" fmla="*/ 42423 h 80838"/>
                <a:gd name="connsiteX13" fmla="*/ 23308 w 71856"/>
                <a:gd name="connsiteY13" fmla="*/ 60387 h 80838"/>
                <a:gd name="connsiteX14" fmla="*/ 47765 w 71856"/>
                <a:gd name="connsiteY14" fmla="*/ 63440 h 80838"/>
                <a:gd name="connsiteX15" fmla="*/ 50793 w 71856"/>
                <a:gd name="connsiteY15" fmla="*/ 60387 h 80838"/>
                <a:gd name="connsiteX16" fmla="*/ 55913 w 71856"/>
                <a:gd name="connsiteY16" fmla="*/ 41345 h 80838"/>
                <a:gd name="connsiteX17" fmla="*/ 50703 w 71856"/>
                <a:gd name="connsiteY17" fmla="*/ 23381 h 80838"/>
                <a:gd name="connsiteX18" fmla="*/ 36961 w 71856"/>
                <a:gd name="connsiteY18" fmla="*/ 16555 h 80838"/>
                <a:gd name="connsiteX19" fmla="*/ 23398 w 71856"/>
                <a:gd name="connsiteY19" fmla="*/ 23291 h 80838"/>
                <a:gd name="connsiteX20" fmla="*/ 18189 w 71856"/>
                <a:gd name="connsiteY20" fmla="*/ 4242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856" h="80838">
                  <a:moveTo>
                    <a:pt x="6781" y="41075"/>
                  </a:moveTo>
                  <a:cubicBezTo>
                    <a:pt x="6605" y="34877"/>
                    <a:pt x="7930" y="28680"/>
                    <a:pt x="10644" y="23111"/>
                  </a:cubicBezTo>
                  <a:cubicBezTo>
                    <a:pt x="12949" y="18171"/>
                    <a:pt x="16665" y="13949"/>
                    <a:pt x="21332" y="11076"/>
                  </a:cubicBezTo>
                  <a:cubicBezTo>
                    <a:pt x="26012" y="8111"/>
                    <a:pt x="31443" y="6674"/>
                    <a:pt x="36961" y="6763"/>
                  </a:cubicBezTo>
                  <a:cubicBezTo>
                    <a:pt x="45237" y="6405"/>
                    <a:pt x="53265" y="9638"/>
                    <a:pt x="58877" y="15745"/>
                  </a:cubicBezTo>
                  <a:cubicBezTo>
                    <a:pt x="64721" y="22752"/>
                    <a:pt x="67706" y="31644"/>
                    <a:pt x="67230" y="40716"/>
                  </a:cubicBezTo>
                  <a:lnTo>
                    <a:pt x="67230" y="41524"/>
                  </a:lnTo>
                  <a:cubicBezTo>
                    <a:pt x="67361" y="47542"/>
                    <a:pt x="66100" y="53471"/>
                    <a:pt x="63548" y="58949"/>
                  </a:cubicBezTo>
                  <a:cubicBezTo>
                    <a:pt x="61224" y="63889"/>
                    <a:pt x="57549" y="68021"/>
                    <a:pt x="52949" y="70985"/>
                  </a:cubicBezTo>
                  <a:cubicBezTo>
                    <a:pt x="48158" y="73860"/>
                    <a:pt x="42643" y="75296"/>
                    <a:pt x="37051" y="75206"/>
                  </a:cubicBezTo>
                  <a:cubicBezTo>
                    <a:pt x="28777" y="75566"/>
                    <a:pt x="20754" y="72333"/>
                    <a:pt x="15135" y="66224"/>
                  </a:cubicBezTo>
                  <a:cubicBezTo>
                    <a:pt x="9313" y="59309"/>
                    <a:pt x="6329" y="50416"/>
                    <a:pt x="6781" y="41345"/>
                  </a:cubicBezTo>
                  <a:close/>
                  <a:moveTo>
                    <a:pt x="18189" y="42423"/>
                  </a:moveTo>
                  <a:cubicBezTo>
                    <a:pt x="17841" y="48800"/>
                    <a:pt x="19643" y="55177"/>
                    <a:pt x="23308" y="60387"/>
                  </a:cubicBezTo>
                  <a:cubicBezTo>
                    <a:pt x="29225" y="68021"/>
                    <a:pt x="40175" y="69369"/>
                    <a:pt x="47765" y="63440"/>
                  </a:cubicBezTo>
                  <a:cubicBezTo>
                    <a:pt x="48894" y="62542"/>
                    <a:pt x="49912" y="61555"/>
                    <a:pt x="50793" y="60387"/>
                  </a:cubicBezTo>
                  <a:cubicBezTo>
                    <a:pt x="54515" y="54728"/>
                    <a:pt x="56312" y="48082"/>
                    <a:pt x="55913" y="41345"/>
                  </a:cubicBezTo>
                  <a:cubicBezTo>
                    <a:pt x="56285" y="34967"/>
                    <a:pt x="54446" y="28590"/>
                    <a:pt x="50703" y="23381"/>
                  </a:cubicBezTo>
                  <a:cubicBezTo>
                    <a:pt x="47510" y="18979"/>
                    <a:pt x="42381" y="16465"/>
                    <a:pt x="36961" y="16555"/>
                  </a:cubicBezTo>
                  <a:cubicBezTo>
                    <a:pt x="31603" y="16375"/>
                    <a:pt x="26523" y="18979"/>
                    <a:pt x="23398" y="23291"/>
                  </a:cubicBezTo>
                  <a:cubicBezTo>
                    <a:pt x="19582" y="28950"/>
                    <a:pt x="17748" y="35686"/>
                    <a:pt x="18189" y="4242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07BFCB88-9073-4B0B-A0B7-94BD2A0ECD38}"/>
                </a:ext>
              </a:extLst>
            </p:cNvPr>
            <p:cNvSpPr/>
            <p:nvPr/>
          </p:nvSpPr>
          <p:spPr>
            <a:xfrm>
              <a:off x="665477" y="9902842"/>
              <a:ext cx="98802" cy="71856"/>
            </a:xfrm>
            <a:custGeom>
              <a:avLst/>
              <a:gdLst>
                <a:gd name="connsiteX0" fmla="*/ 71048 w 98802"/>
                <a:gd name="connsiteY0" fmla="*/ 57485 h 71856"/>
                <a:gd name="connsiteX1" fmla="*/ 83802 w 98802"/>
                <a:gd name="connsiteY1" fmla="*/ 6737 h 71856"/>
                <a:gd name="connsiteX2" fmla="*/ 95119 w 98802"/>
                <a:gd name="connsiteY2" fmla="*/ 6737 h 71856"/>
                <a:gd name="connsiteX3" fmla="*/ 75808 w 98802"/>
                <a:gd name="connsiteY3" fmla="*/ 73204 h 71856"/>
                <a:gd name="connsiteX4" fmla="*/ 66826 w 98802"/>
                <a:gd name="connsiteY4" fmla="*/ 73204 h 71856"/>
                <a:gd name="connsiteX5" fmla="*/ 50659 w 98802"/>
                <a:gd name="connsiteY5" fmla="*/ 22815 h 71856"/>
                <a:gd name="connsiteX6" fmla="*/ 34940 w 98802"/>
                <a:gd name="connsiteY6" fmla="*/ 73204 h 71856"/>
                <a:gd name="connsiteX7" fmla="*/ 25958 w 98802"/>
                <a:gd name="connsiteY7" fmla="*/ 73204 h 71856"/>
                <a:gd name="connsiteX8" fmla="*/ 6737 w 98802"/>
                <a:gd name="connsiteY8" fmla="*/ 6737 h 71856"/>
                <a:gd name="connsiteX9" fmla="*/ 17156 w 98802"/>
                <a:gd name="connsiteY9" fmla="*/ 6737 h 71856"/>
                <a:gd name="connsiteX10" fmla="*/ 30269 w 98802"/>
                <a:gd name="connsiteY10" fmla="*/ 56497 h 71856"/>
                <a:gd name="connsiteX11" fmla="*/ 45718 w 98802"/>
                <a:gd name="connsiteY11" fmla="*/ 6737 h 71856"/>
                <a:gd name="connsiteX12" fmla="*/ 54700 w 98802"/>
                <a:gd name="connsiteY12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02" h="71856">
                  <a:moveTo>
                    <a:pt x="71048" y="57485"/>
                  </a:moveTo>
                  <a:lnTo>
                    <a:pt x="83802" y="6737"/>
                  </a:lnTo>
                  <a:lnTo>
                    <a:pt x="95119" y="6737"/>
                  </a:lnTo>
                  <a:lnTo>
                    <a:pt x="75808" y="73204"/>
                  </a:lnTo>
                  <a:lnTo>
                    <a:pt x="66826" y="73204"/>
                  </a:lnTo>
                  <a:lnTo>
                    <a:pt x="50659" y="22815"/>
                  </a:lnTo>
                  <a:lnTo>
                    <a:pt x="34940" y="73204"/>
                  </a:lnTo>
                  <a:lnTo>
                    <a:pt x="25958" y="73204"/>
                  </a:lnTo>
                  <a:lnTo>
                    <a:pt x="6737" y="6737"/>
                  </a:lnTo>
                  <a:lnTo>
                    <a:pt x="17156" y="6737"/>
                  </a:lnTo>
                  <a:lnTo>
                    <a:pt x="30269" y="56497"/>
                  </a:lnTo>
                  <a:lnTo>
                    <a:pt x="45718" y="6737"/>
                  </a:lnTo>
                  <a:lnTo>
                    <a:pt x="54700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796D55D4-1849-4682-828C-BB832AA4C7FF}"/>
                </a:ext>
              </a:extLst>
            </p:cNvPr>
            <p:cNvSpPr/>
            <p:nvPr/>
          </p:nvSpPr>
          <p:spPr>
            <a:xfrm>
              <a:off x="765087" y="9901578"/>
              <a:ext cx="62874" cy="80838"/>
            </a:xfrm>
            <a:custGeom>
              <a:avLst/>
              <a:gdLst>
                <a:gd name="connsiteX0" fmla="*/ 17515 w 62874"/>
                <a:gd name="connsiteY0" fmla="*/ 8001 h 80838"/>
                <a:gd name="connsiteX1" fmla="*/ 17515 w 62874"/>
                <a:gd name="connsiteY1" fmla="*/ 16353 h 80838"/>
                <a:gd name="connsiteX2" fmla="*/ 37365 w 62874"/>
                <a:gd name="connsiteY2" fmla="*/ 6743 h 80838"/>
                <a:gd name="connsiteX3" fmla="*/ 58652 w 62874"/>
                <a:gd name="connsiteY3" fmla="*/ 30545 h 80838"/>
                <a:gd name="connsiteX4" fmla="*/ 58652 w 62874"/>
                <a:gd name="connsiteY4" fmla="*/ 74468 h 80838"/>
                <a:gd name="connsiteX5" fmla="*/ 47605 w 62874"/>
                <a:gd name="connsiteY5" fmla="*/ 74468 h 80838"/>
                <a:gd name="connsiteX6" fmla="*/ 47605 w 62874"/>
                <a:gd name="connsiteY6" fmla="*/ 30456 h 80838"/>
                <a:gd name="connsiteX7" fmla="*/ 44371 w 62874"/>
                <a:gd name="connsiteY7" fmla="*/ 19856 h 80838"/>
                <a:gd name="connsiteX8" fmla="*/ 34311 w 62874"/>
                <a:gd name="connsiteY8" fmla="*/ 16443 h 80838"/>
                <a:gd name="connsiteX9" fmla="*/ 24611 w 62874"/>
                <a:gd name="connsiteY9" fmla="*/ 19408 h 80838"/>
                <a:gd name="connsiteX10" fmla="*/ 18054 w 62874"/>
                <a:gd name="connsiteY10" fmla="*/ 27132 h 80838"/>
                <a:gd name="connsiteX11" fmla="*/ 18054 w 62874"/>
                <a:gd name="connsiteY11" fmla="*/ 74468 h 80838"/>
                <a:gd name="connsiteX12" fmla="*/ 6737 w 62874"/>
                <a:gd name="connsiteY12" fmla="*/ 74468 h 80838"/>
                <a:gd name="connsiteX13" fmla="*/ 6737 w 62874"/>
                <a:gd name="connsiteY13" fmla="*/ 8001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80838">
                  <a:moveTo>
                    <a:pt x="17515" y="8001"/>
                  </a:moveTo>
                  <a:lnTo>
                    <a:pt x="17515" y="16353"/>
                  </a:lnTo>
                  <a:cubicBezTo>
                    <a:pt x="22198" y="10156"/>
                    <a:pt x="29587" y="6563"/>
                    <a:pt x="37365" y="6743"/>
                  </a:cubicBezTo>
                  <a:cubicBezTo>
                    <a:pt x="51467" y="6743"/>
                    <a:pt x="58473" y="14737"/>
                    <a:pt x="58652" y="30545"/>
                  </a:cubicBezTo>
                  <a:lnTo>
                    <a:pt x="58652" y="74468"/>
                  </a:lnTo>
                  <a:lnTo>
                    <a:pt x="47605" y="74468"/>
                  </a:lnTo>
                  <a:lnTo>
                    <a:pt x="47605" y="30456"/>
                  </a:lnTo>
                  <a:cubicBezTo>
                    <a:pt x="47910" y="26683"/>
                    <a:pt x="46754" y="22821"/>
                    <a:pt x="44371" y="19856"/>
                  </a:cubicBezTo>
                  <a:cubicBezTo>
                    <a:pt x="41627" y="17431"/>
                    <a:pt x="37990" y="16174"/>
                    <a:pt x="34311" y="16443"/>
                  </a:cubicBezTo>
                  <a:cubicBezTo>
                    <a:pt x="30845" y="16353"/>
                    <a:pt x="27448" y="17431"/>
                    <a:pt x="24611" y="19408"/>
                  </a:cubicBezTo>
                  <a:cubicBezTo>
                    <a:pt x="21791" y="21384"/>
                    <a:pt x="19531" y="23989"/>
                    <a:pt x="18054" y="27132"/>
                  </a:cubicBezTo>
                  <a:lnTo>
                    <a:pt x="18054" y="74468"/>
                  </a:lnTo>
                  <a:lnTo>
                    <a:pt x="6737" y="74468"/>
                  </a:lnTo>
                  <a:lnTo>
                    <a:pt x="6737" y="800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461E2341-FABE-40F8-AD11-73858772C772}"/>
                </a:ext>
              </a:extLst>
            </p:cNvPr>
            <p:cNvSpPr/>
            <p:nvPr/>
          </p:nvSpPr>
          <p:spPr>
            <a:xfrm>
              <a:off x="835417" y="9874998"/>
              <a:ext cx="17964" cy="107784"/>
            </a:xfrm>
            <a:custGeom>
              <a:avLst/>
              <a:gdLst>
                <a:gd name="connsiteX0" fmla="*/ 17874 w 17964"/>
                <a:gd name="connsiteY0" fmla="*/ 101048 h 107784"/>
                <a:gd name="connsiteX1" fmla="*/ 6737 w 17964"/>
                <a:gd name="connsiteY1" fmla="*/ 101048 h 107784"/>
                <a:gd name="connsiteX2" fmla="*/ 6737 w 17964"/>
                <a:gd name="connsiteY2" fmla="*/ 6737 h 107784"/>
                <a:gd name="connsiteX3" fmla="*/ 17874 w 17964"/>
                <a:gd name="connsiteY3" fmla="*/ 6737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4" h="107784">
                  <a:moveTo>
                    <a:pt x="17874" y="101048"/>
                  </a:moveTo>
                  <a:lnTo>
                    <a:pt x="6737" y="101048"/>
                  </a:lnTo>
                  <a:lnTo>
                    <a:pt x="6737" y="6737"/>
                  </a:lnTo>
                  <a:lnTo>
                    <a:pt x="17874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B841ED41-76C3-4274-9E30-A7A640BBE7DA}"/>
                </a:ext>
              </a:extLst>
            </p:cNvPr>
            <p:cNvSpPr/>
            <p:nvPr/>
          </p:nvSpPr>
          <p:spPr>
            <a:xfrm>
              <a:off x="861599" y="9901095"/>
              <a:ext cx="71856" cy="80838"/>
            </a:xfrm>
            <a:custGeom>
              <a:avLst/>
              <a:gdLst>
                <a:gd name="connsiteX0" fmla="*/ 7141 w 71856"/>
                <a:gd name="connsiteY0" fmla="*/ 41089 h 80838"/>
                <a:gd name="connsiteX1" fmla="*/ 10913 w 71856"/>
                <a:gd name="connsiteY1" fmla="*/ 23125 h 80838"/>
                <a:gd name="connsiteX2" fmla="*/ 21602 w 71856"/>
                <a:gd name="connsiteY2" fmla="*/ 11089 h 80838"/>
                <a:gd name="connsiteX3" fmla="*/ 37230 w 71856"/>
                <a:gd name="connsiteY3" fmla="*/ 6777 h 80838"/>
                <a:gd name="connsiteX4" fmla="*/ 59236 w 71856"/>
                <a:gd name="connsiteY4" fmla="*/ 15759 h 80838"/>
                <a:gd name="connsiteX5" fmla="*/ 67590 w 71856"/>
                <a:gd name="connsiteY5" fmla="*/ 40729 h 80838"/>
                <a:gd name="connsiteX6" fmla="*/ 67590 w 71856"/>
                <a:gd name="connsiteY6" fmla="*/ 41537 h 80838"/>
                <a:gd name="connsiteX7" fmla="*/ 63548 w 71856"/>
                <a:gd name="connsiteY7" fmla="*/ 59951 h 80838"/>
                <a:gd name="connsiteX8" fmla="*/ 52859 w 71856"/>
                <a:gd name="connsiteY8" fmla="*/ 71986 h 80838"/>
                <a:gd name="connsiteX9" fmla="*/ 37051 w 71856"/>
                <a:gd name="connsiteY9" fmla="*/ 76209 h 80838"/>
                <a:gd name="connsiteX10" fmla="*/ 15135 w 71856"/>
                <a:gd name="connsiteY10" fmla="*/ 67227 h 80838"/>
                <a:gd name="connsiteX11" fmla="*/ 6781 w 71856"/>
                <a:gd name="connsiteY11" fmla="*/ 42346 h 80838"/>
                <a:gd name="connsiteX12" fmla="*/ 18548 w 71856"/>
                <a:gd name="connsiteY12" fmla="*/ 42436 h 80838"/>
                <a:gd name="connsiteX13" fmla="*/ 23668 w 71856"/>
                <a:gd name="connsiteY13" fmla="*/ 60400 h 80838"/>
                <a:gd name="connsiteX14" fmla="*/ 48126 w 71856"/>
                <a:gd name="connsiteY14" fmla="*/ 63454 h 80838"/>
                <a:gd name="connsiteX15" fmla="*/ 51153 w 71856"/>
                <a:gd name="connsiteY15" fmla="*/ 60400 h 80838"/>
                <a:gd name="connsiteX16" fmla="*/ 56272 w 71856"/>
                <a:gd name="connsiteY16" fmla="*/ 41358 h 80838"/>
                <a:gd name="connsiteX17" fmla="*/ 51063 w 71856"/>
                <a:gd name="connsiteY17" fmla="*/ 23394 h 80838"/>
                <a:gd name="connsiteX18" fmla="*/ 37230 w 71856"/>
                <a:gd name="connsiteY18" fmla="*/ 16568 h 80838"/>
                <a:gd name="connsiteX19" fmla="*/ 23668 w 71856"/>
                <a:gd name="connsiteY19" fmla="*/ 23304 h 80838"/>
                <a:gd name="connsiteX20" fmla="*/ 18638 w 71856"/>
                <a:gd name="connsiteY20" fmla="*/ 42436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856" h="80838">
                  <a:moveTo>
                    <a:pt x="7141" y="41089"/>
                  </a:moveTo>
                  <a:cubicBezTo>
                    <a:pt x="6981" y="34890"/>
                    <a:pt x="8272" y="28693"/>
                    <a:pt x="10913" y="23125"/>
                  </a:cubicBezTo>
                  <a:cubicBezTo>
                    <a:pt x="13274" y="18184"/>
                    <a:pt x="16978" y="14053"/>
                    <a:pt x="21602" y="11089"/>
                  </a:cubicBezTo>
                  <a:cubicBezTo>
                    <a:pt x="26289" y="8214"/>
                    <a:pt x="31715" y="6687"/>
                    <a:pt x="37230" y="6777"/>
                  </a:cubicBezTo>
                  <a:cubicBezTo>
                    <a:pt x="45539" y="6328"/>
                    <a:pt x="53596" y="9652"/>
                    <a:pt x="59236" y="15759"/>
                  </a:cubicBezTo>
                  <a:cubicBezTo>
                    <a:pt x="65084" y="22765"/>
                    <a:pt x="68066" y="31657"/>
                    <a:pt x="67590" y="40729"/>
                  </a:cubicBezTo>
                  <a:lnTo>
                    <a:pt x="67590" y="41537"/>
                  </a:lnTo>
                  <a:cubicBezTo>
                    <a:pt x="67715" y="47915"/>
                    <a:pt x="66332" y="54202"/>
                    <a:pt x="63548" y="59951"/>
                  </a:cubicBezTo>
                  <a:cubicBezTo>
                    <a:pt x="61221" y="64891"/>
                    <a:pt x="57512" y="69112"/>
                    <a:pt x="52859" y="71986"/>
                  </a:cubicBezTo>
                  <a:cubicBezTo>
                    <a:pt x="48099" y="74861"/>
                    <a:pt x="42620" y="76297"/>
                    <a:pt x="37051" y="76209"/>
                  </a:cubicBezTo>
                  <a:cubicBezTo>
                    <a:pt x="28770" y="76657"/>
                    <a:pt x="20731" y="73334"/>
                    <a:pt x="15135" y="67227"/>
                  </a:cubicBezTo>
                  <a:cubicBezTo>
                    <a:pt x="9313" y="60310"/>
                    <a:pt x="6329" y="51418"/>
                    <a:pt x="6781" y="42346"/>
                  </a:cubicBezTo>
                  <a:close/>
                  <a:moveTo>
                    <a:pt x="18548" y="42436"/>
                  </a:moveTo>
                  <a:cubicBezTo>
                    <a:pt x="18200" y="48813"/>
                    <a:pt x="20002" y="55190"/>
                    <a:pt x="23668" y="60400"/>
                  </a:cubicBezTo>
                  <a:cubicBezTo>
                    <a:pt x="29584" y="68035"/>
                    <a:pt x="40536" y="69382"/>
                    <a:pt x="48126" y="63454"/>
                  </a:cubicBezTo>
                  <a:cubicBezTo>
                    <a:pt x="49257" y="62556"/>
                    <a:pt x="50272" y="61568"/>
                    <a:pt x="51153" y="60400"/>
                  </a:cubicBezTo>
                  <a:cubicBezTo>
                    <a:pt x="54871" y="54741"/>
                    <a:pt x="56667" y="48095"/>
                    <a:pt x="56272" y="41358"/>
                  </a:cubicBezTo>
                  <a:cubicBezTo>
                    <a:pt x="56605" y="34980"/>
                    <a:pt x="54763" y="28603"/>
                    <a:pt x="51063" y="23394"/>
                  </a:cubicBezTo>
                  <a:cubicBezTo>
                    <a:pt x="47838" y="18992"/>
                    <a:pt x="42683" y="16478"/>
                    <a:pt x="37230" y="16568"/>
                  </a:cubicBezTo>
                  <a:cubicBezTo>
                    <a:pt x="31883" y="16478"/>
                    <a:pt x="26823" y="18992"/>
                    <a:pt x="23668" y="23304"/>
                  </a:cubicBezTo>
                  <a:cubicBezTo>
                    <a:pt x="19952" y="28963"/>
                    <a:pt x="18186" y="35700"/>
                    <a:pt x="18638" y="4243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88BFDB77-562E-4A7D-B59F-9FCA98183A1C}"/>
                </a:ext>
              </a:extLst>
            </p:cNvPr>
            <p:cNvSpPr/>
            <p:nvPr/>
          </p:nvSpPr>
          <p:spPr>
            <a:xfrm>
              <a:off x="934744" y="9902010"/>
              <a:ext cx="62874" cy="80838"/>
            </a:xfrm>
            <a:custGeom>
              <a:avLst/>
              <a:gdLst>
                <a:gd name="connsiteX0" fmla="*/ 49684 w 62874"/>
                <a:gd name="connsiteY0" fmla="*/ 74036 h 80838"/>
                <a:gd name="connsiteX1" fmla="*/ 48067 w 62874"/>
                <a:gd name="connsiteY1" fmla="*/ 67030 h 80838"/>
                <a:gd name="connsiteX2" fmla="*/ 29205 w 62874"/>
                <a:gd name="connsiteY2" fmla="*/ 75204 h 80838"/>
                <a:gd name="connsiteX3" fmla="*/ 13038 w 62874"/>
                <a:gd name="connsiteY3" fmla="*/ 69724 h 80838"/>
                <a:gd name="connsiteX4" fmla="*/ 6750 w 62874"/>
                <a:gd name="connsiteY4" fmla="*/ 55622 h 80838"/>
                <a:gd name="connsiteX5" fmla="*/ 14654 w 62874"/>
                <a:gd name="connsiteY5" fmla="*/ 39454 h 80838"/>
                <a:gd name="connsiteX6" fmla="*/ 36840 w 62874"/>
                <a:gd name="connsiteY6" fmla="*/ 33707 h 80838"/>
                <a:gd name="connsiteX7" fmla="*/ 47888 w 62874"/>
                <a:gd name="connsiteY7" fmla="*/ 33707 h 80838"/>
                <a:gd name="connsiteX8" fmla="*/ 47888 w 62874"/>
                <a:gd name="connsiteY8" fmla="*/ 28497 h 80838"/>
                <a:gd name="connsiteX9" fmla="*/ 44385 w 62874"/>
                <a:gd name="connsiteY9" fmla="*/ 19515 h 80838"/>
                <a:gd name="connsiteX10" fmla="*/ 33876 w 62874"/>
                <a:gd name="connsiteY10" fmla="*/ 15922 h 80838"/>
                <a:gd name="connsiteX11" fmla="*/ 23636 w 62874"/>
                <a:gd name="connsiteY11" fmla="*/ 19066 h 80838"/>
                <a:gd name="connsiteX12" fmla="*/ 19595 w 62874"/>
                <a:gd name="connsiteY12" fmla="*/ 26431 h 80838"/>
                <a:gd name="connsiteX13" fmla="*/ 8367 w 62874"/>
                <a:gd name="connsiteY13" fmla="*/ 26431 h 80838"/>
                <a:gd name="connsiteX14" fmla="*/ 11960 w 62874"/>
                <a:gd name="connsiteY14" fmla="*/ 16821 h 80838"/>
                <a:gd name="connsiteX15" fmla="*/ 21481 w 62874"/>
                <a:gd name="connsiteY15" fmla="*/ 9545 h 80838"/>
                <a:gd name="connsiteX16" fmla="*/ 34774 w 62874"/>
                <a:gd name="connsiteY16" fmla="*/ 6761 h 80838"/>
                <a:gd name="connsiteX17" fmla="*/ 52738 w 62874"/>
                <a:gd name="connsiteY17" fmla="*/ 12508 h 80838"/>
                <a:gd name="connsiteX18" fmla="*/ 59475 w 62874"/>
                <a:gd name="connsiteY18" fmla="*/ 28317 h 80838"/>
                <a:gd name="connsiteX19" fmla="*/ 59475 w 62874"/>
                <a:gd name="connsiteY19" fmla="*/ 58946 h 80838"/>
                <a:gd name="connsiteX20" fmla="*/ 61810 w 62874"/>
                <a:gd name="connsiteY20" fmla="*/ 73497 h 80838"/>
                <a:gd name="connsiteX21" fmla="*/ 61810 w 62874"/>
                <a:gd name="connsiteY21" fmla="*/ 74484 h 80838"/>
                <a:gd name="connsiteX22" fmla="*/ 30822 w 62874"/>
                <a:gd name="connsiteY22" fmla="*/ 65054 h 80838"/>
                <a:gd name="connsiteX23" fmla="*/ 40972 w 62874"/>
                <a:gd name="connsiteY23" fmla="*/ 62359 h 80838"/>
                <a:gd name="connsiteX24" fmla="*/ 47888 w 62874"/>
                <a:gd name="connsiteY24" fmla="*/ 55173 h 80838"/>
                <a:gd name="connsiteX25" fmla="*/ 47888 w 62874"/>
                <a:gd name="connsiteY25" fmla="*/ 41521 h 80838"/>
                <a:gd name="connsiteX26" fmla="*/ 38906 w 62874"/>
                <a:gd name="connsiteY26" fmla="*/ 41521 h 80838"/>
                <a:gd name="connsiteX27" fmla="*/ 18068 w 62874"/>
                <a:gd name="connsiteY27" fmla="*/ 53737 h 80838"/>
                <a:gd name="connsiteX28" fmla="*/ 21660 w 62874"/>
                <a:gd name="connsiteY28" fmla="*/ 62089 h 80838"/>
                <a:gd name="connsiteX29" fmla="*/ 30822 w 62874"/>
                <a:gd name="connsiteY29" fmla="*/ 6532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874" h="80838">
                  <a:moveTo>
                    <a:pt x="49684" y="74036"/>
                  </a:moveTo>
                  <a:cubicBezTo>
                    <a:pt x="48831" y="71790"/>
                    <a:pt x="48292" y="69455"/>
                    <a:pt x="48067" y="67030"/>
                  </a:cubicBezTo>
                  <a:cubicBezTo>
                    <a:pt x="43235" y="72329"/>
                    <a:pt x="36373" y="75294"/>
                    <a:pt x="29205" y="75204"/>
                  </a:cubicBezTo>
                  <a:cubicBezTo>
                    <a:pt x="23322" y="75472"/>
                    <a:pt x="17556" y="73497"/>
                    <a:pt x="13038" y="69724"/>
                  </a:cubicBezTo>
                  <a:cubicBezTo>
                    <a:pt x="8924" y="66222"/>
                    <a:pt x="6616" y="61011"/>
                    <a:pt x="6750" y="55622"/>
                  </a:cubicBezTo>
                  <a:cubicBezTo>
                    <a:pt x="6508" y="49246"/>
                    <a:pt x="9481" y="43137"/>
                    <a:pt x="14654" y="39454"/>
                  </a:cubicBezTo>
                  <a:cubicBezTo>
                    <a:pt x="21274" y="35323"/>
                    <a:pt x="29026" y="33257"/>
                    <a:pt x="36840" y="33707"/>
                  </a:cubicBezTo>
                  <a:lnTo>
                    <a:pt x="47888" y="33707"/>
                  </a:lnTo>
                  <a:lnTo>
                    <a:pt x="47888" y="28497"/>
                  </a:lnTo>
                  <a:cubicBezTo>
                    <a:pt x="47942" y="25173"/>
                    <a:pt x="46684" y="21940"/>
                    <a:pt x="44385" y="19515"/>
                  </a:cubicBezTo>
                  <a:cubicBezTo>
                    <a:pt x="41520" y="16911"/>
                    <a:pt x="37720" y="15653"/>
                    <a:pt x="33876" y="15922"/>
                  </a:cubicBezTo>
                  <a:cubicBezTo>
                    <a:pt x="30211" y="15832"/>
                    <a:pt x="26609" y="16911"/>
                    <a:pt x="23636" y="19066"/>
                  </a:cubicBezTo>
                  <a:cubicBezTo>
                    <a:pt x="21157" y="20682"/>
                    <a:pt x="19639" y="23467"/>
                    <a:pt x="19595" y="26431"/>
                  </a:cubicBezTo>
                  <a:lnTo>
                    <a:pt x="8367" y="26431"/>
                  </a:lnTo>
                  <a:cubicBezTo>
                    <a:pt x="8475" y="22928"/>
                    <a:pt x="9741" y="19515"/>
                    <a:pt x="11960" y="16821"/>
                  </a:cubicBezTo>
                  <a:cubicBezTo>
                    <a:pt x="14484" y="13676"/>
                    <a:pt x="17753" y="11162"/>
                    <a:pt x="21481" y="9545"/>
                  </a:cubicBezTo>
                  <a:cubicBezTo>
                    <a:pt x="25666" y="7659"/>
                    <a:pt x="30193" y="6761"/>
                    <a:pt x="34774" y="6761"/>
                  </a:cubicBezTo>
                  <a:cubicBezTo>
                    <a:pt x="41259" y="6491"/>
                    <a:pt x="47636" y="8467"/>
                    <a:pt x="52738" y="12508"/>
                  </a:cubicBezTo>
                  <a:cubicBezTo>
                    <a:pt x="57130" y="16551"/>
                    <a:pt x="59582" y="22300"/>
                    <a:pt x="59475" y="28317"/>
                  </a:cubicBezTo>
                  <a:lnTo>
                    <a:pt x="59475" y="58946"/>
                  </a:lnTo>
                  <a:cubicBezTo>
                    <a:pt x="59295" y="63886"/>
                    <a:pt x="60085" y="68826"/>
                    <a:pt x="61810" y="73497"/>
                  </a:cubicBezTo>
                  <a:lnTo>
                    <a:pt x="61810" y="74484"/>
                  </a:lnTo>
                  <a:close/>
                  <a:moveTo>
                    <a:pt x="30822" y="65054"/>
                  </a:moveTo>
                  <a:cubicBezTo>
                    <a:pt x="34388" y="65054"/>
                    <a:pt x="37882" y="64155"/>
                    <a:pt x="40972" y="62359"/>
                  </a:cubicBezTo>
                  <a:cubicBezTo>
                    <a:pt x="43963" y="60742"/>
                    <a:pt x="46379" y="58228"/>
                    <a:pt x="47888" y="55173"/>
                  </a:cubicBezTo>
                  <a:lnTo>
                    <a:pt x="47888" y="41521"/>
                  </a:lnTo>
                  <a:lnTo>
                    <a:pt x="38906" y="41521"/>
                  </a:lnTo>
                  <a:cubicBezTo>
                    <a:pt x="24984" y="41521"/>
                    <a:pt x="18068" y="45563"/>
                    <a:pt x="18068" y="53737"/>
                  </a:cubicBezTo>
                  <a:cubicBezTo>
                    <a:pt x="17879" y="56970"/>
                    <a:pt x="19208" y="60024"/>
                    <a:pt x="21660" y="62089"/>
                  </a:cubicBezTo>
                  <a:cubicBezTo>
                    <a:pt x="24211" y="64245"/>
                    <a:pt x="27472" y="65413"/>
                    <a:pt x="30822" y="6532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50630EE1-D832-4AB6-9FF5-DD204D900589}"/>
                </a:ext>
              </a:extLst>
            </p:cNvPr>
            <p:cNvSpPr/>
            <p:nvPr/>
          </p:nvSpPr>
          <p:spPr>
            <a:xfrm>
              <a:off x="1002254" y="9874998"/>
              <a:ext cx="62874" cy="107784"/>
            </a:xfrm>
            <a:custGeom>
              <a:avLst/>
              <a:gdLst>
                <a:gd name="connsiteX0" fmla="*/ 6785 w 62874"/>
                <a:gd name="connsiteY0" fmla="*/ 67275 h 107784"/>
                <a:gd name="connsiteX1" fmla="*/ 14060 w 62874"/>
                <a:gd name="connsiteY1" fmla="*/ 42665 h 107784"/>
                <a:gd name="connsiteX2" fmla="*/ 48632 w 62874"/>
                <a:gd name="connsiteY2" fmla="*/ 38622 h 107784"/>
                <a:gd name="connsiteX3" fmla="*/ 51515 w 62874"/>
                <a:gd name="connsiteY3" fmla="*/ 41317 h 107784"/>
                <a:gd name="connsiteX4" fmla="*/ 51515 w 62874"/>
                <a:gd name="connsiteY4" fmla="*/ 6737 h 107784"/>
                <a:gd name="connsiteX5" fmla="*/ 62833 w 62874"/>
                <a:gd name="connsiteY5" fmla="*/ 6737 h 107784"/>
                <a:gd name="connsiteX6" fmla="*/ 62833 w 62874"/>
                <a:gd name="connsiteY6" fmla="*/ 101048 h 107784"/>
                <a:gd name="connsiteX7" fmla="*/ 52414 w 62874"/>
                <a:gd name="connsiteY7" fmla="*/ 101048 h 107784"/>
                <a:gd name="connsiteX8" fmla="*/ 51875 w 62874"/>
                <a:gd name="connsiteY8" fmla="*/ 93951 h 107784"/>
                <a:gd name="connsiteX9" fmla="*/ 32923 w 62874"/>
                <a:gd name="connsiteY9" fmla="*/ 102215 h 107784"/>
                <a:gd name="connsiteX10" fmla="*/ 14060 w 62874"/>
                <a:gd name="connsiteY10" fmla="*/ 93233 h 107784"/>
                <a:gd name="connsiteX11" fmla="*/ 6785 w 62874"/>
                <a:gd name="connsiteY11" fmla="*/ 68533 h 107784"/>
                <a:gd name="connsiteX12" fmla="*/ 18192 w 62874"/>
                <a:gd name="connsiteY12" fmla="*/ 68533 h 107784"/>
                <a:gd name="connsiteX13" fmla="*/ 22863 w 62874"/>
                <a:gd name="connsiteY13" fmla="*/ 86497 h 107784"/>
                <a:gd name="connsiteX14" fmla="*/ 35707 w 62874"/>
                <a:gd name="connsiteY14" fmla="*/ 92874 h 107784"/>
                <a:gd name="connsiteX15" fmla="*/ 51515 w 62874"/>
                <a:gd name="connsiteY15" fmla="*/ 83173 h 107784"/>
                <a:gd name="connsiteX16" fmla="*/ 51515 w 62874"/>
                <a:gd name="connsiteY16" fmla="*/ 52634 h 107784"/>
                <a:gd name="connsiteX17" fmla="*/ 35887 w 62874"/>
                <a:gd name="connsiteY17" fmla="*/ 43652 h 107784"/>
                <a:gd name="connsiteX18" fmla="*/ 22863 w 62874"/>
                <a:gd name="connsiteY18" fmla="*/ 50119 h 107784"/>
                <a:gd name="connsiteX19" fmla="*/ 18192 w 62874"/>
                <a:gd name="connsiteY19" fmla="*/ 68533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74" h="107784">
                  <a:moveTo>
                    <a:pt x="6785" y="67275"/>
                  </a:moveTo>
                  <a:cubicBezTo>
                    <a:pt x="6345" y="58473"/>
                    <a:pt x="8914" y="49849"/>
                    <a:pt x="14060" y="42665"/>
                  </a:cubicBezTo>
                  <a:cubicBezTo>
                    <a:pt x="22494" y="31975"/>
                    <a:pt x="37970" y="30179"/>
                    <a:pt x="48632" y="38622"/>
                  </a:cubicBezTo>
                  <a:cubicBezTo>
                    <a:pt x="49665" y="39431"/>
                    <a:pt x="50626" y="40329"/>
                    <a:pt x="51515" y="41317"/>
                  </a:cubicBezTo>
                  <a:lnTo>
                    <a:pt x="51515" y="6737"/>
                  </a:lnTo>
                  <a:lnTo>
                    <a:pt x="62833" y="6737"/>
                  </a:lnTo>
                  <a:lnTo>
                    <a:pt x="62833" y="101048"/>
                  </a:lnTo>
                  <a:lnTo>
                    <a:pt x="52414" y="101048"/>
                  </a:lnTo>
                  <a:lnTo>
                    <a:pt x="51875" y="93951"/>
                  </a:lnTo>
                  <a:cubicBezTo>
                    <a:pt x="47222" y="99520"/>
                    <a:pt x="40189" y="102574"/>
                    <a:pt x="32923" y="102215"/>
                  </a:cubicBezTo>
                  <a:cubicBezTo>
                    <a:pt x="25548" y="102484"/>
                    <a:pt x="18516" y="99071"/>
                    <a:pt x="14060" y="93233"/>
                  </a:cubicBezTo>
                  <a:cubicBezTo>
                    <a:pt x="8941" y="86047"/>
                    <a:pt x="6381" y="77335"/>
                    <a:pt x="6785" y="68533"/>
                  </a:cubicBezTo>
                  <a:close/>
                  <a:moveTo>
                    <a:pt x="18192" y="68533"/>
                  </a:moveTo>
                  <a:cubicBezTo>
                    <a:pt x="17752" y="74910"/>
                    <a:pt x="19396" y="81197"/>
                    <a:pt x="22863" y="86497"/>
                  </a:cubicBezTo>
                  <a:cubicBezTo>
                    <a:pt x="25764" y="90718"/>
                    <a:pt x="30614" y="93143"/>
                    <a:pt x="35707" y="92874"/>
                  </a:cubicBezTo>
                  <a:cubicBezTo>
                    <a:pt x="42461" y="93143"/>
                    <a:pt x="48731" y="89371"/>
                    <a:pt x="51515" y="83173"/>
                  </a:cubicBezTo>
                  <a:lnTo>
                    <a:pt x="51515" y="52634"/>
                  </a:lnTo>
                  <a:cubicBezTo>
                    <a:pt x="48488" y="46886"/>
                    <a:pt x="42399" y="43383"/>
                    <a:pt x="35887" y="43652"/>
                  </a:cubicBezTo>
                  <a:cubicBezTo>
                    <a:pt x="30722" y="43473"/>
                    <a:pt x="25809" y="45898"/>
                    <a:pt x="22863" y="50119"/>
                  </a:cubicBezTo>
                  <a:cubicBezTo>
                    <a:pt x="19468" y="55598"/>
                    <a:pt x="17833" y="62065"/>
                    <a:pt x="18192" y="685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1CEFB098-1DA3-473D-84A7-068F1E712E04}"/>
                </a:ext>
              </a:extLst>
            </p:cNvPr>
            <p:cNvSpPr/>
            <p:nvPr/>
          </p:nvSpPr>
          <p:spPr>
            <a:xfrm>
              <a:off x="1098859" y="9886584"/>
              <a:ext cx="44910" cy="89820"/>
            </a:xfrm>
            <a:custGeom>
              <a:avLst/>
              <a:gdLst>
                <a:gd name="connsiteX0" fmla="*/ 30449 w 44910"/>
                <a:gd name="connsiteY0" fmla="*/ 6916 h 89820"/>
                <a:gd name="connsiteX1" fmla="*/ 30449 w 44910"/>
                <a:gd name="connsiteY1" fmla="*/ 22994 h 89820"/>
                <a:gd name="connsiteX2" fmla="*/ 42844 w 44910"/>
                <a:gd name="connsiteY2" fmla="*/ 22994 h 89820"/>
                <a:gd name="connsiteX3" fmla="*/ 42844 w 44910"/>
                <a:gd name="connsiteY3" fmla="*/ 31976 h 89820"/>
                <a:gd name="connsiteX4" fmla="*/ 30449 w 44910"/>
                <a:gd name="connsiteY4" fmla="*/ 31976 h 89820"/>
                <a:gd name="connsiteX5" fmla="*/ 30449 w 44910"/>
                <a:gd name="connsiteY5" fmla="*/ 73204 h 89820"/>
                <a:gd name="connsiteX6" fmla="*/ 32066 w 44910"/>
                <a:gd name="connsiteY6" fmla="*/ 79222 h 89820"/>
                <a:gd name="connsiteX7" fmla="*/ 37724 w 44910"/>
                <a:gd name="connsiteY7" fmla="*/ 81198 h 89820"/>
                <a:gd name="connsiteX8" fmla="*/ 43114 w 44910"/>
                <a:gd name="connsiteY8" fmla="*/ 80480 h 89820"/>
                <a:gd name="connsiteX9" fmla="*/ 43114 w 44910"/>
                <a:gd name="connsiteY9" fmla="*/ 89462 h 89820"/>
                <a:gd name="connsiteX10" fmla="*/ 34132 w 44910"/>
                <a:gd name="connsiteY10" fmla="*/ 90629 h 89820"/>
                <a:gd name="connsiteX11" fmla="*/ 22635 w 44910"/>
                <a:gd name="connsiteY11" fmla="*/ 86048 h 89820"/>
                <a:gd name="connsiteX12" fmla="*/ 18772 w 44910"/>
                <a:gd name="connsiteY12" fmla="*/ 73024 h 89820"/>
                <a:gd name="connsiteX13" fmla="*/ 18772 w 44910"/>
                <a:gd name="connsiteY13" fmla="*/ 31797 h 89820"/>
                <a:gd name="connsiteX14" fmla="*/ 6737 w 44910"/>
                <a:gd name="connsiteY14" fmla="*/ 31797 h 89820"/>
                <a:gd name="connsiteX15" fmla="*/ 6737 w 44910"/>
                <a:gd name="connsiteY15" fmla="*/ 22815 h 89820"/>
                <a:gd name="connsiteX16" fmla="*/ 18772 w 44910"/>
                <a:gd name="connsiteY16" fmla="*/ 22815 h 89820"/>
                <a:gd name="connsiteX17" fmla="*/ 18772 w 44910"/>
                <a:gd name="connsiteY17" fmla="*/ 673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910" h="89820">
                  <a:moveTo>
                    <a:pt x="30449" y="6916"/>
                  </a:moveTo>
                  <a:lnTo>
                    <a:pt x="30449" y="22994"/>
                  </a:lnTo>
                  <a:lnTo>
                    <a:pt x="42844" y="22994"/>
                  </a:lnTo>
                  <a:lnTo>
                    <a:pt x="42844" y="31976"/>
                  </a:lnTo>
                  <a:lnTo>
                    <a:pt x="30449" y="31976"/>
                  </a:lnTo>
                  <a:lnTo>
                    <a:pt x="30449" y="73204"/>
                  </a:lnTo>
                  <a:cubicBezTo>
                    <a:pt x="30287" y="75359"/>
                    <a:pt x="30862" y="77425"/>
                    <a:pt x="32066" y="79222"/>
                  </a:cubicBezTo>
                  <a:cubicBezTo>
                    <a:pt x="33566" y="80658"/>
                    <a:pt x="35641" y="81378"/>
                    <a:pt x="37724" y="81198"/>
                  </a:cubicBezTo>
                  <a:cubicBezTo>
                    <a:pt x="39539" y="81108"/>
                    <a:pt x="41344" y="80838"/>
                    <a:pt x="43114" y="80480"/>
                  </a:cubicBezTo>
                  <a:lnTo>
                    <a:pt x="43114" y="89462"/>
                  </a:lnTo>
                  <a:cubicBezTo>
                    <a:pt x="40186" y="90270"/>
                    <a:pt x="37168" y="90629"/>
                    <a:pt x="34132" y="90629"/>
                  </a:cubicBezTo>
                  <a:cubicBezTo>
                    <a:pt x="29802" y="90898"/>
                    <a:pt x="25572" y="89282"/>
                    <a:pt x="22635" y="86048"/>
                  </a:cubicBezTo>
                  <a:cubicBezTo>
                    <a:pt x="19877" y="82276"/>
                    <a:pt x="18512" y="77695"/>
                    <a:pt x="18772" y="73024"/>
                  </a:cubicBezTo>
                  <a:lnTo>
                    <a:pt x="18772" y="31797"/>
                  </a:lnTo>
                  <a:lnTo>
                    <a:pt x="6737" y="31797"/>
                  </a:lnTo>
                  <a:lnTo>
                    <a:pt x="6737" y="22815"/>
                  </a:lnTo>
                  <a:lnTo>
                    <a:pt x="18772" y="22815"/>
                  </a:lnTo>
                  <a:lnTo>
                    <a:pt x="18772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0FEEDD5C-D8C9-461E-9388-3D158AB0923D}"/>
                </a:ext>
              </a:extLst>
            </p:cNvPr>
            <p:cNvSpPr/>
            <p:nvPr/>
          </p:nvSpPr>
          <p:spPr>
            <a:xfrm>
              <a:off x="1148260" y="9875357"/>
              <a:ext cx="62874" cy="107784"/>
            </a:xfrm>
            <a:custGeom>
              <a:avLst/>
              <a:gdLst>
                <a:gd name="connsiteX0" fmla="*/ 18054 w 62874"/>
                <a:gd name="connsiteY0" fmla="*/ 42306 h 107784"/>
                <a:gd name="connsiteX1" fmla="*/ 37724 w 62874"/>
                <a:gd name="connsiteY1" fmla="*/ 33324 h 107784"/>
                <a:gd name="connsiteX2" fmla="*/ 58922 w 62874"/>
                <a:gd name="connsiteY2" fmla="*/ 57125 h 107784"/>
                <a:gd name="connsiteX3" fmla="*/ 58922 w 62874"/>
                <a:gd name="connsiteY3" fmla="*/ 101048 h 107784"/>
                <a:gd name="connsiteX4" fmla="*/ 47605 w 62874"/>
                <a:gd name="connsiteY4" fmla="*/ 101048 h 107784"/>
                <a:gd name="connsiteX5" fmla="*/ 47605 w 62874"/>
                <a:gd name="connsiteY5" fmla="*/ 57037 h 107784"/>
                <a:gd name="connsiteX6" fmla="*/ 44281 w 62874"/>
                <a:gd name="connsiteY6" fmla="*/ 46437 h 107784"/>
                <a:gd name="connsiteX7" fmla="*/ 34311 w 62874"/>
                <a:gd name="connsiteY7" fmla="*/ 43024 h 107784"/>
                <a:gd name="connsiteX8" fmla="*/ 24611 w 62874"/>
                <a:gd name="connsiteY8" fmla="*/ 45988 h 107784"/>
                <a:gd name="connsiteX9" fmla="*/ 18054 w 62874"/>
                <a:gd name="connsiteY9" fmla="*/ 53712 h 107784"/>
                <a:gd name="connsiteX10" fmla="*/ 18054 w 62874"/>
                <a:gd name="connsiteY10" fmla="*/ 101048 h 107784"/>
                <a:gd name="connsiteX11" fmla="*/ 6737 w 62874"/>
                <a:gd name="connsiteY11" fmla="*/ 101048 h 107784"/>
                <a:gd name="connsiteX12" fmla="*/ 6737 w 62874"/>
                <a:gd name="connsiteY12" fmla="*/ 6737 h 107784"/>
                <a:gd name="connsiteX13" fmla="*/ 18054 w 62874"/>
                <a:gd name="connsiteY13" fmla="*/ 6737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107784">
                  <a:moveTo>
                    <a:pt x="18054" y="42306"/>
                  </a:moveTo>
                  <a:cubicBezTo>
                    <a:pt x="22832" y="36378"/>
                    <a:pt x="30117" y="33054"/>
                    <a:pt x="37724" y="33324"/>
                  </a:cubicBezTo>
                  <a:cubicBezTo>
                    <a:pt x="51736" y="33324"/>
                    <a:pt x="58832" y="41318"/>
                    <a:pt x="58922" y="57125"/>
                  </a:cubicBezTo>
                  <a:lnTo>
                    <a:pt x="58922" y="101048"/>
                  </a:lnTo>
                  <a:lnTo>
                    <a:pt x="47605" y="101048"/>
                  </a:lnTo>
                  <a:lnTo>
                    <a:pt x="47605" y="57037"/>
                  </a:lnTo>
                  <a:cubicBezTo>
                    <a:pt x="47838" y="53174"/>
                    <a:pt x="46662" y="49401"/>
                    <a:pt x="44281" y="46437"/>
                  </a:cubicBezTo>
                  <a:cubicBezTo>
                    <a:pt x="41569" y="44012"/>
                    <a:pt x="37967" y="42754"/>
                    <a:pt x="34311" y="43024"/>
                  </a:cubicBezTo>
                  <a:cubicBezTo>
                    <a:pt x="30844" y="42934"/>
                    <a:pt x="27440" y="44012"/>
                    <a:pt x="24611" y="45988"/>
                  </a:cubicBezTo>
                  <a:cubicBezTo>
                    <a:pt x="21763" y="47965"/>
                    <a:pt x="19500" y="50569"/>
                    <a:pt x="18054" y="53712"/>
                  </a:cubicBezTo>
                  <a:lnTo>
                    <a:pt x="18054" y="101048"/>
                  </a:lnTo>
                  <a:lnTo>
                    <a:pt x="6737" y="101048"/>
                  </a:lnTo>
                  <a:lnTo>
                    <a:pt x="6737" y="6737"/>
                  </a:lnTo>
                  <a:lnTo>
                    <a:pt x="18054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092DA5DB-4C3F-4A56-AE88-A5DC5A7A042F}"/>
                </a:ext>
              </a:extLst>
            </p:cNvPr>
            <p:cNvSpPr/>
            <p:nvPr/>
          </p:nvSpPr>
          <p:spPr>
            <a:xfrm>
              <a:off x="1214592" y="9901003"/>
              <a:ext cx="62874" cy="80838"/>
            </a:xfrm>
            <a:custGeom>
              <a:avLst/>
              <a:gdLst>
                <a:gd name="connsiteX0" fmla="*/ 37231 w 62874"/>
                <a:gd name="connsiteY0" fmla="*/ 76211 h 80838"/>
                <a:gd name="connsiteX1" fmla="*/ 15225 w 62874"/>
                <a:gd name="connsiteY1" fmla="*/ 67229 h 80838"/>
                <a:gd name="connsiteX2" fmla="*/ 6782 w 62874"/>
                <a:gd name="connsiteY2" fmla="*/ 43426 h 80838"/>
                <a:gd name="connsiteX3" fmla="*/ 6782 w 62874"/>
                <a:gd name="connsiteY3" fmla="*/ 41360 h 80838"/>
                <a:gd name="connsiteX4" fmla="*/ 10554 w 62874"/>
                <a:gd name="connsiteY4" fmla="*/ 23396 h 80838"/>
                <a:gd name="connsiteX5" fmla="*/ 21063 w 62874"/>
                <a:gd name="connsiteY5" fmla="*/ 11181 h 80838"/>
                <a:gd name="connsiteX6" fmla="*/ 35794 w 62874"/>
                <a:gd name="connsiteY6" fmla="*/ 6779 h 80838"/>
                <a:gd name="connsiteX7" fmla="*/ 55913 w 62874"/>
                <a:gd name="connsiteY7" fmla="*/ 15312 h 80838"/>
                <a:gd name="connsiteX8" fmla="*/ 63099 w 62874"/>
                <a:gd name="connsiteY8" fmla="*/ 39833 h 80838"/>
                <a:gd name="connsiteX9" fmla="*/ 63099 w 62874"/>
                <a:gd name="connsiteY9" fmla="*/ 44504 h 80838"/>
                <a:gd name="connsiteX10" fmla="*/ 18189 w 62874"/>
                <a:gd name="connsiteY10" fmla="*/ 44504 h 80838"/>
                <a:gd name="connsiteX11" fmla="*/ 23937 w 62874"/>
                <a:gd name="connsiteY11" fmla="*/ 60402 h 80838"/>
                <a:gd name="connsiteX12" fmla="*/ 37860 w 62874"/>
                <a:gd name="connsiteY12" fmla="*/ 66419 h 80838"/>
                <a:gd name="connsiteX13" fmla="*/ 48099 w 62874"/>
                <a:gd name="connsiteY13" fmla="*/ 63994 h 80838"/>
                <a:gd name="connsiteX14" fmla="*/ 55374 w 62874"/>
                <a:gd name="connsiteY14" fmla="*/ 57437 h 80838"/>
                <a:gd name="connsiteX15" fmla="*/ 62380 w 62874"/>
                <a:gd name="connsiteY15" fmla="*/ 62916 h 80838"/>
                <a:gd name="connsiteX16" fmla="*/ 37231 w 62874"/>
                <a:gd name="connsiteY16" fmla="*/ 76211 h 80838"/>
                <a:gd name="connsiteX17" fmla="*/ 35794 w 62874"/>
                <a:gd name="connsiteY17" fmla="*/ 16660 h 80838"/>
                <a:gd name="connsiteX18" fmla="*/ 24207 w 62874"/>
                <a:gd name="connsiteY18" fmla="*/ 21689 h 80838"/>
                <a:gd name="connsiteX19" fmla="*/ 18458 w 62874"/>
                <a:gd name="connsiteY19" fmla="*/ 35702 h 80838"/>
                <a:gd name="connsiteX20" fmla="*/ 51871 w 62874"/>
                <a:gd name="connsiteY20" fmla="*/ 35702 h 80838"/>
                <a:gd name="connsiteX21" fmla="*/ 51871 w 62874"/>
                <a:gd name="connsiteY21" fmla="*/ 34892 h 80838"/>
                <a:gd name="connsiteX22" fmla="*/ 47201 w 62874"/>
                <a:gd name="connsiteY22" fmla="*/ 21419 h 80838"/>
                <a:gd name="connsiteX23" fmla="*/ 35794 w 62874"/>
                <a:gd name="connsiteY23" fmla="*/ 16660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874" h="80838">
                  <a:moveTo>
                    <a:pt x="37231" y="76211"/>
                  </a:moveTo>
                  <a:cubicBezTo>
                    <a:pt x="28949" y="76479"/>
                    <a:pt x="20937" y="73246"/>
                    <a:pt x="15225" y="67229"/>
                  </a:cubicBezTo>
                  <a:cubicBezTo>
                    <a:pt x="9360" y="60761"/>
                    <a:pt x="6324" y="52138"/>
                    <a:pt x="6782" y="43426"/>
                  </a:cubicBezTo>
                  <a:lnTo>
                    <a:pt x="6782" y="41360"/>
                  </a:lnTo>
                  <a:cubicBezTo>
                    <a:pt x="6611" y="35162"/>
                    <a:pt x="7904" y="28965"/>
                    <a:pt x="10554" y="23396"/>
                  </a:cubicBezTo>
                  <a:cubicBezTo>
                    <a:pt x="12863" y="18456"/>
                    <a:pt x="16500" y="14234"/>
                    <a:pt x="21063" y="11181"/>
                  </a:cubicBezTo>
                  <a:cubicBezTo>
                    <a:pt x="25437" y="8306"/>
                    <a:pt x="30557" y="6779"/>
                    <a:pt x="35794" y="6779"/>
                  </a:cubicBezTo>
                  <a:cubicBezTo>
                    <a:pt x="43455" y="6330"/>
                    <a:pt x="50883" y="9474"/>
                    <a:pt x="55913" y="15312"/>
                  </a:cubicBezTo>
                  <a:cubicBezTo>
                    <a:pt x="61105" y="22408"/>
                    <a:pt x="63656" y="31031"/>
                    <a:pt x="63099" y="39833"/>
                  </a:cubicBezTo>
                  <a:lnTo>
                    <a:pt x="63099" y="44504"/>
                  </a:lnTo>
                  <a:lnTo>
                    <a:pt x="18189" y="44504"/>
                  </a:lnTo>
                  <a:cubicBezTo>
                    <a:pt x="18090" y="50342"/>
                    <a:pt x="20129" y="56001"/>
                    <a:pt x="23937" y="60402"/>
                  </a:cubicBezTo>
                  <a:cubicBezTo>
                    <a:pt x="27458" y="64354"/>
                    <a:pt x="32560" y="66599"/>
                    <a:pt x="37860" y="66419"/>
                  </a:cubicBezTo>
                  <a:cubicBezTo>
                    <a:pt x="41425" y="66509"/>
                    <a:pt x="44964" y="65701"/>
                    <a:pt x="48099" y="63994"/>
                  </a:cubicBezTo>
                  <a:cubicBezTo>
                    <a:pt x="50946" y="62378"/>
                    <a:pt x="53425" y="60132"/>
                    <a:pt x="55374" y="57437"/>
                  </a:cubicBezTo>
                  <a:lnTo>
                    <a:pt x="62380" y="62916"/>
                  </a:lnTo>
                  <a:cubicBezTo>
                    <a:pt x="57054" y="71630"/>
                    <a:pt x="47407" y="76659"/>
                    <a:pt x="37231" y="76211"/>
                  </a:cubicBezTo>
                  <a:close/>
                  <a:moveTo>
                    <a:pt x="35794" y="16660"/>
                  </a:moveTo>
                  <a:cubicBezTo>
                    <a:pt x="31392" y="16570"/>
                    <a:pt x="27171" y="18456"/>
                    <a:pt x="24207" y="21689"/>
                  </a:cubicBezTo>
                  <a:cubicBezTo>
                    <a:pt x="20857" y="25642"/>
                    <a:pt x="18845" y="30581"/>
                    <a:pt x="18458" y="35702"/>
                  </a:cubicBezTo>
                  <a:lnTo>
                    <a:pt x="51871" y="35702"/>
                  </a:lnTo>
                  <a:lnTo>
                    <a:pt x="51871" y="34892"/>
                  </a:lnTo>
                  <a:cubicBezTo>
                    <a:pt x="51853" y="30043"/>
                    <a:pt x="50210" y="25282"/>
                    <a:pt x="47201" y="21419"/>
                  </a:cubicBezTo>
                  <a:cubicBezTo>
                    <a:pt x="44309" y="18186"/>
                    <a:pt x="40123" y="16480"/>
                    <a:pt x="35794" y="1666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70583871-7ED4-449A-BE00-08258C531EF4}"/>
                </a:ext>
              </a:extLst>
            </p:cNvPr>
            <p:cNvSpPr/>
            <p:nvPr/>
          </p:nvSpPr>
          <p:spPr>
            <a:xfrm>
              <a:off x="1284068" y="9901128"/>
              <a:ext cx="98802" cy="80838"/>
            </a:xfrm>
            <a:custGeom>
              <a:avLst/>
              <a:gdLst>
                <a:gd name="connsiteX0" fmla="*/ 17425 w 98802"/>
                <a:gd name="connsiteY0" fmla="*/ 8451 h 80838"/>
                <a:gd name="connsiteX1" fmla="*/ 17425 w 98802"/>
                <a:gd name="connsiteY1" fmla="*/ 15815 h 80838"/>
                <a:gd name="connsiteX2" fmla="*/ 37096 w 98802"/>
                <a:gd name="connsiteY2" fmla="*/ 6833 h 80838"/>
                <a:gd name="connsiteX3" fmla="*/ 56048 w 98802"/>
                <a:gd name="connsiteY3" fmla="*/ 17522 h 80838"/>
                <a:gd name="connsiteX4" fmla="*/ 65030 w 98802"/>
                <a:gd name="connsiteY4" fmla="*/ 9798 h 80838"/>
                <a:gd name="connsiteX5" fmla="*/ 77605 w 98802"/>
                <a:gd name="connsiteY5" fmla="*/ 6833 h 80838"/>
                <a:gd name="connsiteX6" fmla="*/ 99880 w 98802"/>
                <a:gd name="connsiteY6" fmla="*/ 30008 h 80838"/>
                <a:gd name="connsiteX7" fmla="*/ 99880 w 98802"/>
                <a:gd name="connsiteY7" fmla="*/ 74918 h 80838"/>
                <a:gd name="connsiteX8" fmla="*/ 88473 w 98802"/>
                <a:gd name="connsiteY8" fmla="*/ 74918 h 80838"/>
                <a:gd name="connsiteX9" fmla="*/ 88473 w 98802"/>
                <a:gd name="connsiteY9" fmla="*/ 31085 h 80838"/>
                <a:gd name="connsiteX10" fmla="*/ 85239 w 98802"/>
                <a:gd name="connsiteY10" fmla="*/ 20396 h 80838"/>
                <a:gd name="connsiteX11" fmla="*/ 74281 w 98802"/>
                <a:gd name="connsiteY11" fmla="*/ 16893 h 80838"/>
                <a:gd name="connsiteX12" fmla="*/ 63772 w 98802"/>
                <a:gd name="connsiteY12" fmla="*/ 20666 h 80838"/>
                <a:gd name="connsiteX13" fmla="*/ 58922 w 98802"/>
                <a:gd name="connsiteY13" fmla="*/ 30816 h 80838"/>
                <a:gd name="connsiteX14" fmla="*/ 58922 w 98802"/>
                <a:gd name="connsiteY14" fmla="*/ 74918 h 80838"/>
                <a:gd name="connsiteX15" fmla="*/ 47515 w 98802"/>
                <a:gd name="connsiteY15" fmla="*/ 74918 h 80838"/>
                <a:gd name="connsiteX16" fmla="*/ 47515 w 98802"/>
                <a:gd name="connsiteY16" fmla="*/ 31354 h 80838"/>
                <a:gd name="connsiteX17" fmla="*/ 36898 w 98802"/>
                <a:gd name="connsiteY17" fmla="*/ 16893 h 80838"/>
                <a:gd name="connsiteX18" fmla="*/ 33323 w 98802"/>
                <a:gd name="connsiteY18" fmla="*/ 16893 h 80838"/>
                <a:gd name="connsiteX19" fmla="*/ 18054 w 98802"/>
                <a:gd name="connsiteY19" fmla="*/ 26415 h 80838"/>
                <a:gd name="connsiteX20" fmla="*/ 18054 w 98802"/>
                <a:gd name="connsiteY20" fmla="*/ 74918 h 80838"/>
                <a:gd name="connsiteX21" fmla="*/ 6737 w 98802"/>
                <a:gd name="connsiteY21" fmla="*/ 74918 h 80838"/>
                <a:gd name="connsiteX22" fmla="*/ 6737 w 98802"/>
                <a:gd name="connsiteY22" fmla="*/ 8451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802" h="80838">
                  <a:moveTo>
                    <a:pt x="17425" y="8451"/>
                  </a:moveTo>
                  <a:lnTo>
                    <a:pt x="17425" y="15815"/>
                  </a:lnTo>
                  <a:cubicBezTo>
                    <a:pt x="22230" y="9888"/>
                    <a:pt x="29497" y="6565"/>
                    <a:pt x="37096" y="6833"/>
                  </a:cubicBezTo>
                  <a:cubicBezTo>
                    <a:pt x="45036" y="6025"/>
                    <a:pt x="52608" y="10336"/>
                    <a:pt x="56048" y="17522"/>
                  </a:cubicBezTo>
                  <a:cubicBezTo>
                    <a:pt x="58428" y="14289"/>
                    <a:pt x="61500" y="11684"/>
                    <a:pt x="65030" y="9798"/>
                  </a:cubicBezTo>
                  <a:cubicBezTo>
                    <a:pt x="68901" y="7731"/>
                    <a:pt x="73230" y="6743"/>
                    <a:pt x="77605" y="6833"/>
                  </a:cubicBezTo>
                  <a:cubicBezTo>
                    <a:pt x="92155" y="6833"/>
                    <a:pt x="99610" y="14558"/>
                    <a:pt x="99880" y="30008"/>
                  </a:cubicBezTo>
                  <a:lnTo>
                    <a:pt x="99880" y="74918"/>
                  </a:lnTo>
                  <a:lnTo>
                    <a:pt x="88473" y="74918"/>
                  </a:lnTo>
                  <a:lnTo>
                    <a:pt x="88473" y="31085"/>
                  </a:lnTo>
                  <a:cubicBezTo>
                    <a:pt x="88778" y="27223"/>
                    <a:pt x="87619" y="23450"/>
                    <a:pt x="85239" y="20396"/>
                  </a:cubicBezTo>
                  <a:cubicBezTo>
                    <a:pt x="82230" y="17792"/>
                    <a:pt x="78260" y="16535"/>
                    <a:pt x="74281" y="16893"/>
                  </a:cubicBezTo>
                  <a:cubicBezTo>
                    <a:pt x="70428" y="16803"/>
                    <a:pt x="66664" y="18151"/>
                    <a:pt x="63772" y="20666"/>
                  </a:cubicBezTo>
                  <a:cubicBezTo>
                    <a:pt x="60934" y="23271"/>
                    <a:pt x="59200" y="26953"/>
                    <a:pt x="58922" y="30816"/>
                  </a:cubicBezTo>
                  <a:lnTo>
                    <a:pt x="58922" y="74918"/>
                  </a:lnTo>
                  <a:lnTo>
                    <a:pt x="47515" y="74918"/>
                  </a:lnTo>
                  <a:lnTo>
                    <a:pt x="47515" y="31354"/>
                  </a:lnTo>
                  <a:cubicBezTo>
                    <a:pt x="48566" y="24439"/>
                    <a:pt x="43814" y="17971"/>
                    <a:pt x="36898" y="16893"/>
                  </a:cubicBezTo>
                  <a:cubicBezTo>
                    <a:pt x="35712" y="16713"/>
                    <a:pt x="34509" y="16713"/>
                    <a:pt x="33323" y="16893"/>
                  </a:cubicBezTo>
                  <a:cubicBezTo>
                    <a:pt x="26695" y="16355"/>
                    <a:pt x="20515" y="20216"/>
                    <a:pt x="18054" y="26415"/>
                  </a:cubicBezTo>
                  <a:lnTo>
                    <a:pt x="18054" y="74918"/>
                  </a:lnTo>
                  <a:lnTo>
                    <a:pt x="6737" y="74918"/>
                  </a:lnTo>
                  <a:lnTo>
                    <a:pt x="6737" y="845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5E295925-8797-4EFB-8C05-DF445FA10E56}"/>
                </a:ext>
              </a:extLst>
            </p:cNvPr>
            <p:cNvSpPr/>
            <p:nvPr/>
          </p:nvSpPr>
          <p:spPr>
            <a:xfrm>
              <a:off x="1423362" y="9902010"/>
              <a:ext cx="62874" cy="80838"/>
            </a:xfrm>
            <a:custGeom>
              <a:avLst/>
              <a:gdLst>
                <a:gd name="connsiteX0" fmla="*/ 49687 w 62874"/>
                <a:gd name="connsiteY0" fmla="*/ 74036 h 80838"/>
                <a:gd name="connsiteX1" fmla="*/ 48071 w 62874"/>
                <a:gd name="connsiteY1" fmla="*/ 67030 h 80838"/>
                <a:gd name="connsiteX2" fmla="*/ 29119 w 62874"/>
                <a:gd name="connsiteY2" fmla="*/ 75204 h 80838"/>
                <a:gd name="connsiteX3" fmla="*/ 13041 w 62874"/>
                <a:gd name="connsiteY3" fmla="*/ 69724 h 80838"/>
                <a:gd name="connsiteX4" fmla="*/ 6753 w 62874"/>
                <a:gd name="connsiteY4" fmla="*/ 55622 h 80838"/>
                <a:gd name="connsiteX5" fmla="*/ 14658 w 62874"/>
                <a:gd name="connsiteY5" fmla="*/ 39454 h 80838"/>
                <a:gd name="connsiteX6" fmla="*/ 36843 w 62874"/>
                <a:gd name="connsiteY6" fmla="*/ 33707 h 80838"/>
                <a:gd name="connsiteX7" fmla="*/ 47891 w 62874"/>
                <a:gd name="connsiteY7" fmla="*/ 33707 h 80838"/>
                <a:gd name="connsiteX8" fmla="*/ 47891 w 62874"/>
                <a:gd name="connsiteY8" fmla="*/ 28497 h 80838"/>
                <a:gd name="connsiteX9" fmla="*/ 44298 w 62874"/>
                <a:gd name="connsiteY9" fmla="*/ 19515 h 80838"/>
                <a:gd name="connsiteX10" fmla="*/ 33789 w 62874"/>
                <a:gd name="connsiteY10" fmla="*/ 15922 h 80838"/>
                <a:gd name="connsiteX11" fmla="*/ 23640 w 62874"/>
                <a:gd name="connsiteY11" fmla="*/ 19066 h 80838"/>
                <a:gd name="connsiteX12" fmla="*/ 19508 w 62874"/>
                <a:gd name="connsiteY12" fmla="*/ 26431 h 80838"/>
                <a:gd name="connsiteX13" fmla="*/ 8101 w 62874"/>
                <a:gd name="connsiteY13" fmla="*/ 26431 h 80838"/>
                <a:gd name="connsiteX14" fmla="*/ 11604 w 62874"/>
                <a:gd name="connsiteY14" fmla="*/ 16821 h 80838"/>
                <a:gd name="connsiteX15" fmla="*/ 21214 w 62874"/>
                <a:gd name="connsiteY15" fmla="*/ 9545 h 80838"/>
                <a:gd name="connsiteX16" fmla="*/ 34508 w 62874"/>
                <a:gd name="connsiteY16" fmla="*/ 6761 h 80838"/>
                <a:gd name="connsiteX17" fmla="*/ 52472 w 62874"/>
                <a:gd name="connsiteY17" fmla="*/ 12508 h 80838"/>
                <a:gd name="connsiteX18" fmla="*/ 59208 w 62874"/>
                <a:gd name="connsiteY18" fmla="*/ 28317 h 80838"/>
                <a:gd name="connsiteX19" fmla="*/ 59208 w 62874"/>
                <a:gd name="connsiteY19" fmla="*/ 58946 h 80838"/>
                <a:gd name="connsiteX20" fmla="*/ 61544 w 62874"/>
                <a:gd name="connsiteY20" fmla="*/ 73497 h 80838"/>
                <a:gd name="connsiteX21" fmla="*/ 61544 w 62874"/>
                <a:gd name="connsiteY21" fmla="*/ 74484 h 80838"/>
                <a:gd name="connsiteX22" fmla="*/ 30825 w 62874"/>
                <a:gd name="connsiteY22" fmla="*/ 65054 h 80838"/>
                <a:gd name="connsiteX23" fmla="*/ 40975 w 62874"/>
                <a:gd name="connsiteY23" fmla="*/ 62359 h 80838"/>
                <a:gd name="connsiteX24" fmla="*/ 47891 w 62874"/>
                <a:gd name="connsiteY24" fmla="*/ 55173 h 80838"/>
                <a:gd name="connsiteX25" fmla="*/ 47891 w 62874"/>
                <a:gd name="connsiteY25" fmla="*/ 41521 h 80838"/>
                <a:gd name="connsiteX26" fmla="*/ 38909 w 62874"/>
                <a:gd name="connsiteY26" fmla="*/ 41521 h 80838"/>
                <a:gd name="connsiteX27" fmla="*/ 17981 w 62874"/>
                <a:gd name="connsiteY27" fmla="*/ 53737 h 80838"/>
                <a:gd name="connsiteX28" fmla="*/ 21574 w 62874"/>
                <a:gd name="connsiteY28" fmla="*/ 62089 h 80838"/>
                <a:gd name="connsiteX29" fmla="*/ 31005 w 62874"/>
                <a:gd name="connsiteY29" fmla="*/ 6532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874" h="80838">
                  <a:moveTo>
                    <a:pt x="49687" y="74036"/>
                  </a:moveTo>
                  <a:cubicBezTo>
                    <a:pt x="48753" y="71790"/>
                    <a:pt x="48205" y="69455"/>
                    <a:pt x="48071" y="67030"/>
                  </a:cubicBezTo>
                  <a:cubicBezTo>
                    <a:pt x="43202" y="72329"/>
                    <a:pt x="36313" y="75294"/>
                    <a:pt x="29119" y="75204"/>
                  </a:cubicBezTo>
                  <a:cubicBezTo>
                    <a:pt x="23262" y="75472"/>
                    <a:pt x="17523" y="73497"/>
                    <a:pt x="13041" y="69724"/>
                  </a:cubicBezTo>
                  <a:cubicBezTo>
                    <a:pt x="8927" y="66222"/>
                    <a:pt x="6619" y="61011"/>
                    <a:pt x="6753" y="55622"/>
                  </a:cubicBezTo>
                  <a:cubicBezTo>
                    <a:pt x="6484" y="49246"/>
                    <a:pt x="9457" y="43137"/>
                    <a:pt x="14658" y="39454"/>
                  </a:cubicBezTo>
                  <a:cubicBezTo>
                    <a:pt x="21268" y="35233"/>
                    <a:pt x="29029" y="33257"/>
                    <a:pt x="36843" y="33707"/>
                  </a:cubicBezTo>
                  <a:lnTo>
                    <a:pt x="47891" y="33707"/>
                  </a:lnTo>
                  <a:lnTo>
                    <a:pt x="47891" y="28497"/>
                  </a:lnTo>
                  <a:cubicBezTo>
                    <a:pt x="47945" y="25173"/>
                    <a:pt x="46651" y="21940"/>
                    <a:pt x="44298" y="19515"/>
                  </a:cubicBezTo>
                  <a:cubicBezTo>
                    <a:pt x="41442" y="16911"/>
                    <a:pt x="37642" y="15653"/>
                    <a:pt x="33789" y="15922"/>
                  </a:cubicBezTo>
                  <a:cubicBezTo>
                    <a:pt x="30151" y="15832"/>
                    <a:pt x="26577" y="16911"/>
                    <a:pt x="23640" y="19066"/>
                  </a:cubicBezTo>
                  <a:cubicBezTo>
                    <a:pt x="21125" y="20682"/>
                    <a:pt x="19571" y="23467"/>
                    <a:pt x="19508" y="26431"/>
                  </a:cubicBezTo>
                  <a:lnTo>
                    <a:pt x="8101" y="26431"/>
                  </a:lnTo>
                  <a:cubicBezTo>
                    <a:pt x="8181" y="22928"/>
                    <a:pt x="9412" y="19515"/>
                    <a:pt x="11604" y="16821"/>
                  </a:cubicBezTo>
                  <a:cubicBezTo>
                    <a:pt x="14137" y="13586"/>
                    <a:pt x="17451" y="11162"/>
                    <a:pt x="21214" y="9545"/>
                  </a:cubicBezTo>
                  <a:cubicBezTo>
                    <a:pt x="25400" y="7659"/>
                    <a:pt x="29927" y="6761"/>
                    <a:pt x="34508" y="6761"/>
                  </a:cubicBezTo>
                  <a:cubicBezTo>
                    <a:pt x="40993" y="6491"/>
                    <a:pt x="47370" y="8467"/>
                    <a:pt x="52472" y="12508"/>
                  </a:cubicBezTo>
                  <a:cubicBezTo>
                    <a:pt x="56864" y="16551"/>
                    <a:pt x="59316" y="22300"/>
                    <a:pt x="59208" y="28317"/>
                  </a:cubicBezTo>
                  <a:lnTo>
                    <a:pt x="59208" y="58946"/>
                  </a:lnTo>
                  <a:cubicBezTo>
                    <a:pt x="59029" y="63886"/>
                    <a:pt x="59819" y="68826"/>
                    <a:pt x="61544" y="73497"/>
                  </a:cubicBezTo>
                  <a:lnTo>
                    <a:pt x="61544" y="74484"/>
                  </a:lnTo>
                  <a:close/>
                  <a:moveTo>
                    <a:pt x="30825" y="65054"/>
                  </a:moveTo>
                  <a:cubicBezTo>
                    <a:pt x="34382" y="65054"/>
                    <a:pt x="37876" y="64155"/>
                    <a:pt x="40975" y="62359"/>
                  </a:cubicBezTo>
                  <a:cubicBezTo>
                    <a:pt x="43912" y="60653"/>
                    <a:pt x="46310" y="58138"/>
                    <a:pt x="47891" y="55173"/>
                  </a:cubicBezTo>
                  <a:lnTo>
                    <a:pt x="47891" y="41521"/>
                  </a:lnTo>
                  <a:lnTo>
                    <a:pt x="38909" y="41521"/>
                  </a:lnTo>
                  <a:cubicBezTo>
                    <a:pt x="24987" y="41521"/>
                    <a:pt x="17981" y="45563"/>
                    <a:pt x="17981" y="53737"/>
                  </a:cubicBezTo>
                  <a:cubicBezTo>
                    <a:pt x="17792" y="56970"/>
                    <a:pt x="19122" y="60024"/>
                    <a:pt x="21574" y="62089"/>
                  </a:cubicBezTo>
                  <a:cubicBezTo>
                    <a:pt x="24205" y="64335"/>
                    <a:pt x="27565" y="65502"/>
                    <a:pt x="31005" y="6532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3E2B394-3D2F-4C6B-882F-4FF25BD9C2E6}"/>
                </a:ext>
              </a:extLst>
            </p:cNvPr>
            <p:cNvSpPr/>
            <p:nvPr/>
          </p:nvSpPr>
          <p:spPr>
            <a:xfrm>
              <a:off x="1485534" y="9886584"/>
              <a:ext cx="44910" cy="89820"/>
            </a:xfrm>
            <a:custGeom>
              <a:avLst/>
              <a:gdLst>
                <a:gd name="connsiteX0" fmla="*/ 30449 w 44910"/>
                <a:gd name="connsiteY0" fmla="*/ 6916 h 89820"/>
                <a:gd name="connsiteX1" fmla="*/ 30449 w 44910"/>
                <a:gd name="connsiteY1" fmla="*/ 22994 h 89820"/>
                <a:gd name="connsiteX2" fmla="*/ 42844 w 44910"/>
                <a:gd name="connsiteY2" fmla="*/ 22994 h 89820"/>
                <a:gd name="connsiteX3" fmla="*/ 42844 w 44910"/>
                <a:gd name="connsiteY3" fmla="*/ 31976 h 89820"/>
                <a:gd name="connsiteX4" fmla="*/ 30449 w 44910"/>
                <a:gd name="connsiteY4" fmla="*/ 31976 h 89820"/>
                <a:gd name="connsiteX5" fmla="*/ 30449 w 44910"/>
                <a:gd name="connsiteY5" fmla="*/ 73204 h 89820"/>
                <a:gd name="connsiteX6" fmla="*/ 32156 w 44910"/>
                <a:gd name="connsiteY6" fmla="*/ 79222 h 89820"/>
                <a:gd name="connsiteX7" fmla="*/ 37724 w 44910"/>
                <a:gd name="connsiteY7" fmla="*/ 81198 h 89820"/>
                <a:gd name="connsiteX8" fmla="*/ 43203 w 44910"/>
                <a:gd name="connsiteY8" fmla="*/ 80480 h 89820"/>
                <a:gd name="connsiteX9" fmla="*/ 43203 w 44910"/>
                <a:gd name="connsiteY9" fmla="*/ 89462 h 89820"/>
                <a:gd name="connsiteX10" fmla="*/ 34221 w 44910"/>
                <a:gd name="connsiteY10" fmla="*/ 90629 h 89820"/>
                <a:gd name="connsiteX11" fmla="*/ 22724 w 44910"/>
                <a:gd name="connsiteY11" fmla="*/ 86048 h 89820"/>
                <a:gd name="connsiteX12" fmla="*/ 18862 w 44910"/>
                <a:gd name="connsiteY12" fmla="*/ 73024 h 89820"/>
                <a:gd name="connsiteX13" fmla="*/ 18862 w 44910"/>
                <a:gd name="connsiteY13" fmla="*/ 31797 h 89820"/>
                <a:gd name="connsiteX14" fmla="*/ 6737 w 44910"/>
                <a:gd name="connsiteY14" fmla="*/ 31797 h 89820"/>
                <a:gd name="connsiteX15" fmla="*/ 6737 w 44910"/>
                <a:gd name="connsiteY15" fmla="*/ 22815 h 89820"/>
                <a:gd name="connsiteX16" fmla="*/ 18862 w 44910"/>
                <a:gd name="connsiteY16" fmla="*/ 22815 h 89820"/>
                <a:gd name="connsiteX17" fmla="*/ 18862 w 44910"/>
                <a:gd name="connsiteY17" fmla="*/ 6737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910" h="89820">
                  <a:moveTo>
                    <a:pt x="30449" y="6916"/>
                  </a:moveTo>
                  <a:lnTo>
                    <a:pt x="30449" y="22994"/>
                  </a:lnTo>
                  <a:lnTo>
                    <a:pt x="42844" y="22994"/>
                  </a:lnTo>
                  <a:lnTo>
                    <a:pt x="42844" y="31976"/>
                  </a:lnTo>
                  <a:lnTo>
                    <a:pt x="30449" y="31976"/>
                  </a:lnTo>
                  <a:lnTo>
                    <a:pt x="30449" y="73204"/>
                  </a:lnTo>
                  <a:cubicBezTo>
                    <a:pt x="30278" y="75359"/>
                    <a:pt x="30880" y="77515"/>
                    <a:pt x="32156" y="79222"/>
                  </a:cubicBezTo>
                  <a:cubicBezTo>
                    <a:pt x="33611" y="80658"/>
                    <a:pt x="35659" y="81467"/>
                    <a:pt x="37724" y="81198"/>
                  </a:cubicBezTo>
                  <a:cubicBezTo>
                    <a:pt x="39566" y="81108"/>
                    <a:pt x="41398" y="80838"/>
                    <a:pt x="43203" y="80480"/>
                  </a:cubicBezTo>
                  <a:lnTo>
                    <a:pt x="43203" y="89462"/>
                  </a:lnTo>
                  <a:cubicBezTo>
                    <a:pt x="40275" y="90270"/>
                    <a:pt x="37257" y="90629"/>
                    <a:pt x="34221" y="90629"/>
                  </a:cubicBezTo>
                  <a:cubicBezTo>
                    <a:pt x="29892" y="90988"/>
                    <a:pt x="25644" y="89282"/>
                    <a:pt x="22724" y="86048"/>
                  </a:cubicBezTo>
                  <a:cubicBezTo>
                    <a:pt x="19922" y="82276"/>
                    <a:pt x="18557" y="77695"/>
                    <a:pt x="18862" y="73024"/>
                  </a:cubicBezTo>
                  <a:lnTo>
                    <a:pt x="18862" y="31797"/>
                  </a:lnTo>
                  <a:lnTo>
                    <a:pt x="6737" y="31797"/>
                  </a:lnTo>
                  <a:lnTo>
                    <a:pt x="6737" y="22815"/>
                  </a:lnTo>
                  <a:lnTo>
                    <a:pt x="18862" y="22815"/>
                  </a:lnTo>
                  <a:lnTo>
                    <a:pt x="18862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3F329B9-2FAE-4896-959C-A4D115AD3CF5}"/>
                </a:ext>
              </a:extLst>
            </p:cNvPr>
            <p:cNvSpPr/>
            <p:nvPr/>
          </p:nvSpPr>
          <p:spPr>
            <a:xfrm>
              <a:off x="1564037" y="9902211"/>
              <a:ext cx="44910" cy="80838"/>
            </a:xfrm>
            <a:custGeom>
              <a:avLst/>
              <a:gdLst>
                <a:gd name="connsiteX0" fmla="*/ 44281 w 44910"/>
                <a:gd name="connsiteY0" fmla="*/ 23984 h 80838"/>
                <a:gd name="connsiteX1" fmla="*/ 37904 w 44910"/>
                <a:gd name="connsiteY1" fmla="*/ 23984 h 80838"/>
                <a:gd name="connsiteX2" fmla="*/ 24701 w 44910"/>
                <a:gd name="connsiteY2" fmla="*/ 30810 h 80838"/>
                <a:gd name="connsiteX3" fmla="*/ 24701 w 44910"/>
                <a:gd name="connsiteY3" fmla="*/ 74283 h 80838"/>
                <a:gd name="connsiteX4" fmla="*/ 6737 w 44910"/>
                <a:gd name="connsiteY4" fmla="*/ 74283 h 80838"/>
                <a:gd name="connsiteX5" fmla="*/ 6737 w 44910"/>
                <a:gd name="connsiteY5" fmla="*/ 7816 h 80838"/>
                <a:gd name="connsiteX6" fmla="*/ 23443 w 44910"/>
                <a:gd name="connsiteY6" fmla="*/ 7816 h 80838"/>
                <a:gd name="connsiteX7" fmla="*/ 23982 w 44910"/>
                <a:gd name="connsiteY7" fmla="*/ 15720 h 80838"/>
                <a:gd name="connsiteX8" fmla="*/ 38712 w 44910"/>
                <a:gd name="connsiteY8" fmla="*/ 6738 h 80838"/>
                <a:gd name="connsiteX9" fmla="*/ 44281 w 44910"/>
                <a:gd name="connsiteY9" fmla="*/ 7547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80838">
                  <a:moveTo>
                    <a:pt x="44281" y="23984"/>
                  </a:moveTo>
                  <a:cubicBezTo>
                    <a:pt x="42162" y="23894"/>
                    <a:pt x="40024" y="23894"/>
                    <a:pt x="37904" y="23984"/>
                  </a:cubicBezTo>
                  <a:cubicBezTo>
                    <a:pt x="32506" y="23266"/>
                    <a:pt x="27224" y="25960"/>
                    <a:pt x="24701" y="30810"/>
                  </a:cubicBezTo>
                  <a:lnTo>
                    <a:pt x="24701" y="74283"/>
                  </a:lnTo>
                  <a:lnTo>
                    <a:pt x="6737" y="74283"/>
                  </a:lnTo>
                  <a:lnTo>
                    <a:pt x="6737" y="7816"/>
                  </a:lnTo>
                  <a:lnTo>
                    <a:pt x="23443" y="7816"/>
                  </a:lnTo>
                  <a:lnTo>
                    <a:pt x="23982" y="15720"/>
                  </a:lnTo>
                  <a:cubicBezTo>
                    <a:pt x="26766" y="10151"/>
                    <a:pt x="32488" y="6648"/>
                    <a:pt x="38712" y="6738"/>
                  </a:cubicBezTo>
                  <a:cubicBezTo>
                    <a:pt x="40599" y="6738"/>
                    <a:pt x="42467" y="7008"/>
                    <a:pt x="44281" y="754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78E6EDCD-F3A2-4E7D-8EEF-CB573C7AF10C}"/>
                </a:ext>
              </a:extLst>
            </p:cNvPr>
            <p:cNvSpPr/>
            <p:nvPr/>
          </p:nvSpPr>
          <p:spPr>
            <a:xfrm>
              <a:off x="1606752" y="9901918"/>
              <a:ext cx="71856" cy="80838"/>
            </a:xfrm>
            <a:custGeom>
              <a:avLst/>
              <a:gdLst>
                <a:gd name="connsiteX0" fmla="*/ 39560 w 71856"/>
                <a:gd name="connsiteY0" fmla="*/ 75296 h 80838"/>
                <a:gd name="connsiteX1" fmla="*/ 15758 w 71856"/>
                <a:gd name="connsiteY1" fmla="*/ 66314 h 80838"/>
                <a:gd name="connsiteX2" fmla="*/ 6776 w 71856"/>
                <a:gd name="connsiteY2" fmla="*/ 42421 h 80838"/>
                <a:gd name="connsiteX3" fmla="*/ 6776 w 71856"/>
                <a:gd name="connsiteY3" fmla="*/ 41164 h 80838"/>
                <a:gd name="connsiteX4" fmla="*/ 10638 w 71856"/>
                <a:gd name="connsiteY4" fmla="*/ 23200 h 80838"/>
                <a:gd name="connsiteX5" fmla="*/ 21596 w 71856"/>
                <a:gd name="connsiteY5" fmla="*/ 11074 h 80838"/>
                <a:gd name="connsiteX6" fmla="*/ 37764 w 71856"/>
                <a:gd name="connsiteY6" fmla="*/ 6763 h 80838"/>
                <a:gd name="connsiteX7" fmla="*/ 59231 w 71856"/>
                <a:gd name="connsiteY7" fmla="*/ 15745 h 80838"/>
                <a:gd name="connsiteX8" fmla="*/ 67045 w 71856"/>
                <a:gd name="connsiteY8" fmla="*/ 40176 h 80838"/>
                <a:gd name="connsiteX9" fmla="*/ 67045 w 71856"/>
                <a:gd name="connsiteY9" fmla="*/ 47361 h 80838"/>
                <a:gd name="connsiteX10" fmla="*/ 24740 w 71856"/>
                <a:gd name="connsiteY10" fmla="*/ 47361 h 80838"/>
                <a:gd name="connsiteX11" fmla="*/ 29950 w 71856"/>
                <a:gd name="connsiteY11" fmla="*/ 57780 h 80838"/>
                <a:gd name="connsiteX12" fmla="*/ 40908 w 71856"/>
                <a:gd name="connsiteY12" fmla="*/ 61733 h 80838"/>
                <a:gd name="connsiteX13" fmla="*/ 56896 w 71856"/>
                <a:gd name="connsiteY13" fmla="*/ 54277 h 80838"/>
                <a:gd name="connsiteX14" fmla="*/ 65878 w 71856"/>
                <a:gd name="connsiteY14" fmla="*/ 64068 h 80838"/>
                <a:gd name="connsiteX15" fmla="*/ 55099 w 71856"/>
                <a:gd name="connsiteY15" fmla="*/ 73050 h 80838"/>
                <a:gd name="connsiteX16" fmla="*/ 39560 w 71856"/>
                <a:gd name="connsiteY16" fmla="*/ 75296 h 80838"/>
                <a:gd name="connsiteX17" fmla="*/ 37494 w 71856"/>
                <a:gd name="connsiteY17" fmla="*/ 20774 h 80838"/>
                <a:gd name="connsiteX18" fmla="*/ 28962 w 71856"/>
                <a:gd name="connsiteY18" fmla="*/ 24367 h 80838"/>
                <a:gd name="connsiteX19" fmla="*/ 24740 w 71856"/>
                <a:gd name="connsiteY19" fmla="*/ 34607 h 80838"/>
                <a:gd name="connsiteX20" fmla="*/ 49441 w 71856"/>
                <a:gd name="connsiteY20" fmla="*/ 34607 h 80838"/>
                <a:gd name="connsiteX21" fmla="*/ 49441 w 71856"/>
                <a:gd name="connsiteY21" fmla="*/ 33170 h 80838"/>
                <a:gd name="connsiteX22" fmla="*/ 46207 w 71856"/>
                <a:gd name="connsiteY22" fmla="*/ 24188 h 80838"/>
                <a:gd name="connsiteX23" fmla="*/ 37494 w 71856"/>
                <a:gd name="connsiteY23" fmla="*/ 2077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856" h="80838">
                  <a:moveTo>
                    <a:pt x="39560" y="75296"/>
                  </a:moveTo>
                  <a:cubicBezTo>
                    <a:pt x="30740" y="75654"/>
                    <a:pt x="22153" y="72421"/>
                    <a:pt x="15758" y="66314"/>
                  </a:cubicBezTo>
                  <a:cubicBezTo>
                    <a:pt x="9587" y="59936"/>
                    <a:pt x="6336" y="51313"/>
                    <a:pt x="6776" y="42421"/>
                  </a:cubicBezTo>
                  <a:lnTo>
                    <a:pt x="6776" y="41164"/>
                  </a:lnTo>
                  <a:cubicBezTo>
                    <a:pt x="6650" y="34967"/>
                    <a:pt x="7971" y="28768"/>
                    <a:pt x="10638" y="23200"/>
                  </a:cubicBezTo>
                  <a:cubicBezTo>
                    <a:pt x="13010" y="18169"/>
                    <a:pt x="16827" y="13948"/>
                    <a:pt x="21596" y="11074"/>
                  </a:cubicBezTo>
                  <a:cubicBezTo>
                    <a:pt x="26473" y="8109"/>
                    <a:pt x="32078" y="6673"/>
                    <a:pt x="37764" y="6763"/>
                  </a:cubicBezTo>
                  <a:cubicBezTo>
                    <a:pt x="45893" y="6403"/>
                    <a:pt x="53752" y="9727"/>
                    <a:pt x="59231" y="15745"/>
                  </a:cubicBezTo>
                  <a:cubicBezTo>
                    <a:pt x="64827" y="22571"/>
                    <a:pt x="67620" y="31374"/>
                    <a:pt x="67045" y="40176"/>
                  </a:cubicBezTo>
                  <a:lnTo>
                    <a:pt x="67045" y="47361"/>
                  </a:lnTo>
                  <a:lnTo>
                    <a:pt x="24740" y="47361"/>
                  </a:lnTo>
                  <a:cubicBezTo>
                    <a:pt x="25117" y="51403"/>
                    <a:pt x="26977" y="55086"/>
                    <a:pt x="29950" y="57780"/>
                  </a:cubicBezTo>
                  <a:cubicBezTo>
                    <a:pt x="32941" y="60475"/>
                    <a:pt x="36875" y="61913"/>
                    <a:pt x="40908" y="61733"/>
                  </a:cubicBezTo>
                  <a:cubicBezTo>
                    <a:pt x="47141" y="62001"/>
                    <a:pt x="53114" y="59218"/>
                    <a:pt x="56896" y="54277"/>
                  </a:cubicBezTo>
                  <a:lnTo>
                    <a:pt x="65878" y="64068"/>
                  </a:lnTo>
                  <a:cubicBezTo>
                    <a:pt x="63174" y="68020"/>
                    <a:pt x="59446" y="71073"/>
                    <a:pt x="55099" y="73050"/>
                  </a:cubicBezTo>
                  <a:cubicBezTo>
                    <a:pt x="50159" y="74936"/>
                    <a:pt x="44842" y="75744"/>
                    <a:pt x="39560" y="75296"/>
                  </a:cubicBezTo>
                  <a:close/>
                  <a:moveTo>
                    <a:pt x="37494" y="20774"/>
                  </a:moveTo>
                  <a:cubicBezTo>
                    <a:pt x="34261" y="20595"/>
                    <a:pt x="31126" y="21942"/>
                    <a:pt x="28962" y="24367"/>
                  </a:cubicBezTo>
                  <a:cubicBezTo>
                    <a:pt x="26510" y="27241"/>
                    <a:pt x="25036" y="30834"/>
                    <a:pt x="24740" y="34607"/>
                  </a:cubicBezTo>
                  <a:lnTo>
                    <a:pt x="49441" y="34607"/>
                  </a:lnTo>
                  <a:lnTo>
                    <a:pt x="49441" y="33170"/>
                  </a:lnTo>
                  <a:cubicBezTo>
                    <a:pt x="49521" y="29846"/>
                    <a:pt x="48372" y="26703"/>
                    <a:pt x="46207" y="24188"/>
                  </a:cubicBezTo>
                  <a:cubicBezTo>
                    <a:pt x="43917" y="21852"/>
                    <a:pt x="40755" y="20595"/>
                    <a:pt x="37494" y="207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55B6D1EE-C9DF-408D-B90C-ED667B382A91}"/>
                </a:ext>
              </a:extLst>
            </p:cNvPr>
            <p:cNvSpPr/>
            <p:nvPr/>
          </p:nvSpPr>
          <p:spPr>
            <a:xfrm>
              <a:off x="1677749" y="9874998"/>
              <a:ext cx="26946" cy="107784"/>
            </a:xfrm>
            <a:custGeom>
              <a:avLst/>
              <a:gdLst>
                <a:gd name="connsiteX0" fmla="*/ 24701 w 26946"/>
                <a:gd name="connsiteY0" fmla="*/ 101048 h 107784"/>
                <a:gd name="connsiteX1" fmla="*/ 6737 w 26946"/>
                <a:gd name="connsiteY1" fmla="*/ 101048 h 107784"/>
                <a:gd name="connsiteX2" fmla="*/ 6737 w 26946"/>
                <a:gd name="connsiteY2" fmla="*/ 6737 h 107784"/>
                <a:gd name="connsiteX3" fmla="*/ 24701 w 26946"/>
                <a:gd name="connsiteY3" fmla="*/ 6737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6" h="107784">
                  <a:moveTo>
                    <a:pt x="24701" y="101048"/>
                  </a:moveTo>
                  <a:lnTo>
                    <a:pt x="6737" y="101048"/>
                  </a:lnTo>
                  <a:lnTo>
                    <a:pt x="6737" y="6737"/>
                  </a:lnTo>
                  <a:lnTo>
                    <a:pt x="24701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23D2693A-D514-44DF-8DB9-F66E5991F3B8}"/>
                </a:ext>
              </a:extLst>
            </p:cNvPr>
            <p:cNvSpPr/>
            <p:nvPr/>
          </p:nvSpPr>
          <p:spPr>
            <a:xfrm>
              <a:off x="1710171" y="9876502"/>
              <a:ext cx="26946" cy="98802"/>
            </a:xfrm>
            <a:custGeom>
              <a:avLst/>
              <a:gdLst>
                <a:gd name="connsiteX0" fmla="*/ 6739 w 26946"/>
                <a:gd name="connsiteY0" fmla="*/ 15921 h 98802"/>
                <a:gd name="connsiteX1" fmla="*/ 9434 w 26946"/>
                <a:gd name="connsiteY1" fmla="*/ 9364 h 98802"/>
                <a:gd name="connsiteX2" fmla="*/ 16709 w 26946"/>
                <a:gd name="connsiteY2" fmla="*/ 6759 h 98802"/>
                <a:gd name="connsiteX3" fmla="*/ 23895 w 26946"/>
                <a:gd name="connsiteY3" fmla="*/ 9364 h 98802"/>
                <a:gd name="connsiteX4" fmla="*/ 26590 w 26946"/>
                <a:gd name="connsiteY4" fmla="*/ 15921 h 98802"/>
                <a:gd name="connsiteX5" fmla="*/ 23895 w 26946"/>
                <a:gd name="connsiteY5" fmla="*/ 22567 h 98802"/>
                <a:gd name="connsiteX6" fmla="*/ 16709 w 26946"/>
                <a:gd name="connsiteY6" fmla="*/ 25083 h 98802"/>
                <a:gd name="connsiteX7" fmla="*/ 9434 w 26946"/>
                <a:gd name="connsiteY7" fmla="*/ 22567 h 98802"/>
                <a:gd name="connsiteX8" fmla="*/ 6739 w 26946"/>
                <a:gd name="connsiteY8" fmla="*/ 15921 h 98802"/>
                <a:gd name="connsiteX9" fmla="*/ 25602 w 26946"/>
                <a:gd name="connsiteY9" fmla="*/ 99544 h 98802"/>
                <a:gd name="connsiteX10" fmla="*/ 7638 w 26946"/>
                <a:gd name="connsiteY10" fmla="*/ 99544 h 98802"/>
                <a:gd name="connsiteX11" fmla="*/ 7638 w 26946"/>
                <a:gd name="connsiteY11" fmla="*/ 33077 h 98802"/>
                <a:gd name="connsiteX12" fmla="*/ 25602 w 26946"/>
                <a:gd name="connsiteY12" fmla="*/ 33077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46" h="98802">
                  <a:moveTo>
                    <a:pt x="6739" y="15921"/>
                  </a:moveTo>
                  <a:cubicBezTo>
                    <a:pt x="6703" y="13496"/>
                    <a:pt x="7674" y="11070"/>
                    <a:pt x="9434" y="9364"/>
                  </a:cubicBezTo>
                  <a:cubicBezTo>
                    <a:pt x="11383" y="7478"/>
                    <a:pt x="14024" y="6579"/>
                    <a:pt x="16709" y="6759"/>
                  </a:cubicBezTo>
                  <a:cubicBezTo>
                    <a:pt x="19359" y="6579"/>
                    <a:pt x="21955" y="7568"/>
                    <a:pt x="23895" y="9364"/>
                  </a:cubicBezTo>
                  <a:cubicBezTo>
                    <a:pt x="25655" y="11070"/>
                    <a:pt x="26626" y="13496"/>
                    <a:pt x="26590" y="15921"/>
                  </a:cubicBezTo>
                  <a:cubicBezTo>
                    <a:pt x="26653" y="18436"/>
                    <a:pt x="25673" y="20861"/>
                    <a:pt x="23895" y="22567"/>
                  </a:cubicBezTo>
                  <a:cubicBezTo>
                    <a:pt x="21919" y="24275"/>
                    <a:pt x="19341" y="25262"/>
                    <a:pt x="16709" y="25083"/>
                  </a:cubicBezTo>
                  <a:cubicBezTo>
                    <a:pt x="14051" y="25262"/>
                    <a:pt x="11437" y="24365"/>
                    <a:pt x="9434" y="22567"/>
                  </a:cubicBezTo>
                  <a:cubicBezTo>
                    <a:pt x="7656" y="20861"/>
                    <a:pt x="6677" y="18436"/>
                    <a:pt x="6739" y="15921"/>
                  </a:cubicBezTo>
                  <a:close/>
                  <a:moveTo>
                    <a:pt x="25602" y="99544"/>
                  </a:moveTo>
                  <a:lnTo>
                    <a:pt x="7638" y="99544"/>
                  </a:lnTo>
                  <a:lnTo>
                    <a:pt x="7638" y="33077"/>
                  </a:lnTo>
                  <a:lnTo>
                    <a:pt x="25602" y="3307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917FE6AC-70C4-48DC-A167-FBC3DC30651D}"/>
                </a:ext>
              </a:extLst>
            </p:cNvPr>
            <p:cNvSpPr/>
            <p:nvPr/>
          </p:nvSpPr>
          <p:spPr>
            <a:xfrm>
              <a:off x="1741392" y="9901918"/>
              <a:ext cx="71856" cy="80838"/>
            </a:xfrm>
            <a:custGeom>
              <a:avLst/>
              <a:gdLst>
                <a:gd name="connsiteX0" fmla="*/ 39560 w 71856"/>
                <a:gd name="connsiteY0" fmla="*/ 75296 h 80838"/>
                <a:gd name="connsiteX1" fmla="*/ 15758 w 71856"/>
                <a:gd name="connsiteY1" fmla="*/ 66314 h 80838"/>
                <a:gd name="connsiteX2" fmla="*/ 6776 w 71856"/>
                <a:gd name="connsiteY2" fmla="*/ 42421 h 80838"/>
                <a:gd name="connsiteX3" fmla="*/ 6776 w 71856"/>
                <a:gd name="connsiteY3" fmla="*/ 41164 h 80838"/>
                <a:gd name="connsiteX4" fmla="*/ 10638 w 71856"/>
                <a:gd name="connsiteY4" fmla="*/ 23200 h 80838"/>
                <a:gd name="connsiteX5" fmla="*/ 21596 w 71856"/>
                <a:gd name="connsiteY5" fmla="*/ 11074 h 80838"/>
                <a:gd name="connsiteX6" fmla="*/ 37764 w 71856"/>
                <a:gd name="connsiteY6" fmla="*/ 6763 h 80838"/>
                <a:gd name="connsiteX7" fmla="*/ 59231 w 71856"/>
                <a:gd name="connsiteY7" fmla="*/ 15745 h 80838"/>
                <a:gd name="connsiteX8" fmla="*/ 67045 w 71856"/>
                <a:gd name="connsiteY8" fmla="*/ 40176 h 80838"/>
                <a:gd name="connsiteX9" fmla="*/ 67045 w 71856"/>
                <a:gd name="connsiteY9" fmla="*/ 47361 h 80838"/>
                <a:gd name="connsiteX10" fmla="*/ 24740 w 71856"/>
                <a:gd name="connsiteY10" fmla="*/ 47361 h 80838"/>
                <a:gd name="connsiteX11" fmla="*/ 29950 w 71856"/>
                <a:gd name="connsiteY11" fmla="*/ 57780 h 80838"/>
                <a:gd name="connsiteX12" fmla="*/ 40908 w 71856"/>
                <a:gd name="connsiteY12" fmla="*/ 61733 h 80838"/>
                <a:gd name="connsiteX13" fmla="*/ 56896 w 71856"/>
                <a:gd name="connsiteY13" fmla="*/ 54277 h 80838"/>
                <a:gd name="connsiteX14" fmla="*/ 65878 w 71856"/>
                <a:gd name="connsiteY14" fmla="*/ 64068 h 80838"/>
                <a:gd name="connsiteX15" fmla="*/ 55099 w 71856"/>
                <a:gd name="connsiteY15" fmla="*/ 73050 h 80838"/>
                <a:gd name="connsiteX16" fmla="*/ 39560 w 71856"/>
                <a:gd name="connsiteY16" fmla="*/ 75296 h 80838"/>
                <a:gd name="connsiteX17" fmla="*/ 37494 w 71856"/>
                <a:gd name="connsiteY17" fmla="*/ 20774 h 80838"/>
                <a:gd name="connsiteX18" fmla="*/ 28512 w 71856"/>
                <a:gd name="connsiteY18" fmla="*/ 24367 h 80838"/>
                <a:gd name="connsiteX19" fmla="*/ 24291 w 71856"/>
                <a:gd name="connsiteY19" fmla="*/ 34607 h 80838"/>
                <a:gd name="connsiteX20" fmla="*/ 48991 w 71856"/>
                <a:gd name="connsiteY20" fmla="*/ 34607 h 80838"/>
                <a:gd name="connsiteX21" fmla="*/ 48991 w 71856"/>
                <a:gd name="connsiteY21" fmla="*/ 33170 h 80838"/>
                <a:gd name="connsiteX22" fmla="*/ 45758 w 71856"/>
                <a:gd name="connsiteY22" fmla="*/ 24188 h 80838"/>
                <a:gd name="connsiteX23" fmla="*/ 37494 w 71856"/>
                <a:gd name="connsiteY23" fmla="*/ 2077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856" h="80838">
                  <a:moveTo>
                    <a:pt x="39560" y="75296"/>
                  </a:moveTo>
                  <a:cubicBezTo>
                    <a:pt x="30740" y="75654"/>
                    <a:pt x="22153" y="72421"/>
                    <a:pt x="15758" y="66314"/>
                  </a:cubicBezTo>
                  <a:cubicBezTo>
                    <a:pt x="9587" y="59936"/>
                    <a:pt x="6336" y="51313"/>
                    <a:pt x="6776" y="42421"/>
                  </a:cubicBezTo>
                  <a:lnTo>
                    <a:pt x="6776" y="41164"/>
                  </a:lnTo>
                  <a:cubicBezTo>
                    <a:pt x="6650" y="34967"/>
                    <a:pt x="7971" y="28768"/>
                    <a:pt x="10638" y="23200"/>
                  </a:cubicBezTo>
                  <a:cubicBezTo>
                    <a:pt x="13036" y="18169"/>
                    <a:pt x="16845" y="13948"/>
                    <a:pt x="21596" y="11074"/>
                  </a:cubicBezTo>
                  <a:cubicBezTo>
                    <a:pt x="26474" y="8199"/>
                    <a:pt x="32078" y="6673"/>
                    <a:pt x="37764" y="6763"/>
                  </a:cubicBezTo>
                  <a:cubicBezTo>
                    <a:pt x="45893" y="6403"/>
                    <a:pt x="53752" y="9727"/>
                    <a:pt x="59231" y="15745"/>
                  </a:cubicBezTo>
                  <a:cubicBezTo>
                    <a:pt x="64827" y="22571"/>
                    <a:pt x="67620" y="31374"/>
                    <a:pt x="67045" y="40176"/>
                  </a:cubicBezTo>
                  <a:lnTo>
                    <a:pt x="67045" y="47361"/>
                  </a:lnTo>
                  <a:lnTo>
                    <a:pt x="24740" y="47361"/>
                  </a:lnTo>
                  <a:cubicBezTo>
                    <a:pt x="25117" y="51403"/>
                    <a:pt x="26977" y="55086"/>
                    <a:pt x="29950" y="57780"/>
                  </a:cubicBezTo>
                  <a:cubicBezTo>
                    <a:pt x="32941" y="60475"/>
                    <a:pt x="36875" y="61913"/>
                    <a:pt x="40908" y="61733"/>
                  </a:cubicBezTo>
                  <a:cubicBezTo>
                    <a:pt x="47141" y="62001"/>
                    <a:pt x="53114" y="59218"/>
                    <a:pt x="56896" y="54277"/>
                  </a:cubicBezTo>
                  <a:lnTo>
                    <a:pt x="65878" y="64068"/>
                  </a:lnTo>
                  <a:cubicBezTo>
                    <a:pt x="63192" y="68020"/>
                    <a:pt x="59455" y="71073"/>
                    <a:pt x="55099" y="73050"/>
                  </a:cubicBezTo>
                  <a:cubicBezTo>
                    <a:pt x="50159" y="74936"/>
                    <a:pt x="44842" y="75744"/>
                    <a:pt x="39560" y="75296"/>
                  </a:cubicBezTo>
                  <a:close/>
                  <a:moveTo>
                    <a:pt x="37494" y="20774"/>
                  </a:moveTo>
                  <a:cubicBezTo>
                    <a:pt x="34099" y="20505"/>
                    <a:pt x="30776" y="21852"/>
                    <a:pt x="28512" y="24367"/>
                  </a:cubicBezTo>
                  <a:cubicBezTo>
                    <a:pt x="26096" y="27241"/>
                    <a:pt x="24623" y="30834"/>
                    <a:pt x="24291" y="34607"/>
                  </a:cubicBezTo>
                  <a:lnTo>
                    <a:pt x="48991" y="34607"/>
                  </a:lnTo>
                  <a:lnTo>
                    <a:pt x="48991" y="33170"/>
                  </a:lnTo>
                  <a:cubicBezTo>
                    <a:pt x="49072" y="29846"/>
                    <a:pt x="47923" y="26703"/>
                    <a:pt x="45758" y="24188"/>
                  </a:cubicBezTo>
                  <a:cubicBezTo>
                    <a:pt x="43584" y="21942"/>
                    <a:pt x="40602" y="20684"/>
                    <a:pt x="37494" y="207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EC04111F-A05C-4CCE-BAA9-68366EE412EB}"/>
                </a:ext>
              </a:extLst>
            </p:cNvPr>
            <p:cNvSpPr/>
            <p:nvPr/>
          </p:nvSpPr>
          <p:spPr>
            <a:xfrm>
              <a:off x="1806731" y="9873145"/>
              <a:ext cx="53892" cy="107784"/>
            </a:xfrm>
            <a:custGeom>
              <a:avLst/>
              <a:gdLst>
                <a:gd name="connsiteX0" fmla="*/ 16617 w 53892"/>
                <a:gd name="connsiteY0" fmla="*/ 102901 h 107784"/>
                <a:gd name="connsiteX1" fmla="*/ 16617 w 53892"/>
                <a:gd name="connsiteY1" fmla="*/ 49009 h 107784"/>
                <a:gd name="connsiteX2" fmla="*/ 6737 w 53892"/>
                <a:gd name="connsiteY2" fmla="*/ 49009 h 107784"/>
                <a:gd name="connsiteX3" fmla="*/ 6737 w 53892"/>
                <a:gd name="connsiteY3" fmla="*/ 35984 h 107784"/>
                <a:gd name="connsiteX4" fmla="*/ 16617 w 53892"/>
                <a:gd name="connsiteY4" fmla="*/ 35984 h 107784"/>
                <a:gd name="connsiteX5" fmla="*/ 16617 w 53892"/>
                <a:gd name="connsiteY5" fmla="*/ 30326 h 107784"/>
                <a:gd name="connsiteX6" fmla="*/ 23084 w 53892"/>
                <a:gd name="connsiteY6" fmla="*/ 12991 h 107784"/>
                <a:gd name="connsiteX7" fmla="*/ 41048 w 53892"/>
                <a:gd name="connsiteY7" fmla="*/ 6793 h 107784"/>
                <a:gd name="connsiteX8" fmla="*/ 50030 w 53892"/>
                <a:gd name="connsiteY8" fmla="*/ 8050 h 107784"/>
                <a:gd name="connsiteX9" fmla="*/ 50030 w 53892"/>
                <a:gd name="connsiteY9" fmla="*/ 21703 h 107784"/>
                <a:gd name="connsiteX10" fmla="*/ 44641 w 53892"/>
                <a:gd name="connsiteY10" fmla="*/ 21164 h 107784"/>
                <a:gd name="connsiteX11" fmla="*/ 34581 w 53892"/>
                <a:gd name="connsiteY11" fmla="*/ 30595 h 107784"/>
                <a:gd name="connsiteX12" fmla="*/ 34581 w 53892"/>
                <a:gd name="connsiteY12" fmla="*/ 35984 h 107784"/>
                <a:gd name="connsiteX13" fmla="*/ 47784 w 53892"/>
                <a:gd name="connsiteY13" fmla="*/ 35984 h 107784"/>
                <a:gd name="connsiteX14" fmla="*/ 47784 w 53892"/>
                <a:gd name="connsiteY14" fmla="*/ 49009 h 107784"/>
                <a:gd name="connsiteX15" fmla="*/ 34581 w 53892"/>
                <a:gd name="connsiteY15" fmla="*/ 49009 h 107784"/>
                <a:gd name="connsiteX16" fmla="*/ 34581 w 53892"/>
                <a:gd name="connsiteY16" fmla="*/ 102901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892" h="107784">
                  <a:moveTo>
                    <a:pt x="16617" y="102901"/>
                  </a:moveTo>
                  <a:lnTo>
                    <a:pt x="16617" y="49009"/>
                  </a:lnTo>
                  <a:lnTo>
                    <a:pt x="6737" y="49009"/>
                  </a:lnTo>
                  <a:lnTo>
                    <a:pt x="6737" y="35984"/>
                  </a:lnTo>
                  <a:lnTo>
                    <a:pt x="16617" y="35984"/>
                  </a:lnTo>
                  <a:lnTo>
                    <a:pt x="16617" y="30326"/>
                  </a:lnTo>
                  <a:cubicBezTo>
                    <a:pt x="16231" y="23859"/>
                    <a:pt x="18575" y="17572"/>
                    <a:pt x="23084" y="12991"/>
                  </a:cubicBezTo>
                  <a:cubicBezTo>
                    <a:pt x="28006" y="8590"/>
                    <a:pt x="34473" y="6344"/>
                    <a:pt x="41048" y="6793"/>
                  </a:cubicBezTo>
                  <a:cubicBezTo>
                    <a:pt x="44075" y="6883"/>
                    <a:pt x="47093" y="7332"/>
                    <a:pt x="50030" y="8050"/>
                  </a:cubicBezTo>
                  <a:lnTo>
                    <a:pt x="50030" y="21703"/>
                  </a:lnTo>
                  <a:cubicBezTo>
                    <a:pt x="48260" y="21344"/>
                    <a:pt x="46455" y="21164"/>
                    <a:pt x="44641" y="21164"/>
                  </a:cubicBezTo>
                  <a:cubicBezTo>
                    <a:pt x="37904" y="21164"/>
                    <a:pt x="34581" y="24308"/>
                    <a:pt x="34581" y="30595"/>
                  </a:cubicBezTo>
                  <a:lnTo>
                    <a:pt x="34581" y="35984"/>
                  </a:lnTo>
                  <a:lnTo>
                    <a:pt x="47784" y="35984"/>
                  </a:lnTo>
                  <a:lnTo>
                    <a:pt x="47784" y="49009"/>
                  </a:lnTo>
                  <a:lnTo>
                    <a:pt x="34581" y="49009"/>
                  </a:lnTo>
                  <a:lnTo>
                    <a:pt x="34581" y="10290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605CF73A-A23F-422A-AE3C-BC9A98875907}"/>
                </a:ext>
              </a:extLst>
            </p:cNvPr>
            <p:cNvSpPr/>
            <p:nvPr/>
          </p:nvSpPr>
          <p:spPr>
            <a:xfrm>
              <a:off x="1851820" y="9903022"/>
              <a:ext cx="98802" cy="71856"/>
            </a:xfrm>
            <a:custGeom>
              <a:avLst/>
              <a:gdLst>
                <a:gd name="connsiteX0" fmla="*/ 69341 w 98802"/>
                <a:gd name="connsiteY0" fmla="*/ 49041 h 71856"/>
                <a:gd name="connsiteX1" fmla="*/ 78323 w 98802"/>
                <a:gd name="connsiteY1" fmla="*/ 6737 h 71856"/>
                <a:gd name="connsiteX2" fmla="*/ 95479 w 98802"/>
                <a:gd name="connsiteY2" fmla="*/ 6737 h 71856"/>
                <a:gd name="connsiteX3" fmla="*/ 78503 w 98802"/>
                <a:gd name="connsiteY3" fmla="*/ 73202 h 71856"/>
                <a:gd name="connsiteX4" fmla="*/ 63682 w 98802"/>
                <a:gd name="connsiteY4" fmla="*/ 73202 h 71856"/>
                <a:gd name="connsiteX5" fmla="*/ 51108 w 98802"/>
                <a:gd name="connsiteY5" fmla="*/ 31347 h 71856"/>
                <a:gd name="connsiteX6" fmla="*/ 38533 w 98802"/>
                <a:gd name="connsiteY6" fmla="*/ 73202 h 71856"/>
                <a:gd name="connsiteX7" fmla="*/ 23712 w 98802"/>
                <a:gd name="connsiteY7" fmla="*/ 73202 h 71856"/>
                <a:gd name="connsiteX8" fmla="*/ 6737 w 98802"/>
                <a:gd name="connsiteY8" fmla="*/ 6737 h 71856"/>
                <a:gd name="connsiteX9" fmla="*/ 23892 w 98802"/>
                <a:gd name="connsiteY9" fmla="*/ 6737 h 71856"/>
                <a:gd name="connsiteX10" fmla="*/ 32874 w 98802"/>
                <a:gd name="connsiteY10" fmla="*/ 48952 h 71856"/>
                <a:gd name="connsiteX11" fmla="*/ 45090 w 98802"/>
                <a:gd name="connsiteY11" fmla="*/ 6737 h 71856"/>
                <a:gd name="connsiteX12" fmla="*/ 57844 w 98802"/>
                <a:gd name="connsiteY12" fmla="*/ 6737 h 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02" h="71856">
                  <a:moveTo>
                    <a:pt x="69341" y="49041"/>
                  </a:moveTo>
                  <a:lnTo>
                    <a:pt x="78323" y="6737"/>
                  </a:lnTo>
                  <a:lnTo>
                    <a:pt x="95479" y="6737"/>
                  </a:lnTo>
                  <a:lnTo>
                    <a:pt x="78503" y="73202"/>
                  </a:lnTo>
                  <a:lnTo>
                    <a:pt x="63682" y="73202"/>
                  </a:lnTo>
                  <a:lnTo>
                    <a:pt x="51108" y="31347"/>
                  </a:lnTo>
                  <a:lnTo>
                    <a:pt x="38533" y="73202"/>
                  </a:lnTo>
                  <a:lnTo>
                    <a:pt x="23712" y="73202"/>
                  </a:lnTo>
                  <a:lnTo>
                    <a:pt x="6737" y="6737"/>
                  </a:lnTo>
                  <a:lnTo>
                    <a:pt x="23892" y="6737"/>
                  </a:lnTo>
                  <a:lnTo>
                    <a:pt x="32874" y="48952"/>
                  </a:lnTo>
                  <a:lnTo>
                    <a:pt x="45090" y="6737"/>
                  </a:lnTo>
                  <a:lnTo>
                    <a:pt x="57844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B2774EE5-7302-48E0-8E4A-15B8B76088E6}"/>
                </a:ext>
              </a:extLst>
            </p:cNvPr>
            <p:cNvSpPr/>
            <p:nvPr/>
          </p:nvSpPr>
          <p:spPr>
            <a:xfrm>
              <a:off x="1946811" y="9901918"/>
              <a:ext cx="71856" cy="80838"/>
            </a:xfrm>
            <a:custGeom>
              <a:avLst/>
              <a:gdLst>
                <a:gd name="connsiteX0" fmla="*/ 39560 w 71856"/>
                <a:gd name="connsiteY0" fmla="*/ 75296 h 80838"/>
                <a:gd name="connsiteX1" fmla="*/ 15758 w 71856"/>
                <a:gd name="connsiteY1" fmla="*/ 66314 h 80838"/>
                <a:gd name="connsiteX2" fmla="*/ 6776 w 71856"/>
                <a:gd name="connsiteY2" fmla="*/ 42421 h 80838"/>
                <a:gd name="connsiteX3" fmla="*/ 6776 w 71856"/>
                <a:gd name="connsiteY3" fmla="*/ 41164 h 80838"/>
                <a:gd name="connsiteX4" fmla="*/ 10638 w 71856"/>
                <a:gd name="connsiteY4" fmla="*/ 23200 h 80838"/>
                <a:gd name="connsiteX5" fmla="*/ 21596 w 71856"/>
                <a:gd name="connsiteY5" fmla="*/ 11074 h 80838"/>
                <a:gd name="connsiteX6" fmla="*/ 37764 w 71856"/>
                <a:gd name="connsiteY6" fmla="*/ 6763 h 80838"/>
                <a:gd name="connsiteX7" fmla="*/ 59231 w 71856"/>
                <a:gd name="connsiteY7" fmla="*/ 15745 h 80838"/>
                <a:gd name="connsiteX8" fmla="*/ 67045 w 71856"/>
                <a:gd name="connsiteY8" fmla="*/ 40176 h 80838"/>
                <a:gd name="connsiteX9" fmla="*/ 67045 w 71856"/>
                <a:gd name="connsiteY9" fmla="*/ 47361 h 80838"/>
                <a:gd name="connsiteX10" fmla="*/ 24740 w 71856"/>
                <a:gd name="connsiteY10" fmla="*/ 47361 h 80838"/>
                <a:gd name="connsiteX11" fmla="*/ 29950 w 71856"/>
                <a:gd name="connsiteY11" fmla="*/ 57780 h 80838"/>
                <a:gd name="connsiteX12" fmla="*/ 40908 w 71856"/>
                <a:gd name="connsiteY12" fmla="*/ 61733 h 80838"/>
                <a:gd name="connsiteX13" fmla="*/ 56985 w 71856"/>
                <a:gd name="connsiteY13" fmla="*/ 54277 h 80838"/>
                <a:gd name="connsiteX14" fmla="*/ 65967 w 71856"/>
                <a:gd name="connsiteY14" fmla="*/ 64068 h 80838"/>
                <a:gd name="connsiteX15" fmla="*/ 55099 w 71856"/>
                <a:gd name="connsiteY15" fmla="*/ 73050 h 80838"/>
                <a:gd name="connsiteX16" fmla="*/ 39560 w 71856"/>
                <a:gd name="connsiteY16" fmla="*/ 75296 h 80838"/>
                <a:gd name="connsiteX17" fmla="*/ 37584 w 71856"/>
                <a:gd name="connsiteY17" fmla="*/ 20774 h 80838"/>
                <a:gd name="connsiteX18" fmla="*/ 28602 w 71856"/>
                <a:gd name="connsiteY18" fmla="*/ 24367 h 80838"/>
                <a:gd name="connsiteX19" fmla="*/ 24381 w 71856"/>
                <a:gd name="connsiteY19" fmla="*/ 34607 h 80838"/>
                <a:gd name="connsiteX20" fmla="*/ 49081 w 71856"/>
                <a:gd name="connsiteY20" fmla="*/ 34607 h 80838"/>
                <a:gd name="connsiteX21" fmla="*/ 49081 w 71856"/>
                <a:gd name="connsiteY21" fmla="*/ 33170 h 80838"/>
                <a:gd name="connsiteX22" fmla="*/ 45938 w 71856"/>
                <a:gd name="connsiteY22" fmla="*/ 24188 h 80838"/>
                <a:gd name="connsiteX23" fmla="*/ 37584 w 71856"/>
                <a:gd name="connsiteY23" fmla="*/ 2077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856" h="80838">
                  <a:moveTo>
                    <a:pt x="39560" y="75296"/>
                  </a:moveTo>
                  <a:cubicBezTo>
                    <a:pt x="30740" y="75654"/>
                    <a:pt x="22162" y="72421"/>
                    <a:pt x="15758" y="66314"/>
                  </a:cubicBezTo>
                  <a:cubicBezTo>
                    <a:pt x="9587" y="59936"/>
                    <a:pt x="6336" y="51313"/>
                    <a:pt x="6776" y="42421"/>
                  </a:cubicBezTo>
                  <a:lnTo>
                    <a:pt x="6776" y="41164"/>
                  </a:lnTo>
                  <a:cubicBezTo>
                    <a:pt x="6650" y="34967"/>
                    <a:pt x="7971" y="28768"/>
                    <a:pt x="10638" y="23200"/>
                  </a:cubicBezTo>
                  <a:cubicBezTo>
                    <a:pt x="13063" y="18169"/>
                    <a:pt x="16863" y="14038"/>
                    <a:pt x="21596" y="11074"/>
                  </a:cubicBezTo>
                  <a:cubicBezTo>
                    <a:pt x="26483" y="8199"/>
                    <a:pt x="32078" y="6673"/>
                    <a:pt x="37764" y="6763"/>
                  </a:cubicBezTo>
                  <a:cubicBezTo>
                    <a:pt x="45893" y="6403"/>
                    <a:pt x="53752" y="9727"/>
                    <a:pt x="59231" y="15745"/>
                  </a:cubicBezTo>
                  <a:cubicBezTo>
                    <a:pt x="64827" y="22571"/>
                    <a:pt x="67620" y="31374"/>
                    <a:pt x="67045" y="40176"/>
                  </a:cubicBezTo>
                  <a:lnTo>
                    <a:pt x="67045" y="47361"/>
                  </a:lnTo>
                  <a:lnTo>
                    <a:pt x="24740" y="47361"/>
                  </a:lnTo>
                  <a:cubicBezTo>
                    <a:pt x="25162" y="51313"/>
                    <a:pt x="27013" y="55086"/>
                    <a:pt x="29950" y="57780"/>
                  </a:cubicBezTo>
                  <a:cubicBezTo>
                    <a:pt x="32941" y="60475"/>
                    <a:pt x="36875" y="61913"/>
                    <a:pt x="40908" y="61733"/>
                  </a:cubicBezTo>
                  <a:cubicBezTo>
                    <a:pt x="47168" y="62001"/>
                    <a:pt x="53168" y="59218"/>
                    <a:pt x="56985" y="54277"/>
                  </a:cubicBezTo>
                  <a:lnTo>
                    <a:pt x="65967" y="64068"/>
                  </a:lnTo>
                  <a:cubicBezTo>
                    <a:pt x="63228" y="68020"/>
                    <a:pt x="59473" y="71073"/>
                    <a:pt x="55099" y="73050"/>
                  </a:cubicBezTo>
                  <a:cubicBezTo>
                    <a:pt x="50159" y="75026"/>
                    <a:pt x="44842" y="75744"/>
                    <a:pt x="39560" y="75296"/>
                  </a:cubicBezTo>
                  <a:close/>
                  <a:moveTo>
                    <a:pt x="37584" y="20774"/>
                  </a:moveTo>
                  <a:cubicBezTo>
                    <a:pt x="34198" y="20505"/>
                    <a:pt x="30884" y="21852"/>
                    <a:pt x="28602" y="24367"/>
                  </a:cubicBezTo>
                  <a:cubicBezTo>
                    <a:pt x="26186" y="27241"/>
                    <a:pt x="24713" y="30834"/>
                    <a:pt x="24381" y="34607"/>
                  </a:cubicBezTo>
                  <a:lnTo>
                    <a:pt x="49081" y="34607"/>
                  </a:lnTo>
                  <a:lnTo>
                    <a:pt x="49081" y="33170"/>
                  </a:lnTo>
                  <a:cubicBezTo>
                    <a:pt x="49153" y="29936"/>
                    <a:pt x="48039" y="26703"/>
                    <a:pt x="45938" y="24188"/>
                  </a:cubicBezTo>
                  <a:cubicBezTo>
                    <a:pt x="43728" y="21942"/>
                    <a:pt x="40719" y="20774"/>
                    <a:pt x="37584" y="207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EC0D0BE1-C618-4FCE-BA8D-6BE73CBCA651}"/>
                </a:ext>
              </a:extLst>
            </p:cNvPr>
            <p:cNvSpPr/>
            <p:nvPr/>
          </p:nvSpPr>
          <p:spPr>
            <a:xfrm>
              <a:off x="2017179" y="9874728"/>
              <a:ext cx="71856" cy="107784"/>
            </a:xfrm>
            <a:custGeom>
              <a:avLst/>
              <a:gdLst>
                <a:gd name="connsiteX0" fmla="*/ 66646 w 71856"/>
                <a:gd name="connsiteY0" fmla="*/ 68353 h 107784"/>
                <a:gd name="connsiteX1" fmla="*/ 59820 w 71856"/>
                <a:gd name="connsiteY1" fmla="*/ 93233 h 107784"/>
                <a:gd name="connsiteX2" fmla="*/ 40778 w 71856"/>
                <a:gd name="connsiteY2" fmla="*/ 102215 h 107784"/>
                <a:gd name="connsiteX3" fmla="*/ 23533 w 71856"/>
                <a:gd name="connsiteY3" fmla="*/ 93951 h 107784"/>
                <a:gd name="connsiteX4" fmla="*/ 22724 w 71856"/>
                <a:gd name="connsiteY4" fmla="*/ 101048 h 107784"/>
                <a:gd name="connsiteX5" fmla="*/ 6737 w 71856"/>
                <a:gd name="connsiteY5" fmla="*/ 101048 h 107784"/>
                <a:gd name="connsiteX6" fmla="*/ 6737 w 71856"/>
                <a:gd name="connsiteY6" fmla="*/ 6737 h 107784"/>
                <a:gd name="connsiteX7" fmla="*/ 24701 w 71856"/>
                <a:gd name="connsiteY7" fmla="*/ 6737 h 107784"/>
                <a:gd name="connsiteX8" fmla="*/ 24701 w 71856"/>
                <a:gd name="connsiteY8" fmla="*/ 40509 h 107784"/>
                <a:gd name="connsiteX9" fmla="*/ 40868 w 71856"/>
                <a:gd name="connsiteY9" fmla="*/ 33323 h 107784"/>
                <a:gd name="connsiteX10" fmla="*/ 59910 w 71856"/>
                <a:gd name="connsiteY10" fmla="*/ 42305 h 107784"/>
                <a:gd name="connsiteX11" fmla="*/ 66826 w 71856"/>
                <a:gd name="connsiteY11" fmla="*/ 67455 h 107784"/>
                <a:gd name="connsiteX12" fmla="*/ 48682 w 71856"/>
                <a:gd name="connsiteY12" fmla="*/ 67005 h 107784"/>
                <a:gd name="connsiteX13" fmla="*/ 45539 w 71856"/>
                <a:gd name="connsiteY13" fmla="*/ 52275 h 107784"/>
                <a:gd name="connsiteX14" fmla="*/ 36018 w 71856"/>
                <a:gd name="connsiteY14" fmla="*/ 47604 h 107784"/>
                <a:gd name="connsiteX15" fmla="*/ 24341 w 71856"/>
                <a:gd name="connsiteY15" fmla="*/ 54520 h 107784"/>
                <a:gd name="connsiteX16" fmla="*/ 24341 w 71856"/>
                <a:gd name="connsiteY16" fmla="*/ 80838 h 107784"/>
                <a:gd name="connsiteX17" fmla="*/ 36108 w 71856"/>
                <a:gd name="connsiteY17" fmla="*/ 87844 h 107784"/>
                <a:gd name="connsiteX18" fmla="*/ 47425 w 71856"/>
                <a:gd name="connsiteY18" fmla="*/ 79401 h 107784"/>
                <a:gd name="connsiteX19" fmla="*/ 48682 w 71856"/>
                <a:gd name="connsiteY19" fmla="*/ 67365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856" h="107784">
                  <a:moveTo>
                    <a:pt x="66646" y="68353"/>
                  </a:moveTo>
                  <a:cubicBezTo>
                    <a:pt x="67185" y="77155"/>
                    <a:pt x="64787" y="85957"/>
                    <a:pt x="59820" y="93233"/>
                  </a:cubicBezTo>
                  <a:cubicBezTo>
                    <a:pt x="55338" y="99162"/>
                    <a:pt x="48215" y="102575"/>
                    <a:pt x="40778" y="102215"/>
                  </a:cubicBezTo>
                  <a:cubicBezTo>
                    <a:pt x="34024" y="102485"/>
                    <a:pt x="27584" y="99340"/>
                    <a:pt x="23533" y="93951"/>
                  </a:cubicBezTo>
                  <a:lnTo>
                    <a:pt x="22724" y="101048"/>
                  </a:lnTo>
                  <a:lnTo>
                    <a:pt x="6737" y="101048"/>
                  </a:lnTo>
                  <a:lnTo>
                    <a:pt x="6737" y="6737"/>
                  </a:lnTo>
                  <a:lnTo>
                    <a:pt x="24701" y="6737"/>
                  </a:lnTo>
                  <a:lnTo>
                    <a:pt x="24701" y="40509"/>
                  </a:lnTo>
                  <a:cubicBezTo>
                    <a:pt x="28706" y="35748"/>
                    <a:pt x="34662" y="33143"/>
                    <a:pt x="40868" y="33323"/>
                  </a:cubicBezTo>
                  <a:cubicBezTo>
                    <a:pt x="48296" y="33053"/>
                    <a:pt x="55410" y="36376"/>
                    <a:pt x="59910" y="42305"/>
                  </a:cubicBezTo>
                  <a:cubicBezTo>
                    <a:pt x="64931" y="49671"/>
                    <a:pt x="67365" y="58563"/>
                    <a:pt x="66826" y="67455"/>
                  </a:cubicBezTo>
                  <a:close/>
                  <a:moveTo>
                    <a:pt x="48682" y="67005"/>
                  </a:moveTo>
                  <a:cubicBezTo>
                    <a:pt x="49096" y="61886"/>
                    <a:pt x="48000" y="56766"/>
                    <a:pt x="45539" y="52275"/>
                  </a:cubicBezTo>
                  <a:cubicBezTo>
                    <a:pt x="43401" y="49131"/>
                    <a:pt x="39790" y="47425"/>
                    <a:pt x="36018" y="47604"/>
                  </a:cubicBezTo>
                  <a:cubicBezTo>
                    <a:pt x="31051" y="47245"/>
                    <a:pt x="26380" y="49939"/>
                    <a:pt x="24341" y="54520"/>
                  </a:cubicBezTo>
                  <a:lnTo>
                    <a:pt x="24341" y="80838"/>
                  </a:lnTo>
                  <a:cubicBezTo>
                    <a:pt x="26380" y="85419"/>
                    <a:pt x="31096" y="88203"/>
                    <a:pt x="36108" y="87844"/>
                  </a:cubicBezTo>
                  <a:cubicBezTo>
                    <a:pt x="41434" y="88203"/>
                    <a:pt x="46212" y="84611"/>
                    <a:pt x="47425" y="79401"/>
                  </a:cubicBezTo>
                  <a:cubicBezTo>
                    <a:pt x="48404" y="75449"/>
                    <a:pt x="48826" y="71407"/>
                    <a:pt x="48682" y="6736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F8761B9F-AB01-4DEE-8176-A2F00507C2F1}"/>
                </a:ext>
              </a:extLst>
            </p:cNvPr>
            <p:cNvSpPr/>
            <p:nvPr/>
          </p:nvSpPr>
          <p:spPr>
            <a:xfrm>
              <a:off x="2088759" y="9951069"/>
              <a:ext cx="26946" cy="26946"/>
            </a:xfrm>
            <a:custGeom>
              <a:avLst/>
              <a:gdLst>
                <a:gd name="connsiteX0" fmla="*/ 6743 w 26946"/>
                <a:gd name="connsiteY0" fmla="*/ 16263 h 26946"/>
                <a:gd name="connsiteX1" fmla="*/ 9617 w 26946"/>
                <a:gd name="connsiteY1" fmla="*/ 9348 h 26946"/>
                <a:gd name="connsiteX2" fmla="*/ 16713 w 26946"/>
                <a:gd name="connsiteY2" fmla="*/ 6743 h 26946"/>
                <a:gd name="connsiteX3" fmla="*/ 23988 w 26946"/>
                <a:gd name="connsiteY3" fmla="*/ 9348 h 26946"/>
                <a:gd name="connsiteX4" fmla="*/ 26773 w 26946"/>
                <a:gd name="connsiteY4" fmla="*/ 16263 h 26946"/>
                <a:gd name="connsiteX5" fmla="*/ 23988 w 26946"/>
                <a:gd name="connsiteY5" fmla="*/ 23000 h 26946"/>
                <a:gd name="connsiteX6" fmla="*/ 9527 w 26946"/>
                <a:gd name="connsiteY6" fmla="*/ 23000 h 26946"/>
                <a:gd name="connsiteX7" fmla="*/ 6743 w 26946"/>
                <a:gd name="connsiteY7" fmla="*/ 16263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46" h="26946">
                  <a:moveTo>
                    <a:pt x="6743" y="16263"/>
                  </a:moveTo>
                  <a:cubicBezTo>
                    <a:pt x="6644" y="13659"/>
                    <a:pt x="7695" y="11144"/>
                    <a:pt x="9617" y="9348"/>
                  </a:cubicBezTo>
                  <a:cubicBezTo>
                    <a:pt x="11557" y="7641"/>
                    <a:pt x="14099" y="6653"/>
                    <a:pt x="16713" y="6743"/>
                  </a:cubicBezTo>
                  <a:cubicBezTo>
                    <a:pt x="19381" y="6653"/>
                    <a:pt x="21976" y="7551"/>
                    <a:pt x="23988" y="9348"/>
                  </a:cubicBezTo>
                  <a:cubicBezTo>
                    <a:pt x="25874" y="11144"/>
                    <a:pt x="26890" y="13659"/>
                    <a:pt x="26773" y="16263"/>
                  </a:cubicBezTo>
                  <a:cubicBezTo>
                    <a:pt x="26836" y="18778"/>
                    <a:pt x="25830" y="21293"/>
                    <a:pt x="23988" y="23000"/>
                  </a:cubicBezTo>
                  <a:cubicBezTo>
                    <a:pt x="19794" y="26503"/>
                    <a:pt x="13722" y="26503"/>
                    <a:pt x="9527" y="23000"/>
                  </a:cubicBezTo>
                  <a:cubicBezTo>
                    <a:pt x="7686" y="21293"/>
                    <a:pt x="6680" y="18778"/>
                    <a:pt x="6743" y="1626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928BC4-1BEF-48BB-8D02-D82007077C36}"/>
                </a:ext>
              </a:extLst>
            </p:cNvPr>
            <p:cNvSpPr/>
            <p:nvPr/>
          </p:nvSpPr>
          <p:spPr>
            <a:xfrm>
              <a:off x="2124242" y="9876502"/>
              <a:ext cx="26946" cy="98802"/>
            </a:xfrm>
            <a:custGeom>
              <a:avLst/>
              <a:gdLst>
                <a:gd name="connsiteX0" fmla="*/ 6739 w 26946"/>
                <a:gd name="connsiteY0" fmla="*/ 15921 h 98802"/>
                <a:gd name="connsiteX1" fmla="*/ 9434 w 26946"/>
                <a:gd name="connsiteY1" fmla="*/ 9364 h 98802"/>
                <a:gd name="connsiteX2" fmla="*/ 23895 w 26946"/>
                <a:gd name="connsiteY2" fmla="*/ 9364 h 98802"/>
                <a:gd name="connsiteX3" fmla="*/ 26590 w 26946"/>
                <a:gd name="connsiteY3" fmla="*/ 15921 h 98802"/>
                <a:gd name="connsiteX4" fmla="*/ 23895 w 26946"/>
                <a:gd name="connsiteY4" fmla="*/ 22567 h 98802"/>
                <a:gd name="connsiteX5" fmla="*/ 16709 w 26946"/>
                <a:gd name="connsiteY5" fmla="*/ 25082 h 98802"/>
                <a:gd name="connsiteX6" fmla="*/ 9434 w 26946"/>
                <a:gd name="connsiteY6" fmla="*/ 22567 h 98802"/>
                <a:gd name="connsiteX7" fmla="*/ 6739 w 26946"/>
                <a:gd name="connsiteY7" fmla="*/ 15921 h 98802"/>
                <a:gd name="connsiteX8" fmla="*/ 25602 w 26946"/>
                <a:gd name="connsiteY8" fmla="*/ 99544 h 98802"/>
                <a:gd name="connsiteX9" fmla="*/ 7638 w 26946"/>
                <a:gd name="connsiteY9" fmla="*/ 99544 h 98802"/>
                <a:gd name="connsiteX10" fmla="*/ 7638 w 26946"/>
                <a:gd name="connsiteY10" fmla="*/ 33076 h 98802"/>
                <a:gd name="connsiteX11" fmla="*/ 25602 w 26946"/>
                <a:gd name="connsiteY11" fmla="*/ 33076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46" h="98802">
                  <a:moveTo>
                    <a:pt x="6739" y="15921"/>
                  </a:moveTo>
                  <a:cubicBezTo>
                    <a:pt x="6703" y="13495"/>
                    <a:pt x="7674" y="11070"/>
                    <a:pt x="9434" y="9364"/>
                  </a:cubicBezTo>
                  <a:cubicBezTo>
                    <a:pt x="13629" y="5861"/>
                    <a:pt x="19700" y="5861"/>
                    <a:pt x="23895" y="9364"/>
                  </a:cubicBezTo>
                  <a:cubicBezTo>
                    <a:pt x="25655" y="11070"/>
                    <a:pt x="26626" y="13495"/>
                    <a:pt x="26590" y="15921"/>
                  </a:cubicBezTo>
                  <a:cubicBezTo>
                    <a:pt x="26652" y="18436"/>
                    <a:pt x="25673" y="20861"/>
                    <a:pt x="23895" y="22567"/>
                  </a:cubicBezTo>
                  <a:cubicBezTo>
                    <a:pt x="21919" y="24274"/>
                    <a:pt x="19341" y="25262"/>
                    <a:pt x="16709" y="25082"/>
                  </a:cubicBezTo>
                  <a:cubicBezTo>
                    <a:pt x="14051" y="25262"/>
                    <a:pt x="11437" y="24364"/>
                    <a:pt x="9434" y="22567"/>
                  </a:cubicBezTo>
                  <a:cubicBezTo>
                    <a:pt x="7656" y="20861"/>
                    <a:pt x="6676" y="18436"/>
                    <a:pt x="6739" y="15921"/>
                  </a:cubicBezTo>
                  <a:close/>
                  <a:moveTo>
                    <a:pt x="25602" y="99544"/>
                  </a:moveTo>
                  <a:lnTo>
                    <a:pt x="7638" y="99544"/>
                  </a:lnTo>
                  <a:lnTo>
                    <a:pt x="7638" y="33076"/>
                  </a:lnTo>
                  <a:lnTo>
                    <a:pt x="25602" y="3307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8647EC1D-8007-4ADA-9427-4F6A25AF950C}"/>
                </a:ext>
              </a:extLst>
            </p:cNvPr>
            <p:cNvSpPr/>
            <p:nvPr/>
          </p:nvSpPr>
          <p:spPr>
            <a:xfrm>
              <a:off x="2156939" y="9901530"/>
              <a:ext cx="62874" cy="80838"/>
            </a:xfrm>
            <a:custGeom>
              <a:avLst/>
              <a:gdLst>
                <a:gd name="connsiteX0" fmla="*/ 23802 w 62874"/>
                <a:gd name="connsiteY0" fmla="*/ 8049 h 80838"/>
                <a:gd name="connsiteX1" fmla="*/ 24431 w 62874"/>
                <a:gd name="connsiteY1" fmla="*/ 15773 h 80838"/>
                <a:gd name="connsiteX2" fmla="*/ 43473 w 62874"/>
                <a:gd name="connsiteY2" fmla="*/ 6791 h 80838"/>
                <a:gd name="connsiteX3" fmla="*/ 59191 w 62874"/>
                <a:gd name="connsiteY3" fmla="*/ 13078 h 80838"/>
                <a:gd name="connsiteX4" fmla="*/ 64491 w 62874"/>
                <a:gd name="connsiteY4" fmla="*/ 31582 h 80838"/>
                <a:gd name="connsiteX5" fmla="*/ 64491 w 62874"/>
                <a:gd name="connsiteY5" fmla="*/ 74516 h 80838"/>
                <a:gd name="connsiteX6" fmla="*/ 46527 w 62874"/>
                <a:gd name="connsiteY6" fmla="*/ 74516 h 80838"/>
                <a:gd name="connsiteX7" fmla="*/ 46527 w 62874"/>
                <a:gd name="connsiteY7" fmla="*/ 31941 h 80838"/>
                <a:gd name="connsiteX8" fmla="*/ 44102 w 62874"/>
                <a:gd name="connsiteY8" fmla="*/ 23678 h 80838"/>
                <a:gd name="connsiteX9" fmla="*/ 35928 w 62874"/>
                <a:gd name="connsiteY9" fmla="*/ 21162 h 80838"/>
                <a:gd name="connsiteX10" fmla="*/ 24701 w 62874"/>
                <a:gd name="connsiteY10" fmla="*/ 27539 h 80838"/>
                <a:gd name="connsiteX11" fmla="*/ 24701 w 62874"/>
                <a:gd name="connsiteY11" fmla="*/ 74516 h 80838"/>
                <a:gd name="connsiteX12" fmla="*/ 6737 w 62874"/>
                <a:gd name="connsiteY12" fmla="*/ 74516 h 80838"/>
                <a:gd name="connsiteX13" fmla="*/ 6737 w 62874"/>
                <a:gd name="connsiteY13" fmla="*/ 8049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80838">
                  <a:moveTo>
                    <a:pt x="23802" y="8049"/>
                  </a:moveTo>
                  <a:lnTo>
                    <a:pt x="24431" y="15773"/>
                  </a:lnTo>
                  <a:cubicBezTo>
                    <a:pt x="28967" y="9935"/>
                    <a:pt x="36054" y="6522"/>
                    <a:pt x="43473" y="6791"/>
                  </a:cubicBezTo>
                  <a:cubicBezTo>
                    <a:pt x="49401" y="6342"/>
                    <a:pt x="55203" y="8677"/>
                    <a:pt x="59191" y="13078"/>
                  </a:cubicBezTo>
                  <a:cubicBezTo>
                    <a:pt x="63018" y="18468"/>
                    <a:pt x="64886" y="25025"/>
                    <a:pt x="64491" y="31582"/>
                  </a:cubicBezTo>
                  <a:lnTo>
                    <a:pt x="64491" y="74516"/>
                  </a:lnTo>
                  <a:lnTo>
                    <a:pt x="46527" y="74516"/>
                  </a:lnTo>
                  <a:lnTo>
                    <a:pt x="46527" y="31941"/>
                  </a:lnTo>
                  <a:cubicBezTo>
                    <a:pt x="46796" y="28977"/>
                    <a:pt x="45925" y="26013"/>
                    <a:pt x="44102" y="23678"/>
                  </a:cubicBezTo>
                  <a:cubicBezTo>
                    <a:pt x="41829" y="21792"/>
                    <a:pt x="38883" y="20893"/>
                    <a:pt x="35928" y="21162"/>
                  </a:cubicBezTo>
                  <a:cubicBezTo>
                    <a:pt x="31266" y="20982"/>
                    <a:pt x="26910" y="23408"/>
                    <a:pt x="24701" y="27539"/>
                  </a:cubicBezTo>
                  <a:lnTo>
                    <a:pt x="24701" y="74516"/>
                  </a:lnTo>
                  <a:lnTo>
                    <a:pt x="6737" y="74516"/>
                  </a:lnTo>
                  <a:lnTo>
                    <a:pt x="6737" y="804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0527764F-80A0-4840-BEAC-FACF6461B13E}"/>
                </a:ext>
              </a:extLst>
            </p:cNvPr>
            <p:cNvSpPr/>
            <p:nvPr/>
          </p:nvSpPr>
          <p:spPr>
            <a:xfrm>
              <a:off x="2221969" y="9886494"/>
              <a:ext cx="44910" cy="89820"/>
            </a:xfrm>
            <a:custGeom>
              <a:avLst/>
              <a:gdLst>
                <a:gd name="connsiteX0" fmla="*/ 34132 w 44910"/>
                <a:gd name="connsiteY0" fmla="*/ 6737 h 89820"/>
                <a:gd name="connsiteX1" fmla="*/ 34132 w 44910"/>
                <a:gd name="connsiteY1" fmla="*/ 23084 h 89820"/>
                <a:gd name="connsiteX2" fmla="*/ 45539 w 44910"/>
                <a:gd name="connsiteY2" fmla="*/ 23084 h 89820"/>
                <a:gd name="connsiteX3" fmla="*/ 45539 w 44910"/>
                <a:gd name="connsiteY3" fmla="*/ 36108 h 89820"/>
                <a:gd name="connsiteX4" fmla="*/ 34132 w 44910"/>
                <a:gd name="connsiteY4" fmla="*/ 36108 h 89820"/>
                <a:gd name="connsiteX5" fmla="*/ 34132 w 44910"/>
                <a:gd name="connsiteY5" fmla="*/ 69252 h 89820"/>
                <a:gd name="connsiteX6" fmla="*/ 35569 w 44910"/>
                <a:gd name="connsiteY6" fmla="*/ 74551 h 89820"/>
                <a:gd name="connsiteX7" fmla="*/ 40958 w 44910"/>
                <a:gd name="connsiteY7" fmla="*/ 76168 h 89820"/>
                <a:gd name="connsiteX8" fmla="*/ 46168 w 44910"/>
                <a:gd name="connsiteY8" fmla="*/ 76168 h 89820"/>
                <a:gd name="connsiteX9" fmla="*/ 46168 w 44910"/>
                <a:gd name="connsiteY9" fmla="*/ 89641 h 89820"/>
                <a:gd name="connsiteX10" fmla="*/ 35479 w 44910"/>
                <a:gd name="connsiteY10" fmla="*/ 91168 h 89820"/>
                <a:gd name="connsiteX11" fmla="*/ 16464 w 44910"/>
                <a:gd name="connsiteY11" fmla="*/ 76707 h 89820"/>
                <a:gd name="connsiteX12" fmla="*/ 16437 w 44910"/>
                <a:gd name="connsiteY12" fmla="*/ 72396 h 89820"/>
                <a:gd name="connsiteX13" fmla="*/ 16437 w 44910"/>
                <a:gd name="connsiteY13" fmla="*/ 36467 h 89820"/>
                <a:gd name="connsiteX14" fmla="*/ 6737 w 44910"/>
                <a:gd name="connsiteY14" fmla="*/ 36467 h 89820"/>
                <a:gd name="connsiteX15" fmla="*/ 6737 w 44910"/>
                <a:gd name="connsiteY15" fmla="*/ 23444 h 89820"/>
                <a:gd name="connsiteX16" fmla="*/ 16437 w 44910"/>
                <a:gd name="connsiteY16" fmla="*/ 23444 h 89820"/>
                <a:gd name="connsiteX17" fmla="*/ 16437 w 44910"/>
                <a:gd name="connsiteY17" fmla="*/ 709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910" h="89820">
                  <a:moveTo>
                    <a:pt x="34132" y="6737"/>
                  </a:moveTo>
                  <a:lnTo>
                    <a:pt x="34132" y="23084"/>
                  </a:lnTo>
                  <a:lnTo>
                    <a:pt x="45539" y="23084"/>
                  </a:lnTo>
                  <a:lnTo>
                    <a:pt x="45539" y="36108"/>
                  </a:lnTo>
                  <a:lnTo>
                    <a:pt x="34132" y="36108"/>
                  </a:lnTo>
                  <a:lnTo>
                    <a:pt x="34132" y="69252"/>
                  </a:lnTo>
                  <a:cubicBezTo>
                    <a:pt x="33934" y="71138"/>
                    <a:pt x="34446" y="73024"/>
                    <a:pt x="35569" y="74551"/>
                  </a:cubicBezTo>
                  <a:cubicBezTo>
                    <a:pt x="37051" y="75809"/>
                    <a:pt x="39018" y="76437"/>
                    <a:pt x="40958" y="76168"/>
                  </a:cubicBezTo>
                  <a:cubicBezTo>
                    <a:pt x="42691" y="76347"/>
                    <a:pt x="44434" y="76347"/>
                    <a:pt x="46168" y="76168"/>
                  </a:cubicBezTo>
                  <a:lnTo>
                    <a:pt x="46168" y="89641"/>
                  </a:lnTo>
                  <a:cubicBezTo>
                    <a:pt x="42700" y="90719"/>
                    <a:pt x="39099" y="91168"/>
                    <a:pt x="35479" y="91168"/>
                  </a:cubicBezTo>
                  <a:cubicBezTo>
                    <a:pt x="26236" y="92425"/>
                    <a:pt x="17730" y="85958"/>
                    <a:pt x="16464" y="76707"/>
                  </a:cubicBezTo>
                  <a:cubicBezTo>
                    <a:pt x="16275" y="75269"/>
                    <a:pt x="16266" y="73833"/>
                    <a:pt x="16437" y="72396"/>
                  </a:cubicBezTo>
                  <a:lnTo>
                    <a:pt x="16437" y="36467"/>
                  </a:lnTo>
                  <a:lnTo>
                    <a:pt x="6737" y="36467"/>
                  </a:lnTo>
                  <a:lnTo>
                    <a:pt x="6737" y="23444"/>
                  </a:lnTo>
                  <a:lnTo>
                    <a:pt x="16437" y="23444"/>
                  </a:lnTo>
                  <a:lnTo>
                    <a:pt x="16437" y="709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2F709FD3-9555-4F3E-8A09-E4E0E79A7E17}"/>
                </a:ext>
              </a:extLst>
            </p:cNvPr>
            <p:cNvSpPr/>
            <p:nvPr/>
          </p:nvSpPr>
          <p:spPr>
            <a:xfrm>
              <a:off x="2301802" y="9902010"/>
              <a:ext cx="62874" cy="80838"/>
            </a:xfrm>
            <a:custGeom>
              <a:avLst/>
              <a:gdLst>
                <a:gd name="connsiteX0" fmla="*/ 49687 w 62874"/>
                <a:gd name="connsiteY0" fmla="*/ 74036 h 80838"/>
                <a:gd name="connsiteX1" fmla="*/ 48071 w 62874"/>
                <a:gd name="connsiteY1" fmla="*/ 67030 h 80838"/>
                <a:gd name="connsiteX2" fmla="*/ 29119 w 62874"/>
                <a:gd name="connsiteY2" fmla="*/ 75204 h 80838"/>
                <a:gd name="connsiteX3" fmla="*/ 13041 w 62874"/>
                <a:gd name="connsiteY3" fmla="*/ 69724 h 80838"/>
                <a:gd name="connsiteX4" fmla="*/ 6753 w 62874"/>
                <a:gd name="connsiteY4" fmla="*/ 55622 h 80838"/>
                <a:gd name="connsiteX5" fmla="*/ 14658 w 62874"/>
                <a:gd name="connsiteY5" fmla="*/ 39454 h 80838"/>
                <a:gd name="connsiteX6" fmla="*/ 36843 w 62874"/>
                <a:gd name="connsiteY6" fmla="*/ 33707 h 80838"/>
                <a:gd name="connsiteX7" fmla="*/ 47891 w 62874"/>
                <a:gd name="connsiteY7" fmla="*/ 33707 h 80838"/>
                <a:gd name="connsiteX8" fmla="*/ 47891 w 62874"/>
                <a:gd name="connsiteY8" fmla="*/ 28497 h 80838"/>
                <a:gd name="connsiteX9" fmla="*/ 44298 w 62874"/>
                <a:gd name="connsiteY9" fmla="*/ 19515 h 80838"/>
                <a:gd name="connsiteX10" fmla="*/ 33789 w 62874"/>
                <a:gd name="connsiteY10" fmla="*/ 15922 h 80838"/>
                <a:gd name="connsiteX11" fmla="*/ 23640 w 62874"/>
                <a:gd name="connsiteY11" fmla="*/ 19066 h 80838"/>
                <a:gd name="connsiteX12" fmla="*/ 19508 w 62874"/>
                <a:gd name="connsiteY12" fmla="*/ 26431 h 80838"/>
                <a:gd name="connsiteX13" fmla="*/ 8101 w 62874"/>
                <a:gd name="connsiteY13" fmla="*/ 26431 h 80838"/>
                <a:gd name="connsiteX14" fmla="*/ 11604 w 62874"/>
                <a:gd name="connsiteY14" fmla="*/ 16821 h 80838"/>
                <a:gd name="connsiteX15" fmla="*/ 21215 w 62874"/>
                <a:gd name="connsiteY15" fmla="*/ 9545 h 80838"/>
                <a:gd name="connsiteX16" fmla="*/ 34508 w 62874"/>
                <a:gd name="connsiteY16" fmla="*/ 6761 h 80838"/>
                <a:gd name="connsiteX17" fmla="*/ 52472 w 62874"/>
                <a:gd name="connsiteY17" fmla="*/ 12508 h 80838"/>
                <a:gd name="connsiteX18" fmla="*/ 59208 w 62874"/>
                <a:gd name="connsiteY18" fmla="*/ 28317 h 80838"/>
                <a:gd name="connsiteX19" fmla="*/ 59208 w 62874"/>
                <a:gd name="connsiteY19" fmla="*/ 58946 h 80838"/>
                <a:gd name="connsiteX20" fmla="*/ 61544 w 62874"/>
                <a:gd name="connsiteY20" fmla="*/ 73497 h 80838"/>
                <a:gd name="connsiteX21" fmla="*/ 61544 w 62874"/>
                <a:gd name="connsiteY21" fmla="*/ 74484 h 80838"/>
                <a:gd name="connsiteX22" fmla="*/ 30825 w 62874"/>
                <a:gd name="connsiteY22" fmla="*/ 65054 h 80838"/>
                <a:gd name="connsiteX23" fmla="*/ 40975 w 62874"/>
                <a:gd name="connsiteY23" fmla="*/ 62359 h 80838"/>
                <a:gd name="connsiteX24" fmla="*/ 47891 w 62874"/>
                <a:gd name="connsiteY24" fmla="*/ 55173 h 80838"/>
                <a:gd name="connsiteX25" fmla="*/ 47891 w 62874"/>
                <a:gd name="connsiteY25" fmla="*/ 41521 h 80838"/>
                <a:gd name="connsiteX26" fmla="*/ 38909 w 62874"/>
                <a:gd name="connsiteY26" fmla="*/ 41521 h 80838"/>
                <a:gd name="connsiteX27" fmla="*/ 17981 w 62874"/>
                <a:gd name="connsiteY27" fmla="*/ 53737 h 80838"/>
                <a:gd name="connsiteX28" fmla="*/ 21574 w 62874"/>
                <a:gd name="connsiteY28" fmla="*/ 62089 h 80838"/>
                <a:gd name="connsiteX29" fmla="*/ 30825 w 62874"/>
                <a:gd name="connsiteY29" fmla="*/ 6532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874" h="80838">
                  <a:moveTo>
                    <a:pt x="49687" y="74036"/>
                  </a:moveTo>
                  <a:cubicBezTo>
                    <a:pt x="48798" y="71790"/>
                    <a:pt x="48250" y="69455"/>
                    <a:pt x="48071" y="67030"/>
                  </a:cubicBezTo>
                  <a:cubicBezTo>
                    <a:pt x="43202" y="72329"/>
                    <a:pt x="36313" y="75294"/>
                    <a:pt x="29119" y="75204"/>
                  </a:cubicBezTo>
                  <a:cubicBezTo>
                    <a:pt x="23262" y="75472"/>
                    <a:pt x="17532" y="73497"/>
                    <a:pt x="13041" y="69724"/>
                  </a:cubicBezTo>
                  <a:cubicBezTo>
                    <a:pt x="8927" y="66222"/>
                    <a:pt x="6619" y="61011"/>
                    <a:pt x="6753" y="55622"/>
                  </a:cubicBezTo>
                  <a:cubicBezTo>
                    <a:pt x="6484" y="49246"/>
                    <a:pt x="9457" y="43137"/>
                    <a:pt x="14658" y="39454"/>
                  </a:cubicBezTo>
                  <a:cubicBezTo>
                    <a:pt x="21268" y="35233"/>
                    <a:pt x="29029" y="33257"/>
                    <a:pt x="36843" y="33707"/>
                  </a:cubicBezTo>
                  <a:lnTo>
                    <a:pt x="47891" y="33707"/>
                  </a:lnTo>
                  <a:lnTo>
                    <a:pt x="47891" y="28497"/>
                  </a:lnTo>
                  <a:cubicBezTo>
                    <a:pt x="47945" y="25173"/>
                    <a:pt x="46652" y="21940"/>
                    <a:pt x="44298" y="19515"/>
                  </a:cubicBezTo>
                  <a:cubicBezTo>
                    <a:pt x="41442" y="16911"/>
                    <a:pt x="37643" y="15653"/>
                    <a:pt x="33789" y="15922"/>
                  </a:cubicBezTo>
                  <a:cubicBezTo>
                    <a:pt x="30152" y="15832"/>
                    <a:pt x="26586" y="16911"/>
                    <a:pt x="23640" y="19066"/>
                  </a:cubicBezTo>
                  <a:cubicBezTo>
                    <a:pt x="21125" y="20682"/>
                    <a:pt x="19571" y="23467"/>
                    <a:pt x="19508" y="26431"/>
                  </a:cubicBezTo>
                  <a:lnTo>
                    <a:pt x="8101" y="26431"/>
                  </a:lnTo>
                  <a:cubicBezTo>
                    <a:pt x="8181" y="22928"/>
                    <a:pt x="9412" y="19515"/>
                    <a:pt x="11604" y="16821"/>
                  </a:cubicBezTo>
                  <a:cubicBezTo>
                    <a:pt x="14164" y="13676"/>
                    <a:pt x="17460" y="11162"/>
                    <a:pt x="21215" y="9545"/>
                  </a:cubicBezTo>
                  <a:cubicBezTo>
                    <a:pt x="25400" y="7659"/>
                    <a:pt x="29927" y="6761"/>
                    <a:pt x="34508" y="6761"/>
                  </a:cubicBezTo>
                  <a:cubicBezTo>
                    <a:pt x="40993" y="6491"/>
                    <a:pt x="47370" y="8467"/>
                    <a:pt x="52472" y="12508"/>
                  </a:cubicBezTo>
                  <a:cubicBezTo>
                    <a:pt x="56936" y="16551"/>
                    <a:pt x="59406" y="22300"/>
                    <a:pt x="59208" y="28317"/>
                  </a:cubicBezTo>
                  <a:lnTo>
                    <a:pt x="59208" y="58946"/>
                  </a:lnTo>
                  <a:cubicBezTo>
                    <a:pt x="59029" y="63886"/>
                    <a:pt x="59819" y="68826"/>
                    <a:pt x="61544" y="73497"/>
                  </a:cubicBezTo>
                  <a:lnTo>
                    <a:pt x="61544" y="74484"/>
                  </a:lnTo>
                  <a:close/>
                  <a:moveTo>
                    <a:pt x="30825" y="65054"/>
                  </a:moveTo>
                  <a:cubicBezTo>
                    <a:pt x="34382" y="65054"/>
                    <a:pt x="37885" y="64155"/>
                    <a:pt x="40975" y="62359"/>
                  </a:cubicBezTo>
                  <a:cubicBezTo>
                    <a:pt x="43912" y="60653"/>
                    <a:pt x="46310" y="58138"/>
                    <a:pt x="47891" y="55173"/>
                  </a:cubicBezTo>
                  <a:lnTo>
                    <a:pt x="47891" y="41521"/>
                  </a:lnTo>
                  <a:lnTo>
                    <a:pt x="38909" y="41521"/>
                  </a:lnTo>
                  <a:cubicBezTo>
                    <a:pt x="24987" y="41521"/>
                    <a:pt x="17981" y="45563"/>
                    <a:pt x="17981" y="53737"/>
                  </a:cubicBezTo>
                  <a:cubicBezTo>
                    <a:pt x="17837" y="56880"/>
                    <a:pt x="19158" y="60024"/>
                    <a:pt x="21574" y="62089"/>
                  </a:cubicBezTo>
                  <a:cubicBezTo>
                    <a:pt x="24161" y="64245"/>
                    <a:pt x="27448" y="65413"/>
                    <a:pt x="30825" y="6532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6C43C67C-AB90-4380-B10F-A25F6D10CB94}"/>
                </a:ext>
              </a:extLst>
            </p:cNvPr>
            <p:cNvSpPr/>
            <p:nvPr/>
          </p:nvSpPr>
          <p:spPr>
            <a:xfrm>
              <a:off x="2372148" y="9901578"/>
              <a:ext cx="62874" cy="80838"/>
            </a:xfrm>
            <a:custGeom>
              <a:avLst/>
              <a:gdLst>
                <a:gd name="connsiteX0" fmla="*/ 17066 w 62874"/>
                <a:gd name="connsiteY0" fmla="*/ 8001 h 80838"/>
                <a:gd name="connsiteX1" fmla="*/ 17066 w 62874"/>
                <a:gd name="connsiteY1" fmla="*/ 16353 h 80838"/>
                <a:gd name="connsiteX2" fmla="*/ 37006 w 62874"/>
                <a:gd name="connsiteY2" fmla="*/ 6743 h 80838"/>
                <a:gd name="connsiteX3" fmla="*/ 58203 w 62874"/>
                <a:gd name="connsiteY3" fmla="*/ 30545 h 80838"/>
                <a:gd name="connsiteX4" fmla="*/ 58203 w 62874"/>
                <a:gd name="connsiteY4" fmla="*/ 74468 h 80838"/>
                <a:gd name="connsiteX5" fmla="*/ 47605 w 62874"/>
                <a:gd name="connsiteY5" fmla="*/ 74468 h 80838"/>
                <a:gd name="connsiteX6" fmla="*/ 47605 w 62874"/>
                <a:gd name="connsiteY6" fmla="*/ 30456 h 80838"/>
                <a:gd name="connsiteX7" fmla="*/ 44281 w 62874"/>
                <a:gd name="connsiteY7" fmla="*/ 19856 h 80838"/>
                <a:gd name="connsiteX8" fmla="*/ 34311 w 62874"/>
                <a:gd name="connsiteY8" fmla="*/ 16443 h 80838"/>
                <a:gd name="connsiteX9" fmla="*/ 24611 w 62874"/>
                <a:gd name="connsiteY9" fmla="*/ 19408 h 80838"/>
                <a:gd name="connsiteX10" fmla="*/ 18054 w 62874"/>
                <a:gd name="connsiteY10" fmla="*/ 27132 h 80838"/>
                <a:gd name="connsiteX11" fmla="*/ 18054 w 62874"/>
                <a:gd name="connsiteY11" fmla="*/ 74468 h 80838"/>
                <a:gd name="connsiteX12" fmla="*/ 6737 w 62874"/>
                <a:gd name="connsiteY12" fmla="*/ 74468 h 80838"/>
                <a:gd name="connsiteX13" fmla="*/ 6737 w 62874"/>
                <a:gd name="connsiteY13" fmla="*/ 8001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80838">
                  <a:moveTo>
                    <a:pt x="17066" y="8001"/>
                  </a:moveTo>
                  <a:lnTo>
                    <a:pt x="17066" y="16353"/>
                  </a:lnTo>
                  <a:cubicBezTo>
                    <a:pt x="21799" y="10156"/>
                    <a:pt x="29209" y="6563"/>
                    <a:pt x="37006" y="6743"/>
                  </a:cubicBezTo>
                  <a:cubicBezTo>
                    <a:pt x="51018" y="6743"/>
                    <a:pt x="58114" y="14737"/>
                    <a:pt x="58203" y="30545"/>
                  </a:cubicBezTo>
                  <a:lnTo>
                    <a:pt x="58203" y="74468"/>
                  </a:lnTo>
                  <a:lnTo>
                    <a:pt x="47605" y="74468"/>
                  </a:lnTo>
                  <a:lnTo>
                    <a:pt x="47605" y="30456"/>
                  </a:lnTo>
                  <a:cubicBezTo>
                    <a:pt x="47838" y="26593"/>
                    <a:pt x="46653" y="22821"/>
                    <a:pt x="44281" y="19856"/>
                  </a:cubicBezTo>
                  <a:cubicBezTo>
                    <a:pt x="41569" y="17431"/>
                    <a:pt x="37967" y="16174"/>
                    <a:pt x="34311" y="16443"/>
                  </a:cubicBezTo>
                  <a:cubicBezTo>
                    <a:pt x="30844" y="16353"/>
                    <a:pt x="27449" y="17431"/>
                    <a:pt x="24611" y="19408"/>
                  </a:cubicBezTo>
                  <a:cubicBezTo>
                    <a:pt x="21763" y="21384"/>
                    <a:pt x="19500" y="23989"/>
                    <a:pt x="18054" y="27132"/>
                  </a:cubicBezTo>
                  <a:lnTo>
                    <a:pt x="18054" y="74468"/>
                  </a:lnTo>
                  <a:lnTo>
                    <a:pt x="6737" y="74468"/>
                  </a:lnTo>
                  <a:lnTo>
                    <a:pt x="6737" y="800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159440E0-C301-4CA2-B6B2-E956015DAD3D}"/>
                </a:ext>
              </a:extLst>
            </p:cNvPr>
            <p:cNvSpPr/>
            <p:nvPr/>
          </p:nvSpPr>
          <p:spPr>
            <a:xfrm>
              <a:off x="2438656" y="9874998"/>
              <a:ext cx="62874" cy="107784"/>
            </a:xfrm>
            <a:custGeom>
              <a:avLst/>
              <a:gdLst>
                <a:gd name="connsiteX0" fmla="*/ 6785 w 62874"/>
                <a:gd name="connsiteY0" fmla="*/ 67275 h 107784"/>
                <a:gd name="connsiteX1" fmla="*/ 14060 w 62874"/>
                <a:gd name="connsiteY1" fmla="*/ 42665 h 107784"/>
                <a:gd name="connsiteX2" fmla="*/ 48632 w 62874"/>
                <a:gd name="connsiteY2" fmla="*/ 38622 h 107784"/>
                <a:gd name="connsiteX3" fmla="*/ 51515 w 62874"/>
                <a:gd name="connsiteY3" fmla="*/ 41317 h 107784"/>
                <a:gd name="connsiteX4" fmla="*/ 51515 w 62874"/>
                <a:gd name="connsiteY4" fmla="*/ 6737 h 107784"/>
                <a:gd name="connsiteX5" fmla="*/ 62833 w 62874"/>
                <a:gd name="connsiteY5" fmla="*/ 6737 h 107784"/>
                <a:gd name="connsiteX6" fmla="*/ 62833 w 62874"/>
                <a:gd name="connsiteY6" fmla="*/ 101048 h 107784"/>
                <a:gd name="connsiteX7" fmla="*/ 52413 w 62874"/>
                <a:gd name="connsiteY7" fmla="*/ 101048 h 107784"/>
                <a:gd name="connsiteX8" fmla="*/ 51875 w 62874"/>
                <a:gd name="connsiteY8" fmla="*/ 93951 h 107784"/>
                <a:gd name="connsiteX9" fmla="*/ 32923 w 62874"/>
                <a:gd name="connsiteY9" fmla="*/ 102215 h 107784"/>
                <a:gd name="connsiteX10" fmla="*/ 14060 w 62874"/>
                <a:gd name="connsiteY10" fmla="*/ 93233 h 107784"/>
                <a:gd name="connsiteX11" fmla="*/ 6785 w 62874"/>
                <a:gd name="connsiteY11" fmla="*/ 68533 h 107784"/>
                <a:gd name="connsiteX12" fmla="*/ 18192 w 62874"/>
                <a:gd name="connsiteY12" fmla="*/ 68533 h 107784"/>
                <a:gd name="connsiteX13" fmla="*/ 22863 w 62874"/>
                <a:gd name="connsiteY13" fmla="*/ 86497 h 107784"/>
                <a:gd name="connsiteX14" fmla="*/ 35707 w 62874"/>
                <a:gd name="connsiteY14" fmla="*/ 92874 h 107784"/>
                <a:gd name="connsiteX15" fmla="*/ 51515 w 62874"/>
                <a:gd name="connsiteY15" fmla="*/ 83173 h 107784"/>
                <a:gd name="connsiteX16" fmla="*/ 51515 w 62874"/>
                <a:gd name="connsiteY16" fmla="*/ 52634 h 107784"/>
                <a:gd name="connsiteX17" fmla="*/ 35887 w 62874"/>
                <a:gd name="connsiteY17" fmla="*/ 43652 h 107784"/>
                <a:gd name="connsiteX18" fmla="*/ 22863 w 62874"/>
                <a:gd name="connsiteY18" fmla="*/ 50119 h 107784"/>
                <a:gd name="connsiteX19" fmla="*/ 18192 w 62874"/>
                <a:gd name="connsiteY19" fmla="*/ 68533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74" h="107784">
                  <a:moveTo>
                    <a:pt x="6785" y="67275"/>
                  </a:moveTo>
                  <a:cubicBezTo>
                    <a:pt x="6345" y="58473"/>
                    <a:pt x="8914" y="49849"/>
                    <a:pt x="14060" y="42665"/>
                  </a:cubicBezTo>
                  <a:cubicBezTo>
                    <a:pt x="22494" y="31975"/>
                    <a:pt x="37970" y="30179"/>
                    <a:pt x="48632" y="38622"/>
                  </a:cubicBezTo>
                  <a:cubicBezTo>
                    <a:pt x="49665" y="39431"/>
                    <a:pt x="50626" y="40329"/>
                    <a:pt x="51515" y="41317"/>
                  </a:cubicBezTo>
                  <a:lnTo>
                    <a:pt x="51515" y="6737"/>
                  </a:lnTo>
                  <a:lnTo>
                    <a:pt x="62833" y="6737"/>
                  </a:lnTo>
                  <a:lnTo>
                    <a:pt x="62833" y="101048"/>
                  </a:lnTo>
                  <a:lnTo>
                    <a:pt x="52413" y="101048"/>
                  </a:lnTo>
                  <a:lnTo>
                    <a:pt x="51875" y="93951"/>
                  </a:lnTo>
                  <a:cubicBezTo>
                    <a:pt x="47222" y="99520"/>
                    <a:pt x="40189" y="102574"/>
                    <a:pt x="32923" y="102215"/>
                  </a:cubicBezTo>
                  <a:cubicBezTo>
                    <a:pt x="25548" y="102484"/>
                    <a:pt x="18515" y="99071"/>
                    <a:pt x="14060" y="93233"/>
                  </a:cubicBezTo>
                  <a:cubicBezTo>
                    <a:pt x="8941" y="86047"/>
                    <a:pt x="6381" y="77335"/>
                    <a:pt x="6785" y="68533"/>
                  </a:cubicBezTo>
                  <a:close/>
                  <a:moveTo>
                    <a:pt x="18192" y="68533"/>
                  </a:moveTo>
                  <a:cubicBezTo>
                    <a:pt x="17752" y="74910"/>
                    <a:pt x="19396" y="81197"/>
                    <a:pt x="22863" y="86497"/>
                  </a:cubicBezTo>
                  <a:cubicBezTo>
                    <a:pt x="25764" y="90718"/>
                    <a:pt x="30614" y="93143"/>
                    <a:pt x="35707" y="92874"/>
                  </a:cubicBezTo>
                  <a:cubicBezTo>
                    <a:pt x="42461" y="93143"/>
                    <a:pt x="48731" y="89371"/>
                    <a:pt x="51515" y="83173"/>
                  </a:cubicBezTo>
                  <a:lnTo>
                    <a:pt x="51515" y="52634"/>
                  </a:lnTo>
                  <a:cubicBezTo>
                    <a:pt x="48488" y="46886"/>
                    <a:pt x="42399" y="43383"/>
                    <a:pt x="35887" y="43652"/>
                  </a:cubicBezTo>
                  <a:cubicBezTo>
                    <a:pt x="30722" y="43473"/>
                    <a:pt x="25809" y="45898"/>
                    <a:pt x="22863" y="50119"/>
                  </a:cubicBezTo>
                  <a:cubicBezTo>
                    <a:pt x="19467" y="55598"/>
                    <a:pt x="17833" y="62065"/>
                    <a:pt x="18192" y="6853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7148E6F8-BAC9-4117-B405-B84905FCDADB}"/>
                </a:ext>
              </a:extLst>
            </p:cNvPr>
            <p:cNvSpPr/>
            <p:nvPr/>
          </p:nvSpPr>
          <p:spPr>
            <a:xfrm>
              <a:off x="2535172" y="9886494"/>
              <a:ext cx="44910" cy="89820"/>
            </a:xfrm>
            <a:custGeom>
              <a:avLst/>
              <a:gdLst>
                <a:gd name="connsiteX0" fmla="*/ 34581 w 44910"/>
                <a:gd name="connsiteY0" fmla="*/ 6737 h 89820"/>
                <a:gd name="connsiteX1" fmla="*/ 34581 w 44910"/>
                <a:gd name="connsiteY1" fmla="*/ 23084 h 89820"/>
                <a:gd name="connsiteX2" fmla="*/ 45898 w 44910"/>
                <a:gd name="connsiteY2" fmla="*/ 23084 h 89820"/>
                <a:gd name="connsiteX3" fmla="*/ 45898 w 44910"/>
                <a:gd name="connsiteY3" fmla="*/ 36108 h 89820"/>
                <a:gd name="connsiteX4" fmla="*/ 34581 w 44910"/>
                <a:gd name="connsiteY4" fmla="*/ 36108 h 89820"/>
                <a:gd name="connsiteX5" fmla="*/ 34581 w 44910"/>
                <a:gd name="connsiteY5" fmla="*/ 69252 h 89820"/>
                <a:gd name="connsiteX6" fmla="*/ 36018 w 44910"/>
                <a:gd name="connsiteY6" fmla="*/ 74551 h 89820"/>
                <a:gd name="connsiteX7" fmla="*/ 41407 w 44910"/>
                <a:gd name="connsiteY7" fmla="*/ 76168 h 89820"/>
                <a:gd name="connsiteX8" fmla="*/ 46617 w 44910"/>
                <a:gd name="connsiteY8" fmla="*/ 76168 h 89820"/>
                <a:gd name="connsiteX9" fmla="*/ 46617 w 44910"/>
                <a:gd name="connsiteY9" fmla="*/ 89641 h 89820"/>
                <a:gd name="connsiteX10" fmla="*/ 35838 w 44910"/>
                <a:gd name="connsiteY10" fmla="*/ 91168 h 89820"/>
                <a:gd name="connsiteX11" fmla="*/ 16823 w 44910"/>
                <a:gd name="connsiteY11" fmla="*/ 76707 h 89820"/>
                <a:gd name="connsiteX12" fmla="*/ 16796 w 44910"/>
                <a:gd name="connsiteY12" fmla="*/ 72396 h 89820"/>
                <a:gd name="connsiteX13" fmla="*/ 16796 w 44910"/>
                <a:gd name="connsiteY13" fmla="*/ 36467 h 89820"/>
                <a:gd name="connsiteX14" fmla="*/ 6737 w 44910"/>
                <a:gd name="connsiteY14" fmla="*/ 36467 h 89820"/>
                <a:gd name="connsiteX15" fmla="*/ 6737 w 44910"/>
                <a:gd name="connsiteY15" fmla="*/ 23444 h 89820"/>
                <a:gd name="connsiteX16" fmla="*/ 16437 w 44910"/>
                <a:gd name="connsiteY16" fmla="*/ 23444 h 89820"/>
                <a:gd name="connsiteX17" fmla="*/ 16437 w 44910"/>
                <a:gd name="connsiteY17" fmla="*/ 709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910" h="89820">
                  <a:moveTo>
                    <a:pt x="34581" y="6737"/>
                  </a:moveTo>
                  <a:lnTo>
                    <a:pt x="34581" y="23084"/>
                  </a:lnTo>
                  <a:lnTo>
                    <a:pt x="45898" y="23084"/>
                  </a:lnTo>
                  <a:lnTo>
                    <a:pt x="45898" y="36108"/>
                  </a:lnTo>
                  <a:lnTo>
                    <a:pt x="34581" y="36108"/>
                  </a:lnTo>
                  <a:lnTo>
                    <a:pt x="34581" y="69252"/>
                  </a:lnTo>
                  <a:cubicBezTo>
                    <a:pt x="34383" y="71138"/>
                    <a:pt x="34895" y="73024"/>
                    <a:pt x="36018" y="74551"/>
                  </a:cubicBezTo>
                  <a:cubicBezTo>
                    <a:pt x="37500" y="75809"/>
                    <a:pt x="39467" y="76437"/>
                    <a:pt x="41407" y="76168"/>
                  </a:cubicBezTo>
                  <a:cubicBezTo>
                    <a:pt x="43141" y="76347"/>
                    <a:pt x="44883" y="76347"/>
                    <a:pt x="46617" y="76168"/>
                  </a:cubicBezTo>
                  <a:lnTo>
                    <a:pt x="46617" y="89641"/>
                  </a:lnTo>
                  <a:cubicBezTo>
                    <a:pt x="43123" y="90719"/>
                    <a:pt x="39485" y="91168"/>
                    <a:pt x="35838" y="91168"/>
                  </a:cubicBezTo>
                  <a:cubicBezTo>
                    <a:pt x="26596" y="92425"/>
                    <a:pt x="18090" y="85958"/>
                    <a:pt x="16823" y="76707"/>
                  </a:cubicBezTo>
                  <a:cubicBezTo>
                    <a:pt x="16635" y="75269"/>
                    <a:pt x="16626" y="73833"/>
                    <a:pt x="16796" y="72396"/>
                  </a:cubicBezTo>
                  <a:lnTo>
                    <a:pt x="16796" y="36467"/>
                  </a:lnTo>
                  <a:lnTo>
                    <a:pt x="6737" y="36467"/>
                  </a:lnTo>
                  <a:lnTo>
                    <a:pt x="6737" y="23444"/>
                  </a:lnTo>
                  <a:lnTo>
                    <a:pt x="16437" y="23444"/>
                  </a:lnTo>
                  <a:lnTo>
                    <a:pt x="16437" y="709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68063947-C339-4B85-9FDC-FD21F1295B97}"/>
                </a:ext>
              </a:extLst>
            </p:cNvPr>
            <p:cNvSpPr/>
            <p:nvPr/>
          </p:nvSpPr>
          <p:spPr>
            <a:xfrm>
              <a:off x="2583585" y="9875267"/>
              <a:ext cx="62874" cy="107784"/>
            </a:xfrm>
            <a:custGeom>
              <a:avLst/>
              <a:gdLst>
                <a:gd name="connsiteX0" fmla="*/ 24701 w 62874"/>
                <a:gd name="connsiteY0" fmla="*/ 41587 h 107784"/>
                <a:gd name="connsiteX1" fmla="*/ 42665 w 62874"/>
                <a:gd name="connsiteY1" fmla="*/ 33054 h 107784"/>
                <a:gd name="connsiteX2" fmla="*/ 64580 w 62874"/>
                <a:gd name="connsiteY2" fmla="*/ 58204 h 107784"/>
                <a:gd name="connsiteX3" fmla="*/ 64580 w 62874"/>
                <a:gd name="connsiteY3" fmla="*/ 100779 h 107784"/>
                <a:gd name="connsiteX4" fmla="*/ 46616 w 62874"/>
                <a:gd name="connsiteY4" fmla="*/ 100779 h 107784"/>
                <a:gd name="connsiteX5" fmla="*/ 46616 w 62874"/>
                <a:gd name="connsiteY5" fmla="*/ 58833 h 107784"/>
                <a:gd name="connsiteX6" fmla="*/ 44191 w 62874"/>
                <a:gd name="connsiteY6" fmla="*/ 50390 h 107784"/>
                <a:gd name="connsiteX7" fmla="*/ 36018 w 62874"/>
                <a:gd name="connsiteY7" fmla="*/ 47695 h 107784"/>
                <a:gd name="connsiteX8" fmla="*/ 24701 w 62874"/>
                <a:gd name="connsiteY8" fmla="*/ 53713 h 107784"/>
                <a:gd name="connsiteX9" fmla="*/ 24701 w 62874"/>
                <a:gd name="connsiteY9" fmla="*/ 101048 h 107784"/>
                <a:gd name="connsiteX10" fmla="*/ 6737 w 62874"/>
                <a:gd name="connsiteY10" fmla="*/ 101048 h 107784"/>
                <a:gd name="connsiteX11" fmla="*/ 6737 w 62874"/>
                <a:gd name="connsiteY11" fmla="*/ 6737 h 107784"/>
                <a:gd name="connsiteX12" fmla="*/ 24701 w 62874"/>
                <a:gd name="connsiteY12" fmla="*/ 6737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74" h="107784">
                  <a:moveTo>
                    <a:pt x="24701" y="41587"/>
                  </a:moveTo>
                  <a:cubicBezTo>
                    <a:pt x="29021" y="36108"/>
                    <a:pt x="35667" y="32964"/>
                    <a:pt x="42665" y="33054"/>
                  </a:cubicBezTo>
                  <a:cubicBezTo>
                    <a:pt x="57036" y="33054"/>
                    <a:pt x="64401" y="41497"/>
                    <a:pt x="64580" y="58204"/>
                  </a:cubicBezTo>
                  <a:lnTo>
                    <a:pt x="64580" y="100779"/>
                  </a:lnTo>
                  <a:lnTo>
                    <a:pt x="46616" y="100779"/>
                  </a:lnTo>
                  <a:lnTo>
                    <a:pt x="46616" y="58833"/>
                  </a:lnTo>
                  <a:cubicBezTo>
                    <a:pt x="46841" y="55779"/>
                    <a:pt x="45979" y="52814"/>
                    <a:pt x="44191" y="50390"/>
                  </a:cubicBezTo>
                  <a:cubicBezTo>
                    <a:pt x="41964" y="48413"/>
                    <a:pt x="39000" y="47425"/>
                    <a:pt x="36018" y="47695"/>
                  </a:cubicBezTo>
                  <a:cubicBezTo>
                    <a:pt x="31401" y="47335"/>
                    <a:pt x="27000" y="49671"/>
                    <a:pt x="24701" y="53713"/>
                  </a:cubicBezTo>
                  <a:lnTo>
                    <a:pt x="24701" y="101048"/>
                  </a:lnTo>
                  <a:lnTo>
                    <a:pt x="6737" y="101048"/>
                  </a:lnTo>
                  <a:lnTo>
                    <a:pt x="6737" y="6737"/>
                  </a:lnTo>
                  <a:lnTo>
                    <a:pt x="24701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A21F1DD5-724D-4D49-9579-4622F3B32C27}"/>
                </a:ext>
              </a:extLst>
            </p:cNvPr>
            <p:cNvSpPr/>
            <p:nvPr/>
          </p:nvSpPr>
          <p:spPr>
            <a:xfrm>
              <a:off x="2652347" y="9901918"/>
              <a:ext cx="71856" cy="80838"/>
            </a:xfrm>
            <a:custGeom>
              <a:avLst/>
              <a:gdLst>
                <a:gd name="connsiteX0" fmla="*/ 39561 w 71856"/>
                <a:gd name="connsiteY0" fmla="*/ 75296 h 80838"/>
                <a:gd name="connsiteX1" fmla="*/ 15758 w 71856"/>
                <a:gd name="connsiteY1" fmla="*/ 66314 h 80838"/>
                <a:gd name="connsiteX2" fmla="*/ 6776 w 71856"/>
                <a:gd name="connsiteY2" fmla="*/ 42421 h 80838"/>
                <a:gd name="connsiteX3" fmla="*/ 6776 w 71856"/>
                <a:gd name="connsiteY3" fmla="*/ 41164 h 80838"/>
                <a:gd name="connsiteX4" fmla="*/ 10638 w 71856"/>
                <a:gd name="connsiteY4" fmla="*/ 23200 h 80838"/>
                <a:gd name="connsiteX5" fmla="*/ 21597 w 71856"/>
                <a:gd name="connsiteY5" fmla="*/ 11074 h 80838"/>
                <a:gd name="connsiteX6" fmla="*/ 37764 w 71856"/>
                <a:gd name="connsiteY6" fmla="*/ 6763 h 80838"/>
                <a:gd name="connsiteX7" fmla="*/ 59231 w 71856"/>
                <a:gd name="connsiteY7" fmla="*/ 15745 h 80838"/>
                <a:gd name="connsiteX8" fmla="*/ 67135 w 71856"/>
                <a:gd name="connsiteY8" fmla="*/ 40176 h 80838"/>
                <a:gd name="connsiteX9" fmla="*/ 67135 w 71856"/>
                <a:gd name="connsiteY9" fmla="*/ 47361 h 80838"/>
                <a:gd name="connsiteX10" fmla="*/ 24291 w 71856"/>
                <a:gd name="connsiteY10" fmla="*/ 47361 h 80838"/>
                <a:gd name="connsiteX11" fmla="*/ 29411 w 71856"/>
                <a:gd name="connsiteY11" fmla="*/ 57780 h 80838"/>
                <a:gd name="connsiteX12" fmla="*/ 40369 w 71856"/>
                <a:gd name="connsiteY12" fmla="*/ 61733 h 80838"/>
                <a:gd name="connsiteX13" fmla="*/ 56446 w 71856"/>
                <a:gd name="connsiteY13" fmla="*/ 54277 h 80838"/>
                <a:gd name="connsiteX14" fmla="*/ 65428 w 71856"/>
                <a:gd name="connsiteY14" fmla="*/ 64068 h 80838"/>
                <a:gd name="connsiteX15" fmla="*/ 54560 w 71856"/>
                <a:gd name="connsiteY15" fmla="*/ 73050 h 80838"/>
                <a:gd name="connsiteX16" fmla="*/ 39561 w 71856"/>
                <a:gd name="connsiteY16" fmla="*/ 75296 h 80838"/>
                <a:gd name="connsiteX17" fmla="*/ 37584 w 71856"/>
                <a:gd name="connsiteY17" fmla="*/ 20774 h 80838"/>
                <a:gd name="connsiteX18" fmla="*/ 28602 w 71856"/>
                <a:gd name="connsiteY18" fmla="*/ 24367 h 80838"/>
                <a:gd name="connsiteX19" fmla="*/ 24471 w 71856"/>
                <a:gd name="connsiteY19" fmla="*/ 34607 h 80838"/>
                <a:gd name="connsiteX20" fmla="*/ 49081 w 71856"/>
                <a:gd name="connsiteY20" fmla="*/ 34607 h 80838"/>
                <a:gd name="connsiteX21" fmla="*/ 49081 w 71856"/>
                <a:gd name="connsiteY21" fmla="*/ 33170 h 80838"/>
                <a:gd name="connsiteX22" fmla="*/ 45938 w 71856"/>
                <a:gd name="connsiteY22" fmla="*/ 24188 h 80838"/>
                <a:gd name="connsiteX23" fmla="*/ 37584 w 71856"/>
                <a:gd name="connsiteY23" fmla="*/ 2077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856" h="80838">
                  <a:moveTo>
                    <a:pt x="39561" y="75296"/>
                  </a:moveTo>
                  <a:cubicBezTo>
                    <a:pt x="30740" y="75564"/>
                    <a:pt x="22171" y="72331"/>
                    <a:pt x="15758" y="66314"/>
                  </a:cubicBezTo>
                  <a:cubicBezTo>
                    <a:pt x="9588" y="59936"/>
                    <a:pt x="6336" y="51313"/>
                    <a:pt x="6776" y="42421"/>
                  </a:cubicBezTo>
                  <a:lnTo>
                    <a:pt x="6776" y="41164"/>
                  </a:lnTo>
                  <a:cubicBezTo>
                    <a:pt x="6695" y="34967"/>
                    <a:pt x="8016" y="28858"/>
                    <a:pt x="10638" y="23200"/>
                  </a:cubicBezTo>
                  <a:cubicBezTo>
                    <a:pt x="13064" y="18169"/>
                    <a:pt x="16863" y="14038"/>
                    <a:pt x="21597" y="11074"/>
                  </a:cubicBezTo>
                  <a:cubicBezTo>
                    <a:pt x="26483" y="8199"/>
                    <a:pt x="32078" y="6673"/>
                    <a:pt x="37764" y="6763"/>
                  </a:cubicBezTo>
                  <a:cubicBezTo>
                    <a:pt x="45902" y="6403"/>
                    <a:pt x="53761" y="9727"/>
                    <a:pt x="59231" y="15745"/>
                  </a:cubicBezTo>
                  <a:cubicBezTo>
                    <a:pt x="64863" y="22571"/>
                    <a:pt x="67692" y="31284"/>
                    <a:pt x="67135" y="40176"/>
                  </a:cubicBezTo>
                  <a:lnTo>
                    <a:pt x="67135" y="47361"/>
                  </a:lnTo>
                  <a:lnTo>
                    <a:pt x="24291" y="47361"/>
                  </a:lnTo>
                  <a:cubicBezTo>
                    <a:pt x="24641" y="51313"/>
                    <a:pt x="26465" y="55086"/>
                    <a:pt x="29411" y="57780"/>
                  </a:cubicBezTo>
                  <a:cubicBezTo>
                    <a:pt x="32402" y="60475"/>
                    <a:pt x="36336" y="61913"/>
                    <a:pt x="40369" y="61733"/>
                  </a:cubicBezTo>
                  <a:cubicBezTo>
                    <a:pt x="46629" y="62001"/>
                    <a:pt x="52629" y="59218"/>
                    <a:pt x="56446" y="54277"/>
                  </a:cubicBezTo>
                  <a:lnTo>
                    <a:pt x="65428" y="64068"/>
                  </a:lnTo>
                  <a:cubicBezTo>
                    <a:pt x="62689" y="68020"/>
                    <a:pt x="58935" y="71073"/>
                    <a:pt x="54560" y="73050"/>
                  </a:cubicBezTo>
                  <a:cubicBezTo>
                    <a:pt x="49791" y="74936"/>
                    <a:pt x="44662" y="75654"/>
                    <a:pt x="39561" y="75296"/>
                  </a:cubicBezTo>
                  <a:close/>
                  <a:moveTo>
                    <a:pt x="37584" y="20774"/>
                  </a:moveTo>
                  <a:cubicBezTo>
                    <a:pt x="34198" y="20595"/>
                    <a:pt x="30902" y="21852"/>
                    <a:pt x="28602" y="24367"/>
                  </a:cubicBezTo>
                  <a:cubicBezTo>
                    <a:pt x="26186" y="27241"/>
                    <a:pt x="24740" y="30834"/>
                    <a:pt x="24471" y="34607"/>
                  </a:cubicBezTo>
                  <a:lnTo>
                    <a:pt x="49081" y="34607"/>
                  </a:lnTo>
                  <a:lnTo>
                    <a:pt x="49081" y="33170"/>
                  </a:lnTo>
                  <a:cubicBezTo>
                    <a:pt x="49198" y="29846"/>
                    <a:pt x="48075" y="26703"/>
                    <a:pt x="45938" y="24188"/>
                  </a:cubicBezTo>
                  <a:cubicBezTo>
                    <a:pt x="43737" y="21942"/>
                    <a:pt x="40719" y="20684"/>
                    <a:pt x="37584" y="207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0BCDF3EA-FD75-4D23-A99D-B2B66F147C5E}"/>
                </a:ext>
              </a:extLst>
            </p:cNvPr>
            <p:cNvSpPr/>
            <p:nvPr/>
          </p:nvSpPr>
          <p:spPr>
            <a:xfrm>
              <a:off x="2721818" y="9901530"/>
              <a:ext cx="62874" cy="80838"/>
            </a:xfrm>
            <a:custGeom>
              <a:avLst/>
              <a:gdLst>
                <a:gd name="connsiteX0" fmla="*/ 23802 w 62874"/>
                <a:gd name="connsiteY0" fmla="*/ 8049 h 80838"/>
                <a:gd name="connsiteX1" fmla="*/ 24431 w 62874"/>
                <a:gd name="connsiteY1" fmla="*/ 15773 h 80838"/>
                <a:gd name="connsiteX2" fmla="*/ 43473 w 62874"/>
                <a:gd name="connsiteY2" fmla="*/ 6791 h 80838"/>
                <a:gd name="connsiteX3" fmla="*/ 59191 w 62874"/>
                <a:gd name="connsiteY3" fmla="*/ 13078 h 80838"/>
                <a:gd name="connsiteX4" fmla="*/ 64491 w 62874"/>
                <a:gd name="connsiteY4" fmla="*/ 31582 h 80838"/>
                <a:gd name="connsiteX5" fmla="*/ 64491 w 62874"/>
                <a:gd name="connsiteY5" fmla="*/ 74516 h 80838"/>
                <a:gd name="connsiteX6" fmla="*/ 46527 w 62874"/>
                <a:gd name="connsiteY6" fmla="*/ 74516 h 80838"/>
                <a:gd name="connsiteX7" fmla="*/ 46527 w 62874"/>
                <a:gd name="connsiteY7" fmla="*/ 31941 h 80838"/>
                <a:gd name="connsiteX8" fmla="*/ 44102 w 62874"/>
                <a:gd name="connsiteY8" fmla="*/ 23678 h 80838"/>
                <a:gd name="connsiteX9" fmla="*/ 35928 w 62874"/>
                <a:gd name="connsiteY9" fmla="*/ 21162 h 80838"/>
                <a:gd name="connsiteX10" fmla="*/ 24701 w 62874"/>
                <a:gd name="connsiteY10" fmla="*/ 27539 h 80838"/>
                <a:gd name="connsiteX11" fmla="*/ 24701 w 62874"/>
                <a:gd name="connsiteY11" fmla="*/ 74516 h 80838"/>
                <a:gd name="connsiteX12" fmla="*/ 6737 w 62874"/>
                <a:gd name="connsiteY12" fmla="*/ 74516 h 80838"/>
                <a:gd name="connsiteX13" fmla="*/ 6737 w 62874"/>
                <a:gd name="connsiteY13" fmla="*/ 8049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80838">
                  <a:moveTo>
                    <a:pt x="23802" y="8049"/>
                  </a:moveTo>
                  <a:lnTo>
                    <a:pt x="24431" y="15773"/>
                  </a:lnTo>
                  <a:cubicBezTo>
                    <a:pt x="28967" y="9935"/>
                    <a:pt x="36054" y="6522"/>
                    <a:pt x="43473" y="6791"/>
                  </a:cubicBezTo>
                  <a:cubicBezTo>
                    <a:pt x="49401" y="6342"/>
                    <a:pt x="55203" y="8677"/>
                    <a:pt x="59191" y="13078"/>
                  </a:cubicBezTo>
                  <a:cubicBezTo>
                    <a:pt x="63018" y="18468"/>
                    <a:pt x="64886" y="25025"/>
                    <a:pt x="64491" y="31582"/>
                  </a:cubicBezTo>
                  <a:lnTo>
                    <a:pt x="64491" y="74516"/>
                  </a:lnTo>
                  <a:lnTo>
                    <a:pt x="46527" y="74516"/>
                  </a:lnTo>
                  <a:lnTo>
                    <a:pt x="46527" y="31941"/>
                  </a:lnTo>
                  <a:cubicBezTo>
                    <a:pt x="46787" y="28977"/>
                    <a:pt x="45925" y="26013"/>
                    <a:pt x="44102" y="23678"/>
                  </a:cubicBezTo>
                  <a:cubicBezTo>
                    <a:pt x="41838" y="21792"/>
                    <a:pt x="38883" y="20893"/>
                    <a:pt x="35928" y="21162"/>
                  </a:cubicBezTo>
                  <a:cubicBezTo>
                    <a:pt x="31275" y="20982"/>
                    <a:pt x="26910" y="23408"/>
                    <a:pt x="24701" y="27539"/>
                  </a:cubicBezTo>
                  <a:lnTo>
                    <a:pt x="24701" y="74516"/>
                  </a:lnTo>
                  <a:lnTo>
                    <a:pt x="6737" y="74516"/>
                  </a:lnTo>
                  <a:lnTo>
                    <a:pt x="6737" y="804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421C3D1C-B571-45B2-8370-DFBC2882A0D5}"/>
                </a:ext>
              </a:extLst>
            </p:cNvPr>
            <p:cNvSpPr/>
            <p:nvPr/>
          </p:nvSpPr>
          <p:spPr>
            <a:xfrm>
              <a:off x="2789160" y="9901208"/>
              <a:ext cx="71856" cy="80838"/>
            </a:xfrm>
            <a:custGeom>
              <a:avLst/>
              <a:gdLst>
                <a:gd name="connsiteX0" fmla="*/ 7837 w 71856"/>
                <a:gd name="connsiteY0" fmla="*/ 40975 h 80838"/>
                <a:gd name="connsiteX1" fmla="*/ 11609 w 71856"/>
                <a:gd name="connsiteY1" fmla="*/ 23011 h 80838"/>
                <a:gd name="connsiteX2" fmla="*/ 22567 w 71856"/>
                <a:gd name="connsiteY2" fmla="*/ 11064 h 80838"/>
                <a:gd name="connsiteX3" fmla="*/ 39184 w 71856"/>
                <a:gd name="connsiteY3" fmla="*/ 6753 h 80838"/>
                <a:gd name="connsiteX4" fmla="*/ 61190 w 71856"/>
                <a:gd name="connsiteY4" fmla="*/ 15017 h 80838"/>
                <a:gd name="connsiteX5" fmla="*/ 70621 w 71856"/>
                <a:gd name="connsiteY5" fmla="*/ 37382 h 80838"/>
                <a:gd name="connsiteX6" fmla="*/ 70621 w 71856"/>
                <a:gd name="connsiteY6" fmla="*/ 41873 h 80838"/>
                <a:gd name="connsiteX7" fmla="*/ 61639 w 71856"/>
                <a:gd name="connsiteY7" fmla="*/ 66484 h 80838"/>
                <a:gd name="connsiteX8" fmla="*/ 15741 w 71856"/>
                <a:gd name="connsiteY8" fmla="*/ 66484 h 80838"/>
                <a:gd name="connsiteX9" fmla="*/ 6759 w 71856"/>
                <a:gd name="connsiteY9" fmla="*/ 41424 h 80838"/>
                <a:gd name="connsiteX10" fmla="*/ 25801 w 71856"/>
                <a:gd name="connsiteY10" fmla="*/ 42233 h 80838"/>
                <a:gd name="connsiteX11" fmla="*/ 29304 w 71856"/>
                <a:gd name="connsiteY11" fmla="*/ 56694 h 80838"/>
                <a:gd name="connsiteX12" fmla="*/ 39543 w 71856"/>
                <a:gd name="connsiteY12" fmla="*/ 61723 h 80838"/>
                <a:gd name="connsiteX13" fmla="*/ 49603 w 71856"/>
                <a:gd name="connsiteY13" fmla="*/ 56784 h 80838"/>
                <a:gd name="connsiteX14" fmla="*/ 53196 w 71856"/>
                <a:gd name="connsiteY14" fmla="*/ 40975 h 80838"/>
                <a:gd name="connsiteX15" fmla="*/ 49603 w 71856"/>
                <a:gd name="connsiteY15" fmla="*/ 26604 h 80838"/>
                <a:gd name="connsiteX16" fmla="*/ 31881 w 71856"/>
                <a:gd name="connsiteY16" fmla="*/ 23999 h 80838"/>
                <a:gd name="connsiteX17" fmla="*/ 29304 w 71856"/>
                <a:gd name="connsiteY17" fmla="*/ 26604 h 80838"/>
                <a:gd name="connsiteX18" fmla="*/ 25621 w 71856"/>
                <a:gd name="connsiteY18" fmla="*/ 4187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856" h="80838">
                  <a:moveTo>
                    <a:pt x="7837" y="40975"/>
                  </a:moveTo>
                  <a:cubicBezTo>
                    <a:pt x="7666" y="34777"/>
                    <a:pt x="8959" y="28580"/>
                    <a:pt x="11609" y="23011"/>
                  </a:cubicBezTo>
                  <a:cubicBezTo>
                    <a:pt x="14016" y="18071"/>
                    <a:pt x="17825" y="13849"/>
                    <a:pt x="22567" y="11064"/>
                  </a:cubicBezTo>
                  <a:cubicBezTo>
                    <a:pt x="27606" y="8101"/>
                    <a:pt x="33354" y="6663"/>
                    <a:pt x="39184" y="6753"/>
                  </a:cubicBezTo>
                  <a:cubicBezTo>
                    <a:pt x="47330" y="6485"/>
                    <a:pt x="55262" y="9448"/>
                    <a:pt x="61190" y="15017"/>
                  </a:cubicBezTo>
                  <a:cubicBezTo>
                    <a:pt x="67073" y="21035"/>
                    <a:pt x="70441" y="29028"/>
                    <a:pt x="70621" y="37382"/>
                  </a:cubicBezTo>
                  <a:lnTo>
                    <a:pt x="70621" y="41873"/>
                  </a:lnTo>
                  <a:cubicBezTo>
                    <a:pt x="70926" y="50945"/>
                    <a:pt x="67702" y="59747"/>
                    <a:pt x="61639" y="66484"/>
                  </a:cubicBezTo>
                  <a:cubicBezTo>
                    <a:pt x="48777" y="78699"/>
                    <a:pt x="28603" y="78699"/>
                    <a:pt x="15741" y="66484"/>
                  </a:cubicBezTo>
                  <a:cubicBezTo>
                    <a:pt x="9651" y="59568"/>
                    <a:pt x="6435" y="50586"/>
                    <a:pt x="6759" y="41424"/>
                  </a:cubicBezTo>
                  <a:close/>
                  <a:moveTo>
                    <a:pt x="25801" y="42233"/>
                  </a:moveTo>
                  <a:cubicBezTo>
                    <a:pt x="25468" y="47262"/>
                    <a:pt x="26690" y="52383"/>
                    <a:pt x="29304" y="56694"/>
                  </a:cubicBezTo>
                  <a:cubicBezTo>
                    <a:pt x="31612" y="60017"/>
                    <a:pt x="35483" y="61903"/>
                    <a:pt x="39543" y="61723"/>
                  </a:cubicBezTo>
                  <a:cubicBezTo>
                    <a:pt x="43513" y="61903"/>
                    <a:pt x="47304" y="60017"/>
                    <a:pt x="49603" y="56784"/>
                  </a:cubicBezTo>
                  <a:cubicBezTo>
                    <a:pt x="52396" y="52023"/>
                    <a:pt x="53654" y="46454"/>
                    <a:pt x="53196" y="40975"/>
                  </a:cubicBezTo>
                  <a:cubicBezTo>
                    <a:pt x="53528" y="35945"/>
                    <a:pt x="52270" y="30915"/>
                    <a:pt x="49603" y="26604"/>
                  </a:cubicBezTo>
                  <a:cubicBezTo>
                    <a:pt x="45417" y="21035"/>
                    <a:pt x="37486" y="19868"/>
                    <a:pt x="31881" y="23999"/>
                  </a:cubicBezTo>
                  <a:cubicBezTo>
                    <a:pt x="30902" y="24717"/>
                    <a:pt x="30031" y="25615"/>
                    <a:pt x="29304" y="26604"/>
                  </a:cubicBezTo>
                  <a:cubicBezTo>
                    <a:pt x="26654" y="31274"/>
                    <a:pt x="25369" y="36574"/>
                    <a:pt x="25621" y="4187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D9A2FBD6-368A-4F00-94CA-6BFFC57140B9}"/>
                </a:ext>
              </a:extLst>
            </p:cNvPr>
            <p:cNvSpPr/>
            <p:nvPr/>
          </p:nvSpPr>
          <p:spPr>
            <a:xfrm>
              <a:off x="2863856" y="9902842"/>
              <a:ext cx="62874" cy="80838"/>
            </a:xfrm>
            <a:custGeom>
              <a:avLst/>
              <a:gdLst>
                <a:gd name="connsiteX0" fmla="*/ 46763 w 62874"/>
                <a:gd name="connsiteY0" fmla="*/ 66467 h 80838"/>
                <a:gd name="connsiteX1" fmla="*/ 28799 w 62874"/>
                <a:gd name="connsiteY1" fmla="*/ 74371 h 80838"/>
                <a:gd name="connsiteX2" fmla="*/ 12452 w 62874"/>
                <a:gd name="connsiteY2" fmla="*/ 68263 h 80838"/>
                <a:gd name="connsiteX3" fmla="*/ 6794 w 62874"/>
                <a:gd name="connsiteY3" fmla="*/ 50299 h 80838"/>
                <a:gd name="connsiteX4" fmla="*/ 6794 w 62874"/>
                <a:gd name="connsiteY4" fmla="*/ 6737 h 80838"/>
                <a:gd name="connsiteX5" fmla="*/ 24758 w 62874"/>
                <a:gd name="connsiteY5" fmla="*/ 6737 h 80838"/>
                <a:gd name="connsiteX6" fmla="*/ 24758 w 62874"/>
                <a:gd name="connsiteY6" fmla="*/ 49761 h 80838"/>
                <a:gd name="connsiteX7" fmla="*/ 34189 w 62874"/>
                <a:gd name="connsiteY7" fmla="*/ 60089 h 80838"/>
                <a:gd name="connsiteX8" fmla="*/ 46584 w 62874"/>
                <a:gd name="connsiteY8" fmla="*/ 53802 h 80838"/>
                <a:gd name="connsiteX9" fmla="*/ 46584 w 62874"/>
                <a:gd name="connsiteY9" fmla="*/ 6737 h 80838"/>
                <a:gd name="connsiteX10" fmla="*/ 64548 w 62874"/>
                <a:gd name="connsiteY10" fmla="*/ 6737 h 80838"/>
                <a:gd name="connsiteX11" fmla="*/ 64548 w 62874"/>
                <a:gd name="connsiteY11" fmla="*/ 73204 h 80838"/>
                <a:gd name="connsiteX12" fmla="*/ 47841 w 62874"/>
                <a:gd name="connsiteY12" fmla="*/ 7320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74" h="80838">
                  <a:moveTo>
                    <a:pt x="46763" y="66467"/>
                  </a:moveTo>
                  <a:cubicBezTo>
                    <a:pt x="42335" y="71766"/>
                    <a:pt x="35698" y="74730"/>
                    <a:pt x="28799" y="74371"/>
                  </a:cubicBezTo>
                  <a:cubicBezTo>
                    <a:pt x="22719" y="74820"/>
                    <a:pt x="16755" y="72574"/>
                    <a:pt x="12452" y="68263"/>
                  </a:cubicBezTo>
                  <a:cubicBezTo>
                    <a:pt x="8383" y="63234"/>
                    <a:pt x="6362" y="56766"/>
                    <a:pt x="6794" y="50299"/>
                  </a:cubicBezTo>
                  <a:lnTo>
                    <a:pt x="6794" y="6737"/>
                  </a:lnTo>
                  <a:lnTo>
                    <a:pt x="24758" y="6737"/>
                  </a:lnTo>
                  <a:lnTo>
                    <a:pt x="24758" y="49761"/>
                  </a:lnTo>
                  <a:cubicBezTo>
                    <a:pt x="24758" y="56676"/>
                    <a:pt x="27901" y="60089"/>
                    <a:pt x="34189" y="60089"/>
                  </a:cubicBezTo>
                  <a:cubicBezTo>
                    <a:pt x="39201" y="60629"/>
                    <a:pt x="44060" y="58203"/>
                    <a:pt x="46584" y="53802"/>
                  </a:cubicBezTo>
                  <a:lnTo>
                    <a:pt x="46584" y="6737"/>
                  </a:lnTo>
                  <a:lnTo>
                    <a:pt x="64548" y="6737"/>
                  </a:lnTo>
                  <a:lnTo>
                    <a:pt x="64548" y="73204"/>
                  </a:lnTo>
                  <a:lnTo>
                    <a:pt x="47841" y="7320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BC71449D-6D26-475E-93A0-CCEC3EBB3DF5}"/>
                </a:ext>
              </a:extLst>
            </p:cNvPr>
            <p:cNvSpPr/>
            <p:nvPr/>
          </p:nvSpPr>
          <p:spPr>
            <a:xfrm>
              <a:off x="2933613" y="9901530"/>
              <a:ext cx="62874" cy="80838"/>
            </a:xfrm>
            <a:custGeom>
              <a:avLst/>
              <a:gdLst>
                <a:gd name="connsiteX0" fmla="*/ 23982 w 62874"/>
                <a:gd name="connsiteY0" fmla="*/ 8049 h 80838"/>
                <a:gd name="connsiteX1" fmla="*/ 24521 w 62874"/>
                <a:gd name="connsiteY1" fmla="*/ 15773 h 80838"/>
                <a:gd name="connsiteX2" fmla="*/ 43563 w 62874"/>
                <a:gd name="connsiteY2" fmla="*/ 6791 h 80838"/>
                <a:gd name="connsiteX3" fmla="*/ 59281 w 62874"/>
                <a:gd name="connsiteY3" fmla="*/ 13078 h 80838"/>
                <a:gd name="connsiteX4" fmla="*/ 64581 w 62874"/>
                <a:gd name="connsiteY4" fmla="*/ 31582 h 80838"/>
                <a:gd name="connsiteX5" fmla="*/ 64581 w 62874"/>
                <a:gd name="connsiteY5" fmla="*/ 74516 h 80838"/>
                <a:gd name="connsiteX6" fmla="*/ 46617 w 62874"/>
                <a:gd name="connsiteY6" fmla="*/ 74516 h 80838"/>
                <a:gd name="connsiteX7" fmla="*/ 46617 w 62874"/>
                <a:gd name="connsiteY7" fmla="*/ 31941 h 80838"/>
                <a:gd name="connsiteX8" fmla="*/ 44102 w 62874"/>
                <a:gd name="connsiteY8" fmla="*/ 23678 h 80838"/>
                <a:gd name="connsiteX9" fmla="*/ 35928 w 62874"/>
                <a:gd name="connsiteY9" fmla="*/ 21162 h 80838"/>
                <a:gd name="connsiteX10" fmla="*/ 24701 w 62874"/>
                <a:gd name="connsiteY10" fmla="*/ 27539 h 80838"/>
                <a:gd name="connsiteX11" fmla="*/ 24701 w 62874"/>
                <a:gd name="connsiteY11" fmla="*/ 74516 h 80838"/>
                <a:gd name="connsiteX12" fmla="*/ 6737 w 62874"/>
                <a:gd name="connsiteY12" fmla="*/ 74516 h 80838"/>
                <a:gd name="connsiteX13" fmla="*/ 6737 w 62874"/>
                <a:gd name="connsiteY13" fmla="*/ 8049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80838">
                  <a:moveTo>
                    <a:pt x="23982" y="8049"/>
                  </a:moveTo>
                  <a:lnTo>
                    <a:pt x="24521" y="15773"/>
                  </a:lnTo>
                  <a:cubicBezTo>
                    <a:pt x="29066" y="9935"/>
                    <a:pt x="36144" y="6522"/>
                    <a:pt x="43563" y="6791"/>
                  </a:cubicBezTo>
                  <a:cubicBezTo>
                    <a:pt x="49491" y="6342"/>
                    <a:pt x="55293" y="8677"/>
                    <a:pt x="59281" y="13078"/>
                  </a:cubicBezTo>
                  <a:cubicBezTo>
                    <a:pt x="63153" y="18468"/>
                    <a:pt x="65021" y="25025"/>
                    <a:pt x="64581" y="31582"/>
                  </a:cubicBezTo>
                  <a:lnTo>
                    <a:pt x="64581" y="74516"/>
                  </a:lnTo>
                  <a:lnTo>
                    <a:pt x="46617" y="74516"/>
                  </a:lnTo>
                  <a:lnTo>
                    <a:pt x="46617" y="31941"/>
                  </a:lnTo>
                  <a:cubicBezTo>
                    <a:pt x="46859" y="28977"/>
                    <a:pt x="45961" y="26013"/>
                    <a:pt x="44102" y="23678"/>
                  </a:cubicBezTo>
                  <a:cubicBezTo>
                    <a:pt x="41838" y="21792"/>
                    <a:pt x="38883" y="20893"/>
                    <a:pt x="35928" y="21162"/>
                  </a:cubicBezTo>
                  <a:cubicBezTo>
                    <a:pt x="31267" y="20982"/>
                    <a:pt x="26910" y="23408"/>
                    <a:pt x="24701" y="27539"/>
                  </a:cubicBezTo>
                  <a:lnTo>
                    <a:pt x="24701" y="74516"/>
                  </a:lnTo>
                  <a:lnTo>
                    <a:pt x="6737" y="74516"/>
                  </a:lnTo>
                  <a:lnTo>
                    <a:pt x="6737" y="8049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2693185A-62CD-4A65-968B-6BB6F66AD677}"/>
                </a:ext>
              </a:extLst>
            </p:cNvPr>
            <p:cNvSpPr/>
            <p:nvPr/>
          </p:nvSpPr>
          <p:spPr>
            <a:xfrm>
              <a:off x="3005020" y="9901019"/>
              <a:ext cx="71856" cy="98802"/>
            </a:xfrm>
            <a:custGeom>
              <a:avLst/>
              <a:gdLst>
                <a:gd name="connsiteX0" fmla="*/ 66826 w 71856"/>
                <a:gd name="connsiteY0" fmla="*/ 42063 h 98802"/>
                <a:gd name="connsiteX1" fmla="*/ 59820 w 71856"/>
                <a:gd name="connsiteY1" fmla="*/ 66673 h 98802"/>
                <a:gd name="connsiteX2" fmla="*/ 40958 w 71856"/>
                <a:gd name="connsiteY2" fmla="*/ 75655 h 98802"/>
                <a:gd name="connsiteX3" fmla="*/ 24701 w 71856"/>
                <a:gd name="connsiteY3" fmla="*/ 68739 h 98802"/>
                <a:gd name="connsiteX4" fmla="*/ 24701 w 71856"/>
                <a:gd name="connsiteY4" fmla="*/ 99996 h 98802"/>
                <a:gd name="connsiteX5" fmla="*/ 6737 w 71856"/>
                <a:gd name="connsiteY5" fmla="*/ 99996 h 98802"/>
                <a:gd name="connsiteX6" fmla="*/ 6737 w 71856"/>
                <a:gd name="connsiteY6" fmla="*/ 8020 h 98802"/>
                <a:gd name="connsiteX7" fmla="*/ 23174 w 71856"/>
                <a:gd name="connsiteY7" fmla="*/ 8020 h 98802"/>
                <a:gd name="connsiteX8" fmla="*/ 23802 w 71856"/>
                <a:gd name="connsiteY8" fmla="*/ 14577 h 98802"/>
                <a:gd name="connsiteX9" fmla="*/ 40599 w 71856"/>
                <a:gd name="connsiteY9" fmla="*/ 6763 h 98802"/>
                <a:gd name="connsiteX10" fmla="*/ 59730 w 71856"/>
                <a:gd name="connsiteY10" fmla="*/ 15745 h 98802"/>
                <a:gd name="connsiteX11" fmla="*/ 66557 w 71856"/>
                <a:gd name="connsiteY11" fmla="*/ 40805 h 98802"/>
                <a:gd name="connsiteX12" fmla="*/ 48862 w 71856"/>
                <a:gd name="connsiteY12" fmla="*/ 40715 h 98802"/>
                <a:gd name="connsiteX13" fmla="*/ 45629 w 71856"/>
                <a:gd name="connsiteY13" fmla="*/ 26344 h 98802"/>
                <a:gd name="connsiteX14" fmla="*/ 36018 w 71856"/>
                <a:gd name="connsiteY14" fmla="*/ 21314 h 98802"/>
                <a:gd name="connsiteX15" fmla="*/ 24521 w 71856"/>
                <a:gd name="connsiteY15" fmla="*/ 27692 h 98802"/>
                <a:gd name="connsiteX16" fmla="*/ 24521 w 71856"/>
                <a:gd name="connsiteY16" fmla="*/ 54638 h 98802"/>
                <a:gd name="connsiteX17" fmla="*/ 36197 w 71856"/>
                <a:gd name="connsiteY17" fmla="*/ 61194 h 98802"/>
                <a:gd name="connsiteX18" fmla="*/ 48862 w 71856"/>
                <a:gd name="connsiteY18" fmla="*/ 41075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856" h="98802">
                  <a:moveTo>
                    <a:pt x="66826" y="42063"/>
                  </a:moveTo>
                  <a:cubicBezTo>
                    <a:pt x="67266" y="50775"/>
                    <a:pt x="64805" y="59487"/>
                    <a:pt x="59820" y="66673"/>
                  </a:cubicBezTo>
                  <a:cubicBezTo>
                    <a:pt x="55383" y="72602"/>
                    <a:pt x="48341" y="75925"/>
                    <a:pt x="40958" y="75655"/>
                  </a:cubicBezTo>
                  <a:cubicBezTo>
                    <a:pt x="34787" y="75835"/>
                    <a:pt x="28841" y="73320"/>
                    <a:pt x="24701" y="68739"/>
                  </a:cubicBezTo>
                  <a:lnTo>
                    <a:pt x="24701" y="99996"/>
                  </a:lnTo>
                  <a:lnTo>
                    <a:pt x="6737" y="99996"/>
                  </a:lnTo>
                  <a:lnTo>
                    <a:pt x="6737" y="8020"/>
                  </a:lnTo>
                  <a:lnTo>
                    <a:pt x="23174" y="8020"/>
                  </a:lnTo>
                  <a:lnTo>
                    <a:pt x="23802" y="14577"/>
                  </a:lnTo>
                  <a:cubicBezTo>
                    <a:pt x="27862" y="9458"/>
                    <a:pt x="34087" y="6584"/>
                    <a:pt x="40599" y="6763"/>
                  </a:cubicBezTo>
                  <a:cubicBezTo>
                    <a:pt x="48072" y="6404"/>
                    <a:pt x="55239" y="9728"/>
                    <a:pt x="59730" y="15745"/>
                  </a:cubicBezTo>
                  <a:cubicBezTo>
                    <a:pt x="64652" y="23111"/>
                    <a:pt x="67051" y="31913"/>
                    <a:pt x="66557" y="40805"/>
                  </a:cubicBezTo>
                  <a:close/>
                  <a:moveTo>
                    <a:pt x="48862" y="40715"/>
                  </a:moveTo>
                  <a:cubicBezTo>
                    <a:pt x="49141" y="35686"/>
                    <a:pt x="48018" y="30745"/>
                    <a:pt x="45629" y="26344"/>
                  </a:cubicBezTo>
                  <a:cubicBezTo>
                    <a:pt x="43554" y="23111"/>
                    <a:pt x="39889" y="21135"/>
                    <a:pt x="36018" y="21314"/>
                  </a:cubicBezTo>
                  <a:cubicBezTo>
                    <a:pt x="31248" y="20865"/>
                    <a:pt x="26695" y="23380"/>
                    <a:pt x="24521" y="27692"/>
                  </a:cubicBezTo>
                  <a:lnTo>
                    <a:pt x="24521" y="54638"/>
                  </a:lnTo>
                  <a:cubicBezTo>
                    <a:pt x="26686" y="59039"/>
                    <a:pt x="31329" y="61644"/>
                    <a:pt x="36197" y="61194"/>
                  </a:cubicBezTo>
                  <a:cubicBezTo>
                    <a:pt x="44461" y="61912"/>
                    <a:pt x="48862" y="54996"/>
                    <a:pt x="48862" y="4107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756487C5-00DD-41AC-8C0B-814DD9E8E28A}"/>
                </a:ext>
              </a:extLst>
            </p:cNvPr>
            <p:cNvSpPr/>
            <p:nvPr/>
          </p:nvSpPr>
          <p:spPr>
            <a:xfrm>
              <a:off x="3075529" y="9902213"/>
              <a:ext cx="44910" cy="80838"/>
            </a:xfrm>
            <a:custGeom>
              <a:avLst/>
              <a:gdLst>
                <a:gd name="connsiteX0" fmla="*/ 44281 w 44910"/>
                <a:gd name="connsiteY0" fmla="*/ 23982 h 80838"/>
                <a:gd name="connsiteX1" fmla="*/ 37904 w 44910"/>
                <a:gd name="connsiteY1" fmla="*/ 23982 h 80838"/>
                <a:gd name="connsiteX2" fmla="*/ 24701 w 44910"/>
                <a:gd name="connsiteY2" fmla="*/ 30809 h 80838"/>
                <a:gd name="connsiteX3" fmla="*/ 24701 w 44910"/>
                <a:gd name="connsiteY3" fmla="*/ 74281 h 80838"/>
                <a:gd name="connsiteX4" fmla="*/ 6737 w 44910"/>
                <a:gd name="connsiteY4" fmla="*/ 74281 h 80838"/>
                <a:gd name="connsiteX5" fmla="*/ 6737 w 44910"/>
                <a:gd name="connsiteY5" fmla="*/ 7814 h 80838"/>
                <a:gd name="connsiteX6" fmla="*/ 23533 w 44910"/>
                <a:gd name="connsiteY6" fmla="*/ 7814 h 80838"/>
                <a:gd name="connsiteX7" fmla="*/ 23982 w 44910"/>
                <a:gd name="connsiteY7" fmla="*/ 15719 h 80838"/>
                <a:gd name="connsiteX8" fmla="*/ 38802 w 44910"/>
                <a:gd name="connsiteY8" fmla="*/ 6737 h 80838"/>
                <a:gd name="connsiteX9" fmla="*/ 44281 w 44910"/>
                <a:gd name="connsiteY9" fmla="*/ 7546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80838">
                  <a:moveTo>
                    <a:pt x="44281" y="23982"/>
                  </a:moveTo>
                  <a:cubicBezTo>
                    <a:pt x="42152" y="23892"/>
                    <a:pt x="40024" y="23892"/>
                    <a:pt x="37904" y="23982"/>
                  </a:cubicBezTo>
                  <a:cubicBezTo>
                    <a:pt x="32506" y="23264"/>
                    <a:pt x="27225" y="25958"/>
                    <a:pt x="24701" y="30809"/>
                  </a:cubicBezTo>
                  <a:lnTo>
                    <a:pt x="24701" y="74281"/>
                  </a:lnTo>
                  <a:lnTo>
                    <a:pt x="6737" y="74281"/>
                  </a:lnTo>
                  <a:lnTo>
                    <a:pt x="6737" y="7814"/>
                  </a:lnTo>
                  <a:lnTo>
                    <a:pt x="23533" y="7814"/>
                  </a:lnTo>
                  <a:lnTo>
                    <a:pt x="23982" y="15719"/>
                  </a:lnTo>
                  <a:cubicBezTo>
                    <a:pt x="26829" y="10150"/>
                    <a:pt x="32560" y="6737"/>
                    <a:pt x="38802" y="6737"/>
                  </a:cubicBezTo>
                  <a:cubicBezTo>
                    <a:pt x="40653" y="6737"/>
                    <a:pt x="42494" y="7006"/>
                    <a:pt x="44281" y="754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7C75E655-201E-4D0F-8ED8-E53B2348BF5E}"/>
                </a:ext>
              </a:extLst>
            </p:cNvPr>
            <p:cNvSpPr/>
            <p:nvPr/>
          </p:nvSpPr>
          <p:spPr>
            <a:xfrm>
              <a:off x="3116092" y="9901208"/>
              <a:ext cx="71856" cy="80838"/>
            </a:xfrm>
            <a:custGeom>
              <a:avLst/>
              <a:gdLst>
                <a:gd name="connsiteX0" fmla="*/ 7221 w 71856"/>
                <a:gd name="connsiteY0" fmla="*/ 40975 h 80838"/>
                <a:gd name="connsiteX1" fmla="*/ 11083 w 71856"/>
                <a:gd name="connsiteY1" fmla="*/ 23011 h 80838"/>
                <a:gd name="connsiteX2" fmla="*/ 22041 w 71856"/>
                <a:gd name="connsiteY2" fmla="*/ 11064 h 80838"/>
                <a:gd name="connsiteX3" fmla="*/ 38658 w 71856"/>
                <a:gd name="connsiteY3" fmla="*/ 6753 h 80838"/>
                <a:gd name="connsiteX4" fmla="*/ 60574 w 71856"/>
                <a:gd name="connsiteY4" fmla="*/ 15017 h 80838"/>
                <a:gd name="connsiteX5" fmla="*/ 70095 w 71856"/>
                <a:gd name="connsiteY5" fmla="*/ 37382 h 80838"/>
                <a:gd name="connsiteX6" fmla="*/ 70095 w 71856"/>
                <a:gd name="connsiteY6" fmla="*/ 41873 h 80838"/>
                <a:gd name="connsiteX7" fmla="*/ 61562 w 71856"/>
                <a:gd name="connsiteY7" fmla="*/ 66484 h 80838"/>
                <a:gd name="connsiteX8" fmla="*/ 15754 w 71856"/>
                <a:gd name="connsiteY8" fmla="*/ 66484 h 80838"/>
                <a:gd name="connsiteX9" fmla="*/ 6772 w 71856"/>
                <a:gd name="connsiteY9" fmla="*/ 41424 h 80838"/>
                <a:gd name="connsiteX10" fmla="*/ 25185 w 71856"/>
                <a:gd name="connsiteY10" fmla="*/ 42233 h 80838"/>
                <a:gd name="connsiteX11" fmla="*/ 28688 w 71856"/>
                <a:gd name="connsiteY11" fmla="*/ 56694 h 80838"/>
                <a:gd name="connsiteX12" fmla="*/ 46706 w 71856"/>
                <a:gd name="connsiteY12" fmla="*/ 58939 h 80838"/>
                <a:gd name="connsiteX13" fmla="*/ 48987 w 71856"/>
                <a:gd name="connsiteY13" fmla="*/ 56694 h 80838"/>
                <a:gd name="connsiteX14" fmla="*/ 52580 w 71856"/>
                <a:gd name="connsiteY14" fmla="*/ 40885 h 80838"/>
                <a:gd name="connsiteX15" fmla="*/ 48987 w 71856"/>
                <a:gd name="connsiteY15" fmla="*/ 26514 h 80838"/>
                <a:gd name="connsiteX16" fmla="*/ 31266 w 71856"/>
                <a:gd name="connsiteY16" fmla="*/ 23909 h 80838"/>
                <a:gd name="connsiteX17" fmla="*/ 28688 w 71856"/>
                <a:gd name="connsiteY17" fmla="*/ 26514 h 80838"/>
                <a:gd name="connsiteX18" fmla="*/ 25005 w 71856"/>
                <a:gd name="connsiteY18" fmla="*/ 4187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856" h="80838">
                  <a:moveTo>
                    <a:pt x="7221" y="40975"/>
                  </a:moveTo>
                  <a:cubicBezTo>
                    <a:pt x="7041" y="34777"/>
                    <a:pt x="8362" y="28580"/>
                    <a:pt x="11083" y="23011"/>
                  </a:cubicBezTo>
                  <a:cubicBezTo>
                    <a:pt x="13463" y="17981"/>
                    <a:pt x="17281" y="13849"/>
                    <a:pt x="22041" y="11064"/>
                  </a:cubicBezTo>
                  <a:cubicBezTo>
                    <a:pt x="27071" y="8101"/>
                    <a:pt x="32829" y="6573"/>
                    <a:pt x="38658" y="6753"/>
                  </a:cubicBezTo>
                  <a:cubicBezTo>
                    <a:pt x="46778" y="6485"/>
                    <a:pt x="54664" y="9448"/>
                    <a:pt x="60574" y="15017"/>
                  </a:cubicBezTo>
                  <a:cubicBezTo>
                    <a:pt x="66439" y="21035"/>
                    <a:pt x="69844" y="29028"/>
                    <a:pt x="70095" y="37382"/>
                  </a:cubicBezTo>
                  <a:lnTo>
                    <a:pt x="70095" y="41873"/>
                  </a:lnTo>
                  <a:cubicBezTo>
                    <a:pt x="70517" y="50855"/>
                    <a:pt x="67463" y="59657"/>
                    <a:pt x="61562" y="66484"/>
                  </a:cubicBezTo>
                  <a:cubicBezTo>
                    <a:pt x="48736" y="78699"/>
                    <a:pt x="28589" y="78699"/>
                    <a:pt x="15754" y="66484"/>
                  </a:cubicBezTo>
                  <a:cubicBezTo>
                    <a:pt x="9583" y="59657"/>
                    <a:pt x="6359" y="50675"/>
                    <a:pt x="6772" y="41424"/>
                  </a:cubicBezTo>
                  <a:close/>
                  <a:moveTo>
                    <a:pt x="25185" y="42233"/>
                  </a:moveTo>
                  <a:cubicBezTo>
                    <a:pt x="24853" y="47262"/>
                    <a:pt x="26074" y="52383"/>
                    <a:pt x="28688" y="56694"/>
                  </a:cubicBezTo>
                  <a:cubicBezTo>
                    <a:pt x="33035" y="62263"/>
                    <a:pt x="41101" y="63340"/>
                    <a:pt x="46706" y="58939"/>
                  </a:cubicBezTo>
                  <a:cubicBezTo>
                    <a:pt x="47559" y="58310"/>
                    <a:pt x="48323" y="57502"/>
                    <a:pt x="48987" y="56694"/>
                  </a:cubicBezTo>
                  <a:cubicBezTo>
                    <a:pt x="51781" y="51933"/>
                    <a:pt x="53038" y="46364"/>
                    <a:pt x="52580" y="40885"/>
                  </a:cubicBezTo>
                  <a:cubicBezTo>
                    <a:pt x="52912" y="35855"/>
                    <a:pt x="51655" y="30826"/>
                    <a:pt x="48987" y="26514"/>
                  </a:cubicBezTo>
                  <a:cubicBezTo>
                    <a:pt x="44802" y="20946"/>
                    <a:pt x="36871" y="19778"/>
                    <a:pt x="31266" y="23909"/>
                  </a:cubicBezTo>
                  <a:cubicBezTo>
                    <a:pt x="30287" y="24627"/>
                    <a:pt x="29415" y="25526"/>
                    <a:pt x="28688" y="26514"/>
                  </a:cubicBezTo>
                  <a:cubicBezTo>
                    <a:pt x="26020" y="31185"/>
                    <a:pt x="24736" y="36484"/>
                    <a:pt x="25005" y="4187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24A116B7-6231-42ED-B660-FD2ED33881EB}"/>
                </a:ext>
              </a:extLst>
            </p:cNvPr>
            <p:cNvSpPr/>
            <p:nvPr/>
          </p:nvSpPr>
          <p:spPr>
            <a:xfrm>
              <a:off x="3177654" y="9876502"/>
              <a:ext cx="44910" cy="125748"/>
            </a:xfrm>
            <a:custGeom>
              <a:avLst/>
              <a:gdLst>
                <a:gd name="connsiteX0" fmla="*/ 38353 w 44910"/>
                <a:gd name="connsiteY0" fmla="*/ 33077 h 125748"/>
                <a:gd name="connsiteX1" fmla="*/ 38353 w 44910"/>
                <a:gd name="connsiteY1" fmla="*/ 103136 h 125748"/>
                <a:gd name="connsiteX2" fmla="*/ 32515 w 44910"/>
                <a:gd name="connsiteY2" fmla="*/ 120292 h 125748"/>
                <a:gd name="connsiteX3" fmla="*/ 15719 w 44910"/>
                <a:gd name="connsiteY3" fmla="*/ 126400 h 125748"/>
                <a:gd name="connsiteX4" fmla="*/ 6737 w 44910"/>
                <a:gd name="connsiteY4" fmla="*/ 125322 h 125748"/>
                <a:gd name="connsiteX5" fmla="*/ 6737 w 44910"/>
                <a:gd name="connsiteY5" fmla="*/ 111490 h 125748"/>
                <a:gd name="connsiteX6" fmla="*/ 12305 w 44910"/>
                <a:gd name="connsiteY6" fmla="*/ 112118 h 125748"/>
                <a:gd name="connsiteX7" fmla="*/ 20389 w 44910"/>
                <a:gd name="connsiteY7" fmla="*/ 103136 h 125748"/>
                <a:gd name="connsiteX8" fmla="*/ 20389 w 44910"/>
                <a:gd name="connsiteY8" fmla="*/ 32987 h 125748"/>
                <a:gd name="connsiteX9" fmla="*/ 19132 w 44910"/>
                <a:gd name="connsiteY9" fmla="*/ 15921 h 125748"/>
                <a:gd name="connsiteX10" fmla="*/ 21826 w 44910"/>
                <a:gd name="connsiteY10" fmla="*/ 9364 h 125748"/>
                <a:gd name="connsiteX11" fmla="*/ 29102 w 44910"/>
                <a:gd name="connsiteY11" fmla="*/ 6759 h 125748"/>
                <a:gd name="connsiteX12" fmla="*/ 36377 w 44910"/>
                <a:gd name="connsiteY12" fmla="*/ 9364 h 125748"/>
                <a:gd name="connsiteX13" fmla="*/ 36377 w 44910"/>
                <a:gd name="connsiteY13" fmla="*/ 22567 h 125748"/>
                <a:gd name="connsiteX14" fmla="*/ 29192 w 44910"/>
                <a:gd name="connsiteY14" fmla="*/ 25083 h 125748"/>
                <a:gd name="connsiteX15" fmla="*/ 21916 w 44910"/>
                <a:gd name="connsiteY15" fmla="*/ 22567 h 125748"/>
                <a:gd name="connsiteX16" fmla="*/ 19132 w 44910"/>
                <a:gd name="connsiteY16" fmla="*/ 15921 h 1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910" h="125748">
                  <a:moveTo>
                    <a:pt x="38353" y="33077"/>
                  </a:moveTo>
                  <a:lnTo>
                    <a:pt x="38353" y="103136"/>
                  </a:lnTo>
                  <a:cubicBezTo>
                    <a:pt x="38712" y="109424"/>
                    <a:pt x="36620" y="115531"/>
                    <a:pt x="32515" y="120292"/>
                  </a:cubicBezTo>
                  <a:cubicBezTo>
                    <a:pt x="28015" y="124603"/>
                    <a:pt x="21925" y="126759"/>
                    <a:pt x="15719" y="126400"/>
                  </a:cubicBezTo>
                  <a:cubicBezTo>
                    <a:pt x="12692" y="126400"/>
                    <a:pt x="9674" y="126040"/>
                    <a:pt x="6737" y="125322"/>
                  </a:cubicBezTo>
                  <a:lnTo>
                    <a:pt x="6737" y="111490"/>
                  </a:lnTo>
                  <a:cubicBezTo>
                    <a:pt x="8569" y="111849"/>
                    <a:pt x="10437" y="112029"/>
                    <a:pt x="12305" y="112118"/>
                  </a:cubicBezTo>
                  <a:cubicBezTo>
                    <a:pt x="17695" y="112118"/>
                    <a:pt x="20389" y="109154"/>
                    <a:pt x="20389" y="103136"/>
                  </a:cubicBezTo>
                  <a:lnTo>
                    <a:pt x="20389" y="32987"/>
                  </a:lnTo>
                  <a:close/>
                  <a:moveTo>
                    <a:pt x="19132" y="15921"/>
                  </a:moveTo>
                  <a:cubicBezTo>
                    <a:pt x="19096" y="13496"/>
                    <a:pt x="20066" y="11070"/>
                    <a:pt x="21826" y="9364"/>
                  </a:cubicBezTo>
                  <a:cubicBezTo>
                    <a:pt x="23775" y="7478"/>
                    <a:pt x="26416" y="6579"/>
                    <a:pt x="29102" y="6759"/>
                  </a:cubicBezTo>
                  <a:cubicBezTo>
                    <a:pt x="31778" y="6579"/>
                    <a:pt x="34410" y="7568"/>
                    <a:pt x="36377" y="9364"/>
                  </a:cubicBezTo>
                  <a:cubicBezTo>
                    <a:pt x="39925" y="13047"/>
                    <a:pt x="39925" y="18885"/>
                    <a:pt x="36377" y="22567"/>
                  </a:cubicBezTo>
                  <a:cubicBezTo>
                    <a:pt x="34401" y="24275"/>
                    <a:pt x="31823" y="25262"/>
                    <a:pt x="29192" y="25083"/>
                  </a:cubicBezTo>
                  <a:cubicBezTo>
                    <a:pt x="26533" y="25262"/>
                    <a:pt x="23919" y="24365"/>
                    <a:pt x="21916" y="22567"/>
                  </a:cubicBezTo>
                  <a:cubicBezTo>
                    <a:pt x="20102" y="20861"/>
                    <a:pt x="19096" y="18436"/>
                    <a:pt x="19132" y="1592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9FEAB515-47FF-49E7-B3FB-04B7873C24DC}"/>
                </a:ext>
              </a:extLst>
            </p:cNvPr>
            <p:cNvSpPr/>
            <p:nvPr/>
          </p:nvSpPr>
          <p:spPr>
            <a:xfrm>
              <a:off x="3220908" y="9901918"/>
              <a:ext cx="71856" cy="80838"/>
            </a:xfrm>
            <a:custGeom>
              <a:avLst/>
              <a:gdLst>
                <a:gd name="connsiteX0" fmla="*/ 39560 w 71856"/>
                <a:gd name="connsiteY0" fmla="*/ 75296 h 80838"/>
                <a:gd name="connsiteX1" fmla="*/ 15758 w 71856"/>
                <a:gd name="connsiteY1" fmla="*/ 66314 h 80838"/>
                <a:gd name="connsiteX2" fmla="*/ 6776 w 71856"/>
                <a:gd name="connsiteY2" fmla="*/ 42421 h 80838"/>
                <a:gd name="connsiteX3" fmla="*/ 6776 w 71856"/>
                <a:gd name="connsiteY3" fmla="*/ 41164 h 80838"/>
                <a:gd name="connsiteX4" fmla="*/ 10638 w 71856"/>
                <a:gd name="connsiteY4" fmla="*/ 23200 h 80838"/>
                <a:gd name="connsiteX5" fmla="*/ 21596 w 71856"/>
                <a:gd name="connsiteY5" fmla="*/ 11074 h 80838"/>
                <a:gd name="connsiteX6" fmla="*/ 37764 w 71856"/>
                <a:gd name="connsiteY6" fmla="*/ 6763 h 80838"/>
                <a:gd name="connsiteX7" fmla="*/ 59231 w 71856"/>
                <a:gd name="connsiteY7" fmla="*/ 15745 h 80838"/>
                <a:gd name="connsiteX8" fmla="*/ 67045 w 71856"/>
                <a:gd name="connsiteY8" fmla="*/ 40176 h 80838"/>
                <a:gd name="connsiteX9" fmla="*/ 67045 w 71856"/>
                <a:gd name="connsiteY9" fmla="*/ 47361 h 80838"/>
                <a:gd name="connsiteX10" fmla="*/ 24740 w 71856"/>
                <a:gd name="connsiteY10" fmla="*/ 47361 h 80838"/>
                <a:gd name="connsiteX11" fmla="*/ 29950 w 71856"/>
                <a:gd name="connsiteY11" fmla="*/ 57780 h 80838"/>
                <a:gd name="connsiteX12" fmla="*/ 40908 w 71856"/>
                <a:gd name="connsiteY12" fmla="*/ 61733 h 80838"/>
                <a:gd name="connsiteX13" fmla="*/ 56896 w 71856"/>
                <a:gd name="connsiteY13" fmla="*/ 54277 h 80838"/>
                <a:gd name="connsiteX14" fmla="*/ 65878 w 71856"/>
                <a:gd name="connsiteY14" fmla="*/ 64068 h 80838"/>
                <a:gd name="connsiteX15" fmla="*/ 55099 w 71856"/>
                <a:gd name="connsiteY15" fmla="*/ 73050 h 80838"/>
                <a:gd name="connsiteX16" fmla="*/ 39560 w 71856"/>
                <a:gd name="connsiteY16" fmla="*/ 75296 h 80838"/>
                <a:gd name="connsiteX17" fmla="*/ 37494 w 71856"/>
                <a:gd name="connsiteY17" fmla="*/ 20774 h 80838"/>
                <a:gd name="connsiteX18" fmla="*/ 28962 w 71856"/>
                <a:gd name="connsiteY18" fmla="*/ 24367 h 80838"/>
                <a:gd name="connsiteX19" fmla="*/ 24740 w 71856"/>
                <a:gd name="connsiteY19" fmla="*/ 34607 h 80838"/>
                <a:gd name="connsiteX20" fmla="*/ 49441 w 71856"/>
                <a:gd name="connsiteY20" fmla="*/ 34607 h 80838"/>
                <a:gd name="connsiteX21" fmla="*/ 49441 w 71856"/>
                <a:gd name="connsiteY21" fmla="*/ 33170 h 80838"/>
                <a:gd name="connsiteX22" fmla="*/ 46207 w 71856"/>
                <a:gd name="connsiteY22" fmla="*/ 24188 h 80838"/>
                <a:gd name="connsiteX23" fmla="*/ 37494 w 71856"/>
                <a:gd name="connsiteY23" fmla="*/ 2077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856" h="80838">
                  <a:moveTo>
                    <a:pt x="39560" y="75296"/>
                  </a:moveTo>
                  <a:cubicBezTo>
                    <a:pt x="30740" y="75654"/>
                    <a:pt x="22153" y="72421"/>
                    <a:pt x="15758" y="66314"/>
                  </a:cubicBezTo>
                  <a:cubicBezTo>
                    <a:pt x="9587" y="59936"/>
                    <a:pt x="6336" y="51313"/>
                    <a:pt x="6776" y="42421"/>
                  </a:cubicBezTo>
                  <a:lnTo>
                    <a:pt x="6776" y="41164"/>
                  </a:lnTo>
                  <a:cubicBezTo>
                    <a:pt x="6650" y="34967"/>
                    <a:pt x="7971" y="28768"/>
                    <a:pt x="10638" y="23200"/>
                  </a:cubicBezTo>
                  <a:cubicBezTo>
                    <a:pt x="13010" y="18169"/>
                    <a:pt x="16827" y="13948"/>
                    <a:pt x="21596" y="11074"/>
                  </a:cubicBezTo>
                  <a:cubicBezTo>
                    <a:pt x="26474" y="8109"/>
                    <a:pt x="32078" y="6673"/>
                    <a:pt x="37764" y="6763"/>
                  </a:cubicBezTo>
                  <a:cubicBezTo>
                    <a:pt x="45893" y="6403"/>
                    <a:pt x="53752" y="9727"/>
                    <a:pt x="59231" y="15745"/>
                  </a:cubicBezTo>
                  <a:cubicBezTo>
                    <a:pt x="64827" y="22571"/>
                    <a:pt x="67620" y="31374"/>
                    <a:pt x="67045" y="40176"/>
                  </a:cubicBezTo>
                  <a:lnTo>
                    <a:pt x="67045" y="47361"/>
                  </a:lnTo>
                  <a:lnTo>
                    <a:pt x="24740" y="47361"/>
                  </a:lnTo>
                  <a:cubicBezTo>
                    <a:pt x="25117" y="51403"/>
                    <a:pt x="26977" y="55086"/>
                    <a:pt x="29950" y="57780"/>
                  </a:cubicBezTo>
                  <a:cubicBezTo>
                    <a:pt x="32941" y="60475"/>
                    <a:pt x="36875" y="61913"/>
                    <a:pt x="40908" y="61733"/>
                  </a:cubicBezTo>
                  <a:cubicBezTo>
                    <a:pt x="47141" y="62001"/>
                    <a:pt x="53114" y="59218"/>
                    <a:pt x="56896" y="54277"/>
                  </a:cubicBezTo>
                  <a:lnTo>
                    <a:pt x="65878" y="64068"/>
                  </a:lnTo>
                  <a:cubicBezTo>
                    <a:pt x="63174" y="68020"/>
                    <a:pt x="59446" y="71073"/>
                    <a:pt x="55099" y="73050"/>
                  </a:cubicBezTo>
                  <a:cubicBezTo>
                    <a:pt x="50159" y="74936"/>
                    <a:pt x="44842" y="75744"/>
                    <a:pt x="39560" y="75296"/>
                  </a:cubicBezTo>
                  <a:close/>
                  <a:moveTo>
                    <a:pt x="37494" y="20774"/>
                  </a:moveTo>
                  <a:cubicBezTo>
                    <a:pt x="34261" y="20595"/>
                    <a:pt x="31126" y="21942"/>
                    <a:pt x="28962" y="24367"/>
                  </a:cubicBezTo>
                  <a:cubicBezTo>
                    <a:pt x="26509" y="27241"/>
                    <a:pt x="25036" y="30834"/>
                    <a:pt x="24740" y="34607"/>
                  </a:cubicBezTo>
                  <a:lnTo>
                    <a:pt x="49441" y="34607"/>
                  </a:lnTo>
                  <a:lnTo>
                    <a:pt x="49441" y="33170"/>
                  </a:lnTo>
                  <a:cubicBezTo>
                    <a:pt x="49521" y="29846"/>
                    <a:pt x="48372" y="26703"/>
                    <a:pt x="46207" y="24188"/>
                  </a:cubicBezTo>
                  <a:cubicBezTo>
                    <a:pt x="43916" y="21852"/>
                    <a:pt x="40755" y="20595"/>
                    <a:pt x="37494" y="20774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4B3AAC4F-3E9A-441F-BF53-8CD839BE0EC5}"/>
                </a:ext>
              </a:extLst>
            </p:cNvPr>
            <p:cNvSpPr/>
            <p:nvPr/>
          </p:nvSpPr>
          <p:spPr>
            <a:xfrm>
              <a:off x="3288254" y="9901993"/>
              <a:ext cx="62874" cy="80838"/>
            </a:xfrm>
            <a:custGeom>
              <a:avLst/>
              <a:gdLst>
                <a:gd name="connsiteX0" fmla="*/ 37244 w 62874"/>
                <a:gd name="connsiteY0" fmla="*/ 60938 h 80838"/>
                <a:gd name="connsiteX1" fmla="*/ 45238 w 62874"/>
                <a:gd name="connsiteY1" fmla="*/ 58245 h 80838"/>
                <a:gd name="connsiteX2" fmla="*/ 48382 w 62874"/>
                <a:gd name="connsiteY2" fmla="*/ 51059 h 80838"/>
                <a:gd name="connsiteX3" fmla="*/ 64999 w 62874"/>
                <a:gd name="connsiteY3" fmla="*/ 51059 h 80838"/>
                <a:gd name="connsiteX4" fmla="*/ 61316 w 62874"/>
                <a:gd name="connsiteY4" fmla="*/ 63454 h 80838"/>
                <a:gd name="connsiteX5" fmla="*/ 51436 w 62874"/>
                <a:gd name="connsiteY5" fmla="*/ 72436 h 80838"/>
                <a:gd name="connsiteX6" fmla="*/ 37514 w 62874"/>
                <a:gd name="connsiteY6" fmla="*/ 75489 h 80838"/>
                <a:gd name="connsiteX7" fmla="*/ 15059 w 62874"/>
                <a:gd name="connsiteY7" fmla="*/ 66507 h 80838"/>
                <a:gd name="connsiteX8" fmla="*/ 6795 w 62874"/>
                <a:gd name="connsiteY8" fmla="*/ 41448 h 80838"/>
                <a:gd name="connsiteX9" fmla="*/ 6795 w 62874"/>
                <a:gd name="connsiteY9" fmla="*/ 40281 h 80838"/>
                <a:gd name="connsiteX10" fmla="*/ 14969 w 62874"/>
                <a:gd name="connsiteY10" fmla="*/ 15760 h 80838"/>
                <a:gd name="connsiteX11" fmla="*/ 37424 w 62874"/>
                <a:gd name="connsiteY11" fmla="*/ 6778 h 80838"/>
                <a:gd name="connsiteX12" fmla="*/ 57364 w 62874"/>
                <a:gd name="connsiteY12" fmla="*/ 13873 h 80838"/>
                <a:gd name="connsiteX13" fmla="*/ 64999 w 62874"/>
                <a:gd name="connsiteY13" fmla="*/ 32825 h 80838"/>
                <a:gd name="connsiteX14" fmla="*/ 48382 w 62874"/>
                <a:gd name="connsiteY14" fmla="*/ 32825 h 80838"/>
                <a:gd name="connsiteX15" fmla="*/ 45238 w 62874"/>
                <a:gd name="connsiteY15" fmla="*/ 24382 h 80838"/>
                <a:gd name="connsiteX16" fmla="*/ 28352 w 62874"/>
                <a:gd name="connsiteY16" fmla="*/ 24921 h 80838"/>
                <a:gd name="connsiteX17" fmla="*/ 27723 w 62874"/>
                <a:gd name="connsiteY17" fmla="*/ 25640 h 80838"/>
                <a:gd name="connsiteX18" fmla="*/ 24580 w 62874"/>
                <a:gd name="connsiteY18" fmla="*/ 40281 h 80838"/>
                <a:gd name="connsiteX19" fmla="*/ 24580 w 62874"/>
                <a:gd name="connsiteY19" fmla="*/ 42166 h 80838"/>
                <a:gd name="connsiteX20" fmla="*/ 27723 w 62874"/>
                <a:gd name="connsiteY20" fmla="*/ 56897 h 80838"/>
                <a:gd name="connsiteX21" fmla="*/ 37244 w 62874"/>
                <a:gd name="connsiteY21" fmla="*/ 60938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74" h="80838">
                  <a:moveTo>
                    <a:pt x="37244" y="60938"/>
                  </a:moveTo>
                  <a:cubicBezTo>
                    <a:pt x="40154" y="61028"/>
                    <a:pt x="43002" y="60130"/>
                    <a:pt x="45238" y="58245"/>
                  </a:cubicBezTo>
                  <a:cubicBezTo>
                    <a:pt x="47250" y="56358"/>
                    <a:pt x="48391" y="53754"/>
                    <a:pt x="48382" y="51059"/>
                  </a:cubicBezTo>
                  <a:lnTo>
                    <a:pt x="64999" y="51059"/>
                  </a:lnTo>
                  <a:cubicBezTo>
                    <a:pt x="65008" y="55460"/>
                    <a:pt x="63723" y="59771"/>
                    <a:pt x="61316" y="63454"/>
                  </a:cubicBezTo>
                  <a:cubicBezTo>
                    <a:pt x="58945" y="67316"/>
                    <a:pt x="55514" y="70460"/>
                    <a:pt x="51436" y="72436"/>
                  </a:cubicBezTo>
                  <a:cubicBezTo>
                    <a:pt x="47098" y="74501"/>
                    <a:pt x="42328" y="75579"/>
                    <a:pt x="37514" y="75489"/>
                  </a:cubicBezTo>
                  <a:cubicBezTo>
                    <a:pt x="29071" y="75939"/>
                    <a:pt x="20861" y="72616"/>
                    <a:pt x="15059" y="66507"/>
                  </a:cubicBezTo>
                  <a:cubicBezTo>
                    <a:pt x="9229" y="59502"/>
                    <a:pt x="6274" y="50520"/>
                    <a:pt x="6795" y="41448"/>
                  </a:cubicBezTo>
                  <a:lnTo>
                    <a:pt x="6795" y="40281"/>
                  </a:lnTo>
                  <a:cubicBezTo>
                    <a:pt x="6382" y="31388"/>
                    <a:pt x="9301" y="22675"/>
                    <a:pt x="14969" y="15760"/>
                  </a:cubicBezTo>
                  <a:cubicBezTo>
                    <a:pt x="20753" y="9562"/>
                    <a:pt x="28981" y="6328"/>
                    <a:pt x="37424" y="6778"/>
                  </a:cubicBezTo>
                  <a:cubicBezTo>
                    <a:pt x="44735" y="6508"/>
                    <a:pt x="51894" y="9023"/>
                    <a:pt x="57364" y="13873"/>
                  </a:cubicBezTo>
                  <a:cubicBezTo>
                    <a:pt x="62466" y="18813"/>
                    <a:pt x="65241" y="25730"/>
                    <a:pt x="64999" y="32825"/>
                  </a:cubicBezTo>
                  <a:lnTo>
                    <a:pt x="48382" y="32825"/>
                  </a:lnTo>
                  <a:cubicBezTo>
                    <a:pt x="48418" y="29681"/>
                    <a:pt x="47304" y="26718"/>
                    <a:pt x="45238" y="24382"/>
                  </a:cubicBezTo>
                  <a:cubicBezTo>
                    <a:pt x="40433" y="19891"/>
                    <a:pt x="32870" y="20071"/>
                    <a:pt x="28352" y="24921"/>
                  </a:cubicBezTo>
                  <a:cubicBezTo>
                    <a:pt x="28137" y="25190"/>
                    <a:pt x="27921" y="25370"/>
                    <a:pt x="27723" y="25640"/>
                  </a:cubicBezTo>
                  <a:cubicBezTo>
                    <a:pt x="25316" y="30131"/>
                    <a:pt x="24220" y="35160"/>
                    <a:pt x="24580" y="40281"/>
                  </a:cubicBezTo>
                  <a:lnTo>
                    <a:pt x="24580" y="42166"/>
                  </a:lnTo>
                  <a:cubicBezTo>
                    <a:pt x="24140" y="47286"/>
                    <a:pt x="25235" y="52406"/>
                    <a:pt x="27723" y="56897"/>
                  </a:cubicBezTo>
                  <a:cubicBezTo>
                    <a:pt x="29978" y="59771"/>
                    <a:pt x="33580" y="61298"/>
                    <a:pt x="37244" y="6093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AEE7494F-A7D4-4575-AC12-438204ADD95C}"/>
                </a:ext>
              </a:extLst>
            </p:cNvPr>
            <p:cNvSpPr/>
            <p:nvPr/>
          </p:nvSpPr>
          <p:spPr>
            <a:xfrm>
              <a:off x="3350468" y="9886494"/>
              <a:ext cx="44910" cy="89820"/>
            </a:xfrm>
            <a:custGeom>
              <a:avLst/>
              <a:gdLst>
                <a:gd name="connsiteX0" fmla="*/ 34221 w 44910"/>
                <a:gd name="connsiteY0" fmla="*/ 6737 h 89820"/>
                <a:gd name="connsiteX1" fmla="*/ 34221 w 44910"/>
                <a:gd name="connsiteY1" fmla="*/ 23084 h 89820"/>
                <a:gd name="connsiteX2" fmla="*/ 45539 w 44910"/>
                <a:gd name="connsiteY2" fmla="*/ 23084 h 89820"/>
                <a:gd name="connsiteX3" fmla="*/ 45539 w 44910"/>
                <a:gd name="connsiteY3" fmla="*/ 36108 h 89820"/>
                <a:gd name="connsiteX4" fmla="*/ 34221 w 44910"/>
                <a:gd name="connsiteY4" fmla="*/ 36108 h 89820"/>
                <a:gd name="connsiteX5" fmla="*/ 34221 w 44910"/>
                <a:gd name="connsiteY5" fmla="*/ 69252 h 89820"/>
                <a:gd name="connsiteX6" fmla="*/ 35569 w 44910"/>
                <a:gd name="connsiteY6" fmla="*/ 74551 h 89820"/>
                <a:gd name="connsiteX7" fmla="*/ 40958 w 44910"/>
                <a:gd name="connsiteY7" fmla="*/ 76168 h 89820"/>
                <a:gd name="connsiteX8" fmla="*/ 46258 w 44910"/>
                <a:gd name="connsiteY8" fmla="*/ 76168 h 89820"/>
                <a:gd name="connsiteX9" fmla="*/ 46258 w 44910"/>
                <a:gd name="connsiteY9" fmla="*/ 89641 h 89820"/>
                <a:gd name="connsiteX10" fmla="*/ 35479 w 44910"/>
                <a:gd name="connsiteY10" fmla="*/ 91168 h 89820"/>
                <a:gd name="connsiteX11" fmla="*/ 16464 w 44910"/>
                <a:gd name="connsiteY11" fmla="*/ 76707 h 89820"/>
                <a:gd name="connsiteX12" fmla="*/ 16437 w 44910"/>
                <a:gd name="connsiteY12" fmla="*/ 72396 h 89820"/>
                <a:gd name="connsiteX13" fmla="*/ 16437 w 44910"/>
                <a:gd name="connsiteY13" fmla="*/ 36467 h 89820"/>
                <a:gd name="connsiteX14" fmla="*/ 6737 w 44910"/>
                <a:gd name="connsiteY14" fmla="*/ 36467 h 89820"/>
                <a:gd name="connsiteX15" fmla="*/ 6737 w 44910"/>
                <a:gd name="connsiteY15" fmla="*/ 23444 h 89820"/>
                <a:gd name="connsiteX16" fmla="*/ 16437 w 44910"/>
                <a:gd name="connsiteY16" fmla="*/ 23444 h 89820"/>
                <a:gd name="connsiteX17" fmla="*/ 16437 w 44910"/>
                <a:gd name="connsiteY17" fmla="*/ 7096 h 8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910" h="89820">
                  <a:moveTo>
                    <a:pt x="34221" y="6737"/>
                  </a:moveTo>
                  <a:lnTo>
                    <a:pt x="34221" y="23084"/>
                  </a:lnTo>
                  <a:lnTo>
                    <a:pt x="45539" y="23084"/>
                  </a:lnTo>
                  <a:lnTo>
                    <a:pt x="45539" y="36108"/>
                  </a:lnTo>
                  <a:lnTo>
                    <a:pt x="34221" y="36108"/>
                  </a:lnTo>
                  <a:lnTo>
                    <a:pt x="34221" y="69252"/>
                  </a:lnTo>
                  <a:cubicBezTo>
                    <a:pt x="34051" y="71138"/>
                    <a:pt x="34527" y="73024"/>
                    <a:pt x="35569" y="74551"/>
                  </a:cubicBezTo>
                  <a:cubicBezTo>
                    <a:pt x="37069" y="75809"/>
                    <a:pt x="39018" y="76347"/>
                    <a:pt x="40958" y="76168"/>
                  </a:cubicBezTo>
                  <a:cubicBezTo>
                    <a:pt x="42719" y="76347"/>
                    <a:pt x="44497" y="76347"/>
                    <a:pt x="46258" y="76168"/>
                  </a:cubicBezTo>
                  <a:lnTo>
                    <a:pt x="46258" y="89641"/>
                  </a:lnTo>
                  <a:cubicBezTo>
                    <a:pt x="42763" y="90719"/>
                    <a:pt x="39126" y="91168"/>
                    <a:pt x="35479" y="91168"/>
                  </a:cubicBezTo>
                  <a:cubicBezTo>
                    <a:pt x="26237" y="92425"/>
                    <a:pt x="17730" y="85958"/>
                    <a:pt x="16464" y="76707"/>
                  </a:cubicBezTo>
                  <a:cubicBezTo>
                    <a:pt x="16276" y="75269"/>
                    <a:pt x="16266" y="73833"/>
                    <a:pt x="16437" y="72396"/>
                  </a:cubicBezTo>
                  <a:lnTo>
                    <a:pt x="16437" y="36467"/>
                  </a:lnTo>
                  <a:lnTo>
                    <a:pt x="6737" y="36467"/>
                  </a:lnTo>
                  <a:lnTo>
                    <a:pt x="6737" y="23444"/>
                  </a:lnTo>
                  <a:lnTo>
                    <a:pt x="16437" y="23444"/>
                  </a:lnTo>
                  <a:lnTo>
                    <a:pt x="16437" y="7096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B83EA456-D9FB-4744-880B-08BDA962F7AC}"/>
                </a:ext>
              </a:extLst>
            </p:cNvPr>
            <p:cNvSpPr/>
            <p:nvPr/>
          </p:nvSpPr>
          <p:spPr>
            <a:xfrm>
              <a:off x="3400043" y="9951053"/>
              <a:ext cx="26946" cy="26946"/>
            </a:xfrm>
            <a:custGeom>
              <a:avLst/>
              <a:gdLst>
                <a:gd name="connsiteX0" fmla="*/ 6743 w 26946"/>
                <a:gd name="connsiteY0" fmla="*/ 16279 h 26946"/>
                <a:gd name="connsiteX1" fmla="*/ 9617 w 26946"/>
                <a:gd name="connsiteY1" fmla="*/ 9364 h 26946"/>
                <a:gd name="connsiteX2" fmla="*/ 23988 w 26946"/>
                <a:gd name="connsiteY2" fmla="*/ 9364 h 26946"/>
                <a:gd name="connsiteX3" fmla="*/ 26863 w 26946"/>
                <a:gd name="connsiteY3" fmla="*/ 16279 h 26946"/>
                <a:gd name="connsiteX4" fmla="*/ 23988 w 26946"/>
                <a:gd name="connsiteY4" fmla="*/ 23016 h 26946"/>
                <a:gd name="connsiteX5" fmla="*/ 9617 w 26946"/>
                <a:gd name="connsiteY5" fmla="*/ 23016 h 26946"/>
                <a:gd name="connsiteX6" fmla="*/ 6743 w 26946"/>
                <a:gd name="connsiteY6" fmla="*/ 16279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46" h="26946">
                  <a:moveTo>
                    <a:pt x="6743" y="16279"/>
                  </a:moveTo>
                  <a:cubicBezTo>
                    <a:pt x="6644" y="13675"/>
                    <a:pt x="7695" y="11160"/>
                    <a:pt x="9617" y="9364"/>
                  </a:cubicBezTo>
                  <a:cubicBezTo>
                    <a:pt x="13776" y="5861"/>
                    <a:pt x="19830" y="5861"/>
                    <a:pt x="23988" y="9364"/>
                  </a:cubicBezTo>
                  <a:cubicBezTo>
                    <a:pt x="25911" y="11160"/>
                    <a:pt x="26961" y="13675"/>
                    <a:pt x="26863" y="16279"/>
                  </a:cubicBezTo>
                  <a:cubicBezTo>
                    <a:pt x="26907" y="18794"/>
                    <a:pt x="25857" y="21310"/>
                    <a:pt x="23988" y="23016"/>
                  </a:cubicBezTo>
                  <a:cubicBezTo>
                    <a:pt x="19830" y="26519"/>
                    <a:pt x="13776" y="26519"/>
                    <a:pt x="9617" y="23016"/>
                  </a:cubicBezTo>
                  <a:cubicBezTo>
                    <a:pt x="7749" y="21310"/>
                    <a:pt x="6698" y="18794"/>
                    <a:pt x="6743" y="16279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7A3E168C-C540-4890-B441-D3FF9219741E}"/>
                </a:ext>
              </a:extLst>
            </p:cNvPr>
            <p:cNvSpPr/>
            <p:nvPr/>
          </p:nvSpPr>
          <p:spPr>
            <a:xfrm>
              <a:off x="3433254" y="9901633"/>
              <a:ext cx="62874" cy="80838"/>
            </a:xfrm>
            <a:custGeom>
              <a:avLst/>
              <a:gdLst>
                <a:gd name="connsiteX0" fmla="*/ 36765 w 62874"/>
                <a:gd name="connsiteY0" fmla="*/ 61298 h 80838"/>
                <a:gd name="connsiteX1" fmla="*/ 44759 w 62874"/>
                <a:gd name="connsiteY1" fmla="*/ 58604 h 80838"/>
                <a:gd name="connsiteX2" fmla="*/ 47992 w 62874"/>
                <a:gd name="connsiteY2" fmla="*/ 51418 h 80838"/>
                <a:gd name="connsiteX3" fmla="*/ 64609 w 62874"/>
                <a:gd name="connsiteY3" fmla="*/ 51418 h 80838"/>
                <a:gd name="connsiteX4" fmla="*/ 60926 w 62874"/>
                <a:gd name="connsiteY4" fmla="*/ 63813 h 80838"/>
                <a:gd name="connsiteX5" fmla="*/ 51046 w 62874"/>
                <a:gd name="connsiteY5" fmla="*/ 72795 h 80838"/>
                <a:gd name="connsiteX6" fmla="*/ 37124 w 62874"/>
                <a:gd name="connsiteY6" fmla="*/ 75849 h 80838"/>
                <a:gd name="connsiteX7" fmla="*/ 14669 w 62874"/>
                <a:gd name="connsiteY7" fmla="*/ 66867 h 80838"/>
                <a:gd name="connsiteX8" fmla="*/ 6855 w 62874"/>
                <a:gd name="connsiteY8" fmla="*/ 41448 h 80838"/>
                <a:gd name="connsiteX9" fmla="*/ 6855 w 62874"/>
                <a:gd name="connsiteY9" fmla="*/ 40281 h 80838"/>
                <a:gd name="connsiteX10" fmla="*/ 15028 w 62874"/>
                <a:gd name="connsiteY10" fmla="*/ 15760 h 80838"/>
                <a:gd name="connsiteX11" fmla="*/ 37483 w 62874"/>
                <a:gd name="connsiteY11" fmla="*/ 6778 h 80838"/>
                <a:gd name="connsiteX12" fmla="*/ 57423 w 62874"/>
                <a:gd name="connsiteY12" fmla="*/ 13874 h 80838"/>
                <a:gd name="connsiteX13" fmla="*/ 65058 w 62874"/>
                <a:gd name="connsiteY13" fmla="*/ 32826 h 80838"/>
                <a:gd name="connsiteX14" fmla="*/ 48441 w 62874"/>
                <a:gd name="connsiteY14" fmla="*/ 32826 h 80838"/>
                <a:gd name="connsiteX15" fmla="*/ 45208 w 62874"/>
                <a:gd name="connsiteY15" fmla="*/ 24382 h 80838"/>
                <a:gd name="connsiteX16" fmla="*/ 37124 w 62874"/>
                <a:gd name="connsiteY16" fmla="*/ 21149 h 80838"/>
                <a:gd name="connsiteX17" fmla="*/ 28142 w 62874"/>
                <a:gd name="connsiteY17" fmla="*/ 25640 h 80838"/>
                <a:gd name="connsiteX18" fmla="*/ 24998 w 62874"/>
                <a:gd name="connsiteY18" fmla="*/ 40281 h 80838"/>
                <a:gd name="connsiteX19" fmla="*/ 24998 w 62874"/>
                <a:gd name="connsiteY19" fmla="*/ 42166 h 80838"/>
                <a:gd name="connsiteX20" fmla="*/ 28142 w 62874"/>
                <a:gd name="connsiteY20" fmla="*/ 56897 h 80838"/>
                <a:gd name="connsiteX21" fmla="*/ 36765 w 62874"/>
                <a:gd name="connsiteY21" fmla="*/ 61298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74" h="80838">
                  <a:moveTo>
                    <a:pt x="36765" y="61298"/>
                  </a:moveTo>
                  <a:cubicBezTo>
                    <a:pt x="39675" y="61478"/>
                    <a:pt x="42531" y="60490"/>
                    <a:pt x="44759" y="58604"/>
                  </a:cubicBezTo>
                  <a:cubicBezTo>
                    <a:pt x="46825" y="56807"/>
                    <a:pt x="48001" y="54203"/>
                    <a:pt x="47992" y="51418"/>
                  </a:cubicBezTo>
                  <a:lnTo>
                    <a:pt x="64609" y="51418"/>
                  </a:lnTo>
                  <a:cubicBezTo>
                    <a:pt x="64618" y="55819"/>
                    <a:pt x="63334" y="60130"/>
                    <a:pt x="60926" y="63813"/>
                  </a:cubicBezTo>
                  <a:cubicBezTo>
                    <a:pt x="58528" y="67676"/>
                    <a:pt x="55106" y="70820"/>
                    <a:pt x="51046" y="72795"/>
                  </a:cubicBezTo>
                  <a:cubicBezTo>
                    <a:pt x="46699" y="74861"/>
                    <a:pt x="41938" y="75939"/>
                    <a:pt x="37124" y="75849"/>
                  </a:cubicBezTo>
                  <a:cubicBezTo>
                    <a:pt x="28681" y="76298"/>
                    <a:pt x="20471" y="72975"/>
                    <a:pt x="14669" y="66867"/>
                  </a:cubicBezTo>
                  <a:cubicBezTo>
                    <a:pt x="8912" y="59682"/>
                    <a:pt x="6109" y="50610"/>
                    <a:pt x="6855" y="41448"/>
                  </a:cubicBezTo>
                  <a:lnTo>
                    <a:pt x="6855" y="40281"/>
                  </a:lnTo>
                  <a:cubicBezTo>
                    <a:pt x="6379" y="31388"/>
                    <a:pt x="9298" y="22586"/>
                    <a:pt x="15028" y="15760"/>
                  </a:cubicBezTo>
                  <a:cubicBezTo>
                    <a:pt x="20813" y="9562"/>
                    <a:pt x="29040" y="6328"/>
                    <a:pt x="37483" y="6778"/>
                  </a:cubicBezTo>
                  <a:cubicBezTo>
                    <a:pt x="44795" y="6508"/>
                    <a:pt x="51953" y="9023"/>
                    <a:pt x="57423" y="13874"/>
                  </a:cubicBezTo>
                  <a:cubicBezTo>
                    <a:pt x="62525" y="18813"/>
                    <a:pt x="65301" y="25730"/>
                    <a:pt x="65058" y="32826"/>
                  </a:cubicBezTo>
                  <a:lnTo>
                    <a:pt x="48441" y="32826"/>
                  </a:lnTo>
                  <a:cubicBezTo>
                    <a:pt x="48495" y="29681"/>
                    <a:pt x="47337" y="26718"/>
                    <a:pt x="45208" y="24382"/>
                  </a:cubicBezTo>
                  <a:cubicBezTo>
                    <a:pt x="43115" y="22137"/>
                    <a:pt x="40160" y="20969"/>
                    <a:pt x="37124" y="21149"/>
                  </a:cubicBezTo>
                  <a:cubicBezTo>
                    <a:pt x="33567" y="21059"/>
                    <a:pt x="30199" y="22766"/>
                    <a:pt x="28142" y="25640"/>
                  </a:cubicBezTo>
                  <a:cubicBezTo>
                    <a:pt x="25672" y="30131"/>
                    <a:pt x="24576" y="35161"/>
                    <a:pt x="24998" y="40281"/>
                  </a:cubicBezTo>
                  <a:lnTo>
                    <a:pt x="24998" y="42166"/>
                  </a:lnTo>
                  <a:cubicBezTo>
                    <a:pt x="24558" y="47287"/>
                    <a:pt x="25654" y="52406"/>
                    <a:pt x="28142" y="56897"/>
                  </a:cubicBezTo>
                  <a:cubicBezTo>
                    <a:pt x="30127" y="59682"/>
                    <a:pt x="33343" y="61298"/>
                    <a:pt x="36765" y="61298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8285524F-D967-4CA2-B39A-C72E59FF0011}"/>
                </a:ext>
              </a:extLst>
            </p:cNvPr>
            <p:cNvSpPr/>
            <p:nvPr/>
          </p:nvSpPr>
          <p:spPr>
            <a:xfrm>
              <a:off x="3498007" y="9901208"/>
              <a:ext cx="71856" cy="80838"/>
            </a:xfrm>
            <a:custGeom>
              <a:avLst/>
              <a:gdLst>
                <a:gd name="connsiteX0" fmla="*/ 7221 w 71856"/>
                <a:gd name="connsiteY0" fmla="*/ 40975 h 80838"/>
                <a:gd name="connsiteX1" fmla="*/ 11083 w 71856"/>
                <a:gd name="connsiteY1" fmla="*/ 23011 h 80838"/>
                <a:gd name="connsiteX2" fmla="*/ 22041 w 71856"/>
                <a:gd name="connsiteY2" fmla="*/ 11064 h 80838"/>
                <a:gd name="connsiteX3" fmla="*/ 38658 w 71856"/>
                <a:gd name="connsiteY3" fmla="*/ 6753 h 80838"/>
                <a:gd name="connsiteX4" fmla="*/ 60574 w 71856"/>
                <a:gd name="connsiteY4" fmla="*/ 15017 h 80838"/>
                <a:gd name="connsiteX5" fmla="*/ 70095 w 71856"/>
                <a:gd name="connsiteY5" fmla="*/ 37382 h 80838"/>
                <a:gd name="connsiteX6" fmla="*/ 70095 w 71856"/>
                <a:gd name="connsiteY6" fmla="*/ 41873 h 80838"/>
                <a:gd name="connsiteX7" fmla="*/ 61562 w 71856"/>
                <a:gd name="connsiteY7" fmla="*/ 66484 h 80838"/>
                <a:gd name="connsiteX8" fmla="*/ 15754 w 71856"/>
                <a:gd name="connsiteY8" fmla="*/ 66484 h 80838"/>
                <a:gd name="connsiteX9" fmla="*/ 6772 w 71856"/>
                <a:gd name="connsiteY9" fmla="*/ 41424 h 80838"/>
                <a:gd name="connsiteX10" fmla="*/ 25185 w 71856"/>
                <a:gd name="connsiteY10" fmla="*/ 42233 h 80838"/>
                <a:gd name="connsiteX11" fmla="*/ 28688 w 71856"/>
                <a:gd name="connsiteY11" fmla="*/ 56694 h 80838"/>
                <a:gd name="connsiteX12" fmla="*/ 46706 w 71856"/>
                <a:gd name="connsiteY12" fmla="*/ 58939 h 80838"/>
                <a:gd name="connsiteX13" fmla="*/ 48987 w 71856"/>
                <a:gd name="connsiteY13" fmla="*/ 56694 h 80838"/>
                <a:gd name="connsiteX14" fmla="*/ 52580 w 71856"/>
                <a:gd name="connsiteY14" fmla="*/ 40885 h 80838"/>
                <a:gd name="connsiteX15" fmla="*/ 48987 w 71856"/>
                <a:gd name="connsiteY15" fmla="*/ 26514 h 80838"/>
                <a:gd name="connsiteX16" fmla="*/ 31266 w 71856"/>
                <a:gd name="connsiteY16" fmla="*/ 23909 h 80838"/>
                <a:gd name="connsiteX17" fmla="*/ 28688 w 71856"/>
                <a:gd name="connsiteY17" fmla="*/ 26514 h 80838"/>
                <a:gd name="connsiteX18" fmla="*/ 25005 w 71856"/>
                <a:gd name="connsiteY18" fmla="*/ 41873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856" h="80838">
                  <a:moveTo>
                    <a:pt x="7221" y="40975"/>
                  </a:moveTo>
                  <a:cubicBezTo>
                    <a:pt x="7041" y="34777"/>
                    <a:pt x="8362" y="28580"/>
                    <a:pt x="11083" y="23011"/>
                  </a:cubicBezTo>
                  <a:cubicBezTo>
                    <a:pt x="13463" y="17981"/>
                    <a:pt x="17281" y="13849"/>
                    <a:pt x="22041" y="11064"/>
                  </a:cubicBezTo>
                  <a:cubicBezTo>
                    <a:pt x="27071" y="8101"/>
                    <a:pt x="32829" y="6573"/>
                    <a:pt x="38658" y="6753"/>
                  </a:cubicBezTo>
                  <a:cubicBezTo>
                    <a:pt x="46778" y="6485"/>
                    <a:pt x="54664" y="9448"/>
                    <a:pt x="60574" y="15017"/>
                  </a:cubicBezTo>
                  <a:cubicBezTo>
                    <a:pt x="66439" y="21035"/>
                    <a:pt x="69843" y="29028"/>
                    <a:pt x="70095" y="37382"/>
                  </a:cubicBezTo>
                  <a:lnTo>
                    <a:pt x="70095" y="41873"/>
                  </a:lnTo>
                  <a:cubicBezTo>
                    <a:pt x="70517" y="50855"/>
                    <a:pt x="67463" y="59657"/>
                    <a:pt x="61562" y="66484"/>
                  </a:cubicBezTo>
                  <a:cubicBezTo>
                    <a:pt x="48727" y="78699"/>
                    <a:pt x="28589" y="78699"/>
                    <a:pt x="15754" y="66484"/>
                  </a:cubicBezTo>
                  <a:cubicBezTo>
                    <a:pt x="9583" y="59657"/>
                    <a:pt x="6359" y="50675"/>
                    <a:pt x="6772" y="41424"/>
                  </a:cubicBezTo>
                  <a:close/>
                  <a:moveTo>
                    <a:pt x="25185" y="42233"/>
                  </a:moveTo>
                  <a:cubicBezTo>
                    <a:pt x="24853" y="47262"/>
                    <a:pt x="26074" y="52383"/>
                    <a:pt x="28688" y="56694"/>
                  </a:cubicBezTo>
                  <a:cubicBezTo>
                    <a:pt x="33035" y="62263"/>
                    <a:pt x="41101" y="63340"/>
                    <a:pt x="46706" y="58939"/>
                  </a:cubicBezTo>
                  <a:cubicBezTo>
                    <a:pt x="47559" y="58310"/>
                    <a:pt x="48322" y="57502"/>
                    <a:pt x="48987" y="56694"/>
                  </a:cubicBezTo>
                  <a:cubicBezTo>
                    <a:pt x="51781" y="51933"/>
                    <a:pt x="53029" y="46364"/>
                    <a:pt x="52580" y="40885"/>
                  </a:cubicBezTo>
                  <a:cubicBezTo>
                    <a:pt x="52912" y="35855"/>
                    <a:pt x="51655" y="30826"/>
                    <a:pt x="48987" y="26514"/>
                  </a:cubicBezTo>
                  <a:cubicBezTo>
                    <a:pt x="44801" y="20946"/>
                    <a:pt x="36870" y="19778"/>
                    <a:pt x="31266" y="23909"/>
                  </a:cubicBezTo>
                  <a:cubicBezTo>
                    <a:pt x="30287" y="24627"/>
                    <a:pt x="29415" y="25526"/>
                    <a:pt x="28688" y="26514"/>
                  </a:cubicBezTo>
                  <a:cubicBezTo>
                    <a:pt x="26020" y="31185"/>
                    <a:pt x="24736" y="36484"/>
                    <a:pt x="25005" y="41873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0D5B266C-4A96-44C9-A3BD-07626A94FDD1}"/>
                </a:ext>
              </a:extLst>
            </p:cNvPr>
            <p:cNvSpPr/>
            <p:nvPr/>
          </p:nvSpPr>
          <p:spPr>
            <a:xfrm>
              <a:off x="3572054" y="9901233"/>
              <a:ext cx="107784" cy="80838"/>
            </a:xfrm>
            <a:custGeom>
              <a:avLst/>
              <a:gdLst>
                <a:gd name="connsiteX0" fmla="*/ 23712 w 107784"/>
                <a:gd name="connsiteY0" fmla="*/ 8346 h 80838"/>
                <a:gd name="connsiteX1" fmla="*/ 24252 w 107784"/>
                <a:gd name="connsiteY1" fmla="*/ 15801 h 80838"/>
                <a:gd name="connsiteX2" fmla="*/ 43383 w 107784"/>
                <a:gd name="connsiteY2" fmla="*/ 6819 h 80838"/>
                <a:gd name="connsiteX3" fmla="*/ 61347 w 107784"/>
                <a:gd name="connsiteY3" fmla="*/ 16968 h 80838"/>
                <a:gd name="connsiteX4" fmla="*/ 81287 w 107784"/>
                <a:gd name="connsiteY4" fmla="*/ 6819 h 80838"/>
                <a:gd name="connsiteX5" fmla="*/ 97365 w 107784"/>
                <a:gd name="connsiteY5" fmla="*/ 13197 h 80838"/>
                <a:gd name="connsiteX6" fmla="*/ 102664 w 107784"/>
                <a:gd name="connsiteY6" fmla="*/ 32059 h 80838"/>
                <a:gd name="connsiteX7" fmla="*/ 102664 w 107784"/>
                <a:gd name="connsiteY7" fmla="*/ 74543 h 80838"/>
                <a:gd name="connsiteX8" fmla="*/ 84700 w 107784"/>
                <a:gd name="connsiteY8" fmla="*/ 74543 h 80838"/>
                <a:gd name="connsiteX9" fmla="*/ 84700 w 107784"/>
                <a:gd name="connsiteY9" fmla="*/ 32059 h 80838"/>
                <a:gd name="connsiteX10" fmla="*/ 82455 w 107784"/>
                <a:gd name="connsiteY10" fmla="*/ 23795 h 80838"/>
                <a:gd name="connsiteX11" fmla="*/ 74640 w 107784"/>
                <a:gd name="connsiteY11" fmla="*/ 21190 h 80838"/>
                <a:gd name="connsiteX12" fmla="*/ 63592 w 107784"/>
                <a:gd name="connsiteY12" fmla="*/ 28825 h 80838"/>
                <a:gd name="connsiteX13" fmla="*/ 63592 w 107784"/>
                <a:gd name="connsiteY13" fmla="*/ 74543 h 80838"/>
                <a:gd name="connsiteX14" fmla="*/ 45628 w 107784"/>
                <a:gd name="connsiteY14" fmla="*/ 74543 h 80838"/>
                <a:gd name="connsiteX15" fmla="*/ 45628 w 107784"/>
                <a:gd name="connsiteY15" fmla="*/ 32867 h 80838"/>
                <a:gd name="connsiteX16" fmla="*/ 43383 w 107784"/>
                <a:gd name="connsiteY16" fmla="*/ 24513 h 80838"/>
                <a:gd name="connsiteX17" fmla="*/ 35659 w 107784"/>
                <a:gd name="connsiteY17" fmla="*/ 21909 h 80838"/>
                <a:gd name="connsiteX18" fmla="*/ 24701 w 107784"/>
                <a:gd name="connsiteY18" fmla="*/ 28196 h 80838"/>
                <a:gd name="connsiteX19" fmla="*/ 24701 w 107784"/>
                <a:gd name="connsiteY19" fmla="*/ 75262 h 80838"/>
                <a:gd name="connsiteX20" fmla="*/ 6737 w 107784"/>
                <a:gd name="connsiteY20" fmla="*/ 75262 h 80838"/>
                <a:gd name="connsiteX21" fmla="*/ 6737 w 107784"/>
                <a:gd name="connsiteY21" fmla="*/ 879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7784" h="80838">
                  <a:moveTo>
                    <a:pt x="23712" y="8346"/>
                  </a:moveTo>
                  <a:lnTo>
                    <a:pt x="24252" y="15801"/>
                  </a:lnTo>
                  <a:cubicBezTo>
                    <a:pt x="28832" y="9962"/>
                    <a:pt x="35937" y="6549"/>
                    <a:pt x="43383" y="6819"/>
                  </a:cubicBezTo>
                  <a:cubicBezTo>
                    <a:pt x="50910" y="6100"/>
                    <a:pt x="58096" y="10142"/>
                    <a:pt x="61347" y="16968"/>
                  </a:cubicBezTo>
                  <a:cubicBezTo>
                    <a:pt x="65775" y="10322"/>
                    <a:pt x="73329" y="6460"/>
                    <a:pt x="81287" y="6819"/>
                  </a:cubicBezTo>
                  <a:cubicBezTo>
                    <a:pt x="87341" y="6370"/>
                    <a:pt x="93269" y="8706"/>
                    <a:pt x="97365" y="13197"/>
                  </a:cubicBezTo>
                  <a:cubicBezTo>
                    <a:pt x="101281" y="18676"/>
                    <a:pt x="103158" y="25322"/>
                    <a:pt x="102664" y="32059"/>
                  </a:cubicBezTo>
                  <a:lnTo>
                    <a:pt x="102664" y="74543"/>
                  </a:lnTo>
                  <a:lnTo>
                    <a:pt x="84700" y="74543"/>
                  </a:lnTo>
                  <a:lnTo>
                    <a:pt x="84700" y="32059"/>
                  </a:lnTo>
                  <a:cubicBezTo>
                    <a:pt x="84925" y="29094"/>
                    <a:pt x="84135" y="26220"/>
                    <a:pt x="82455" y="23795"/>
                  </a:cubicBezTo>
                  <a:cubicBezTo>
                    <a:pt x="80362" y="21819"/>
                    <a:pt x="77506" y="20831"/>
                    <a:pt x="74640" y="21190"/>
                  </a:cubicBezTo>
                  <a:cubicBezTo>
                    <a:pt x="69656" y="20921"/>
                    <a:pt x="65129" y="24064"/>
                    <a:pt x="63592" y="28825"/>
                  </a:cubicBezTo>
                  <a:lnTo>
                    <a:pt x="63592" y="74543"/>
                  </a:lnTo>
                  <a:lnTo>
                    <a:pt x="45628" y="74543"/>
                  </a:lnTo>
                  <a:lnTo>
                    <a:pt x="45628" y="32867"/>
                  </a:lnTo>
                  <a:cubicBezTo>
                    <a:pt x="45907" y="29903"/>
                    <a:pt x="45108" y="26938"/>
                    <a:pt x="43383" y="24513"/>
                  </a:cubicBezTo>
                  <a:cubicBezTo>
                    <a:pt x="41317" y="22537"/>
                    <a:pt x="38488" y="21639"/>
                    <a:pt x="35659" y="21909"/>
                  </a:cubicBezTo>
                  <a:cubicBezTo>
                    <a:pt x="31078" y="21639"/>
                    <a:pt x="26775" y="24064"/>
                    <a:pt x="24701" y="28196"/>
                  </a:cubicBezTo>
                  <a:lnTo>
                    <a:pt x="24701" y="75262"/>
                  </a:lnTo>
                  <a:lnTo>
                    <a:pt x="6737" y="75262"/>
                  </a:lnTo>
                  <a:lnTo>
                    <a:pt x="6737" y="879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CF301E11-E567-47CD-8D28-90ED500CDCB6}"/>
                </a:ext>
              </a:extLst>
            </p:cNvPr>
            <p:cNvSpPr/>
            <p:nvPr/>
          </p:nvSpPr>
          <p:spPr>
            <a:xfrm>
              <a:off x="5513839" y="9902213"/>
              <a:ext cx="62874" cy="80838"/>
            </a:xfrm>
            <a:custGeom>
              <a:avLst/>
              <a:gdLst>
                <a:gd name="connsiteX0" fmla="*/ 47999 w 62874"/>
                <a:gd name="connsiteY0" fmla="*/ 66287 h 80838"/>
                <a:gd name="connsiteX1" fmla="*/ 28598 w 62874"/>
                <a:gd name="connsiteY1" fmla="*/ 74102 h 80838"/>
                <a:gd name="connsiteX2" fmla="*/ 12431 w 62874"/>
                <a:gd name="connsiteY2" fmla="*/ 67905 h 80838"/>
                <a:gd name="connsiteX3" fmla="*/ 6772 w 62874"/>
                <a:gd name="connsiteY3" fmla="*/ 49940 h 80838"/>
                <a:gd name="connsiteX4" fmla="*/ 6772 w 62874"/>
                <a:gd name="connsiteY4" fmla="*/ 6737 h 80838"/>
                <a:gd name="connsiteX5" fmla="*/ 18179 w 62874"/>
                <a:gd name="connsiteY5" fmla="*/ 6737 h 80838"/>
                <a:gd name="connsiteX6" fmla="*/ 18179 w 62874"/>
                <a:gd name="connsiteY6" fmla="*/ 49671 h 80838"/>
                <a:gd name="connsiteX7" fmla="*/ 30395 w 62874"/>
                <a:gd name="connsiteY7" fmla="*/ 64761 h 80838"/>
                <a:gd name="connsiteX8" fmla="*/ 47730 w 62874"/>
                <a:gd name="connsiteY8" fmla="*/ 55060 h 80838"/>
                <a:gd name="connsiteX9" fmla="*/ 47730 w 62874"/>
                <a:gd name="connsiteY9" fmla="*/ 6737 h 80838"/>
                <a:gd name="connsiteX10" fmla="*/ 59137 w 62874"/>
                <a:gd name="connsiteY10" fmla="*/ 6737 h 80838"/>
                <a:gd name="connsiteX11" fmla="*/ 59137 w 62874"/>
                <a:gd name="connsiteY11" fmla="*/ 73204 h 80838"/>
                <a:gd name="connsiteX12" fmla="*/ 48269 w 62874"/>
                <a:gd name="connsiteY12" fmla="*/ 73204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74" h="80838">
                  <a:moveTo>
                    <a:pt x="47999" y="66287"/>
                  </a:moveTo>
                  <a:cubicBezTo>
                    <a:pt x="43069" y="71766"/>
                    <a:pt x="35919" y="74641"/>
                    <a:pt x="28598" y="74102"/>
                  </a:cubicBezTo>
                  <a:cubicBezTo>
                    <a:pt x="22562" y="74551"/>
                    <a:pt x="16643" y="72216"/>
                    <a:pt x="12431" y="67905"/>
                  </a:cubicBezTo>
                  <a:cubicBezTo>
                    <a:pt x="8443" y="62784"/>
                    <a:pt x="6440" y="56407"/>
                    <a:pt x="6772" y="49940"/>
                  </a:cubicBezTo>
                  <a:lnTo>
                    <a:pt x="6772" y="6737"/>
                  </a:lnTo>
                  <a:lnTo>
                    <a:pt x="18179" y="6737"/>
                  </a:lnTo>
                  <a:lnTo>
                    <a:pt x="18179" y="49671"/>
                  </a:lnTo>
                  <a:cubicBezTo>
                    <a:pt x="18179" y="59731"/>
                    <a:pt x="22221" y="64761"/>
                    <a:pt x="30395" y="64761"/>
                  </a:cubicBezTo>
                  <a:cubicBezTo>
                    <a:pt x="37661" y="65569"/>
                    <a:pt x="44640" y="61706"/>
                    <a:pt x="47730" y="55060"/>
                  </a:cubicBezTo>
                  <a:lnTo>
                    <a:pt x="47730" y="6737"/>
                  </a:lnTo>
                  <a:lnTo>
                    <a:pt x="59137" y="6737"/>
                  </a:lnTo>
                  <a:lnTo>
                    <a:pt x="59137" y="73204"/>
                  </a:lnTo>
                  <a:lnTo>
                    <a:pt x="48269" y="73204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E8B770C8-C363-483D-A0CE-6CD65CBEB83C}"/>
                </a:ext>
              </a:extLst>
            </p:cNvPr>
            <p:cNvSpPr/>
            <p:nvPr/>
          </p:nvSpPr>
          <p:spPr>
            <a:xfrm>
              <a:off x="5583126" y="9900680"/>
              <a:ext cx="62874" cy="80838"/>
            </a:xfrm>
            <a:custGeom>
              <a:avLst/>
              <a:gdLst>
                <a:gd name="connsiteX0" fmla="*/ 17784 w 62874"/>
                <a:gd name="connsiteY0" fmla="*/ 7911 h 80838"/>
                <a:gd name="connsiteX1" fmla="*/ 17784 w 62874"/>
                <a:gd name="connsiteY1" fmla="*/ 16263 h 80838"/>
                <a:gd name="connsiteX2" fmla="*/ 37724 w 62874"/>
                <a:gd name="connsiteY2" fmla="*/ 6743 h 80838"/>
                <a:gd name="connsiteX3" fmla="*/ 58922 w 62874"/>
                <a:gd name="connsiteY3" fmla="*/ 30456 h 80838"/>
                <a:gd name="connsiteX4" fmla="*/ 58922 w 62874"/>
                <a:gd name="connsiteY4" fmla="*/ 74378 h 80838"/>
                <a:gd name="connsiteX5" fmla="*/ 47605 w 62874"/>
                <a:gd name="connsiteY5" fmla="*/ 74378 h 80838"/>
                <a:gd name="connsiteX6" fmla="*/ 47605 w 62874"/>
                <a:gd name="connsiteY6" fmla="*/ 30366 h 80838"/>
                <a:gd name="connsiteX7" fmla="*/ 44281 w 62874"/>
                <a:gd name="connsiteY7" fmla="*/ 19767 h 80838"/>
                <a:gd name="connsiteX8" fmla="*/ 34311 w 62874"/>
                <a:gd name="connsiteY8" fmla="*/ 16353 h 80838"/>
                <a:gd name="connsiteX9" fmla="*/ 24611 w 62874"/>
                <a:gd name="connsiteY9" fmla="*/ 19318 h 80838"/>
                <a:gd name="connsiteX10" fmla="*/ 18053 w 62874"/>
                <a:gd name="connsiteY10" fmla="*/ 27043 h 80838"/>
                <a:gd name="connsiteX11" fmla="*/ 18053 w 62874"/>
                <a:gd name="connsiteY11" fmla="*/ 74378 h 80838"/>
                <a:gd name="connsiteX12" fmla="*/ 6737 w 62874"/>
                <a:gd name="connsiteY12" fmla="*/ 74378 h 80838"/>
                <a:gd name="connsiteX13" fmla="*/ 6737 w 62874"/>
                <a:gd name="connsiteY13" fmla="*/ 7911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80838">
                  <a:moveTo>
                    <a:pt x="17784" y="7911"/>
                  </a:moveTo>
                  <a:lnTo>
                    <a:pt x="17784" y="16263"/>
                  </a:lnTo>
                  <a:cubicBezTo>
                    <a:pt x="22527" y="10066"/>
                    <a:pt x="29937" y="6563"/>
                    <a:pt x="37724" y="6743"/>
                  </a:cubicBezTo>
                  <a:cubicBezTo>
                    <a:pt x="51736" y="6743"/>
                    <a:pt x="58832" y="14647"/>
                    <a:pt x="58922" y="30456"/>
                  </a:cubicBezTo>
                  <a:lnTo>
                    <a:pt x="58922" y="74378"/>
                  </a:lnTo>
                  <a:lnTo>
                    <a:pt x="47605" y="74378"/>
                  </a:lnTo>
                  <a:lnTo>
                    <a:pt x="47605" y="30366"/>
                  </a:lnTo>
                  <a:cubicBezTo>
                    <a:pt x="47838" y="26503"/>
                    <a:pt x="46661" y="22731"/>
                    <a:pt x="44281" y="19767"/>
                  </a:cubicBezTo>
                  <a:cubicBezTo>
                    <a:pt x="41569" y="17341"/>
                    <a:pt x="37967" y="16084"/>
                    <a:pt x="34311" y="16353"/>
                  </a:cubicBezTo>
                  <a:cubicBezTo>
                    <a:pt x="30844" y="16263"/>
                    <a:pt x="27440" y="17341"/>
                    <a:pt x="24611" y="19318"/>
                  </a:cubicBezTo>
                  <a:cubicBezTo>
                    <a:pt x="21790" y="21294"/>
                    <a:pt x="19526" y="23898"/>
                    <a:pt x="18053" y="27043"/>
                  </a:cubicBezTo>
                  <a:lnTo>
                    <a:pt x="18053" y="74378"/>
                  </a:lnTo>
                  <a:lnTo>
                    <a:pt x="6737" y="74378"/>
                  </a:lnTo>
                  <a:lnTo>
                    <a:pt x="6737" y="7911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16E0E51B-1DB8-4175-88D5-D7EC1C5DA425}"/>
                </a:ext>
              </a:extLst>
            </p:cNvPr>
            <p:cNvSpPr/>
            <p:nvPr/>
          </p:nvSpPr>
          <p:spPr>
            <a:xfrm>
              <a:off x="5649818" y="9900197"/>
              <a:ext cx="71856" cy="80838"/>
            </a:xfrm>
            <a:custGeom>
              <a:avLst/>
              <a:gdLst>
                <a:gd name="connsiteX0" fmla="*/ 6781 w 71856"/>
                <a:gd name="connsiteY0" fmla="*/ 40999 h 80838"/>
                <a:gd name="connsiteX1" fmla="*/ 10553 w 71856"/>
                <a:gd name="connsiteY1" fmla="*/ 23035 h 80838"/>
                <a:gd name="connsiteX2" fmla="*/ 36870 w 71856"/>
                <a:gd name="connsiteY2" fmla="*/ 6777 h 80838"/>
                <a:gd name="connsiteX3" fmla="*/ 58876 w 71856"/>
                <a:gd name="connsiteY3" fmla="*/ 15759 h 80838"/>
                <a:gd name="connsiteX4" fmla="*/ 67230 w 71856"/>
                <a:gd name="connsiteY4" fmla="*/ 40729 h 80838"/>
                <a:gd name="connsiteX5" fmla="*/ 67230 w 71856"/>
                <a:gd name="connsiteY5" fmla="*/ 41537 h 80838"/>
                <a:gd name="connsiteX6" fmla="*/ 63457 w 71856"/>
                <a:gd name="connsiteY6" fmla="*/ 58963 h 80838"/>
                <a:gd name="connsiteX7" fmla="*/ 52859 w 71856"/>
                <a:gd name="connsiteY7" fmla="*/ 70998 h 80838"/>
                <a:gd name="connsiteX8" fmla="*/ 37050 w 71856"/>
                <a:gd name="connsiteY8" fmla="*/ 75309 h 80838"/>
                <a:gd name="connsiteX9" fmla="*/ 15134 w 71856"/>
                <a:gd name="connsiteY9" fmla="*/ 66327 h 80838"/>
                <a:gd name="connsiteX10" fmla="*/ 6781 w 71856"/>
                <a:gd name="connsiteY10" fmla="*/ 41447 h 80838"/>
                <a:gd name="connsiteX11" fmla="*/ 18188 w 71856"/>
                <a:gd name="connsiteY11" fmla="*/ 42345 h 80838"/>
                <a:gd name="connsiteX12" fmla="*/ 23307 w 71856"/>
                <a:gd name="connsiteY12" fmla="*/ 60309 h 80838"/>
                <a:gd name="connsiteX13" fmla="*/ 47766 w 71856"/>
                <a:gd name="connsiteY13" fmla="*/ 63364 h 80838"/>
                <a:gd name="connsiteX14" fmla="*/ 50792 w 71856"/>
                <a:gd name="connsiteY14" fmla="*/ 60309 h 80838"/>
                <a:gd name="connsiteX15" fmla="*/ 55822 w 71856"/>
                <a:gd name="connsiteY15" fmla="*/ 41267 h 80838"/>
                <a:gd name="connsiteX16" fmla="*/ 50702 w 71856"/>
                <a:gd name="connsiteY16" fmla="*/ 23303 h 80838"/>
                <a:gd name="connsiteX17" fmla="*/ 36870 w 71856"/>
                <a:gd name="connsiteY17" fmla="*/ 16478 h 80838"/>
                <a:gd name="connsiteX18" fmla="*/ 23307 w 71856"/>
                <a:gd name="connsiteY18" fmla="*/ 23214 h 80838"/>
                <a:gd name="connsiteX19" fmla="*/ 17829 w 71856"/>
                <a:gd name="connsiteY19" fmla="*/ 42345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856" h="80838">
                  <a:moveTo>
                    <a:pt x="6781" y="40999"/>
                  </a:moveTo>
                  <a:cubicBezTo>
                    <a:pt x="6619" y="34801"/>
                    <a:pt x="7912" y="28603"/>
                    <a:pt x="10553" y="23035"/>
                  </a:cubicBezTo>
                  <a:cubicBezTo>
                    <a:pt x="15305" y="12885"/>
                    <a:pt x="25643" y="6507"/>
                    <a:pt x="36870" y="6777"/>
                  </a:cubicBezTo>
                  <a:cubicBezTo>
                    <a:pt x="45170" y="6328"/>
                    <a:pt x="53226" y="9652"/>
                    <a:pt x="58876" y="15759"/>
                  </a:cubicBezTo>
                  <a:cubicBezTo>
                    <a:pt x="64724" y="22765"/>
                    <a:pt x="67705" y="31657"/>
                    <a:pt x="67230" y="40729"/>
                  </a:cubicBezTo>
                  <a:lnTo>
                    <a:pt x="67230" y="41537"/>
                  </a:lnTo>
                  <a:cubicBezTo>
                    <a:pt x="67328" y="47555"/>
                    <a:pt x="66044" y="53484"/>
                    <a:pt x="63457" y="58963"/>
                  </a:cubicBezTo>
                  <a:cubicBezTo>
                    <a:pt x="61194" y="63902"/>
                    <a:pt x="57502" y="68125"/>
                    <a:pt x="52859" y="70998"/>
                  </a:cubicBezTo>
                  <a:cubicBezTo>
                    <a:pt x="48107" y="73872"/>
                    <a:pt x="42619" y="75399"/>
                    <a:pt x="37050" y="75309"/>
                  </a:cubicBezTo>
                  <a:cubicBezTo>
                    <a:pt x="28769" y="75759"/>
                    <a:pt x="20738" y="72436"/>
                    <a:pt x="15134" y="66327"/>
                  </a:cubicBezTo>
                  <a:cubicBezTo>
                    <a:pt x="9314" y="59411"/>
                    <a:pt x="6331" y="50519"/>
                    <a:pt x="6781" y="41447"/>
                  </a:cubicBezTo>
                  <a:close/>
                  <a:moveTo>
                    <a:pt x="18188" y="42345"/>
                  </a:moveTo>
                  <a:cubicBezTo>
                    <a:pt x="17837" y="48723"/>
                    <a:pt x="19643" y="55100"/>
                    <a:pt x="23307" y="60309"/>
                  </a:cubicBezTo>
                  <a:cubicBezTo>
                    <a:pt x="29227" y="67855"/>
                    <a:pt x="40176" y="69291"/>
                    <a:pt x="47766" y="63364"/>
                  </a:cubicBezTo>
                  <a:cubicBezTo>
                    <a:pt x="48897" y="62466"/>
                    <a:pt x="49912" y="61477"/>
                    <a:pt x="50792" y="60309"/>
                  </a:cubicBezTo>
                  <a:cubicBezTo>
                    <a:pt x="54439" y="54652"/>
                    <a:pt x="56199" y="48004"/>
                    <a:pt x="55822" y="41267"/>
                  </a:cubicBezTo>
                  <a:cubicBezTo>
                    <a:pt x="56182" y="34890"/>
                    <a:pt x="54376" y="28514"/>
                    <a:pt x="50702" y="23303"/>
                  </a:cubicBezTo>
                  <a:cubicBezTo>
                    <a:pt x="47478" y="18902"/>
                    <a:pt x="42322" y="16388"/>
                    <a:pt x="36870" y="16478"/>
                  </a:cubicBezTo>
                  <a:cubicBezTo>
                    <a:pt x="31517" y="16388"/>
                    <a:pt x="26442" y="18902"/>
                    <a:pt x="23307" y="23214"/>
                  </a:cubicBezTo>
                  <a:cubicBezTo>
                    <a:pt x="19436" y="28783"/>
                    <a:pt x="17505" y="35520"/>
                    <a:pt x="17829" y="4234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1E6239F8-E9A1-47BA-AEE8-A3DC1ED584F3}"/>
                </a:ext>
              </a:extLst>
            </p:cNvPr>
            <p:cNvSpPr/>
            <p:nvPr/>
          </p:nvSpPr>
          <p:spPr>
            <a:xfrm>
              <a:off x="5721656" y="9900407"/>
              <a:ext cx="62874" cy="80838"/>
            </a:xfrm>
            <a:custGeom>
              <a:avLst/>
              <a:gdLst>
                <a:gd name="connsiteX0" fmla="*/ 36260 w 62874"/>
                <a:gd name="connsiteY0" fmla="*/ 66567 h 80838"/>
                <a:gd name="connsiteX1" fmla="*/ 46858 w 62874"/>
                <a:gd name="connsiteY1" fmla="*/ 62884 h 80838"/>
                <a:gd name="connsiteX2" fmla="*/ 51888 w 62874"/>
                <a:gd name="connsiteY2" fmla="*/ 53902 h 80838"/>
                <a:gd name="connsiteX3" fmla="*/ 62757 w 62874"/>
                <a:gd name="connsiteY3" fmla="*/ 53902 h 80838"/>
                <a:gd name="connsiteX4" fmla="*/ 58805 w 62874"/>
                <a:gd name="connsiteY4" fmla="*/ 64770 h 80838"/>
                <a:gd name="connsiteX5" fmla="*/ 49194 w 62874"/>
                <a:gd name="connsiteY5" fmla="*/ 72944 h 80838"/>
                <a:gd name="connsiteX6" fmla="*/ 36350 w 62874"/>
                <a:gd name="connsiteY6" fmla="*/ 76087 h 80838"/>
                <a:gd name="connsiteX7" fmla="*/ 14793 w 62874"/>
                <a:gd name="connsiteY7" fmla="*/ 67105 h 80838"/>
                <a:gd name="connsiteX8" fmla="*/ 6799 w 62874"/>
                <a:gd name="connsiteY8" fmla="*/ 42315 h 80838"/>
                <a:gd name="connsiteX9" fmla="*/ 6799 w 62874"/>
                <a:gd name="connsiteY9" fmla="*/ 40429 h 80838"/>
                <a:gd name="connsiteX10" fmla="*/ 10302 w 62874"/>
                <a:gd name="connsiteY10" fmla="*/ 23183 h 80838"/>
                <a:gd name="connsiteX11" fmla="*/ 20541 w 62874"/>
                <a:gd name="connsiteY11" fmla="*/ 11417 h 80838"/>
                <a:gd name="connsiteX12" fmla="*/ 35811 w 62874"/>
                <a:gd name="connsiteY12" fmla="*/ 6746 h 80838"/>
                <a:gd name="connsiteX13" fmla="*/ 54404 w 62874"/>
                <a:gd name="connsiteY13" fmla="*/ 13393 h 80838"/>
                <a:gd name="connsiteX14" fmla="*/ 62308 w 62874"/>
                <a:gd name="connsiteY14" fmla="*/ 30818 h 80838"/>
                <a:gd name="connsiteX15" fmla="*/ 51529 w 62874"/>
                <a:gd name="connsiteY15" fmla="*/ 30818 h 80838"/>
                <a:gd name="connsiteX16" fmla="*/ 35811 w 62874"/>
                <a:gd name="connsiteY16" fmla="*/ 15998 h 80838"/>
                <a:gd name="connsiteX17" fmla="*/ 22428 w 62874"/>
                <a:gd name="connsiteY17" fmla="*/ 22285 h 80838"/>
                <a:gd name="connsiteX18" fmla="*/ 17667 w 62874"/>
                <a:gd name="connsiteY18" fmla="*/ 40249 h 80838"/>
                <a:gd name="connsiteX19" fmla="*/ 17667 w 62874"/>
                <a:gd name="connsiteY19" fmla="*/ 42404 h 80838"/>
                <a:gd name="connsiteX20" fmla="*/ 22428 w 62874"/>
                <a:gd name="connsiteY20" fmla="*/ 60368 h 80838"/>
                <a:gd name="connsiteX21" fmla="*/ 36260 w 62874"/>
                <a:gd name="connsiteY21" fmla="*/ 66567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74" h="80838">
                  <a:moveTo>
                    <a:pt x="36260" y="66567"/>
                  </a:moveTo>
                  <a:cubicBezTo>
                    <a:pt x="40122" y="66657"/>
                    <a:pt x="43895" y="65399"/>
                    <a:pt x="46858" y="62884"/>
                  </a:cubicBezTo>
                  <a:cubicBezTo>
                    <a:pt x="49751" y="60728"/>
                    <a:pt x="51583" y="57495"/>
                    <a:pt x="51888" y="53902"/>
                  </a:cubicBezTo>
                  <a:lnTo>
                    <a:pt x="62757" y="53902"/>
                  </a:lnTo>
                  <a:cubicBezTo>
                    <a:pt x="62496" y="57853"/>
                    <a:pt x="61131" y="61626"/>
                    <a:pt x="58805" y="64770"/>
                  </a:cubicBezTo>
                  <a:cubicBezTo>
                    <a:pt x="56371" y="68273"/>
                    <a:pt x="53056" y="71148"/>
                    <a:pt x="49194" y="72944"/>
                  </a:cubicBezTo>
                  <a:cubicBezTo>
                    <a:pt x="45224" y="75009"/>
                    <a:pt x="40823" y="76087"/>
                    <a:pt x="36350" y="76087"/>
                  </a:cubicBezTo>
                  <a:cubicBezTo>
                    <a:pt x="28176" y="76537"/>
                    <a:pt x="20236" y="73213"/>
                    <a:pt x="14793" y="67105"/>
                  </a:cubicBezTo>
                  <a:cubicBezTo>
                    <a:pt x="9125" y="60099"/>
                    <a:pt x="6269" y="51297"/>
                    <a:pt x="6799" y="42315"/>
                  </a:cubicBezTo>
                  <a:lnTo>
                    <a:pt x="6799" y="40429"/>
                  </a:lnTo>
                  <a:cubicBezTo>
                    <a:pt x="6691" y="34500"/>
                    <a:pt x="7886" y="28573"/>
                    <a:pt x="10302" y="23183"/>
                  </a:cubicBezTo>
                  <a:cubicBezTo>
                    <a:pt x="12530" y="18333"/>
                    <a:pt x="16077" y="14291"/>
                    <a:pt x="20541" y="11417"/>
                  </a:cubicBezTo>
                  <a:cubicBezTo>
                    <a:pt x="25095" y="8452"/>
                    <a:pt x="30386" y="6836"/>
                    <a:pt x="35811" y="6746"/>
                  </a:cubicBezTo>
                  <a:cubicBezTo>
                    <a:pt x="42628" y="6566"/>
                    <a:pt x="49275" y="8902"/>
                    <a:pt x="54404" y="13393"/>
                  </a:cubicBezTo>
                  <a:cubicBezTo>
                    <a:pt x="59370" y="17794"/>
                    <a:pt x="62236" y="24171"/>
                    <a:pt x="62308" y="30818"/>
                  </a:cubicBezTo>
                  <a:lnTo>
                    <a:pt x="51529" y="30818"/>
                  </a:lnTo>
                  <a:cubicBezTo>
                    <a:pt x="51143" y="22465"/>
                    <a:pt x="44191" y="15908"/>
                    <a:pt x="35811" y="15998"/>
                  </a:cubicBezTo>
                  <a:cubicBezTo>
                    <a:pt x="30583" y="15728"/>
                    <a:pt x="25580" y="18153"/>
                    <a:pt x="22428" y="22285"/>
                  </a:cubicBezTo>
                  <a:cubicBezTo>
                    <a:pt x="18933" y="27584"/>
                    <a:pt x="17263" y="33872"/>
                    <a:pt x="17667" y="40249"/>
                  </a:cubicBezTo>
                  <a:lnTo>
                    <a:pt x="17667" y="42404"/>
                  </a:lnTo>
                  <a:cubicBezTo>
                    <a:pt x="17218" y="48782"/>
                    <a:pt x="18889" y="55069"/>
                    <a:pt x="22428" y="60368"/>
                  </a:cubicBezTo>
                  <a:cubicBezTo>
                    <a:pt x="25697" y="64680"/>
                    <a:pt x="30898" y="67015"/>
                    <a:pt x="36260" y="66567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F9FB4233-ED7F-4468-B015-CC3C0DA1AE02}"/>
                </a:ext>
              </a:extLst>
            </p:cNvPr>
            <p:cNvSpPr/>
            <p:nvPr/>
          </p:nvSpPr>
          <p:spPr>
            <a:xfrm>
              <a:off x="5790610" y="9874279"/>
              <a:ext cx="62874" cy="107784"/>
            </a:xfrm>
            <a:custGeom>
              <a:avLst/>
              <a:gdLst>
                <a:gd name="connsiteX0" fmla="*/ 17874 w 62874"/>
                <a:gd name="connsiteY0" fmla="*/ 42396 h 107784"/>
                <a:gd name="connsiteX1" fmla="*/ 37545 w 62874"/>
                <a:gd name="connsiteY1" fmla="*/ 33414 h 107784"/>
                <a:gd name="connsiteX2" fmla="*/ 58742 w 62874"/>
                <a:gd name="connsiteY2" fmla="*/ 57125 h 107784"/>
                <a:gd name="connsiteX3" fmla="*/ 58742 w 62874"/>
                <a:gd name="connsiteY3" fmla="*/ 101048 h 107784"/>
                <a:gd name="connsiteX4" fmla="*/ 47694 w 62874"/>
                <a:gd name="connsiteY4" fmla="*/ 101048 h 107784"/>
                <a:gd name="connsiteX5" fmla="*/ 47694 w 62874"/>
                <a:gd name="connsiteY5" fmla="*/ 57036 h 107784"/>
                <a:gd name="connsiteX6" fmla="*/ 44371 w 62874"/>
                <a:gd name="connsiteY6" fmla="*/ 46437 h 107784"/>
                <a:gd name="connsiteX7" fmla="*/ 34311 w 62874"/>
                <a:gd name="connsiteY7" fmla="*/ 43024 h 107784"/>
                <a:gd name="connsiteX8" fmla="*/ 24611 w 62874"/>
                <a:gd name="connsiteY8" fmla="*/ 45988 h 107784"/>
                <a:gd name="connsiteX9" fmla="*/ 18144 w 62874"/>
                <a:gd name="connsiteY9" fmla="*/ 53712 h 107784"/>
                <a:gd name="connsiteX10" fmla="*/ 18144 w 62874"/>
                <a:gd name="connsiteY10" fmla="*/ 101048 h 107784"/>
                <a:gd name="connsiteX11" fmla="*/ 6737 w 62874"/>
                <a:gd name="connsiteY11" fmla="*/ 101048 h 107784"/>
                <a:gd name="connsiteX12" fmla="*/ 6737 w 62874"/>
                <a:gd name="connsiteY12" fmla="*/ 6737 h 107784"/>
                <a:gd name="connsiteX13" fmla="*/ 18144 w 62874"/>
                <a:gd name="connsiteY13" fmla="*/ 6737 h 10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74" h="107784">
                  <a:moveTo>
                    <a:pt x="17874" y="42396"/>
                  </a:moveTo>
                  <a:cubicBezTo>
                    <a:pt x="22644" y="36467"/>
                    <a:pt x="29937" y="33144"/>
                    <a:pt x="37545" y="33414"/>
                  </a:cubicBezTo>
                  <a:cubicBezTo>
                    <a:pt x="51557" y="33414"/>
                    <a:pt x="58652" y="41317"/>
                    <a:pt x="58742" y="57125"/>
                  </a:cubicBezTo>
                  <a:lnTo>
                    <a:pt x="58742" y="101048"/>
                  </a:lnTo>
                  <a:lnTo>
                    <a:pt x="47694" y="101048"/>
                  </a:lnTo>
                  <a:lnTo>
                    <a:pt x="47694" y="57036"/>
                  </a:lnTo>
                  <a:cubicBezTo>
                    <a:pt x="47928" y="53174"/>
                    <a:pt x="46752" y="49401"/>
                    <a:pt x="44371" y="46437"/>
                  </a:cubicBezTo>
                  <a:cubicBezTo>
                    <a:pt x="41632" y="43922"/>
                    <a:pt x="37994" y="42754"/>
                    <a:pt x="34311" y="43024"/>
                  </a:cubicBezTo>
                  <a:cubicBezTo>
                    <a:pt x="30844" y="42934"/>
                    <a:pt x="27449" y="44012"/>
                    <a:pt x="24611" y="45988"/>
                  </a:cubicBezTo>
                  <a:cubicBezTo>
                    <a:pt x="21808" y="47965"/>
                    <a:pt x="19581" y="50569"/>
                    <a:pt x="18144" y="53712"/>
                  </a:cubicBezTo>
                  <a:lnTo>
                    <a:pt x="18144" y="101048"/>
                  </a:lnTo>
                  <a:lnTo>
                    <a:pt x="6737" y="101048"/>
                  </a:lnTo>
                  <a:lnTo>
                    <a:pt x="6737" y="6737"/>
                  </a:lnTo>
                  <a:lnTo>
                    <a:pt x="18144" y="6737"/>
                  </a:ln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5C1537A9-2D52-4A9D-AAF8-F925BA01AB3C}"/>
                </a:ext>
              </a:extLst>
            </p:cNvPr>
            <p:cNvSpPr/>
            <p:nvPr/>
          </p:nvSpPr>
          <p:spPr>
            <a:xfrm>
              <a:off x="5857692" y="9901094"/>
              <a:ext cx="62874" cy="80838"/>
            </a:xfrm>
            <a:custGeom>
              <a:avLst/>
              <a:gdLst>
                <a:gd name="connsiteX0" fmla="*/ 49685 w 62874"/>
                <a:gd name="connsiteY0" fmla="*/ 73964 h 80838"/>
                <a:gd name="connsiteX1" fmla="*/ 48068 w 62874"/>
                <a:gd name="connsiteY1" fmla="*/ 66958 h 80838"/>
                <a:gd name="connsiteX2" fmla="*/ 29205 w 62874"/>
                <a:gd name="connsiteY2" fmla="*/ 75221 h 80838"/>
                <a:gd name="connsiteX3" fmla="*/ 13038 w 62874"/>
                <a:gd name="connsiteY3" fmla="*/ 69652 h 80838"/>
                <a:gd name="connsiteX4" fmla="*/ 6750 w 62874"/>
                <a:gd name="connsiteY4" fmla="*/ 55551 h 80838"/>
                <a:gd name="connsiteX5" fmla="*/ 14654 w 62874"/>
                <a:gd name="connsiteY5" fmla="*/ 39383 h 80838"/>
                <a:gd name="connsiteX6" fmla="*/ 36840 w 62874"/>
                <a:gd name="connsiteY6" fmla="*/ 33634 h 80838"/>
                <a:gd name="connsiteX7" fmla="*/ 47888 w 62874"/>
                <a:gd name="connsiteY7" fmla="*/ 33634 h 80838"/>
                <a:gd name="connsiteX8" fmla="*/ 47888 w 62874"/>
                <a:gd name="connsiteY8" fmla="*/ 28425 h 80838"/>
                <a:gd name="connsiteX9" fmla="*/ 44385 w 62874"/>
                <a:gd name="connsiteY9" fmla="*/ 19443 h 80838"/>
                <a:gd name="connsiteX10" fmla="*/ 33876 w 62874"/>
                <a:gd name="connsiteY10" fmla="*/ 15850 h 80838"/>
                <a:gd name="connsiteX11" fmla="*/ 23636 w 62874"/>
                <a:gd name="connsiteY11" fmla="*/ 18993 h 80838"/>
                <a:gd name="connsiteX12" fmla="*/ 19505 w 62874"/>
                <a:gd name="connsiteY12" fmla="*/ 26359 h 80838"/>
                <a:gd name="connsiteX13" fmla="*/ 8098 w 62874"/>
                <a:gd name="connsiteY13" fmla="*/ 26359 h 80838"/>
                <a:gd name="connsiteX14" fmla="*/ 11691 w 62874"/>
                <a:gd name="connsiteY14" fmla="*/ 16748 h 80838"/>
                <a:gd name="connsiteX15" fmla="*/ 21212 w 62874"/>
                <a:gd name="connsiteY15" fmla="*/ 9473 h 80838"/>
                <a:gd name="connsiteX16" fmla="*/ 34505 w 62874"/>
                <a:gd name="connsiteY16" fmla="*/ 6778 h 80838"/>
                <a:gd name="connsiteX17" fmla="*/ 52469 w 62874"/>
                <a:gd name="connsiteY17" fmla="*/ 12527 h 80838"/>
                <a:gd name="connsiteX18" fmla="*/ 59295 w 62874"/>
                <a:gd name="connsiteY18" fmla="*/ 28245 h 80838"/>
                <a:gd name="connsiteX19" fmla="*/ 59295 w 62874"/>
                <a:gd name="connsiteY19" fmla="*/ 58874 h 80838"/>
                <a:gd name="connsiteX20" fmla="*/ 61631 w 62874"/>
                <a:gd name="connsiteY20" fmla="*/ 73425 h 80838"/>
                <a:gd name="connsiteX21" fmla="*/ 61631 w 62874"/>
                <a:gd name="connsiteY21" fmla="*/ 74413 h 80838"/>
                <a:gd name="connsiteX22" fmla="*/ 30823 w 62874"/>
                <a:gd name="connsiteY22" fmla="*/ 64982 h 80838"/>
                <a:gd name="connsiteX23" fmla="*/ 40972 w 62874"/>
                <a:gd name="connsiteY23" fmla="*/ 62287 h 80838"/>
                <a:gd name="connsiteX24" fmla="*/ 47888 w 62874"/>
                <a:gd name="connsiteY24" fmla="*/ 55101 h 80838"/>
                <a:gd name="connsiteX25" fmla="*/ 47888 w 62874"/>
                <a:gd name="connsiteY25" fmla="*/ 41988 h 80838"/>
                <a:gd name="connsiteX26" fmla="*/ 38906 w 62874"/>
                <a:gd name="connsiteY26" fmla="*/ 41988 h 80838"/>
                <a:gd name="connsiteX27" fmla="*/ 18068 w 62874"/>
                <a:gd name="connsiteY27" fmla="*/ 54203 h 80838"/>
                <a:gd name="connsiteX28" fmla="*/ 21571 w 62874"/>
                <a:gd name="connsiteY28" fmla="*/ 62557 h 80838"/>
                <a:gd name="connsiteX29" fmla="*/ 30823 w 62874"/>
                <a:gd name="connsiteY29" fmla="*/ 65251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874" h="80838">
                  <a:moveTo>
                    <a:pt x="49685" y="73964"/>
                  </a:moveTo>
                  <a:cubicBezTo>
                    <a:pt x="48831" y="71719"/>
                    <a:pt x="48292" y="69383"/>
                    <a:pt x="48068" y="66958"/>
                  </a:cubicBezTo>
                  <a:cubicBezTo>
                    <a:pt x="43227" y="72257"/>
                    <a:pt x="36373" y="75221"/>
                    <a:pt x="29205" y="75221"/>
                  </a:cubicBezTo>
                  <a:cubicBezTo>
                    <a:pt x="23314" y="75401"/>
                    <a:pt x="17547" y="73425"/>
                    <a:pt x="13038" y="69652"/>
                  </a:cubicBezTo>
                  <a:cubicBezTo>
                    <a:pt x="8924" y="66149"/>
                    <a:pt x="6616" y="60940"/>
                    <a:pt x="6750" y="55551"/>
                  </a:cubicBezTo>
                  <a:cubicBezTo>
                    <a:pt x="6508" y="49174"/>
                    <a:pt x="9481" y="43066"/>
                    <a:pt x="14654" y="39383"/>
                  </a:cubicBezTo>
                  <a:cubicBezTo>
                    <a:pt x="21274" y="35251"/>
                    <a:pt x="29026" y="33186"/>
                    <a:pt x="36840" y="33634"/>
                  </a:cubicBezTo>
                  <a:lnTo>
                    <a:pt x="47888" y="33634"/>
                  </a:lnTo>
                  <a:lnTo>
                    <a:pt x="47888" y="28425"/>
                  </a:lnTo>
                  <a:cubicBezTo>
                    <a:pt x="47942" y="25102"/>
                    <a:pt x="46685" y="21868"/>
                    <a:pt x="44385" y="19443"/>
                  </a:cubicBezTo>
                  <a:cubicBezTo>
                    <a:pt x="41520" y="16838"/>
                    <a:pt x="37720" y="15581"/>
                    <a:pt x="33876" y="15850"/>
                  </a:cubicBezTo>
                  <a:cubicBezTo>
                    <a:pt x="30211" y="15760"/>
                    <a:pt x="26609" y="16838"/>
                    <a:pt x="23636" y="18993"/>
                  </a:cubicBezTo>
                  <a:cubicBezTo>
                    <a:pt x="21122" y="20611"/>
                    <a:pt x="19568" y="23395"/>
                    <a:pt x="19505" y="26359"/>
                  </a:cubicBezTo>
                  <a:lnTo>
                    <a:pt x="8098" y="26359"/>
                  </a:lnTo>
                  <a:cubicBezTo>
                    <a:pt x="8170" y="22856"/>
                    <a:pt x="9436" y="19443"/>
                    <a:pt x="11691" y="16748"/>
                  </a:cubicBezTo>
                  <a:cubicBezTo>
                    <a:pt x="14197" y="13514"/>
                    <a:pt x="17475" y="11090"/>
                    <a:pt x="21212" y="9473"/>
                  </a:cubicBezTo>
                  <a:cubicBezTo>
                    <a:pt x="25406" y="7677"/>
                    <a:pt x="29933" y="6688"/>
                    <a:pt x="34505" y="6778"/>
                  </a:cubicBezTo>
                  <a:cubicBezTo>
                    <a:pt x="40999" y="6419"/>
                    <a:pt x="47412" y="8395"/>
                    <a:pt x="52469" y="12527"/>
                  </a:cubicBezTo>
                  <a:cubicBezTo>
                    <a:pt x="56942" y="16479"/>
                    <a:pt x="59439" y="22228"/>
                    <a:pt x="59295" y="28245"/>
                  </a:cubicBezTo>
                  <a:lnTo>
                    <a:pt x="59295" y="58874"/>
                  </a:lnTo>
                  <a:cubicBezTo>
                    <a:pt x="59062" y="63815"/>
                    <a:pt x="59852" y="68754"/>
                    <a:pt x="61631" y="73425"/>
                  </a:cubicBezTo>
                  <a:lnTo>
                    <a:pt x="61631" y="74413"/>
                  </a:lnTo>
                  <a:close/>
                  <a:moveTo>
                    <a:pt x="30823" y="64982"/>
                  </a:moveTo>
                  <a:cubicBezTo>
                    <a:pt x="34379" y="64982"/>
                    <a:pt x="37882" y="64083"/>
                    <a:pt x="40972" y="62287"/>
                  </a:cubicBezTo>
                  <a:cubicBezTo>
                    <a:pt x="43963" y="60670"/>
                    <a:pt x="46370" y="58156"/>
                    <a:pt x="47888" y="55101"/>
                  </a:cubicBezTo>
                  <a:lnTo>
                    <a:pt x="47888" y="41988"/>
                  </a:lnTo>
                  <a:lnTo>
                    <a:pt x="38906" y="41988"/>
                  </a:lnTo>
                  <a:cubicBezTo>
                    <a:pt x="24984" y="41988"/>
                    <a:pt x="18068" y="46029"/>
                    <a:pt x="18068" y="54203"/>
                  </a:cubicBezTo>
                  <a:cubicBezTo>
                    <a:pt x="17888" y="57347"/>
                    <a:pt x="19182" y="60491"/>
                    <a:pt x="21571" y="62557"/>
                  </a:cubicBezTo>
                  <a:cubicBezTo>
                    <a:pt x="24238" y="64533"/>
                    <a:pt x="27517" y="65431"/>
                    <a:pt x="30823" y="65251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57737FF6-568C-4287-B735-A8225D3F42BF}"/>
                </a:ext>
              </a:extLst>
            </p:cNvPr>
            <p:cNvSpPr/>
            <p:nvPr/>
          </p:nvSpPr>
          <p:spPr>
            <a:xfrm>
              <a:off x="5928299" y="9955449"/>
              <a:ext cx="26946" cy="26946"/>
            </a:xfrm>
            <a:custGeom>
              <a:avLst/>
              <a:gdLst>
                <a:gd name="connsiteX0" fmla="*/ 6742 w 26946"/>
                <a:gd name="connsiteY0" fmla="*/ 13680 h 26946"/>
                <a:gd name="connsiteX1" fmla="*/ 8449 w 26946"/>
                <a:gd name="connsiteY1" fmla="*/ 8739 h 26946"/>
                <a:gd name="connsiteX2" fmla="*/ 13748 w 26946"/>
                <a:gd name="connsiteY2" fmla="*/ 6764 h 26946"/>
                <a:gd name="connsiteX3" fmla="*/ 19047 w 26946"/>
                <a:gd name="connsiteY3" fmla="*/ 8739 h 26946"/>
                <a:gd name="connsiteX4" fmla="*/ 20844 w 26946"/>
                <a:gd name="connsiteY4" fmla="*/ 13680 h 26946"/>
                <a:gd name="connsiteX5" fmla="*/ 19047 w 26946"/>
                <a:gd name="connsiteY5" fmla="*/ 18351 h 26946"/>
                <a:gd name="connsiteX6" fmla="*/ 13748 w 26946"/>
                <a:gd name="connsiteY6" fmla="*/ 20237 h 26946"/>
                <a:gd name="connsiteX7" fmla="*/ 8449 w 26946"/>
                <a:gd name="connsiteY7" fmla="*/ 18351 h 26946"/>
                <a:gd name="connsiteX8" fmla="*/ 6742 w 26946"/>
                <a:gd name="connsiteY8" fmla="*/ 13680 h 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46" h="26946">
                  <a:moveTo>
                    <a:pt x="6742" y="13680"/>
                  </a:moveTo>
                  <a:cubicBezTo>
                    <a:pt x="6670" y="11883"/>
                    <a:pt x="7281" y="10087"/>
                    <a:pt x="8449" y="8739"/>
                  </a:cubicBezTo>
                  <a:cubicBezTo>
                    <a:pt x="9832" y="7302"/>
                    <a:pt x="11772" y="6584"/>
                    <a:pt x="13748" y="6764"/>
                  </a:cubicBezTo>
                  <a:cubicBezTo>
                    <a:pt x="15715" y="6584"/>
                    <a:pt x="17646" y="7302"/>
                    <a:pt x="19047" y="8739"/>
                  </a:cubicBezTo>
                  <a:cubicBezTo>
                    <a:pt x="20242" y="10087"/>
                    <a:pt x="20880" y="11883"/>
                    <a:pt x="20844" y="13680"/>
                  </a:cubicBezTo>
                  <a:cubicBezTo>
                    <a:pt x="20888" y="15386"/>
                    <a:pt x="20242" y="17093"/>
                    <a:pt x="19047" y="18351"/>
                  </a:cubicBezTo>
                  <a:cubicBezTo>
                    <a:pt x="17619" y="19697"/>
                    <a:pt x="15697" y="20327"/>
                    <a:pt x="13748" y="20237"/>
                  </a:cubicBezTo>
                  <a:cubicBezTo>
                    <a:pt x="11799" y="20417"/>
                    <a:pt x="9868" y="19697"/>
                    <a:pt x="8449" y="18351"/>
                  </a:cubicBezTo>
                  <a:cubicBezTo>
                    <a:pt x="7290" y="17093"/>
                    <a:pt x="6679" y="15386"/>
                    <a:pt x="6742" y="13680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4753FE6D-30B0-44FD-8A72-308393551014}"/>
                </a:ext>
              </a:extLst>
            </p:cNvPr>
            <p:cNvSpPr/>
            <p:nvPr/>
          </p:nvSpPr>
          <p:spPr>
            <a:xfrm>
              <a:off x="5958081" y="9900197"/>
              <a:ext cx="71856" cy="80838"/>
            </a:xfrm>
            <a:custGeom>
              <a:avLst/>
              <a:gdLst>
                <a:gd name="connsiteX0" fmla="*/ 6781 w 71856"/>
                <a:gd name="connsiteY0" fmla="*/ 40999 h 80838"/>
                <a:gd name="connsiteX1" fmla="*/ 10643 w 71856"/>
                <a:gd name="connsiteY1" fmla="*/ 23035 h 80838"/>
                <a:gd name="connsiteX2" fmla="*/ 21332 w 71856"/>
                <a:gd name="connsiteY2" fmla="*/ 10998 h 80838"/>
                <a:gd name="connsiteX3" fmla="*/ 36960 w 71856"/>
                <a:gd name="connsiteY3" fmla="*/ 6777 h 80838"/>
                <a:gd name="connsiteX4" fmla="*/ 58876 w 71856"/>
                <a:gd name="connsiteY4" fmla="*/ 15759 h 80838"/>
                <a:gd name="connsiteX5" fmla="*/ 67230 w 71856"/>
                <a:gd name="connsiteY5" fmla="*/ 40729 h 80838"/>
                <a:gd name="connsiteX6" fmla="*/ 67230 w 71856"/>
                <a:gd name="connsiteY6" fmla="*/ 41537 h 80838"/>
                <a:gd name="connsiteX7" fmla="*/ 63547 w 71856"/>
                <a:gd name="connsiteY7" fmla="*/ 58963 h 80838"/>
                <a:gd name="connsiteX8" fmla="*/ 52948 w 71856"/>
                <a:gd name="connsiteY8" fmla="*/ 70998 h 80838"/>
                <a:gd name="connsiteX9" fmla="*/ 37050 w 71856"/>
                <a:gd name="connsiteY9" fmla="*/ 75309 h 80838"/>
                <a:gd name="connsiteX10" fmla="*/ 15134 w 71856"/>
                <a:gd name="connsiteY10" fmla="*/ 66327 h 80838"/>
                <a:gd name="connsiteX11" fmla="*/ 6781 w 71856"/>
                <a:gd name="connsiteY11" fmla="*/ 41447 h 80838"/>
                <a:gd name="connsiteX12" fmla="*/ 18188 w 71856"/>
                <a:gd name="connsiteY12" fmla="*/ 42345 h 80838"/>
                <a:gd name="connsiteX13" fmla="*/ 23307 w 71856"/>
                <a:gd name="connsiteY13" fmla="*/ 60309 h 80838"/>
                <a:gd name="connsiteX14" fmla="*/ 47766 w 71856"/>
                <a:gd name="connsiteY14" fmla="*/ 63364 h 80838"/>
                <a:gd name="connsiteX15" fmla="*/ 50792 w 71856"/>
                <a:gd name="connsiteY15" fmla="*/ 60309 h 80838"/>
                <a:gd name="connsiteX16" fmla="*/ 55912 w 71856"/>
                <a:gd name="connsiteY16" fmla="*/ 41267 h 80838"/>
                <a:gd name="connsiteX17" fmla="*/ 50702 w 71856"/>
                <a:gd name="connsiteY17" fmla="*/ 23303 h 80838"/>
                <a:gd name="connsiteX18" fmla="*/ 36960 w 71856"/>
                <a:gd name="connsiteY18" fmla="*/ 16478 h 80838"/>
                <a:gd name="connsiteX19" fmla="*/ 23307 w 71856"/>
                <a:gd name="connsiteY19" fmla="*/ 23214 h 80838"/>
                <a:gd name="connsiteX20" fmla="*/ 18188 w 71856"/>
                <a:gd name="connsiteY20" fmla="*/ 42345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856" h="80838">
                  <a:moveTo>
                    <a:pt x="6781" y="40999"/>
                  </a:moveTo>
                  <a:cubicBezTo>
                    <a:pt x="6601" y="34801"/>
                    <a:pt x="7930" y="28603"/>
                    <a:pt x="10643" y="23035"/>
                  </a:cubicBezTo>
                  <a:cubicBezTo>
                    <a:pt x="12951" y="18094"/>
                    <a:pt x="16661" y="13873"/>
                    <a:pt x="21332" y="10998"/>
                  </a:cubicBezTo>
                  <a:cubicBezTo>
                    <a:pt x="26020" y="8124"/>
                    <a:pt x="31454" y="6597"/>
                    <a:pt x="36960" y="6777"/>
                  </a:cubicBezTo>
                  <a:cubicBezTo>
                    <a:pt x="45242" y="6328"/>
                    <a:pt x="53271" y="9652"/>
                    <a:pt x="58876" y="15759"/>
                  </a:cubicBezTo>
                  <a:cubicBezTo>
                    <a:pt x="64724" y="22765"/>
                    <a:pt x="67705" y="31657"/>
                    <a:pt x="67230" y="40729"/>
                  </a:cubicBezTo>
                  <a:lnTo>
                    <a:pt x="67230" y="41537"/>
                  </a:lnTo>
                  <a:cubicBezTo>
                    <a:pt x="67319" y="47555"/>
                    <a:pt x="66062" y="53484"/>
                    <a:pt x="63547" y="58963"/>
                  </a:cubicBezTo>
                  <a:cubicBezTo>
                    <a:pt x="61221" y="63902"/>
                    <a:pt x="57547" y="68035"/>
                    <a:pt x="52948" y="70998"/>
                  </a:cubicBezTo>
                  <a:cubicBezTo>
                    <a:pt x="48161" y="73872"/>
                    <a:pt x="42646" y="75399"/>
                    <a:pt x="37050" y="75309"/>
                  </a:cubicBezTo>
                  <a:cubicBezTo>
                    <a:pt x="28778" y="75669"/>
                    <a:pt x="20748" y="72436"/>
                    <a:pt x="15134" y="66327"/>
                  </a:cubicBezTo>
                  <a:cubicBezTo>
                    <a:pt x="9314" y="59411"/>
                    <a:pt x="6331" y="50519"/>
                    <a:pt x="6781" y="41447"/>
                  </a:cubicBezTo>
                  <a:close/>
                  <a:moveTo>
                    <a:pt x="18188" y="42345"/>
                  </a:moveTo>
                  <a:cubicBezTo>
                    <a:pt x="17837" y="48723"/>
                    <a:pt x="19643" y="55100"/>
                    <a:pt x="23307" y="60309"/>
                  </a:cubicBezTo>
                  <a:cubicBezTo>
                    <a:pt x="29227" y="67855"/>
                    <a:pt x="40176" y="69291"/>
                    <a:pt x="47766" y="63364"/>
                  </a:cubicBezTo>
                  <a:cubicBezTo>
                    <a:pt x="48897" y="62466"/>
                    <a:pt x="49912" y="61477"/>
                    <a:pt x="50792" y="60309"/>
                  </a:cubicBezTo>
                  <a:cubicBezTo>
                    <a:pt x="54511" y="54652"/>
                    <a:pt x="56307" y="48004"/>
                    <a:pt x="55912" y="41267"/>
                  </a:cubicBezTo>
                  <a:cubicBezTo>
                    <a:pt x="56281" y="34890"/>
                    <a:pt x="54448" y="28514"/>
                    <a:pt x="50702" y="23303"/>
                  </a:cubicBezTo>
                  <a:cubicBezTo>
                    <a:pt x="47496" y="18902"/>
                    <a:pt x="42376" y="16388"/>
                    <a:pt x="36960" y="16478"/>
                  </a:cubicBezTo>
                  <a:cubicBezTo>
                    <a:pt x="31580" y="16388"/>
                    <a:pt x="26478" y="18902"/>
                    <a:pt x="23307" y="23214"/>
                  </a:cubicBezTo>
                  <a:cubicBezTo>
                    <a:pt x="19562" y="28872"/>
                    <a:pt x="17765" y="35609"/>
                    <a:pt x="18188" y="42345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4EAF5337-6BFF-460F-8542-FAAB05C52D19}"/>
                </a:ext>
              </a:extLst>
            </p:cNvPr>
            <p:cNvSpPr/>
            <p:nvPr/>
          </p:nvSpPr>
          <p:spPr>
            <a:xfrm>
              <a:off x="6033034" y="9901029"/>
              <a:ext cx="44910" cy="80838"/>
            </a:xfrm>
            <a:custGeom>
              <a:avLst/>
              <a:gdLst>
                <a:gd name="connsiteX0" fmla="*/ 38802 w 44910"/>
                <a:gd name="connsiteY0" fmla="*/ 17802 h 80838"/>
                <a:gd name="connsiteX1" fmla="*/ 33234 w 44910"/>
                <a:gd name="connsiteY1" fmla="*/ 17802 h 80838"/>
                <a:gd name="connsiteX2" fmla="*/ 18054 w 44910"/>
                <a:gd name="connsiteY2" fmla="*/ 27322 h 80838"/>
                <a:gd name="connsiteX3" fmla="*/ 18054 w 44910"/>
                <a:gd name="connsiteY3" fmla="*/ 74478 h 80838"/>
                <a:gd name="connsiteX4" fmla="*/ 6737 w 44910"/>
                <a:gd name="connsiteY4" fmla="*/ 74478 h 80838"/>
                <a:gd name="connsiteX5" fmla="*/ 6737 w 44910"/>
                <a:gd name="connsiteY5" fmla="*/ 8011 h 80838"/>
                <a:gd name="connsiteX6" fmla="*/ 17784 w 44910"/>
                <a:gd name="connsiteY6" fmla="*/ 8011 h 80838"/>
                <a:gd name="connsiteX7" fmla="*/ 17784 w 44910"/>
                <a:gd name="connsiteY7" fmla="*/ 15735 h 80838"/>
                <a:gd name="connsiteX8" fmla="*/ 33593 w 44910"/>
                <a:gd name="connsiteY8" fmla="*/ 6753 h 80838"/>
                <a:gd name="connsiteX9" fmla="*/ 38623 w 44910"/>
                <a:gd name="connsiteY9" fmla="*/ 7562 h 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10" h="80838">
                  <a:moveTo>
                    <a:pt x="38802" y="17802"/>
                  </a:moveTo>
                  <a:cubicBezTo>
                    <a:pt x="36952" y="17622"/>
                    <a:pt x="35084" y="17622"/>
                    <a:pt x="33234" y="17802"/>
                  </a:cubicBezTo>
                  <a:cubicBezTo>
                    <a:pt x="26623" y="17262"/>
                    <a:pt x="20452" y="21125"/>
                    <a:pt x="18054" y="27322"/>
                  </a:cubicBezTo>
                  <a:lnTo>
                    <a:pt x="18054" y="74478"/>
                  </a:lnTo>
                  <a:lnTo>
                    <a:pt x="6737" y="74478"/>
                  </a:lnTo>
                  <a:lnTo>
                    <a:pt x="6737" y="8011"/>
                  </a:lnTo>
                  <a:lnTo>
                    <a:pt x="17784" y="8011"/>
                  </a:lnTo>
                  <a:lnTo>
                    <a:pt x="17784" y="15735"/>
                  </a:lnTo>
                  <a:cubicBezTo>
                    <a:pt x="21036" y="10076"/>
                    <a:pt x="27081" y="6664"/>
                    <a:pt x="33593" y="6753"/>
                  </a:cubicBezTo>
                  <a:cubicBezTo>
                    <a:pt x="35309" y="6664"/>
                    <a:pt x="37024" y="6933"/>
                    <a:pt x="38623" y="7562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8829283D-1F95-458E-A181-E8DA168E3AB3}"/>
                </a:ext>
              </a:extLst>
            </p:cNvPr>
            <p:cNvSpPr/>
            <p:nvPr/>
          </p:nvSpPr>
          <p:spPr>
            <a:xfrm>
              <a:off x="6071427" y="9900646"/>
              <a:ext cx="62874" cy="98802"/>
            </a:xfrm>
            <a:custGeom>
              <a:avLst/>
              <a:gdLst>
                <a:gd name="connsiteX0" fmla="*/ 6787 w 62874"/>
                <a:gd name="connsiteY0" fmla="*/ 40640 h 98802"/>
                <a:gd name="connsiteX1" fmla="*/ 13973 w 62874"/>
                <a:gd name="connsiteY1" fmla="*/ 15939 h 98802"/>
                <a:gd name="connsiteX2" fmla="*/ 48976 w 62874"/>
                <a:gd name="connsiteY2" fmla="*/ 12346 h 98802"/>
                <a:gd name="connsiteX3" fmla="*/ 52057 w 62874"/>
                <a:gd name="connsiteY3" fmla="*/ 15310 h 98802"/>
                <a:gd name="connsiteX4" fmla="*/ 52596 w 62874"/>
                <a:gd name="connsiteY4" fmla="*/ 7945 h 98802"/>
                <a:gd name="connsiteX5" fmla="*/ 63284 w 62874"/>
                <a:gd name="connsiteY5" fmla="*/ 7945 h 98802"/>
                <a:gd name="connsiteX6" fmla="*/ 63284 w 62874"/>
                <a:gd name="connsiteY6" fmla="*/ 72795 h 98802"/>
                <a:gd name="connsiteX7" fmla="*/ 55650 w 62874"/>
                <a:gd name="connsiteY7" fmla="*/ 93094 h 98802"/>
                <a:gd name="connsiteX8" fmla="*/ 35170 w 62874"/>
                <a:gd name="connsiteY8" fmla="*/ 100549 h 98802"/>
                <a:gd name="connsiteX9" fmla="*/ 21069 w 62874"/>
                <a:gd name="connsiteY9" fmla="*/ 97496 h 98802"/>
                <a:gd name="connsiteX10" fmla="*/ 10560 w 62874"/>
                <a:gd name="connsiteY10" fmla="*/ 89052 h 98802"/>
                <a:gd name="connsiteX11" fmla="*/ 16488 w 62874"/>
                <a:gd name="connsiteY11" fmla="*/ 82227 h 98802"/>
                <a:gd name="connsiteX12" fmla="*/ 34452 w 62874"/>
                <a:gd name="connsiteY12" fmla="*/ 91209 h 98802"/>
                <a:gd name="connsiteX13" fmla="*/ 47386 w 62874"/>
                <a:gd name="connsiteY13" fmla="*/ 86538 h 98802"/>
                <a:gd name="connsiteX14" fmla="*/ 51967 w 62874"/>
                <a:gd name="connsiteY14" fmla="*/ 73423 h 98802"/>
                <a:gd name="connsiteX15" fmla="*/ 51967 w 62874"/>
                <a:gd name="connsiteY15" fmla="*/ 67676 h 98802"/>
                <a:gd name="connsiteX16" fmla="*/ 33374 w 62874"/>
                <a:gd name="connsiteY16" fmla="*/ 75579 h 98802"/>
                <a:gd name="connsiteX17" fmla="*/ 14512 w 62874"/>
                <a:gd name="connsiteY17" fmla="*/ 66597 h 98802"/>
                <a:gd name="connsiteX18" fmla="*/ 6787 w 62874"/>
                <a:gd name="connsiteY18" fmla="*/ 40640 h 98802"/>
                <a:gd name="connsiteX19" fmla="*/ 18284 w 62874"/>
                <a:gd name="connsiteY19" fmla="*/ 41896 h 98802"/>
                <a:gd name="connsiteX20" fmla="*/ 22865 w 62874"/>
                <a:gd name="connsiteY20" fmla="*/ 59860 h 98802"/>
                <a:gd name="connsiteX21" fmla="*/ 35709 w 62874"/>
                <a:gd name="connsiteY21" fmla="*/ 66238 h 98802"/>
                <a:gd name="connsiteX22" fmla="*/ 51518 w 62874"/>
                <a:gd name="connsiteY22" fmla="*/ 56537 h 98802"/>
                <a:gd name="connsiteX23" fmla="*/ 51518 w 62874"/>
                <a:gd name="connsiteY23" fmla="*/ 26178 h 98802"/>
                <a:gd name="connsiteX24" fmla="*/ 35889 w 62874"/>
                <a:gd name="connsiteY24" fmla="*/ 16657 h 98802"/>
                <a:gd name="connsiteX25" fmla="*/ 22955 w 62874"/>
                <a:gd name="connsiteY25" fmla="*/ 23124 h 98802"/>
                <a:gd name="connsiteX26" fmla="*/ 18374 w 62874"/>
                <a:gd name="connsiteY26" fmla="*/ 41896 h 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874" h="98802">
                  <a:moveTo>
                    <a:pt x="6787" y="40640"/>
                  </a:moveTo>
                  <a:cubicBezTo>
                    <a:pt x="6338" y="31837"/>
                    <a:pt x="8871" y="23124"/>
                    <a:pt x="13973" y="15939"/>
                  </a:cubicBezTo>
                  <a:cubicBezTo>
                    <a:pt x="22640" y="5250"/>
                    <a:pt x="38314" y="3634"/>
                    <a:pt x="48976" y="12346"/>
                  </a:cubicBezTo>
                  <a:cubicBezTo>
                    <a:pt x="50081" y="13244"/>
                    <a:pt x="51114" y="14232"/>
                    <a:pt x="52057" y="15310"/>
                  </a:cubicBezTo>
                  <a:lnTo>
                    <a:pt x="52596" y="7945"/>
                  </a:lnTo>
                  <a:lnTo>
                    <a:pt x="63284" y="7945"/>
                  </a:lnTo>
                  <a:lnTo>
                    <a:pt x="63284" y="72795"/>
                  </a:lnTo>
                  <a:cubicBezTo>
                    <a:pt x="63697" y="80340"/>
                    <a:pt x="60922" y="87705"/>
                    <a:pt x="55650" y="93094"/>
                  </a:cubicBezTo>
                  <a:cubicBezTo>
                    <a:pt x="50116" y="98214"/>
                    <a:pt x="42724" y="100909"/>
                    <a:pt x="35170" y="100549"/>
                  </a:cubicBezTo>
                  <a:cubicBezTo>
                    <a:pt x="30302" y="100549"/>
                    <a:pt x="25497" y="99561"/>
                    <a:pt x="21069" y="97496"/>
                  </a:cubicBezTo>
                  <a:cubicBezTo>
                    <a:pt x="16838" y="95700"/>
                    <a:pt x="13191" y="92825"/>
                    <a:pt x="10560" y="89052"/>
                  </a:cubicBezTo>
                  <a:lnTo>
                    <a:pt x="16488" y="82227"/>
                  </a:lnTo>
                  <a:cubicBezTo>
                    <a:pt x="20700" y="87885"/>
                    <a:pt x="27374" y="91209"/>
                    <a:pt x="34452" y="91209"/>
                  </a:cubicBezTo>
                  <a:cubicBezTo>
                    <a:pt x="39221" y="91477"/>
                    <a:pt x="43901" y="89771"/>
                    <a:pt x="47386" y="86538"/>
                  </a:cubicBezTo>
                  <a:cubicBezTo>
                    <a:pt x="50610" y="82945"/>
                    <a:pt x="52263" y="78274"/>
                    <a:pt x="51967" y="73423"/>
                  </a:cubicBezTo>
                  <a:lnTo>
                    <a:pt x="51967" y="67676"/>
                  </a:lnTo>
                  <a:cubicBezTo>
                    <a:pt x="47287" y="72975"/>
                    <a:pt x="40452" y="75939"/>
                    <a:pt x="33374" y="75579"/>
                  </a:cubicBezTo>
                  <a:cubicBezTo>
                    <a:pt x="25991" y="75849"/>
                    <a:pt x="18949" y="72525"/>
                    <a:pt x="14512" y="66597"/>
                  </a:cubicBezTo>
                  <a:cubicBezTo>
                    <a:pt x="9060" y="59052"/>
                    <a:pt x="6338" y="49890"/>
                    <a:pt x="6787" y="40640"/>
                  </a:cubicBezTo>
                  <a:close/>
                  <a:moveTo>
                    <a:pt x="18284" y="41896"/>
                  </a:moveTo>
                  <a:cubicBezTo>
                    <a:pt x="17880" y="48184"/>
                    <a:pt x="19479" y="54471"/>
                    <a:pt x="22865" y="59860"/>
                  </a:cubicBezTo>
                  <a:cubicBezTo>
                    <a:pt x="25784" y="63993"/>
                    <a:pt x="30626" y="66418"/>
                    <a:pt x="35709" y="66238"/>
                  </a:cubicBezTo>
                  <a:cubicBezTo>
                    <a:pt x="42464" y="66508"/>
                    <a:pt x="48715" y="62645"/>
                    <a:pt x="51518" y="56537"/>
                  </a:cubicBezTo>
                  <a:lnTo>
                    <a:pt x="51518" y="26178"/>
                  </a:lnTo>
                  <a:cubicBezTo>
                    <a:pt x="48643" y="20161"/>
                    <a:pt x="42518" y="16478"/>
                    <a:pt x="35889" y="16657"/>
                  </a:cubicBezTo>
                  <a:cubicBezTo>
                    <a:pt x="30751" y="16478"/>
                    <a:pt x="25865" y="18903"/>
                    <a:pt x="22955" y="23124"/>
                  </a:cubicBezTo>
                  <a:cubicBezTo>
                    <a:pt x="19515" y="28783"/>
                    <a:pt x="17916" y="35340"/>
                    <a:pt x="18374" y="41896"/>
                  </a:cubicBezTo>
                  <a:close/>
                </a:path>
              </a:pathLst>
            </a:custGeom>
            <a:solidFill>
              <a:srgbClr val="5091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2" name="Group 1231">
            <a:extLst>
              <a:ext uri="{FF2B5EF4-FFF2-40B4-BE49-F238E27FC236}">
                <a16:creationId xmlns:a16="http://schemas.microsoft.com/office/drawing/2014/main" id="{061E4980-EB4E-4982-8069-168EC815E6E7}"/>
              </a:ext>
            </a:extLst>
          </p:cNvPr>
          <p:cNvGrpSpPr/>
          <p:nvPr/>
        </p:nvGrpSpPr>
        <p:grpSpPr>
          <a:xfrm>
            <a:off x="488980" y="697362"/>
            <a:ext cx="6583811" cy="2137359"/>
            <a:chOff x="488980" y="697362"/>
            <a:chExt cx="6583811" cy="2137359"/>
          </a:xfrm>
        </p:grpSpPr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5D36D754-63D1-4139-9E44-7537E74F046F}"/>
                </a:ext>
              </a:extLst>
            </p:cNvPr>
            <p:cNvSpPr/>
            <p:nvPr/>
          </p:nvSpPr>
          <p:spPr>
            <a:xfrm>
              <a:off x="502453" y="2825739"/>
              <a:ext cx="6556865" cy="8982"/>
            </a:xfrm>
            <a:custGeom>
              <a:avLst/>
              <a:gdLst>
                <a:gd name="connsiteX0" fmla="*/ 6736 w 6556865"/>
                <a:gd name="connsiteY0" fmla="*/ 6737 h 8982"/>
                <a:gd name="connsiteX1" fmla="*/ 6550219 w 6556865"/>
                <a:gd name="connsiteY1" fmla="*/ 6737 h 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865" h="8982">
                  <a:moveTo>
                    <a:pt x="6736" y="6737"/>
                  </a:moveTo>
                  <a:lnTo>
                    <a:pt x="6550219" y="6737"/>
                  </a:lnTo>
                </a:path>
              </a:pathLst>
            </a:custGeom>
            <a:ln w="9525" cap="flat">
              <a:solidFill>
                <a:srgbClr val="5091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0AF63FBD-48BF-4742-9C80-CF477B5856F6}"/>
                </a:ext>
              </a:extLst>
            </p:cNvPr>
            <p:cNvGrpSpPr/>
            <p:nvPr/>
          </p:nvGrpSpPr>
          <p:grpSpPr>
            <a:xfrm>
              <a:off x="488980" y="697362"/>
              <a:ext cx="6583811" cy="1774912"/>
              <a:chOff x="488980" y="697362"/>
              <a:chExt cx="6583811" cy="1774912"/>
            </a:xfrm>
          </p:grpSpPr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869AC454-F396-4DAB-8CBF-A90E5513989B}"/>
                  </a:ext>
                </a:extLst>
              </p:cNvPr>
              <p:cNvSpPr/>
              <p:nvPr/>
            </p:nvSpPr>
            <p:spPr>
              <a:xfrm>
                <a:off x="488980" y="1101642"/>
                <a:ext cx="6583811" cy="35928"/>
              </a:xfrm>
              <a:custGeom>
                <a:avLst/>
                <a:gdLst>
                  <a:gd name="connsiteX0" fmla="*/ 20210 w 6583811"/>
                  <a:gd name="connsiteY0" fmla="*/ 20210 h 35928"/>
                  <a:gd name="connsiteX1" fmla="*/ 6563692 w 6583811"/>
                  <a:gd name="connsiteY1" fmla="*/ 20210 h 35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3811" h="35928">
                    <a:moveTo>
                      <a:pt x="20210" y="20210"/>
                    </a:moveTo>
                    <a:lnTo>
                      <a:pt x="6563692" y="20210"/>
                    </a:lnTo>
                  </a:path>
                </a:pathLst>
              </a:custGeom>
              <a:ln w="28575" cap="flat">
                <a:solidFill>
                  <a:srgbClr val="5091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43D9605F-DD6A-4BA8-9168-556D55D1860D}"/>
                  </a:ext>
                </a:extLst>
              </p:cNvPr>
              <p:cNvSpPr/>
              <p:nvPr/>
            </p:nvSpPr>
            <p:spPr>
              <a:xfrm>
                <a:off x="502453" y="2208675"/>
                <a:ext cx="6556865" cy="8982"/>
              </a:xfrm>
              <a:custGeom>
                <a:avLst/>
                <a:gdLst>
                  <a:gd name="connsiteX0" fmla="*/ 6736 w 6556865"/>
                  <a:gd name="connsiteY0" fmla="*/ 6736 h 8982"/>
                  <a:gd name="connsiteX1" fmla="*/ 6550219 w 6556865"/>
                  <a:gd name="connsiteY1" fmla="*/ 6736 h 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6865" h="8982">
                    <a:moveTo>
                      <a:pt x="6736" y="6736"/>
                    </a:moveTo>
                    <a:lnTo>
                      <a:pt x="6550219" y="6736"/>
                    </a:lnTo>
                  </a:path>
                </a:pathLst>
              </a:custGeom>
              <a:ln w="9525" cap="flat">
                <a:solidFill>
                  <a:srgbClr val="5091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7174B99A-C986-4CB1-A117-449BF5B47196}"/>
                  </a:ext>
                </a:extLst>
              </p:cNvPr>
              <p:cNvSpPr/>
              <p:nvPr/>
            </p:nvSpPr>
            <p:spPr>
              <a:xfrm>
                <a:off x="513480" y="2340396"/>
                <a:ext cx="71856" cy="98802"/>
              </a:xfrm>
              <a:custGeom>
                <a:avLst/>
                <a:gdLst>
                  <a:gd name="connsiteX0" fmla="*/ 67117 w 71856"/>
                  <a:gd name="connsiteY0" fmla="*/ 97410 h 98802"/>
                  <a:gd name="connsiteX1" fmla="*/ 8465 w 71856"/>
                  <a:gd name="connsiteY1" fmla="*/ 97410 h 98802"/>
                  <a:gd name="connsiteX2" fmla="*/ 8465 w 71856"/>
                  <a:gd name="connsiteY2" fmla="*/ 89236 h 98802"/>
                  <a:gd name="connsiteX3" fmla="*/ 39453 w 71856"/>
                  <a:gd name="connsiteY3" fmla="*/ 54835 h 98802"/>
                  <a:gd name="connsiteX4" fmla="*/ 48974 w 71856"/>
                  <a:gd name="connsiteY4" fmla="*/ 42170 h 98802"/>
                  <a:gd name="connsiteX5" fmla="*/ 51578 w 71856"/>
                  <a:gd name="connsiteY5" fmla="*/ 32021 h 98802"/>
                  <a:gd name="connsiteX6" fmla="*/ 47267 w 71856"/>
                  <a:gd name="connsiteY6" fmla="*/ 20613 h 98802"/>
                  <a:gd name="connsiteX7" fmla="*/ 36040 w 71856"/>
                  <a:gd name="connsiteY7" fmla="*/ 16122 h 98802"/>
                  <a:gd name="connsiteX8" fmla="*/ 22836 w 71856"/>
                  <a:gd name="connsiteY8" fmla="*/ 20883 h 98802"/>
                  <a:gd name="connsiteX9" fmla="*/ 18165 w 71856"/>
                  <a:gd name="connsiteY9" fmla="*/ 34356 h 98802"/>
                  <a:gd name="connsiteX10" fmla="*/ 6758 w 71856"/>
                  <a:gd name="connsiteY10" fmla="*/ 34356 h 98802"/>
                  <a:gd name="connsiteX11" fmla="*/ 14752 w 71856"/>
                  <a:gd name="connsiteY11" fmla="*/ 14416 h 98802"/>
                  <a:gd name="connsiteX12" fmla="*/ 36040 w 71856"/>
                  <a:gd name="connsiteY12" fmla="*/ 6781 h 98802"/>
                  <a:gd name="connsiteX13" fmla="*/ 55710 w 71856"/>
                  <a:gd name="connsiteY13" fmla="*/ 13338 h 98802"/>
                  <a:gd name="connsiteX14" fmla="*/ 62986 w 71856"/>
                  <a:gd name="connsiteY14" fmla="*/ 30673 h 98802"/>
                  <a:gd name="connsiteX15" fmla="*/ 46099 w 71856"/>
                  <a:gd name="connsiteY15" fmla="*/ 62110 h 98802"/>
                  <a:gd name="connsiteX16" fmla="*/ 22207 w 71856"/>
                  <a:gd name="connsiteY16" fmla="*/ 88158 h 98802"/>
                  <a:gd name="connsiteX17" fmla="*/ 67117 w 71856"/>
                  <a:gd name="connsiteY17" fmla="*/ 88158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1856" h="98802">
                    <a:moveTo>
                      <a:pt x="67117" y="97410"/>
                    </a:moveTo>
                    <a:lnTo>
                      <a:pt x="8465" y="97410"/>
                    </a:lnTo>
                    <a:lnTo>
                      <a:pt x="8465" y="89236"/>
                    </a:lnTo>
                    <a:lnTo>
                      <a:pt x="39453" y="54835"/>
                    </a:lnTo>
                    <a:cubicBezTo>
                      <a:pt x="43044" y="50946"/>
                      <a:pt x="46233" y="46697"/>
                      <a:pt x="48974" y="42170"/>
                    </a:cubicBezTo>
                    <a:cubicBezTo>
                      <a:pt x="50663" y="39053"/>
                      <a:pt x="51558" y="35568"/>
                      <a:pt x="51578" y="32021"/>
                    </a:cubicBezTo>
                    <a:cubicBezTo>
                      <a:pt x="51746" y="27790"/>
                      <a:pt x="50190" y="23676"/>
                      <a:pt x="47267" y="20613"/>
                    </a:cubicBezTo>
                    <a:cubicBezTo>
                      <a:pt x="44361" y="17551"/>
                      <a:pt x="40258" y="15907"/>
                      <a:pt x="36040" y="16122"/>
                    </a:cubicBezTo>
                    <a:cubicBezTo>
                      <a:pt x="31175" y="15853"/>
                      <a:pt x="26410" y="17568"/>
                      <a:pt x="22836" y="20883"/>
                    </a:cubicBezTo>
                    <a:cubicBezTo>
                      <a:pt x="19541" y="24565"/>
                      <a:pt x="17860" y="29425"/>
                      <a:pt x="18165" y="34356"/>
                    </a:cubicBezTo>
                    <a:lnTo>
                      <a:pt x="6758" y="34356"/>
                    </a:lnTo>
                    <a:cubicBezTo>
                      <a:pt x="6454" y="26874"/>
                      <a:pt x="9363" y="19616"/>
                      <a:pt x="14752" y="14416"/>
                    </a:cubicBezTo>
                    <a:cubicBezTo>
                      <a:pt x="20539" y="9125"/>
                      <a:pt x="28207" y="6377"/>
                      <a:pt x="36040" y="6781"/>
                    </a:cubicBezTo>
                    <a:cubicBezTo>
                      <a:pt x="43192" y="6377"/>
                      <a:pt x="50228" y="8730"/>
                      <a:pt x="55710" y="13338"/>
                    </a:cubicBezTo>
                    <a:cubicBezTo>
                      <a:pt x="60595" y="17748"/>
                      <a:pt x="63262" y="24098"/>
                      <a:pt x="62986" y="30673"/>
                    </a:cubicBezTo>
                    <a:cubicBezTo>
                      <a:pt x="62986" y="39655"/>
                      <a:pt x="57327" y="49985"/>
                      <a:pt x="46099" y="62110"/>
                    </a:cubicBezTo>
                    <a:lnTo>
                      <a:pt x="22207" y="88158"/>
                    </a:lnTo>
                    <a:lnTo>
                      <a:pt x="67117" y="88158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A7EAEF7E-C358-45F0-A040-8DE5A250FF9B}"/>
                  </a:ext>
                </a:extLst>
              </p:cNvPr>
              <p:cNvSpPr/>
              <p:nvPr/>
            </p:nvSpPr>
            <p:spPr>
              <a:xfrm>
                <a:off x="587603" y="2341339"/>
                <a:ext cx="62874" cy="98802"/>
              </a:xfrm>
              <a:custGeom>
                <a:avLst/>
                <a:gdLst>
                  <a:gd name="connsiteX0" fmla="*/ 10239 w 62874"/>
                  <a:gd name="connsiteY0" fmla="*/ 51647 h 98802"/>
                  <a:gd name="connsiteX1" fmla="*/ 14730 w 62874"/>
                  <a:gd name="connsiteY1" fmla="*/ 6737 h 98802"/>
                  <a:gd name="connsiteX2" fmla="*/ 60539 w 62874"/>
                  <a:gd name="connsiteY2" fmla="*/ 6737 h 98802"/>
                  <a:gd name="connsiteX3" fmla="*/ 60539 w 62874"/>
                  <a:gd name="connsiteY3" fmla="*/ 17245 h 98802"/>
                  <a:gd name="connsiteX4" fmla="*/ 24611 w 62874"/>
                  <a:gd name="connsiteY4" fmla="*/ 17245 h 98802"/>
                  <a:gd name="connsiteX5" fmla="*/ 21826 w 62874"/>
                  <a:gd name="connsiteY5" fmla="*/ 41676 h 98802"/>
                  <a:gd name="connsiteX6" fmla="*/ 36826 w 62874"/>
                  <a:gd name="connsiteY6" fmla="*/ 37814 h 98802"/>
                  <a:gd name="connsiteX7" fmla="*/ 56227 w 62874"/>
                  <a:gd name="connsiteY7" fmla="*/ 45898 h 98802"/>
                  <a:gd name="connsiteX8" fmla="*/ 63413 w 62874"/>
                  <a:gd name="connsiteY8" fmla="*/ 67724 h 98802"/>
                  <a:gd name="connsiteX9" fmla="*/ 55958 w 62874"/>
                  <a:gd name="connsiteY9" fmla="*/ 89461 h 98802"/>
                  <a:gd name="connsiteX10" fmla="*/ 35030 w 62874"/>
                  <a:gd name="connsiteY10" fmla="*/ 97365 h 98802"/>
                  <a:gd name="connsiteX11" fmla="*/ 15719 w 62874"/>
                  <a:gd name="connsiteY11" fmla="*/ 90808 h 98802"/>
                  <a:gd name="connsiteX12" fmla="*/ 6737 w 62874"/>
                  <a:gd name="connsiteY12" fmla="*/ 72844 h 98802"/>
                  <a:gd name="connsiteX13" fmla="*/ 17515 w 62874"/>
                  <a:gd name="connsiteY13" fmla="*/ 72844 h 98802"/>
                  <a:gd name="connsiteX14" fmla="*/ 22994 w 62874"/>
                  <a:gd name="connsiteY14" fmla="*/ 84431 h 98802"/>
                  <a:gd name="connsiteX15" fmla="*/ 34581 w 62874"/>
                  <a:gd name="connsiteY15" fmla="*/ 88293 h 98802"/>
                  <a:gd name="connsiteX16" fmla="*/ 47066 w 62874"/>
                  <a:gd name="connsiteY16" fmla="*/ 82904 h 98802"/>
                  <a:gd name="connsiteX17" fmla="*/ 51557 w 62874"/>
                  <a:gd name="connsiteY17" fmla="*/ 67994 h 98802"/>
                  <a:gd name="connsiteX18" fmla="*/ 46706 w 62874"/>
                  <a:gd name="connsiteY18" fmla="*/ 53623 h 98802"/>
                  <a:gd name="connsiteX19" fmla="*/ 33952 w 62874"/>
                  <a:gd name="connsiteY19" fmla="*/ 47874 h 98802"/>
                  <a:gd name="connsiteX20" fmla="*/ 22275 w 62874"/>
                  <a:gd name="connsiteY20" fmla="*/ 51107 h 98802"/>
                  <a:gd name="connsiteX21" fmla="*/ 19311 w 62874"/>
                  <a:gd name="connsiteY21" fmla="*/ 53623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874" h="98802">
                    <a:moveTo>
                      <a:pt x="10239" y="51647"/>
                    </a:moveTo>
                    <a:lnTo>
                      <a:pt x="14730" y="6737"/>
                    </a:lnTo>
                    <a:lnTo>
                      <a:pt x="60539" y="6737"/>
                    </a:lnTo>
                    <a:lnTo>
                      <a:pt x="60539" y="17245"/>
                    </a:lnTo>
                    <a:lnTo>
                      <a:pt x="24611" y="17245"/>
                    </a:lnTo>
                    <a:lnTo>
                      <a:pt x="21826" y="41676"/>
                    </a:lnTo>
                    <a:cubicBezTo>
                      <a:pt x="26382" y="39045"/>
                      <a:pt x="31568" y="37715"/>
                      <a:pt x="36826" y="37814"/>
                    </a:cubicBezTo>
                    <a:cubicBezTo>
                      <a:pt x="44172" y="37500"/>
                      <a:pt x="51279" y="40464"/>
                      <a:pt x="56227" y="45898"/>
                    </a:cubicBezTo>
                    <a:cubicBezTo>
                      <a:pt x="61283" y="52015"/>
                      <a:pt x="63849" y="59802"/>
                      <a:pt x="63413" y="67724"/>
                    </a:cubicBezTo>
                    <a:cubicBezTo>
                      <a:pt x="63833" y="75664"/>
                      <a:pt x="61161" y="83452"/>
                      <a:pt x="55958" y="89461"/>
                    </a:cubicBezTo>
                    <a:cubicBezTo>
                      <a:pt x="50456" y="95003"/>
                      <a:pt x="42822" y="97886"/>
                      <a:pt x="35030" y="97365"/>
                    </a:cubicBezTo>
                    <a:cubicBezTo>
                      <a:pt x="27999" y="97670"/>
                      <a:pt x="21108" y="95335"/>
                      <a:pt x="15719" y="90808"/>
                    </a:cubicBezTo>
                    <a:cubicBezTo>
                      <a:pt x="10468" y="86245"/>
                      <a:pt x="7238" y="79787"/>
                      <a:pt x="6737" y="72844"/>
                    </a:cubicBezTo>
                    <a:lnTo>
                      <a:pt x="17515" y="72844"/>
                    </a:lnTo>
                    <a:cubicBezTo>
                      <a:pt x="17854" y="77245"/>
                      <a:pt x="19805" y="81377"/>
                      <a:pt x="22994" y="84431"/>
                    </a:cubicBezTo>
                    <a:cubicBezTo>
                      <a:pt x="26230" y="87134"/>
                      <a:pt x="30369" y="88518"/>
                      <a:pt x="34581" y="88293"/>
                    </a:cubicBezTo>
                    <a:cubicBezTo>
                      <a:pt x="39352" y="88527"/>
                      <a:pt x="43961" y="86532"/>
                      <a:pt x="47066" y="82904"/>
                    </a:cubicBezTo>
                    <a:cubicBezTo>
                      <a:pt x="50272" y="78619"/>
                      <a:pt x="51862" y="73338"/>
                      <a:pt x="51557" y="67994"/>
                    </a:cubicBezTo>
                    <a:cubicBezTo>
                      <a:pt x="51821" y="62757"/>
                      <a:pt x="50087" y="57628"/>
                      <a:pt x="46706" y="53623"/>
                    </a:cubicBezTo>
                    <a:cubicBezTo>
                      <a:pt x="43516" y="49913"/>
                      <a:pt x="38844" y="47811"/>
                      <a:pt x="33952" y="47874"/>
                    </a:cubicBezTo>
                    <a:cubicBezTo>
                      <a:pt x="29811" y="47640"/>
                      <a:pt x="25709" y="48781"/>
                      <a:pt x="22275" y="51107"/>
                    </a:cubicBezTo>
                    <a:lnTo>
                      <a:pt x="19311" y="5362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A2D084CE-D83C-468C-A60A-6E5DBF3DEBCF}"/>
                  </a:ext>
                </a:extLst>
              </p:cNvPr>
              <p:cNvSpPr/>
              <p:nvPr/>
            </p:nvSpPr>
            <p:spPr>
              <a:xfrm>
                <a:off x="658022" y="2341339"/>
                <a:ext cx="62874" cy="98802"/>
              </a:xfrm>
              <a:custGeom>
                <a:avLst/>
                <a:gdLst>
                  <a:gd name="connsiteX0" fmla="*/ 10419 w 62874"/>
                  <a:gd name="connsiteY0" fmla="*/ 51647 h 98802"/>
                  <a:gd name="connsiteX1" fmla="*/ 14910 w 62874"/>
                  <a:gd name="connsiteY1" fmla="*/ 6737 h 98802"/>
                  <a:gd name="connsiteX2" fmla="*/ 60539 w 62874"/>
                  <a:gd name="connsiteY2" fmla="*/ 6737 h 98802"/>
                  <a:gd name="connsiteX3" fmla="*/ 60539 w 62874"/>
                  <a:gd name="connsiteY3" fmla="*/ 17245 h 98802"/>
                  <a:gd name="connsiteX4" fmla="*/ 24611 w 62874"/>
                  <a:gd name="connsiteY4" fmla="*/ 17245 h 98802"/>
                  <a:gd name="connsiteX5" fmla="*/ 21916 w 62874"/>
                  <a:gd name="connsiteY5" fmla="*/ 41676 h 98802"/>
                  <a:gd name="connsiteX6" fmla="*/ 36826 w 62874"/>
                  <a:gd name="connsiteY6" fmla="*/ 37814 h 98802"/>
                  <a:gd name="connsiteX7" fmla="*/ 56227 w 62874"/>
                  <a:gd name="connsiteY7" fmla="*/ 45898 h 98802"/>
                  <a:gd name="connsiteX8" fmla="*/ 63413 w 62874"/>
                  <a:gd name="connsiteY8" fmla="*/ 67724 h 98802"/>
                  <a:gd name="connsiteX9" fmla="*/ 55958 w 62874"/>
                  <a:gd name="connsiteY9" fmla="*/ 89461 h 98802"/>
                  <a:gd name="connsiteX10" fmla="*/ 35120 w 62874"/>
                  <a:gd name="connsiteY10" fmla="*/ 97365 h 98802"/>
                  <a:gd name="connsiteX11" fmla="*/ 15719 w 62874"/>
                  <a:gd name="connsiteY11" fmla="*/ 90808 h 98802"/>
                  <a:gd name="connsiteX12" fmla="*/ 6737 w 62874"/>
                  <a:gd name="connsiteY12" fmla="*/ 72844 h 98802"/>
                  <a:gd name="connsiteX13" fmla="*/ 17515 w 62874"/>
                  <a:gd name="connsiteY13" fmla="*/ 72844 h 98802"/>
                  <a:gd name="connsiteX14" fmla="*/ 22994 w 62874"/>
                  <a:gd name="connsiteY14" fmla="*/ 84431 h 98802"/>
                  <a:gd name="connsiteX15" fmla="*/ 34671 w 62874"/>
                  <a:gd name="connsiteY15" fmla="*/ 88293 h 98802"/>
                  <a:gd name="connsiteX16" fmla="*/ 47066 w 62874"/>
                  <a:gd name="connsiteY16" fmla="*/ 82904 h 98802"/>
                  <a:gd name="connsiteX17" fmla="*/ 51557 w 62874"/>
                  <a:gd name="connsiteY17" fmla="*/ 67994 h 98802"/>
                  <a:gd name="connsiteX18" fmla="*/ 46706 w 62874"/>
                  <a:gd name="connsiteY18" fmla="*/ 53623 h 98802"/>
                  <a:gd name="connsiteX19" fmla="*/ 33683 w 62874"/>
                  <a:gd name="connsiteY19" fmla="*/ 48143 h 98802"/>
                  <a:gd name="connsiteX20" fmla="*/ 22006 w 62874"/>
                  <a:gd name="connsiteY20" fmla="*/ 51377 h 98802"/>
                  <a:gd name="connsiteX21" fmla="*/ 19042 w 62874"/>
                  <a:gd name="connsiteY21" fmla="*/ 53892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874" h="98802">
                    <a:moveTo>
                      <a:pt x="10419" y="51647"/>
                    </a:moveTo>
                    <a:lnTo>
                      <a:pt x="14910" y="6737"/>
                    </a:lnTo>
                    <a:lnTo>
                      <a:pt x="60539" y="6737"/>
                    </a:lnTo>
                    <a:lnTo>
                      <a:pt x="60539" y="17245"/>
                    </a:lnTo>
                    <a:lnTo>
                      <a:pt x="24611" y="17245"/>
                    </a:lnTo>
                    <a:lnTo>
                      <a:pt x="21916" y="41676"/>
                    </a:lnTo>
                    <a:cubicBezTo>
                      <a:pt x="26435" y="39036"/>
                      <a:pt x="31595" y="37706"/>
                      <a:pt x="36826" y="37814"/>
                    </a:cubicBezTo>
                    <a:cubicBezTo>
                      <a:pt x="44172" y="37500"/>
                      <a:pt x="51279" y="40464"/>
                      <a:pt x="56227" y="45898"/>
                    </a:cubicBezTo>
                    <a:cubicBezTo>
                      <a:pt x="61283" y="52015"/>
                      <a:pt x="63849" y="59802"/>
                      <a:pt x="63413" y="67724"/>
                    </a:cubicBezTo>
                    <a:cubicBezTo>
                      <a:pt x="63833" y="75664"/>
                      <a:pt x="61161" y="83452"/>
                      <a:pt x="55958" y="89461"/>
                    </a:cubicBezTo>
                    <a:cubicBezTo>
                      <a:pt x="50478" y="94976"/>
                      <a:pt x="42881" y="97859"/>
                      <a:pt x="35120" y="97365"/>
                    </a:cubicBezTo>
                    <a:cubicBezTo>
                      <a:pt x="28062" y="97670"/>
                      <a:pt x="21145" y="95335"/>
                      <a:pt x="15719" y="90808"/>
                    </a:cubicBezTo>
                    <a:cubicBezTo>
                      <a:pt x="10468" y="86245"/>
                      <a:pt x="7238" y="79787"/>
                      <a:pt x="6737" y="72844"/>
                    </a:cubicBezTo>
                    <a:lnTo>
                      <a:pt x="17515" y="72844"/>
                    </a:lnTo>
                    <a:cubicBezTo>
                      <a:pt x="17854" y="77245"/>
                      <a:pt x="19805" y="81377"/>
                      <a:pt x="22994" y="84431"/>
                    </a:cubicBezTo>
                    <a:cubicBezTo>
                      <a:pt x="26267" y="87134"/>
                      <a:pt x="30433" y="88508"/>
                      <a:pt x="34671" y="88293"/>
                    </a:cubicBezTo>
                    <a:cubicBezTo>
                      <a:pt x="39410" y="88491"/>
                      <a:pt x="43980" y="86506"/>
                      <a:pt x="47066" y="82904"/>
                    </a:cubicBezTo>
                    <a:cubicBezTo>
                      <a:pt x="50272" y="78619"/>
                      <a:pt x="51862" y="73338"/>
                      <a:pt x="51557" y="67994"/>
                    </a:cubicBezTo>
                    <a:cubicBezTo>
                      <a:pt x="51821" y="62757"/>
                      <a:pt x="50087" y="57628"/>
                      <a:pt x="46706" y="53623"/>
                    </a:cubicBezTo>
                    <a:cubicBezTo>
                      <a:pt x="43419" y="49913"/>
                      <a:pt x="38630" y="47901"/>
                      <a:pt x="33683" y="48143"/>
                    </a:cubicBezTo>
                    <a:cubicBezTo>
                      <a:pt x="29542" y="47919"/>
                      <a:pt x="25440" y="49051"/>
                      <a:pt x="22006" y="51377"/>
                    </a:cubicBezTo>
                    <a:lnTo>
                      <a:pt x="19042" y="53892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33286474-C83C-46CF-91E8-847944A218E7}"/>
                  </a:ext>
                </a:extLst>
              </p:cNvPr>
              <p:cNvSpPr/>
              <p:nvPr/>
            </p:nvSpPr>
            <p:spPr>
              <a:xfrm>
                <a:off x="759422" y="2340420"/>
                <a:ext cx="26946" cy="98802"/>
              </a:xfrm>
              <a:custGeom>
                <a:avLst/>
                <a:gdLst>
                  <a:gd name="connsiteX0" fmla="*/ 6743 w 26946"/>
                  <a:gd name="connsiteY0" fmla="*/ 13314 h 98802"/>
                  <a:gd name="connsiteX1" fmla="*/ 8450 w 26946"/>
                  <a:gd name="connsiteY1" fmla="*/ 8644 h 98802"/>
                  <a:gd name="connsiteX2" fmla="*/ 13480 w 26946"/>
                  <a:gd name="connsiteY2" fmla="*/ 6757 h 98802"/>
                  <a:gd name="connsiteX3" fmla="*/ 18510 w 26946"/>
                  <a:gd name="connsiteY3" fmla="*/ 8644 h 98802"/>
                  <a:gd name="connsiteX4" fmla="*/ 20216 w 26946"/>
                  <a:gd name="connsiteY4" fmla="*/ 13314 h 98802"/>
                  <a:gd name="connsiteX5" fmla="*/ 18510 w 26946"/>
                  <a:gd name="connsiteY5" fmla="*/ 17895 h 98802"/>
                  <a:gd name="connsiteX6" fmla="*/ 13480 w 26946"/>
                  <a:gd name="connsiteY6" fmla="*/ 19781 h 98802"/>
                  <a:gd name="connsiteX7" fmla="*/ 6761 w 26946"/>
                  <a:gd name="connsiteY7" fmla="*/ 14150 h 98802"/>
                  <a:gd name="connsiteX8" fmla="*/ 6743 w 26946"/>
                  <a:gd name="connsiteY8" fmla="*/ 13314 h 98802"/>
                  <a:gd name="connsiteX9" fmla="*/ 19049 w 26946"/>
                  <a:gd name="connsiteY9" fmla="*/ 97386 h 98802"/>
                  <a:gd name="connsiteX10" fmla="*/ 7642 w 26946"/>
                  <a:gd name="connsiteY10" fmla="*/ 97386 h 98802"/>
                  <a:gd name="connsiteX11" fmla="*/ 7642 w 26946"/>
                  <a:gd name="connsiteY11" fmla="*/ 30829 h 98802"/>
                  <a:gd name="connsiteX12" fmla="*/ 19049 w 26946"/>
                  <a:gd name="connsiteY12" fmla="*/ 30829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46" h="98802">
                    <a:moveTo>
                      <a:pt x="6743" y="13314"/>
                    </a:moveTo>
                    <a:cubicBezTo>
                      <a:pt x="6677" y="11590"/>
                      <a:pt x="7290" y="9919"/>
                      <a:pt x="8450" y="8644"/>
                    </a:cubicBezTo>
                    <a:cubicBezTo>
                      <a:pt x="9761" y="7296"/>
                      <a:pt x="11605" y="6605"/>
                      <a:pt x="13480" y="6757"/>
                    </a:cubicBezTo>
                    <a:cubicBezTo>
                      <a:pt x="15349" y="6641"/>
                      <a:pt x="17180" y="7323"/>
                      <a:pt x="18510" y="8644"/>
                    </a:cubicBezTo>
                    <a:cubicBezTo>
                      <a:pt x="19638" y="9937"/>
                      <a:pt x="20246" y="11599"/>
                      <a:pt x="20216" y="13314"/>
                    </a:cubicBezTo>
                    <a:cubicBezTo>
                      <a:pt x="20242" y="15003"/>
                      <a:pt x="19633" y="16638"/>
                      <a:pt x="18510" y="17895"/>
                    </a:cubicBezTo>
                    <a:cubicBezTo>
                      <a:pt x="17180" y="19215"/>
                      <a:pt x="15349" y="19898"/>
                      <a:pt x="13480" y="19781"/>
                    </a:cubicBezTo>
                    <a:cubicBezTo>
                      <a:pt x="10070" y="20086"/>
                      <a:pt x="7062" y="17563"/>
                      <a:pt x="6761" y="14150"/>
                    </a:cubicBezTo>
                    <a:cubicBezTo>
                      <a:pt x="6736" y="13871"/>
                      <a:pt x="6730" y="13593"/>
                      <a:pt x="6743" y="13314"/>
                    </a:cubicBezTo>
                    <a:close/>
                    <a:moveTo>
                      <a:pt x="19049" y="97386"/>
                    </a:moveTo>
                    <a:lnTo>
                      <a:pt x="7642" y="97386"/>
                    </a:lnTo>
                    <a:lnTo>
                      <a:pt x="7642" y="30829"/>
                    </a:lnTo>
                    <a:lnTo>
                      <a:pt x="19049" y="30829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: Shape 869">
                <a:extLst>
                  <a:ext uri="{FF2B5EF4-FFF2-40B4-BE49-F238E27FC236}">
                    <a16:creationId xmlns:a16="http://schemas.microsoft.com/office/drawing/2014/main" id="{18FF6AFC-95C1-4356-A37F-4CAC44EA8CB8}"/>
                  </a:ext>
                </a:extLst>
              </p:cNvPr>
              <p:cNvSpPr/>
              <p:nvPr/>
            </p:nvSpPr>
            <p:spPr>
              <a:xfrm>
                <a:off x="786857" y="2363514"/>
                <a:ext cx="62874" cy="80838"/>
              </a:xfrm>
              <a:custGeom>
                <a:avLst/>
                <a:gdLst>
                  <a:gd name="connsiteX0" fmla="*/ 36434 w 62874"/>
                  <a:gd name="connsiteY0" fmla="*/ 66208 h 80838"/>
                  <a:gd name="connsiteX1" fmla="*/ 47032 w 62874"/>
                  <a:gd name="connsiteY1" fmla="*/ 62525 h 80838"/>
                  <a:gd name="connsiteX2" fmla="*/ 52062 w 62874"/>
                  <a:gd name="connsiteY2" fmla="*/ 53543 h 80838"/>
                  <a:gd name="connsiteX3" fmla="*/ 62841 w 62874"/>
                  <a:gd name="connsiteY3" fmla="*/ 53543 h 80838"/>
                  <a:gd name="connsiteX4" fmla="*/ 58889 w 62874"/>
                  <a:gd name="connsiteY4" fmla="*/ 64411 h 80838"/>
                  <a:gd name="connsiteX5" fmla="*/ 49188 w 62874"/>
                  <a:gd name="connsiteY5" fmla="*/ 72585 h 80838"/>
                  <a:gd name="connsiteX6" fmla="*/ 36434 w 62874"/>
                  <a:gd name="connsiteY6" fmla="*/ 75639 h 80838"/>
                  <a:gd name="connsiteX7" fmla="*/ 14877 w 62874"/>
                  <a:gd name="connsiteY7" fmla="*/ 66657 h 80838"/>
                  <a:gd name="connsiteX8" fmla="*/ 6793 w 62874"/>
                  <a:gd name="connsiteY8" fmla="*/ 41866 h 80838"/>
                  <a:gd name="connsiteX9" fmla="*/ 6793 w 62874"/>
                  <a:gd name="connsiteY9" fmla="*/ 39980 h 80838"/>
                  <a:gd name="connsiteX10" fmla="*/ 10386 w 62874"/>
                  <a:gd name="connsiteY10" fmla="*/ 22735 h 80838"/>
                  <a:gd name="connsiteX11" fmla="*/ 20625 w 62874"/>
                  <a:gd name="connsiteY11" fmla="*/ 10968 h 80838"/>
                  <a:gd name="connsiteX12" fmla="*/ 36344 w 62874"/>
                  <a:gd name="connsiteY12" fmla="*/ 6747 h 80838"/>
                  <a:gd name="connsiteX13" fmla="*/ 54937 w 62874"/>
                  <a:gd name="connsiteY13" fmla="*/ 13483 h 80838"/>
                  <a:gd name="connsiteX14" fmla="*/ 62841 w 62874"/>
                  <a:gd name="connsiteY14" fmla="*/ 30819 h 80838"/>
                  <a:gd name="connsiteX15" fmla="*/ 52062 w 62874"/>
                  <a:gd name="connsiteY15" fmla="*/ 30819 h 80838"/>
                  <a:gd name="connsiteX16" fmla="*/ 36344 w 62874"/>
                  <a:gd name="connsiteY16" fmla="*/ 16088 h 80838"/>
                  <a:gd name="connsiteX17" fmla="*/ 22961 w 62874"/>
                  <a:gd name="connsiteY17" fmla="*/ 22375 h 80838"/>
                  <a:gd name="connsiteX18" fmla="*/ 18200 w 62874"/>
                  <a:gd name="connsiteY18" fmla="*/ 40339 h 80838"/>
                  <a:gd name="connsiteX19" fmla="*/ 18200 w 62874"/>
                  <a:gd name="connsiteY19" fmla="*/ 42495 h 80838"/>
                  <a:gd name="connsiteX20" fmla="*/ 22871 w 62874"/>
                  <a:gd name="connsiteY20" fmla="*/ 60459 h 80838"/>
                  <a:gd name="connsiteX21" fmla="*/ 36434 w 62874"/>
                  <a:gd name="connsiteY21" fmla="*/ 66208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874" h="80838">
                    <a:moveTo>
                      <a:pt x="36434" y="66208"/>
                    </a:moveTo>
                    <a:cubicBezTo>
                      <a:pt x="40294" y="66289"/>
                      <a:pt x="44057" y="64986"/>
                      <a:pt x="47032" y="62525"/>
                    </a:cubicBezTo>
                    <a:cubicBezTo>
                      <a:pt x="49923" y="60396"/>
                      <a:pt x="51755" y="57118"/>
                      <a:pt x="52062" y="53543"/>
                    </a:cubicBezTo>
                    <a:lnTo>
                      <a:pt x="62841" y="53543"/>
                    </a:lnTo>
                    <a:cubicBezTo>
                      <a:pt x="62585" y="57468"/>
                      <a:pt x="61214" y="61241"/>
                      <a:pt x="58889" y="64411"/>
                    </a:cubicBezTo>
                    <a:cubicBezTo>
                      <a:pt x="56373" y="67887"/>
                      <a:pt x="53041" y="70699"/>
                      <a:pt x="49188" y="72585"/>
                    </a:cubicBezTo>
                    <a:cubicBezTo>
                      <a:pt x="45245" y="74615"/>
                      <a:pt x="40869" y="75666"/>
                      <a:pt x="36434" y="75639"/>
                    </a:cubicBezTo>
                    <a:cubicBezTo>
                      <a:pt x="28257" y="76079"/>
                      <a:pt x="20325" y="72773"/>
                      <a:pt x="14877" y="66657"/>
                    </a:cubicBezTo>
                    <a:cubicBezTo>
                      <a:pt x="9173" y="59696"/>
                      <a:pt x="6288" y="50848"/>
                      <a:pt x="6793" y="41866"/>
                    </a:cubicBezTo>
                    <a:lnTo>
                      <a:pt x="6793" y="39980"/>
                    </a:lnTo>
                    <a:cubicBezTo>
                      <a:pt x="6711" y="34034"/>
                      <a:pt x="7937" y="28151"/>
                      <a:pt x="10386" y="22735"/>
                    </a:cubicBezTo>
                    <a:cubicBezTo>
                      <a:pt x="12527" y="17866"/>
                      <a:pt x="16098" y="13762"/>
                      <a:pt x="20625" y="10968"/>
                    </a:cubicBezTo>
                    <a:cubicBezTo>
                      <a:pt x="25353" y="8085"/>
                      <a:pt x="30808" y="6621"/>
                      <a:pt x="36344" y="6747"/>
                    </a:cubicBezTo>
                    <a:cubicBezTo>
                      <a:pt x="43171" y="6558"/>
                      <a:pt x="49817" y="8965"/>
                      <a:pt x="54937" y="13483"/>
                    </a:cubicBezTo>
                    <a:cubicBezTo>
                      <a:pt x="59844" y="17929"/>
                      <a:pt x="62703" y="24199"/>
                      <a:pt x="62841" y="30819"/>
                    </a:cubicBezTo>
                    <a:lnTo>
                      <a:pt x="52062" y="30819"/>
                    </a:lnTo>
                    <a:cubicBezTo>
                      <a:pt x="51629" y="22483"/>
                      <a:pt x="44689" y="15980"/>
                      <a:pt x="36344" y="16088"/>
                    </a:cubicBezTo>
                    <a:cubicBezTo>
                      <a:pt x="31120" y="15854"/>
                      <a:pt x="26116" y="18208"/>
                      <a:pt x="22961" y="22375"/>
                    </a:cubicBezTo>
                    <a:cubicBezTo>
                      <a:pt x="19428" y="27675"/>
                      <a:pt x="17754" y="33989"/>
                      <a:pt x="18200" y="40339"/>
                    </a:cubicBezTo>
                    <a:lnTo>
                      <a:pt x="18200" y="42495"/>
                    </a:lnTo>
                    <a:cubicBezTo>
                      <a:pt x="17721" y="48836"/>
                      <a:pt x="19364" y="55151"/>
                      <a:pt x="22871" y="60459"/>
                    </a:cubicBezTo>
                    <a:cubicBezTo>
                      <a:pt x="26196" y="64456"/>
                      <a:pt x="31249" y="66594"/>
                      <a:pt x="36434" y="66208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82997E59-4034-4E2C-B5FA-9DFDF6637146}"/>
                  </a:ext>
                </a:extLst>
              </p:cNvPr>
              <p:cNvSpPr/>
              <p:nvPr/>
            </p:nvSpPr>
            <p:spPr>
              <a:xfrm>
                <a:off x="852263" y="2363326"/>
                <a:ext cx="71856" cy="80838"/>
              </a:xfrm>
              <a:custGeom>
                <a:avLst/>
                <a:gdLst>
                  <a:gd name="connsiteX0" fmla="*/ 7136 w 71856"/>
                  <a:gd name="connsiteY0" fmla="*/ 40617 h 80838"/>
                  <a:gd name="connsiteX1" fmla="*/ 10998 w 71856"/>
                  <a:gd name="connsiteY1" fmla="*/ 23102 h 80838"/>
                  <a:gd name="connsiteX2" fmla="*/ 36956 w 71856"/>
                  <a:gd name="connsiteY2" fmla="*/ 6755 h 80838"/>
                  <a:gd name="connsiteX3" fmla="*/ 58872 w 71856"/>
                  <a:gd name="connsiteY3" fmla="*/ 16186 h 80838"/>
                  <a:gd name="connsiteX4" fmla="*/ 67315 w 71856"/>
                  <a:gd name="connsiteY4" fmla="*/ 41156 h 80838"/>
                  <a:gd name="connsiteX5" fmla="*/ 67315 w 71856"/>
                  <a:gd name="connsiteY5" fmla="*/ 41965 h 80838"/>
                  <a:gd name="connsiteX6" fmla="*/ 63543 w 71856"/>
                  <a:gd name="connsiteY6" fmla="*/ 59390 h 80838"/>
                  <a:gd name="connsiteX7" fmla="*/ 52944 w 71856"/>
                  <a:gd name="connsiteY7" fmla="*/ 71426 h 80838"/>
                  <a:gd name="connsiteX8" fmla="*/ 37046 w 71856"/>
                  <a:gd name="connsiteY8" fmla="*/ 75647 h 80838"/>
                  <a:gd name="connsiteX9" fmla="*/ 15220 w 71856"/>
                  <a:gd name="connsiteY9" fmla="*/ 66665 h 80838"/>
                  <a:gd name="connsiteX10" fmla="*/ 6776 w 71856"/>
                  <a:gd name="connsiteY10" fmla="*/ 41785 h 80838"/>
                  <a:gd name="connsiteX11" fmla="*/ 18633 w 71856"/>
                  <a:gd name="connsiteY11" fmla="*/ 41965 h 80838"/>
                  <a:gd name="connsiteX12" fmla="*/ 23752 w 71856"/>
                  <a:gd name="connsiteY12" fmla="*/ 59929 h 80838"/>
                  <a:gd name="connsiteX13" fmla="*/ 48210 w 71856"/>
                  <a:gd name="connsiteY13" fmla="*/ 62956 h 80838"/>
                  <a:gd name="connsiteX14" fmla="*/ 51237 w 71856"/>
                  <a:gd name="connsiteY14" fmla="*/ 59929 h 80838"/>
                  <a:gd name="connsiteX15" fmla="*/ 56267 w 71856"/>
                  <a:gd name="connsiteY15" fmla="*/ 40887 h 80838"/>
                  <a:gd name="connsiteX16" fmla="*/ 51148 w 71856"/>
                  <a:gd name="connsiteY16" fmla="*/ 22923 h 80838"/>
                  <a:gd name="connsiteX17" fmla="*/ 37315 w 71856"/>
                  <a:gd name="connsiteY17" fmla="*/ 16096 h 80838"/>
                  <a:gd name="connsiteX18" fmla="*/ 23752 w 71856"/>
                  <a:gd name="connsiteY18" fmla="*/ 22833 h 80838"/>
                  <a:gd name="connsiteX19" fmla="*/ 18992 w 71856"/>
                  <a:gd name="connsiteY19" fmla="*/ 41965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856" h="80838">
                    <a:moveTo>
                      <a:pt x="7136" y="40617"/>
                    </a:moveTo>
                    <a:cubicBezTo>
                      <a:pt x="7064" y="34563"/>
                      <a:pt x="8385" y="28564"/>
                      <a:pt x="10998" y="23102"/>
                    </a:cubicBezTo>
                    <a:cubicBezTo>
                      <a:pt x="15724" y="13060"/>
                      <a:pt x="25857" y="6683"/>
                      <a:pt x="36956" y="6755"/>
                    </a:cubicBezTo>
                    <a:cubicBezTo>
                      <a:pt x="45307" y="6450"/>
                      <a:pt x="53348" y="9917"/>
                      <a:pt x="58872" y="16186"/>
                    </a:cubicBezTo>
                    <a:cubicBezTo>
                      <a:pt x="64746" y="23138"/>
                      <a:pt x="67764" y="32066"/>
                      <a:pt x="67315" y="41156"/>
                    </a:cubicBezTo>
                    <a:lnTo>
                      <a:pt x="67315" y="41965"/>
                    </a:lnTo>
                    <a:cubicBezTo>
                      <a:pt x="67414" y="47982"/>
                      <a:pt x="66130" y="53947"/>
                      <a:pt x="63543" y="59390"/>
                    </a:cubicBezTo>
                    <a:cubicBezTo>
                      <a:pt x="61252" y="64339"/>
                      <a:pt x="57570" y="68525"/>
                      <a:pt x="52944" y="71426"/>
                    </a:cubicBezTo>
                    <a:cubicBezTo>
                      <a:pt x="48139" y="74291"/>
                      <a:pt x="42635" y="75746"/>
                      <a:pt x="37046" y="75647"/>
                    </a:cubicBezTo>
                    <a:cubicBezTo>
                      <a:pt x="28794" y="76060"/>
                      <a:pt x="20788" y="72764"/>
                      <a:pt x="15220" y="66665"/>
                    </a:cubicBezTo>
                    <a:cubicBezTo>
                      <a:pt x="9365" y="59731"/>
                      <a:pt x="6349" y="50848"/>
                      <a:pt x="6776" y="41785"/>
                    </a:cubicBezTo>
                    <a:close/>
                    <a:moveTo>
                      <a:pt x="18633" y="41965"/>
                    </a:moveTo>
                    <a:cubicBezTo>
                      <a:pt x="18285" y="48360"/>
                      <a:pt x="20087" y="54683"/>
                      <a:pt x="23752" y="59929"/>
                    </a:cubicBezTo>
                    <a:cubicBezTo>
                      <a:pt x="29669" y="67519"/>
                      <a:pt x="40619" y="68875"/>
                      <a:pt x="48210" y="62956"/>
                    </a:cubicBezTo>
                    <a:cubicBezTo>
                      <a:pt x="49342" y="62075"/>
                      <a:pt x="50357" y="61060"/>
                      <a:pt x="51237" y="59929"/>
                    </a:cubicBezTo>
                    <a:cubicBezTo>
                      <a:pt x="54884" y="54270"/>
                      <a:pt x="56645" y="47605"/>
                      <a:pt x="56267" y="40887"/>
                    </a:cubicBezTo>
                    <a:cubicBezTo>
                      <a:pt x="56627" y="34492"/>
                      <a:pt x="54821" y="28168"/>
                      <a:pt x="51148" y="22923"/>
                    </a:cubicBezTo>
                    <a:cubicBezTo>
                      <a:pt x="47923" y="18531"/>
                      <a:pt x="42764" y="15980"/>
                      <a:pt x="37315" y="16096"/>
                    </a:cubicBezTo>
                    <a:cubicBezTo>
                      <a:pt x="31960" y="15971"/>
                      <a:pt x="26888" y="18495"/>
                      <a:pt x="23752" y="22833"/>
                    </a:cubicBezTo>
                    <a:cubicBezTo>
                      <a:pt x="20131" y="28528"/>
                      <a:pt x="18460" y="35237"/>
                      <a:pt x="18992" y="4196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6C2095F5-551A-49E1-A3DE-3052D21A0D85}"/>
                  </a:ext>
                </a:extLst>
              </p:cNvPr>
              <p:cNvSpPr/>
              <p:nvPr/>
            </p:nvSpPr>
            <p:spPr>
              <a:xfrm>
                <a:off x="927392" y="2363248"/>
                <a:ext cx="62874" cy="80838"/>
              </a:xfrm>
              <a:custGeom>
                <a:avLst/>
                <a:gdLst>
                  <a:gd name="connsiteX0" fmla="*/ 17515 w 62874"/>
                  <a:gd name="connsiteY0" fmla="*/ 8001 h 80838"/>
                  <a:gd name="connsiteX1" fmla="*/ 17515 w 62874"/>
                  <a:gd name="connsiteY1" fmla="*/ 16354 h 80838"/>
                  <a:gd name="connsiteX2" fmla="*/ 37455 w 62874"/>
                  <a:gd name="connsiteY2" fmla="*/ 6743 h 80838"/>
                  <a:gd name="connsiteX3" fmla="*/ 58652 w 62874"/>
                  <a:gd name="connsiteY3" fmla="*/ 30546 h 80838"/>
                  <a:gd name="connsiteX4" fmla="*/ 58652 w 62874"/>
                  <a:gd name="connsiteY4" fmla="*/ 74467 h 80838"/>
                  <a:gd name="connsiteX5" fmla="*/ 47335 w 62874"/>
                  <a:gd name="connsiteY5" fmla="*/ 74467 h 80838"/>
                  <a:gd name="connsiteX6" fmla="*/ 47335 w 62874"/>
                  <a:gd name="connsiteY6" fmla="*/ 30456 h 80838"/>
                  <a:gd name="connsiteX7" fmla="*/ 44012 w 62874"/>
                  <a:gd name="connsiteY7" fmla="*/ 19857 h 80838"/>
                  <a:gd name="connsiteX8" fmla="*/ 33952 w 62874"/>
                  <a:gd name="connsiteY8" fmla="*/ 16444 h 80838"/>
                  <a:gd name="connsiteX9" fmla="*/ 24251 w 62874"/>
                  <a:gd name="connsiteY9" fmla="*/ 19408 h 80838"/>
                  <a:gd name="connsiteX10" fmla="*/ 17784 w 62874"/>
                  <a:gd name="connsiteY10" fmla="*/ 27132 h 80838"/>
                  <a:gd name="connsiteX11" fmla="*/ 17784 w 62874"/>
                  <a:gd name="connsiteY11" fmla="*/ 74467 h 80838"/>
                  <a:gd name="connsiteX12" fmla="*/ 6737 w 62874"/>
                  <a:gd name="connsiteY12" fmla="*/ 74467 h 80838"/>
                  <a:gd name="connsiteX13" fmla="*/ 6737 w 62874"/>
                  <a:gd name="connsiteY13" fmla="*/ 8001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80838">
                    <a:moveTo>
                      <a:pt x="17515" y="8001"/>
                    </a:moveTo>
                    <a:lnTo>
                      <a:pt x="17515" y="16354"/>
                    </a:lnTo>
                    <a:cubicBezTo>
                      <a:pt x="22239" y="10138"/>
                      <a:pt x="29650" y="6563"/>
                      <a:pt x="37455" y="6743"/>
                    </a:cubicBezTo>
                    <a:cubicBezTo>
                      <a:pt x="51467" y="6743"/>
                      <a:pt x="58563" y="14737"/>
                      <a:pt x="58652" y="30546"/>
                    </a:cubicBezTo>
                    <a:lnTo>
                      <a:pt x="58652" y="74467"/>
                    </a:lnTo>
                    <a:lnTo>
                      <a:pt x="47335" y="74467"/>
                    </a:lnTo>
                    <a:lnTo>
                      <a:pt x="47335" y="30456"/>
                    </a:lnTo>
                    <a:cubicBezTo>
                      <a:pt x="47569" y="26638"/>
                      <a:pt x="46392" y="22857"/>
                      <a:pt x="44012" y="19857"/>
                    </a:cubicBezTo>
                    <a:cubicBezTo>
                      <a:pt x="41272" y="17378"/>
                      <a:pt x="37635" y="16147"/>
                      <a:pt x="33952" y="16444"/>
                    </a:cubicBezTo>
                    <a:cubicBezTo>
                      <a:pt x="30485" y="16381"/>
                      <a:pt x="27090" y="17414"/>
                      <a:pt x="24251" y="19408"/>
                    </a:cubicBezTo>
                    <a:cubicBezTo>
                      <a:pt x="21431" y="21348"/>
                      <a:pt x="19204" y="24015"/>
                      <a:pt x="17784" y="27132"/>
                    </a:cubicBezTo>
                    <a:lnTo>
                      <a:pt x="17784" y="74467"/>
                    </a:lnTo>
                    <a:lnTo>
                      <a:pt x="6737" y="74467"/>
                    </a:lnTo>
                    <a:lnTo>
                      <a:pt x="6737" y="8001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241C4ECC-2225-45B9-A513-A9975C90E47D}"/>
                  </a:ext>
                </a:extLst>
              </p:cNvPr>
              <p:cNvSpPr/>
              <p:nvPr/>
            </p:nvSpPr>
            <p:spPr>
              <a:xfrm>
                <a:off x="994398" y="2363309"/>
                <a:ext cx="62874" cy="80838"/>
              </a:xfrm>
              <a:custGeom>
                <a:avLst/>
                <a:gdLst>
                  <a:gd name="connsiteX0" fmla="*/ 47515 w 62874"/>
                  <a:gd name="connsiteY0" fmla="*/ 56892 h 80838"/>
                  <a:gd name="connsiteX1" fmla="*/ 44012 w 62874"/>
                  <a:gd name="connsiteY1" fmla="*/ 49706 h 80838"/>
                  <a:gd name="connsiteX2" fmla="*/ 31886 w 62874"/>
                  <a:gd name="connsiteY2" fmla="*/ 45305 h 80838"/>
                  <a:gd name="connsiteX3" fmla="*/ 18234 w 62874"/>
                  <a:gd name="connsiteY3" fmla="*/ 40904 h 80838"/>
                  <a:gd name="connsiteX4" fmla="*/ 10689 w 62874"/>
                  <a:gd name="connsiteY4" fmla="*/ 34706 h 80838"/>
                  <a:gd name="connsiteX5" fmla="*/ 8264 w 62874"/>
                  <a:gd name="connsiteY5" fmla="*/ 26263 h 80838"/>
                  <a:gd name="connsiteX6" fmla="*/ 15180 w 62874"/>
                  <a:gd name="connsiteY6" fmla="*/ 12431 h 80838"/>
                  <a:gd name="connsiteX7" fmla="*/ 33144 w 62874"/>
                  <a:gd name="connsiteY7" fmla="*/ 6772 h 80838"/>
                  <a:gd name="connsiteX8" fmla="*/ 51108 w 62874"/>
                  <a:gd name="connsiteY8" fmla="*/ 12610 h 80838"/>
                  <a:gd name="connsiteX9" fmla="*/ 58114 w 62874"/>
                  <a:gd name="connsiteY9" fmla="*/ 27610 h 80838"/>
                  <a:gd name="connsiteX10" fmla="*/ 47515 w 62874"/>
                  <a:gd name="connsiteY10" fmla="*/ 27610 h 80838"/>
                  <a:gd name="connsiteX11" fmla="*/ 43563 w 62874"/>
                  <a:gd name="connsiteY11" fmla="*/ 19527 h 80838"/>
                  <a:gd name="connsiteX12" fmla="*/ 33593 w 62874"/>
                  <a:gd name="connsiteY12" fmla="*/ 16113 h 80838"/>
                  <a:gd name="connsiteX13" fmla="*/ 23892 w 62874"/>
                  <a:gd name="connsiteY13" fmla="*/ 18808 h 80838"/>
                  <a:gd name="connsiteX14" fmla="*/ 20389 w 62874"/>
                  <a:gd name="connsiteY14" fmla="*/ 25904 h 80838"/>
                  <a:gd name="connsiteX15" fmla="*/ 23623 w 62874"/>
                  <a:gd name="connsiteY15" fmla="*/ 32101 h 80838"/>
                  <a:gd name="connsiteX16" fmla="*/ 35389 w 62874"/>
                  <a:gd name="connsiteY16" fmla="*/ 36143 h 80838"/>
                  <a:gd name="connsiteX17" fmla="*/ 49132 w 62874"/>
                  <a:gd name="connsiteY17" fmla="*/ 40634 h 80838"/>
                  <a:gd name="connsiteX18" fmla="*/ 57036 w 62874"/>
                  <a:gd name="connsiteY18" fmla="*/ 47012 h 80838"/>
                  <a:gd name="connsiteX19" fmla="*/ 59551 w 62874"/>
                  <a:gd name="connsiteY19" fmla="*/ 55994 h 80838"/>
                  <a:gd name="connsiteX20" fmla="*/ 52455 w 62874"/>
                  <a:gd name="connsiteY20" fmla="*/ 70275 h 80838"/>
                  <a:gd name="connsiteX21" fmla="*/ 33952 w 62874"/>
                  <a:gd name="connsiteY21" fmla="*/ 75574 h 80838"/>
                  <a:gd name="connsiteX22" fmla="*/ 19850 w 62874"/>
                  <a:gd name="connsiteY22" fmla="*/ 72790 h 80838"/>
                  <a:gd name="connsiteX23" fmla="*/ 10240 w 62874"/>
                  <a:gd name="connsiteY23" fmla="*/ 64886 h 80838"/>
                  <a:gd name="connsiteX24" fmla="*/ 6737 w 62874"/>
                  <a:gd name="connsiteY24" fmla="*/ 53928 h 80838"/>
                  <a:gd name="connsiteX25" fmla="*/ 18144 w 62874"/>
                  <a:gd name="connsiteY25" fmla="*/ 53928 h 80838"/>
                  <a:gd name="connsiteX26" fmla="*/ 22725 w 62874"/>
                  <a:gd name="connsiteY26" fmla="*/ 62910 h 80838"/>
                  <a:gd name="connsiteX27" fmla="*/ 33952 w 62874"/>
                  <a:gd name="connsiteY27" fmla="*/ 66233 h 80838"/>
                  <a:gd name="connsiteX28" fmla="*/ 44281 w 62874"/>
                  <a:gd name="connsiteY28" fmla="*/ 63628 h 80838"/>
                  <a:gd name="connsiteX29" fmla="*/ 47515 w 62874"/>
                  <a:gd name="connsiteY29" fmla="*/ 56892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874" h="80838">
                    <a:moveTo>
                      <a:pt x="47515" y="56892"/>
                    </a:moveTo>
                    <a:cubicBezTo>
                      <a:pt x="47641" y="54053"/>
                      <a:pt x="46320" y="51350"/>
                      <a:pt x="44012" y="49706"/>
                    </a:cubicBezTo>
                    <a:cubicBezTo>
                      <a:pt x="40285" y="47479"/>
                      <a:pt x="36171" y="45988"/>
                      <a:pt x="31886" y="45305"/>
                    </a:cubicBezTo>
                    <a:cubicBezTo>
                      <a:pt x="27171" y="44407"/>
                      <a:pt x="22581" y="42934"/>
                      <a:pt x="18234" y="40904"/>
                    </a:cubicBezTo>
                    <a:cubicBezTo>
                      <a:pt x="15225" y="39529"/>
                      <a:pt x="12620" y="37392"/>
                      <a:pt x="10689" y="34706"/>
                    </a:cubicBezTo>
                    <a:cubicBezTo>
                      <a:pt x="9018" y="32218"/>
                      <a:pt x="8174" y="29263"/>
                      <a:pt x="8264" y="26263"/>
                    </a:cubicBezTo>
                    <a:cubicBezTo>
                      <a:pt x="8282" y="20829"/>
                      <a:pt x="10841" y="15709"/>
                      <a:pt x="15180" y="12431"/>
                    </a:cubicBezTo>
                    <a:cubicBezTo>
                      <a:pt x="20291" y="8443"/>
                      <a:pt x="26668" y="6440"/>
                      <a:pt x="33144" y="6772"/>
                    </a:cubicBezTo>
                    <a:cubicBezTo>
                      <a:pt x="39629" y="6565"/>
                      <a:pt x="45979" y="8631"/>
                      <a:pt x="51108" y="12610"/>
                    </a:cubicBezTo>
                    <a:cubicBezTo>
                      <a:pt x="55653" y="16248"/>
                      <a:pt x="58240" y="21790"/>
                      <a:pt x="58114" y="27610"/>
                    </a:cubicBezTo>
                    <a:lnTo>
                      <a:pt x="47515" y="27610"/>
                    </a:lnTo>
                    <a:cubicBezTo>
                      <a:pt x="47488" y="24458"/>
                      <a:pt x="46033" y="21485"/>
                      <a:pt x="43563" y="19527"/>
                    </a:cubicBezTo>
                    <a:cubicBezTo>
                      <a:pt x="40761" y="17227"/>
                      <a:pt x="37222" y="16014"/>
                      <a:pt x="33593" y="16113"/>
                    </a:cubicBezTo>
                    <a:cubicBezTo>
                      <a:pt x="30153" y="15907"/>
                      <a:pt x="26740" y="16859"/>
                      <a:pt x="23892" y="18808"/>
                    </a:cubicBezTo>
                    <a:cubicBezTo>
                      <a:pt x="21692" y="20505"/>
                      <a:pt x="20398" y="23119"/>
                      <a:pt x="20389" y="25904"/>
                    </a:cubicBezTo>
                    <a:cubicBezTo>
                      <a:pt x="20246" y="28410"/>
                      <a:pt x="21485" y="30790"/>
                      <a:pt x="23623" y="32101"/>
                    </a:cubicBezTo>
                    <a:cubicBezTo>
                      <a:pt x="27314" y="34042"/>
                      <a:pt x="31285" y="35407"/>
                      <a:pt x="35389" y="36143"/>
                    </a:cubicBezTo>
                    <a:cubicBezTo>
                      <a:pt x="40132" y="37104"/>
                      <a:pt x="44740" y="38613"/>
                      <a:pt x="49132" y="40634"/>
                    </a:cubicBezTo>
                    <a:cubicBezTo>
                      <a:pt x="52275" y="42044"/>
                      <a:pt x="54997" y="44236"/>
                      <a:pt x="57036" y="47012"/>
                    </a:cubicBezTo>
                    <a:cubicBezTo>
                      <a:pt x="58778" y="49679"/>
                      <a:pt x="59659" y="52814"/>
                      <a:pt x="59551" y="55994"/>
                    </a:cubicBezTo>
                    <a:cubicBezTo>
                      <a:pt x="59704" y="61634"/>
                      <a:pt x="57045" y="66988"/>
                      <a:pt x="52455" y="70275"/>
                    </a:cubicBezTo>
                    <a:cubicBezTo>
                      <a:pt x="47039" y="74029"/>
                      <a:pt x="40536" y="75898"/>
                      <a:pt x="33952" y="75574"/>
                    </a:cubicBezTo>
                    <a:cubicBezTo>
                      <a:pt x="29102" y="75682"/>
                      <a:pt x="24288" y="74739"/>
                      <a:pt x="19850" y="72790"/>
                    </a:cubicBezTo>
                    <a:cubicBezTo>
                      <a:pt x="15952" y="71128"/>
                      <a:pt x="12620" y="68389"/>
                      <a:pt x="10240" y="64886"/>
                    </a:cubicBezTo>
                    <a:cubicBezTo>
                      <a:pt x="7949" y="61688"/>
                      <a:pt x="6719" y="57862"/>
                      <a:pt x="6737" y="53928"/>
                    </a:cubicBezTo>
                    <a:lnTo>
                      <a:pt x="18144" y="53928"/>
                    </a:lnTo>
                    <a:cubicBezTo>
                      <a:pt x="18216" y="57467"/>
                      <a:pt x="19904" y="60772"/>
                      <a:pt x="22725" y="62910"/>
                    </a:cubicBezTo>
                    <a:cubicBezTo>
                      <a:pt x="25976" y="65281"/>
                      <a:pt x="29937" y="66458"/>
                      <a:pt x="33952" y="66233"/>
                    </a:cubicBezTo>
                    <a:cubicBezTo>
                      <a:pt x="37581" y="66431"/>
                      <a:pt x="41183" y="65524"/>
                      <a:pt x="44281" y="63628"/>
                    </a:cubicBezTo>
                    <a:cubicBezTo>
                      <a:pt x="46410" y="62056"/>
                      <a:pt x="47614" y="59532"/>
                      <a:pt x="47515" y="56892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D71F6BA1-1E20-4EDD-B466-F6877CDC7AD5}"/>
                  </a:ext>
                </a:extLst>
              </p:cNvPr>
              <p:cNvSpPr/>
              <p:nvPr/>
            </p:nvSpPr>
            <p:spPr>
              <a:xfrm>
                <a:off x="1091028" y="2363763"/>
                <a:ext cx="62874" cy="80838"/>
              </a:xfrm>
              <a:custGeom>
                <a:avLst/>
                <a:gdLst>
                  <a:gd name="connsiteX0" fmla="*/ 49687 w 62874"/>
                  <a:gd name="connsiteY0" fmla="*/ 74043 h 80838"/>
                  <a:gd name="connsiteX1" fmla="*/ 48071 w 62874"/>
                  <a:gd name="connsiteY1" fmla="*/ 67037 h 80838"/>
                  <a:gd name="connsiteX2" fmla="*/ 29208 w 62874"/>
                  <a:gd name="connsiteY2" fmla="*/ 75211 h 80838"/>
                  <a:gd name="connsiteX3" fmla="*/ 13041 w 62874"/>
                  <a:gd name="connsiteY3" fmla="*/ 69732 h 80838"/>
                  <a:gd name="connsiteX4" fmla="*/ 6753 w 62874"/>
                  <a:gd name="connsiteY4" fmla="*/ 55630 h 80838"/>
                  <a:gd name="connsiteX5" fmla="*/ 14658 w 62874"/>
                  <a:gd name="connsiteY5" fmla="*/ 39462 h 80838"/>
                  <a:gd name="connsiteX6" fmla="*/ 36843 w 62874"/>
                  <a:gd name="connsiteY6" fmla="*/ 33714 h 80838"/>
                  <a:gd name="connsiteX7" fmla="*/ 47891 w 62874"/>
                  <a:gd name="connsiteY7" fmla="*/ 33714 h 80838"/>
                  <a:gd name="connsiteX8" fmla="*/ 47891 w 62874"/>
                  <a:gd name="connsiteY8" fmla="*/ 28504 h 80838"/>
                  <a:gd name="connsiteX9" fmla="*/ 44298 w 62874"/>
                  <a:gd name="connsiteY9" fmla="*/ 19522 h 80838"/>
                  <a:gd name="connsiteX10" fmla="*/ 33879 w 62874"/>
                  <a:gd name="connsiteY10" fmla="*/ 15930 h 80838"/>
                  <a:gd name="connsiteX11" fmla="*/ 23640 w 62874"/>
                  <a:gd name="connsiteY11" fmla="*/ 18983 h 80838"/>
                  <a:gd name="connsiteX12" fmla="*/ 19508 w 62874"/>
                  <a:gd name="connsiteY12" fmla="*/ 26438 h 80838"/>
                  <a:gd name="connsiteX13" fmla="*/ 8101 w 62874"/>
                  <a:gd name="connsiteY13" fmla="*/ 26438 h 80838"/>
                  <a:gd name="connsiteX14" fmla="*/ 11693 w 62874"/>
                  <a:gd name="connsiteY14" fmla="*/ 16828 h 80838"/>
                  <a:gd name="connsiteX15" fmla="*/ 21214 w 62874"/>
                  <a:gd name="connsiteY15" fmla="*/ 9552 h 80838"/>
                  <a:gd name="connsiteX16" fmla="*/ 34508 w 62874"/>
                  <a:gd name="connsiteY16" fmla="*/ 6768 h 80838"/>
                  <a:gd name="connsiteX17" fmla="*/ 52472 w 62874"/>
                  <a:gd name="connsiteY17" fmla="*/ 12516 h 80838"/>
                  <a:gd name="connsiteX18" fmla="*/ 59298 w 62874"/>
                  <a:gd name="connsiteY18" fmla="*/ 28325 h 80838"/>
                  <a:gd name="connsiteX19" fmla="*/ 59298 w 62874"/>
                  <a:gd name="connsiteY19" fmla="*/ 58953 h 80838"/>
                  <a:gd name="connsiteX20" fmla="*/ 61633 w 62874"/>
                  <a:gd name="connsiteY20" fmla="*/ 73504 h 80838"/>
                  <a:gd name="connsiteX21" fmla="*/ 61633 w 62874"/>
                  <a:gd name="connsiteY21" fmla="*/ 74492 h 80838"/>
                  <a:gd name="connsiteX22" fmla="*/ 30825 w 62874"/>
                  <a:gd name="connsiteY22" fmla="*/ 65061 h 80838"/>
                  <a:gd name="connsiteX23" fmla="*/ 40975 w 62874"/>
                  <a:gd name="connsiteY23" fmla="*/ 62366 h 80838"/>
                  <a:gd name="connsiteX24" fmla="*/ 47891 w 62874"/>
                  <a:gd name="connsiteY24" fmla="*/ 55181 h 80838"/>
                  <a:gd name="connsiteX25" fmla="*/ 47891 w 62874"/>
                  <a:gd name="connsiteY25" fmla="*/ 41528 h 80838"/>
                  <a:gd name="connsiteX26" fmla="*/ 38909 w 62874"/>
                  <a:gd name="connsiteY26" fmla="*/ 41528 h 80838"/>
                  <a:gd name="connsiteX27" fmla="*/ 18071 w 62874"/>
                  <a:gd name="connsiteY27" fmla="*/ 53744 h 80838"/>
                  <a:gd name="connsiteX28" fmla="*/ 21574 w 62874"/>
                  <a:gd name="connsiteY28" fmla="*/ 62097 h 80838"/>
                  <a:gd name="connsiteX29" fmla="*/ 30645 w 62874"/>
                  <a:gd name="connsiteY29" fmla="*/ 65331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874" h="80838">
                    <a:moveTo>
                      <a:pt x="49687" y="74043"/>
                    </a:moveTo>
                    <a:cubicBezTo>
                      <a:pt x="48834" y="71789"/>
                      <a:pt x="48295" y="69435"/>
                      <a:pt x="48071" y="67037"/>
                    </a:cubicBezTo>
                    <a:cubicBezTo>
                      <a:pt x="43220" y="72310"/>
                      <a:pt x="36367" y="75274"/>
                      <a:pt x="29208" y="75211"/>
                    </a:cubicBezTo>
                    <a:cubicBezTo>
                      <a:pt x="23325" y="75453"/>
                      <a:pt x="17559" y="73504"/>
                      <a:pt x="13041" y="69732"/>
                    </a:cubicBezTo>
                    <a:cubicBezTo>
                      <a:pt x="8927" y="66220"/>
                      <a:pt x="6619" y="61037"/>
                      <a:pt x="6753" y="55630"/>
                    </a:cubicBezTo>
                    <a:cubicBezTo>
                      <a:pt x="6484" y="49253"/>
                      <a:pt x="9457" y="43163"/>
                      <a:pt x="14658" y="39462"/>
                    </a:cubicBezTo>
                    <a:cubicBezTo>
                      <a:pt x="21277" y="35286"/>
                      <a:pt x="29029" y="33274"/>
                      <a:pt x="36843" y="33714"/>
                    </a:cubicBezTo>
                    <a:lnTo>
                      <a:pt x="47891" y="33714"/>
                    </a:lnTo>
                    <a:lnTo>
                      <a:pt x="47891" y="28504"/>
                    </a:lnTo>
                    <a:cubicBezTo>
                      <a:pt x="47945" y="25145"/>
                      <a:pt x="46651" y="21911"/>
                      <a:pt x="44298" y="19522"/>
                    </a:cubicBezTo>
                    <a:cubicBezTo>
                      <a:pt x="41469" y="16936"/>
                      <a:pt x="37696" y="15633"/>
                      <a:pt x="33879" y="15930"/>
                    </a:cubicBezTo>
                    <a:cubicBezTo>
                      <a:pt x="30223" y="15822"/>
                      <a:pt x="26640" y="16900"/>
                      <a:pt x="23640" y="18983"/>
                    </a:cubicBezTo>
                    <a:cubicBezTo>
                      <a:pt x="21098" y="20618"/>
                      <a:pt x="19544" y="23420"/>
                      <a:pt x="19508" y="26438"/>
                    </a:cubicBezTo>
                    <a:lnTo>
                      <a:pt x="8101" y="26438"/>
                    </a:lnTo>
                    <a:cubicBezTo>
                      <a:pt x="8173" y="22917"/>
                      <a:pt x="9439" y="19531"/>
                      <a:pt x="11693" y="16828"/>
                    </a:cubicBezTo>
                    <a:cubicBezTo>
                      <a:pt x="14199" y="13630"/>
                      <a:pt x="17478" y="11133"/>
                      <a:pt x="21214" y="9552"/>
                    </a:cubicBezTo>
                    <a:cubicBezTo>
                      <a:pt x="25382" y="7648"/>
                      <a:pt x="29927" y="6696"/>
                      <a:pt x="34508" y="6768"/>
                    </a:cubicBezTo>
                    <a:cubicBezTo>
                      <a:pt x="40993" y="6454"/>
                      <a:pt x="47370" y="8501"/>
                      <a:pt x="52472" y="12516"/>
                    </a:cubicBezTo>
                    <a:cubicBezTo>
                      <a:pt x="56927" y="16549"/>
                      <a:pt x="59424" y="22316"/>
                      <a:pt x="59298" y="28325"/>
                    </a:cubicBezTo>
                    <a:lnTo>
                      <a:pt x="59298" y="58953"/>
                    </a:lnTo>
                    <a:cubicBezTo>
                      <a:pt x="59065" y="63912"/>
                      <a:pt x="59855" y="68870"/>
                      <a:pt x="61633" y="73504"/>
                    </a:cubicBezTo>
                    <a:lnTo>
                      <a:pt x="61633" y="74492"/>
                    </a:lnTo>
                    <a:close/>
                    <a:moveTo>
                      <a:pt x="30825" y="65061"/>
                    </a:moveTo>
                    <a:cubicBezTo>
                      <a:pt x="34382" y="65061"/>
                      <a:pt x="37885" y="64136"/>
                      <a:pt x="40975" y="62366"/>
                    </a:cubicBezTo>
                    <a:cubicBezTo>
                      <a:pt x="43912" y="60669"/>
                      <a:pt x="46310" y="58181"/>
                      <a:pt x="47891" y="55181"/>
                    </a:cubicBezTo>
                    <a:lnTo>
                      <a:pt x="47891" y="41528"/>
                    </a:lnTo>
                    <a:lnTo>
                      <a:pt x="38909" y="41528"/>
                    </a:lnTo>
                    <a:cubicBezTo>
                      <a:pt x="24987" y="41528"/>
                      <a:pt x="18071" y="45570"/>
                      <a:pt x="18071" y="53744"/>
                    </a:cubicBezTo>
                    <a:cubicBezTo>
                      <a:pt x="17891" y="56923"/>
                      <a:pt x="19184" y="60004"/>
                      <a:pt x="21574" y="62097"/>
                    </a:cubicBezTo>
                    <a:cubicBezTo>
                      <a:pt x="24125" y="64217"/>
                      <a:pt x="27331" y="65357"/>
                      <a:pt x="30645" y="65331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744A718E-E10F-41B6-8725-1F045D4F6BA4}"/>
                  </a:ext>
                </a:extLst>
              </p:cNvPr>
              <p:cNvSpPr/>
              <p:nvPr/>
            </p:nvSpPr>
            <p:spPr>
              <a:xfrm>
                <a:off x="1160924" y="2363248"/>
                <a:ext cx="62874" cy="80838"/>
              </a:xfrm>
              <a:custGeom>
                <a:avLst/>
                <a:gdLst>
                  <a:gd name="connsiteX0" fmla="*/ 17695 w 62874"/>
                  <a:gd name="connsiteY0" fmla="*/ 8001 h 80838"/>
                  <a:gd name="connsiteX1" fmla="*/ 18144 w 62874"/>
                  <a:gd name="connsiteY1" fmla="*/ 16354 h 80838"/>
                  <a:gd name="connsiteX2" fmla="*/ 37994 w 62874"/>
                  <a:gd name="connsiteY2" fmla="*/ 6743 h 80838"/>
                  <a:gd name="connsiteX3" fmla="*/ 59281 w 62874"/>
                  <a:gd name="connsiteY3" fmla="*/ 30546 h 80838"/>
                  <a:gd name="connsiteX4" fmla="*/ 59281 w 62874"/>
                  <a:gd name="connsiteY4" fmla="*/ 74467 h 80838"/>
                  <a:gd name="connsiteX5" fmla="*/ 47874 w 62874"/>
                  <a:gd name="connsiteY5" fmla="*/ 74467 h 80838"/>
                  <a:gd name="connsiteX6" fmla="*/ 47874 w 62874"/>
                  <a:gd name="connsiteY6" fmla="*/ 30456 h 80838"/>
                  <a:gd name="connsiteX7" fmla="*/ 44641 w 62874"/>
                  <a:gd name="connsiteY7" fmla="*/ 19857 h 80838"/>
                  <a:gd name="connsiteX8" fmla="*/ 34581 w 62874"/>
                  <a:gd name="connsiteY8" fmla="*/ 16444 h 80838"/>
                  <a:gd name="connsiteX9" fmla="*/ 24880 w 62874"/>
                  <a:gd name="connsiteY9" fmla="*/ 19408 h 80838"/>
                  <a:gd name="connsiteX10" fmla="*/ 18323 w 62874"/>
                  <a:gd name="connsiteY10" fmla="*/ 27132 h 80838"/>
                  <a:gd name="connsiteX11" fmla="*/ 18323 w 62874"/>
                  <a:gd name="connsiteY11" fmla="*/ 74467 h 80838"/>
                  <a:gd name="connsiteX12" fmla="*/ 6737 w 62874"/>
                  <a:gd name="connsiteY12" fmla="*/ 74467 h 80838"/>
                  <a:gd name="connsiteX13" fmla="*/ 6737 w 62874"/>
                  <a:gd name="connsiteY13" fmla="*/ 8001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80838">
                    <a:moveTo>
                      <a:pt x="17695" y="8001"/>
                    </a:moveTo>
                    <a:lnTo>
                      <a:pt x="18144" y="16354"/>
                    </a:lnTo>
                    <a:cubicBezTo>
                      <a:pt x="22823" y="10138"/>
                      <a:pt x="30215" y="6563"/>
                      <a:pt x="37994" y="6743"/>
                    </a:cubicBezTo>
                    <a:cubicBezTo>
                      <a:pt x="52006" y="6743"/>
                      <a:pt x="59102" y="14737"/>
                      <a:pt x="59281" y="30546"/>
                    </a:cubicBezTo>
                    <a:lnTo>
                      <a:pt x="59281" y="74467"/>
                    </a:lnTo>
                    <a:lnTo>
                      <a:pt x="47874" y="74467"/>
                    </a:lnTo>
                    <a:lnTo>
                      <a:pt x="47874" y="30456"/>
                    </a:lnTo>
                    <a:cubicBezTo>
                      <a:pt x="48135" y="26647"/>
                      <a:pt x="46985" y="22875"/>
                      <a:pt x="44641" y="19857"/>
                    </a:cubicBezTo>
                    <a:cubicBezTo>
                      <a:pt x="41892" y="17387"/>
                      <a:pt x="38263" y="16156"/>
                      <a:pt x="34581" y="16444"/>
                    </a:cubicBezTo>
                    <a:cubicBezTo>
                      <a:pt x="31114" y="16381"/>
                      <a:pt x="27718" y="17414"/>
                      <a:pt x="24880" y="19408"/>
                    </a:cubicBezTo>
                    <a:cubicBezTo>
                      <a:pt x="22060" y="21366"/>
                      <a:pt x="19796" y="24033"/>
                      <a:pt x="18323" y="27132"/>
                    </a:cubicBezTo>
                    <a:lnTo>
                      <a:pt x="18323" y="74467"/>
                    </a:lnTo>
                    <a:lnTo>
                      <a:pt x="6737" y="74467"/>
                    </a:lnTo>
                    <a:lnTo>
                      <a:pt x="6737" y="8001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2FBB165B-7845-4E93-BB53-2D51423FF921}"/>
                  </a:ext>
                </a:extLst>
              </p:cNvPr>
              <p:cNvSpPr/>
              <p:nvPr/>
            </p:nvSpPr>
            <p:spPr>
              <a:xfrm>
                <a:off x="1227786" y="2336758"/>
                <a:ext cx="62874" cy="107784"/>
              </a:xfrm>
              <a:custGeom>
                <a:avLst/>
                <a:gdLst>
                  <a:gd name="connsiteX0" fmla="*/ 6791 w 62874"/>
                  <a:gd name="connsiteY0" fmla="*/ 67275 h 107784"/>
                  <a:gd name="connsiteX1" fmla="*/ 13977 w 62874"/>
                  <a:gd name="connsiteY1" fmla="*/ 42665 h 107784"/>
                  <a:gd name="connsiteX2" fmla="*/ 48549 w 62874"/>
                  <a:gd name="connsiteY2" fmla="*/ 38632 h 107784"/>
                  <a:gd name="connsiteX3" fmla="*/ 51432 w 62874"/>
                  <a:gd name="connsiteY3" fmla="*/ 41317 h 107784"/>
                  <a:gd name="connsiteX4" fmla="*/ 51432 w 62874"/>
                  <a:gd name="connsiteY4" fmla="*/ 6737 h 107784"/>
                  <a:gd name="connsiteX5" fmla="*/ 62839 w 62874"/>
                  <a:gd name="connsiteY5" fmla="*/ 6737 h 107784"/>
                  <a:gd name="connsiteX6" fmla="*/ 62839 w 62874"/>
                  <a:gd name="connsiteY6" fmla="*/ 101048 h 107784"/>
                  <a:gd name="connsiteX7" fmla="*/ 52330 w 62874"/>
                  <a:gd name="connsiteY7" fmla="*/ 101048 h 107784"/>
                  <a:gd name="connsiteX8" fmla="*/ 51791 w 62874"/>
                  <a:gd name="connsiteY8" fmla="*/ 93862 h 107784"/>
                  <a:gd name="connsiteX9" fmla="*/ 17192 w 62874"/>
                  <a:gd name="connsiteY9" fmla="*/ 96188 h 107784"/>
                  <a:gd name="connsiteX10" fmla="*/ 13977 w 62874"/>
                  <a:gd name="connsiteY10" fmla="*/ 92784 h 107784"/>
                  <a:gd name="connsiteX11" fmla="*/ 6791 w 62874"/>
                  <a:gd name="connsiteY11" fmla="*/ 68084 h 107784"/>
                  <a:gd name="connsiteX12" fmla="*/ 18109 w 62874"/>
                  <a:gd name="connsiteY12" fmla="*/ 68533 h 107784"/>
                  <a:gd name="connsiteX13" fmla="*/ 22779 w 62874"/>
                  <a:gd name="connsiteY13" fmla="*/ 86497 h 107784"/>
                  <a:gd name="connsiteX14" fmla="*/ 35713 w 62874"/>
                  <a:gd name="connsiteY14" fmla="*/ 92874 h 107784"/>
                  <a:gd name="connsiteX15" fmla="*/ 51432 w 62874"/>
                  <a:gd name="connsiteY15" fmla="*/ 83173 h 107784"/>
                  <a:gd name="connsiteX16" fmla="*/ 51432 w 62874"/>
                  <a:gd name="connsiteY16" fmla="*/ 52455 h 107784"/>
                  <a:gd name="connsiteX17" fmla="*/ 35803 w 62874"/>
                  <a:gd name="connsiteY17" fmla="*/ 43473 h 107784"/>
                  <a:gd name="connsiteX18" fmla="*/ 22779 w 62874"/>
                  <a:gd name="connsiteY18" fmla="*/ 49940 h 107784"/>
                  <a:gd name="connsiteX19" fmla="*/ 18109 w 62874"/>
                  <a:gd name="connsiteY19" fmla="*/ 68533 h 1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874" h="107784">
                    <a:moveTo>
                      <a:pt x="6791" y="67275"/>
                    </a:moveTo>
                    <a:cubicBezTo>
                      <a:pt x="6324" y="58491"/>
                      <a:pt x="8857" y="49814"/>
                      <a:pt x="13977" y="42665"/>
                    </a:cubicBezTo>
                    <a:cubicBezTo>
                      <a:pt x="22411" y="32003"/>
                      <a:pt x="37887" y="30198"/>
                      <a:pt x="48549" y="38632"/>
                    </a:cubicBezTo>
                    <a:cubicBezTo>
                      <a:pt x="49582" y="39449"/>
                      <a:pt x="50543" y="40347"/>
                      <a:pt x="51432" y="41317"/>
                    </a:cubicBezTo>
                    <a:lnTo>
                      <a:pt x="51432" y="6737"/>
                    </a:lnTo>
                    <a:lnTo>
                      <a:pt x="62839" y="6737"/>
                    </a:lnTo>
                    <a:lnTo>
                      <a:pt x="62839" y="101048"/>
                    </a:lnTo>
                    <a:lnTo>
                      <a:pt x="52330" y="101048"/>
                    </a:lnTo>
                    <a:lnTo>
                      <a:pt x="51791" y="93862"/>
                    </a:lnTo>
                    <a:cubicBezTo>
                      <a:pt x="42881" y="104056"/>
                      <a:pt x="27387" y="105098"/>
                      <a:pt x="17192" y="96188"/>
                    </a:cubicBezTo>
                    <a:cubicBezTo>
                      <a:pt x="16016" y="95155"/>
                      <a:pt x="14938" y="94015"/>
                      <a:pt x="13977" y="92784"/>
                    </a:cubicBezTo>
                    <a:cubicBezTo>
                      <a:pt x="8920" y="85572"/>
                      <a:pt x="6396" y="76886"/>
                      <a:pt x="6791" y="68084"/>
                    </a:cubicBezTo>
                    <a:close/>
                    <a:moveTo>
                      <a:pt x="18109" y="68533"/>
                    </a:moveTo>
                    <a:cubicBezTo>
                      <a:pt x="17668" y="74865"/>
                      <a:pt x="19312" y="81179"/>
                      <a:pt x="22779" y="86497"/>
                    </a:cubicBezTo>
                    <a:cubicBezTo>
                      <a:pt x="25743" y="90664"/>
                      <a:pt x="30603" y="93063"/>
                      <a:pt x="35713" y="92874"/>
                    </a:cubicBezTo>
                    <a:cubicBezTo>
                      <a:pt x="42441" y="93143"/>
                      <a:pt x="48656" y="89308"/>
                      <a:pt x="51432" y="83173"/>
                    </a:cubicBezTo>
                    <a:lnTo>
                      <a:pt x="51432" y="52455"/>
                    </a:lnTo>
                    <a:cubicBezTo>
                      <a:pt x="48405" y="46679"/>
                      <a:pt x="42315" y="43177"/>
                      <a:pt x="35803" y="43473"/>
                    </a:cubicBezTo>
                    <a:cubicBezTo>
                      <a:pt x="30648" y="43275"/>
                      <a:pt x="25734" y="45709"/>
                      <a:pt x="22779" y="49940"/>
                    </a:cubicBezTo>
                    <a:cubicBezTo>
                      <a:pt x="19348" y="55509"/>
                      <a:pt x="17713" y="62003"/>
                      <a:pt x="18109" y="68533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15E6D7BF-28F5-469E-8454-00710C95B6D9}"/>
                  </a:ext>
                </a:extLst>
              </p:cNvPr>
              <p:cNvSpPr/>
              <p:nvPr/>
            </p:nvSpPr>
            <p:spPr>
              <a:xfrm>
                <a:off x="1329454" y="2363514"/>
                <a:ext cx="62874" cy="80838"/>
              </a:xfrm>
              <a:custGeom>
                <a:avLst/>
                <a:gdLst>
                  <a:gd name="connsiteX0" fmla="*/ 36529 w 62874"/>
                  <a:gd name="connsiteY0" fmla="*/ 66208 h 80838"/>
                  <a:gd name="connsiteX1" fmla="*/ 47128 w 62874"/>
                  <a:gd name="connsiteY1" fmla="*/ 62525 h 80838"/>
                  <a:gd name="connsiteX2" fmla="*/ 52158 w 62874"/>
                  <a:gd name="connsiteY2" fmla="*/ 53543 h 80838"/>
                  <a:gd name="connsiteX3" fmla="*/ 62757 w 62874"/>
                  <a:gd name="connsiteY3" fmla="*/ 53543 h 80838"/>
                  <a:gd name="connsiteX4" fmla="*/ 58805 w 62874"/>
                  <a:gd name="connsiteY4" fmla="*/ 64411 h 80838"/>
                  <a:gd name="connsiteX5" fmla="*/ 49194 w 62874"/>
                  <a:gd name="connsiteY5" fmla="*/ 72585 h 80838"/>
                  <a:gd name="connsiteX6" fmla="*/ 36350 w 62874"/>
                  <a:gd name="connsiteY6" fmla="*/ 75639 h 80838"/>
                  <a:gd name="connsiteX7" fmla="*/ 14793 w 62874"/>
                  <a:gd name="connsiteY7" fmla="*/ 66657 h 80838"/>
                  <a:gd name="connsiteX8" fmla="*/ 6799 w 62874"/>
                  <a:gd name="connsiteY8" fmla="*/ 41866 h 80838"/>
                  <a:gd name="connsiteX9" fmla="*/ 6799 w 62874"/>
                  <a:gd name="connsiteY9" fmla="*/ 39980 h 80838"/>
                  <a:gd name="connsiteX10" fmla="*/ 10302 w 62874"/>
                  <a:gd name="connsiteY10" fmla="*/ 22735 h 80838"/>
                  <a:gd name="connsiteX11" fmla="*/ 20541 w 62874"/>
                  <a:gd name="connsiteY11" fmla="*/ 10968 h 80838"/>
                  <a:gd name="connsiteX12" fmla="*/ 36260 w 62874"/>
                  <a:gd name="connsiteY12" fmla="*/ 6747 h 80838"/>
                  <a:gd name="connsiteX13" fmla="*/ 54853 w 62874"/>
                  <a:gd name="connsiteY13" fmla="*/ 13483 h 80838"/>
                  <a:gd name="connsiteX14" fmla="*/ 62757 w 62874"/>
                  <a:gd name="connsiteY14" fmla="*/ 30819 h 80838"/>
                  <a:gd name="connsiteX15" fmla="*/ 51978 w 62874"/>
                  <a:gd name="connsiteY15" fmla="*/ 30819 h 80838"/>
                  <a:gd name="connsiteX16" fmla="*/ 36260 w 62874"/>
                  <a:gd name="connsiteY16" fmla="*/ 16088 h 80838"/>
                  <a:gd name="connsiteX17" fmla="*/ 22877 w 62874"/>
                  <a:gd name="connsiteY17" fmla="*/ 22375 h 80838"/>
                  <a:gd name="connsiteX18" fmla="*/ 18116 w 62874"/>
                  <a:gd name="connsiteY18" fmla="*/ 40339 h 80838"/>
                  <a:gd name="connsiteX19" fmla="*/ 18116 w 62874"/>
                  <a:gd name="connsiteY19" fmla="*/ 42495 h 80838"/>
                  <a:gd name="connsiteX20" fmla="*/ 22877 w 62874"/>
                  <a:gd name="connsiteY20" fmla="*/ 60459 h 80838"/>
                  <a:gd name="connsiteX21" fmla="*/ 36529 w 62874"/>
                  <a:gd name="connsiteY21" fmla="*/ 66208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874" h="80838">
                    <a:moveTo>
                      <a:pt x="36529" y="66208"/>
                    </a:moveTo>
                    <a:cubicBezTo>
                      <a:pt x="40392" y="66306"/>
                      <a:pt x="44164" y="65004"/>
                      <a:pt x="47128" y="62525"/>
                    </a:cubicBezTo>
                    <a:cubicBezTo>
                      <a:pt x="50020" y="60396"/>
                      <a:pt x="51853" y="57118"/>
                      <a:pt x="52158" y="53543"/>
                    </a:cubicBezTo>
                    <a:lnTo>
                      <a:pt x="62757" y="53543"/>
                    </a:lnTo>
                    <a:cubicBezTo>
                      <a:pt x="62505" y="57468"/>
                      <a:pt x="61131" y="61241"/>
                      <a:pt x="58805" y="64411"/>
                    </a:cubicBezTo>
                    <a:cubicBezTo>
                      <a:pt x="56326" y="67887"/>
                      <a:pt x="53020" y="70690"/>
                      <a:pt x="49194" y="72585"/>
                    </a:cubicBezTo>
                    <a:cubicBezTo>
                      <a:pt x="45215" y="74615"/>
                      <a:pt x="40814" y="75666"/>
                      <a:pt x="36350" y="75639"/>
                    </a:cubicBezTo>
                    <a:cubicBezTo>
                      <a:pt x="28176" y="76079"/>
                      <a:pt x="20236" y="72773"/>
                      <a:pt x="14793" y="66657"/>
                    </a:cubicBezTo>
                    <a:cubicBezTo>
                      <a:pt x="9125" y="59687"/>
                      <a:pt x="6269" y="50839"/>
                      <a:pt x="6799" y="41866"/>
                    </a:cubicBezTo>
                    <a:lnTo>
                      <a:pt x="6799" y="39980"/>
                    </a:lnTo>
                    <a:cubicBezTo>
                      <a:pt x="6691" y="34043"/>
                      <a:pt x="7886" y="28160"/>
                      <a:pt x="10302" y="22735"/>
                    </a:cubicBezTo>
                    <a:cubicBezTo>
                      <a:pt x="12485" y="17884"/>
                      <a:pt x="16041" y="13797"/>
                      <a:pt x="20541" y="10968"/>
                    </a:cubicBezTo>
                    <a:cubicBezTo>
                      <a:pt x="25275" y="8103"/>
                      <a:pt x="30727" y="6639"/>
                      <a:pt x="36260" y="6747"/>
                    </a:cubicBezTo>
                    <a:cubicBezTo>
                      <a:pt x="43086" y="6558"/>
                      <a:pt x="49733" y="8965"/>
                      <a:pt x="54853" y="13483"/>
                    </a:cubicBezTo>
                    <a:cubicBezTo>
                      <a:pt x="59757" y="17929"/>
                      <a:pt x="62622" y="24199"/>
                      <a:pt x="62757" y="30819"/>
                    </a:cubicBezTo>
                    <a:lnTo>
                      <a:pt x="51978" y="30819"/>
                    </a:lnTo>
                    <a:cubicBezTo>
                      <a:pt x="51547" y="22483"/>
                      <a:pt x="44604" y="15980"/>
                      <a:pt x="36260" y="16088"/>
                    </a:cubicBezTo>
                    <a:cubicBezTo>
                      <a:pt x="31032" y="15854"/>
                      <a:pt x="26029" y="18208"/>
                      <a:pt x="22877" y="22375"/>
                    </a:cubicBezTo>
                    <a:cubicBezTo>
                      <a:pt x="19383" y="27684"/>
                      <a:pt x="17712" y="33989"/>
                      <a:pt x="18116" y="40339"/>
                    </a:cubicBezTo>
                    <a:lnTo>
                      <a:pt x="18116" y="42495"/>
                    </a:lnTo>
                    <a:cubicBezTo>
                      <a:pt x="17667" y="48845"/>
                      <a:pt x="19338" y="55169"/>
                      <a:pt x="22877" y="60459"/>
                    </a:cubicBezTo>
                    <a:cubicBezTo>
                      <a:pt x="26200" y="64510"/>
                      <a:pt x="31311" y="66657"/>
                      <a:pt x="36529" y="66208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7461FE3-52F0-4782-8B11-BB9E6E6F834A}"/>
                  </a:ext>
                </a:extLst>
              </p:cNvPr>
              <p:cNvSpPr/>
              <p:nvPr/>
            </p:nvSpPr>
            <p:spPr>
              <a:xfrm>
                <a:off x="1395400" y="2363326"/>
                <a:ext cx="71856" cy="80838"/>
              </a:xfrm>
              <a:custGeom>
                <a:avLst/>
                <a:gdLst>
                  <a:gd name="connsiteX0" fmla="*/ 6781 w 71856"/>
                  <a:gd name="connsiteY0" fmla="*/ 40617 h 80838"/>
                  <a:gd name="connsiteX1" fmla="*/ 10553 w 71856"/>
                  <a:gd name="connsiteY1" fmla="*/ 23102 h 80838"/>
                  <a:gd name="connsiteX2" fmla="*/ 21242 w 71856"/>
                  <a:gd name="connsiteY2" fmla="*/ 11067 h 80838"/>
                  <a:gd name="connsiteX3" fmla="*/ 36871 w 71856"/>
                  <a:gd name="connsiteY3" fmla="*/ 6755 h 80838"/>
                  <a:gd name="connsiteX4" fmla="*/ 58876 w 71856"/>
                  <a:gd name="connsiteY4" fmla="*/ 16186 h 80838"/>
                  <a:gd name="connsiteX5" fmla="*/ 67230 w 71856"/>
                  <a:gd name="connsiteY5" fmla="*/ 41156 h 80838"/>
                  <a:gd name="connsiteX6" fmla="*/ 67230 w 71856"/>
                  <a:gd name="connsiteY6" fmla="*/ 41965 h 80838"/>
                  <a:gd name="connsiteX7" fmla="*/ 63547 w 71856"/>
                  <a:gd name="connsiteY7" fmla="*/ 59390 h 80838"/>
                  <a:gd name="connsiteX8" fmla="*/ 52948 w 71856"/>
                  <a:gd name="connsiteY8" fmla="*/ 71426 h 80838"/>
                  <a:gd name="connsiteX9" fmla="*/ 37050 w 71856"/>
                  <a:gd name="connsiteY9" fmla="*/ 75647 h 80838"/>
                  <a:gd name="connsiteX10" fmla="*/ 15134 w 71856"/>
                  <a:gd name="connsiteY10" fmla="*/ 66665 h 80838"/>
                  <a:gd name="connsiteX11" fmla="*/ 6781 w 71856"/>
                  <a:gd name="connsiteY11" fmla="*/ 41785 h 80838"/>
                  <a:gd name="connsiteX12" fmla="*/ 18188 w 71856"/>
                  <a:gd name="connsiteY12" fmla="*/ 41965 h 80838"/>
                  <a:gd name="connsiteX13" fmla="*/ 23308 w 71856"/>
                  <a:gd name="connsiteY13" fmla="*/ 59929 h 80838"/>
                  <a:gd name="connsiteX14" fmla="*/ 47766 w 71856"/>
                  <a:gd name="connsiteY14" fmla="*/ 62956 h 80838"/>
                  <a:gd name="connsiteX15" fmla="*/ 50793 w 71856"/>
                  <a:gd name="connsiteY15" fmla="*/ 59929 h 80838"/>
                  <a:gd name="connsiteX16" fmla="*/ 55912 w 71856"/>
                  <a:gd name="connsiteY16" fmla="*/ 40887 h 80838"/>
                  <a:gd name="connsiteX17" fmla="*/ 50703 w 71856"/>
                  <a:gd name="connsiteY17" fmla="*/ 22923 h 80838"/>
                  <a:gd name="connsiteX18" fmla="*/ 36871 w 71856"/>
                  <a:gd name="connsiteY18" fmla="*/ 16097 h 80838"/>
                  <a:gd name="connsiteX19" fmla="*/ 23308 w 71856"/>
                  <a:gd name="connsiteY19" fmla="*/ 22833 h 80838"/>
                  <a:gd name="connsiteX20" fmla="*/ 18188 w 71856"/>
                  <a:gd name="connsiteY20" fmla="*/ 41965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1856" h="80838">
                    <a:moveTo>
                      <a:pt x="6781" y="40617"/>
                    </a:moveTo>
                    <a:cubicBezTo>
                      <a:pt x="6682" y="34564"/>
                      <a:pt x="7975" y="28573"/>
                      <a:pt x="10553" y="23102"/>
                    </a:cubicBezTo>
                    <a:cubicBezTo>
                      <a:pt x="12915" y="18162"/>
                      <a:pt x="16616" y="13995"/>
                      <a:pt x="21242" y="11067"/>
                    </a:cubicBezTo>
                    <a:cubicBezTo>
                      <a:pt x="25930" y="8156"/>
                      <a:pt x="31355" y="6665"/>
                      <a:pt x="36871" y="6755"/>
                    </a:cubicBezTo>
                    <a:cubicBezTo>
                      <a:pt x="45251" y="6450"/>
                      <a:pt x="53317" y="9908"/>
                      <a:pt x="58876" y="16186"/>
                    </a:cubicBezTo>
                    <a:cubicBezTo>
                      <a:pt x="64724" y="23156"/>
                      <a:pt x="67706" y="32075"/>
                      <a:pt x="67230" y="41156"/>
                    </a:cubicBezTo>
                    <a:lnTo>
                      <a:pt x="67230" y="41965"/>
                    </a:lnTo>
                    <a:cubicBezTo>
                      <a:pt x="67320" y="47974"/>
                      <a:pt x="66062" y="53929"/>
                      <a:pt x="63547" y="59390"/>
                    </a:cubicBezTo>
                    <a:cubicBezTo>
                      <a:pt x="61221" y="64321"/>
                      <a:pt x="57547" y="68497"/>
                      <a:pt x="52948" y="71426"/>
                    </a:cubicBezTo>
                    <a:cubicBezTo>
                      <a:pt x="48134" y="74264"/>
                      <a:pt x="42637" y="75728"/>
                      <a:pt x="37050" y="75647"/>
                    </a:cubicBezTo>
                    <a:cubicBezTo>
                      <a:pt x="28769" y="76078"/>
                      <a:pt x="20730" y="72782"/>
                      <a:pt x="15134" y="66665"/>
                    </a:cubicBezTo>
                    <a:cubicBezTo>
                      <a:pt x="9314" y="59722"/>
                      <a:pt x="6332" y="50839"/>
                      <a:pt x="6781" y="41785"/>
                    </a:cubicBezTo>
                    <a:close/>
                    <a:moveTo>
                      <a:pt x="18188" y="41965"/>
                    </a:moveTo>
                    <a:cubicBezTo>
                      <a:pt x="17838" y="48360"/>
                      <a:pt x="19643" y="54683"/>
                      <a:pt x="23308" y="59929"/>
                    </a:cubicBezTo>
                    <a:cubicBezTo>
                      <a:pt x="29227" y="67519"/>
                      <a:pt x="40176" y="68875"/>
                      <a:pt x="47766" y="62956"/>
                    </a:cubicBezTo>
                    <a:cubicBezTo>
                      <a:pt x="48897" y="62075"/>
                      <a:pt x="49912" y="61060"/>
                      <a:pt x="50793" y="59929"/>
                    </a:cubicBezTo>
                    <a:cubicBezTo>
                      <a:pt x="54511" y="54306"/>
                      <a:pt x="56307" y="47623"/>
                      <a:pt x="55912" y="40887"/>
                    </a:cubicBezTo>
                    <a:cubicBezTo>
                      <a:pt x="56245" y="34483"/>
                      <a:pt x="54403" y="28159"/>
                      <a:pt x="50703" y="22923"/>
                    </a:cubicBezTo>
                    <a:cubicBezTo>
                      <a:pt x="47478" y="18531"/>
                      <a:pt x="42323" y="15980"/>
                      <a:pt x="36871" y="16097"/>
                    </a:cubicBezTo>
                    <a:cubicBezTo>
                      <a:pt x="31526" y="15998"/>
                      <a:pt x="26460" y="18513"/>
                      <a:pt x="23308" y="22833"/>
                    </a:cubicBezTo>
                    <a:cubicBezTo>
                      <a:pt x="19562" y="28483"/>
                      <a:pt x="17766" y="35201"/>
                      <a:pt x="18188" y="4196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D75D6D75-9976-4510-8136-8B755C7D9284}"/>
                  </a:ext>
                </a:extLst>
              </p:cNvPr>
              <p:cNvSpPr/>
              <p:nvPr/>
            </p:nvSpPr>
            <p:spPr>
              <a:xfrm>
                <a:off x="1469954" y="2364512"/>
                <a:ext cx="62874" cy="80838"/>
              </a:xfrm>
              <a:custGeom>
                <a:avLst/>
                <a:gdLst>
                  <a:gd name="connsiteX0" fmla="*/ 48006 w 62874"/>
                  <a:gd name="connsiteY0" fmla="*/ 66736 h 80838"/>
                  <a:gd name="connsiteX1" fmla="*/ 28604 w 62874"/>
                  <a:gd name="connsiteY1" fmla="*/ 74461 h 80838"/>
                  <a:gd name="connsiteX2" fmla="*/ 12347 w 62874"/>
                  <a:gd name="connsiteY2" fmla="*/ 68353 h 80838"/>
                  <a:gd name="connsiteX3" fmla="*/ 6778 w 62874"/>
                  <a:gd name="connsiteY3" fmla="*/ 50389 h 80838"/>
                  <a:gd name="connsiteX4" fmla="*/ 6778 w 62874"/>
                  <a:gd name="connsiteY4" fmla="*/ 6737 h 80838"/>
                  <a:gd name="connsiteX5" fmla="*/ 18095 w 62874"/>
                  <a:gd name="connsiteY5" fmla="*/ 6737 h 80838"/>
                  <a:gd name="connsiteX6" fmla="*/ 18095 w 62874"/>
                  <a:gd name="connsiteY6" fmla="*/ 49670 h 80838"/>
                  <a:gd name="connsiteX7" fmla="*/ 30401 w 62874"/>
                  <a:gd name="connsiteY7" fmla="*/ 64760 h 80838"/>
                  <a:gd name="connsiteX8" fmla="*/ 47736 w 62874"/>
                  <a:gd name="connsiteY8" fmla="*/ 55060 h 80838"/>
                  <a:gd name="connsiteX9" fmla="*/ 47736 w 62874"/>
                  <a:gd name="connsiteY9" fmla="*/ 6737 h 80838"/>
                  <a:gd name="connsiteX10" fmla="*/ 59053 w 62874"/>
                  <a:gd name="connsiteY10" fmla="*/ 6737 h 80838"/>
                  <a:gd name="connsiteX11" fmla="*/ 59053 w 62874"/>
                  <a:gd name="connsiteY11" fmla="*/ 73203 h 80838"/>
                  <a:gd name="connsiteX12" fmla="*/ 48006 w 62874"/>
                  <a:gd name="connsiteY12" fmla="*/ 73203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874" h="80838">
                    <a:moveTo>
                      <a:pt x="48006" y="66736"/>
                    </a:moveTo>
                    <a:cubicBezTo>
                      <a:pt x="43039" y="72116"/>
                      <a:pt x="35907" y="74955"/>
                      <a:pt x="28604" y="74461"/>
                    </a:cubicBezTo>
                    <a:cubicBezTo>
                      <a:pt x="22551" y="74883"/>
                      <a:pt x="16622" y="72655"/>
                      <a:pt x="12347" y="68353"/>
                    </a:cubicBezTo>
                    <a:cubicBezTo>
                      <a:pt x="8395" y="63224"/>
                      <a:pt x="6419" y="56847"/>
                      <a:pt x="6778" y="50389"/>
                    </a:cubicBezTo>
                    <a:lnTo>
                      <a:pt x="6778" y="6737"/>
                    </a:lnTo>
                    <a:lnTo>
                      <a:pt x="18095" y="6737"/>
                    </a:lnTo>
                    <a:lnTo>
                      <a:pt x="18095" y="49670"/>
                    </a:lnTo>
                    <a:cubicBezTo>
                      <a:pt x="18095" y="59730"/>
                      <a:pt x="22227" y="64760"/>
                      <a:pt x="30401" y="64760"/>
                    </a:cubicBezTo>
                    <a:cubicBezTo>
                      <a:pt x="37667" y="65596"/>
                      <a:pt x="44646" y="61689"/>
                      <a:pt x="47736" y="55060"/>
                    </a:cubicBezTo>
                    <a:lnTo>
                      <a:pt x="47736" y="6737"/>
                    </a:lnTo>
                    <a:lnTo>
                      <a:pt x="59053" y="6737"/>
                    </a:lnTo>
                    <a:lnTo>
                      <a:pt x="59053" y="73203"/>
                    </a:lnTo>
                    <a:lnTo>
                      <a:pt x="48006" y="7320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089B9550-9665-443E-9E84-85705CF8108B}"/>
                  </a:ext>
                </a:extLst>
              </p:cNvPr>
              <p:cNvSpPr/>
              <p:nvPr/>
            </p:nvSpPr>
            <p:spPr>
              <a:xfrm>
                <a:off x="1539426" y="2363250"/>
                <a:ext cx="62874" cy="80838"/>
              </a:xfrm>
              <a:custGeom>
                <a:avLst/>
                <a:gdLst>
                  <a:gd name="connsiteX0" fmla="*/ 17515 w 62874"/>
                  <a:gd name="connsiteY0" fmla="*/ 7999 h 80838"/>
                  <a:gd name="connsiteX1" fmla="*/ 17515 w 62874"/>
                  <a:gd name="connsiteY1" fmla="*/ 16353 h 80838"/>
                  <a:gd name="connsiteX2" fmla="*/ 37455 w 62874"/>
                  <a:gd name="connsiteY2" fmla="*/ 6742 h 80838"/>
                  <a:gd name="connsiteX3" fmla="*/ 58652 w 62874"/>
                  <a:gd name="connsiteY3" fmla="*/ 30544 h 80838"/>
                  <a:gd name="connsiteX4" fmla="*/ 58652 w 62874"/>
                  <a:gd name="connsiteY4" fmla="*/ 74466 h 80838"/>
                  <a:gd name="connsiteX5" fmla="*/ 47694 w 62874"/>
                  <a:gd name="connsiteY5" fmla="*/ 74466 h 80838"/>
                  <a:gd name="connsiteX6" fmla="*/ 47694 w 62874"/>
                  <a:gd name="connsiteY6" fmla="*/ 30454 h 80838"/>
                  <a:gd name="connsiteX7" fmla="*/ 44371 w 62874"/>
                  <a:gd name="connsiteY7" fmla="*/ 19856 h 80838"/>
                  <a:gd name="connsiteX8" fmla="*/ 34311 w 62874"/>
                  <a:gd name="connsiteY8" fmla="*/ 16442 h 80838"/>
                  <a:gd name="connsiteX9" fmla="*/ 24611 w 62874"/>
                  <a:gd name="connsiteY9" fmla="*/ 19406 h 80838"/>
                  <a:gd name="connsiteX10" fmla="*/ 18144 w 62874"/>
                  <a:gd name="connsiteY10" fmla="*/ 27131 h 80838"/>
                  <a:gd name="connsiteX11" fmla="*/ 18144 w 62874"/>
                  <a:gd name="connsiteY11" fmla="*/ 74466 h 80838"/>
                  <a:gd name="connsiteX12" fmla="*/ 6737 w 62874"/>
                  <a:gd name="connsiteY12" fmla="*/ 74466 h 80838"/>
                  <a:gd name="connsiteX13" fmla="*/ 6737 w 62874"/>
                  <a:gd name="connsiteY13" fmla="*/ 7999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80838">
                    <a:moveTo>
                      <a:pt x="17515" y="7999"/>
                    </a:moveTo>
                    <a:lnTo>
                      <a:pt x="17515" y="16353"/>
                    </a:lnTo>
                    <a:cubicBezTo>
                      <a:pt x="22248" y="10146"/>
                      <a:pt x="29659" y="6580"/>
                      <a:pt x="37455" y="6742"/>
                    </a:cubicBezTo>
                    <a:cubicBezTo>
                      <a:pt x="51467" y="6742"/>
                      <a:pt x="58563" y="14736"/>
                      <a:pt x="58652" y="30544"/>
                    </a:cubicBezTo>
                    <a:lnTo>
                      <a:pt x="58652" y="74466"/>
                    </a:lnTo>
                    <a:lnTo>
                      <a:pt x="47694" y="74466"/>
                    </a:lnTo>
                    <a:lnTo>
                      <a:pt x="47694" y="30454"/>
                    </a:lnTo>
                    <a:cubicBezTo>
                      <a:pt x="47928" y="26637"/>
                      <a:pt x="46742" y="22856"/>
                      <a:pt x="44371" y="19856"/>
                    </a:cubicBezTo>
                    <a:cubicBezTo>
                      <a:pt x="41632" y="17377"/>
                      <a:pt x="37994" y="16146"/>
                      <a:pt x="34311" y="16442"/>
                    </a:cubicBezTo>
                    <a:cubicBezTo>
                      <a:pt x="30844" y="16380"/>
                      <a:pt x="27449" y="17413"/>
                      <a:pt x="24611" y="19406"/>
                    </a:cubicBezTo>
                    <a:cubicBezTo>
                      <a:pt x="21790" y="21347"/>
                      <a:pt x="19563" y="24014"/>
                      <a:pt x="18144" y="27131"/>
                    </a:cubicBezTo>
                    <a:lnTo>
                      <a:pt x="18144" y="74466"/>
                    </a:lnTo>
                    <a:lnTo>
                      <a:pt x="6737" y="74466"/>
                    </a:lnTo>
                    <a:lnTo>
                      <a:pt x="6737" y="7999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18C4F495-7FDD-440F-BE7E-20184EC77152}"/>
                  </a:ext>
                </a:extLst>
              </p:cNvPr>
              <p:cNvSpPr/>
              <p:nvPr/>
            </p:nvSpPr>
            <p:spPr>
              <a:xfrm>
                <a:off x="1601043" y="2348435"/>
                <a:ext cx="44910" cy="89820"/>
              </a:xfrm>
              <a:custGeom>
                <a:avLst/>
                <a:gdLst>
                  <a:gd name="connsiteX0" fmla="*/ 29910 w 44910"/>
                  <a:gd name="connsiteY0" fmla="*/ 6826 h 89820"/>
                  <a:gd name="connsiteX1" fmla="*/ 29910 w 44910"/>
                  <a:gd name="connsiteY1" fmla="*/ 22814 h 89820"/>
                  <a:gd name="connsiteX2" fmla="*/ 42665 w 44910"/>
                  <a:gd name="connsiteY2" fmla="*/ 22814 h 89820"/>
                  <a:gd name="connsiteX3" fmla="*/ 42665 w 44910"/>
                  <a:gd name="connsiteY3" fmla="*/ 31796 h 89820"/>
                  <a:gd name="connsiteX4" fmla="*/ 30180 w 44910"/>
                  <a:gd name="connsiteY4" fmla="*/ 31796 h 89820"/>
                  <a:gd name="connsiteX5" fmla="*/ 30180 w 44910"/>
                  <a:gd name="connsiteY5" fmla="*/ 73024 h 89820"/>
                  <a:gd name="connsiteX6" fmla="*/ 31886 w 44910"/>
                  <a:gd name="connsiteY6" fmla="*/ 79042 h 89820"/>
                  <a:gd name="connsiteX7" fmla="*/ 37545 w 44910"/>
                  <a:gd name="connsiteY7" fmla="*/ 81018 h 89820"/>
                  <a:gd name="connsiteX8" fmla="*/ 42934 w 44910"/>
                  <a:gd name="connsiteY8" fmla="*/ 80299 h 89820"/>
                  <a:gd name="connsiteX9" fmla="*/ 42934 w 44910"/>
                  <a:gd name="connsiteY9" fmla="*/ 89281 h 89820"/>
                  <a:gd name="connsiteX10" fmla="*/ 33952 w 44910"/>
                  <a:gd name="connsiteY10" fmla="*/ 90449 h 89820"/>
                  <a:gd name="connsiteX11" fmla="*/ 22455 w 44910"/>
                  <a:gd name="connsiteY11" fmla="*/ 85868 h 89820"/>
                  <a:gd name="connsiteX12" fmla="*/ 18593 w 44910"/>
                  <a:gd name="connsiteY12" fmla="*/ 72844 h 89820"/>
                  <a:gd name="connsiteX13" fmla="*/ 18593 w 44910"/>
                  <a:gd name="connsiteY13" fmla="*/ 31796 h 89820"/>
                  <a:gd name="connsiteX14" fmla="*/ 6737 w 44910"/>
                  <a:gd name="connsiteY14" fmla="*/ 31796 h 89820"/>
                  <a:gd name="connsiteX15" fmla="*/ 6737 w 44910"/>
                  <a:gd name="connsiteY15" fmla="*/ 22814 h 89820"/>
                  <a:gd name="connsiteX16" fmla="*/ 18862 w 44910"/>
                  <a:gd name="connsiteY16" fmla="*/ 22814 h 89820"/>
                  <a:gd name="connsiteX17" fmla="*/ 18862 w 44910"/>
                  <a:gd name="connsiteY17" fmla="*/ 6737 h 8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910" h="89820">
                    <a:moveTo>
                      <a:pt x="29910" y="6826"/>
                    </a:moveTo>
                    <a:lnTo>
                      <a:pt x="29910" y="22814"/>
                    </a:lnTo>
                    <a:lnTo>
                      <a:pt x="42665" y="22814"/>
                    </a:lnTo>
                    <a:lnTo>
                      <a:pt x="42665" y="31796"/>
                    </a:lnTo>
                    <a:lnTo>
                      <a:pt x="30180" y="31796"/>
                    </a:lnTo>
                    <a:lnTo>
                      <a:pt x="30180" y="73024"/>
                    </a:lnTo>
                    <a:cubicBezTo>
                      <a:pt x="30009" y="75171"/>
                      <a:pt x="30611" y="77308"/>
                      <a:pt x="31886" y="79042"/>
                    </a:cubicBezTo>
                    <a:cubicBezTo>
                      <a:pt x="33368" y="80542"/>
                      <a:pt x="35452" y="81269"/>
                      <a:pt x="37545" y="81018"/>
                    </a:cubicBezTo>
                    <a:cubicBezTo>
                      <a:pt x="39359" y="80937"/>
                      <a:pt x="41164" y="80694"/>
                      <a:pt x="42934" y="80299"/>
                    </a:cubicBezTo>
                    <a:lnTo>
                      <a:pt x="42934" y="89281"/>
                    </a:lnTo>
                    <a:cubicBezTo>
                      <a:pt x="40006" y="90081"/>
                      <a:pt x="36988" y="90476"/>
                      <a:pt x="33952" y="90449"/>
                    </a:cubicBezTo>
                    <a:cubicBezTo>
                      <a:pt x="29623" y="90763"/>
                      <a:pt x="25383" y="89075"/>
                      <a:pt x="22455" y="85868"/>
                    </a:cubicBezTo>
                    <a:cubicBezTo>
                      <a:pt x="19653" y="82123"/>
                      <a:pt x="18287" y="77506"/>
                      <a:pt x="18593" y="72844"/>
                    </a:cubicBezTo>
                    <a:lnTo>
                      <a:pt x="18593" y="31796"/>
                    </a:lnTo>
                    <a:lnTo>
                      <a:pt x="6737" y="31796"/>
                    </a:lnTo>
                    <a:lnTo>
                      <a:pt x="6737" y="22814"/>
                    </a:lnTo>
                    <a:lnTo>
                      <a:pt x="18862" y="22814"/>
                    </a:lnTo>
                    <a:lnTo>
                      <a:pt x="18862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5C31ED12-144D-4170-8BA6-5EAF06635C89}"/>
                  </a:ext>
                </a:extLst>
              </p:cNvPr>
              <p:cNvSpPr/>
              <p:nvPr/>
            </p:nvSpPr>
            <p:spPr>
              <a:xfrm>
                <a:off x="1649989" y="2340420"/>
                <a:ext cx="26946" cy="98802"/>
              </a:xfrm>
              <a:custGeom>
                <a:avLst/>
                <a:gdLst>
                  <a:gd name="connsiteX0" fmla="*/ 6742 w 26946"/>
                  <a:gd name="connsiteY0" fmla="*/ 13314 h 98802"/>
                  <a:gd name="connsiteX1" fmla="*/ 8449 w 26946"/>
                  <a:gd name="connsiteY1" fmla="*/ 8644 h 98802"/>
                  <a:gd name="connsiteX2" fmla="*/ 13389 w 26946"/>
                  <a:gd name="connsiteY2" fmla="*/ 6757 h 98802"/>
                  <a:gd name="connsiteX3" fmla="*/ 18419 w 26946"/>
                  <a:gd name="connsiteY3" fmla="*/ 8644 h 98802"/>
                  <a:gd name="connsiteX4" fmla="*/ 20215 w 26946"/>
                  <a:gd name="connsiteY4" fmla="*/ 13314 h 98802"/>
                  <a:gd name="connsiteX5" fmla="*/ 14134 w 26946"/>
                  <a:gd name="connsiteY5" fmla="*/ 19799 h 98802"/>
                  <a:gd name="connsiteX6" fmla="*/ 13389 w 26946"/>
                  <a:gd name="connsiteY6" fmla="*/ 19781 h 98802"/>
                  <a:gd name="connsiteX7" fmla="*/ 8449 w 26946"/>
                  <a:gd name="connsiteY7" fmla="*/ 17895 h 98802"/>
                  <a:gd name="connsiteX8" fmla="*/ 6742 w 26946"/>
                  <a:gd name="connsiteY8" fmla="*/ 13314 h 98802"/>
                  <a:gd name="connsiteX9" fmla="*/ 19048 w 26946"/>
                  <a:gd name="connsiteY9" fmla="*/ 97386 h 98802"/>
                  <a:gd name="connsiteX10" fmla="*/ 7640 w 26946"/>
                  <a:gd name="connsiteY10" fmla="*/ 97386 h 98802"/>
                  <a:gd name="connsiteX11" fmla="*/ 7640 w 26946"/>
                  <a:gd name="connsiteY11" fmla="*/ 30829 h 98802"/>
                  <a:gd name="connsiteX12" fmla="*/ 19048 w 26946"/>
                  <a:gd name="connsiteY12" fmla="*/ 30829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46" h="98802">
                    <a:moveTo>
                      <a:pt x="6742" y="13314"/>
                    </a:moveTo>
                    <a:cubicBezTo>
                      <a:pt x="6679" y="11590"/>
                      <a:pt x="7290" y="9919"/>
                      <a:pt x="8449" y="8644"/>
                    </a:cubicBezTo>
                    <a:cubicBezTo>
                      <a:pt x="9733" y="7305"/>
                      <a:pt x="11539" y="6613"/>
                      <a:pt x="13389" y="6757"/>
                    </a:cubicBezTo>
                    <a:cubicBezTo>
                      <a:pt x="15266" y="6605"/>
                      <a:pt x="17107" y="7296"/>
                      <a:pt x="18419" y="8644"/>
                    </a:cubicBezTo>
                    <a:cubicBezTo>
                      <a:pt x="19613" y="9901"/>
                      <a:pt x="20260" y="11581"/>
                      <a:pt x="20215" y="13314"/>
                    </a:cubicBezTo>
                    <a:cubicBezTo>
                      <a:pt x="20323" y="16781"/>
                      <a:pt x="17601" y="19691"/>
                      <a:pt x="14134" y="19799"/>
                    </a:cubicBezTo>
                    <a:cubicBezTo>
                      <a:pt x="13883" y="19808"/>
                      <a:pt x="13640" y="19799"/>
                      <a:pt x="13389" y="19781"/>
                    </a:cubicBezTo>
                    <a:cubicBezTo>
                      <a:pt x="11539" y="19925"/>
                      <a:pt x="9733" y="19233"/>
                      <a:pt x="8449" y="17895"/>
                    </a:cubicBezTo>
                    <a:cubicBezTo>
                      <a:pt x="7281" y="16664"/>
                      <a:pt x="6670" y="15012"/>
                      <a:pt x="6742" y="13314"/>
                    </a:cubicBezTo>
                    <a:close/>
                    <a:moveTo>
                      <a:pt x="19048" y="97386"/>
                    </a:moveTo>
                    <a:lnTo>
                      <a:pt x="7640" y="97386"/>
                    </a:lnTo>
                    <a:lnTo>
                      <a:pt x="7640" y="30829"/>
                    </a:lnTo>
                    <a:lnTo>
                      <a:pt x="19048" y="30829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02B717DC-2DBA-403F-986D-7ED6F497D8E7}"/>
                  </a:ext>
                </a:extLst>
              </p:cNvPr>
              <p:cNvSpPr/>
              <p:nvPr/>
            </p:nvSpPr>
            <p:spPr>
              <a:xfrm>
                <a:off x="1679725" y="2363248"/>
                <a:ext cx="62874" cy="80838"/>
              </a:xfrm>
              <a:custGeom>
                <a:avLst/>
                <a:gdLst>
                  <a:gd name="connsiteX0" fmla="*/ 17874 w 62874"/>
                  <a:gd name="connsiteY0" fmla="*/ 8001 h 80838"/>
                  <a:gd name="connsiteX1" fmla="*/ 17874 w 62874"/>
                  <a:gd name="connsiteY1" fmla="*/ 16354 h 80838"/>
                  <a:gd name="connsiteX2" fmla="*/ 37725 w 62874"/>
                  <a:gd name="connsiteY2" fmla="*/ 6743 h 80838"/>
                  <a:gd name="connsiteX3" fmla="*/ 59012 w 62874"/>
                  <a:gd name="connsiteY3" fmla="*/ 30546 h 80838"/>
                  <a:gd name="connsiteX4" fmla="*/ 59012 w 62874"/>
                  <a:gd name="connsiteY4" fmla="*/ 74467 h 80838"/>
                  <a:gd name="connsiteX5" fmla="*/ 47605 w 62874"/>
                  <a:gd name="connsiteY5" fmla="*/ 74467 h 80838"/>
                  <a:gd name="connsiteX6" fmla="*/ 47605 w 62874"/>
                  <a:gd name="connsiteY6" fmla="*/ 30456 h 80838"/>
                  <a:gd name="connsiteX7" fmla="*/ 44371 w 62874"/>
                  <a:gd name="connsiteY7" fmla="*/ 19857 h 80838"/>
                  <a:gd name="connsiteX8" fmla="*/ 34311 w 62874"/>
                  <a:gd name="connsiteY8" fmla="*/ 16444 h 80838"/>
                  <a:gd name="connsiteX9" fmla="*/ 24611 w 62874"/>
                  <a:gd name="connsiteY9" fmla="*/ 19408 h 80838"/>
                  <a:gd name="connsiteX10" fmla="*/ 18054 w 62874"/>
                  <a:gd name="connsiteY10" fmla="*/ 27132 h 80838"/>
                  <a:gd name="connsiteX11" fmla="*/ 18054 w 62874"/>
                  <a:gd name="connsiteY11" fmla="*/ 74467 h 80838"/>
                  <a:gd name="connsiteX12" fmla="*/ 6737 w 62874"/>
                  <a:gd name="connsiteY12" fmla="*/ 74467 h 80838"/>
                  <a:gd name="connsiteX13" fmla="*/ 6737 w 62874"/>
                  <a:gd name="connsiteY13" fmla="*/ 8001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80838">
                    <a:moveTo>
                      <a:pt x="17874" y="8001"/>
                    </a:moveTo>
                    <a:lnTo>
                      <a:pt x="17874" y="16354"/>
                    </a:lnTo>
                    <a:cubicBezTo>
                      <a:pt x="22554" y="10138"/>
                      <a:pt x="29946" y="6563"/>
                      <a:pt x="37725" y="6743"/>
                    </a:cubicBezTo>
                    <a:cubicBezTo>
                      <a:pt x="51826" y="6743"/>
                      <a:pt x="58832" y="14737"/>
                      <a:pt x="59012" y="30546"/>
                    </a:cubicBezTo>
                    <a:lnTo>
                      <a:pt x="59012" y="74467"/>
                    </a:lnTo>
                    <a:lnTo>
                      <a:pt x="47605" y="74467"/>
                    </a:lnTo>
                    <a:lnTo>
                      <a:pt x="47605" y="30456"/>
                    </a:lnTo>
                    <a:cubicBezTo>
                      <a:pt x="47910" y="26638"/>
                      <a:pt x="46751" y="22848"/>
                      <a:pt x="44371" y="19857"/>
                    </a:cubicBezTo>
                    <a:cubicBezTo>
                      <a:pt x="41632" y="17378"/>
                      <a:pt x="37994" y="16147"/>
                      <a:pt x="34311" y="16444"/>
                    </a:cubicBezTo>
                    <a:cubicBezTo>
                      <a:pt x="30844" y="16381"/>
                      <a:pt x="27449" y="17414"/>
                      <a:pt x="24611" y="19408"/>
                    </a:cubicBezTo>
                    <a:cubicBezTo>
                      <a:pt x="21790" y="21366"/>
                      <a:pt x="19527" y="24033"/>
                      <a:pt x="18054" y="27132"/>
                    </a:cubicBezTo>
                    <a:lnTo>
                      <a:pt x="18054" y="74467"/>
                    </a:lnTo>
                    <a:lnTo>
                      <a:pt x="6737" y="74467"/>
                    </a:lnTo>
                    <a:lnTo>
                      <a:pt x="6737" y="8001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61B2CCDE-C0D2-46AA-8135-DE91468460DD}"/>
                  </a:ext>
                </a:extLst>
              </p:cNvPr>
              <p:cNvSpPr/>
              <p:nvPr/>
            </p:nvSpPr>
            <p:spPr>
              <a:xfrm>
                <a:off x="1746983" y="2363598"/>
                <a:ext cx="62874" cy="98802"/>
              </a:xfrm>
              <a:custGeom>
                <a:avLst/>
                <a:gdLst>
                  <a:gd name="connsiteX0" fmla="*/ 6843 w 62874"/>
                  <a:gd name="connsiteY0" fmla="*/ 40435 h 98802"/>
                  <a:gd name="connsiteX1" fmla="*/ 14029 w 62874"/>
                  <a:gd name="connsiteY1" fmla="*/ 15735 h 98802"/>
                  <a:gd name="connsiteX2" fmla="*/ 33071 w 62874"/>
                  <a:gd name="connsiteY2" fmla="*/ 6753 h 98802"/>
                  <a:gd name="connsiteX3" fmla="*/ 52023 w 62874"/>
                  <a:gd name="connsiteY3" fmla="*/ 15735 h 98802"/>
                  <a:gd name="connsiteX4" fmla="*/ 52652 w 62874"/>
                  <a:gd name="connsiteY4" fmla="*/ 8369 h 98802"/>
                  <a:gd name="connsiteX5" fmla="*/ 62981 w 62874"/>
                  <a:gd name="connsiteY5" fmla="*/ 8369 h 98802"/>
                  <a:gd name="connsiteX6" fmla="*/ 62981 w 62874"/>
                  <a:gd name="connsiteY6" fmla="*/ 73219 h 98802"/>
                  <a:gd name="connsiteX7" fmla="*/ 55346 w 62874"/>
                  <a:gd name="connsiteY7" fmla="*/ 93519 h 98802"/>
                  <a:gd name="connsiteX8" fmla="*/ 34777 w 62874"/>
                  <a:gd name="connsiteY8" fmla="*/ 100974 h 98802"/>
                  <a:gd name="connsiteX9" fmla="*/ 20765 w 62874"/>
                  <a:gd name="connsiteY9" fmla="*/ 97920 h 98802"/>
                  <a:gd name="connsiteX10" fmla="*/ 10257 w 62874"/>
                  <a:gd name="connsiteY10" fmla="*/ 89477 h 98802"/>
                  <a:gd name="connsiteX11" fmla="*/ 16185 w 62874"/>
                  <a:gd name="connsiteY11" fmla="*/ 82651 h 98802"/>
                  <a:gd name="connsiteX12" fmla="*/ 34149 w 62874"/>
                  <a:gd name="connsiteY12" fmla="*/ 91633 h 98802"/>
                  <a:gd name="connsiteX13" fmla="*/ 46993 w 62874"/>
                  <a:gd name="connsiteY13" fmla="*/ 86962 h 98802"/>
                  <a:gd name="connsiteX14" fmla="*/ 51664 w 62874"/>
                  <a:gd name="connsiteY14" fmla="*/ 73848 h 98802"/>
                  <a:gd name="connsiteX15" fmla="*/ 51664 w 62874"/>
                  <a:gd name="connsiteY15" fmla="*/ 68100 h 98802"/>
                  <a:gd name="connsiteX16" fmla="*/ 33071 w 62874"/>
                  <a:gd name="connsiteY16" fmla="*/ 75914 h 98802"/>
                  <a:gd name="connsiteX17" fmla="*/ 14209 w 62874"/>
                  <a:gd name="connsiteY17" fmla="*/ 66932 h 98802"/>
                  <a:gd name="connsiteX18" fmla="*/ 6843 w 62874"/>
                  <a:gd name="connsiteY18" fmla="*/ 40435 h 98802"/>
                  <a:gd name="connsiteX19" fmla="*/ 18340 w 62874"/>
                  <a:gd name="connsiteY19" fmla="*/ 41693 h 98802"/>
                  <a:gd name="connsiteX20" fmla="*/ 22921 w 62874"/>
                  <a:gd name="connsiteY20" fmla="*/ 59657 h 98802"/>
                  <a:gd name="connsiteX21" fmla="*/ 35765 w 62874"/>
                  <a:gd name="connsiteY21" fmla="*/ 66034 h 98802"/>
                  <a:gd name="connsiteX22" fmla="*/ 51574 w 62874"/>
                  <a:gd name="connsiteY22" fmla="*/ 56244 h 98802"/>
                  <a:gd name="connsiteX23" fmla="*/ 51574 w 62874"/>
                  <a:gd name="connsiteY23" fmla="*/ 25615 h 98802"/>
                  <a:gd name="connsiteX24" fmla="*/ 35945 w 62874"/>
                  <a:gd name="connsiteY24" fmla="*/ 16633 h 98802"/>
                  <a:gd name="connsiteX25" fmla="*/ 22921 w 62874"/>
                  <a:gd name="connsiteY25" fmla="*/ 23100 h 98802"/>
                  <a:gd name="connsiteX26" fmla="*/ 18340 w 62874"/>
                  <a:gd name="connsiteY26" fmla="*/ 41693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874" h="98802">
                    <a:moveTo>
                      <a:pt x="6843" y="40435"/>
                    </a:moveTo>
                    <a:cubicBezTo>
                      <a:pt x="6394" y="31624"/>
                      <a:pt x="8927" y="22929"/>
                      <a:pt x="14029" y="15735"/>
                    </a:cubicBezTo>
                    <a:cubicBezTo>
                      <a:pt x="18574" y="9860"/>
                      <a:pt x="25652" y="6528"/>
                      <a:pt x="33071" y="6753"/>
                    </a:cubicBezTo>
                    <a:cubicBezTo>
                      <a:pt x="40472" y="6474"/>
                      <a:pt x="47550" y="9834"/>
                      <a:pt x="52023" y="15735"/>
                    </a:cubicBezTo>
                    <a:lnTo>
                      <a:pt x="52652" y="8369"/>
                    </a:lnTo>
                    <a:lnTo>
                      <a:pt x="62981" y="8369"/>
                    </a:lnTo>
                    <a:lnTo>
                      <a:pt x="62981" y="73219"/>
                    </a:lnTo>
                    <a:cubicBezTo>
                      <a:pt x="63394" y="80755"/>
                      <a:pt x="60619" y="88121"/>
                      <a:pt x="55346" y="93519"/>
                    </a:cubicBezTo>
                    <a:cubicBezTo>
                      <a:pt x="49759" y="98656"/>
                      <a:pt x="42358" y="101333"/>
                      <a:pt x="34777" y="100974"/>
                    </a:cubicBezTo>
                    <a:cubicBezTo>
                      <a:pt x="29945" y="100974"/>
                      <a:pt x="25167" y="99932"/>
                      <a:pt x="20765" y="97920"/>
                    </a:cubicBezTo>
                    <a:cubicBezTo>
                      <a:pt x="16535" y="96160"/>
                      <a:pt x="12888" y="93232"/>
                      <a:pt x="10257" y="89477"/>
                    </a:cubicBezTo>
                    <a:lnTo>
                      <a:pt x="16185" y="82651"/>
                    </a:lnTo>
                    <a:cubicBezTo>
                      <a:pt x="20397" y="88336"/>
                      <a:pt x="27071" y="91678"/>
                      <a:pt x="34149" y="91633"/>
                    </a:cubicBezTo>
                    <a:cubicBezTo>
                      <a:pt x="38891" y="91893"/>
                      <a:pt x="43526" y="90205"/>
                      <a:pt x="46993" y="86962"/>
                    </a:cubicBezTo>
                    <a:cubicBezTo>
                      <a:pt x="50253" y="83396"/>
                      <a:pt x="51933" y="78672"/>
                      <a:pt x="51664" y="73848"/>
                    </a:cubicBezTo>
                    <a:lnTo>
                      <a:pt x="51664" y="68100"/>
                    </a:lnTo>
                    <a:cubicBezTo>
                      <a:pt x="46957" y="73363"/>
                      <a:pt x="40131" y="76229"/>
                      <a:pt x="33071" y="75914"/>
                    </a:cubicBezTo>
                    <a:cubicBezTo>
                      <a:pt x="25688" y="76201"/>
                      <a:pt x="18637" y="72851"/>
                      <a:pt x="14209" y="66932"/>
                    </a:cubicBezTo>
                    <a:cubicBezTo>
                      <a:pt x="8765" y="59216"/>
                      <a:pt x="6161" y="49857"/>
                      <a:pt x="6843" y="40435"/>
                    </a:cubicBezTo>
                    <a:close/>
                    <a:moveTo>
                      <a:pt x="18340" y="41693"/>
                    </a:moveTo>
                    <a:cubicBezTo>
                      <a:pt x="17936" y="48016"/>
                      <a:pt x="19535" y="54303"/>
                      <a:pt x="22921" y="59657"/>
                    </a:cubicBezTo>
                    <a:cubicBezTo>
                      <a:pt x="25840" y="63824"/>
                      <a:pt x="30682" y="66222"/>
                      <a:pt x="35765" y="66034"/>
                    </a:cubicBezTo>
                    <a:cubicBezTo>
                      <a:pt x="42538" y="66303"/>
                      <a:pt x="48798" y="62423"/>
                      <a:pt x="51574" y="56244"/>
                    </a:cubicBezTo>
                    <a:lnTo>
                      <a:pt x="51574" y="25615"/>
                    </a:lnTo>
                    <a:cubicBezTo>
                      <a:pt x="48547" y="19839"/>
                      <a:pt x="42457" y="16337"/>
                      <a:pt x="35945" y="16633"/>
                    </a:cubicBezTo>
                    <a:cubicBezTo>
                      <a:pt x="30789" y="16435"/>
                      <a:pt x="25876" y="18869"/>
                      <a:pt x="22921" y="23100"/>
                    </a:cubicBezTo>
                    <a:cubicBezTo>
                      <a:pt x="19562" y="28696"/>
                      <a:pt x="17963" y="35172"/>
                      <a:pt x="18340" y="41693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09C6DB3-3D2D-4620-9EB0-1EA779C42C67}"/>
                  </a:ext>
                </a:extLst>
              </p:cNvPr>
              <p:cNvSpPr/>
              <p:nvPr/>
            </p:nvSpPr>
            <p:spPr>
              <a:xfrm>
                <a:off x="3283642" y="2344876"/>
                <a:ext cx="71856" cy="98802"/>
              </a:xfrm>
              <a:custGeom>
                <a:avLst/>
                <a:gdLst>
                  <a:gd name="connsiteX0" fmla="*/ 18593 w 71856"/>
                  <a:gd name="connsiteY0" fmla="*/ 61583 h 98802"/>
                  <a:gd name="connsiteX1" fmla="*/ 18593 w 71856"/>
                  <a:gd name="connsiteY1" fmla="*/ 96612 h 98802"/>
                  <a:gd name="connsiteX2" fmla="*/ 6737 w 71856"/>
                  <a:gd name="connsiteY2" fmla="*/ 96612 h 98802"/>
                  <a:gd name="connsiteX3" fmla="*/ 6737 w 71856"/>
                  <a:gd name="connsiteY3" fmla="*/ 6792 h 98802"/>
                  <a:gd name="connsiteX4" fmla="*/ 39701 w 71856"/>
                  <a:gd name="connsiteY4" fmla="*/ 6792 h 98802"/>
                  <a:gd name="connsiteX5" fmla="*/ 62784 w 71856"/>
                  <a:gd name="connsiteY5" fmla="*/ 14337 h 98802"/>
                  <a:gd name="connsiteX6" fmla="*/ 71048 w 71856"/>
                  <a:gd name="connsiteY6" fmla="*/ 34187 h 98802"/>
                  <a:gd name="connsiteX7" fmla="*/ 62874 w 71856"/>
                  <a:gd name="connsiteY7" fmla="*/ 54217 h 98802"/>
                  <a:gd name="connsiteX8" fmla="*/ 39611 w 71856"/>
                  <a:gd name="connsiteY8" fmla="*/ 61223 h 98802"/>
                  <a:gd name="connsiteX9" fmla="*/ 18593 w 71856"/>
                  <a:gd name="connsiteY9" fmla="*/ 51972 h 98802"/>
                  <a:gd name="connsiteX10" fmla="*/ 39701 w 71856"/>
                  <a:gd name="connsiteY10" fmla="*/ 51972 h 98802"/>
                  <a:gd name="connsiteX11" fmla="*/ 54251 w 71856"/>
                  <a:gd name="connsiteY11" fmla="*/ 47481 h 98802"/>
                  <a:gd name="connsiteX12" fmla="*/ 59281 w 71856"/>
                  <a:gd name="connsiteY12" fmla="*/ 34637 h 98802"/>
                  <a:gd name="connsiteX13" fmla="*/ 54251 w 71856"/>
                  <a:gd name="connsiteY13" fmla="*/ 21792 h 98802"/>
                  <a:gd name="connsiteX14" fmla="*/ 40419 w 71856"/>
                  <a:gd name="connsiteY14" fmla="*/ 16852 h 98802"/>
                  <a:gd name="connsiteX15" fmla="*/ 18593 w 71856"/>
                  <a:gd name="connsiteY15" fmla="*/ 16852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856" h="98802">
                    <a:moveTo>
                      <a:pt x="18593" y="61583"/>
                    </a:moveTo>
                    <a:lnTo>
                      <a:pt x="18593" y="96612"/>
                    </a:lnTo>
                    <a:lnTo>
                      <a:pt x="6737" y="96612"/>
                    </a:lnTo>
                    <a:lnTo>
                      <a:pt x="6737" y="6792"/>
                    </a:lnTo>
                    <a:lnTo>
                      <a:pt x="39701" y="6792"/>
                    </a:lnTo>
                    <a:cubicBezTo>
                      <a:pt x="48072" y="6307"/>
                      <a:pt x="56317" y="9002"/>
                      <a:pt x="62784" y="14337"/>
                    </a:cubicBezTo>
                    <a:cubicBezTo>
                      <a:pt x="68326" y="19412"/>
                      <a:pt x="71353" y="26678"/>
                      <a:pt x="71048" y="34187"/>
                    </a:cubicBezTo>
                    <a:cubicBezTo>
                      <a:pt x="71524" y="41759"/>
                      <a:pt x="68515" y="49133"/>
                      <a:pt x="62874" y="54217"/>
                    </a:cubicBezTo>
                    <a:cubicBezTo>
                      <a:pt x="56227" y="59301"/>
                      <a:pt x="47955" y="61789"/>
                      <a:pt x="39611" y="61223"/>
                    </a:cubicBezTo>
                    <a:close/>
                    <a:moveTo>
                      <a:pt x="18593" y="51972"/>
                    </a:moveTo>
                    <a:lnTo>
                      <a:pt x="39701" y="51972"/>
                    </a:lnTo>
                    <a:cubicBezTo>
                      <a:pt x="44937" y="52313"/>
                      <a:pt x="50120" y="50714"/>
                      <a:pt x="54251" y="47481"/>
                    </a:cubicBezTo>
                    <a:cubicBezTo>
                      <a:pt x="57736" y="44148"/>
                      <a:pt x="59578" y="39451"/>
                      <a:pt x="59281" y="34637"/>
                    </a:cubicBezTo>
                    <a:cubicBezTo>
                      <a:pt x="59488" y="29840"/>
                      <a:pt x="57665" y="25178"/>
                      <a:pt x="54251" y="21792"/>
                    </a:cubicBezTo>
                    <a:cubicBezTo>
                      <a:pt x="50425" y="18460"/>
                      <a:pt x="45485" y="16699"/>
                      <a:pt x="40419" y="16852"/>
                    </a:cubicBezTo>
                    <a:lnTo>
                      <a:pt x="18593" y="16852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3BD8F6F6-F9D2-4FEE-A58B-0C34500632EE}"/>
                  </a:ext>
                </a:extLst>
              </p:cNvPr>
              <p:cNvSpPr/>
              <p:nvPr/>
            </p:nvSpPr>
            <p:spPr>
              <a:xfrm>
                <a:off x="3360942" y="2368644"/>
                <a:ext cx="62874" cy="71856"/>
              </a:xfrm>
              <a:custGeom>
                <a:avLst/>
                <a:gdLst>
                  <a:gd name="connsiteX0" fmla="*/ 47999 w 62874"/>
                  <a:gd name="connsiteY0" fmla="*/ 66287 h 71856"/>
                  <a:gd name="connsiteX1" fmla="*/ 28598 w 62874"/>
                  <a:gd name="connsiteY1" fmla="*/ 74012 h 71856"/>
                  <a:gd name="connsiteX2" fmla="*/ 12431 w 62874"/>
                  <a:gd name="connsiteY2" fmla="*/ 67904 h 71856"/>
                  <a:gd name="connsiteX3" fmla="*/ 6772 w 62874"/>
                  <a:gd name="connsiteY3" fmla="*/ 49940 h 71856"/>
                  <a:gd name="connsiteX4" fmla="*/ 6772 w 62874"/>
                  <a:gd name="connsiteY4" fmla="*/ 6737 h 71856"/>
                  <a:gd name="connsiteX5" fmla="*/ 18179 w 62874"/>
                  <a:gd name="connsiteY5" fmla="*/ 6737 h 71856"/>
                  <a:gd name="connsiteX6" fmla="*/ 18179 w 62874"/>
                  <a:gd name="connsiteY6" fmla="*/ 49670 h 71856"/>
                  <a:gd name="connsiteX7" fmla="*/ 30395 w 62874"/>
                  <a:gd name="connsiteY7" fmla="*/ 64760 h 71856"/>
                  <a:gd name="connsiteX8" fmla="*/ 47730 w 62874"/>
                  <a:gd name="connsiteY8" fmla="*/ 55060 h 71856"/>
                  <a:gd name="connsiteX9" fmla="*/ 47730 w 62874"/>
                  <a:gd name="connsiteY9" fmla="*/ 6737 h 71856"/>
                  <a:gd name="connsiteX10" fmla="*/ 59047 w 62874"/>
                  <a:gd name="connsiteY10" fmla="*/ 6737 h 71856"/>
                  <a:gd name="connsiteX11" fmla="*/ 59047 w 62874"/>
                  <a:gd name="connsiteY11" fmla="*/ 73203 h 71856"/>
                  <a:gd name="connsiteX12" fmla="*/ 48269 w 62874"/>
                  <a:gd name="connsiteY12" fmla="*/ 73203 h 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874" h="71856">
                    <a:moveTo>
                      <a:pt x="47999" y="66287"/>
                    </a:moveTo>
                    <a:cubicBezTo>
                      <a:pt x="43059" y="71703"/>
                      <a:pt x="35910" y="74551"/>
                      <a:pt x="28598" y="74012"/>
                    </a:cubicBezTo>
                    <a:cubicBezTo>
                      <a:pt x="22571" y="74461"/>
                      <a:pt x="16652" y="72224"/>
                      <a:pt x="12431" y="67904"/>
                    </a:cubicBezTo>
                    <a:cubicBezTo>
                      <a:pt x="8443" y="62793"/>
                      <a:pt x="6440" y="56416"/>
                      <a:pt x="6772" y="49940"/>
                    </a:cubicBezTo>
                    <a:lnTo>
                      <a:pt x="6772" y="6737"/>
                    </a:lnTo>
                    <a:lnTo>
                      <a:pt x="18179" y="6737"/>
                    </a:lnTo>
                    <a:lnTo>
                      <a:pt x="18179" y="49670"/>
                    </a:lnTo>
                    <a:cubicBezTo>
                      <a:pt x="18179" y="59730"/>
                      <a:pt x="22221" y="64760"/>
                      <a:pt x="30395" y="64760"/>
                    </a:cubicBezTo>
                    <a:cubicBezTo>
                      <a:pt x="37661" y="65596"/>
                      <a:pt x="44640" y="61689"/>
                      <a:pt x="47730" y="55060"/>
                    </a:cubicBezTo>
                    <a:lnTo>
                      <a:pt x="47730" y="6737"/>
                    </a:lnTo>
                    <a:lnTo>
                      <a:pt x="59047" y="6737"/>
                    </a:lnTo>
                    <a:lnTo>
                      <a:pt x="59047" y="73203"/>
                    </a:lnTo>
                    <a:lnTo>
                      <a:pt x="48269" y="7320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FF974C02-E40D-4C4B-BA8C-5C89300967CA}"/>
                  </a:ext>
                </a:extLst>
              </p:cNvPr>
              <p:cNvSpPr/>
              <p:nvPr/>
            </p:nvSpPr>
            <p:spPr>
              <a:xfrm>
                <a:off x="3431037" y="2340171"/>
                <a:ext cx="62874" cy="107784"/>
              </a:xfrm>
              <a:custGeom>
                <a:avLst/>
                <a:gdLst>
                  <a:gd name="connsiteX0" fmla="*/ 62964 w 62874"/>
                  <a:gd name="connsiteY0" fmla="*/ 68802 h 107784"/>
                  <a:gd name="connsiteX1" fmla="*/ 55958 w 62874"/>
                  <a:gd name="connsiteY1" fmla="*/ 93323 h 107784"/>
                  <a:gd name="connsiteX2" fmla="*/ 37186 w 62874"/>
                  <a:gd name="connsiteY2" fmla="*/ 102305 h 107784"/>
                  <a:gd name="connsiteX3" fmla="*/ 17695 w 62874"/>
                  <a:gd name="connsiteY3" fmla="*/ 93323 h 107784"/>
                  <a:gd name="connsiteX4" fmla="*/ 17156 w 62874"/>
                  <a:gd name="connsiteY4" fmla="*/ 101048 h 107784"/>
                  <a:gd name="connsiteX5" fmla="*/ 6737 w 62874"/>
                  <a:gd name="connsiteY5" fmla="*/ 101048 h 107784"/>
                  <a:gd name="connsiteX6" fmla="*/ 6737 w 62874"/>
                  <a:gd name="connsiteY6" fmla="*/ 6737 h 107784"/>
                  <a:gd name="connsiteX7" fmla="*/ 18054 w 62874"/>
                  <a:gd name="connsiteY7" fmla="*/ 6737 h 107784"/>
                  <a:gd name="connsiteX8" fmla="*/ 18054 w 62874"/>
                  <a:gd name="connsiteY8" fmla="*/ 41856 h 107784"/>
                  <a:gd name="connsiteX9" fmla="*/ 37006 w 62874"/>
                  <a:gd name="connsiteY9" fmla="*/ 32874 h 107784"/>
                  <a:gd name="connsiteX10" fmla="*/ 56048 w 62874"/>
                  <a:gd name="connsiteY10" fmla="*/ 41856 h 107784"/>
                  <a:gd name="connsiteX11" fmla="*/ 62964 w 62874"/>
                  <a:gd name="connsiteY11" fmla="*/ 66916 h 107784"/>
                  <a:gd name="connsiteX12" fmla="*/ 51557 w 62874"/>
                  <a:gd name="connsiteY12" fmla="*/ 67545 h 107784"/>
                  <a:gd name="connsiteX13" fmla="*/ 47066 w 62874"/>
                  <a:gd name="connsiteY13" fmla="*/ 49581 h 107784"/>
                  <a:gd name="connsiteX14" fmla="*/ 34221 w 62874"/>
                  <a:gd name="connsiteY14" fmla="*/ 43293 h 107784"/>
                  <a:gd name="connsiteX15" fmla="*/ 18054 w 62874"/>
                  <a:gd name="connsiteY15" fmla="*/ 53712 h 107784"/>
                  <a:gd name="connsiteX16" fmla="*/ 18054 w 62874"/>
                  <a:gd name="connsiteY16" fmla="*/ 82455 h 107784"/>
                  <a:gd name="connsiteX17" fmla="*/ 34311 w 62874"/>
                  <a:gd name="connsiteY17" fmla="*/ 92874 h 107784"/>
                  <a:gd name="connsiteX18" fmla="*/ 47066 w 62874"/>
                  <a:gd name="connsiteY18" fmla="*/ 86586 h 107784"/>
                  <a:gd name="connsiteX19" fmla="*/ 51108 w 62874"/>
                  <a:gd name="connsiteY19" fmla="*/ 67545 h 1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874" h="107784">
                    <a:moveTo>
                      <a:pt x="62964" y="68802"/>
                    </a:moveTo>
                    <a:cubicBezTo>
                      <a:pt x="63386" y="77524"/>
                      <a:pt x="60925" y="86146"/>
                      <a:pt x="55958" y="93323"/>
                    </a:cubicBezTo>
                    <a:cubicBezTo>
                      <a:pt x="51548" y="99215"/>
                      <a:pt x="44533" y="102566"/>
                      <a:pt x="37186" y="102305"/>
                    </a:cubicBezTo>
                    <a:cubicBezTo>
                      <a:pt x="29614" y="102682"/>
                      <a:pt x="22329" y="99323"/>
                      <a:pt x="17695" y="93323"/>
                    </a:cubicBezTo>
                    <a:lnTo>
                      <a:pt x="17156" y="101048"/>
                    </a:lnTo>
                    <a:lnTo>
                      <a:pt x="6737" y="101048"/>
                    </a:lnTo>
                    <a:lnTo>
                      <a:pt x="6737" y="6737"/>
                    </a:lnTo>
                    <a:lnTo>
                      <a:pt x="18054" y="6737"/>
                    </a:lnTo>
                    <a:lnTo>
                      <a:pt x="18054" y="41856"/>
                    </a:lnTo>
                    <a:cubicBezTo>
                      <a:pt x="22581" y="36009"/>
                      <a:pt x="29614" y="32677"/>
                      <a:pt x="37006" y="32874"/>
                    </a:cubicBezTo>
                    <a:cubicBezTo>
                      <a:pt x="44443" y="32542"/>
                      <a:pt x="51575" y="35901"/>
                      <a:pt x="56048" y="41856"/>
                    </a:cubicBezTo>
                    <a:cubicBezTo>
                      <a:pt x="61015" y="49230"/>
                      <a:pt x="63449" y="58033"/>
                      <a:pt x="62964" y="66916"/>
                    </a:cubicBezTo>
                    <a:close/>
                    <a:moveTo>
                      <a:pt x="51557" y="67545"/>
                    </a:moveTo>
                    <a:cubicBezTo>
                      <a:pt x="51970" y="61239"/>
                      <a:pt x="50398" y="54952"/>
                      <a:pt x="47066" y="49581"/>
                    </a:cubicBezTo>
                    <a:cubicBezTo>
                      <a:pt x="44156" y="45404"/>
                      <a:pt x="39305" y="43033"/>
                      <a:pt x="34221" y="43293"/>
                    </a:cubicBezTo>
                    <a:cubicBezTo>
                      <a:pt x="27162" y="42979"/>
                      <a:pt x="20686" y="47156"/>
                      <a:pt x="18054" y="53712"/>
                    </a:cubicBezTo>
                    <a:lnTo>
                      <a:pt x="18054" y="82455"/>
                    </a:lnTo>
                    <a:cubicBezTo>
                      <a:pt x="20821" y="88940"/>
                      <a:pt x="27269" y="93072"/>
                      <a:pt x="34311" y="92874"/>
                    </a:cubicBezTo>
                    <a:cubicBezTo>
                      <a:pt x="39359" y="93089"/>
                      <a:pt x="44165" y="90718"/>
                      <a:pt x="47066" y="86586"/>
                    </a:cubicBezTo>
                    <a:cubicBezTo>
                      <a:pt x="50281" y="80784"/>
                      <a:pt x="51682" y="74155"/>
                      <a:pt x="51108" y="6754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B42671F6-B27F-4A5C-A700-AFC7A0DEF6C5}"/>
                  </a:ext>
                </a:extLst>
              </p:cNvPr>
              <p:cNvSpPr/>
              <p:nvPr/>
            </p:nvSpPr>
            <p:spPr>
              <a:xfrm>
                <a:off x="3502085" y="2340441"/>
                <a:ext cx="17964" cy="107784"/>
              </a:xfrm>
              <a:custGeom>
                <a:avLst/>
                <a:gdLst>
                  <a:gd name="connsiteX0" fmla="*/ 18054 w 17964"/>
                  <a:gd name="connsiteY0" fmla="*/ 101048 h 107784"/>
                  <a:gd name="connsiteX1" fmla="*/ 6737 w 17964"/>
                  <a:gd name="connsiteY1" fmla="*/ 101048 h 107784"/>
                  <a:gd name="connsiteX2" fmla="*/ 6737 w 17964"/>
                  <a:gd name="connsiteY2" fmla="*/ 6737 h 107784"/>
                  <a:gd name="connsiteX3" fmla="*/ 18054 w 17964"/>
                  <a:gd name="connsiteY3" fmla="*/ 6737 h 1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64" h="107784">
                    <a:moveTo>
                      <a:pt x="18054" y="101048"/>
                    </a:moveTo>
                    <a:lnTo>
                      <a:pt x="6737" y="101048"/>
                    </a:lnTo>
                    <a:lnTo>
                      <a:pt x="6737" y="6737"/>
                    </a:lnTo>
                    <a:lnTo>
                      <a:pt x="18054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66A4A1C7-859F-467D-999A-F138CFF00DB4}"/>
                  </a:ext>
                </a:extLst>
              </p:cNvPr>
              <p:cNvSpPr/>
              <p:nvPr/>
            </p:nvSpPr>
            <p:spPr>
              <a:xfrm>
                <a:off x="3531635" y="2344117"/>
                <a:ext cx="26946" cy="98802"/>
              </a:xfrm>
              <a:custGeom>
                <a:avLst/>
                <a:gdLst>
                  <a:gd name="connsiteX0" fmla="*/ 6737 w 26946"/>
                  <a:gd name="connsiteY0" fmla="*/ 13300 h 98802"/>
                  <a:gd name="connsiteX1" fmla="*/ 8444 w 26946"/>
                  <a:gd name="connsiteY1" fmla="*/ 8630 h 98802"/>
                  <a:gd name="connsiteX2" fmla="*/ 18504 w 26946"/>
                  <a:gd name="connsiteY2" fmla="*/ 8630 h 98802"/>
                  <a:gd name="connsiteX3" fmla="*/ 20210 w 26946"/>
                  <a:gd name="connsiteY3" fmla="*/ 13300 h 98802"/>
                  <a:gd name="connsiteX4" fmla="*/ 18504 w 26946"/>
                  <a:gd name="connsiteY4" fmla="*/ 17881 h 98802"/>
                  <a:gd name="connsiteX5" fmla="*/ 8444 w 26946"/>
                  <a:gd name="connsiteY5" fmla="*/ 17881 h 98802"/>
                  <a:gd name="connsiteX6" fmla="*/ 6737 w 26946"/>
                  <a:gd name="connsiteY6" fmla="*/ 13300 h 98802"/>
                  <a:gd name="connsiteX7" fmla="*/ 19043 w 26946"/>
                  <a:gd name="connsiteY7" fmla="*/ 97372 h 98802"/>
                  <a:gd name="connsiteX8" fmla="*/ 7725 w 26946"/>
                  <a:gd name="connsiteY8" fmla="*/ 97372 h 98802"/>
                  <a:gd name="connsiteX9" fmla="*/ 7725 w 26946"/>
                  <a:gd name="connsiteY9" fmla="*/ 30905 h 98802"/>
                  <a:gd name="connsiteX10" fmla="*/ 19043 w 26946"/>
                  <a:gd name="connsiteY10" fmla="*/ 30905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46" h="98802">
                    <a:moveTo>
                      <a:pt x="6737" y="13300"/>
                    </a:moveTo>
                    <a:cubicBezTo>
                      <a:pt x="6711" y="11585"/>
                      <a:pt x="7312" y="9923"/>
                      <a:pt x="8444" y="8630"/>
                    </a:cubicBezTo>
                    <a:cubicBezTo>
                      <a:pt x="11327" y="6106"/>
                      <a:pt x="15620" y="6106"/>
                      <a:pt x="18504" y="8630"/>
                    </a:cubicBezTo>
                    <a:cubicBezTo>
                      <a:pt x="19662" y="9905"/>
                      <a:pt x="20273" y="11576"/>
                      <a:pt x="20210" y="13300"/>
                    </a:cubicBezTo>
                    <a:cubicBezTo>
                      <a:pt x="20282" y="14998"/>
                      <a:pt x="19671" y="16650"/>
                      <a:pt x="18504" y="17881"/>
                    </a:cubicBezTo>
                    <a:cubicBezTo>
                      <a:pt x="15620" y="20405"/>
                      <a:pt x="11327" y="20405"/>
                      <a:pt x="8444" y="17881"/>
                    </a:cubicBezTo>
                    <a:cubicBezTo>
                      <a:pt x="7321" y="16623"/>
                      <a:pt x="6711" y="14989"/>
                      <a:pt x="6737" y="13300"/>
                    </a:cubicBezTo>
                    <a:close/>
                    <a:moveTo>
                      <a:pt x="19043" y="97372"/>
                    </a:moveTo>
                    <a:lnTo>
                      <a:pt x="7725" y="97372"/>
                    </a:lnTo>
                    <a:lnTo>
                      <a:pt x="7725" y="30905"/>
                    </a:lnTo>
                    <a:lnTo>
                      <a:pt x="19043" y="30905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F9646717-A750-4958-AC9B-F32EDEBE0257}"/>
                  </a:ext>
                </a:extLst>
              </p:cNvPr>
              <p:cNvSpPr/>
              <p:nvPr/>
            </p:nvSpPr>
            <p:spPr>
              <a:xfrm>
                <a:off x="3559148" y="2367197"/>
                <a:ext cx="62874" cy="80838"/>
              </a:xfrm>
              <a:custGeom>
                <a:avLst/>
                <a:gdLst>
                  <a:gd name="connsiteX0" fmla="*/ 36350 w 62874"/>
                  <a:gd name="connsiteY0" fmla="*/ 66208 h 80838"/>
                  <a:gd name="connsiteX1" fmla="*/ 46949 w 62874"/>
                  <a:gd name="connsiteY1" fmla="*/ 62525 h 80838"/>
                  <a:gd name="connsiteX2" fmla="*/ 51979 w 62874"/>
                  <a:gd name="connsiteY2" fmla="*/ 53543 h 80838"/>
                  <a:gd name="connsiteX3" fmla="*/ 62757 w 62874"/>
                  <a:gd name="connsiteY3" fmla="*/ 53543 h 80838"/>
                  <a:gd name="connsiteX4" fmla="*/ 58805 w 62874"/>
                  <a:gd name="connsiteY4" fmla="*/ 64411 h 80838"/>
                  <a:gd name="connsiteX5" fmla="*/ 49194 w 62874"/>
                  <a:gd name="connsiteY5" fmla="*/ 72585 h 80838"/>
                  <a:gd name="connsiteX6" fmla="*/ 36350 w 62874"/>
                  <a:gd name="connsiteY6" fmla="*/ 75639 h 80838"/>
                  <a:gd name="connsiteX7" fmla="*/ 14793 w 62874"/>
                  <a:gd name="connsiteY7" fmla="*/ 66657 h 80838"/>
                  <a:gd name="connsiteX8" fmla="*/ 6799 w 62874"/>
                  <a:gd name="connsiteY8" fmla="*/ 41866 h 80838"/>
                  <a:gd name="connsiteX9" fmla="*/ 6799 w 62874"/>
                  <a:gd name="connsiteY9" fmla="*/ 39980 h 80838"/>
                  <a:gd name="connsiteX10" fmla="*/ 10302 w 62874"/>
                  <a:gd name="connsiteY10" fmla="*/ 22735 h 80838"/>
                  <a:gd name="connsiteX11" fmla="*/ 20541 w 62874"/>
                  <a:gd name="connsiteY11" fmla="*/ 10968 h 80838"/>
                  <a:gd name="connsiteX12" fmla="*/ 36260 w 62874"/>
                  <a:gd name="connsiteY12" fmla="*/ 6747 h 80838"/>
                  <a:gd name="connsiteX13" fmla="*/ 54853 w 62874"/>
                  <a:gd name="connsiteY13" fmla="*/ 13483 h 80838"/>
                  <a:gd name="connsiteX14" fmla="*/ 62757 w 62874"/>
                  <a:gd name="connsiteY14" fmla="*/ 30819 h 80838"/>
                  <a:gd name="connsiteX15" fmla="*/ 51619 w 62874"/>
                  <a:gd name="connsiteY15" fmla="*/ 30819 h 80838"/>
                  <a:gd name="connsiteX16" fmla="*/ 35901 w 62874"/>
                  <a:gd name="connsiteY16" fmla="*/ 16088 h 80838"/>
                  <a:gd name="connsiteX17" fmla="*/ 22518 w 62874"/>
                  <a:gd name="connsiteY17" fmla="*/ 22376 h 80838"/>
                  <a:gd name="connsiteX18" fmla="*/ 17757 w 62874"/>
                  <a:gd name="connsiteY18" fmla="*/ 40340 h 80838"/>
                  <a:gd name="connsiteX19" fmla="*/ 17757 w 62874"/>
                  <a:gd name="connsiteY19" fmla="*/ 42495 h 80838"/>
                  <a:gd name="connsiteX20" fmla="*/ 22518 w 62874"/>
                  <a:gd name="connsiteY20" fmla="*/ 60459 h 80838"/>
                  <a:gd name="connsiteX21" fmla="*/ 36350 w 62874"/>
                  <a:gd name="connsiteY21" fmla="*/ 66208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874" h="80838">
                    <a:moveTo>
                      <a:pt x="36350" y="66208"/>
                    </a:moveTo>
                    <a:cubicBezTo>
                      <a:pt x="40212" y="66307"/>
                      <a:pt x="43984" y="65004"/>
                      <a:pt x="46949" y="62525"/>
                    </a:cubicBezTo>
                    <a:cubicBezTo>
                      <a:pt x="49841" y="60397"/>
                      <a:pt x="51673" y="57118"/>
                      <a:pt x="51979" y="53543"/>
                    </a:cubicBezTo>
                    <a:lnTo>
                      <a:pt x="62757" y="53543"/>
                    </a:lnTo>
                    <a:cubicBezTo>
                      <a:pt x="62505" y="57468"/>
                      <a:pt x="61131" y="61241"/>
                      <a:pt x="58805" y="64411"/>
                    </a:cubicBezTo>
                    <a:cubicBezTo>
                      <a:pt x="56344" y="67905"/>
                      <a:pt x="53038" y="70717"/>
                      <a:pt x="49194" y="72585"/>
                    </a:cubicBezTo>
                    <a:cubicBezTo>
                      <a:pt x="45215" y="74615"/>
                      <a:pt x="40814" y="75666"/>
                      <a:pt x="36350" y="75639"/>
                    </a:cubicBezTo>
                    <a:cubicBezTo>
                      <a:pt x="28176" y="76079"/>
                      <a:pt x="20236" y="72774"/>
                      <a:pt x="14793" y="66657"/>
                    </a:cubicBezTo>
                    <a:cubicBezTo>
                      <a:pt x="9125" y="59687"/>
                      <a:pt x="6269" y="50840"/>
                      <a:pt x="6799" y="41866"/>
                    </a:cubicBezTo>
                    <a:lnTo>
                      <a:pt x="6799" y="39980"/>
                    </a:lnTo>
                    <a:cubicBezTo>
                      <a:pt x="6691" y="34043"/>
                      <a:pt x="7886" y="28160"/>
                      <a:pt x="10302" y="22735"/>
                    </a:cubicBezTo>
                    <a:cubicBezTo>
                      <a:pt x="12485" y="17885"/>
                      <a:pt x="16041" y="13798"/>
                      <a:pt x="20541" y="10968"/>
                    </a:cubicBezTo>
                    <a:cubicBezTo>
                      <a:pt x="25275" y="8103"/>
                      <a:pt x="30727" y="6639"/>
                      <a:pt x="36260" y="6747"/>
                    </a:cubicBezTo>
                    <a:cubicBezTo>
                      <a:pt x="43086" y="6558"/>
                      <a:pt x="49733" y="8965"/>
                      <a:pt x="54853" y="13483"/>
                    </a:cubicBezTo>
                    <a:cubicBezTo>
                      <a:pt x="59793" y="17902"/>
                      <a:pt x="62658" y="24190"/>
                      <a:pt x="62757" y="30819"/>
                    </a:cubicBezTo>
                    <a:lnTo>
                      <a:pt x="51619" y="30819"/>
                    </a:lnTo>
                    <a:cubicBezTo>
                      <a:pt x="51188" y="22483"/>
                      <a:pt x="44245" y="15980"/>
                      <a:pt x="35901" y="16088"/>
                    </a:cubicBezTo>
                    <a:cubicBezTo>
                      <a:pt x="30673" y="15855"/>
                      <a:pt x="25670" y="18208"/>
                      <a:pt x="22518" y="22376"/>
                    </a:cubicBezTo>
                    <a:cubicBezTo>
                      <a:pt x="19023" y="27684"/>
                      <a:pt x="17353" y="33989"/>
                      <a:pt x="17757" y="40340"/>
                    </a:cubicBezTo>
                    <a:lnTo>
                      <a:pt x="17757" y="42495"/>
                    </a:lnTo>
                    <a:cubicBezTo>
                      <a:pt x="17308" y="48846"/>
                      <a:pt x="18979" y="55169"/>
                      <a:pt x="22518" y="60459"/>
                    </a:cubicBezTo>
                    <a:cubicBezTo>
                      <a:pt x="25877" y="64564"/>
                      <a:pt x="31068" y="66720"/>
                      <a:pt x="36350" y="66208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CE1D22A5-6FAA-4681-B1FB-20083F3529D2}"/>
                  </a:ext>
                </a:extLst>
              </p:cNvPr>
              <p:cNvSpPr/>
              <p:nvPr/>
            </p:nvSpPr>
            <p:spPr>
              <a:xfrm>
                <a:off x="3660886" y="2344926"/>
                <a:ext cx="71856" cy="98802"/>
              </a:xfrm>
              <a:custGeom>
                <a:avLst/>
                <a:gdLst>
                  <a:gd name="connsiteX0" fmla="*/ 6737 w 71856"/>
                  <a:gd name="connsiteY0" fmla="*/ 96562 h 98802"/>
                  <a:gd name="connsiteX1" fmla="*/ 6737 w 71856"/>
                  <a:gd name="connsiteY1" fmla="*/ 6742 h 98802"/>
                  <a:gd name="connsiteX2" fmla="*/ 31976 w 71856"/>
                  <a:gd name="connsiteY2" fmla="*/ 6742 h 98802"/>
                  <a:gd name="connsiteX3" fmla="*/ 52545 w 71856"/>
                  <a:gd name="connsiteY3" fmla="*/ 11951 h 98802"/>
                  <a:gd name="connsiteX4" fmla="*/ 66377 w 71856"/>
                  <a:gd name="connsiteY4" fmla="*/ 26592 h 98802"/>
                  <a:gd name="connsiteX5" fmla="*/ 71407 w 71856"/>
                  <a:gd name="connsiteY5" fmla="*/ 48508 h 98802"/>
                  <a:gd name="connsiteX6" fmla="*/ 71407 w 71856"/>
                  <a:gd name="connsiteY6" fmla="*/ 54167 h 98802"/>
                  <a:gd name="connsiteX7" fmla="*/ 66467 w 71856"/>
                  <a:gd name="connsiteY7" fmla="*/ 76352 h 98802"/>
                  <a:gd name="connsiteX8" fmla="*/ 52545 w 71856"/>
                  <a:gd name="connsiteY8" fmla="*/ 90993 h 98802"/>
                  <a:gd name="connsiteX9" fmla="*/ 31437 w 71856"/>
                  <a:gd name="connsiteY9" fmla="*/ 96203 h 98802"/>
                  <a:gd name="connsiteX10" fmla="*/ 18503 w 71856"/>
                  <a:gd name="connsiteY10" fmla="*/ 16802 h 98802"/>
                  <a:gd name="connsiteX11" fmla="*/ 18503 w 71856"/>
                  <a:gd name="connsiteY11" fmla="*/ 86861 h 98802"/>
                  <a:gd name="connsiteX12" fmla="*/ 30719 w 71856"/>
                  <a:gd name="connsiteY12" fmla="*/ 86861 h 98802"/>
                  <a:gd name="connsiteX13" fmla="*/ 51916 w 71856"/>
                  <a:gd name="connsiteY13" fmla="*/ 78418 h 98802"/>
                  <a:gd name="connsiteX14" fmla="*/ 59551 w 71856"/>
                  <a:gd name="connsiteY14" fmla="*/ 54256 h 98802"/>
                  <a:gd name="connsiteX15" fmla="*/ 59551 w 71856"/>
                  <a:gd name="connsiteY15" fmla="*/ 49047 h 98802"/>
                  <a:gd name="connsiteX16" fmla="*/ 52365 w 71856"/>
                  <a:gd name="connsiteY16" fmla="*/ 25335 h 98802"/>
                  <a:gd name="connsiteX17" fmla="*/ 32066 w 71856"/>
                  <a:gd name="connsiteY17" fmla="*/ 16802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1856" h="98802">
                    <a:moveTo>
                      <a:pt x="6737" y="96562"/>
                    </a:moveTo>
                    <a:lnTo>
                      <a:pt x="6737" y="6742"/>
                    </a:lnTo>
                    <a:lnTo>
                      <a:pt x="31976" y="6742"/>
                    </a:lnTo>
                    <a:cubicBezTo>
                      <a:pt x="39171" y="6625"/>
                      <a:pt x="46266" y="8430"/>
                      <a:pt x="52545" y="11951"/>
                    </a:cubicBezTo>
                    <a:cubicBezTo>
                      <a:pt x="58509" y="15347"/>
                      <a:pt x="63323" y="20448"/>
                      <a:pt x="66377" y="26592"/>
                    </a:cubicBezTo>
                    <a:cubicBezTo>
                      <a:pt x="69772" y="33391"/>
                      <a:pt x="71497" y="40909"/>
                      <a:pt x="71407" y="48508"/>
                    </a:cubicBezTo>
                    <a:lnTo>
                      <a:pt x="71407" y="54167"/>
                    </a:lnTo>
                    <a:cubicBezTo>
                      <a:pt x="71551" y="61846"/>
                      <a:pt x="69853" y="69454"/>
                      <a:pt x="66467" y="76352"/>
                    </a:cubicBezTo>
                    <a:cubicBezTo>
                      <a:pt x="63404" y="82523"/>
                      <a:pt x="58554" y="87625"/>
                      <a:pt x="52545" y="90993"/>
                    </a:cubicBezTo>
                    <a:cubicBezTo>
                      <a:pt x="46069" y="94514"/>
                      <a:pt x="38802" y="96310"/>
                      <a:pt x="31437" y="96203"/>
                    </a:cubicBezTo>
                    <a:close/>
                    <a:moveTo>
                      <a:pt x="18503" y="16802"/>
                    </a:moveTo>
                    <a:lnTo>
                      <a:pt x="18503" y="86861"/>
                    </a:lnTo>
                    <a:lnTo>
                      <a:pt x="30719" y="86861"/>
                    </a:lnTo>
                    <a:cubicBezTo>
                      <a:pt x="38686" y="87328"/>
                      <a:pt x="46446" y="84229"/>
                      <a:pt x="51916" y="78418"/>
                    </a:cubicBezTo>
                    <a:cubicBezTo>
                      <a:pt x="57404" y="71610"/>
                      <a:pt x="60126" y="62987"/>
                      <a:pt x="59551" y="54256"/>
                    </a:cubicBezTo>
                    <a:lnTo>
                      <a:pt x="59551" y="49047"/>
                    </a:lnTo>
                    <a:cubicBezTo>
                      <a:pt x="60045" y="40541"/>
                      <a:pt x="57494" y="32134"/>
                      <a:pt x="52365" y="25335"/>
                    </a:cubicBezTo>
                    <a:cubicBezTo>
                      <a:pt x="47228" y="19577"/>
                      <a:pt x="39772" y="16442"/>
                      <a:pt x="32066" y="16802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E3601FA6-2A4C-4E08-B543-06FEDCEC53D2}"/>
                  </a:ext>
                </a:extLst>
              </p:cNvPr>
              <p:cNvSpPr/>
              <p:nvPr/>
            </p:nvSpPr>
            <p:spPr>
              <a:xfrm>
                <a:off x="3738720" y="2367009"/>
                <a:ext cx="71856" cy="80838"/>
              </a:xfrm>
              <a:custGeom>
                <a:avLst/>
                <a:gdLst>
                  <a:gd name="connsiteX0" fmla="*/ 6777 w 71856"/>
                  <a:gd name="connsiteY0" fmla="*/ 40617 h 80838"/>
                  <a:gd name="connsiteX1" fmla="*/ 10639 w 71856"/>
                  <a:gd name="connsiteY1" fmla="*/ 23102 h 80838"/>
                  <a:gd name="connsiteX2" fmla="*/ 36956 w 71856"/>
                  <a:gd name="connsiteY2" fmla="*/ 6755 h 80838"/>
                  <a:gd name="connsiteX3" fmla="*/ 58873 w 71856"/>
                  <a:gd name="connsiteY3" fmla="*/ 16186 h 80838"/>
                  <a:gd name="connsiteX4" fmla="*/ 67316 w 71856"/>
                  <a:gd name="connsiteY4" fmla="*/ 41156 h 80838"/>
                  <a:gd name="connsiteX5" fmla="*/ 67316 w 71856"/>
                  <a:gd name="connsiteY5" fmla="*/ 41965 h 80838"/>
                  <a:gd name="connsiteX6" fmla="*/ 63543 w 71856"/>
                  <a:gd name="connsiteY6" fmla="*/ 59390 h 80838"/>
                  <a:gd name="connsiteX7" fmla="*/ 52945 w 71856"/>
                  <a:gd name="connsiteY7" fmla="*/ 71426 h 80838"/>
                  <a:gd name="connsiteX8" fmla="*/ 37046 w 71856"/>
                  <a:gd name="connsiteY8" fmla="*/ 75647 h 80838"/>
                  <a:gd name="connsiteX9" fmla="*/ 15220 w 71856"/>
                  <a:gd name="connsiteY9" fmla="*/ 66665 h 80838"/>
                  <a:gd name="connsiteX10" fmla="*/ 6777 w 71856"/>
                  <a:gd name="connsiteY10" fmla="*/ 41785 h 80838"/>
                  <a:gd name="connsiteX11" fmla="*/ 18274 w 71856"/>
                  <a:gd name="connsiteY11" fmla="*/ 41965 h 80838"/>
                  <a:gd name="connsiteX12" fmla="*/ 23394 w 71856"/>
                  <a:gd name="connsiteY12" fmla="*/ 59929 h 80838"/>
                  <a:gd name="connsiteX13" fmla="*/ 47852 w 71856"/>
                  <a:gd name="connsiteY13" fmla="*/ 62955 h 80838"/>
                  <a:gd name="connsiteX14" fmla="*/ 50879 w 71856"/>
                  <a:gd name="connsiteY14" fmla="*/ 59929 h 80838"/>
                  <a:gd name="connsiteX15" fmla="*/ 55909 w 71856"/>
                  <a:gd name="connsiteY15" fmla="*/ 40887 h 80838"/>
                  <a:gd name="connsiteX16" fmla="*/ 50789 w 71856"/>
                  <a:gd name="connsiteY16" fmla="*/ 22923 h 80838"/>
                  <a:gd name="connsiteX17" fmla="*/ 36956 w 71856"/>
                  <a:gd name="connsiteY17" fmla="*/ 16096 h 80838"/>
                  <a:gd name="connsiteX18" fmla="*/ 23394 w 71856"/>
                  <a:gd name="connsiteY18" fmla="*/ 22833 h 80838"/>
                  <a:gd name="connsiteX19" fmla="*/ 18005 w 71856"/>
                  <a:gd name="connsiteY19" fmla="*/ 41965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856" h="80838">
                    <a:moveTo>
                      <a:pt x="6777" y="40617"/>
                    </a:moveTo>
                    <a:cubicBezTo>
                      <a:pt x="6705" y="34563"/>
                      <a:pt x="8026" y="28564"/>
                      <a:pt x="10639" y="23102"/>
                    </a:cubicBezTo>
                    <a:cubicBezTo>
                      <a:pt x="15418" y="12944"/>
                      <a:pt x="25729" y="6540"/>
                      <a:pt x="36956" y="6755"/>
                    </a:cubicBezTo>
                    <a:cubicBezTo>
                      <a:pt x="45310" y="6450"/>
                      <a:pt x="53349" y="9917"/>
                      <a:pt x="58873" y="16186"/>
                    </a:cubicBezTo>
                    <a:cubicBezTo>
                      <a:pt x="64747" y="23138"/>
                      <a:pt x="67765" y="32066"/>
                      <a:pt x="67316" y="41156"/>
                    </a:cubicBezTo>
                    <a:lnTo>
                      <a:pt x="67316" y="41965"/>
                    </a:lnTo>
                    <a:cubicBezTo>
                      <a:pt x="67415" y="47982"/>
                      <a:pt x="66130" y="53947"/>
                      <a:pt x="63543" y="59390"/>
                    </a:cubicBezTo>
                    <a:cubicBezTo>
                      <a:pt x="61253" y="64339"/>
                      <a:pt x="57570" y="68525"/>
                      <a:pt x="52945" y="71426"/>
                    </a:cubicBezTo>
                    <a:cubicBezTo>
                      <a:pt x="48139" y="74291"/>
                      <a:pt x="42633" y="75746"/>
                      <a:pt x="37046" y="75647"/>
                    </a:cubicBezTo>
                    <a:cubicBezTo>
                      <a:pt x="28792" y="76060"/>
                      <a:pt x="20789" y="72764"/>
                      <a:pt x="15220" y="66665"/>
                    </a:cubicBezTo>
                    <a:cubicBezTo>
                      <a:pt x="9364" y="59731"/>
                      <a:pt x="6346" y="50848"/>
                      <a:pt x="6777" y="41785"/>
                    </a:cubicBezTo>
                    <a:close/>
                    <a:moveTo>
                      <a:pt x="18274" y="41965"/>
                    </a:moveTo>
                    <a:cubicBezTo>
                      <a:pt x="17924" y="48360"/>
                      <a:pt x="19729" y="54683"/>
                      <a:pt x="23394" y="59929"/>
                    </a:cubicBezTo>
                    <a:cubicBezTo>
                      <a:pt x="29313" y="67519"/>
                      <a:pt x="40262" y="68875"/>
                      <a:pt x="47852" y="62955"/>
                    </a:cubicBezTo>
                    <a:cubicBezTo>
                      <a:pt x="48984" y="62075"/>
                      <a:pt x="49999" y="61060"/>
                      <a:pt x="50879" y="59929"/>
                    </a:cubicBezTo>
                    <a:cubicBezTo>
                      <a:pt x="54526" y="54270"/>
                      <a:pt x="56286" y="47605"/>
                      <a:pt x="55909" y="40887"/>
                    </a:cubicBezTo>
                    <a:cubicBezTo>
                      <a:pt x="56268" y="34492"/>
                      <a:pt x="54462" y="28168"/>
                      <a:pt x="50789" y="22923"/>
                    </a:cubicBezTo>
                    <a:cubicBezTo>
                      <a:pt x="47564" y="18531"/>
                      <a:pt x="42409" y="15980"/>
                      <a:pt x="36956" y="16096"/>
                    </a:cubicBezTo>
                    <a:cubicBezTo>
                      <a:pt x="31603" y="15971"/>
                      <a:pt x="26529" y="18495"/>
                      <a:pt x="23394" y="22833"/>
                    </a:cubicBezTo>
                    <a:cubicBezTo>
                      <a:pt x="19549" y="28447"/>
                      <a:pt x="17654" y="35165"/>
                      <a:pt x="18005" y="4196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F387F4FB-26BA-452D-87BF-EFB2B0D1DA07}"/>
                  </a:ext>
                </a:extLst>
              </p:cNvPr>
              <p:cNvSpPr/>
              <p:nvPr/>
            </p:nvSpPr>
            <p:spPr>
              <a:xfrm>
                <a:off x="3813221" y="2366577"/>
                <a:ext cx="98802" cy="80838"/>
              </a:xfrm>
              <a:custGeom>
                <a:avLst/>
                <a:gdLst>
                  <a:gd name="connsiteX0" fmla="*/ 17425 w 98802"/>
                  <a:gd name="connsiteY0" fmla="*/ 8445 h 80838"/>
                  <a:gd name="connsiteX1" fmla="*/ 17425 w 98802"/>
                  <a:gd name="connsiteY1" fmla="*/ 15810 h 80838"/>
                  <a:gd name="connsiteX2" fmla="*/ 37096 w 98802"/>
                  <a:gd name="connsiteY2" fmla="*/ 6828 h 80838"/>
                  <a:gd name="connsiteX3" fmla="*/ 56048 w 98802"/>
                  <a:gd name="connsiteY3" fmla="*/ 17517 h 80838"/>
                  <a:gd name="connsiteX4" fmla="*/ 65030 w 98802"/>
                  <a:gd name="connsiteY4" fmla="*/ 9792 h 80838"/>
                  <a:gd name="connsiteX5" fmla="*/ 77604 w 98802"/>
                  <a:gd name="connsiteY5" fmla="*/ 6828 h 80838"/>
                  <a:gd name="connsiteX6" fmla="*/ 99880 w 98802"/>
                  <a:gd name="connsiteY6" fmla="*/ 30002 h 80838"/>
                  <a:gd name="connsiteX7" fmla="*/ 99880 w 98802"/>
                  <a:gd name="connsiteY7" fmla="*/ 74912 h 80838"/>
                  <a:gd name="connsiteX8" fmla="*/ 88473 w 98802"/>
                  <a:gd name="connsiteY8" fmla="*/ 74912 h 80838"/>
                  <a:gd name="connsiteX9" fmla="*/ 88473 w 98802"/>
                  <a:gd name="connsiteY9" fmla="*/ 31080 h 80838"/>
                  <a:gd name="connsiteX10" fmla="*/ 85239 w 98802"/>
                  <a:gd name="connsiteY10" fmla="*/ 20391 h 80838"/>
                  <a:gd name="connsiteX11" fmla="*/ 74281 w 98802"/>
                  <a:gd name="connsiteY11" fmla="*/ 16888 h 80838"/>
                  <a:gd name="connsiteX12" fmla="*/ 63772 w 98802"/>
                  <a:gd name="connsiteY12" fmla="*/ 20660 h 80838"/>
                  <a:gd name="connsiteX13" fmla="*/ 58922 w 98802"/>
                  <a:gd name="connsiteY13" fmla="*/ 30810 h 80838"/>
                  <a:gd name="connsiteX14" fmla="*/ 58922 w 98802"/>
                  <a:gd name="connsiteY14" fmla="*/ 74912 h 80838"/>
                  <a:gd name="connsiteX15" fmla="*/ 47515 w 98802"/>
                  <a:gd name="connsiteY15" fmla="*/ 74912 h 80838"/>
                  <a:gd name="connsiteX16" fmla="*/ 47515 w 98802"/>
                  <a:gd name="connsiteY16" fmla="*/ 31618 h 80838"/>
                  <a:gd name="connsiteX17" fmla="*/ 36898 w 98802"/>
                  <a:gd name="connsiteY17" fmla="*/ 17193 h 80838"/>
                  <a:gd name="connsiteX18" fmla="*/ 33323 w 98802"/>
                  <a:gd name="connsiteY18" fmla="*/ 17158 h 80838"/>
                  <a:gd name="connsiteX19" fmla="*/ 18054 w 98802"/>
                  <a:gd name="connsiteY19" fmla="*/ 26678 h 80838"/>
                  <a:gd name="connsiteX20" fmla="*/ 18054 w 98802"/>
                  <a:gd name="connsiteY20" fmla="*/ 75181 h 80838"/>
                  <a:gd name="connsiteX21" fmla="*/ 6737 w 98802"/>
                  <a:gd name="connsiteY21" fmla="*/ 75181 h 80838"/>
                  <a:gd name="connsiteX22" fmla="*/ 6737 w 98802"/>
                  <a:gd name="connsiteY22" fmla="*/ 8714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8802" h="80838">
                    <a:moveTo>
                      <a:pt x="17425" y="8445"/>
                    </a:moveTo>
                    <a:lnTo>
                      <a:pt x="17425" y="15810"/>
                    </a:lnTo>
                    <a:cubicBezTo>
                      <a:pt x="22231" y="9918"/>
                      <a:pt x="29497" y="6604"/>
                      <a:pt x="37096" y="6828"/>
                    </a:cubicBezTo>
                    <a:cubicBezTo>
                      <a:pt x="45036" y="6047"/>
                      <a:pt x="52608" y="10322"/>
                      <a:pt x="56048" y="17517"/>
                    </a:cubicBezTo>
                    <a:cubicBezTo>
                      <a:pt x="58428" y="14310"/>
                      <a:pt x="61500" y="11669"/>
                      <a:pt x="65030" y="9792"/>
                    </a:cubicBezTo>
                    <a:cubicBezTo>
                      <a:pt x="68901" y="7744"/>
                      <a:pt x="73230" y="6720"/>
                      <a:pt x="77604" y="6828"/>
                    </a:cubicBezTo>
                    <a:cubicBezTo>
                      <a:pt x="92155" y="6828"/>
                      <a:pt x="99610" y="14553"/>
                      <a:pt x="99880" y="30002"/>
                    </a:cubicBezTo>
                    <a:lnTo>
                      <a:pt x="99880" y="74912"/>
                    </a:lnTo>
                    <a:lnTo>
                      <a:pt x="88473" y="74912"/>
                    </a:lnTo>
                    <a:lnTo>
                      <a:pt x="88473" y="31080"/>
                    </a:lnTo>
                    <a:cubicBezTo>
                      <a:pt x="88778" y="27235"/>
                      <a:pt x="87620" y="23418"/>
                      <a:pt x="85239" y="20391"/>
                    </a:cubicBezTo>
                    <a:cubicBezTo>
                      <a:pt x="82230" y="17759"/>
                      <a:pt x="78260" y="16493"/>
                      <a:pt x="74281" y="16888"/>
                    </a:cubicBezTo>
                    <a:cubicBezTo>
                      <a:pt x="70428" y="16753"/>
                      <a:pt x="66664" y="18110"/>
                      <a:pt x="63772" y="20660"/>
                    </a:cubicBezTo>
                    <a:cubicBezTo>
                      <a:pt x="60934" y="23310"/>
                      <a:pt x="59200" y="26939"/>
                      <a:pt x="58922" y="30810"/>
                    </a:cubicBezTo>
                    <a:lnTo>
                      <a:pt x="58922" y="74912"/>
                    </a:lnTo>
                    <a:lnTo>
                      <a:pt x="47515" y="74912"/>
                    </a:lnTo>
                    <a:lnTo>
                      <a:pt x="47515" y="31618"/>
                    </a:lnTo>
                    <a:cubicBezTo>
                      <a:pt x="48566" y="24702"/>
                      <a:pt x="43814" y="18244"/>
                      <a:pt x="36898" y="17193"/>
                    </a:cubicBezTo>
                    <a:cubicBezTo>
                      <a:pt x="35712" y="17014"/>
                      <a:pt x="34509" y="16996"/>
                      <a:pt x="33323" y="17158"/>
                    </a:cubicBezTo>
                    <a:cubicBezTo>
                      <a:pt x="26694" y="16646"/>
                      <a:pt x="20515" y="20508"/>
                      <a:pt x="18054" y="26678"/>
                    </a:cubicBezTo>
                    <a:lnTo>
                      <a:pt x="18054" y="75181"/>
                    </a:lnTo>
                    <a:lnTo>
                      <a:pt x="6737" y="75181"/>
                    </a:lnTo>
                    <a:lnTo>
                      <a:pt x="6737" y="8714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4FFEEB5C-1926-40AA-B90C-8097D52FB36F}"/>
                  </a:ext>
                </a:extLst>
              </p:cNvPr>
              <p:cNvSpPr/>
              <p:nvPr/>
            </p:nvSpPr>
            <p:spPr>
              <a:xfrm>
                <a:off x="3921980" y="2366637"/>
                <a:ext cx="62874" cy="80838"/>
              </a:xfrm>
              <a:custGeom>
                <a:avLst/>
                <a:gdLst>
                  <a:gd name="connsiteX0" fmla="*/ 49235 w 62874"/>
                  <a:gd name="connsiteY0" fmla="*/ 74852 h 80838"/>
                  <a:gd name="connsiteX1" fmla="*/ 48068 w 62874"/>
                  <a:gd name="connsiteY1" fmla="*/ 67486 h 80838"/>
                  <a:gd name="connsiteX2" fmla="*/ 29205 w 62874"/>
                  <a:gd name="connsiteY2" fmla="*/ 75660 h 80838"/>
                  <a:gd name="connsiteX3" fmla="*/ 13038 w 62874"/>
                  <a:gd name="connsiteY3" fmla="*/ 70181 h 80838"/>
                  <a:gd name="connsiteX4" fmla="*/ 6750 w 62874"/>
                  <a:gd name="connsiteY4" fmla="*/ 56079 h 80838"/>
                  <a:gd name="connsiteX5" fmla="*/ 14654 w 62874"/>
                  <a:gd name="connsiteY5" fmla="*/ 39912 h 80838"/>
                  <a:gd name="connsiteX6" fmla="*/ 36840 w 62874"/>
                  <a:gd name="connsiteY6" fmla="*/ 34163 h 80838"/>
                  <a:gd name="connsiteX7" fmla="*/ 47888 w 62874"/>
                  <a:gd name="connsiteY7" fmla="*/ 34163 h 80838"/>
                  <a:gd name="connsiteX8" fmla="*/ 47888 w 62874"/>
                  <a:gd name="connsiteY8" fmla="*/ 28954 h 80838"/>
                  <a:gd name="connsiteX9" fmla="*/ 44385 w 62874"/>
                  <a:gd name="connsiteY9" fmla="*/ 19523 h 80838"/>
                  <a:gd name="connsiteX10" fmla="*/ 33876 w 62874"/>
                  <a:gd name="connsiteY10" fmla="*/ 15930 h 80838"/>
                  <a:gd name="connsiteX11" fmla="*/ 23637 w 62874"/>
                  <a:gd name="connsiteY11" fmla="*/ 19073 h 80838"/>
                  <a:gd name="connsiteX12" fmla="*/ 19505 w 62874"/>
                  <a:gd name="connsiteY12" fmla="*/ 26439 h 80838"/>
                  <a:gd name="connsiteX13" fmla="*/ 7649 w 62874"/>
                  <a:gd name="connsiteY13" fmla="*/ 26439 h 80838"/>
                  <a:gd name="connsiteX14" fmla="*/ 11241 w 62874"/>
                  <a:gd name="connsiteY14" fmla="*/ 16828 h 80838"/>
                  <a:gd name="connsiteX15" fmla="*/ 20762 w 62874"/>
                  <a:gd name="connsiteY15" fmla="*/ 9552 h 80838"/>
                  <a:gd name="connsiteX16" fmla="*/ 34056 w 62874"/>
                  <a:gd name="connsiteY16" fmla="*/ 6768 h 80838"/>
                  <a:gd name="connsiteX17" fmla="*/ 52020 w 62874"/>
                  <a:gd name="connsiteY17" fmla="*/ 12517 h 80838"/>
                  <a:gd name="connsiteX18" fmla="*/ 58756 w 62874"/>
                  <a:gd name="connsiteY18" fmla="*/ 28325 h 80838"/>
                  <a:gd name="connsiteX19" fmla="*/ 58756 w 62874"/>
                  <a:gd name="connsiteY19" fmla="*/ 58953 h 80838"/>
                  <a:gd name="connsiteX20" fmla="*/ 61092 w 62874"/>
                  <a:gd name="connsiteY20" fmla="*/ 73505 h 80838"/>
                  <a:gd name="connsiteX21" fmla="*/ 61092 w 62874"/>
                  <a:gd name="connsiteY21" fmla="*/ 74492 h 80838"/>
                  <a:gd name="connsiteX22" fmla="*/ 30373 w 62874"/>
                  <a:gd name="connsiteY22" fmla="*/ 65870 h 80838"/>
                  <a:gd name="connsiteX23" fmla="*/ 40523 w 62874"/>
                  <a:gd name="connsiteY23" fmla="*/ 63175 h 80838"/>
                  <a:gd name="connsiteX24" fmla="*/ 47439 w 62874"/>
                  <a:gd name="connsiteY24" fmla="*/ 55990 h 80838"/>
                  <a:gd name="connsiteX25" fmla="*/ 47439 w 62874"/>
                  <a:gd name="connsiteY25" fmla="*/ 42337 h 80838"/>
                  <a:gd name="connsiteX26" fmla="*/ 38457 w 62874"/>
                  <a:gd name="connsiteY26" fmla="*/ 42337 h 80838"/>
                  <a:gd name="connsiteX27" fmla="*/ 17618 w 62874"/>
                  <a:gd name="connsiteY27" fmla="*/ 54552 h 80838"/>
                  <a:gd name="connsiteX28" fmla="*/ 21122 w 62874"/>
                  <a:gd name="connsiteY28" fmla="*/ 62906 h 80838"/>
                  <a:gd name="connsiteX29" fmla="*/ 30104 w 62874"/>
                  <a:gd name="connsiteY29" fmla="*/ 66139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874" h="80838">
                    <a:moveTo>
                      <a:pt x="49235" y="74852"/>
                    </a:moveTo>
                    <a:cubicBezTo>
                      <a:pt x="48508" y="72462"/>
                      <a:pt x="48113" y="69984"/>
                      <a:pt x="48068" y="67486"/>
                    </a:cubicBezTo>
                    <a:cubicBezTo>
                      <a:pt x="43235" y="72777"/>
                      <a:pt x="36373" y="75750"/>
                      <a:pt x="29205" y="75660"/>
                    </a:cubicBezTo>
                    <a:cubicBezTo>
                      <a:pt x="23322" y="75903"/>
                      <a:pt x="17556" y="73954"/>
                      <a:pt x="13038" y="70181"/>
                    </a:cubicBezTo>
                    <a:cubicBezTo>
                      <a:pt x="8924" y="66669"/>
                      <a:pt x="6616" y="61486"/>
                      <a:pt x="6750" y="56079"/>
                    </a:cubicBezTo>
                    <a:cubicBezTo>
                      <a:pt x="6508" y="49711"/>
                      <a:pt x="9481" y="43639"/>
                      <a:pt x="14654" y="39912"/>
                    </a:cubicBezTo>
                    <a:cubicBezTo>
                      <a:pt x="21274" y="35735"/>
                      <a:pt x="29026" y="33723"/>
                      <a:pt x="36840" y="34163"/>
                    </a:cubicBezTo>
                    <a:lnTo>
                      <a:pt x="47888" y="34163"/>
                    </a:lnTo>
                    <a:lnTo>
                      <a:pt x="47888" y="28954"/>
                    </a:lnTo>
                    <a:cubicBezTo>
                      <a:pt x="48059" y="25460"/>
                      <a:pt x="46792" y="22055"/>
                      <a:pt x="44385" y="19523"/>
                    </a:cubicBezTo>
                    <a:cubicBezTo>
                      <a:pt x="41520" y="16945"/>
                      <a:pt x="37720" y="15651"/>
                      <a:pt x="33876" y="15930"/>
                    </a:cubicBezTo>
                    <a:cubicBezTo>
                      <a:pt x="30211" y="15822"/>
                      <a:pt x="26609" y="16927"/>
                      <a:pt x="23637" y="19073"/>
                    </a:cubicBezTo>
                    <a:cubicBezTo>
                      <a:pt x="21122" y="20690"/>
                      <a:pt x="19568" y="23448"/>
                      <a:pt x="19505" y="26439"/>
                    </a:cubicBezTo>
                    <a:lnTo>
                      <a:pt x="7649" y="26439"/>
                    </a:lnTo>
                    <a:cubicBezTo>
                      <a:pt x="7720" y="22918"/>
                      <a:pt x="8987" y="19532"/>
                      <a:pt x="11241" y="16828"/>
                    </a:cubicBezTo>
                    <a:cubicBezTo>
                      <a:pt x="13747" y="13630"/>
                      <a:pt x="17026" y="11133"/>
                      <a:pt x="20762" y="9552"/>
                    </a:cubicBezTo>
                    <a:cubicBezTo>
                      <a:pt x="24930" y="7648"/>
                      <a:pt x="29475" y="6696"/>
                      <a:pt x="34056" y="6768"/>
                    </a:cubicBezTo>
                    <a:cubicBezTo>
                      <a:pt x="40541" y="6454"/>
                      <a:pt x="46918" y="8502"/>
                      <a:pt x="52020" y="12517"/>
                    </a:cubicBezTo>
                    <a:cubicBezTo>
                      <a:pt x="56412" y="16585"/>
                      <a:pt x="58864" y="22334"/>
                      <a:pt x="58756" y="28325"/>
                    </a:cubicBezTo>
                    <a:lnTo>
                      <a:pt x="58756" y="58953"/>
                    </a:lnTo>
                    <a:cubicBezTo>
                      <a:pt x="58523" y="63912"/>
                      <a:pt x="59313" y="68870"/>
                      <a:pt x="61092" y="73505"/>
                    </a:cubicBezTo>
                    <a:lnTo>
                      <a:pt x="61092" y="74492"/>
                    </a:lnTo>
                    <a:close/>
                    <a:moveTo>
                      <a:pt x="30373" y="65870"/>
                    </a:moveTo>
                    <a:cubicBezTo>
                      <a:pt x="33930" y="65870"/>
                      <a:pt x="37433" y="64945"/>
                      <a:pt x="40523" y="63175"/>
                    </a:cubicBezTo>
                    <a:cubicBezTo>
                      <a:pt x="43496" y="61522"/>
                      <a:pt x="45903" y="59016"/>
                      <a:pt x="47439" y="55990"/>
                    </a:cubicBezTo>
                    <a:lnTo>
                      <a:pt x="47439" y="42337"/>
                    </a:lnTo>
                    <a:lnTo>
                      <a:pt x="38457" y="42337"/>
                    </a:lnTo>
                    <a:cubicBezTo>
                      <a:pt x="24535" y="42337"/>
                      <a:pt x="17618" y="46379"/>
                      <a:pt x="17618" y="54552"/>
                    </a:cubicBezTo>
                    <a:cubicBezTo>
                      <a:pt x="17439" y="57732"/>
                      <a:pt x="18732" y="60813"/>
                      <a:pt x="21122" y="62906"/>
                    </a:cubicBezTo>
                    <a:cubicBezTo>
                      <a:pt x="23646" y="64998"/>
                      <a:pt x="26825" y="66148"/>
                      <a:pt x="30104" y="66139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C5EB3347-370F-442F-82CD-5B461743A7EB}"/>
                  </a:ext>
                </a:extLst>
              </p:cNvPr>
              <p:cNvSpPr/>
              <p:nvPr/>
            </p:nvSpPr>
            <p:spPr>
              <a:xfrm>
                <a:off x="3991958" y="2344105"/>
                <a:ext cx="17964" cy="98802"/>
              </a:xfrm>
              <a:custGeom>
                <a:avLst/>
                <a:gdLst>
                  <a:gd name="connsiteX0" fmla="*/ 6742 w 17964"/>
                  <a:gd name="connsiteY0" fmla="*/ 13312 h 98802"/>
                  <a:gd name="connsiteX1" fmla="*/ 8449 w 17964"/>
                  <a:gd name="connsiteY1" fmla="*/ 8641 h 98802"/>
                  <a:gd name="connsiteX2" fmla="*/ 13389 w 17964"/>
                  <a:gd name="connsiteY2" fmla="*/ 6755 h 98802"/>
                  <a:gd name="connsiteX3" fmla="*/ 18419 w 17964"/>
                  <a:gd name="connsiteY3" fmla="*/ 8641 h 98802"/>
                  <a:gd name="connsiteX4" fmla="*/ 20125 w 17964"/>
                  <a:gd name="connsiteY4" fmla="*/ 13312 h 98802"/>
                  <a:gd name="connsiteX5" fmla="*/ 18419 w 17964"/>
                  <a:gd name="connsiteY5" fmla="*/ 17893 h 98802"/>
                  <a:gd name="connsiteX6" fmla="*/ 13389 w 17964"/>
                  <a:gd name="connsiteY6" fmla="*/ 19779 h 98802"/>
                  <a:gd name="connsiteX7" fmla="*/ 8449 w 17964"/>
                  <a:gd name="connsiteY7" fmla="*/ 17893 h 98802"/>
                  <a:gd name="connsiteX8" fmla="*/ 6742 w 17964"/>
                  <a:gd name="connsiteY8" fmla="*/ 13312 h 98802"/>
                  <a:gd name="connsiteX9" fmla="*/ 18958 w 17964"/>
                  <a:gd name="connsiteY9" fmla="*/ 97384 h 98802"/>
                  <a:gd name="connsiteX10" fmla="*/ 7640 w 17964"/>
                  <a:gd name="connsiteY10" fmla="*/ 97384 h 98802"/>
                  <a:gd name="connsiteX11" fmla="*/ 7640 w 17964"/>
                  <a:gd name="connsiteY11" fmla="*/ 30917 h 98802"/>
                  <a:gd name="connsiteX12" fmla="*/ 18958 w 17964"/>
                  <a:gd name="connsiteY12" fmla="*/ 30917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964" h="98802">
                    <a:moveTo>
                      <a:pt x="6742" y="13312"/>
                    </a:moveTo>
                    <a:cubicBezTo>
                      <a:pt x="6679" y="11587"/>
                      <a:pt x="7290" y="9917"/>
                      <a:pt x="8449" y="8641"/>
                    </a:cubicBezTo>
                    <a:cubicBezTo>
                      <a:pt x="9733" y="7303"/>
                      <a:pt x="11548" y="6611"/>
                      <a:pt x="13389" y="6755"/>
                    </a:cubicBezTo>
                    <a:cubicBezTo>
                      <a:pt x="15257" y="6629"/>
                      <a:pt x="17098" y="7312"/>
                      <a:pt x="18419" y="8641"/>
                    </a:cubicBezTo>
                    <a:cubicBezTo>
                      <a:pt x="19577" y="9917"/>
                      <a:pt x="20188" y="11587"/>
                      <a:pt x="20125" y="13312"/>
                    </a:cubicBezTo>
                    <a:cubicBezTo>
                      <a:pt x="20197" y="15009"/>
                      <a:pt x="19586" y="16662"/>
                      <a:pt x="18419" y="17893"/>
                    </a:cubicBezTo>
                    <a:cubicBezTo>
                      <a:pt x="17098" y="19222"/>
                      <a:pt x="15257" y="19914"/>
                      <a:pt x="13389" y="19779"/>
                    </a:cubicBezTo>
                    <a:cubicBezTo>
                      <a:pt x="11539" y="19923"/>
                      <a:pt x="9733" y="19231"/>
                      <a:pt x="8449" y="17893"/>
                    </a:cubicBezTo>
                    <a:cubicBezTo>
                      <a:pt x="7281" y="16662"/>
                      <a:pt x="6670" y="15009"/>
                      <a:pt x="6742" y="13312"/>
                    </a:cubicBezTo>
                    <a:close/>
                    <a:moveTo>
                      <a:pt x="18958" y="97384"/>
                    </a:moveTo>
                    <a:lnTo>
                      <a:pt x="7640" y="97384"/>
                    </a:lnTo>
                    <a:lnTo>
                      <a:pt x="7640" y="30917"/>
                    </a:lnTo>
                    <a:lnTo>
                      <a:pt x="18958" y="3091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D3370AA9-6248-41D7-A534-180D521BAEC7}"/>
                  </a:ext>
                </a:extLst>
              </p:cNvPr>
              <p:cNvSpPr/>
              <p:nvPr/>
            </p:nvSpPr>
            <p:spPr>
              <a:xfrm>
                <a:off x="4022053" y="2367022"/>
                <a:ext cx="62874" cy="80838"/>
              </a:xfrm>
              <a:custGeom>
                <a:avLst/>
                <a:gdLst>
                  <a:gd name="connsiteX0" fmla="*/ 17784 w 62874"/>
                  <a:gd name="connsiteY0" fmla="*/ 7999 h 80838"/>
                  <a:gd name="connsiteX1" fmla="*/ 17784 w 62874"/>
                  <a:gd name="connsiteY1" fmla="*/ 16353 h 80838"/>
                  <a:gd name="connsiteX2" fmla="*/ 37724 w 62874"/>
                  <a:gd name="connsiteY2" fmla="*/ 6742 h 80838"/>
                  <a:gd name="connsiteX3" fmla="*/ 58922 w 62874"/>
                  <a:gd name="connsiteY3" fmla="*/ 30544 h 80838"/>
                  <a:gd name="connsiteX4" fmla="*/ 58922 w 62874"/>
                  <a:gd name="connsiteY4" fmla="*/ 74466 h 80838"/>
                  <a:gd name="connsiteX5" fmla="*/ 47605 w 62874"/>
                  <a:gd name="connsiteY5" fmla="*/ 74466 h 80838"/>
                  <a:gd name="connsiteX6" fmla="*/ 47605 w 62874"/>
                  <a:gd name="connsiteY6" fmla="*/ 30454 h 80838"/>
                  <a:gd name="connsiteX7" fmla="*/ 44281 w 62874"/>
                  <a:gd name="connsiteY7" fmla="*/ 19855 h 80838"/>
                  <a:gd name="connsiteX8" fmla="*/ 34311 w 62874"/>
                  <a:gd name="connsiteY8" fmla="*/ 16442 h 80838"/>
                  <a:gd name="connsiteX9" fmla="*/ 24611 w 62874"/>
                  <a:gd name="connsiteY9" fmla="*/ 19406 h 80838"/>
                  <a:gd name="connsiteX10" fmla="*/ 18054 w 62874"/>
                  <a:gd name="connsiteY10" fmla="*/ 27131 h 80838"/>
                  <a:gd name="connsiteX11" fmla="*/ 18054 w 62874"/>
                  <a:gd name="connsiteY11" fmla="*/ 74466 h 80838"/>
                  <a:gd name="connsiteX12" fmla="*/ 6737 w 62874"/>
                  <a:gd name="connsiteY12" fmla="*/ 74466 h 80838"/>
                  <a:gd name="connsiteX13" fmla="*/ 6737 w 62874"/>
                  <a:gd name="connsiteY13" fmla="*/ 7999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80838">
                    <a:moveTo>
                      <a:pt x="17784" y="7999"/>
                    </a:moveTo>
                    <a:lnTo>
                      <a:pt x="17784" y="16353"/>
                    </a:lnTo>
                    <a:cubicBezTo>
                      <a:pt x="22518" y="10146"/>
                      <a:pt x="29928" y="6580"/>
                      <a:pt x="37724" y="6742"/>
                    </a:cubicBezTo>
                    <a:cubicBezTo>
                      <a:pt x="51736" y="6742"/>
                      <a:pt x="58832" y="14736"/>
                      <a:pt x="58922" y="30544"/>
                    </a:cubicBezTo>
                    <a:lnTo>
                      <a:pt x="58922" y="74466"/>
                    </a:lnTo>
                    <a:lnTo>
                      <a:pt x="47605" y="74466"/>
                    </a:lnTo>
                    <a:lnTo>
                      <a:pt x="47605" y="30454"/>
                    </a:lnTo>
                    <a:cubicBezTo>
                      <a:pt x="47883" y="26628"/>
                      <a:pt x="46698" y="22837"/>
                      <a:pt x="44281" y="19855"/>
                    </a:cubicBezTo>
                    <a:cubicBezTo>
                      <a:pt x="41569" y="17394"/>
                      <a:pt x="37967" y="16155"/>
                      <a:pt x="34311" y="16442"/>
                    </a:cubicBezTo>
                    <a:cubicBezTo>
                      <a:pt x="30844" y="16379"/>
                      <a:pt x="27449" y="17412"/>
                      <a:pt x="24611" y="19406"/>
                    </a:cubicBezTo>
                    <a:cubicBezTo>
                      <a:pt x="21772" y="21338"/>
                      <a:pt x="19500" y="24014"/>
                      <a:pt x="18054" y="27131"/>
                    </a:cubicBezTo>
                    <a:lnTo>
                      <a:pt x="18054" y="74466"/>
                    </a:lnTo>
                    <a:lnTo>
                      <a:pt x="6737" y="74466"/>
                    </a:lnTo>
                    <a:lnTo>
                      <a:pt x="6737" y="7999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56A324D9-D0EC-4704-8A4B-A8E8AC25BDE1}"/>
                  </a:ext>
                </a:extLst>
              </p:cNvPr>
              <p:cNvSpPr/>
              <p:nvPr/>
            </p:nvSpPr>
            <p:spPr>
              <a:xfrm>
                <a:off x="5511050" y="2367009"/>
                <a:ext cx="71856" cy="80838"/>
              </a:xfrm>
              <a:custGeom>
                <a:avLst/>
                <a:gdLst>
                  <a:gd name="connsiteX0" fmla="*/ 6777 w 71856"/>
                  <a:gd name="connsiteY0" fmla="*/ 40617 h 80838"/>
                  <a:gd name="connsiteX1" fmla="*/ 10639 w 71856"/>
                  <a:gd name="connsiteY1" fmla="*/ 23102 h 80838"/>
                  <a:gd name="connsiteX2" fmla="*/ 36957 w 71856"/>
                  <a:gd name="connsiteY2" fmla="*/ 6755 h 80838"/>
                  <a:gd name="connsiteX3" fmla="*/ 58873 w 71856"/>
                  <a:gd name="connsiteY3" fmla="*/ 16186 h 80838"/>
                  <a:gd name="connsiteX4" fmla="*/ 67316 w 71856"/>
                  <a:gd name="connsiteY4" fmla="*/ 41156 h 80838"/>
                  <a:gd name="connsiteX5" fmla="*/ 67316 w 71856"/>
                  <a:gd name="connsiteY5" fmla="*/ 41965 h 80838"/>
                  <a:gd name="connsiteX6" fmla="*/ 63543 w 71856"/>
                  <a:gd name="connsiteY6" fmla="*/ 59390 h 80838"/>
                  <a:gd name="connsiteX7" fmla="*/ 52945 w 71856"/>
                  <a:gd name="connsiteY7" fmla="*/ 71426 h 80838"/>
                  <a:gd name="connsiteX8" fmla="*/ 37046 w 71856"/>
                  <a:gd name="connsiteY8" fmla="*/ 75647 h 80838"/>
                  <a:gd name="connsiteX9" fmla="*/ 15220 w 71856"/>
                  <a:gd name="connsiteY9" fmla="*/ 66665 h 80838"/>
                  <a:gd name="connsiteX10" fmla="*/ 6777 w 71856"/>
                  <a:gd name="connsiteY10" fmla="*/ 41785 h 80838"/>
                  <a:gd name="connsiteX11" fmla="*/ 18184 w 71856"/>
                  <a:gd name="connsiteY11" fmla="*/ 41965 h 80838"/>
                  <a:gd name="connsiteX12" fmla="*/ 23394 w 71856"/>
                  <a:gd name="connsiteY12" fmla="*/ 59929 h 80838"/>
                  <a:gd name="connsiteX13" fmla="*/ 37046 w 71856"/>
                  <a:gd name="connsiteY13" fmla="*/ 66575 h 80838"/>
                  <a:gd name="connsiteX14" fmla="*/ 50789 w 71856"/>
                  <a:gd name="connsiteY14" fmla="*/ 59839 h 80838"/>
                  <a:gd name="connsiteX15" fmla="*/ 55908 w 71856"/>
                  <a:gd name="connsiteY15" fmla="*/ 40797 h 80838"/>
                  <a:gd name="connsiteX16" fmla="*/ 50699 w 71856"/>
                  <a:gd name="connsiteY16" fmla="*/ 22833 h 80838"/>
                  <a:gd name="connsiteX17" fmla="*/ 36957 w 71856"/>
                  <a:gd name="connsiteY17" fmla="*/ 16007 h 80838"/>
                  <a:gd name="connsiteX18" fmla="*/ 23394 w 71856"/>
                  <a:gd name="connsiteY18" fmla="*/ 22743 h 80838"/>
                  <a:gd name="connsiteX19" fmla="*/ 18184 w 71856"/>
                  <a:gd name="connsiteY19" fmla="*/ 41965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856" h="80838">
                    <a:moveTo>
                      <a:pt x="6777" y="40617"/>
                    </a:moveTo>
                    <a:cubicBezTo>
                      <a:pt x="6705" y="34563"/>
                      <a:pt x="8025" y="28564"/>
                      <a:pt x="10639" y="23102"/>
                    </a:cubicBezTo>
                    <a:cubicBezTo>
                      <a:pt x="15418" y="12944"/>
                      <a:pt x="25729" y="6540"/>
                      <a:pt x="36957" y="6755"/>
                    </a:cubicBezTo>
                    <a:cubicBezTo>
                      <a:pt x="45310" y="6450"/>
                      <a:pt x="53349" y="9917"/>
                      <a:pt x="58873" y="16186"/>
                    </a:cubicBezTo>
                    <a:cubicBezTo>
                      <a:pt x="64747" y="23138"/>
                      <a:pt x="67765" y="32066"/>
                      <a:pt x="67316" y="41156"/>
                    </a:cubicBezTo>
                    <a:lnTo>
                      <a:pt x="67316" y="41965"/>
                    </a:lnTo>
                    <a:cubicBezTo>
                      <a:pt x="67414" y="47982"/>
                      <a:pt x="66130" y="53947"/>
                      <a:pt x="63543" y="59390"/>
                    </a:cubicBezTo>
                    <a:cubicBezTo>
                      <a:pt x="61253" y="64339"/>
                      <a:pt x="57570" y="68525"/>
                      <a:pt x="52945" y="71426"/>
                    </a:cubicBezTo>
                    <a:cubicBezTo>
                      <a:pt x="48139" y="74291"/>
                      <a:pt x="42633" y="75746"/>
                      <a:pt x="37046" y="75647"/>
                    </a:cubicBezTo>
                    <a:cubicBezTo>
                      <a:pt x="28792" y="76060"/>
                      <a:pt x="20789" y="72764"/>
                      <a:pt x="15220" y="66665"/>
                    </a:cubicBezTo>
                    <a:cubicBezTo>
                      <a:pt x="9364" y="59731"/>
                      <a:pt x="6346" y="50848"/>
                      <a:pt x="6777" y="41785"/>
                    </a:cubicBezTo>
                    <a:close/>
                    <a:moveTo>
                      <a:pt x="18184" y="41965"/>
                    </a:moveTo>
                    <a:cubicBezTo>
                      <a:pt x="17861" y="48369"/>
                      <a:pt x="19693" y="54692"/>
                      <a:pt x="23394" y="59929"/>
                    </a:cubicBezTo>
                    <a:cubicBezTo>
                      <a:pt x="26600" y="64231"/>
                      <a:pt x="31684" y="66701"/>
                      <a:pt x="37046" y="66575"/>
                    </a:cubicBezTo>
                    <a:cubicBezTo>
                      <a:pt x="42472" y="66782"/>
                      <a:pt x="47627" y="64249"/>
                      <a:pt x="50789" y="59839"/>
                    </a:cubicBezTo>
                    <a:cubicBezTo>
                      <a:pt x="54517" y="54216"/>
                      <a:pt x="56313" y="47534"/>
                      <a:pt x="55908" y="40797"/>
                    </a:cubicBezTo>
                    <a:cubicBezTo>
                      <a:pt x="56286" y="34393"/>
                      <a:pt x="54445" y="28051"/>
                      <a:pt x="50699" y="22833"/>
                    </a:cubicBezTo>
                    <a:cubicBezTo>
                      <a:pt x="47528" y="18432"/>
                      <a:pt x="42382" y="15872"/>
                      <a:pt x="36957" y="16007"/>
                    </a:cubicBezTo>
                    <a:cubicBezTo>
                      <a:pt x="31603" y="15881"/>
                      <a:pt x="26528" y="18405"/>
                      <a:pt x="23394" y="22743"/>
                    </a:cubicBezTo>
                    <a:cubicBezTo>
                      <a:pt x="19594" y="28402"/>
                      <a:pt x="17762" y="35156"/>
                      <a:pt x="18184" y="4196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D2032E7-40C5-4D63-B2AD-3FB1567D4378}"/>
                  </a:ext>
                </a:extLst>
              </p:cNvPr>
              <p:cNvSpPr/>
              <p:nvPr/>
            </p:nvSpPr>
            <p:spPr>
              <a:xfrm>
                <a:off x="5582800" y="2367197"/>
                <a:ext cx="62874" cy="80838"/>
              </a:xfrm>
              <a:custGeom>
                <a:avLst/>
                <a:gdLst>
                  <a:gd name="connsiteX0" fmla="*/ 36433 w 62874"/>
                  <a:gd name="connsiteY0" fmla="*/ 66208 h 80838"/>
                  <a:gd name="connsiteX1" fmla="*/ 47032 w 62874"/>
                  <a:gd name="connsiteY1" fmla="*/ 62525 h 80838"/>
                  <a:gd name="connsiteX2" fmla="*/ 52062 w 62874"/>
                  <a:gd name="connsiteY2" fmla="*/ 53543 h 80838"/>
                  <a:gd name="connsiteX3" fmla="*/ 62840 w 62874"/>
                  <a:gd name="connsiteY3" fmla="*/ 53543 h 80838"/>
                  <a:gd name="connsiteX4" fmla="*/ 58888 w 62874"/>
                  <a:gd name="connsiteY4" fmla="*/ 64411 h 80838"/>
                  <a:gd name="connsiteX5" fmla="*/ 49277 w 62874"/>
                  <a:gd name="connsiteY5" fmla="*/ 72585 h 80838"/>
                  <a:gd name="connsiteX6" fmla="*/ 36433 w 62874"/>
                  <a:gd name="connsiteY6" fmla="*/ 75639 h 80838"/>
                  <a:gd name="connsiteX7" fmla="*/ 14877 w 62874"/>
                  <a:gd name="connsiteY7" fmla="*/ 66657 h 80838"/>
                  <a:gd name="connsiteX8" fmla="*/ 6793 w 62874"/>
                  <a:gd name="connsiteY8" fmla="*/ 41866 h 80838"/>
                  <a:gd name="connsiteX9" fmla="*/ 6793 w 62874"/>
                  <a:gd name="connsiteY9" fmla="*/ 39980 h 80838"/>
                  <a:gd name="connsiteX10" fmla="*/ 10386 w 62874"/>
                  <a:gd name="connsiteY10" fmla="*/ 22735 h 80838"/>
                  <a:gd name="connsiteX11" fmla="*/ 20625 w 62874"/>
                  <a:gd name="connsiteY11" fmla="*/ 10968 h 80838"/>
                  <a:gd name="connsiteX12" fmla="*/ 36343 w 62874"/>
                  <a:gd name="connsiteY12" fmla="*/ 6747 h 80838"/>
                  <a:gd name="connsiteX13" fmla="*/ 54936 w 62874"/>
                  <a:gd name="connsiteY13" fmla="*/ 13483 h 80838"/>
                  <a:gd name="connsiteX14" fmla="*/ 62840 w 62874"/>
                  <a:gd name="connsiteY14" fmla="*/ 30819 h 80838"/>
                  <a:gd name="connsiteX15" fmla="*/ 52062 w 62874"/>
                  <a:gd name="connsiteY15" fmla="*/ 30819 h 80838"/>
                  <a:gd name="connsiteX16" fmla="*/ 36343 w 62874"/>
                  <a:gd name="connsiteY16" fmla="*/ 16088 h 80838"/>
                  <a:gd name="connsiteX17" fmla="*/ 22960 w 62874"/>
                  <a:gd name="connsiteY17" fmla="*/ 22376 h 80838"/>
                  <a:gd name="connsiteX18" fmla="*/ 18200 w 62874"/>
                  <a:gd name="connsiteY18" fmla="*/ 40340 h 80838"/>
                  <a:gd name="connsiteX19" fmla="*/ 18200 w 62874"/>
                  <a:gd name="connsiteY19" fmla="*/ 42495 h 80838"/>
                  <a:gd name="connsiteX20" fmla="*/ 22960 w 62874"/>
                  <a:gd name="connsiteY20" fmla="*/ 60459 h 80838"/>
                  <a:gd name="connsiteX21" fmla="*/ 36433 w 62874"/>
                  <a:gd name="connsiteY21" fmla="*/ 66208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874" h="80838">
                    <a:moveTo>
                      <a:pt x="36433" y="66208"/>
                    </a:moveTo>
                    <a:cubicBezTo>
                      <a:pt x="40295" y="66307"/>
                      <a:pt x="44068" y="65004"/>
                      <a:pt x="47032" y="62525"/>
                    </a:cubicBezTo>
                    <a:cubicBezTo>
                      <a:pt x="49924" y="60397"/>
                      <a:pt x="51756" y="57118"/>
                      <a:pt x="52062" y="53543"/>
                    </a:cubicBezTo>
                    <a:lnTo>
                      <a:pt x="62840" y="53543"/>
                    </a:lnTo>
                    <a:cubicBezTo>
                      <a:pt x="62580" y="57468"/>
                      <a:pt x="61215" y="61241"/>
                      <a:pt x="58888" y="64411"/>
                    </a:cubicBezTo>
                    <a:cubicBezTo>
                      <a:pt x="56374" y="67861"/>
                      <a:pt x="53086" y="70663"/>
                      <a:pt x="49277" y="72585"/>
                    </a:cubicBezTo>
                    <a:cubicBezTo>
                      <a:pt x="45298" y="74615"/>
                      <a:pt x="40897" y="75666"/>
                      <a:pt x="36433" y="75639"/>
                    </a:cubicBezTo>
                    <a:cubicBezTo>
                      <a:pt x="28260" y="76079"/>
                      <a:pt x="20319" y="72774"/>
                      <a:pt x="14877" y="66657"/>
                    </a:cubicBezTo>
                    <a:cubicBezTo>
                      <a:pt x="9173" y="59696"/>
                      <a:pt x="6290" y="50848"/>
                      <a:pt x="6793" y="41866"/>
                    </a:cubicBezTo>
                    <a:lnTo>
                      <a:pt x="6793" y="39980"/>
                    </a:lnTo>
                    <a:cubicBezTo>
                      <a:pt x="6712" y="34034"/>
                      <a:pt x="7934" y="28151"/>
                      <a:pt x="10386" y="22735"/>
                    </a:cubicBezTo>
                    <a:cubicBezTo>
                      <a:pt x="12568" y="17885"/>
                      <a:pt x="16125" y="13798"/>
                      <a:pt x="20625" y="10968"/>
                    </a:cubicBezTo>
                    <a:cubicBezTo>
                      <a:pt x="25349" y="8085"/>
                      <a:pt x="30811" y="6621"/>
                      <a:pt x="36343" y="6747"/>
                    </a:cubicBezTo>
                    <a:cubicBezTo>
                      <a:pt x="43170" y="6558"/>
                      <a:pt x="49816" y="8965"/>
                      <a:pt x="54936" y="13483"/>
                    </a:cubicBezTo>
                    <a:cubicBezTo>
                      <a:pt x="59841" y="17930"/>
                      <a:pt x="62705" y="24199"/>
                      <a:pt x="62840" y="30819"/>
                    </a:cubicBezTo>
                    <a:lnTo>
                      <a:pt x="52062" y="30819"/>
                    </a:lnTo>
                    <a:cubicBezTo>
                      <a:pt x="51631" y="22483"/>
                      <a:pt x="44688" y="15980"/>
                      <a:pt x="36343" y="16088"/>
                    </a:cubicBezTo>
                    <a:cubicBezTo>
                      <a:pt x="31116" y="15855"/>
                      <a:pt x="26113" y="18208"/>
                      <a:pt x="22960" y="22376"/>
                    </a:cubicBezTo>
                    <a:cubicBezTo>
                      <a:pt x="19466" y="27684"/>
                      <a:pt x="17795" y="33989"/>
                      <a:pt x="18200" y="40340"/>
                    </a:cubicBezTo>
                    <a:lnTo>
                      <a:pt x="18200" y="42495"/>
                    </a:lnTo>
                    <a:cubicBezTo>
                      <a:pt x="17697" y="48855"/>
                      <a:pt x="19377" y="55187"/>
                      <a:pt x="22960" y="60459"/>
                    </a:cubicBezTo>
                    <a:cubicBezTo>
                      <a:pt x="26248" y="64456"/>
                      <a:pt x="31278" y="66594"/>
                      <a:pt x="36433" y="66208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79C0E763-08FD-4955-8ED3-B0C1791BACEA}"/>
                  </a:ext>
                </a:extLst>
              </p:cNvPr>
              <p:cNvSpPr/>
              <p:nvPr/>
            </p:nvSpPr>
            <p:spPr>
              <a:xfrm>
                <a:off x="5651928" y="2340800"/>
                <a:ext cx="62874" cy="107784"/>
              </a:xfrm>
              <a:custGeom>
                <a:avLst/>
                <a:gdLst>
                  <a:gd name="connsiteX0" fmla="*/ 17874 w 62874"/>
                  <a:gd name="connsiteY0" fmla="*/ 42305 h 107784"/>
                  <a:gd name="connsiteX1" fmla="*/ 37455 w 62874"/>
                  <a:gd name="connsiteY1" fmla="*/ 33323 h 107784"/>
                  <a:gd name="connsiteX2" fmla="*/ 58742 w 62874"/>
                  <a:gd name="connsiteY2" fmla="*/ 57126 h 107784"/>
                  <a:gd name="connsiteX3" fmla="*/ 58742 w 62874"/>
                  <a:gd name="connsiteY3" fmla="*/ 101048 h 107784"/>
                  <a:gd name="connsiteX4" fmla="*/ 47335 w 62874"/>
                  <a:gd name="connsiteY4" fmla="*/ 101048 h 107784"/>
                  <a:gd name="connsiteX5" fmla="*/ 47335 w 62874"/>
                  <a:gd name="connsiteY5" fmla="*/ 57036 h 107784"/>
                  <a:gd name="connsiteX6" fmla="*/ 44101 w 62874"/>
                  <a:gd name="connsiteY6" fmla="*/ 46437 h 107784"/>
                  <a:gd name="connsiteX7" fmla="*/ 34042 w 62874"/>
                  <a:gd name="connsiteY7" fmla="*/ 43024 h 107784"/>
                  <a:gd name="connsiteX8" fmla="*/ 24341 w 62874"/>
                  <a:gd name="connsiteY8" fmla="*/ 45988 h 107784"/>
                  <a:gd name="connsiteX9" fmla="*/ 17874 w 62874"/>
                  <a:gd name="connsiteY9" fmla="*/ 53713 h 107784"/>
                  <a:gd name="connsiteX10" fmla="*/ 17874 w 62874"/>
                  <a:gd name="connsiteY10" fmla="*/ 101048 h 107784"/>
                  <a:gd name="connsiteX11" fmla="*/ 6737 w 62874"/>
                  <a:gd name="connsiteY11" fmla="*/ 101048 h 107784"/>
                  <a:gd name="connsiteX12" fmla="*/ 6737 w 62874"/>
                  <a:gd name="connsiteY12" fmla="*/ 6737 h 107784"/>
                  <a:gd name="connsiteX13" fmla="*/ 18144 w 62874"/>
                  <a:gd name="connsiteY13" fmla="*/ 6737 h 1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107784">
                    <a:moveTo>
                      <a:pt x="17874" y="42305"/>
                    </a:moveTo>
                    <a:cubicBezTo>
                      <a:pt x="22635" y="36404"/>
                      <a:pt x="29883" y="33081"/>
                      <a:pt x="37455" y="33323"/>
                    </a:cubicBezTo>
                    <a:cubicBezTo>
                      <a:pt x="51557" y="33323"/>
                      <a:pt x="58563" y="41317"/>
                      <a:pt x="58742" y="57126"/>
                    </a:cubicBezTo>
                    <a:lnTo>
                      <a:pt x="58742" y="101048"/>
                    </a:lnTo>
                    <a:lnTo>
                      <a:pt x="47335" y="101048"/>
                    </a:lnTo>
                    <a:lnTo>
                      <a:pt x="47335" y="57036"/>
                    </a:lnTo>
                    <a:cubicBezTo>
                      <a:pt x="47641" y="53219"/>
                      <a:pt x="46482" y="49428"/>
                      <a:pt x="44101" y="46437"/>
                    </a:cubicBezTo>
                    <a:cubicBezTo>
                      <a:pt x="41362" y="43958"/>
                      <a:pt x="37725" y="42728"/>
                      <a:pt x="34042" y="43024"/>
                    </a:cubicBezTo>
                    <a:cubicBezTo>
                      <a:pt x="30575" y="42961"/>
                      <a:pt x="27180" y="43994"/>
                      <a:pt x="24341" y="45988"/>
                    </a:cubicBezTo>
                    <a:cubicBezTo>
                      <a:pt x="21521" y="47928"/>
                      <a:pt x="19293" y="50596"/>
                      <a:pt x="17874" y="53713"/>
                    </a:cubicBezTo>
                    <a:lnTo>
                      <a:pt x="17874" y="101048"/>
                    </a:lnTo>
                    <a:lnTo>
                      <a:pt x="6737" y="101048"/>
                    </a:lnTo>
                    <a:lnTo>
                      <a:pt x="6737" y="6737"/>
                    </a:lnTo>
                    <a:lnTo>
                      <a:pt x="18144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0FF8720E-2225-471F-9643-CE689D3EC478}"/>
                  </a:ext>
                </a:extLst>
              </p:cNvPr>
              <p:cNvSpPr/>
              <p:nvPr/>
            </p:nvSpPr>
            <p:spPr>
              <a:xfrm>
                <a:off x="5719366" y="2367445"/>
                <a:ext cx="62874" cy="80838"/>
              </a:xfrm>
              <a:custGeom>
                <a:avLst/>
                <a:gdLst>
                  <a:gd name="connsiteX0" fmla="*/ 49328 w 62874"/>
                  <a:gd name="connsiteY0" fmla="*/ 74043 h 80838"/>
                  <a:gd name="connsiteX1" fmla="*/ 47711 w 62874"/>
                  <a:gd name="connsiteY1" fmla="*/ 67037 h 80838"/>
                  <a:gd name="connsiteX2" fmla="*/ 29119 w 62874"/>
                  <a:gd name="connsiteY2" fmla="*/ 75660 h 80838"/>
                  <a:gd name="connsiteX3" fmla="*/ 13041 w 62874"/>
                  <a:gd name="connsiteY3" fmla="*/ 70181 h 80838"/>
                  <a:gd name="connsiteX4" fmla="*/ 6753 w 62874"/>
                  <a:gd name="connsiteY4" fmla="*/ 56079 h 80838"/>
                  <a:gd name="connsiteX5" fmla="*/ 14658 w 62874"/>
                  <a:gd name="connsiteY5" fmla="*/ 39912 h 80838"/>
                  <a:gd name="connsiteX6" fmla="*/ 36843 w 62874"/>
                  <a:gd name="connsiteY6" fmla="*/ 34163 h 80838"/>
                  <a:gd name="connsiteX7" fmla="*/ 47891 w 62874"/>
                  <a:gd name="connsiteY7" fmla="*/ 34163 h 80838"/>
                  <a:gd name="connsiteX8" fmla="*/ 47891 w 62874"/>
                  <a:gd name="connsiteY8" fmla="*/ 28954 h 80838"/>
                  <a:gd name="connsiteX9" fmla="*/ 44298 w 62874"/>
                  <a:gd name="connsiteY9" fmla="*/ 19523 h 80838"/>
                  <a:gd name="connsiteX10" fmla="*/ 33789 w 62874"/>
                  <a:gd name="connsiteY10" fmla="*/ 15930 h 80838"/>
                  <a:gd name="connsiteX11" fmla="*/ 23640 w 62874"/>
                  <a:gd name="connsiteY11" fmla="*/ 19074 h 80838"/>
                  <a:gd name="connsiteX12" fmla="*/ 19508 w 62874"/>
                  <a:gd name="connsiteY12" fmla="*/ 26439 h 80838"/>
                  <a:gd name="connsiteX13" fmla="*/ 8100 w 62874"/>
                  <a:gd name="connsiteY13" fmla="*/ 26439 h 80838"/>
                  <a:gd name="connsiteX14" fmla="*/ 11603 w 62874"/>
                  <a:gd name="connsiteY14" fmla="*/ 16828 h 80838"/>
                  <a:gd name="connsiteX15" fmla="*/ 21214 w 62874"/>
                  <a:gd name="connsiteY15" fmla="*/ 9553 h 80838"/>
                  <a:gd name="connsiteX16" fmla="*/ 34508 w 62874"/>
                  <a:gd name="connsiteY16" fmla="*/ 6768 h 80838"/>
                  <a:gd name="connsiteX17" fmla="*/ 52472 w 62874"/>
                  <a:gd name="connsiteY17" fmla="*/ 12517 h 80838"/>
                  <a:gd name="connsiteX18" fmla="*/ 59208 w 62874"/>
                  <a:gd name="connsiteY18" fmla="*/ 28325 h 80838"/>
                  <a:gd name="connsiteX19" fmla="*/ 59208 w 62874"/>
                  <a:gd name="connsiteY19" fmla="*/ 58954 h 80838"/>
                  <a:gd name="connsiteX20" fmla="*/ 61543 w 62874"/>
                  <a:gd name="connsiteY20" fmla="*/ 73504 h 80838"/>
                  <a:gd name="connsiteX21" fmla="*/ 61543 w 62874"/>
                  <a:gd name="connsiteY21" fmla="*/ 74492 h 80838"/>
                  <a:gd name="connsiteX22" fmla="*/ 30466 w 62874"/>
                  <a:gd name="connsiteY22" fmla="*/ 65061 h 80838"/>
                  <a:gd name="connsiteX23" fmla="*/ 40616 w 62874"/>
                  <a:gd name="connsiteY23" fmla="*/ 62367 h 80838"/>
                  <a:gd name="connsiteX24" fmla="*/ 47532 w 62874"/>
                  <a:gd name="connsiteY24" fmla="*/ 55181 h 80838"/>
                  <a:gd name="connsiteX25" fmla="*/ 47532 w 62874"/>
                  <a:gd name="connsiteY25" fmla="*/ 41529 h 80838"/>
                  <a:gd name="connsiteX26" fmla="*/ 38550 w 62874"/>
                  <a:gd name="connsiteY26" fmla="*/ 41529 h 80838"/>
                  <a:gd name="connsiteX27" fmla="*/ 17621 w 62874"/>
                  <a:gd name="connsiteY27" fmla="*/ 53744 h 80838"/>
                  <a:gd name="connsiteX28" fmla="*/ 21214 w 62874"/>
                  <a:gd name="connsiteY28" fmla="*/ 62097 h 80838"/>
                  <a:gd name="connsiteX29" fmla="*/ 30466 w 62874"/>
                  <a:gd name="connsiteY29" fmla="*/ 65331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874" h="80838">
                    <a:moveTo>
                      <a:pt x="49328" y="74043"/>
                    </a:moveTo>
                    <a:cubicBezTo>
                      <a:pt x="48439" y="71807"/>
                      <a:pt x="47891" y="69445"/>
                      <a:pt x="47711" y="67037"/>
                    </a:cubicBezTo>
                    <a:cubicBezTo>
                      <a:pt x="43005" y="72400"/>
                      <a:pt x="36250" y="75534"/>
                      <a:pt x="29119" y="75660"/>
                    </a:cubicBezTo>
                    <a:cubicBezTo>
                      <a:pt x="23262" y="75894"/>
                      <a:pt x="17532" y="73936"/>
                      <a:pt x="13041" y="70181"/>
                    </a:cubicBezTo>
                    <a:cubicBezTo>
                      <a:pt x="8927" y="66669"/>
                      <a:pt x="6619" y="61486"/>
                      <a:pt x="6753" y="56079"/>
                    </a:cubicBezTo>
                    <a:cubicBezTo>
                      <a:pt x="6484" y="49702"/>
                      <a:pt x="9457" y="43612"/>
                      <a:pt x="14658" y="39912"/>
                    </a:cubicBezTo>
                    <a:cubicBezTo>
                      <a:pt x="21268" y="35726"/>
                      <a:pt x="29029" y="33714"/>
                      <a:pt x="36843" y="34163"/>
                    </a:cubicBezTo>
                    <a:lnTo>
                      <a:pt x="47891" y="34163"/>
                    </a:lnTo>
                    <a:lnTo>
                      <a:pt x="47891" y="28954"/>
                    </a:lnTo>
                    <a:cubicBezTo>
                      <a:pt x="48070" y="25442"/>
                      <a:pt x="46768" y="22020"/>
                      <a:pt x="44298" y="19523"/>
                    </a:cubicBezTo>
                    <a:cubicBezTo>
                      <a:pt x="41442" y="16918"/>
                      <a:pt x="37642" y="15615"/>
                      <a:pt x="33789" y="15930"/>
                    </a:cubicBezTo>
                    <a:cubicBezTo>
                      <a:pt x="30151" y="15822"/>
                      <a:pt x="26586" y="16927"/>
                      <a:pt x="23640" y="19074"/>
                    </a:cubicBezTo>
                    <a:cubicBezTo>
                      <a:pt x="21124" y="20690"/>
                      <a:pt x="19571" y="23448"/>
                      <a:pt x="19508" y="26439"/>
                    </a:cubicBezTo>
                    <a:lnTo>
                      <a:pt x="8100" y="26439"/>
                    </a:lnTo>
                    <a:cubicBezTo>
                      <a:pt x="8182" y="22936"/>
                      <a:pt x="9412" y="19558"/>
                      <a:pt x="11603" y="16828"/>
                    </a:cubicBezTo>
                    <a:cubicBezTo>
                      <a:pt x="14164" y="13648"/>
                      <a:pt x="17460" y="11151"/>
                      <a:pt x="21214" y="9553"/>
                    </a:cubicBezTo>
                    <a:cubicBezTo>
                      <a:pt x="25382" y="7648"/>
                      <a:pt x="29927" y="6696"/>
                      <a:pt x="34508" y="6768"/>
                    </a:cubicBezTo>
                    <a:cubicBezTo>
                      <a:pt x="40993" y="6454"/>
                      <a:pt x="47370" y="8502"/>
                      <a:pt x="52472" y="12517"/>
                    </a:cubicBezTo>
                    <a:cubicBezTo>
                      <a:pt x="56936" y="16540"/>
                      <a:pt x="59397" y="22316"/>
                      <a:pt x="59208" y="28325"/>
                    </a:cubicBezTo>
                    <a:lnTo>
                      <a:pt x="59208" y="58954"/>
                    </a:lnTo>
                    <a:cubicBezTo>
                      <a:pt x="59029" y="63911"/>
                      <a:pt x="59819" y="68852"/>
                      <a:pt x="61543" y="73504"/>
                    </a:cubicBezTo>
                    <a:lnTo>
                      <a:pt x="61543" y="74492"/>
                    </a:lnTo>
                    <a:close/>
                    <a:moveTo>
                      <a:pt x="30466" y="65061"/>
                    </a:moveTo>
                    <a:cubicBezTo>
                      <a:pt x="34023" y="65061"/>
                      <a:pt x="37525" y="64136"/>
                      <a:pt x="40616" y="62367"/>
                    </a:cubicBezTo>
                    <a:cubicBezTo>
                      <a:pt x="43553" y="60669"/>
                      <a:pt x="45951" y="58181"/>
                      <a:pt x="47532" y="55181"/>
                    </a:cubicBezTo>
                    <a:lnTo>
                      <a:pt x="47532" y="41529"/>
                    </a:lnTo>
                    <a:lnTo>
                      <a:pt x="38550" y="41529"/>
                    </a:lnTo>
                    <a:cubicBezTo>
                      <a:pt x="24628" y="41529"/>
                      <a:pt x="17621" y="45570"/>
                      <a:pt x="17621" y="53744"/>
                    </a:cubicBezTo>
                    <a:cubicBezTo>
                      <a:pt x="17478" y="56933"/>
                      <a:pt x="18798" y="60013"/>
                      <a:pt x="21214" y="62097"/>
                    </a:cubicBezTo>
                    <a:cubicBezTo>
                      <a:pt x="23801" y="64271"/>
                      <a:pt x="27088" y="65420"/>
                      <a:pt x="30466" y="65331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062F3B66-08E6-45B4-AC09-11EC1FA04FC0}"/>
                  </a:ext>
                </a:extLst>
              </p:cNvPr>
              <p:cNvSpPr/>
              <p:nvPr/>
            </p:nvSpPr>
            <p:spPr>
              <a:xfrm>
                <a:off x="5781538" y="2368285"/>
                <a:ext cx="62874" cy="71856"/>
              </a:xfrm>
              <a:custGeom>
                <a:avLst/>
                <a:gdLst>
                  <a:gd name="connsiteX0" fmla="*/ 35479 w 62874"/>
                  <a:gd name="connsiteY0" fmla="*/ 57754 h 71856"/>
                  <a:gd name="connsiteX1" fmla="*/ 52006 w 62874"/>
                  <a:gd name="connsiteY1" fmla="*/ 6737 h 71856"/>
                  <a:gd name="connsiteX2" fmla="*/ 63593 w 62874"/>
                  <a:gd name="connsiteY2" fmla="*/ 6737 h 71856"/>
                  <a:gd name="connsiteX3" fmla="*/ 39790 w 62874"/>
                  <a:gd name="connsiteY3" fmla="*/ 73203 h 71856"/>
                  <a:gd name="connsiteX4" fmla="*/ 30808 w 62874"/>
                  <a:gd name="connsiteY4" fmla="*/ 73203 h 71856"/>
                  <a:gd name="connsiteX5" fmla="*/ 6737 w 62874"/>
                  <a:gd name="connsiteY5" fmla="*/ 6737 h 71856"/>
                  <a:gd name="connsiteX6" fmla="*/ 18323 w 62874"/>
                  <a:gd name="connsiteY6" fmla="*/ 6737 h 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74" h="71856">
                    <a:moveTo>
                      <a:pt x="35479" y="57754"/>
                    </a:moveTo>
                    <a:lnTo>
                      <a:pt x="52006" y="6737"/>
                    </a:lnTo>
                    <a:lnTo>
                      <a:pt x="63593" y="6737"/>
                    </a:lnTo>
                    <a:lnTo>
                      <a:pt x="39790" y="73203"/>
                    </a:lnTo>
                    <a:lnTo>
                      <a:pt x="30808" y="73203"/>
                    </a:lnTo>
                    <a:lnTo>
                      <a:pt x="6737" y="6737"/>
                    </a:lnTo>
                    <a:lnTo>
                      <a:pt x="18323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2D7C97F0-074E-467C-ACA8-8978033E7598}"/>
                  </a:ext>
                </a:extLst>
              </p:cNvPr>
              <p:cNvSpPr/>
              <p:nvPr/>
            </p:nvSpPr>
            <p:spPr>
              <a:xfrm>
                <a:off x="5849526" y="2344098"/>
                <a:ext cx="26946" cy="98802"/>
              </a:xfrm>
              <a:custGeom>
                <a:avLst/>
                <a:gdLst>
                  <a:gd name="connsiteX0" fmla="*/ 6742 w 26946"/>
                  <a:gd name="connsiteY0" fmla="*/ 13318 h 98802"/>
                  <a:gd name="connsiteX1" fmla="*/ 8449 w 26946"/>
                  <a:gd name="connsiteY1" fmla="*/ 8648 h 98802"/>
                  <a:gd name="connsiteX2" fmla="*/ 13479 w 26946"/>
                  <a:gd name="connsiteY2" fmla="*/ 6762 h 98802"/>
                  <a:gd name="connsiteX3" fmla="*/ 20206 w 26946"/>
                  <a:gd name="connsiteY3" fmla="*/ 12384 h 98802"/>
                  <a:gd name="connsiteX4" fmla="*/ 20215 w 26946"/>
                  <a:gd name="connsiteY4" fmla="*/ 13318 h 98802"/>
                  <a:gd name="connsiteX5" fmla="*/ 18509 w 26946"/>
                  <a:gd name="connsiteY5" fmla="*/ 17899 h 98802"/>
                  <a:gd name="connsiteX6" fmla="*/ 13479 w 26946"/>
                  <a:gd name="connsiteY6" fmla="*/ 19785 h 98802"/>
                  <a:gd name="connsiteX7" fmla="*/ 8449 w 26946"/>
                  <a:gd name="connsiteY7" fmla="*/ 17899 h 98802"/>
                  <a:gd name="connsiteX8" fmla="*/ 6742 w 26946"/>
                  <a:gd name="connsiteY8" fmla="*/ 13318 h 98802"/>
                  <a:gd name="connsiteX9" fmla="*/ 19047 w 26946"/>
                  <a:gd name="connsiteY9" fmla="*/ 97390 h 98802"/>
                  <a:gd name="connsiteX10" fmla="*/ 7640 w 26946"/>
                  <a:gd name="connsiteY10" fmla="*/ 97390 h 98802"/>
                  <a:gd name="connsiteX11" fmla="*/ 7640 w 26946"/>
                  <a:gd name="connsiteY11" fmla="*/ 30923 h 98802"/>
                  <a:gd name="connsiteX12" fmla="*/ 19047 w 26946"/>
                  <a:gd name="connsiteY12" fmla="*/ 30923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46" h="98802">
                    <a:moveTo>
                      <a:pt x="6742" y="13318"/>
                    </a:moveTo>
                    <a:cubicBezTo>
                      <a:pt x="6679" y="11594"/>
                      <a:pt x="7290" y="9923"/>
                      <a:pt x="8449" y="8648"/>
                    </a:cubicBezTo>
                    <a:cubicBezTo>
                      <a:pt x="9769" y="7318"/>
                      <a:pt x="11610" y="6627"/>
                      <a:pt x="13479" y="6762"/>
                    </a:cubicBezTo>
                    <a:cubicBezTo>
                      <a:pt x="16892" y="6456"/>
                      <a:pt x="19901" y="8971"/>
                      <a:pt x="20206" y="12384"/>
                    </a:cubicBezTo>
                    <a:cubicBezTo>
                      <a:pt x="20233" y="12699"/>
                      <a:pt x="20233" y="13004"/>
                      <a:pt x="20215" y="13318"/>
                    </a:cubicBezTo>
                    <a:cubicBezTo>
                      <a:pt x="20287" y="15016"/>
                      <a:pt x="19676" y="16669"/>
                      <a:pt x="18509" y="17899"/>
                    </a:cubicBezTo>
                    <a:cubicBezTo>
                      <a:pt x="17179" y="19220"/>
                      <a:pt x="15347" y="19902"/>
                      <a:pt x="13479" y="19785"/>
                    </a:cubicBezTo>
                    <a:cubicBezTo>
                      <a:pt x="11610" y="19920"/>
                      <a:pt x="9769" y="19229"/>
                      <a:pt x="8449" y="17899"/>
                    </a:cubicBezTo>
                    <a:cubicBezTo>
                      <a:pt x="7281" y="16669"/>
                      <a:pt x="6670" y="15016"/>
                      <a:pt x="6742" y="13318"/>
                    </a:cubicBezTo>
                    <a:close/>
                    <a:moveTo>
                      <a:pt x="19047" y="97390"/>
                    </a:moveTo>
                    <a:lnTo>
                      <a:pt x="7640" y="97390"/>
                    </a:lnTo>
                    <a:lnTo>
                      <a:pt x="7640" y="30923"/>
                    </a:lnTo>
                    <a:lnTo>
                      <a:pt x="19047" y="3092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53B3E443-89B9-45DD-824D-AE719645ED3B}"/>
                  </a:ext>
                </a:extLst>
              </p:cNvPr>
              <p:cNvSpPr/>
              <p:nvPr/>
            </p:nvSpPr>
            <p:spPr>
              <a:xfrm>
                <a:off x="5877106" y="2366992"/>
                <a:ext cx="62874" cy="80838"/>
              </a:xfrm>
              <a:custGeom>
                <a:avLst/>
                <a:gdLst>
                  <a:gd name="connsiteX0" fmla="*/ 48145 w 62874"/>
                  <a:gd name="connsiteY0" fmla="*/ 56892 h 80838"/>
                  <a:gd name="connsiteX1" fmla="*/ 44642 w 62874"/>
                  <a:gd name="connsiteY1" fmla="*/ 49706 h 80838"/>
                  <a:gd name="connsiteX2" fmla="*/ 32606 w 62874"/>
                  <a:gd name="connsiteY2" fmla="*/ 45305 h 80838"/>
                  <a:gd name="connsiteX3" fmla="*/ 18863 w 62874"/>
                  <a:gd name="connsiteY3" fmla="*/ 40904 h 80838"/>
                  <a:gd name="connsiteX4" fmla="*/ 11409 w 62874"/>
                  <a:gd name="connsiteY4" fmla="*/ 34796 h 80838"/>
                  <a:gd name="connsiteX5" fmla="*/ 8983 w 62874"/>
                  <a:gd name="connsiteY5" fmla="*/ 26263 h 80838"/>
                  <a:gd name="connsiteX6" fmla="*/ 15900 w 62874"/>
                  <a:gd name="connsiteY6" fmla="*/ 12431 h 80838"/>
                  <a:gd name="connsiteX7" fmla="*/ 33864 w 62874"/>
                  <a:gd name="connsiteY7" fmla="*/ 6772 h 80838"/>
                  <a:gd name="connsiteX8" fmla="*/ 51828 w 62874"/>
                  <a:gd name="connsiteY8" fmla="*/ 12610 h 80838"/>
                  <a:gd name="connsiteX9" fmla="*/ 58923 w 62874"/>
                  <a:gd name="connsiteY9" fmla="*/ 27610 h 80838"/>
                  <a:gd name="connsiteX10" fmla="*/ 47426 w 62874"/>
                  <a:gd name="connsiteY10" fmla="*/ 27610 h 80838"/>
                  <a:gd name="connsiteX11" fmla="*/ 43474 w 62874"/>
                  <a:gd name="connsiteY11" fmla="*/ 19527 h 80838"/>
                  <a:gd name="connsiteX12" fmla="*/ 33504 w 62874"/>
                  <a:gd name="connsiteY12" fmla="*/ 16113 h 80838"/>
                  <a:gd name="connsiteX13" fmla="*/ 23803 w 62874"/>
                  <a:gd name="connsiteY13" fmla="*/ 18808 h 80838"/>
                  <a:gd name="connsiteX14" fmla="*/ 20301 w 62874"/>
                  <a:gd name="connsiteY14" fmla="*/ 25904 h 80838"/>
                  <a:gd name="connsiteX15" fmla="*/ 23624 w 62874"/>
                  <a:gd name="connsiteY15" fmla="*/ 32101 h 80838"/>
                  <a:gd name="connsiteX16" fmla="*/ 35300 w 62874"/>
                  <a:gd name="connsiteY16" fmla="*/ 36143 h 80838"/>
                  <a:gd name="connsiteX17" fmla="*/ 49133 w 62874"/>
                  <a:gd name="connsiteY17" fmla="*/ 40634 h 80838"/>
                  <a:gd name="connsiteX18" fmla="*/ 56947 w 62874"/>
                  <a:gd name="connsiteY18" fmla="*/ 47012 h 80838"/>
                  <a:gd name="connsiteX19" fmla="*/ 59462 w 62874"/>
                  <a:gd name="connsiteY19" fmla="*/ 55994 h 80838"/>
                  <a:gd name="connsiteX20" fmla="*/ 52366 w 62874"/>
                  <a:gd name="connsiteY20" fmla="*/ 70275 h 80838"/>
                  <a:gd name="connsiteX21" fmla="*/ 33864 w 62874"/>
                  <a:gd name="connsiteY21" fmla="*/ 75574 h 80838"/>
                  <a:gd name="connsiteX22" fmla="*/ 19762 w 62874"/>
                  <a:gd name="connsiteY22" fmla="*/ 72790 h 80838"/>
                  <a:gd name="connsiteX23" fmla="*/ 10151 w 62874"/>
                  <a:gd name="connsiteY23" fmla="*/ 64886 h 80838"/>
                  <a:gd name="connsiteX24" fmla="*/ 6738 w 62874"/>
                  <a:gd name="connsiteY24" fmla="*/ 53928 h 80838"/>
                  <a:gd name="connsiteX25" fmla="*/ 18055 w 62874"/>
                  <a:gd name="connsiteY25" fmla="*/ 53928 h 80838"/>
                  <a:gd name="connsiteX26" fmla="*/ 22636 w 62874"/>
                  <a:gd name="connsiteY26" fmla="*/ 62910 h 80838"/>
                  <a:gd name="connsiteX27" fmla="*/ 33864 w 62874"/>
                  <a:gd name="connsiteY27" fmla="*/ 66233 h 80838"/>
                  <a:gd name="connsiteX28" fmla="*/ 44282 w 62874"/>
                  <a:gd name="connsiteY28" fmla="*/ 63628 h 80838"/>
                  <a:gd name="connsiteX29" fmla="*/ 48145 w 62874"/>
                  <a:gd name="connsiteY29" fmla="*/ 56892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874" h="80838">
                    <a:moveTo>
                      <a:pt x="48145" y="56892"/>
                    </a:moveTo>
                    <a:cubicBezTo>
                      <a:pt x="48270" y="54053"/>
                      <a:pt x="46950" y="51350"/>
                      <a:pt x="44642" y="49706"/>
                    </a:cubicBezTo>
                    <a:cubicBezTo>
                      <a:pt x="40959" y="47461"/>
                      <a:pt x="36863" y="45970"/>
                      <a:pt x="32606" y="45305"/>
                    </a:cubicBezTo>
                    <a:cubicBezTo>
                      <a:pt x="27863" y="44389"/>
                      <a:pt x="23256" y="42916"/>
                      <a:pt x="18863" y="40904"/>
                    </a:cubicBezTo>
                    <a:cubicBezTo>
                      <a:pt x="15917" y="39511"/>
                      <a:pt x="13357" y="37410"/>
                      <a:pt x="11409" y="34796"/>
                    </a:cubicBezTo>
                    <a:cubicBezTo>
                      <a:pt x="9756" y="32263"/>
                      <a:pt x="8902" y="29290"/>
                      <a:pt x="8983" y="26263"/>
                    </a:cubicBezTo>
                    <a:cubicBezTo>
                      <a:pt x="8965" y="20820"/>
                      <a:pt x="11525" y="15682"/>
                      <a:pt x="15900" y="12431"/>
                    </a:cubicBezTo>
                    <a:cubicBezTo>
                      <a:pt x="21010" y="8443"/>
                      <a:pt x="27387" y="6440"/>
                      <a:pt x="33864" y="6772"/>
                    </a:cubicBezTo>
                    <a:cubicBezTo>
                      <a:pt x="40348" y="6565"/>
                      <a:pt x="46698" y="8631"/>
                      <a:pt x="51828" y="12610"/>
                    </a:cubicBezTo>
                    <a:cubicBezTo>
                      <a:pt x="56426" y="16212"/>
                      <a:pt x="59058" y="21772"/>
                      <a:pt x="58923" y="27610"/>
                    </a:cubicBezTo>
                    <a:lnTo>
                      <a:pt x="47426" y="27610"/>
                    </a:lnTo>
                    <a:cubicBezTo>
                      <a:pt x="47444" y="24449"/>
                      <a:pt x="45980" y="21458"/>
                      <a:pt x="43474" y="19527"/>
                    </a:cubicBezTo>
                    <a:cubicBezTo>
                      <a:pt x="40681" y="17200"/>
                      <a:pt x="37133" y="15979"/>
                      <a:pt x="33504" y="16113"/>
                    </a:cubicBezTo>
                    <a:cubicBezTo>
                      <a:pt x="30064" y="15907"/>
                      <a:pt x="26651" y="16859"/>
                      <a:pt x="23803" y="18808"/>
                    </a:cubicBezTo>
                    <a:cubicBezTo>
                      <a:pt x="21603" y="20505"/>
                      <a:pt x="20309" y="23119"/>
                      <a:pt x="20301" y="25904"/>
                    </a:cubicBezTo>
                    <a:cubicBezTo>
                      <a:pt x="20157" y="28428"/>
                      <a:pt x="21441" y="30826"/>
                      <a:pt x="23624" y="32101"/>
                    </a:cubicBezTo>
                    <a:cubicBezTo>
                      <a:pt x="27279" y="34042"/>
                      <a:pt x="31223" y="35407"/>
                      <a:pt x="35300" y="36143"/>
                    </a:cubicBezTo>
                    <a:cubicBezTo>
                      <a:pt x="40070" y="37104"/>
                      <a:pt x="44713" y="38604"/>
                      <a:pt x="49133" y="40634"/>
                    </a:cubicBezTo>
                    <a:cubicBezTo>
                      <a:pt x="52232" y="42071"/>
                      <a:pt x="54917" y="44263"/>
                      <a:pt x="56947" y="47012"/>
                    </a:cubicBezTo>
                    <a:cubicBezTo>
                      <a:pt x="58690" y="49679"/>
                      <a:pt x="59570" y="52814"/>
                      <a:pt x="59462" y="55994"/>
                    </a:cubicBezTo>
                    <a:cubicBezTo>
                      <a:pt x="59614" y="61634"/>
                      <a:pt x="56956" y="66988"/>
                      <a:pt x="52366" y="70275"/>
                    </a:cubicBezTo>
                    <a:cubicBezTo>
                      <a:pt x="46959" y="74047"/>
                      <a:pt x="40447" y="75907"/>
                      <a:pt x="33864" y="75574"/>
                    </a:cubicBezTo>
                    <a:cubicBezTo>
                      <a:pt x="29013" y="75673"/>
                      <a:pt x="24208" y="74730"/>
                      <a:pt x="19762" y="72790"/>
                    </a:cubicBezTo>
                    <a:cubicBezTo>
                      <a:pt x="15900" y="71074"/>
                      <a:pt x="12576" y="68344"/>
                      <a:pt x="10151" y="64886"/>
                    </a:cubicBezTo>
                    <a:cubicBezTo>
                      <a:pt x="7887" y="61688"/>
                      <a:pt x="6693" y="57853"/>
                      <a:pt x="6738" y="53928"/>
                    </a:cubicBezTo>
                    <a:lnTo>
                      <a:pt x="18055" y="53928"/>
                    </a:lnTo>
                    <a:cubicBezTo>
                      <a:pt x="18136" y="57467"/>
                      <a:pt x="19815" y="60772"/>
                      <a:pt x="22636" y="62910"/>
                    </a:cubicBezTo>
                    <a:cubicBezTo>
                      <a:pt x="25905" y="65236"/>
                      <a:pt x="29857" y="66413"/>
                      <a:pt x="33864" y="66233"/>
                    </a:cubicBezTo>
                    <a:cubicBezTo>
                      <a:pt x="37519" y="66449"/>
                      <a:pt x="41157" y="65541"/>
                      <a:pt x="44282" y="63628"/>
                    </a:cubicBezTo>
                    <a:cubicBezTo>
                      <a:pt x="46663" y="62209"/>
                      <a:pt x="48127" y="59658"/>
                      <a:pt x="48145" y="56892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A99EEF7B-06AC-49D7-9A4D-57B7F40BE5B9}"/>
                  </a:ext>
                </a:extLst>
              </p:cNvPr>
              <p:cNvSpPr/>
              <p:nvPr/>
            </p:nvSpPr>
            <p:spPr>
              <a:xfrm>
                <a:off x="5944436" y="2369093"/>
                <a:ext cx="62874" cy="71856"/>
              </a:xfrm>
              <a:custGeom>
                <a:avLst/>
                <a:gdLst>
                  <a:gd name="connsiteX0" fmla="*/ 47999 w 62874"/>
                  <a:gd name="connsiteY0" fmla="*/ 65838 h 71856"/>
                  <a:gd name="connsiteX1" fmla="*/ 28598 w 62874"/>
                  <a:gd name="connsiteY1" fmla="*/ 74012 h 71856"/>
                  <a:gd name="connsiteX2" fmla="*/ 12431 w 62874"/>
                  <a:gd name="connsiteY2" fmla="*/ 67904 h 71856"/>
                  <a:gd name="connsiteX3" fmla="*/ 6772 w 62874"/>
                  <a:gd name="connsiteY3" fmla="*/ 49940 h 71856"/>
                  <a:gd name="connsiteX4" fmla="*/ 6772 w 62874"/>
                  <a:gd name="connsiteY4" fmla="*/ 6737 h 71856"/>
                  <a:gd name="connsiteX5" fmla="*/ 18179 w 62874"/>
                  <a:gd name="connsiteY5" fmla="*/ 6737 h 71856"/>
                  <a:gd name="connsiteX6" fmla="*/ 18179 w 62874"/>
                  <a:gd name="connsiteY6" fmla="*/ 49670 h 71856"/>
                  <a:gd name="connsiteX7" fmla="*/ 30485 w 62874"/>
                  <a:gd name="connsiteY7" fmla="*/ 64760 h 71856"/>
                  <a:gd name="connsiteX8" fmla="*/ 47730 w 62874"/>
                  <a:gd name="connsiteY8" fmla="*/ 55060 h 71856"/>
                  <a:gd name="connsiteX9" fmla="*/ 47730 w 62874"/>
                  <a:gd name="connsiteY9" fmla="*/ 6737 h 71856"/>
                  <a:gd name="connsiteX10" fmla="*/ 59137 w 62874"/>
                  <a:gd name="connsiteY10" fmla="*/ 6737 h 71856"/>
                  <a:gd name="connsiteX11" fmla="*/ 59137 w 62874"/>
                  <a:gd name="connsiteY11" fmla="*/ 73203 h 71856"/>
                  <a:gd name="connsiteX12" fmla="*/ 48359 w 62874"/>
                  <a:gd name="connsiteY12" fmla="*/ 73203 h 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874" h="71856">
                    <a:moveTo>
                      <a:pt x="47999" y="65838"/>
                    </a:moveTo>
                    <a:cubicBezTo>
                      <a:pt x="43131" y="71398"/>
                      <a:pt x="35972" y="74407"/>
                      <a:pt x="28598" y="74012"/>
                    </a:cubicBezTo>
                    <a:cubicBezTo>
                      <a:pt x="22571" y="74461"/>
                      <a:pt x="16652" y="72224"/>
                      <a:pt x="12431" y="67904"/>
                    </a:cubicBezTo>
                    <a:cubicBezTo>
                      <a:pt x="8443" y="62793"/>
                      <a:pt x="6440" y="56416"/>
                      <a:pt x="6772" y="49940"/>
                    </a:cubicBezTo>
                    <a:lnTo>
                      <a:pt x="6772" y="6737"/>
                    </a:lnTo>
                    <a:lnTo>
                      <a:pt x="18179" y="6737"/>
                    </a:lnTo>
                    <a:lnTo>
                      <a:pt x="18179" y="49670"/>
                    </a:lnTo>
                    <a:cubicBezTo>
                      <a:pt x="18179" y="59730"/>
                      <a:pt x="22311" y="64760"/>
                      <a:pt x="30485" y="64760"/>
                    </a:cubicBezTo>
                    <a:cubicBezTo>
                      <a:pt x="37715" y="65560"/>
                      <a:pt x="44658" y="61652"/>
                      <a:pt x="47730" y="55060"/>
                    </a:cubicBezTo>
                    <a:lnTo>
                      <a:pt x="47730" y="6737"/>
                    </a:lnTo>
                    <a:lnTo>
                      <a:pt x="59137" y="6737"/>
                    </a:lnTo>
                    <a:lnTo>
                      <a:pt x="59137" y="73203"/>
                    </a:lnTo>
                    <a:lnTo>
                      <a:pt x="48359" y="7320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FF59054F-8FDF-4C71-BE70-D592B2E11DCC}"/>
                  </a:ext>
                </a:extLst>
              </p:cNvPr>
              <p:cNvSpPr/>
              <p:nvPr/>
            </p:nvSpPr>
            <p:spPr>
              <a:xfrm>
                <a:off x="6012101" y="2367265"/>
                <a:ext cx="62874" cy="80838"/>
              </a:xfrm>
              <a:custGeom>
                <a:avLst/>
                <a:gdLst>
                  <a:gd name="connsiteX0" fmla="*/ 49676 w 62874"/>
                  <a:gd name="connsiteY0" fmla="*/ 74223 h 80838"/>
                  <a:gd name="connsiteX1" fmla="*/ 48060 w 62874"/>
                  <a:gd name="connsiteY1" fmla="*/ 67217 h 80838"/>
                  <a:gd name="connsiteX2" fmla="*/ 29108 w 62874"/>
                  <a:gd name="connsiteY2" fmla="*/ 75391 h 80838"/>
                  <a:gd name="connsiteX3" fmla="*/ 13030 w 62874"/>
                  <a:gd name="connsiteY3" fmla="*/ 69912 h 80838"/>
                  <a:gd name="connsiteX4" fmla="*/ 6742 w 62874"/>
                  <a:gd name="connsiteY4" fmla="*/ 55810 h 80838"/>
                  <a:gd name="connsiteX5" fmla="*/ 14826 w 62874"/>
                  <a:gd name="connsiteY5" fmla="*/ 39912 h 80838"/>
                  <a:gd name="connsiteX6" fmla="*/ 37011 w 62874"/>
                  <a:gd name="connsiteY6" fmla="*/ 34163 h 80838"/>
                  <a:gd name="connsiteX7" fmla="*/ 48060 w 62874"/>
                  <a:gd name="connsiteY7" fmla="*/ 34163 h 80838"/>
                  <a:gd name="connsiteX8" fmla="*/ 48060 w 62874"/>
                  <a:gd name="connsiteY8" fmla="*/ 28954 h 80838"/>
                  <a:gd name="connsiteX9" fmla="*/ 44467 w 62874"/>
                  <a:gd name="connsiteY9" fmla="*/ 19523 h 80838"/>
                  <a:gd name="connsiteX10" fmla="*/ 33958 w 62874"/>
                  <a:gd name="connsiteY10" fmla="*/ 15930 h 80838"/>
                  <a:gd name="connsiteX11" fmla="*/ 23808 w 62874"/>
                  <a:gd name="connsiteY11" fmla="*/ 19073 h 80838"/>
                  <a:gd name="connsiteX12" fmla="*/ 19676 w 62874"/>
                  <a:gd name="connsiteY12" fmla="*/ 26439 h 80838"/>
                  <a:gd name="connsiteX13" fmla="*/ 8269 w 62874"/>
                  <a:gd name="connsiteY13" fmla="*/ 26439 h 80838"/>
                  <a:gd name="connsiteX14" fmla="*/ 11772 w 62874"/>
                  <a:gd name="connsiteY14" fmla="*/ 16828 h 80838"/>
                  <a:gd name="connsiteX15" fmla="*/ 21383 w 62874"/>
                  <a:gd name="connsiteY15" fmla="*/ 9552 h 80838"/>
                  <a:gd name="connsiteX16" fmla="*/ 34677 w 62874"/>
                  <a:gd name="connsiteY16" fmla="*/ 6768 h 80838"/>
                  <a:gd name="connsiteX17" fmla="*/ 52641 w 62874"/>
                  <a:gd name="connsiteY17" fmla="*/ 12517 h 80838"/>
                  <a:gd name="connsiteX18" fmla="*/ 59377 w 62874"/>
                  <a:gd name="connsiteY18" fmla="*/ 28325 h 80838"/>
                  <a:gd name="connsiteX19" fmla="*/ 59377 w 62874"/>
                  <a:gd name="connsiteY19" fmla="*/ 58953 h 80838"/>
                  <a:gd name="connsiteX20" fmla="*/ 61712 w 62874"/>
                  <a:gd name="connsiteY20" fmla="*/ 73504 h 80838"/>
                  <a:gd name="connsiteX21" fmla="*/ 61712 w 62874"/>
                  <a:gd name="connsiteY21" fmla="*/ 74492 h 80838"/>
                  <a:gd name="connsiteX22" fmla="*/ 30814 w 62874"/>
                  <a:gd name="connsiteY22" fmla="*/ 65241 h 80838"/>
                  <a:gd name="connsiteX23" fmla="*/ 40963 w 62874"/>
                  <a:gd name="connsiteY23" fmla="*/ 62546 h 80838"/>
                  <a:gd name="connsiteX24" fmla="*/ 47880 w 62874"/>
                  <a:gd name="connsiteY24" fmla="*/ 55361 h 80838"/>
                  <a:gd name="connsiteX25" fmla="*/ 47880 w 62874"/>
                  <a:gd name="connsiteY25" fmla="*/ 41708 h 80838"/>
                  <a:gd name="connsiteX26" fmla="*/ 38898 w 62874"/>
                  <a:gd name="connsiteY26" fmla="*/ 41708 h 80838"/>
                  <a:gd name="connsiteX27" fmla="*/ 17970 w 62874"/>
                  <a:gd name="connsiteY27" fmla="*/ 53924 h 80838"/>
                  <a:gd name="connsiteX28" fmla="*/ 21563 w 62874"/>
                  <a:gd name="connsiteY28" fmla="*/ 62277 h 80838"/>
                  <a:gd name="connsiteX29" fmla="*/ 30814 w 62874"/>
                  <a:gd name="connsiteY29" fmla="*/ 65510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874" h="80838">
                    <a:moveTo>
                      <a:pt x="49676" y="74223"/>
                    </a:moveTo>
                    <a:cubicBezTo>
                      <a:pt x="48742" y="71995"/>
                      <a:pt x="48194" y="69624"/>
                      <a:pt x="48060" y="67217"/>
                    </a:cubicBezTo>
                    <a:cubicBezTo>
                      <a:pt x="43191" y="72507"/>
                      <a:pt x="36302" y="75480"/>
                      <a:pt x="29108" y="75391"/>
                    </a:cubicBezTo>
                    <a:cubicBezTo>
                      <a:pt x="23251" y="75642"/>
                      <a:pt x="17512" y="73684"/>
                      <a:pt x="13030" y="69912"/>
                    </a:cubicBezTo>
                    <a:cubicBezTo>
                      <a:pt x="8916" y="66400"/>
                      <a:pt x="6608" y="61217"/>
                      <a:pt x="6742" y="55810"/>
                    </a:cubicBezTo>
                    <a:cubicBezTo>
                      <a:pt x="6608" y="49487"/>
                      <a:pt x="9634" y="43522"/>
                      <a:pt x="14826" y="39912"/>
                    </a:cubicBezTo>
                    <a:cubicBezTo>
                      <a:pt x="21437" y="35726"/>
                      <a:pt x="29197" y="33714"/>
                      <a:pt x="37011" y="34163"/>
                    </a:cubicBezTo>
                    <a:lnTo>
                      <a:pt x="48060" y="34163"/>
                    </a:lnTo>
                    <a:lnTo>
                      <a:pt x="48060" y="28954"/>
                    </a:lnTo>
                    <a:cubicBezTo>
                      <a:pt x="48239" y="25442"/>
                      <a:pt x="46937" y="22019"/>
                      <a:pt x="44467" y="19523"/>
                    </a:cubicBezTo>
                    <a:cubicBezTo>
                      <a:pt x="41610" y="16918"/>
                      <a:pt x="37811" y="15615"/>
                      <a:pt x="33958" y="15930"/>
                    </a:cubicBezTo>
                    <a:cubicBezTo>
                      <a:pt x="30320" y="15813"/>
                      <a:pt x="26745" y="16918"/>
                      <a:pt x="23808" y="19073"/>
                    </a:cubicBezTo>
                    <a:cubicBezTo>
                      <a:pt x="21293" y="20690"/>
                      <a:pt x="19739" y="23448"/>
                      <a:pt x="19676" y="26439"/>
                    </a:cubicBezTo>
                    <a:lnTo>
                      <a:pt x="8269" y="26439"/>
                    </a:lnTo>
                    <a:cubicBezTo>
                      <a:pt x="8350" y="22936"/>
                      <a:pt x="9581" y="19558"/>
                      <a:pt x="11772" y="16828"/>
                    </a:cubicBezTo>
                    <a:cubicBezTo>
                      <a:pt x="14314" y="13630"/>
                      <a:pt x="17619" y="11124"/>
                      <a:pt x="21383" y="9552"/>
                    </a:cubicBezTo>
                    <a:cubicBezTo>
                      <a:pt x="25550" y="7648"/>
                      <a:pt x="30096" y="6696"/>
                      <a:pt x="34677" y="6768"/>
                    </a:cubicBezTo>
                    <a:cubicBezTo>
                      <a:pt x="41161" y="6454"/>
                      <a:pt x="47539" y="8501"/>
                      <a:pt x="52641" y="12517"/>
                    </a:cubicBezTo>
                    <a:cubicBezTo>
                      <a:pt x="57032" y="16585"/>
                      <a:pt x="59484" y="22334"/>
                      <a:pt x="59377" y="28325"/>
                    </a:cubicBezTo>
                    <a:lnTo>
                      <a:pt x="59377" y="58953"/>
                    </a:lnTo>
                    <a:cubicBezTo>
                      <a:pt x="59197" y="63912"/>
                      <a:pt x="59988" y="68852"/>
                      <a:pt x="61712" y="73504"/>
                    </a:cubicBezTo>
                    <a:lnTo>
                      <a:pt x="61712" y="74492"/>
                    </a:lnTo>
                    <a:close/>
                    <a:moveTo>
                      <a:pt x="30814" y="65241"/>
                    </a:moveTo>
                    <a:cubicBezTo>
                      <a:pt x="34371" y="65232"/>
                      <a:pt x="37865" y="64307"/>
                      <a:pt x="40963" y="62546"/>
                    </a:cubicBezTo>
                    <a:cubicBezTo>
                      <a:pt x="43901" y="60849"/>
                      <a:pt x="46299" y="58361"/>
                      <a:pt x="47880" y="55361"/>
                    </a:cubicBezTo>
                    <a:lnTo>
                      <a:pt x="47880" y="41708"/>
                    </a:lnTo>
                    <a:lnTo>
                      <a:pt x="38898" y="41708"/>
                    </a:lnTo>
                    <a:cubicBezTo>
                      <a:pt x="24976" y="41708"/>
                      <a:pt x="17970" y="45750"/>
                      <a:pt x="17970" y="53924"/>
                    </a:cubicBezTo>
                    <a:cubicBezTo>
                      <a:pt x="17781" y="57121"/>
                      <a:pt x="19110" y="60211"/>
                      <a:pt x="21563" y="62277"/>
                    </a:cubicBezTo>
                    <a:cubicBezTo>
                      <a:pt x="24140" y="64450"/>
                      <a:pt x="27437" y="65609"/>
                      <a:pt x="30814" y="65510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E97810EE-E323-446F-BAAB-C586B4A2D362}"/>
                  </a:ext>
                </a:extLst>
              </p:cNvPr>
              <p:cNvSpPr/>
              <p:nvPr/>
            </p:nvSpPr>
            <p:spPr>
              <a:xfrm>
                <a:off x="6083064" y="2340441"/>
                <a:ext cx="17964" cy="107784"/>
              </a:xfrm>
              <a:custGeom>
                <a:avLst/>
                <a:gdLst>
                  <a:gd name="connsiteX0" fmla="*/ 18413 w 17964"/>
                  <a:gd name="connsiteY0" fmla="*/ 101048 h 107784"/>
                  <a:gd name="connsiteX1" fmla="*/ 6737 w 17964"/>
                  <a:gd name="connsiteY1" fmla="*/ 101048 h 107784"/>
                  <a:gd name="connsiteX2" fmla="*/ 6737 w 17964"/>
                  <a:gd name="connsiteY2" fmla="*/ 6737 h 107784"/>
                  <a:gd name="connsiteX3" fmla="*/ 18144 w 17964"/>
                  <a:gd name="connsiteY3" fmla="*/ 6737 h 1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64" h="107784">
                    <a:moveTo>
                      <a:pt x="18413" y="101048"/>
                    </a:moveTo>
                    <a:lnTo>
                      <a:pt x="6737" y="101048"/>
                    </a:lnTo>
                    <a:lnTo>
                      <a:pt x="6737" y="6737"/>
                    </a:lnTo>
                    <a:lnTo>
                      <a:pt x="18144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F3D7ED2F-964F-42B4-AAD9-3E0AF1DA9A53}"/>
                  </a:ext>
                </a:extLst>
              </p:cNvPr>
              <p:cNvSpPr/>
              <p:nvPr/>
            </p:nvSpPr>
            <p:spPr>
              <a:xfrm>
                <a:off x="6110847" y="2346526"/>
                <a:ext cx="107784" cy="125748"/>
              </a:xfrm>
              <a:custGeom>
                <a:avLst/>
                <a:gdLst>
                  <a:gd name="connsiteX0" fmla="*/ 106948 w 107784"/>
                  <a:gd name="connsiteY0" fmla="*/ 64154 h 125748"/>
                  <a:gd name="connsiteX1" fmla="*/ 99583 w 107784"/>
                  <a:gd name="connsiteY1" fmla="*/ 87597 h 125748"/>
                  <a:gd name="connsiteX2" fmla="*/ 81619 w 107784"/>
                  <a:gd name="connsiteY2" fmla="*/ 96130 h 125748"/>
                  <a:gd name="connsiteX3" fmla="*/ 66888 w 107784"/>
                  <a:gd name="connsiteY3" fmla="*/ 85890 h 125748"/>
                  <a:gd name="connsiteX4" fmla="*/ 59253 w 107784"/>
                  <a:gd name="connsiteY4" fmla="*/ 93615 h 125748"/>
                  <a:gd name="connsiteX5" fmla="*/ 50271 w 107784"/>
                  <a:gd name="connsiteY5" fmla="*/ 96130 h 125748"/>
                  <a:gd name="connsiteX6" fmla="*/ 37068 w 107784"/>
                  <a:gd name="connsiteY6" fmla="*/ 89034 h 125748"/>
                  <a:gd name="connsiteX7" fmla="*/ 33834 w 107784"/>
                  <a:gd name="connsiteY7" fmla="*/ 69363 h 125748"/>
                  <a:gd name="connsiteX8" fmla="*/ 38415 w 107784"/>
                  <a:gd name="connsiteY8" fmla="*/ 51399 h 125748"/>
                  <a:gd name="connsiteX9" fmla="*/ 48026 w 107784"/>
                  <a:gd name="connsiteY9" fmla="*/ 38914 h 125748"/>
                  <a:gd name="connsiteX10" fmla="*/ 60331 w 107784"/>
                  <a:gd name="connsiteY10" fmla="*/ 34423 h 125748"/>
                  <a:gd name="connsiteX11" fmla="*/ 69313 w 107784"/>
                  <a:gd name="connsiteY11" fmla="*/ 35681 h 125748"/>
                  <a:gd name="connsiteX12" fmla="*/ 78295 w 107784"/>
                  <a:gd name="connsiteY12" fmla="*/ 40890 h 125748"/>
                  <a:gd name="connsiteX13" fmla="*/ 75152 w 107784"/>
                  <a:gd name="connsiteY13" fmla="*/ 74932 h 125748"/>
                  <a:gd name="connsiteX14" fmla="*/ 82966 w 107784"/>
                  <a:gd name="connsiteY14" fmla="*/ 89124 h 125748"/>
                  <a:gd name="connsiteX15" fmla="*/ 94194 w 107784"/>
                  <a:gd name="connsiteY15" fmla="*/ 82207 h 125748"/>
                  <a:gd name="connsiteX16" fmla="*/ 98864 w 107784"/>
                  <a:gd name="connsiteY16" fmla="*/ 64243 h 125748"/>
                  <a:gd name="connsiteX17" fmla="*/ 89882 w 107784"/>
                  <a:gd name="connsiteY17" fmla="*/ 27776 h 125748"/>
                  <a:gd name="connsiteX18" fmla="*/ 59343 w 107784"/>
                  <a:gd name="connsiteY18" fmla="*/ 15292 h 125748"/>
                  <a:gd name="connsiteX19" fmla="*/ 37427 w 107784"/>
                  <a:gd name="connsiteY19" fmla="*/ 21399 h 125748"/>
                  <a:gd name="connsiteX20" fmla="*/ 22248 w 107784"/>
                  <a:gd name="connsiteY20" fmla="*/ 39363 h 125748"/>
                  <a:gd name="connsiteX21" fmla="*/ 16050 w 107784"/>
                  <a:gd name="connsiteY21" fmla="*/ 66309 h 125748"/>
                  <a:gd name="connsiteX22" fmla="*/ 19732 w 107784"/>
                  <a:gd name="connsiteY22" fmla="*/ 92716 h 125748"/>
                  <a:gd name="connsiteX23" fmla="*/ 33205 w 107784"/>
                  <a:gd name="connsiteY23" fmla="*/ 109872 h 125748"/>
                  <a:gd name="connsiteX24" fmla="*/ 55122 w 107784"/>
                  <a:gd name="connsiteY24" fmla="*/ 115800 h 125748"/>
                  <a:gd name="connsiteX25" fmla="*/ 66170 w 107784"/>
                  <a:gd name="connsiteY25" fmla="*/ 114453 h 125748"/>
                  <a:gd name="connsiteX26" fmla="*/ 75152 w 107784"/>
                  <a:gd name="connsiteY26" fmla="*/ 110950 h 125748"/>
                  <a:gd name="connsiteX27" fmla="*/ 77487 w 107784"/>
                  <a:gd name="connsiteY27" fmla="*/ 118046 h 125748"/>
                  <a:gd name="connsiteX28" fmla="*/ 67338 w 107784"/>
                  <a:gd name="connsiteY28" fmla="*/ 121908 h 125748"/>
                  <a:gd name="connsiteX29" fmla="*/ 54583 w 107784"/>
                  <a:gd name="connsiteY29" fmla="*/ 123435 h 125748"/>
                  <a:gd name="connsiteX30" fmla="*/ 28176 w 107784"/>
                  <a:gd name="connsiteY30" fmla="*/ 116609 h 125748"/>
                  <a:gd name="connsiteX31" fmla="*/ 11649 w 107784"/>
                  <a:gd name="connsiteY31" fmla="*/ 96669 h 125748"/>
                  <a:gd name="connsiteX32" fmla="*/ 6888 w 107784"/>
                  <a:gd name="connsiteY32" fmla="*/ 66309 h 125748"/>
                  <a:gd name="connsiteX33" fmla="*/ 14433 w 107784"/>
                  <a:gd name="connsiteY33" fmla="*/ 35950 h 125748"/>
                  <a:gd name="connsiteX34" fmla="*/ 32936 w 107784"/>
                  <a:gd name="connsiteY34" fmla="*/ 15112 h 125748"/>
                  <a:gd name="connsiteX35" fmla="*/ 59792 w 107784"/>
                  <a:gd name="connsiteY35" fmla="*/ 6759 h 125748"/>
                  <a:gd name="connsiteX36" fmla="*/ 86020 w 107784"/>
                  <a:gd name="connsiteY36" fmla="*/ 13585 h 125748"/>
                  <a:gd name="connsiteX37" fmla="*/ 102277 w 107784"/>
                  <a:gd name="connsiteY37" fmla="*/ 33435 h 125748"/>
                  <a:gd name="connsiteX38" fmla="*/ 106948 w 107784"/>
                  <a:gd name="connsiteY38" fmla="*/ 64154 h 125748"/>
                  <a:gd name="connsiteX39" fmla="*/ 44074 w 107784"/>
                  <a:gd name="connsiteY39" fmla="*/ 69363 h 125748"/>
                  <a:gd name="connsiteX40" fmla="*/ 45691 w 107784"/>
                  <a:gd name="connsiteY40" fmla="*/ 82746 h 125748"/>
                  <a:gd name="connsiteX41" fmla="*/ 53595 w 107784"/>
                  <a:gd name="connsiteY41" fmla="*/ 87417 h 125748"/>
                  <a:gd name="connsiteX42" fmla="*/ 60690 w 107784"/>
                  <a:gd name="connsiteY42" fmla="*/ 84273 h 125748"/>
                  <a:gd name="connsiteX43" fmla="*/ 66349 w 107784"/>
                  <a:gd name="connsiteY43" fmla="*/ 75291 h 125748"/>
                  <a:gd name="connsiteX44" fmla="*/ 66349 w 107784"/>
                  <a:gd name="connsiteY44" fmla="*/ 74752 h 125748"/>
                  <a:gd name="connsiteX45" fmla="*/ 69223 w 107784"/>
                  <a:gd name="connsiteY45" fmla="*/ 43854 h 125748"/>
                  <a:gd name="connsiteX46" fmla="*/ 61858 w 107784"/>
                  <a:gd name="connsiteY46" fmla="*/ 42058 h 125748"/>
                  <a:gd name="connsiteX47" fmla="*/ 49912 w 107784"/>
                  <a:gd name="connsiteY47" fmla="*/ 49423 h 125748"/>
                  <a:gd name="connsiteX48" fmla="*/ 43894 w 107784"/>
                  <a:gd name="connsiteY48" fmla="*/ 69633 h 12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07784" h="125748">
                    <a:moveTo>
                      <a:pt x="106948" y="64154"/>
                    </a:moveTo>
                    <a:cubicBezTo>
                      <a:pt x="106912" y="72534"/>
                      <a:pt x="104352" y="80707"/>
                      <a:pt x="99583" y="87597"/>
                    </a:cubicBezTo>
                    <a:cubicBezTo>
                      <a:pt x="95370" y="93237"/>
                      <a:pt x="88652" y="96426"/>
                      <a:pt x="81619" y="96130"/>
                    </a:cubicBezTo>
                    <a:cubicBezTo>
                      <a:pt x="74873" y="96758"/>
                      <a:pt x="68649" y="92438"/>
                      <a:pt x="66888" y="85890"/>
                    </a:cubicBezTo>
                    <a:cubicBezTo>
                      <a:pt x="64966" y="89007"/>
                      <a:pt x="62352" y="91656"/>
                      <a:pt x="59253" y="93615"/>
                    </a:cubicBezTo>
                    <a:cubicBezTo>
                      <a:pt x="56559" y="95294"/>
                      <a:pt x="53442" y="96166"/>
                      <a:pt x="50271" y="96130"/>
                    </a:cubicBezTo>
                    <a:cubicBezTo>
                      <a:pt x="44909" y="96345"/>
                      <a:pt x="39843" y="93633"/>
                      <a:pt x="37068" y="89034"/>
                    </a:cubicBezTo>
                    <a:cubicBezTo>
                      <a:pt x="33870" y="83007"/>
                      <a:pt x="32738" y="76100"/>
                      <a:pt x="33834" y="69363"/>
                    </a:cubicBezTo>
                    <a:cubicBezTo>
                      <a:pt x="34311" y="63157"/>
                      <a:pt x="35864" y="57076"/>
                      <a:pt x="38415" y="51399"/>
                    </a:cubicBezTo>
                    <a:cubicBezTo>
                      <a:pt x="40580" y="46531"/>
                      <a:pt x="43877" y="42246"/>
                      <a:pt x="48026" y="38914"/>
                    </a:cubicBezTo>
                    <a:cubicBezTo>
                      <a:pt x="51511" y="36076"/>
                      <a:pt x="55840" y="34495"/>
                      <a:pt x="60331" y="34423"/>
                    </a:cubicBezTo>
                    <a:cubicBezTo>
                      <a:pt x="63376" y="34387"/>
                      <a:pt x="66403" y="34809"/>
                      <a:pt x="69313" y="35681"/>
                    </a:cubicBezTo>
                    <a:cubicBezTo>
                      <a:pt x="72583" y="36884"/>
                      <a:pt x="75628" y="38645"/>
                      <a:pt x="78295" y="40890"/>
                    </a:cubicBezTo>
                    <a:lnTo>
                      <a:pt x="75152" y="74932"/>
                    </a:lnTo>
                    <a:cubicBezTo>
                      <a:pt x="74343" y="84363"/>
                      <a:pt x="76948" y="89124"/>
                      <a:pt x="82966" y="89124"/>
                    </a:cubicBezTo>
                    <a:cubicBezTo>
                      <a:pt x="87699" y="89079"/>
                      <a:pt x="92029" y="86420"/>
                      <a:pt x="94194" y="82207"/>
                    </a:cubicBezTo>
                    <a:cubicBezTo>
                      <a:pt x="97346" y="76755"/>
                      <a:pt x="98963" y="70549"/>
                      <a:pt x="98864" y="64243"/>
                    </a:cubicBezTo>
                    <a:cubicBezTo>
                      <a:pt x="100418" y="51399"/>
                      <a:pt x="97230" y="38429"/>
                      <a:pt x="89882" y="27776"/>
                    </a:cubicBezTo>
                    <a:cubicBezTo>
                      <a:pt x="82239" y="19037"/>
                      <a:pt x="70921" y="14402"/>
                      <a:pt x="59343" y="15292"/>
                    </a:cubicBezTo>
                    <a:cubicBezTo>
                      <a:pt x="51592" y="15121"/>
                      <a:pt x="43966" y="17241"/>
                      <a:pt x="37427" y="21399"/>
                    </a:cubicBezTo>
                    <a:cubicBezTo>
                      <a:pt x="30726" y="25783"/>
                      <a:pt x="25454" y="32025"/>
                      <a:pt x="22248" y="39363"/>
                    </a:cubicBezTo>
                    <a:cubicBezTo>
                      <a:pt x="18376" y="47833"/>
                      <a:pt x="16266" y="57004"/>
                      <a:pt x="16050" y="66309"/>
                    </a:cubicBezTo>
                    <a:cubicBezTo>
                      <a:pt x="15439" y="75273"/>
                      <a:pt x="16697" y="84264"/>
                      <a:pt x="19732" y="92716"/>
                    </a:cubicBezTo>
                    <a:cubicBezTo>
                      <a:pt x="22338" y="99695"/>
                      <a:pt x="27044" y="105686"/>
                      <a:pt x="33205" y="109872"/>
                    </a:cubicBezTo>
                    <a:cubicBezTo>
                      <a:pt x="39771" y="113950"/>
                      <a:pt x="47397" y="116016"/>
                      <a:pt x="55122" y="115800"/>
                    </a:cubicBezTo>
                    <a:cubicBezTo>
                      <a:pt x="58849" y="115791"/>
                      <a:pt x="62550" y="115342"/>
                      <a:pt x="66170" y="114453"/>
                    </a:cubicBezTo>
                    <a:cubicBezTo>
                      <a:pt x="69313" y="113725"/>
                      <a:pt x="72340" y="112549"/>
                      <a:pt x="75152" y="110950"/>
                    </a:cubicBezTo>
                    <a:lnTo>
                      <a:pt x="77487" y="118046"/>
                    </a:lnTo>
                    <a:cubicBezTo>
                      <a:pt x="74316" y="119842"/>
                      <a:pt x="70894" y="121144"/>
                      <a:pt x="67338" y="121908"/>
                    </a:cubicBezTo>
                    <a:cubicBezTo>
                      <a:pt x="63169" y="122950"/>
                      <a:pt x="58885" y="123462"/>
                      <a:pt x="54583" y="123435"/>
                    </a:cubicBezTo>
                    <a:cubicBezTo>
                      <a:pt x="45313" y="123704"/>
                      <a:pt x="36152" y="121342"/>
                      <a:pt x="28176" y="116609"/>
                    </a:cubicBezTo>
                    <a:cubicBezTo>
                      <a:pt x="20738" y="111830"/>
                      <a:pt x="14963" y="104860"/>
                      <a:pt x="11649" y="96669"/>
                    </a:cubicBezTo>
                    <a:cubicBezTo>
                      <a:pt x="7832" y="87031"/>
                      <a:pt x="6206" y="76657"/>
                      <a:pt x="6888" y="66309"/>
                    </a:cubicBezTo>
                    <a:cubicBezTo>
                      <a:pt x="7248" y="55773"/>
                      <a:pt x="9816" y="45426"/>
                      <a:pt x="14433" y="35950"/>
                    </a:cubicBezTo>
                    <a:cubicBezTo>
                      <a:pt x="18574" y="27444"/>
                      <a:pt x="24978" y="20232"/>
                      <a:pt x="32936" y="15112"/>
                    </a:cubicBezTo>
                    <a:cubicBezTo>
                      <a:pt x="40876" y="9750"/>
                      <a:pt x="50218" y="6848"/>
                      <a:pt x="59792" y="6759"/>
                    </a:cubicBezTo>
                    <a:cubicBezTo>
                      <a:pt x="69008" y="6480"/>
                      <a:pt x="78107" y="8842"/>
                      <a:pt x="86020" y="13585"/>
                    </a:cubicBezTo>
                    <a:cubicBezTo>
                      <a:pt x="93421" y="18291"/>
                      <a:pt x="99116" y="25252"/>
                      <a:pt x="102277" y="33435"/>
                    </a:cubicBezTo>
                    <a:cubicBezTo>
                      <a:pt x="106077" y="43208"/>
                      <a:pt x="107667" y="53699"/>
                      <a:pt x="106948" y="64154"/>
                    </a:cubicBezTo>
                    <a:close/>
                    <a:moveTo>
                      <a:pt x="44074" y="69363"/>
                    </a:moveTo>
                    <a:cubicBezTo>
                      <a:pt x="43364" y="73890"/>
                      <a:pt x="43930" y="78525"/>
                      <a:pt x="45691" y="82746"/>
                    </a:cubicBezTo>
                    <a:cubicBezTo>
                      <a:pt x="47272" y="85630"/>
                      <a:pt x="50307" y="87426"/>
                      <a:pt x="53595" y="87417"/>
                    </a:cubicBezTo>
                    <a:cubicBezTo>
                      <a:pt x="56281" y="87318"/>
                      <a:pt x="58823" y="86195"/>
                      <a:pt x="60690" y="84273"/>
                    </a:cubicBezTo>
                    <a:cubicBezTo>
                      <a:pt x="63224" y="81731"/>
                      <a:pt x="65155" y="78669"/>
                      <a:pt x="66349" y="75291"/>
                    </a:cubicBezTo>
                    <a:lnTo>
                      <a:pt x="66349" y="74752"/>
                    </a:lnTo>
                    <a:lnTo>
                      <a:pt x="69223" y="43854"/>
                    </a:lnTo>
                    <a:cubicBezTo>
                      <a:pt x="66942" y="42687"/>
                      <a:pt x="64418" y="42067"/>
                      <a:pt x="61858" y="42058"/>
                    </a:cubicBezTo>
                    <a:cubicBezTo>
                      <a:pt x="56828" y="42139"/>
                      <a:pt x="52247" y="44968"/>
                      <a:pt x="49912" y="49423"/>
                    </a:cubicBezTo>
                    <a:cubicBezTo>
                      <a:pt x="46356" y="55594"/>
                      <a:pt x="44299" y="62519"/>
                      <a:pt x="43894" y="69633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732B134D-4579-4F02-8B6A-B2884FB47062}"/>
                  </a:ext>
                </a:extLst>
              </p:cNvPr>
              <p:cNvSpPr/>
              <p:nvPr/>
            </p:nvSpPr>
            <p:spPr>
              <a:xfrm>
                <a:off x="6225567" y="2368644"/>
                <a:ext cx="62874" cy="71856"/>
              </a:xfrm>
              <a:custGeom>
                <a:avLst/>
                <a:gdLst>
                  <a:gd name="connsiteX0" fmla="*/ 48006 w 62874"/>
                  <a:gd name="connsiteY0" fmla="*/ 66287 h 71856"/>
                  <a:gd name="connsiteX1" fmla="*/ 28514 w 62874"/>
                  <a:gd name="connsiteY1" fmla="*/ 74012 h 71856"/>
                  <a:gd name="connsiteX2" fmla="*/ 12347 w 62874"/>
                  <a:gd name="connsiteY2" fmla="*/ 67904 h 71856"/>
                  <a:gd name="connsiteX3" fmla="*/ 6778 w 62874"/>
                  <a:gd name="connsiteY3" fmla="*/ 49940 h 71856"/>
                  <a:gd name="connsiteX4" fmla="*/ 6778 w 62874"/>
                  <a:gd name="connsiteY4" fmla="*/ 6737 h 71856"/>
                  <a:gd name="connsiteX5" fmla="*/ 18096 w 62874"/>
                  <a:gd name="connsiteY5" fmla="*/ 6737 h 71856"/>
                  <a:gd name="connsiteX6" fmla="*/ 18096 w 62874"/>
                  <a:gd name="connsiteY6" fmla="*/ 49670 h 71856"/>
                  <a:gd name="connsiteX7" fmla="*/ 30401 w 62874"/>
                  <a:gd name="connsiteY7" fmla="*/ 64760 h 71856"/>
                  <a:gd name="connsiteX8" fmla="*/ 47736 w 62874"/>
                  <a:gd name="connsiteY8" fmla="*/ 55060 h 71856"/>
                  <a:gd name="connsiteX9" fmla="*/ 47736 w 62874"/>
                  <a:gd name="connsiteY9" fmla="*/ 6737 h 71856"/>
                  <a:gd name="connsiteX10" fmla="*/ 59053 w 62874"/>
                  <a:gd name="connsiteY10" fmla="*/ 6737 h 71856"/>
                  <a:gd name="connsiteX11" fmla="*/ 59053 w 62874"/>
                  <a:gd name="connsiteY11" fmla="*/ 73203 h 71856"/>
                  <a:gd name="connsiteX12" fmla="*/ 48275 w 62874"/>
                  <a:gd name="connsiteY12" fmla="*/ 73203 h 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874" h="71856">
                    <a:moveTo>
                      <a:pt x="48006" y="66287"/>
                    </a:moveTo>
                    <a:cubicBezTo>
                      <a:pt x="43038" y="71712"/>
                      <a:pt x="35853" y="74560"/>
                      <a:pt x="28514" y="74012"/>
                    </a:cubicBezTo>
                    <a:cubicBezTo>
                      <a:pt x="22488" y="74461"/>
                      <a:pt x="16569" y="72224"/>
                      <a:pt x="12347" y="67904"/>
                    </a:cubicBezTo>
                    <a:cubicBezTo>
                      <a:pt x="8395" y="62775"/>
                      <a:pt x="6419" y="56398"/>
                      <a:pt x="6778" y="49940"/>
                    </a:cubicBezTo>
                    <a:lnTo>
                      <a:pt x="6778" y="6737"/>
                    </a:lnTo>
                    <a:lnTo>
                      <a:pt x="18096" y="6737"/>
                    </a:lnTo>
                    <a:lnTo>
                      <a:pt x="18096" y="49670"/>
                    </a:lnTo>
                    <a:cubicBezTo>
                      <a:pt x="18096" y="59730"/>
                      <a:pt x="22227" y="64760"/>
                      <a:pt x="30401" y="64760"/>
                    </a:cubicBezTo>
                    <a:cubicBezTo>
                      <a:pt x="37658" y="65569"/>
                      <a:pt x="44628" y="61670"/>
                      <a:pt x="47736" y="55060"/>
                    </a:cubicBezTo>
                    <a:lnTo>
                      <a:pt x="47736" y="6737"/>
                    </a:lnTo>
                    <a:lnTo>
                      <a:pt x="59053" y="6737"/>
                    </a:lnTo>
                    <a:lnTo>
                      <a:pt x="59053" y="73203"/>
                    </a:lnTo>
                    <a:lnTo>
                      <a:pt x="48275" y="7320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D47344EA-2D5D-442A-9439-5DCF465F654F}"/>
                  </a:ext>
                </a:extLst>
              </p:cNvPr>
              <p:cNvSpPr/>
              <p:nvPr/>
            </p:nvSpPr>
            <p:spPr>
              <a:xfrm>
                <a:off x="6294770" y="2367021"/>
                <a:ext cx="62874" cy="80838"/>
              </a:xfrm>
              <a:custGeom>
                <a:avLst/>
                <a:gdLst>
                  <a:gd name="connsiteX0" fmla="*/ 17874 w 62874"/>
                  <a:gd name="connsiteY0" fmla="*/ 8001 h 80838"/>
                  <a:gd name="connsiteX1" fmla="*/ 17874 w 62874"/>
                  <a:gd name="connsiteY1" fmla="*/ 16354 h 80838"/>
                  <a:gd name="connsiteX2" fmla="*/ 37725 w 62874"/>
                  <a:gd name="connsiteY2" fmla="*/ 6743 h 80838"/>
                  <a:gd name="connsiteX3" fmla="*/ 59012 w 62874"/>
                  <a:gd name="connsiteY3" fmla="*/ 30545 h 80838"/>
                  <a:gd name="connsiteX4" fmla="*/ 59012 w 62874"/>
                  <a:gd name="connsiteY4" fmla="*/ 74467 h 80838"/>
                  <a:gd name="connsiteX5" fmla="*/ 47605 w 62874"/>
                  <a:gd name="connsiteY5" fmla="*/ 74467 h 80838"/>
                  <a:gd name="connsiteX6" fmla="*/ 47605 w 62874"/>
                  <a:gd name="connsiteY6" fmla="*/ 30456 h 80838"/>
                  <a:gd name="connsiteX7" fmla="*/ 44371 w 62874"/>
                  <a:gd name="connsiteY7" fmla="*/ 19857 h 80838"/>
                  <a:gd name="connsiteX8" fmla="*/ 34311 w 62874"/>
                  <a:gd name="connsiteY8" fmla="*/ 16443 h 80838"/>
                  <a:gd name="connsiteX9" fmla="*/ 24611 w 62874"/>
                  <a:gd name="connsiteY9" fmla="*/ 19408 h 80838"/>
                  <a:gd name="connsiteX10" fmla="*/ 18144 w 62874"/>
                  <a:gd name="connsiteY10" fmla="*/ 27132 h 80838"/>
                  <a:gd name="connsiteX11" fmla="*/ 18144 w 62874"/>
                  <a:gd name="connsiteY11" fmla="*/ 74467 h 80838"/>
                  <a:gd name="connsiteX12" fmla="*/ 6737 w 62874"/>
                  <a:gd name="connsiteY12" fmla="*/ 74467 h 80838"/>
                  <a:gd name="connsiteX13" fmla="*/ 6737 w 62874"/>
                  <a:gd name="connsiteY13" fmla="*/ 8001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" h="80838">
                    <a:moveTo>
                      <a:pt x="17874" y="8001"/>
                    </a:moveTo>
                    <a:lnTo>
                      <a:pt x="17874" y="16354"/>
                    </a:lnTo>
                    <a:cubicBezTo>
                      <a:pt x="22554" y="10138"/>
                      <a:pt x="29946" y="6563"/>
                      <a:pt x="37725" y="6743"/>
                    </a:cubicBezTo>
                    <a:cubicBezTo>
                      <a:pt x="51826" y="6743"/>
                      <a:pt x="58922" y="14737"/>
                      <a:pt x="59012" y="30545"/>
                    </a:cubicBezTo>
                    <a:lnTo>
                      <a:pt x="59012" y="74467"/>
                    </a:lnTo>
                    <a:lnTo>
                      <a:pt x="47605" y="74467"/>
                    </a:lnTo>
                    <a:lnTo>
                      <a:pt x="47605" y="30456"/>
                    </a:lnTo>
                    <a:cubicBezTo>
                      <a:pt x="47910" y="26638"/>
                      <a:pt x="46752" y="22848"/>
                      <a:pt x="44371" y="19857"/>
                    </a:cubicBezTo>
                    <a:cubicBezTo>
                      <a:pt x="41632" y="17378"/>
                      <a:pt x="37994" y="16147"/>
                      <a:pt x="34311" y="16443"/>
                    </a:cubicBezTo>
                    <a:cubicBezTo>
                      <a:pt x="30844" y="16381"/>
                      <a:pt x="27449" y="17413"/>
                      <a:pt x="24611" y="19408"/>
                    </a:cubicBezTo>
                    <a:cubicBezTo>
                      <a:pt x="21790" y="21348"/>
                      <a:pt x="19563" y="24015"/>
                      <a:pt x="18144" y="27132"/>
                    </a:cubicBezTo>
                    <a:lnTo>
                      <a:pt x="18144" y="74467"/>
                    </a:lnTo>
                    <a:lnTo>
                      <a:pt x="6737" y="74467"/>
                    </a:lnTo>
                    <a:lnTo>
                      <a:pt x="6737" y="8001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4FC92804-F7D0-48EA-A81C-9112CB48387C}"/>
                  </a:ext>
                </a:extLst>
              </p:cNvPr>
              <p:cNvSpPr/>
              <p:nvPr/>
            </p:nvSpPr>
            <p:spPr>
              <a:xfrm>
                <a:off x="6364738" y="2421885"/>
                <a:ext cx="26946" cy="26946"/>
              </a:xfrm>
              <a:custGeom>
                <a:avLst/>
                <a:gdLst>
                  <a:gd name="connsiteX0" fmla="*/ 6739 w 26946"/>
                  <a:gd name="connsiteY0" fmla="*/ 13585 h 26946"/>
                  <a:gd name="connsiteX1" fmla="*/ 8535 w 26946"/>
                  <a:gd name="connsiteY1" fmla="*/ 8735 h 26946"/>
                  <a:gd name="connsiteX2" fmla="*/ 13745 w 26946"/>
                  <a:gd name="connsiteY2" fmla="*/ 6759 h 26946"/>
                  <a:gd name="connsiteX3" fmla="*/ 20912 w 26946"/>
                  <a:gd name="connsiteY3" fmla="*/ 12839 h 26946"/>
                  <a:gd name="connsiteX4" fmla="*/ 20930 w 26946"/>
                  <a:gd name="connsiteY4" fmla="*/ 13585 h 26946"/>
                  <a:gd name="connsiteX5" fmla="*/ 19044 w 26946"/>
                  <a:gd name="connsiteY5" fmla="*/ 18345 h 26946"/>
                  <a:gd name="connsiteX6" fmla="*/ 13745 w 26946"/>
                  <a:gd name="connsiteY6" fmla="*/ 20232 h 26946"/>
                  <a:gd name="connsiteX7" fmla="*/ 8535 w 26946"/>
                  <a:gd name="connsiteY7" fmla="*/ 18345 h 26946"/>
                  <a:gd name="connsiteX8" fmla="*/ 6739 w 26946"/>
                  <a:gd name="connsiteY8" fmla="*/ 13585 h 26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946" h="26946">
                    <a:moveTo>
                      <a:pt x="6739" y="13585"/>
                    </a:moveTo>
                    <a:cubicBezTo>
                      <a:pt x="6694" y="11797"/>
                      <a:pt x="7341" y="10064"/>
                      <a:pt x="8535" y="8735"/>
                    </a:cubicBezTo>
                    <a:cubicBezTo>
                      <a:pt x="9883" y="7324"/>
                      <a:pt x="11795" y="6597"/>
                      <a:pt x="13745" y="6759"/>
                    </a:cubicBezTo>
                    <a:cubicBezTo>
                      <a:pt x="17400" y="6462"/>
                      <a:pt x="20616" y="9184"/>
                      <a:pt x="20912" y="12839"/>
                    </a:cubicBezTo>
                    <a:cubicBezTo>
                      <a:pt x="20930" y="13091"/>
                      <a:pt x="20939" y="13334"/>
                      <a:pt x="20930" y="13585"/>
                    </a:cubicBezTo>
                    <a:cubicBezTo>
                      <a:pt x="20984" y="15363"/>
                      <a:pt x="20302" y="17088"/>
                      <a:pt x="19044" y="18345"/>
                    </a:cubicBezTo>
                    <a:cubicBezTo>
                      <a:pt x="17625" y="19693"/>
                      <a:pt x="15703" y="20384"/>
                      <a:pt x="13745" y="20232"/>
                    </a:cubicBezTo>
                    <a:cubicBezTo>
                      <a:pt x="11814" y="20375"/>
                      <a:pt x="9918" y="19693"/>
                      <a:pt x="8535" y="18345"/>
                    </a:cubicBezTo>
                    <a:cubicBezTo>
                      <a:pt x="7341" y="17052"/>
                      <a:pt x="6703" y="15345"/>
                      <a:pt x="6739" y="1358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CDB5A7F9-64E9-4A7D-A61E-1E242560E2C1}"/>
                  </a:ext>
                </a:extLst>
              </p:cNvPr>
              <p:cNvSpPr/>
              <p:nvPr/>
            </p:nvSpPr>
            <p:spPr>
              <a:xfrm>
                <a:off x="6394606" y="2367010"/>
                <a:ext cx="71856" cy="80838"/>
              </a:xfrm>
              <a:custGeom>
                <a:avLst/>
                <a:gdLst>
                  <a:gd name="connsiteX0" fmla="*/ 6781 w 71856"/>
                  <a:gd name="connsiteY0" fmla="*/ 40616 h 80838"/>
                  <a:gd name="connsiteX1" fmla="*/ 10553 w 71856"/>
                  <a:gd name="connsiteY1" fmla="*/ 23101 h 80838"/>
                  <a:gd name="connsiteX2" fmla="*/ 36870 w 71856"/>
                  <a:gd name="connsiteY2" fmla="*/ 6754 h 80838"/>
                  <a:gd name="connsiteX3" fmla="*/ 58876 w 71856"/>
                  <a:gd name="connsiteY3" fmla="*/ 16185 h 80838"/>
                  <a:gd name="connsiteX4" fmla="*/ 67229 w 71856"/>
                  <a:gd name="connsiteY4" fmla="*/ 41155 h 80838"/>
                  <a:gd name="connsiteX5" fmla="*/ 67229 w 71856"/>
                  <a:gd name="connsiteY5" fmla="*/ 41964 h 80838"/>
                  <a:gd name="connsiteX6" fmla="*/ 63457 w 71856"/>
                  <a:gd name="connsiteY6" fmla="*/ 59389 h 80838"/>
                  <a:gd name="connsiteX7" fmla="*/ 52858 w 71856"/>
                  <a:gd name="connsiteY7" fmla="*/ 71425 h 80838"/>
                  <a:gd name="connsiteX8" fmla="*/ 37050 w 71856"/>
                  <a:gd name="connsiteY8" fmla="*/ 75646 h 80838"/>
                  <a:gd name="connsiteX9" fmla="*/ 15134 w 71856"/>
                  <a:gd name="connsiteY9" fmla="*/ 66664 h 80838"/>
                  <a:gd name="connsiteX10" fmla="*/ 6781 w 71856"/>
                  <a:gd name="connsiteY10" fmla="*/ 41784 h 80838"/>
                  <a:gd name="connsiteX11" fmla="*/ 18188 w 71856"/>
                  <a:gd name="connsiteY11" fmla="*/ 41964 h 80838"/>
                  <a:gd name="connsiteX12" fmla="*/ 23308 w 71856"/>
                  <a:gd name="connsiteY12" fmla="*/ 59928 h 80838"/>
                  <a:gd name="connsiteX13" fmla="*/ 47766 w 71856"/>
                  <a:gd name="connsiteY13" fmla="*/ 62954 h 80838"/>
                  <a:gd name="connsiteX14" fmla="*/ 50793 w 71856"/>
                  <a:gd name="connsiteY14" fmla="*/ 59928 h 80838"/>
                  <a:gd name="connsiteX15" fmla="*/ 55823 w 71856"/>
                  <a:gd name="connsiteY15" fmla="*/ 40886 h 80838"/>
                  <a:gd name="connsiteX16" fmla="*/ 50703 w 71856"/>
                  <a:gd name="connsiteY16" fmla="*/ 22922 h 80838"/>
                  <a:gd name="connsiteX17" fmla="*/ 36870 w 71856"/>
                  <a:gd name="connsiteY17" fmla="*/ 16095 h 80838"/>
                  <a:gd name="connsiteX18" fmla="*/ 23308 w 71856"/>
                  <a:gd name="connsiteY18" fmla="*/ 22832 h 80838"/>
                  <a:gd name="connsiteX19" fmla="*/ 18547 w 71856"/>
                  <a:gd name="connsiteY19" fmla="*/ 41964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856" h="80838">
                    <a:moveTo>
                      <a:pt x="6781" y="40616"/>
                    </a:moveTo>
                    <a:cubicBezTo>
                      <a:pt x="6682" y="34562"/>
                      <a:pt x="7975" y="28572"/>
                      <a:pt x="10553" y="23101"/>
                    </a:cubicBezTo>
                    <a:cubicBezTo>
                      <a:pt x="15332" y="12943"/>
                      <a:pt x="25643" y="6539"/>
                      <a:pt x="36870" y="6754"/>
                    </a:cubicBezTo>
                    <a:cubicBezTo>
                      <a:pt x="45242" y="6458"/>
                      <a:pt x="53316" y="9916"/>
                      <a:pt x="58876" y="16185"/>
                    </a:cubicBezTo>
                    <a:cubicBezTo>
                      <a:pt x="64724" y="23155"/>
                      <a:pt x="67706" y="32074"/>
                      <a:pt x="67229" y="41155"/>
                    </a:cubicBezTo>
                    <a:lnTo>
                      <a:pt x="67229" y="41964"/>
                    </a:lnTo>
                    <a:cubicBezTo>
                      <a:pt x="67329" y="47981"/>
                      <a:pt x="66044" y="53946"/>
                      <a:pt x="63457" y="59389"/>
                    </a:cubicBezTo>
                    <a:cubicBezTo>
                      <a:pt x="61167" y="64338"/>
                      <a:pt x="57484" y="68524"/>
                      <a:pt x="52858" y="71425"/>
                    </a:cubicBezTo>
                    <a:cubicBezTo>
                      <a:pt x="48080" y="74272"/>
                      <a:pt x="42610" y="75736"/>
                      <a:pt x="37050" y="75646"/>
                    </a:cubicBezTo>
                    <a:cubicBezTo>
                      <a:pt x="28769" y="76077"/>
                      <a:pt x="20730" y="72781"/>
                      <a:pt x="15134" y="66664"/>
                    </a:cubicBezTo>
                    <a:cubicBezTo>
                      <a:pt x="9314" y="59721"/>
                      <a:pt x="6332" y="50838"/>
                      <a:pt x="6781" y="41784"/>
                    </a:cubicBezTo>
                    <a:close/>
                    <a:moveTo>
                      <a:pt x="18188" y="41964"/>
                    </a:moveTo>
                    <a:cubicBezTo>
                      <a:pt x="17838" y="48359"/>
                      <a:pt x="19643" y="54682"/>
                      <a:pt x="23308" y="59928"/>
                    </a:cubicBezTo>
                    <a:cubicBezTo>
                      <a:pt x="29227" y="67518"/>
                      <a:pt x="40176" y="68874"/>
                      <a:pt x="47766" y="62954"/>
                    </a:cubicBezTo>
                    <a:cubicBezTo>
                      <a:pt x="48898" y="62074"/>
                      <a:pt x="49912" y="61059"/>
                      <a:pt x="50793" y="59928"/>
                    </a:cubicBezTo>
                    <a:cubicBezTo>
                      <a:pt x="54439" y="54269"/>
                      <a:pt x="56200" y="47604"/>
                      <a:pt x="55823" y="40886"/>
                    </a:cubicBezTo>
                    <a:cubicBezTo>
                      <a:pt x="56182" y="34491"/>
                      <a:pt x="54377" y="28167"/>
                      <a:pt x="50703" y="22922"/>
                    </a:cubicBezTo>
                    <a:cubicBezTo>
                      <a:pt x="47478" y="18530"/>
                      <a:pt x="42322" y="15979"/>
                      <a:pt x="36870" y="16095"/>
                    </a:cubicBezTo>
                    <a:cubicBezTo>
                      <a:pt x="31517" y="15970"/>
                      <a:pt x="26443" y="18494"/>
                      <a:pt x="23308" y="22832"/>
                    </a:cubicBezTo>
                    <a:cubicBezTo>
                      <a:pt x="19688" y="28527"/>
                      <a:pt x="18017" y="35236"/>
                      <a:pt x="18547" y="41964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B3BA737D-B5CD-4D57-8537-2E1E510401C1}"/>
                  </a:ext>
                </a:extLst>
              </p:cNvPr>
              <p:cNvSpPr/>
              <p:nvPr/>
            </p:nvSpPr>
            <p:spPr>
              <a:xfrm>
                <a:off x="6469291" y="2367019"/>
                <a:ext cx="44910" cy="80838"/>
              </a:xfrm>
              <a:custGeom>
                <a:avLst/>
                <a:gdLst>
                  <a:gd name="connsiteX0" fmla="*/ 38892 w 44910"/>
                  <a:gd name="connsiteY0" fmla="*/ 18242 h 80838"/>
                  <a:gd name="connsiteX1" fmla="*/ 33323 w 44910"/>
                  <a:gd name="connsiteY1" fmla="*/ 17793 h 80838"/>
                  <a:gd name="connsiteX2" fmla="*/ 18144 w 44910"/>
                  <a:gd name="connsiteY2" fmla="*/ 27313 h 80838"/>
                  <a:gd name="connsiteX3" fmla="*/ 18144 w 44910"/>
                  <a:gd name="connsiteY3" fmla="*/ 74469 h 80838"/>
                  <a:gd name="connsiteX4" fmla="*/ 6737 w 44910"/>
                  <a:gd name="connsiteY4" fmla="*/ 74469 h 80838"/>
                  <a:gd name="connsiteX5" fmla="*/ 6737 w 44910"/>
                  <a:gd name="connsiteY5" fmla="*/ 8002 h 80838"/>
                  <a:gd name="connsiteX6" fmla="*/ 17874 w 44910"/>
                  <a:gd name="connsiteY6" fmla="*/ 8002 h 80838"/>
                  <a:gd name="connsiteX7" fmla="*/ 17874 w 44910"/>
                  <a:gd name="connsiteY7" fmla="*/ 15727 h 80838"/>
                  <a:gd name="connsiteX8" fmla="*/ 33683 w 44910"/>
                  <a:gd name="connsiteY8" fmla="*/ 6745 h 80838"/>
                  <a:gd name="connsiteX9" fmla="*/ 38712 w 44910"/>
                  <a:gd name="connsiteY9" fmla="*/ 7643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910" h="80838">
                    <a:moveTo>
                      <a:pt x="38892" y="18242"/>
                    </a:moveTo>
                    <a:cubicBezTo>
                      <a:pt x="37060" y="17900"/>
                      <a:pt x="35192" y="17748"/>
                      <a:pt x="33323" y="17793"/>
                    </a:cubicBezTo>
                    <a:cubicBezTo>
                      <a:pt x="26712" y="17262"/>
                      <a:pt x="20542" y="21134"/>
                      <a:pt x="18144" y="27313"/>
                    </a:cubicBezTo>
                    <a:lnTo>
                      <a:pt x="18144" y="74469"/>
                    </a:lnTo>
                    <a:lnTo>
                      <a:pt x="6737" y="74469"/>
                    </a:lnTo>
                    <a:lnTo>
                      <a:pt x="6737" y="8002"/>
                    </a:lnTo>
                    <a:lnTo>
                      <a:pt x="17874" y="8002"/>
                    </a:lnTo>
                    <a:lnTo>
                      <a:pt x="17874" y="15727"/>
                    </a:lnTo>
                    <a:cubicBezTo>
                      <a:pt x="21126" y="10086"/>
                      <a:pt x="27180" y="6655"/>
                      <a:pt x="33683" y="6745"/>
                    </a:cubicBezTo>
                    <a:cubicBezTo>
                      <a:pt x="35407" y="6682"/>
                      <a:pt x="37123" y="6987"/>
                      <a:pt x="38712" y="7643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3A7EBFC2-7FDC-4CA2-AB83-38FDF2FA7673}"/>
                  </a:ext>
                </a:extLst>
              </p:cNvPr>
              <p:cNvSpPr/>
              <p:nvPr/>
            </p:nvSpPr>
            <p:spPr>
              <a:xfrm>
                <a:off x="6507903" y="2367281"/>
                <a:ext cx="62874" cy="98802"/>
              </a:xfrm>
              <a:custGeom>
                <a:avLst/>
                <a:gdLst>
                  <a:gd name="connsiteX0" fmla="*/ 6837 w 62874"/>
                  <a:gd name="connsiteY0" fmla="*/ 40435 h 98802"/>
                  <a:gd name="connsiteX1" fmla="*/ 14022 w 62874"/>
                  <a:gd name="connsiteY1" fmla="*/ 15735 h 98802"/>
                  <a:gd name="connsiteX2" fmla="*/ 33064 w 62874"/>
                  <a:gd name="connsiteY2" fmla="*/ 6753 h 98802"/>
                  <a:gd name="connsiteX3" fmla="*/ 52017 w 62874"/>
                  <a:gd name="connsiteY3" fmla="*/ 15735 h 98802"/>
                  <a:gd name="connsiteX4" fmla="*/ 52556 w 62874"/>
                  <a:gd name="connsiteY4" fmla="*/ 8369 h 98802"/>
                  <a:gd name="connsiteX5" fmla="*/ 62974 w 62874"/>
                  <a:gd name="connsiteY5" fmla="*/ 8369 h 98802"/>
                  <a:gd name="connsiteX6" fmla="*/ 62974 w 62874"/>
                  <a:gd name="connsiteY6" fmla="*/ 73219 h 98802"/>
                  <a:gd name="connsiteX7" fmla="*/ 55340 w 62874"/>
                  <a:gd name="connsiteY7" fmla="*/ 93519 h 98802"/>
                  <a:gd name="connsiteX8" fmla="*/ 34771 w 62874"/>
                  <a:gd name="connsiteY8" fmla="*/ 100974 h 98802"/>
                  <a:gd name="connsiteX9" fmla="*/ 20759 w 62874"/>
                  <a:gd name="connsiteY9" fmla="*/ 97920 h 98802"/>
                  <a:gd name="connsiteX10" fmla="*/ 10250 w 62874"/>
                  <a:gd name="connsiteY10" fmla="*/ 89477 h 98802"/>
                  <a:gd name="connsiteX11" fmla="*/ 16089 w 62874"/>
                  <a:gd name="connsiteY11" fmla="*/ 82651 h 98802"/>
                  <a:gd name="connsiteX12" fmla="*/ 34053 w 62874"/>
                  <a:gd name="connsiteY12" fmla="*/ 91633 h 98802"/>
                  <a:gd name="connsiteX13" fmla="*/ 46987 w 62874"/>
                  <a:gd name="connsiteY13" fmla="*/ 86962 h 98802"/>
                  <a:gd name="connsiteX14" fmla="*/ 51657 w 62874"/>
                  <a:gd name="connsiteY14" fmla="*/ 73848 h 98802"/>
                  <a:gd name="connsiteX15" fmla="*/ 51657 w 62874"/>
                  <a:gd name="connsiteY15" fmla="*/ 68100 h 98802"/>
                  <a:gd name="connsiteX16" fmla="*/ 33064 w 62874"/>
                  <a:gd name="connsiteY16" fmla="*/ 75914 h 98802"/>
                  <a:gd name="connsiteX17" fmla="*/ 14112 w 62874"/>
                  <a:gd name="connsiteY17" fmla="*/ 66932 h 98802"/>
                  <a:gd name="connsiteX18" fmla="*/ 6837 w 62874"/>
                  <a:gd name="connsiteY18" fmla="*/ 40435 h 98802"/>
                  <a:gd name="connsiteX19" fmla="*/ 18244 w 62874"/>
                  <a:gd name="connsiteY19" fmla="*/ 41693 h 98802"/>
                  <a:gd name="connsiteX20" fmla="*/ 22915 w 62874"/>
                  <a:gd name="connsiteY20" fmla="*/ 59657 h 98802"/>
                  <a:gd name="connsiteX21" fmla="*/ 35759 w 62874"/>
                  <a:gd name="connsiteY21" fmla="*/ 66034 h 98802"/>
                  <a:gd name="connsiteX22" fmla="*/ 51567 w 62874"/>
                  <a:gd name="connsiteY22" fmla="*/ 56244 h 98802"/>
                  <a:gd name="connsiteX23" fmla="*/ 51567 w 62874"/>
                  <a:gd name="connsiteY23" fmla="*/ 25974 h 98802"/>
                  <a:gd name="connsiteX24" fmla="*/ 35849 w 62874"/>
                  <a:gd name="connsiteY24" fmla="*/ 16453 h 98802"/>
                  <a:gd name="connsiteX25" fmla="*/ 22915 w 62874"/>
                  <a:gd name="connsiteY25" fmla="*/ 22920 h 98802"/>
                  <a:gd name="connsiteX26" fmla="*/ 18244 w 62874"/>
                  <a:gd name="connsiteY26" fmla="*/ 41693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874" h="98802">
                    <a:moveTo>
                      <a:pt x="6837" y="40435"/>
                    </a:moveTo>
                    <a:cubicBezTo>
                      <a:pt x="6388" y="31624"/>
                      <a:pt x="8921" y="22929"/>
                      <a:pt x="14022" y="15735"/>
                    </a:cubicBezTo>
                    <a:cubicBezTo>
                      <a:pt x="18558" y="9851"/>
                      <a:pt x="25645" y="6510"/>
                      <a:pt x="33064" y="6753"/>
                    </a:cubicBezTo>
                    <a:cubicBezTo>
                      <a:pt x="40466" y="6474"/>
                      <a:pt x="47543" y="9834"/>
                      <a:pt x="52017" y="15735"/>
                    </a:cubicBezTo>
                    <a:lnTo>
                      <a:pt x="52556" y="8369"/>
                    </a:lnTo>
                    <a:lnTo>
                      <a:pt x="62974" y="8369"/>
                    </a:lnTo>
                    <a:lnTo>
                      <a:pt x="62974" y="73219"/>
                    </a:lnTo>
                    <a:cubicBezTo>
                      <a:pt x="63388" y="80755"/>
                      <a:pt x="60612" y="88120"/>
                      <a:pt x="55340" y="93519"/>
                    </a:cubicBezTo>
                    <a:cubicBezTo>
                      <a:pt x="49753" y="98656"/>
                      <a:pt x="42352" y="101333"/>
                      <a:pt x="34771" y="100974"/>
                    </a:cubicBezTo>
                    <a:cubicBezTo>
                      <a:pt x="29939" y="100974"/>
                      <a:pt x="25160" y="99932"/>
                      <a:pt x="20759" y="97920"/>
                    </a:cubicBezTo>
                    <a:cubicBezTo>
                      <a:pt x="16528" y="96160"/>
                      <a:pt x="12882" y="93231"/>
                      <a:pt x="10250" y="89477"/>
                    </a:cubicBezTo>
                    <a:lnTo>
                      <a:pt x="16089" y="82651"/>
                    </a:lnTo>
                    <a:cubicBezTo>
                      <a:pt x="20328" y="88309"/>
                      <a:pt x="26983" y="91633"/>
                      <a:pt x="34053" y="91633"/>
                    </a:cubicBezTo>
                    <a:cubicBezTo>
                      <a:pt x="38813" y="91857"/>
                      <a:pt x="43466" y="90168"/>
                      <a:pt x="46987" y="86962"/>
                    </a:cubicBezTo>
                    <a:cubicBezTo>
                      <a:pt x="50247" y="83396"/>
                      <a:pt x="51927" y="78671"/>
                      <a:pt x="51657" y="73848"/>
                    </a:cubicBezTo>
                    <a:lnTo>
                      <a:pt x="51657" y="68100"/>
                    </a:lnTo>
                    <a:cubicBezTo>
                      <a:pt x="46951" y="73363"/>
                      <a:pt x="40124" y="76229"/>
                      <a:pt x="33064" y="75914"/>
                    </a:cubicBezTo>
                    <a:cubicBezTo>
                      <a:pt x="25663" y="76192"/>
                      <a:pt x="18585" y="72833"/>
                      <a:pt x="14112" y="66932"/>
                    </a:cubicBezTo>
                    <a:cubicBezTo>
                      <a:pt x="8750" y="59181"/>
                      <a:pt x="6181" y="49839"/>
                      <a:pt x="6837" y="40435"/>
                    </a:cubicBezTo>
                    <a:close/>
                    <a:moveTo>
                      <a:pt x="18244" y="41693"/>
                    </a:moveTo>
                    <a:cubicBezTo>
                      <a:pt x="17822" y="48025"/>
                      <a:pt x="19457" y="54330"/>
                      <a:pt x="22915" y="59657"/>
                    </a:cubicBezTo>
                    <a:cubicBezTo>
                      <a:pt x="25834" y="63824"/>
                      <a:pt x="30675" y="66222"/>
                      <a:pt x="35759" y="66034"/>
                    </a:cubicBezTo>
                    <a:cubicBezTo>
                      <a:pt x="42531" y="66303"/>
                      <a:pt x="48792" y="62423"/>
                      <a:pt x="51567" y="56244"/>
                    </a:cubicBezTo>
                    <a:lnTo>
                      <a:pt x="51567" y="25974"/>
                    </a:lnTo>
                    <a:cubicBezTo>
                      <a:pt x="48666" y="19974"/>
                      <a:pt x="42505" y="16247"/>
                      <a:pt x="35849" y="16453"/>
                    </a:cubicBezTo>
                    <a:cubicBezTo>
                      <a:pt x="30720" y="16283"/>
                      <a:pt x="25852" y="18717"/>
                      <a:pt x="22915" y="22920"/>
                    </a:cubicBezTo>
                    <a:cubicBezTo>
                      <a:pt x="19493" y="28561"/>
                      <a:pt x="17858" y="35109"/>
                      <a:pt x="18244" y="41693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B7BE7D3D-C44F-4157-B3FB-9B954126FD01}"/>
                  </a:ext>
                </a:extLst>
              </p:cNvPr>
              <p:cNvSpPr/>
              <p:nvPr/>
            </p:nvSpPr>
            <p:spPr>
              <a:xfrm>
                <a:off x="5511449" y="701853"/>
                <a:ext cx="80838" cy="98802"/>
              </a:xfrm>
              <a:custGeom>
                <a:avLst/>
                <a:gdLst>
                  <a:gd name="connsiteX0" fmla="*/ 75359 w 80838"/>
                  <a:gd name="connsiteY0" fmla="*/ 96557 h 98802"/>
                  <a:gd name="connsiteX1" fmla="*/ 63503 w 80838"/>
                  <a:gd name="connsiteY1" fmla="*/ 96557 h 98802"/>
                  <a:gd name="connsiteX2" fmla="*/ 18593 w 80838"/>
                  <a:gd name="connsiteY2" fmla="*/ 27665 h 98802"/>
                  <a:gd name="connsiteX3" fmla="*/ 18593 w 80838"/>
                  <a:gd name="connsiteY3" fmla="*/ 96557 h 98802"/>
                  <a:gd name="connsiteX4" fmla="*/ 6737 w 80838"/>
                  <a:gd name="connsiteY4" fmla="*/ 96557 h 98802"/>
                  <a:gd name="connsiteX5" fmla="*/ 6737 w 80838"/>
                  <a:gd name="connsiteY5" fmla="*/ 6737 h 98802"/>
                  <a:gd name="connsiteX6" fmla="*/ 18593 w 80838"/>
                  <a:gd name="connsiteY6" fmla="*/ 6737 h 98802"/>
                  <a:gd name="connsiteX7" fmla="*/ 63503 w 80838"/>
                  <a:gd name="connsiteY7" fmla="*/ 75898 h 98802"/>
                  <a:gd name="connsiteX8" fmla="*/ 63503 w 80838"/>
                  <a:gd name="connsiteY8" fmla="*/ 6737 h 98802"/>
                  <a:gd name="connsiteX9" fmla="*/ 75359 w 80838"/>
                  <a:gd name="connsiteY9" fmla="*/ 6737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838" h="98802">
                    <a:moveTo>
                      <a:pt x="75359" y="96557"/>
                    </a:moveTo>
                    <a:lnTo>
                      <a:pt x="63503" y="96557"/>
                    </a:lnTo>
                    <a:lnTo>
                      <a:pt x="18593" y="27665"/>
                    </a:lnTo>
                    <a:lnTo>
                      <a:pt x="18593" y="96557"/>
                    </a:lnTo>
                    <a:lnTo>
                      <a:pt x="6737" y="96557"/>
                    </a:lnTo>
                    <a:lnTo>
                      <a:pt x="6737" y="6737"/>
                    </a:lnTo>
                    <a:lnTo>
                      <a:pt x="18593" y="6737"/>
                    </a:lnTo>
                    <a:lnTo>
                      <a:pt x="63503" y="75898"/>
                    </a:lnTo>
                    <a:lnTo>
                      <a:pt x="63503" y="6737"/>
                    </a:lnTo>
                    <a:lnTo>
                      <a:pt x="75359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2816B30D-13B5-4F48-8B66-93588F42F673}"/>
                  </a:ext>
                </a:extLst>
              </p:cNvPr>
              <p:cNvSpPr/>
              <p:nvPr/>
            </p:nvSpPr>
            <p:spPr>
              <a:xfrm>
                <a:off x="5595926" y="723646"/>
                <a:ext cx="71856" cy="80838"/>
              </a:xfrm>
              <a:custGeom>
                <a:avLst/>
                <a:gdLst>
                  <a:gd name="connsiteX0" fmla="*/ 6781 w 71856"/>
                  <a:gd name="connsiteY0" fmla="*/ 40991 h 80838"/>
                  <a:gd name="connsiteX1" fmla="*/ 10643 w 71856"/>
                  <a:gd name="connsiteY1" fmla="*/ 23027 h 80838"/>
                  <a:gd name="connsiteX2" fmla="*/ 21332 w 71856"/>
                  <a:gd name="connsiteY2" fmla="*/ 10991 h 80838"/>
                  <a:gd name="connsiteX3" fmla="*/ 36960 w 71856"/>
                  <a:gd name="connsiteY3" fmla="*/ 6770 h 80838"/>
                  <a:gd name="connsiteX4" fmla="*/ 58876 w 71856"/>
                  <a:gd name="connsiteY4" fmla="*/ 15752 h 80838"/>
                  <a:gd name="connsiteX5" fmla="*/ 67230 w 71856"/>
                  <a:gd name="connsiteY5" fmla="*/ 40722 h 80838"/>
                  <a:gd name="connsiteX6" fmla="*/ 67230 w 71856"/>
                  <a:gd name="connsiteY6" fmla="*/ 41530 h 80838"/>
                  <a:gd name="connsiteX7" fmla="*/ 63547 w 71856"/>
                  <a:gd name="connsiteY7" fmla="*/ 58865 h 80838"/>
                  <a:gd name="connsiteX8" fmla="*/ 52948 w 71856"/>
                  <a:gd name="connsiteY8" fmla="*/ 70901 h 80838"/>
                  <a:gd name="connsiteX9" fmla="*/ 37050 w 71856"/>
                  <a:gd name="connsiteY9" fmla="*/ 75213 h 80838"/>
                  <a:gd name="connsiteX10" fmla="*/ 15134 w 71856"/>
                  <a:gd name="connsiteY10" fmla="*/ 66231 h 80838"/>
                  <a:gd name="connsiteX11" fmla="*/ 6781 w 71856"/>
                  <a:gd name="connsiteY11" fmla="*/ 41351 h 80838"/>
                  <a:gd name="connsiteX12" fmla="*/ 18188 w 71856"/>
                  <a:gd name="connsiteY12" fmla="*/ 42339 h 80838"/>
                  <a:gd name="connsiteX13" fmla="*/ 23307 w 71856"/>
                  <a:gd name="connsiteY13" fmla="*/ 60303 h 80838"/>
                  <a:gd name="connsiteX14" fmla="*/ 47613 w 71856"/>
                  <a:gd name="connsiteY14" fmla="*/ 63479 h 80838"/>
                  <a:gd name="connsiteX15" fmla="*/ 50792 w 71856"/>
                  <a:gd name="connsiteY15" fmla="*/ 60303 h 80838"/>
                  <a:gd name="connsiteX16" fmla="*/ 55912 w 71856"/>
                  <a:gd name="connsiteY16" fmla="*/ 41351 h 80838"/>
                  <a:gd name="connsiteX17" fmla="*/ 50702 w 71856"/>
                  <a:gd name="connsiteY17" fmla="*/ 23387 h 80838"/>
                  <a:gd name="connsiteX18" fmla="*/ 36960 w 71856"/>
                  <a:gd name="connsiteY18" fmla="*/ 16650 h 80838"/>
                  <a:gd name="connsiteX19" fmla="*/ 23397 w 71856"/>
                  <a:gd name="connsiteY19" fmla="*/ 23297 h 80838"/>
                  <a:gd name="connsiteX20" fmla="*/ 17829 w 71856"/>
                  <a:gd name="connsiteY20" fmla="*/ 42339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1856" h="80838">
                    <a:moveTo>
                      <a:pt x="6781" y="40991"/>
                    </a:moveTo>
                    <a:cubicBezTo>
                      <a:pt x="6610" y="34780"/>
                      <a:pt x="7930" y="28619"/>
                      <a:pt x="10643" y="23027"/>
                    </a:cubicBezTo>
                    <a:cubicBezTo>
                      <a:pt x="12978" y="18071"/>
                      <a:pt x="16688" y="13892"/>
                      <a:pt x="21332" y="10991"/>
                    </a:cubicBezTo>
                    <a:cubicBezTo>
                      <a:pt x="26047" y="8157"/>
                      <a:pt x="31463" y="6694"/>
                      <a:pt x="36960" y="6770"/>
                    </a:cubicBezTo>
                    <a:cubicBezTo>
                      <a:pt x="45233" y="6366"/>
                      <a:pt x="53263" y="9656"/>
                      <a:pt x="58876" y="15752"/>
                    </a:cubicBezTo>
                    <a:cubicBezTo>
                      <a:pt x="64724" y="22718"/>
                      <a:pt x="67705" y="31641"/>
                      <a:pt x="67230" y="40722"/>
                    </a:cubicBezTo>
                    <a:lnTo>
                      <a:pt x="67230" y="41530"/>
                    </a:lnTo>
                    <a:cubicBezTo>
                      <a:pt x="67355" y="47516"/>
                      <a:pt x="66098" y="53449"/>
                      <a:pt x="63547" y="58865"/>
                    </a:cubicBezTo>
                    <a:cubicBezTo>
                      <a:pt x="61247" y="63815"/>
                      <a:pt x="57565" y="67996"/>
                      <a:pt x="52948" y="70901"/>
                    </a:cubicBezTo>
                    <a:cubicBezTo>
                      <a:pt x="48170" y="73821"/>
                      <a:pt x="42655" y="75317"/>
                      <a:pt x="37050" y="75213"/>
                    </a:cubicBezTo>
                    <a:cubicBezTo>
                      <a:pt x="28778" y="75593"/>
                      <a:pt x="20757" y="72306"/>
                      <a:pt x="15134" y="66231"/>
                    </a:cubicBezTo>
                    <a:cubicBezTo>
                      <a:pt x="9314" y="59288"/>
                      <a:pt x="6331" y="50401"/>
                      <a:pt x="6781" y="41351"/>
                    </a:cubicBezTo>
                    <a:close/>
                    <a:moveTo>
                      <a:pt x="18188" y="42339"/>
                    </a:moveTo>
                    <a:cubicBezTo>
                      <a:pt x="17820" y="48733"/>
                      <a:pt x="19625" y="55063"/>
                      <a:pt x="23307" y="60303"/>
                    </a:cubicBezTo>
                    <a:cubicBezTo>
                      <a:pt x="29146" y="67892"/>
                      <a:pt x="40023" y="69314"/>
                      <a:pt x="47613" y="63479"/>
                    </a:cubicBezTo>
                    <a:cubicBezTo>
                      <a:pt x="48807" y="62562"/>
                      <a:pt x="49876" y="61494"/>
                      <a:pt x="50792" y="60303"/>
                    </a:cubicBezTo>
                    <a:cubicBezTo>
                      <a:pt x="54511" y="54710"/>
                      <a:pt x="56307" y="48057"/>
                      <a:pt x="55912" y="41351"/>
                    </a:cubicBezTo>
                    <a:cubicBezTo>
                      <a:pt x="56262" y="34945"/>
                      <a:pt x="54421" y="28610"/>
                      <a:pt x="50702" y="23387"/>
                    </a:cubicBezTo>
                    <a:cubicBezTo>
                      <a:pt x="47496" y="19028"/>
                      <a:pt x="42367" y="16512"/>
                      <a:pt x="36960" y="16650"/>
                    </a:cubicBezTo>
                    <a:cubicBezTo>
                      <a:pt x="31625" y="16519"/>
                      <a:pt x="26559" y="19001"/>
                      <a:pt x="23397" y="23297"/>
                    </a:cubicBezTo>
                    <a:cubicBezTo>
                      <a:pt x="19481" y="28850"/>
                      <a:pt x="17523" y="35549"/>
                      <a:pt x="17829" y="42339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7DA98B80-A1F2-47AA-A685-8C407188B90D}"/>
                  </a:ext>
                </a:extLst>
              </p:cNvPr>
              <p:cNvSpPr/>
              <p:nvPr/>
            </p:nvSpPr>
            <p:spPr>
              <a:xfrm>
                <a:off x="5662886" y="725296"/>
                <a:ext cx="62874" cy="71856"/>
              </a:xfrm>
              <a:custGeom>
                <a:avLst/>
                <a:gdLst>
                  <a:gd name="connsiteX0" fmla="*/ 35569 w 62874"/>
                  <a:gd name="connsiteY0" fmla="*/ 57754 h 71856"/>
                  <a:gd name="connsiteX1" fmla="*/ 52006 w 62874"/>
                  <a:gd name="connsiteY1" fmla="*/ 6737 h 71856"/>
                  <a:gd name="connsiteX2" fmla="*/ 63593 w 62874"/>
                  <a:gd name="connsiteY2" fmla="*/ 6737 h 71856"/>
                  <a:gd name="connsiteX3" fmla="*/ 39791 w 62874"/>
                  <a:gd name="connsiteY3" fmla="*/ 73114 h 71856"/>
                  <a:gd name="connsiteX4" fmla="*/ 30809 w 62874"/>
                  <a:gd name="connsiteY4" fmla="*/ 73114 h 71856"/>
                  <a:gd name="connsiteX5" fmla="*/ 6737 w 62874"/>
                  <a:gd name="connsiteY5" fmla="*/ 6737 h 71856"/>
                  <a:gd name="connsiteX6" fmla="*/ 18324 w 62874"/>
                  <a:gd name="connsiteY6" fmla="*/ 6737 h 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74" h="71856">
                    <a:moveTo>
                      <a:pt x="35569" y="57754"/>
                    </a:moveTo>
                    <a:lnTo>
                      <a:pt x="52006" y="6737"/>
                    </a:lnTo>
                    <a:lnTo>
                      <a:pt x="63593" y="6737"/>
                    </a:lnTo>
                    <a:lnTo>
                      <a:pt x="39791" y="73114"/>
                    </a:lnTo>
                    <a:lnTo>
                      <a:pt x="30809" y="73114"/>
                    </a:lnTo>
                    <a:lnTo>
                      <a:pt x="6737" y="6737"/>
                    </a:lnTo>
                    <a:lnTo>
                      <a:pt x="18324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4C729827-8EA2-49F6-B3F4-EC19084A6ACA}"/>
                  </a:ext>
                </a:extLst>
              </p:cNvPr>
              <p:cNvSpPr/>
              <p:nvPr/>
            </p:nvSpPr>
            <p:spPr>
              <a:xfrm>
                <a:off x="5726975" y="724020"/>
                <a:ext cx="62874" cy="80838"/>
              </a:xfrm>
              <a:custGeom>
                <a:avLst/>
                <a:gdLst>
                  <a:gd name="connsiteX0" fmla="*/ 37228 w 62874"/>
                  <a:gd name="connsiteY0" fmla="*/ 75378 h 80838"/>
                  <a:gd name="connsiteX1" fmla="*/ 15222 w 62874"/>
                  <a:gd name="connsiteY1" fmla="*/ 66396 h 80838"/>
                  <a:gd name="connsiteX2" fmla="*/ 6778 w 62874"/>
                  <a:gd name="connsiteY2" fmla="*/ 42683 h 80838"/>
                  <a:gd name="connsiteX3" fmla="*/ 6778 w 62874"/>
                  <a:gd name="connsiteY3" fmla="*/ 40617 h 80838"/>
                  <a:gd name="connsiteX4" fmla="*/ 10551 w 62874"/>
                  <a:gd name="connsiteY4" fmla="*/ 22653 h 80838"/>
                  <a:gd name="connsiteX5" fmla="*/ 21509 w 62874"/>
                  <a:gd name="connsiteY5" fmla="*/ 11156 h 80838"/>
                  <a:gd name="connsiteX6" fmla="*/ 36150 w 62874"/>
                  <a:gd name="connsiteY6" fmla="*/ 6755 h 80838"/>
                  <a:gd name="connsiteX7" fmla="*/ 56269 w 62874"/>
                  <a:gd name="connsiteY7" fmla="*/ 15737 h 80838"/>
                  <a:gd name="connsiteX8" fmla="*/ 63455 w 62874"/>
                  <a:gd name="connsiteY8" fmla="*/ 40168 h 80838"/>
                  <a:gd name="connsiteX9" fmla="*/ 63455 w 62874"/>
                  <a:gd name="connsiteY9" fmla="*/ 44929 h 80838"/>
                  <a:gd name="connsiteX10" fmla="*/ 18545 w 62874"/>
                  <a:gd name="connsiteY10" fmla="*/ 44929 h 80838"/>
                  <a:gd name="connsiteX11" fmla="*/ 24294 w 62874"/>
                  <a:gd name="connsiteY11" fmla="*/ 60737 h 80838"/>
                  <a:gd name="connsiteX12" fmla="*/ 38305 w 62874"/>
                  <a:gd name="connsiteY12" fmla="*/ 66845 h 80838"/>
                  <a:gd name="connsiteX13" fmla="*/ 48455 w 62874"/>
                  <a:gd name="connsiteY13" fmla="*/ 64330 h 80838"/>
                  <a:gd name="connsiteX14" fmla="*/ 55820 w 62874"/>
                  <a:gd name="connsiteY14" fmla="*/ 57863 h 80838"/>
                  <a:gd name="connsiteX15" fmla="*/ 62737 w 62874"/>
                  <a:gd name="connsiteY15" fmla="*/ 63252 h 80838"/>
                  <a:gd name="connsiteX16" fmla="*/ 37228 w 62874"/>
                  <a:gd name="connsiteY16" fmla="*/ 75378 h 80838"/>
                  <a:gd name="connsiteX17" fmla="*/ 35791 w 62874"/>
                  <a:gd name="connsiteY17" fmla="*/ 15827 h 80838"/>
                  <a:gd name="connsiteX18" fmla="*/ 24294 w 62874"/>
                  <a:gd name="connsiteY18" fmla="*/ 20857 h 80838"/>
                  <a:gd name="connsiteX19" fmla="*/ 18455 w 62874"/>
                  <a:gd name="connsiteY19" fmla="*/ 34869 h 80838"/>
                  <a:gd name="connsiteX20" fmla="*/ 51778 w 62874"/>
                  <a:gd name="connsiteY20" fmla="*/ 34869 h 80838"/>
                  <a:gd name="connsiteX21" fmla="*/ 51778 w 62874"/>
                  <a:gd name="connsiteY21" fmla="*/ 33971 h 80838"/>
                  <a:gd name="connsiteX22" fmla="*/ 47108 w 62874"/>
                  <a:gd name="connsiteY22" fmla="*/ 20588 h 80838"/>
                  <a:gd name="connsiteX23" fmla="*/ 35791 w 62874"/>
                  <a:gd name="connsiteY23" fmla="*/ 16097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2874" h="80838">
                    <a:moveTo>
                      <a:pt x="37228" y="75378"/>
                    </a:moveTo>
                    <a:cubicBezTo>
                      <a:pt x="28946" y="75653"/>
                      <a:pt x="20943" y="72385"/>
                      <a:pt x="15222" y="66396"/>
                    </a:cubicBezTo>
                    <a:cubicBezTo>
                      <a:pt x="9374" y="59925"/>
                      <a:pt x="6338" y="51395"/>
                      <a:pt x="6778" y="42683"/>
                    </a:cubicBezTo>
                    <a:lnTo>
                      <a:pt x="6778" y="40617"/>
                    </a:lnTo>
                    <a:cubicBezTo>
                      <a:pt x="6626" y="34418"/>
                      <a:pt x="7919" y="28268"/>
                      <a:pt x="10551" y="22653"/>
                    </a:cubicBezTo>
                    <a:cubicBezTo>
                      <a:pt x="13066" y="17880"/>
                      <a:pt x="16856" y="13899"/>
                      <a:pt x="21509" y="11156"/>
                    </a:cubicBezTo>
                    <a:cubicBezTo>
                      <a:pt x="25838" y="8253"/>
                      <a:pt x="30940" y="6719"/>
                      <a:pt x="36150" y="6755"/>
                    </a:cubicBezTo>
                    <a:cubicBezTo>
                      <a:pt x="43892" y="6454"/>
                      <a:pt x="51329" y="9775"/>
                      <a:pt x="56269" y="15737"/>
                    </a:cubicBezTo>
                    <a:cubicBezTo>
                      <a:pt x="61515" y="22757"/>
                      <a:pt x="64066" y="31427"/>
                      <a:pt x="63455" y="40168"/>
                    </a:cubicBezTo>
                    <a:lnTo>
                      <a:pt x="63455" y="44929"/>
                    </a:lnTo>
                    <a:lnTo>
                      <a:pt x="18545" y="44929"/>
                    </a:lnTo>
                    <a:cubicBezTo>
                      <a:pt x="18419" y="50731"/>
                      <a:pt x="20476" y="56369"/>
                      <a:pt x="24294" y="60737"/>
                    </a:cubicBezTo>
                    <a:cubicBezTo>
                      <a:pt x="27823" y="64758"/>
                      <a:pt x="32961" y="66997"/>
                      <a:pt x="38305" y="66845"/>
                    </a:cubicBezTo>
                    <a:cubicBezTo>
                      <a:pt x="41853" y="66965"/>
                      <a:pt x="45374" y="66095"/>
                      <a:pt x="48455" y="64330"/>
                    </a:cubicBezTo>
                    <a:cubicBezTo>
                      <a:pt x="51293" y="62653"/>
                      <a:pt x="53790" y="60460"/>
                      <a:pt x="55820" y="57863"/>
                    </a:cubicBezTo>
                    <a:lnTo>
                      <a:pt x="62737" y="63252"/>
                    </a:lnTo>
                    <a:cubicBezTo>
                      <a:pt x="57051" y="71612"/>
                      <a:pt x="47296" y="76249"/>
                      <a:pt x="37228" y="75378"/>
                    </a:cubicBezTo>
                    <a:close/>
                    <a:moveTo>
                      <a:pt x="35791" y="15827"/>
                    </a:moveTo>
                    <a:cubicBezTo>
                      <a:pt x="31398" y="15706"/>
                      <a:pt x="27186" y="17550"/>
                      <a:pt x="24294" y="20857"/>
                    </a:cubicBezTo>
                    <a:cubicBezTo>
                      <a:pt x="20916" y="24793"/>
                      <a:pt x="18868" y="29698"/>
                      <a:pt x="18455" y="34869"/>
                    </a:cubicBezTo>
                    <a:lnTo>
                      <a:pt x="51778" y="34869"/>
                    </a:lnTo>
                    <a:lnTo>
                      <a:pt x="51778" y="33971"/>
                    </a:lnTo>
                    <a:cubicBezTo>
                      <a:pt x="51760" y="29113"/>
                      <a:pt x="50117" y="24401"/>
                      <a:pt x="47108" y="20588"/>
                    </a:cubicBezTo>
                    <a:cubicBezTo>
                      <a:pt x="44189" y="17488"/>
                      <a:pt x="40039" y="15842"/>
                      <a:pt x="35791" y="16097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24B6B7FA-32EA-4BC9-8077-43FB35F83B37}"/>
                  </a:ext>
                </a:extLst>
              </p:cNvPr>
              <p:cNvSpPr/>
              <p:nvPr/>
            </p:nvSpPr>
            <p:spPr>
              <a:xfrm>
                <a:off x="5796449" y="723591"/>
                <a:ext cx="98802" cy="80838"/>
              </a:xfrm>
              <a:custGeom>
                <a:avLst/>
                <a:gdLst>
                  <a:gd name="connsiteX0" fmla="*/ 17514 w 98802"/>
                  <a:gd name="connsiteY0" fmla="*/ 8442 h 80838"/>
                  <a:gd name="connsiteX1" fmla="*/ 17514 w 98802"/>
                  <a:gd name="connsiteY1" fmla="*/ 15807 h 80838"/>
                  <a:gd name="connsiteX2" fmla="*/ 37185 w 98802"/>
                  <a:gd name="connsiteY2" fmla="*/ 6825 h 80838"/>
                  <a:gd name="connsiteX3" fmla="*/ 56227 w 98802"/>
                  <a:gd name="connsiteY3" fmla="*/ 17513 h 80838"/>
                  <a:gd name="connsiteX4" fmla="*/ 65209 w 98802"/>
                  <a:gd name="connsiteY4" fmla="*/ 9789 h 80838"/>
                  <a:gd name="connsiteX5" fmla="*/ 77784 w 98802"/>
                  <a:gd name="connsiteY5" fmla="*/ 6825 h 80838"/>
                  <a:gd name="connsiteX6" fmla="*/ 99969 w 98802"/>
                  <a:gd name="connsiteY6" fmla="*/ 29998 h 80838"/>
                  <a:gd name="connsiteX7" fmla="*/ 99969 w 98802"/>
                  <a:gd name="connsiteY7" fmla="*/ 74908 h 80838"/>
                  <a:gd name="connsiteX8" fmla="*/ 88562 w 98802"/>
                  <a:gd name="connsiteY8" fmla="*/ 74908 h 80838"/>
                  <a:gd name="connsiteX9" fmla="*/ 88562 w 98802"/>
                  <a:gd name="connsiteY9" fmla="*/ 30897 h 80838"/>
                  <a:gd name="connsiteX10" fmla="*/ 85239 w 98802"/>
                  <a:gd name="connsiteY10" fmla="*/ 20298 h 80838"/>
                  <a:gd name="connsiteX11" fmla="*/ 74371 w 98802"/>
                  <a:gd name="connsiteY11" fmla="*/ 16705 h 80838"/>
                  <a:gd name="connsiteX12" fmla="*/ 63862 w 98802"/>
                  <a:gd name="connsiteY12" fmla="*/ 20477 h 80838"/>
                  <a:gd name="connsiteX13" fmla="*/ 59011 w 98802"/>
                  <a:gd name="connsiteY13" fmla="*/ 30627 h 80838"/>
                  <a:gd name="connsiteX14" fmla="*/ 59011 w 98802"/>
                  <a:gd name="connsiteY14" fmla="*/ 74729 h 80838"/>
                  <a:gd name="connsiteX15" fmla="*/ 47605 w 98802"/>
                  <a:gd name="connsiteY15" fmla="*/ 74729 h 80838"/>
                  <a:gd name="connsiteX16" fmla="*/ 47605 w 98802"/>
                  <a:gd name="connsiteY16" fmla="*/ 31346 h 80838"/>
                  <a:gd name="connsiteX17" fmla="*/ 36889 w 98802"/>
                  <a:gd name="connsiteY17" fmla="*/ 16838 h 80838"/>
                  <a:gd name="connsiteX18" fmla="*/ 33413 w 98802"/>
                  <a:gd name="connsiteY18" fmla="*/ 16795 h 80838"/>
                  <a:gd name="connsiteX19" fmla="*/ 18053 w 98802"/>
                  <a:gd name="connsiteY19" fmla="*/ 26316 h 80838"/>
                  <a:gd name="connsiteX20" fmla="*/ 18053 w 98802"/>
                  <a:gd name="connsiteY20" fmla="*/ 74819 h 80838"/>
                  <a:gd name="connsiteX21" fmla="*/ 6737 w 98802"/>
                  <a:gd name="connsiteY21" fmla="*/ 74819 h 80838"/>
                  <a:gd name="connsiteX22" fmla="*/ 6737 w 98802"/>
                  <a:gd name="connsiteY22" fmla="*/ 8442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8802" h="80838">
                    <a:moveTo>
                      <a:pt x="17514" y="8442"/>
                    </a:moveTo>
                    <a:lnTo>
                      <a:pt x="17514" y="15807"/>
                    </a:lnTo>
                    <a:cubicBezTo>
                      <a:pt x="22320" y="9916"/>
                      <a:pt x="29586" y="6596"/>
                      <a:pt x="37185" y="6825"/>
                    </a:cubicBezTo>
                    <a:cubicBezTo>
                      <a:pt x="45144" y="6060"/>
                      <a:pt x="52733" y="10322"/>
                      <a:pt x="56227" y="17513"/>
                    </a:cubicBezTo>
                    <a:cubicBezTo>
                      <a:pt x="58527" y="14225"/>
                      <a:pt x="61616" y="11569"/>
                      <a:pt x="65209" y="9789"/>
                    </a:cubicBezTo>
                    <a:cubicBezTo>
                      <a:pt x="69072" y="7727"/>
                      <a:pt x="73410" y="6705"/>
                      <a:pt x="77784" y="6825"/>
                    </a:cubicBezTo>
                    <a:cubicBezTo>
                      <a:pt x="92335" y="6825"/>
                      <a:pt x="99700" y="14549"/>
                      <a:pt x="99969" y="29998"/>
                    </a:cubicBezTo>
                    <a:lnTo>
                      <a:pt x="99969" y="74908"/>
                    </a:lnTo>
                    <a:lnTo>
                      <a:pt x="88562" y="74908"/>
                    </a:lnTo>
                    <a:lnTo>
                      <a:pt x="88562" y="30897"/>
                    </a:lnTo>
                    <a:cubicBezTo>
                      <a:pt x="88841" y="27069"/>
                      <a:pt x="87655" y="23280"/>
                      <a:pt x="85239" y="20298"/>
                    </a:cubicBezTo>
                    <a:cubicBezTo>
                      <a:pt x="82302" y="17598"/>
                      <a:pt x="78341" y="16289"/>
                      <a:pt x="74371" y="16705"/>
                    </a:cubicBezTo>
                    <a:cubicBezTo>
                      <a:pt x="70517" y="16573"/>
                      <a:pt x="66754" y="17922"/>
                      <a:pt x="63862" y="20477"/>
                    </a:cubicBezTo>
                    <a:cubicBezTo>
                      <a:pt x="61023" y="23125"/>
                      <a:pt x="59290" y="26752"/>
                      <a:pt x="59011" y="30627"/>
                    </a:cubicBezTo>
                    <a:lnTo>
                      <a:pt x="59011" y="74729"/>
                    </a:lnTo>
                    <a:lnTo>
                      <a:pt x="47605" y="74729"/>
                    </a:lnTo>
                    <a:lnTo>
                      <a:pt x="47605" y="31346"/>
                    </a:lnTo>
                    <a:cubicBezTo>
                      <a:pt x="48655" y="24380"/>
                      <a:pt x="43850" y="17884"/>
                      <a:pt x="36889" y="16838"/>
                    </a:cubicBezTo>
                    <a:cubicBezTo>
                      <a:pt x="35739" y="16666"/>
                      <a:pt x="34562" y="16651"/>
                      <a:pt x="33413" y="16795"/>
                    </a:cubicBezTo>
                    <a:cubicBezTo>
                      <a:pt x="26766" y="16303"/>
                      <a:pt x="20569" y="20148"/>
                      <a:pt x="18053" y="26316"/>
                    </a:cubicBezTo>
                    <a:lnTo>
                      <a:pt x="18053" y="74819"/>
                    </a:lnTo>
                    <a:lnTo>
                      <a:pt x="6737" y="74819"/>
                    </a:lnTo>
                    <a:lnTo>
                      <a:pt x="6737" y="8442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1397AF87-8843-4F88-B853-1CDF81E3C467}"/>
                  </a:ext>
                </a:extLst>
              </p:cNvPr>
              <p:cNvSpPr/>
              <p:nvPr/>
            </p:nvSpPr>
            <p:spPr>
              <a:xfrm>
                <a:off x="5906747" y="697362"/>
                <a:ext cx="62874" cy="107784"/>
              </a:xfrm>
              <a:custGeom>
                <a:avLst/>
                <a:gdLst>
                  <a:gd name="connsiteX0" fmla="*/ 62964 w 62874"/>
                  <a:gd name="connsiteY0" fmla="*/ 68623 h 107784"/>
                  <a:gd name="connsiteX1" fmla="*/ 55958 w 62874"/>
                  <a:gd name="connsiteY1" fmla="*/ 93054 h 107784"/>
                  <a:gd name="connsiteX2" fmla="*/ 37186 w 62874"/>
                  <a:gd name="connsiteY2" fmla="*/ 102036 h 107784"/>
                  <a:gd name="connsiteX3" fmla="*/ 17695 w 62874"/>
                  <a:gd name="connsiteY3" fmla="*/ 93054 h 107784"/>
                  <a:gd name="connsiteX4" fmla="*/ 17156 w 62874"/>
                  <a:gd name="connsiteY4" fmla="*/ 100688 h 107784"/>
                  <a:gd name="connsiteX5" fmla="*/ 6737 w 62874"/>
                  <a:gd name="connsiteY5" fmla="*/ 100688 h 107784"/>
                  <a:gd name="connsiteX6" fmla="*/ 6737 w 62874"/>
                  <a:gd name="connsiteY6" fmla="*/ 6737 h 107784"/>
                  <a:gd name="connsiteX7" fmla="*/ 18054 w 62874"/>
                  <a:gd name="connsiteY7" fmla="*/ 6737 h 107784"/>
                  <a:gd name="connsiteX8" fmla="*/ 18054 w 62874"/>
                  <a:gd name="connsiteY8" fmla="*/ 41946 h 107784"/>
                  <a:gd name="connsiteX9" fmla="*/ 37006 w 62874"/>
                  <a:gd name="connsiteY9" fmla="*/ 32964 h 107784"/>
                  <a:gd name="connsiteX10" fmla="*/ 56048 w 62874"/>
                  <a:gd name="connsiteY10" fmla="*/ 41946 h 107784"/>
                  <a:gd name="connsiteX11" fmla="*/ 62964 w 62874"/>
                  <a:gd name="connsiteY11" fmla="*/ 67006 h 107784"/>
                  <a:gd name="connsiteX12" fmla="*/ 51557 w 62874"/>
                  <a:gd name="connsiteY12" fmla="*/ 67275 h 107784"/>
                  <a:gd name="connsiteX13" fmla="*/ 47156 w 62874"/>
                  <a:gd name="connsiteY13" fmla="*/ 49311 h 107784"/>
                  <a:gd name="connsiteX14" fmla="*/ 34221 w 62874"/>
                  <a:gd name="connsiteY14" fmla="*/ 42934 h 107784"/>
                  <a:gd name="connsiteX15" fmla="*/ 18054 w 62874"/>
                  <a:gd name="connsiteY15" fmla="*/ 53353 h 107784"/>
                  <a:gd name="connsiteX16" fmla="*/ 18054 w 62874"/>
                  <a:gd name="connsiteY16" fmla="*/ 82096 h 107784"/>
                  <a:gd name="connsiteX17" fmla="*/ 34311 w 62874"/>
                  <a:gd name="connsiteY17" fmla="*/ 93054 h 107784"/>
                  <a:gd name="connsiteX18" fmla="*/ 47066 w 62874"/>
                  <a:gd name="connsiteY18" fmla="*/ 86676 h 107784"/>
                  <a:gd name="connsiteX19" fmla="*/ 51557 w 62874"/>
                  <a:gd name="connsiteY19" fmla="*/ 67275 h 10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874" h="107784">
                    <a:moveTo>
                      <a:pt x="62964" y="68623"/>
                    </a:moveTo>
                    <a:cubicBezTo>
                      <a:pt x="63386" y="77316"/>
                      <a:pt x="60925" y="85907"/>
                      <a:pt x="55958" y="93054"/>
                    </a:cubicBezTo>
                    <a:cubicBezTo>
                      <a:pt x="51566" y="98966"/>
                      <a:pt x="44542" y="102328"/>
                      <a:pt x="37186" y="102036"/>
                    </a:cubicBezTo>
                    <a:cubicBezTo>
                      <a:pt x="29614" y="102412"/>
                      <a:pt x="22329" y="99057"/>
                      <a:pt x="17695" y="93054"/>
                    </a:cubicBezTo>
                    <a:lnTo>
                      <a:pt x="17156" y="100688"/>
                    </a:lnTo>
                    <a:lnTo>
                      <a:pt x="6737" y="100688"/>
                    </a:lnTo>
                    <a:lnTo>
                      <a:pt x="6737" y="6737"/>
                    </a:lnTo>
                    <a:lnTo>
                      <a:pt x="18054" y="6737"/>
                    </a:lnTo>
                    <a:lnTo>
                      <a:pt x="18054" y="41946"/>
                    </a:lnTo>
                    <a:cubicBezTo>
                      <a:pt x="22581" y="36101"/>
                      <a:pt x="29614" y="32765"/>
                      <a:pt x="37006" y="32964"/>
                    </a:cubicBezTo>
                    <a:cubicBezTo>
                      <a:pt x="44443" y="32628"/>
                      <a:pt x="51575" y="35990"/>
                      <a:pt x="56048" y="41946"/>
                    </a:cubicBezTo>
                    <a:cubicBezTo>
                      <a:pt x="61024" y="49324"/>
                      <a:pt x="63449" y="58123"/>
                      <a:pt x="62964" y="67006"/>
                    </a:cubicBezTo>
                    <a:close/>
                    <a:moveTo>
                      <a:pt x="51557" y="67275"/>
                    </a:moveTo>
                    <a:cubicBezTo>
                      <a:pt x="51970" y="60977"/>
                      <a:pt x="50434" y="54705"/>
                      <a:pt x="47156" y="49311"/>
                    </a:cubicBezTo>
                    <a:cubicBezTo>
                      <a:pt x="44201" y="45129"/>
                      <a:pt x="39332" y="42728"/>
                      <a:pt x="34221" y="42934"/>
                    </a:cubicBezTo>
                    <a:cubicBezTo>
                      <a:pt x="27180" y="42672"/>
                      <a:pt x="20722" y="46833"/>
                      <a:pt x="18054" y="53353"/>
                    </a:cubicBezTo>
                    <a:lnTo>
                      <a:pt x="18054" y="82096"/>
                    </a:lnTo>
                    <a:cubicBezTo>
                      <a:pt x="20650" y="88790"/>
                      <a:pt x="27135" y="93162"/>
                      <a:pt x="34311" y="93054"/>
                    </a:cubicBezTo>
                    <a:cubicBezTo>
                      <a:pt x="39377" y="93248"/>
                      <a:pt x="44183" y="90842"/>
                      <a:pt x="47066" y="86676"/>
                    </a:cubicBezTo>
                    <a:cubicBezTo>
                      <a:pt x="50560" y="80841"/>
                      <a:pt x="52132" y="74053"/>
                      <a:pt x="51557" y="6727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12018F38-DDD8-4FC2-893D-090D765C457E}"/>
                  </a:ext>
                </a:extLst>
              </p:cNvPr>
              <p:cNvSpPr/>
              <p:nvPr/>
            </p:nvSpPr>
            <p:spPr>
              <a:xfrm>
                <a:off x="5974340" y="723391"/>
                <a:ext cx="62874" cy="80838"/>
              </a:xfrm>
              <a:custGeom>
                <a:avLst/>
                <a:gdLst>
                  <a:gd name="connsiteX0" fmla="*/ 37227 w 62874"/>
                  <a:gd name="connsiteY0" fmla="*/ 76007 h 80838"/>
                  <a:gd name="connsiteX1" fmla="*/ 15222 w 62874"/>
                  <a:gd name="connsiteY1" fmla="*/ 67025 h 80838"/>
                  <a:gd name="connsiteX2" fmla="*/ 6778 w 62874"/>
                  <a:gd name="connsiteY2" fmla="*/ 43312 h 80838"/>
                  <a:gd name="connsiteX3" fmla="*/ 6778 w 62874"/>
                  <a:gd name="connsiteY3" fmla="*/ 41246 h 80838"/>
                  <a:gd name="connsiteX4" fmla="*/ 10551 w 62874"/>
                  <a:gd name="connsiteY4" fmla="*/ 23282 h 80838"/>
                  <a:gd name="connsiteX5" fmla="*/ 21149 w 62874"/>
                  <a:gd name="connsiteY5" fmla="*/ 11157 h 80838"/>
                  <a:gd name="connsiteX6" fmla="*/ 35790 w 62874"/>
                  <a:gd name="connsiteY6" fmla="*/ 6755 h 80838"/>
                  <a:gd name="connsiteX7" fmla="*/ 56000 w 62874"/>
                  <a:gd name="connsiteY7" fmla="*/ 15737 h 80838"/>
                  <a:gd name="connsiteX8" fmla="*/ 63185 w 62874"/>
                  <a:gd name="connsiteY8" fmla="*/ 40168 h 80838"/>
                  <a:gd name="connsiteX9" fmla="*/ 63185 w 62874"/>
                  <a:gd name="connsiteY9" fmla="*/ 44929 h 80838"/>
                  <a:gd name="connsiteX10" fmla="*/ 18275 w 62874"/>
                  <a:gd name="connsiteY10" fmla="*/ 44929 h 80838"/>
                  <a:gd name="connsiteX11" fmla="*/ 23934 w 62874"/>
                  <a:gd name="connsiteY11" fmla="*/ 60737 h 80838"/>
                  <a:gd name="connsiteX12" fmla="*/ 37946 w 62874"/>
                  <a:gd name="connsiteY12" fmla="*/ 66845 h 80838"/>
                  <a:gd name="connsiteX13" fmla="*/ 48096 w 62874"/>
                  <a:gd name="connsiteY13" fmla="*/ 64330 h 80838"/>
                  <a:gd name="connsiteX14" fmla="*/ 55461 w 62874"/>
                  <a:gd name="connsiteY14" fmla="*/ 57863 h 80838"/>
                  <a:gd name="connsiteX15" fmla="*/ 62377 w 62874"/>
                  <a:gd name="connsiteY15" fmla="*/ 63252 h 80838"/>
                  <a:gd name="connsiteX16" fmla="*/ 37227 w 62874"/>
                  <a:gd name="connsiteY16" fmla="*/ 76007 h 80838"/>
                  <a:gd name="connsiteX17" fmla="*/ 35790 w 62874"/>
                  <a:gd name="connsiteY17" fmla="*/ 16456 h 80838"/>
                  <a:gd name="connsiteX18" fmla="*/ 24293 w 62874"/>
                  <a:gd name="connsiteY18" fmla="*/ 21486 h 80838"/>
                  <a:gd name="connsiteX19" fmla="*/ 18545 w 62874"/>
                  <a:gd name="connsiteY19" fmla="*/ 35498 h 80838"/>
                  <a:gd name="connsiteX20" fmla="*/ 51778 w 62874"/>
                  <a:gd name="connsiteY20" fmla="*/ 35498 h 80838"/>
                  <a:gd name="connsiteX21" fmla="*/ 51778 w 62874"/>
                  <a:gd name="connsiteY21" fmla="*/ 34600 h 80838"/>
                  <a:gd name="connsiteX22" fmla="*/ 47108 w 62874"/>
                  <a:gd name="connsiteY22" fmla="*/ 21216 h 80838"/>
                  <a:gd name="connsiteX23" fmla="*/ 35790 w 62874"/>
                  <a:gd name="connsiteY23" fmla="*/ 16725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2874" h="80838">
                    <a:moveTo>
                      <a:pt x="37227" y="76007"/>
                    </a:moveTo>
                    <a:cubicBezTo>
                      <a:pt x="28946" y="76281"/>
                      <a:pt x="20943" y="73014"/>
                      <a:pt x="15222" y="67025"/>
                    </a:cubicBezTo>
                    <a:cubicBezTo>
                      <a:pt x="9374" y="60554"/>
                      <a:pt x="6338" y="52024"/>
                      <a:pt x="6778" y="43312"/>
                    </a:cubicBezTo>
                    <a:lnTo>
                      <a:pt x="6778" y="41246"/>
                    </a:lnTo>
                    <a:cubicBezTo>
                      <a:pt x="6626" y="35047"/>
                      <a:pt x="7919" y="28897"/>
                      <a:pt x="10551" y="23282"/>
                    </a:cubicBezTo>
                    <a:cubicBezTo>
                      <a:pt x="12868" y="18324"/>
                      <a:pt x="16542" y="14121"/>
                      <a:pt x="21149" y="11157"/>
                    </a:cubicBezTo>
                    <a:cubicBezTo>
                      <a:pt x="25479" y="8263"/>
                      <a:pt x="30580" y="6730"/>
                      <a:pt x="35790" y="6755"/>
                    </a:cubicBezTo>
                    <a:cubicBezTo>
                      <a:pt x="43560" y="6454"/>
                      <a:pt x="51024" y="9772"/>
                      <a:pt x="56000" y="15737"/>
                    </a:cubicBezTo>
                    <a:cubicBezTo>
                      <a:pt x="61209" y="22775"/>
                      <a:pt x="63760" y="31431"/>
                      <a:pt x="63185" y="40168"/>
                    </a:cubicBezTo>
                    <a:lnTo>
                      <a:pt x="63185" y="44929"/>
                    </a:lnTo>
                    <a:lnTo>
                      <a:pt x="18275" y="44929"/>
                    </a:lnTo>
                    <a:cubicBezTo>
                      <a:pt x="18132" y="50719"/>
                      <a:pt x="20143" y="56356"/>
                      <a:pt x="23934" y="60737"/>
                    </a:cubicBezTo>
                    <a:cubicBezTo>
                      <a:pt x="27464" y="64758"/>
                      <a:pt x="32602" y="66997"/>
                      <a:pt x="37946" y="66845"/>
                    </a:cubicBezTo>
                    <a:cubicBezTo>
                      <a:pt x="41494" y="66975"/>
                      <a:pt x="45015" y="66104"/>
                      <a:pt x="48096" y="64330"/>
                    </a:cubicBezTo>
                    <a:cubicBezTo>
                      <a:pt x="50952" y="62678"/>
                      <a:pt x="53458" y="60481"/>
                      <a:pt x="55461" y="57863"/>
                    </a:cubicBezTo>
                    <a:lnTo>
                      <a:pt x="62377" y="63252"/>
                    </a:lnTo>
                    <a:cubicBezTo>
                      <a:pt x="56916" y="71734"/>
                      <a:pt x="47296" y="76609"/>
                      <a:pt x="37227" y="76007"/>
                    </a:cubicBezTo>
                    <a:close/>
                    <a:moveTo>
                      <a:pt x="35790" y="16456"/>
                    </a:moveTo>
                    <a:cubicBezTo>
                      <a:pt x="31407" y="16360"/>
                      <a:pt x="27203" y="18199"/>
                      <a:pt x="24293" y="21486"/>
                    </a:cubicBezTo>
                    <a:cubicBezTo>
                      <a:pt x="20907" y="25409"/>
                      <a:pt x="18886" y="30328"/>
                      <a:pt x="18545" y="35498"/>
                    </a:cubicBezTo>
                    <a:lnTo>
                      <a:pt x="51778" y="35498"/>
                    </a:lnTo>
                    <a:lnTo>
                      <a:pt x="51778" y="34600"/>
                    </a:lnTo>
                    <a:cubicBezTo>
                      <a:pt x="51805" y="29735"/>
                      <a:pt x="50152" y="25010"/>
                      <a:pt x="47108" y="21216"/>
                    </a:cubicBezTo>
                    <a:cubicBezTo>
                      <a:pt x="44188" y="18117"/>
                      <a:pt x="40039" y="16471"/>
                      <a:pt x="35790" y="1672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6D85E33-10D2-42E3-9B48-9DE0633DCBB1}"/>
                  </a:ext>
                </a:extLst>
              </p:cNvPr>
              <p:cNvSpPr/>
              <p:nvPr/>
            </p:nvSpPr>
            <p:spPr>
              <a:xfrm>
                <a:off x="6043903" y="723924"/>
                <a:ext cx="44910" cy="80838"/>
              </a:xfrm>
              <a:custGeom>
                <a:avLst/>
                <a:gdLst>
                  <a:gd name="connsiteX0" fmla="*/ 38802 w 44910"/>
                  <a:gd name="connsiteY0" fmla="*/ 18258 h 80838"/>
                  <a:gd name="connsiteX1" fmla="*/ 33234 w 44910"/>
                  <a:gd name="connsiteY1" fmla="*/ 18258 h 80838"/>
                  <a:gd name="connsiteX2" fmla="*/ 18054 w 44910"/>
                  <a:gd name="connsiteY2" fmla="*/ 27779 h 80838"/>
                  <a:gd name="connsiteX3" fmla="*/ 18054 w 44910"/>
                  <a:gd name="connsiteY3" fmla="*/ 74935 h 80838"/>
                  <a:gd name="connsiteX4" fmla="*/ 6737 w 44910"/>
                  <a:gd name="connsiteY4" fmla="*/ 74935 h 80838"/>
                  <a:gd name="connsiteX5" fmla="*/ 6737 w 44910"/>
                  <a:gd name="connsiteY5" fmla="*/ 8109 h 80838"/>
                  <a:gd name="connsiteX6" fmla="*/ 17784 w 44910"/>
                  <a:gd name="connsiteY6" fmla="*/ 8109 h 80838"/>
                  <a:gd name="connsiteX7" fmla="*/ 17784 w 44910"/>
                  <a:gd name="connsiteY7" fmla="*/ 15743 h 80838"/>
                  <a:gd name="connsiteX8" fmla="*/ 33593 w 44910"/>
                  <a:gd name="connsiteY8" fmla="*/ 6761 h 80838"/>
                  <a:gd name="connsiteX9" fmla="*/ 38623 w 44910"/>
                  <a:gd name="connsiteY9" fmla="*/ 7659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910" h="80838">
                    <a:moveTo>
                      <a:pt x="38802" y="18258"/>
                    </a:moveTo>
                    <a:cubicBezTo>
                      <a:pt x="36952" y="18110"/>
                      <a:pt x="35084" y="18110"/>
                      <a:pt x="33234" y="18258"/>
                    </a:cubicBezTo>
                    <a:cubicBezTo>
                      <a:pt x="26631" y="17759"/>
                      <a:pt x="20479" y="21619"/>
                      <a:pt x="18054" y="27779"/>
                    </a:cubicBezTo>
                    <a:lnTo>
                      <a:pt x="18054" y="74935"/>
                    </a:lnTo>
                    <a:lnTo>
                      <a:pt x="6737" y="74935"/>
                    </a:lnTo>
                    <a:lnTo>
                      <a:pt x="6737" y="8109"/>
                    </a:lnTo>
                    <a:lnTo>
                      <a:pt x="17784" y="8109"/>
                    </a:lnTo>
                    <a:lnTo>
                      <a:pt x="17784" y="15743"/>
                    </a:lnTo>
                    <a:cubicBezTo>
                      <a:pt x="21036" y="10107"/>
                      <a:pt x="27090" y="6671"/>
                      <a:pt x="33593" y="6761"/>
                    </a:cubicBezTo>
                    <a:cubicBezTo>
                      <a:pt x="35317" y="6643"/>
                      <a:pt x="37041" y="6951"/>
                      <a:pt x="38623" y="7659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148B630F-FAAF-44D0-9324-92B03504D31F}"/>
                  </a:ext>
                </a:extLst>
              </p:cNvPr>
              <p:cNvSpPr/>
              <p:nvPr/>
            </p:nvSpPr>
            <p:spPr>
              <a:xfrm>
                <a:off x="6114663" y="701177"/>
                <a:ext cx="71856" cy="98802"/>
              </a:xfrm>
              <a:custGeom>
                <a:avLst/>
                <a:gdLst>
                  <a:gd name="connsiteX0" fmla="*/ 67024 w 71856"/>
                  <a:gd name="connsiteY0" fmla="*/ 97232 h 98802"/>
                  <a:gd name="connsiteX1" fmla="*/ 8461 w 71856"/>
                  <a:gd name="connsiteY1" fmla="*/ 97232 h 98802"/>
                  <a:gd name="connsiteX2" fmla="*/ 8461 w 71856"/>
                  <a:gd name="connsiteY2" fmla="*/ 89238 h 98802"/>
                  <a:gd name="connsiteX3" fmla="*/ 39449 w 71856"/>
                  <a:gd name="connsiteY3" fmla="*/ 54927 h 98802"/>
                  <a:gd name="connsiteX4" fmla="*/ 48880 w 71856"/>
                  <a:gd name="connsiteY4" fmla="*/ 42173 h 98802"/>
                  <a:gd name="connsiteX5" fmla="*/ 51485 w 71856"/>
                  <a:gd name="connsiteY5" fmla="*/ 32113 h 98802"/>
                  <a:gd name="connsiteX6" fmla="*/ 47264 w 71856"/>
                  <a:gd name="connsiteY6" fmla="*/ 20616 h 98802"/>
                  <a:gd name="connsiteX7" fmla="*/ 35946 w 71856"/>
                  <a:gd name="connsiteY7" fmla="*/ 16125 h 98802"/>
                  <a:gd name="connsiteX8" fmla="*/ 22832 w 71856"/>
                  <a:gd name="connsiteY8" fmla="*/ 20975 h 98802"/>
                  <a:gd name="connsiteX9" fmla="*/ 18162 w 71856"/>
                  <a:gd name="connsiteY9" fmla="*/ 34358 h 98802"/>
                  <a:gd name="connsiteX10" fmla="*/ 6755 w 71856"/>
                  <a:gd name="connsiteY10" fmla="*/ 34358 h 98802"/>
                  <a:gd name="connsiteX11" fmla="*/ 14748 w 71856"/>
                  <a:gd name="connsiteY11" fmla="*/ 14418 h 98802"/>
                  <a:gd name="connsiteX12" fmla="*/ 35946 w 71856"/>
                  <a:gd name="connsiteY12" fmla="*/ 6783 h 98802"/>
                  <a:gd name="connsiteX13" fmla="*/ 55706 w 71856"/>
                  <a:gd name="connsiteY13" fmla="*/ 13340 h 98802"/>
                  <a:gd name="connsiteX14" fmla="*/ 62982 w 71856"/>
                  <a:gd name="connsiteY14" fmla="*/ 30765 h 98802"/>
                  <a:gd name="connsiteX15" fmla="*/ 46096 w 71856"/>
                  <a:gd name="connsiteY15" fmla="*/ 62202 h 98802"/>
                  <a:gd name="connsiteX16" fmla="*/ 22204 w 71856"/>
                  <a:gd name="connsiteY16" fmla="*/ 88160 h 98802"/>
                  <a:gd name="connsiteX17" fmla="*/ 67114 w 71856"/>
                  <a:gd name="connsiteY17" fmla="*/ 88160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1856" h="98802">
                    <a:moveTo>
                      <a:pt x="67024" y="97232"/>
                    </a:moveTo>
                    <a:lnTo>
                      <a:pt x="8461" y="97232"/>
                    </a:lnTo>
                    <a:lnTo>
                      <a:pt x="8461" y="89238"/>
                    </a:lnTo>
                    <a:lnTo>
                      <a:pt x="39449" y="54927"/>
                    </a:lnTo>
                    <a:cubicBezTo>
                      <a:pt x="43069" y="51052"/>
                      <a:pt x="46240" y="46772"/>
                      <a:pt x="48880" y="42173"/>
                    </a:cubicBezTo>
                    <a:cubicBezTo>
                      <a:pt x="50605" y="39103"/>
                      <a:pt x="51503" y="35636"/>
                      <a:pt x="51485" y="32113"/>
                    </a:cubicBezTo>
                    <a:cubicBezTo>
                      <a:pt x="51682" y="27869"/>
                      <a:pt x="50156" y="23725"/>
                      <a:pt x="47264" y="20616"/>
                    </a:cubicBezTo>
                    <a:cubicBezTo>
                      <a:pt x="44308" y="17566"/>
                      <a:pt x="40186" y="15932"/>
                      <a:pt x="35946" y="16125"/>
                    </a:cubicBezTo>
                    <a:cubicBezTo>
                      <a:pt x="31096" y="15904"/>
                      <a:pt x="26371" y="17653"/>
                      <a:pt x="22832" y="20975"/>
                    </a:cubicBezTo>
                    <a:cubicBezTo>
                      <a:pt x="19509" y="24607"/>
                      <a:pt x="17821" y="29446"/>
                      <a:pt x="18162" y="34358"/>
                    </a:cubicBezTo>
                    <a:lnTo>
                      <a:pt x="6755" y="34358"/>
                    </a:lnTo>
                    <a:cubicBezTo>
                      <a:pt x="6476" y="26879"/>
                      <a:pt x="9378" y="19631"/>
                      <a:pt x="14748" y="14418"/>
                    </a:cubicBezTo>
                    <a:cubicBezTo>
                      <a:pt x="20515" y="9148"/>
                      <a:pt x="28141" y="6399"/>
                      <a:pt x="35946" y="6783"/>
                    </a:cubicBezTo>
                    <a:cubicBezTo>
                      <a:pt x="43132" y="6369"/>
                      <a:pt x="50201" y="8715"/>
                      <a:pt x="55706" y="13340"/>
                    </a:cubicBezTo>
                    <a:cubicBezTo>
                      <a:pt x="60593" y="17783"/>
                      <a:pt x="63260" y="24165"/>
                      <a:pt x="62982" y="30765"/>
                    </a:cubicBezTo>
                    <a:cubicBezTo>
                      <a:pt x="62982" y="39747"/>
                      <a:pt x="57324" y="50077"/>
                      <a:pt x="46096" y="62202"/>
                    </a:cubicBezTo>
                    <a:lnTo>
                      <a:pt x="22204" y="88160"/>
                    </a:lnTo>
                    <a:lnTo>
                      <a:pt x="67114" y="88160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B6376956-06DC-427D-8463-33EBA5B2BBDC}"/>
                  </a:ext>
                </a:extLst>
              </p:cNvPr>
              <p:cNvSpPr/>
              <p:nvPr/>
            </p:nvSpPr>
            <p:spPr>
              <a:xfrm>
                <a:off x="6186504" y="700961"/>
                <a:ext cx="62874" cy="98802"/>
              </a:xfrm>
              <a:custGeom>
                <a:avLst/>
                <a:gdLst>
                  <a:gd name="connsiteX0" fmla="*/ 63266 w 62874"/>
                  <a:gd name="connsiteY0" fmla="*/ 59365 h 98802"/>
                  <a:gd name="connsiteX1" fmla="*/ 56530 w 62874"/>
                  <a:gd name="connsiteY1" fmla="*/ 89005 h 98802"/>
                  <a:gd name="connsiteX2" fmla="*/ 16596 w 62874"/>
                  <a:gd name="connsiteY2" fmla="*/ 91559 h 98802"/>
                  <a:gd name="connsiteX3" fmla="*/ 14045 w 62874"/>
                  <a:gd name="connsiteY3" fmla="*/ 89005 h 98802"/>
                  <a:gd name="connsiteX4" fmla="*/ 6859 w 62874"/>
                  <a:gd name="connsiteY4" fmla="*/ 60712 h 98802"/>
                  <a:gd name="connsiteX5" fmla="*/ 6859 w 62874"/>
                  <a:gd name="connsiteY5" fmla="*/ 45712 h 98802"/>
                  <a:gd name="connsiteX6" fmla="*/ 13685 w 62874"/>
                  <a:gd name="connsiteY6" fmla="*/ 16431 h 98802"/>
                  <a:gd name="connsiteX7" fmla="*/ 35062 w 62874"/>
                  <a:gd name="connsiteY7" fmla="*/ 6820 h 98802"/>
                  <a:gd name="connsiteX8" fmla="*/ 56350 w 62874"/>
                  <a:gd name="connsiteY8" fmla="*/ 15802 h 98802"/>
                  <a:gd name="connsiteX9" fmla="*/ 63266 w 62874"/>
                  <a:gd name="connsiteY9" fmla="*/ 44365 h 98802"/>
                  <a:gd name="connsiteX10" fmla="*/ 51949 w 62874"/>
                  <a:gd name="connsiteY10" fmla="*/ 43826 h 98802"/>
                  <a:gd name="connsiteX11" fmla="*/ 47907 w 62874"/>
                  <a:gd name="connsiteY11" fmla="*/ 22808 h 98802"/>
                  <a:gd name="connsiteX12" fmla="*/ 35062 w 62874"/>
                  <a:gd name="connsiteY12" fmla="*/ 16161 h 98802"/>
                  <a:gd name="connsiteX13" fmla="*/ 22308 w 62874"/>
                  <a:gd name="connsiteY13" fmla="*/ 22718 h 98802"/>
                  <a:gd name="connsiteX14" fmla="*/ 18266 w 62874"/>
                  <a:gd name="connsiteY14" fmla="*/ 42928 h 98802"/>
                  <a:gd name="connsiteX15" fmla="*/ 18266 w 62874"/>
                  <a:gd name="connsiteY15" fmla="*/ 60892 h 98802"/>
                  <a:gd name="connsiteX16" fmla="*/ 22488 w 62874"/>
                  <a:gd name="connsiteY16" fmla="*/ 82269 h 98802"/>
                  <a:gd name="connsiteX17" fmla="*/ 35152 w 62874"/>
                  <a:gd name="connsiteY17" fmla="*/ 89185 h 98802"/>
                  <a:gd name="connsiteX18" fmla="*/ 47637 w 62874"/>
                  <a:gd name="connsiteY18" fmla="*/ 82628 h 98802"/>
                  <a:gd name="connsiteX19" fmla="*/ 51949 w 62874"/>
                  <a:gd name="connsiteY19" fmla="*/ 62149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874" h="98802">
                    <a:moveTo>
                      <a:pt x="63266" y="59365"/>
                    </a:moveTo>
                    <a:cubicBezTo>
                      <a:pt x="64003" y="69694"/>
                      <a:pt x="61658" y="80008"/>
                      <a:pt x="56530" y="89005"/>
                    </a:cubicBezTo>
                    <a:cubicBezTo>
                      <a:pt x="46209" y="100738"/>
                      <a:pt x="28326" y="101880"/>
                      <a:pt x="16596" y="91559"/>
                    </a:cubicBezTo>
                    <a:cubicBezTo>
                      <a:pt x="15697" y="90763"/>
                      <a:pt x="14844" y="89910"/>
                      <a:pt x="14045" y="89005"/>
                    </a:cubicBezTo>
                    <a:cubicBezTo>
                      <a:pt x="8799" y="80536"/>
                      <a:pt x="6293" y="70657"/>
                      <a:pt x="6859" y="60712"/>
                    </a:cubicBezTo>
                    <a:lnTo>
                      <a:pt x="6859" y="45712"/>
                    </a:lnTo>
                    <a:cubicBezTo>
                      <a:pt x="6149" y="35489"/>
                      <a:pt x="8530" y="25288"/>
                      <a:pt x="13685" y="16431"/>
                    </a:cubicBezTo>
                    <a:cubicBezTo>
                      <a:pt x="18724" y="9808"/>
                      <a:pt x="26772" y="6190"/>
                      <a:pt x="35062" y="6820"/>
                    </a:cubicBezTo>
                    <a:cubicBezTo>
                      <a:pt x="43200" y="6154"/>
                      <a:pt x="51149" y="9507"/>
                      <a:pt x="56350" y="15802"/>
                    </a:cubicBezTo>
                    <a:cubicBezTo>
                      <a:pt x="61496" y="24403"/>
                      <a:pt x="63904" y="34363"/>
                      <a:pt x="63266" y="44365"/>
                    </a:cubicBezTo>
                    <a:close/>
                    <a:moveTo>
                      <a:pt x="51949" y="43826"/>
                    </a:moveTo>
                    <a:cubicBezTo>
                      <a:pt x="52452" y="36587"/>
                      <a:pt x="51059" y="29342"/>
                      <a:pt x="47907" y="22808"/>
                    </a:cubicBezTo>
                    <a:cubicBezTo>
                      <a:pt x="45185" y="18383"/>
                      <a:pt x="40245" y="15825"/>
                      <a:pt x="35062" y="16161"/>
                    </a:cubicBezTo>
                    <a:cubicBezTo>
                      <a:pt x="29925" y="15800"/>
                      <a:pt x="25003" y="18327"/>
                      <a:pt x="22308" y="22718"/>
                    </a:cubicBezTo>
                    <a:cubicBezTo>
                      <a:pt x="19290" y="29009"/>
                      <a:pt x="17898" y="35958"/>
                      <a:pt x="18266" y="42928"/>
                    </a:cubicBezTo>
                    <a:lnTo>
                      <a:pt x="18266" y="60892"/>
                    </a:lnTo>
                    <a:cubicBezTo>
                      <a:pt x="17754" y="68265"/>
                      <a:pt x="19218" y="75642"/>
                      <a:pt x="22488" y="82269"/>
                    </a:cubicBezTo>
                    <a:cubicBezTo>
                      <a:pt x="25074" y="86768"/>
                      <a:pt x="29970" y="89438"/>
                      <a:pt x="35152" y="89185"/>
                    </a:cubicBezTo>
                    <a:cubicBezTo>
                      <a:pt x="40200" y="89464"/>
                      <a:pt x="44997" y="86945"/>
                      <a:pt x="47637" y="82628"/>
                    </a:cubicBezTo>
                    <a:cubicBezTo>
                      <a:pt x="50889" y="76313"/>
                      <a:pt x="52380" y="69239"/>
                      <a:pt x="51949" y="62149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A18856EA-C79B-4922-B0AD-B29C6FB7DBE4}"/>
                  </a:ext>
                </a:extLst>
              </p:cNvPr>
              <p:cNvSpPr/>
              <p:nvPr/>
            </p:nvSpPr>
            <p:spPr>
              <a:xfrm>
                <a:off x="6260639" y="701853"/>
                <a:ext cx="44910" cy="98802"/>
              </a:xfrm>
              <a:custGeom>
                <a:avLst/>
                <a:gdLst>
                  <a:gd name="connsiteX0" fmla="*/ 41048 w 44910"/>
                  <a:gd name="connsiteY0" fmla="*/ 96557 h 98802"/>
                  <a:gd name="connsiteX1" fmla="*/ 29641 w 44910"/>
                  <a:gd name="connsiteY1" fmla="*/ 96557 h 98802"/>
                  <a:gd name="connsiteX2" fmla="*/ 29641 w 44910"/>
                  <a:gd name="connsiteY2" fmla="*/ 20838 h 98802"/>
                  <a:gd name="connsiteX3" fmla="*/ 6737 w 44910"/>
                  <a:gd name="connsiteY3" fmla="*/ 29281 h 98802"/>
                  <a:gd name="connsiteX4" fmla="*/ 6737 w 44910"/>
                  <a:gd name="connsiteY4" fmla="*/ 18952 h 98802"/>
                  <a:gd name="connsiteX5" fmla="*/ 39251 w 44910"/>
                  <a:gd name="connsiteY5" fmla="*/ 6737 h 98802"/>
                  <a:gd name="connsiteX6" fmla="*/ 41048 w 44910"/>
                  <a:gd name="connsiteY6" fmla="*/ 6737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910" h="98802">
                    <a:moveTo>
                      <a:pt x="41048" y="96557"/>
                    </a:moveTo>
                    <a:lnTo>
                      <a:pt x="29641" y="96557"/>
                    </a:lnTo>
                    <a:lnTo>
                      <a:pt x="29641" y="20838"/>
                    </a:lnTo>
                    <a:lnTo>
                      <a:pt x="6737" y="29281"/>
                    </a:lnTo>
                    <a:lnTo>
                      <a:pt x="6737" y="18952"/>
                    </a:lnTo>
                    <a:lnTo>
                      <a:pt x="39251" y="6737"/>
                    </a:lnTo>
                    <a:lnTo>
                      <a:pt x="41048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AAE18DF0-1F90-433B-8C8E-523026295D52}"/>
                  </a:ext>
                </a:extLst>
              </p:cNvPr>
              <p:cNvSpPr/>
              <p:nvPr/>
            </p:nvSpPr>
            <p:spPr>
              <a:xfrm>
                <a:off x="6327624" y="701042"/>
                <a:ext cx="62874" cy="98802"/>
              </a:xfrm>
              <a:custGeom>
                <a:avLst/>
                <a:gdLst>
                  <a:gd name="connsiteX0" fmla="*/ 61547 w 62874"/>
                  <a:gd name="connsiteY0" fmla="*/ 31350 h 98802"/>
                  <a:gd name="connsiteX1" fmla="*/ 58044 w 62874"/>
                  <a:gd name="connsiteY1" fmla="*/ 43206 h 98802"/>
                  <a:gd name="connsiteX2" fmla="*/ 48523 w 62874"/>
                  <a:gd name="connsiteY2" fmla="*/ 51380 h 98802"/>
                  <a:gd name="connsiteX3" fmla="*/ 59570 w 62874"/>
                  <a:gd name="connsiteY3" fmla="*/ 60362 h 98802"/>
                  <a:gd name="connsiteX4" fmla="*/ 63612 w 62874"/>
                  <a:gd name="connsiteY4" fmla="*/ 73476 h 98802"/>
                  <a:gd name="connsiteX5" fmla="*/ 55798 w 62874"/>
                  <a:gd name="connsiteY5" fmla="*/ 91889 h 98802"/>
                  <a:gd name="connsiteX6" fmla="*/ 14571 w 62874"/>
                  <a:gd name="connsiteY6" fmla="*/ 91889 h 98802"/>
                  <a:gd name="connsiteX7" fmla="*/ 6756 w 62874"/>
                  <a:gd name="connsiteY7" fmla="*/ 73476 h 98802"/>
                  <a:gd name="connsiteX8" fmla="*/ 10798 w 62874"/>
                  <a:gd name="connsiteY8" fmla="*/ 60362 h 98802"/>
                  <a:gd name="connsiteX9" fmla="*/ 21757 w 62874"/>
                  <a:gd name="connsiteY9" fmla="*/ 51380 h 98802"/>
                  <a:gd name="connsiteX10" fmla="*/ 12775 w 62874"/>
                  <a:gd name="connsiteY10" fmla="*/ 43206 h 98802"/>
                  <a:gd name="connsiteX11" fmla="*/ 9361 w 62874"/>
                  <a:gd name="connsiteY11" fmla="*/ 31350 h 98802"/>
                  <a:gd name="connsiteX12" fmla="*/ 16547 w 62874"/>
                  <a:gd name="connsiteY12" fmla="*/ 13386 h 98802"/>
                  <a:gd name="connsiteX13" fmla="*/ 54720 w 62874"/>
                  <a:gd name="connsiteY13" fmla="*/ 13386 h 98802"/>
                  <a:gd name="connsiteX14" fmla="*/ 61547 w 62874"/>
                  <a:gd name="connsiteY14" fmla="*/ 31350 h 98802"/>
                  <a:gd name="connsiteX15" fmla="*/ 52565 w 62874"/>
                  <a:gd name="connsiteY15" fmla="*/ 73027 h 98802"/>
                  <a:gd name="connsiteX16" fmla="*/ 47804 w 62874"/>
                  <a:gd name="connsiteY16" fmla="*/ 60811 h 98802"/>
                  <a:gd name="connsiteX17" fmla="*/ 35409 w 62874"/>
                  <a:gd name="connsiteY17" fmla="*/ 56051 h 98802"/>
                  <a:gd name="connsiteX18" fmla="*/ 18433 w 62874"/>
                  <a:gd name="connsiteY18" fmla="*/ 71177 h 98802"/>
                  <a:gd name="connsiteX19" fmla="*/ 18433 w 62874"/>
                  <a:gd name="connsiteY19" fmla="*/ 73027 h 98802"/>
                  <a:gd name="connsiteX20" fmla="*/ 22924 w 62874"/>
                  <a:gd name="connsiteY20" fmla="*/ 84973 h 98802"/>
                  <a:gd name="connsiteX21" fmla="*/ 35499 w 62874"/>
                  <a:gd name="connsiteY21" fmla="*/ 89374 h 98802"/>
                  <a:gd name="connsiteX22" fmla="*/ 47984 w 62874"/>
                  <a:gd name="connsiteY22" fmla="*/ 84973 h 98802"/>
                  <a:gd name="connsiteX23" fmla="*/ 52295 w 62874"/>
                  <a:gd name="connsiteY23" fmla="*/ 73027 h 98802"/>
                  <a:gd name="connsiteX24" fmla="*/ 35499 w 62874"/>
                  <a:gd name="connsiteY24" fmla="*/ 16081 h 98802"/>
                  <a:gd name="connsiteX25" fmla="*/ 24630 w 62874"/>
                  <a:gd name="connsiteY25" fmla="*/ 20212 h 98802"/>
                  <a:gd name="connsiteX26" fmla="*/ 20499 w 62874"/>
                  <a:gd name="connsiteY26" fmla="*/ 31530 h 98802"/>
                  <a:gd name="connsiteX27" fmla="*/ 24630 w 62874"/>
                  <a:gd name="connsiteY27" fmla="*/ 42488 h 98802"/>
                  <a:gd name="connsiteX28" fmla="*/ 46367 w 62874"/>
                  <a:gd name="connsiteY28" fmla="*/ 42488 h 98802"/>
                  <a:gd name="connsiteX29" fmla="*/ 50499 w 62874"/>
                  <a:gd name="connsiteY29" fmla="*/ 31530 h 98802"/>
                  <a:gd name="connsiteX30" fmla="*/ 46277 w 62874"/>
                  <a:gd name="connsiteY30" fmla="*/ 20392 h 98802"/>
                  <a:gd name="connsiteX31" fmla="*/ 35230 w 62874"/>
                  <a:gd name="connsiteY31" fmla="*/ 16081 h 9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874" h="98802">
                    <a:moveTo>
                      <a:pt x="61547" y="31350"/>
                    </a:moveTo>
                    <a:cubicBezTo>
                      <a:pt x="61619" y="35567"/>
                      <a:pt x="60397" y="39704"/>
                      <a:pt x="58044" y="43206"/>
                    </a:cubicBezTo>
                    <a:cubicBezTo>
                      <a:pt x="55645" y="46722"/>
                      <a:pt x="52358" y="49541"/>
                      <a:pt x="48523" y="51380"/>
                    </a:cubicBezTo>
                    <a:cubicBezTo>
                      <a:pt x="52978" y="53273"/>
                      <a:pt x="56804" y="56387"/>
                      <a:pt x="59570" y="60362"/>
                    </a:cubicBezTo>
                    <a:cubicBezTo>
                      <a:pt x="62265" y="64199"/>
                      <a:pt x="63676" y="68788"/>
                      <a:pt x="63612" y="73476"/>
                    </a:cubicBezTo>
                    <a:cubicBezTo>
                      <a:pt x="63918" y="80477"/>
                      <a:pt x="61044" y="87242"/>
                      <a:pt x="55798" y="91889"/>
                    </a:cubicBezTo>
                    <a:cubicBezTo>
                      <a:pt x="43600" y="101095"/>
                      <a:pt x="26768" y="101095"/>
                      <a:pt x="14571" y="91889"/>
                    </a:cubicBezTo>
                    <a:cubicBezTo>
                      <a:pt x="9334" y="87234"/>
                      <a:pt x="6469" y="80475"/>
                      <a:pt x="6756" y="73476"/>
                    </a:cubicBezTo>
                    <a:cubicBezTo>
                      <a:pt x="6702" y="68790"/>
                      <a:pt x="8113" y="64204"/>
                      <a:pt x="10798" y="60362"/>
                    </a:cubicBezTo>
                    <a:cubicBezTo>
                      <a:pt x="13484" y="56348"/>
                      <a:pt x="17292" y="53221"/>
                      <a:pt x="21757" y="51380"/>
                    </a:cubicBezTo>
                    <a:cubicBezTo>
                      <a:pt x="18092" y="49496"/>
                      <a:pt x="14993" y="46675"/>
                      <a:pt x="12775" y="43206"/>
                    </a:cubicBezTo>
                    <a:cubicBezTo>
                      <a:pt x="10466" y="39689"/>
                      <a:pt x="9271" y="35556"/>
                      <a:pt x="9361" y="31350"/>
                    </a:cubicBezTo>
                    <a:cubicBezTo>
                      <a:pt x="9047" y="24605"/>
                      <a:pt x="11669" y="18054"/>
                      <a:pt x="16547" y="13386"/>
                    </a:cubicBezTo>
                    <a:cubicBezTo>
                      <a:pt x="27729" y="4520"/>
                      <a:pt x="43538" y="4520"/>
                      <a:pt x="54720" y="13386"/>
                    </a:cubicBezTo>
                    <a:cubicBezTo>
                      <a:pt x="59499" y="18097"/>
                      <a:pt x="61987" y="24655"/>
                      <a:pt x="61547" y="31350"/>
                    </a:cubicBezTo>
                    <a:close/>
                    <a:moveTo>
                      <a:pt x="52565" y="73027"/>
                    </a:moveTo>
                    <a:cubicBezTo>
                      <a:pt x="52727" y="68473"/>
                      <a:pt x="51011" y="64053"/>
                      <a:pt x="47804" y="60811"/>
                    </a:cubicBezTo>
                    <a:cubicBezTo>
                      <a:pt x="44499" y="57589"/>
                      <a:pt x="40017" y="55867"/>
                      <a:pt x="35409" y="56051"/>
                    </a:cubicBezTo>
                    <a:cubicBezTo>
                      <a:pt x="26544" y="55540"/>
                      <a:pt x="18945" y="62312"/>
                      <a:pt x="18433" y="71177"/>
                    </a:cubicBezTo>
                    <a:cubicBezTo>
                      <a:pt x="18397" y="71793"/>
                      <a:pt x="18397" y="72410"/>
                      <a:pt x="18433" y="73027"/>
                    </a:cubicBezTo>
                    <a:cubicBezTo>
                      <a:pt x="18208" y="77459"/>
                      <a:pt x="19834" y="81787"/>
                      <a:pt x="22924" y="84973"/>
                    </a:cubicBezTo>
                    <a:cubicBezTo>
                      <a:pt x="26400" y="87997"/>
                      <a:pt x="30900" y="89572"/>
                      <a:pt x="35499" y="89374"/>
                    </a:cubicBezTo>
                    <a:cubicBezTo>
                      <a:pt x="40080" y="89616"/>
                      <a:pt x="44571" y="88034"/>
                      <a:pt x="47984" y="84973"/>
                    </a:cubicBezTo>
                    <a:cubicBezTo>
                      <a:pt x="51029" y="81769"/>
                      <a:pt x="52592" y="77436"/>
                      <a:pt x="52295" y="73027"/>
                    </a:cubicBezTo>
                    <a:close/>
                    <a:moveTo>
                      <a:pt x="35499" y="16081"/>
                    </a:moveTo>
                    <a:cubicBezTo>
                      <a:pt x="31466" y="15941"/>
                      <a:pt x="27550" y="17430"/>
                      <a:pt x="24630" y="20212"/>
                    </a:cubicBezTo>
                    <a:cubicBezTo>
                      <a:pt x="21757" y="23259"/>
                      <a:pt x="20265" y="27350"/>
                      <a:pt x="20499" y="31530"/>
                    </a:cubicBezTo>
                    <a:cubicBezTo>
                      <a:pt x="20310" y="35595"/>
                      <a:pt x="21810" y="39557"/>
                      <a:pt x="24630" y="42488"/>
                    </a:cubicBezTo>
                    <a:cubicBezTo>
                      <a:pt x="30774" y="48128"/>
                      <a:pt x="40223" y="48128"/>
                      <a:pt x="46367" y="42488"/>
                    </a:cubicBezTo>
                    <a:cubicBezTo>
                      <a:pt x="49187" y="39557"/>
                      <a:pt x="50687" y="35595"/>
                      <a:pt x="50499" y="31530"/>
                    </a:cubicBezTo>
                    <a:cubicBezTo>
                      <a:pt x="50643" y="27401"/>
                      <a:pt x="49125" y="23386"/>
                      <a:pt x="46277" y="20392"/>
                    </a:cubicBezTo>
                    <a:cubicBezTo>
                      <a:pt x="43367" y="17461"/>
                      <a:pt x="39352" y="15896"/>
                      <a:pt x="35230" y="16081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DE3A996C-F79B-4E51-BF8E-25E2AD17076E}"/>
                  </a:ext>
                </a:extLst>
              </p:cNvPr>
              <p:cNvSpPr/>
              <p:nvPr/>
            </p:nvSpPr>
            <p:spPr>
              <a:xfrm>
                <a:off x="509280" y="1468557"/>
                <a:ext cx="260478" cy="314370"/>
              </a:xfrm>
              <a:custGeom>
                <a:avLst/>
                <a:gdLst>
                  <a:gd name="connsiteX0" fmla="*/ 261197 w 260478"/>
                  <a:gd name="connsiteY0" fmla="*/ 311137 h 314370"/>
                  <a:gd name="connsiteX1" fmla="*/ 188173 w 260478"/>
                  <a:gd name="connsiteY1" fmla="*/ 311137 h 314370"/>
                  <a:gd name="connsiteX2" fmla="*/ 188173 w 260478"/>
                  <a:gd name="connsiteY2" fmla="*/ 184131 h 314370"/>
                  <a:gd name="connsiteX3" fmla="*/ 80389 w 260478"/>
                  <a:gd name="connsiteY3" fmla="*/ 184131 h 314370"/>
                  <a:gd name="connsiteX4" fmla="*/ 80389 w 260478"/>
                  <a:gd name="connsiteY4" fmla="*/ 311227 h 314370"/>
                  <a:gd name="connsiteX5" fmla="*/ 6737 w 260478"/>
                  <a:gd name="connsiteY5" fmla="*/ 311227 h 314370"/>
                  <a:gd name="connsiteX6" fmla="*/ 6737 w 260478"/>
                  <a:gd name="connsiteY6" fmla="*/ 6737 h 314370"/>
                  <a:gd name="connsiteX7" fmla="*/ 80120 w 260478"/>
                  <a:gd name="connsiteY7" fmla="*/ 6737 h 314370"/>
                  <a:gd name="connsiteX8" fmla="*/ 80120 w 260478"/>
                  <a:gd name="connsiteY8" fmla="*/ 127544 h 314370"/>
                  <a:gd name="connsiteX9" fmla="*/ 187904 w 260478"/>
                  <a:gd name="connsiteY9" fmla="*/ 127544 h 314370"/>
                  <a:gd name="connsiteX10" fmla="*/ 187904 w 260478"/>
                  <a:gd name="connsiteY10" fmla="*/ 6737 h 314370"/>
                  <a:gd name="connsiteX11" fmla="*/ 260927 w 260478"/>
                  <a:gd name="connsiteY11" fmla="*/ 6737 h 3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478" h="314370">
                    <a:moveTo>
                      <a:pt x="261197" y="311137"/>
                    </a:moveTo>
                    <a:lnTo>
                      <a:pt x="188173" y="311137"/>
                    </a:lnTo>
                    <a:lnTo>
                      <a:pt x="188173" y="184131"/>
                    </a:lnTo>
                    <a:lnTo>
                      <a:pt x="80389" y="184131"/>
                    </a:lnTo>
                    <a:lnTo>
                      <a:pt x="80389" y="311227"/>
                    </a:lnTo>
                    <a:lnTo>
                      <a:pt x="6737" y="311227"/>
                    </a:lnTo>
                    <a:lnTo>
                      <a:pt x="6737" y="6737"/>
                    </a:lnTo>
                    <a:lnTo>
                      <a:pt x="80120" y="6737"/>
                    </a:lnTo>
                    <a:lnTo>
                      <a:pt x="80120" y="127544"/>
                    </a:lnTo>
                    <a:lnTo>
                      <a:pt x="187904" y="127544"/>
                    </a:lnTo>
                    <a:lnTo>
                      <a:pt x="187904" y="6737"/>
                    </a:lnTo>
                    <a:lnTo>
                      <a:pt x="260927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A0B61410-695A-430B-BD03-12518A2A60B3}"/>
                  </a:ext>
                </a:extLst>
              </p:cNvPr>
              <p:cNvSpPr/>
              <p:nvPr/>
            </p:nvSpPr>
            <p:spPr>
              <a:xfrm>
                <a:off x="818530" y="1547150"/>
                <a:ext cx="215568" cy="242514"/>
              </a:xfrm>
              <a:custGeom>
                <a:avLst/>
                <a:gdLst>
                  <a:gd name="connsiteX0" fmla="*/ 142544 w 215568"/>
                  <a:gd name="connsiteY0" fmla="*/ 208023 h 242514"/>
                  <a:gd name="connsiteX1" fmla="*/ 82185 w 215568"/>
                  <a:gd name="connsiteY1" fmla="*/ 236676 h 242514"/>
                  <a:gd name="connsiteX2" fmla="*/ 25778 w 215568"/>
                  <a:gd name="connsiteY2" fmla="*/ 215029 h 242514"/>
                  <a:gd name="connsiteX3" fmla="*/ 6737 w 215568"/>
                  <a:gd name="connsiteY3" fmla="*/ 152874 h 242514"/>
                  <a:gd name="connsiteX4" fmla="*/ 6737 w 215568"/>
                  <a:gd name="connsiteY4" fmla="*/ 6737 h 242514"/>
                  <a:gd name="connsiteX5" fmla="*/ 77155 w 215568"/>
                  <a:gd name="connsiteY5" fmla="*/ 6737 h 242514"/>
                  <a:gd name="connsiteX6" fmla="*/ 77155 w 215568"/>
                  <a:gd name="connsiteY6" fmla="*/ 153682 h 242514"/>
                  <a:gd name="connsiteX7" fmla="*/ 105359 w 215568"/>
                  <a:gd name="connsiteY7" fmla="*/ 182694 h 242514"/>
                  <a:gd name="connsiteX8" fmla="*/ 139850 w 215568"/>
                  <a:gd name="connsiteY8" fmla="*/ 165359 h 242514"/>
                  <a:gd name="connsiteX9" fmla="*/ 139850 w 215568"/>
                  <a:gd name="connsiteY9" fmla="*/ 6737 h 242514"/>
                  <a:gd name="connsiteX10" fmla="*/ 210718 w 215568"/>
                  <a:gd name="connsiteY10" fmla="*/ 6737 h 242514"/>
                  <a:gd name="connsiteX11" fmla="*/ 210718 w 215568"/>
                  <a:gd name="connsiteY11" fmla="*/ 232903 h 242514"/>
                  <a:gd name="connsiteX12" fmla="*/ 144700 w 215568"/>
                  <a:gd name="connsiteY12" fmla="*/ 232903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568" h="242514">
                    <a:moveTo>
                      <a:pt x="142544" y="208023"/>
                    </a:moveTo>
                    <a:cubicBezTo>
                      <a:pt x="128290" y="226832"/>
                      <a:pt x="105772" y="237520"/>
                      <a:pt x="82185" y="236676"/>
                    </a:cubicBezTo>
                    <a:cubicBezTo>
                      <a:pt x="57276" y="236676"/>
                      <a:pt x="38473" y="229463"/>
                      <a:pt x="25778" y="215029"/>
                    </a:cubicBezTo>
                    <a:cubicBezTo>
                      <a:pt x="13084" y="200595"/>
                      <a:pt x="6737" y="179883"/>
                      <a:pt x="6737" y="152874"/>
                    </a:cubicBezTo>
                    <a:lnTo>
                      <a:pt x="6737" y="6737"/>
                    </a:lnTo>
                    <a:lnTo>
                      <a:pt x="77155" y="6737"/>
                    </a:lnTo>
                    <a:lnTo>
                      <a:pt x="77155" y="153682"/>
                    </a:lnTo>
                    <a:cubicBezTo>
                      <a:pt x="77155" y="173020"/>
                      <a:pt x="86560" y="182694"/>
                      <a:pt x="105359" y="182694"/>
                    </a:cubicBezTo>
                    <a:cubicBezTo>
                      <a:pt x="119209" y="183907"/>
                      <a:pt x="132556" y="177197"/>
                      <a:pt x="139850" y="165359"/>
                    </a:cubicBezTo>
                    <a:lnTo>
                      <a:pt x="139850" y="6737"/>
                    </a:lnTo>
                    <a:lnTo>
                      <a:pt x="210718" y="6737"/>
                    </a:lnTo>
                    <a:lnTo>
                      <a:pt x="210718" y="232903"/>
                    </a:lnTo>
                    <a:lnTo>
                      <a:pt x="144700" y="23290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8DFD35AE-BC62-4E21-8D13-00242FD18FBB}"/>
                  </a:ext>
                </a:extLst>
              </p:cNvPr>
              <p:cNvSpPr/>
              <p:nvPr/>
            </p:nvSpPr>
            <p:spPr>
              <a:xfrm>
                <a:off x="1074517" y="1542847"/>
                <a:ext cx="341316" cy="242514"/>
              </a:xfrm>
              <a:custGeom>
                <a:avLst/>
                <a:gdLst>
                  <a:gd name="connsiteX0" fmla="*/ 72844 w 341316"/>
                  <a:gd name="connsiteY0" fmla="*/ 11040 h 242514"/>
                  <a:gd name="connsiteX1" fmla="*/ 75090 w 341316"/>
                  <a:gd name="connsiteY1" fmla="*/ 37537 h 242514"/>
                  <a:gd name="connsiteX2" fmla="*/ 139670 w 341316"/>
                  <a:gd name="connsiteY2" fmla="*/ 6818 h 242514"/>
                  <a:gd name="connsiteX3" fmla="*/ 197604 w 341316"/>
                  <a:gd name="connsiteY3" fmla="*/ 40860 h 242514"/>
                  <a:gd name="connsiteX4" fmla="*/ 264071 w 341316"/>
                  <a:gd name="connsiteY4" fmla="*/ 6818 h 242514"/>
                  <a:gd name="connsiteX5" fmla="*/ 334759 w 341316"/>
                  <a:gd name="connsiteY5" fmla="*/ 89991 h 242514"/>
                  <a:gd name="connsiteX6" fmla="*/ 334759 w 341316"/>
                  <a:gd name="connsiteY6" fmla="*/ 237207 h 242514"/>
                  <a:gd name="connsiteX7" fmla="*/ 263802 w 341316"/>
                  <a:gd name="connsiteY7" fmla="*/ 237207 h 242514"/>
                  <a:gd name="connsiteX8" fmla="*/ 263802 w 341316"/>
                  <a:gd name="connsiteY8" fmla="*/ 94393 h 242514"/>
                  <a:gd name="connsiteX9" fmla="*/ 257963 w 341316"/>
                  <a:gd name="connsiteY9" fmla="*/ 69063 h 242514"/>
                  <a:gd name="connsiteX10" fmla="*/ 236676 w 341316"/>
                  <a:gd name="connsiteY10" fmla="*/ 61159 h 242514"/>
                  <a:gd name="connsiteX11" fmla="*/ 205508 w 341316"/>
                  <a:gd name="connsiteY11" fmla="*/ 79752 h 242514"/>
                  <a:gd name="connsiteX12" fmla="*/ 205508 w 341316"/>
                  <a:gd name="connsiteY12" fmla="*/ 82716 h 242514"/>
                  <a:gd name="connsiteX13" fmla="*/ 205508 w 341316"/>
                  <a:gd name="connsiteY13" fmla="*/ 237207 h 242514"/>
                  <a:gd name="connsiteX14" fmla="*/ 135359 w 341316"/>
                  <a:gd name="connsiteY14" fmla="*/ 237207 h 242514"/>
                  <a:gd name="connsiteX15" fmla="*/ 135359 w 341316"/>
                  <a:gd name="connsiteY15" fmla="*/ 94482 h 242514"/>
                  <a:gd name="connsiteX16" fmla="*/ 129700 w 341316"/>
                  <a:gd name="connsiteY16" fmla="*/ 68704 h 242514"/>
                  <a:gd name="connsiteX17" fmla="*/ 108143 w 341316"/>
                  <a:gd name="connsiteY17" fmla="*/ 60800 h 242514"/>
                  <a:gd name="connsiteX18" fmla="*/ 77245 w 341316"/>
                  <a:gd name="connsiteY18" fmla="*/ 79393 h 242514"/>
                  <a:gd name="connsiteX19" fmla="*/ 77245 w 341316"/>
                  <a:gd name="connsiteY19" fmla="*/ 236847 h 242514"/>
                  <a:gd name="connsiteX20" fmla="*/ 6737 w 341316"/>
                  <a:gd name="connsiteY20" fmla="*/ 236847 h 242514"/>
                  <a:gd name="connsiteX21" fmla="*/ 6737 w 341316"/>
                  <a:gd name="connsiteY21" fmla="*/ 11040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1316" h="242514">
                    <a:moveTo>
                      <a:pt x="72844" y="11040"/>
                    </a:moveTo>
                    <a:lnTo>
                      <a:pt x="75090" y="37537"/>
                    </a:lnTo>
                    <a:cubicBezTo>
                      <a:pt x="90350" y="17426"/>
                      <a:pt x="114431" y="5965"/>
                      <a:pt x="139670" y="6818"/>
                    </a:cubicBezTo>
                    <a:cubicBezTo>
                      <a:pt x="168233" y="6818"/>
                      <a:pt x="187544" y="18162"/>
                      <a:pt x="197604" y="40860"/>
                    </a:cubicBezTo>
                    <a:cubicBezTo>
                      <a:pt x="212155" y="18531"/>
                      <a:pt x="237448" y="5579"/>
                      <a:pt x="264071" y="6818"/>
                    </a:cubicBezTo>
                    <a:cubicBezTo>
                      <a:pt x="309942" y="6818"/>
                      <a:pt x="333502" y="34546"/>
                      <a:pt x="334759" y="89991"/>
                    </a:cubicBezTo>
                    <a:lnTo>
                      <a:pt x="334759" y="237207"/>
                    </a:lnTo>
                    <a:lnTo>
                      <a:pt x="263802" y="237207"/>
                    </a:lnTo>
                    <a:lnTo>
                      <a:pt x="263802" y="94393"/>
                    </a:lnTo>
                    <a:cubicBezTo>
                      <a:pt x="264475" y="85554"/>
                      <a:pt x="262445" y="76716"/>
                      <a:pt x="257963" y="69063"/>
                    </a:cubicBezTo>
                    <a:cubicBezTo>
                      <a:pt x="252529" y="63189"/>
                      <a:pt x="244625" y="60261"/>
                      <a:pt x="236676" y="61159"/>
                    </a:cubicBezTo>
                    <a:cubicBezTo>
                      <a:pt x="223526" y="60656"/>
                      <a:pt x="211320" y="67941"/>
                      <a:pt x="205508" y="79752"/>
                    </a:cubicBezTo>
                    <a:lnTo>
                      <a:pt x="205508" y="82716"/>
                    </a:lnTo>
                    <a:lnTo>
                      <a:pt x="205508" y="237207"/>
                    </a:lnTo>
                    <a:lnTo>
                      <a:pt x="135359" y="237207"/>
                    </a:lnTo>
                    <a:lnTo>
                      <a:pt x="135359" y="94482"/>
                    </a:lnTo>
                    <a:cubicBezTo>
                      <a:pt x="136069" y="85519"/>
                      <a:pt x="134092" y="76545"/>
                      <a:pt x="129700" y="68704"/>
                    </a:cubicBezTo>
                    <a:cubicBezTo>
                      <a:pt x="124203" y="62749"/>
                      <a:pt x="116182" y="59812"/>
                      <a:pt x="108143" y="60800"/>
                    </a:cubicBezTo>
                    <a:cubicBezTo>
                      <a:pt x="95110" y="60495"/>
                      <a:pt x="83084" y="67743"/>
                      <a:pt x="77245" y="79393"/>
                    </a:cubicBezTo>
                    <a:lnTo>
                      <a:pt x="77245" y="236847"/>
                    </a:lnTo>
                    <a:lnTo>
                      <a:pt x="6737" y="236847"/>
                    </a:lnTo>
                    <a:lnTo>
                      <a:pt x="6737" y="11040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71572ED4-71A2-49D8-981E-8D1E327B9B8A}"/>
                  </a:ext>
                </a:extLst>
              </p:cNvPr>
              <p:cNvSpPr/>
              <p:nvPr/>
            </p:nvSpPr>
            <p:spPr>
              <a:xfrm>
                <a:off x="1445711" y="1542407"/>
                <a:ext cx="215568" cy="242514"/>
              </a:xfrm>
              <a:custGeom>
                <a:avLst/>
                <a:gdLst>
                  <a:gd name="connsiteX0" fmla="*/ 144105 w 215568"/>
                  <a:gd name="connsiteY0" fmla="*/ 237287 h 242514"/>
                  <a:gd name="connsiteX1" fmla="*/ 137458 w 215568"/>
                  <a:gd name="connsiteY1" fmla="*/ 216988 h 242514"/>
                  <a:gd name="connsiteX2" fmla="*/ 83117 w 215568"/>
                  <a:gd name="connsiteY2" fmla="*/ 241419 h 242514"/>
                  <a:gd name="connsiteX3" fmla="*/ 29225 w 215568"/>
                  <a:gd name="connsiteY3" fmla="*/ 222108 h 242514"/>
                  <a:gd name="connsiteX4" fmla="*/ 6859 w 215568"/>
                  <a:gd name="connsiteY4" fmla="*/ 173515 h 242514"/>
                  <a:gd name="connsiteX5" fmla="*/ 33805 w 215568"/>
                  <a:gd name="connsiteY5" fmla="*/ 117916 h 242514"/>
                  <a:gd name="connsiteX6" fmla="*/ 112847 w 215568"/>
                  <a:gd name="connsiteY6" fmla="*/ 99054 h 242514"/>
                  <a:gd name="connsiteX7" fmla="*/ 134584 w 215568"/>
                  <a:gd name="connsiteY7" fmla="*/ 99054 h 242514"/>
                  <a:gd name="connsiteX8" fmla="*/ 134584 w 215568"/>
                  <a:gd name="connsiteY8" fmla="*/ 87108 h 242514"/>
                  <a:gd name="connsiteX9" fmla="*/ 107638 w 215568"/>
                  <a:gd name="connsiteY9" fmla="*/ 55851 h 242514"/>
                  <a:gd name="connsiteX10" fmla="*/ 82488 w 215568"/>
                  <a:gd name="connsiteY10" fmla="*/ 80641 h 242514"/>
                  <a:gd name="connsiteX11" fmla="*/ 12069 w 215568"/>
                  <a:gd name="connsiteY11" fmla="*/ 80641 h 242514"/>
                  <a:gd name="connsiteX12" fmla="*/ 40003 w 215568"/>
                  <a:gd name="connsiteY12" fmla="*/ 27378 h 242514"/>
                  <a:gd name="connsiteX13" fmla="*/ 111141 w 215568"/>
                  <a:gd name="connsiteY13" fmla="*/ 6899 h 242514"/>
                  <a:gd name="connsiteX14" fmla="*/ 179494 w 215568"/>
                  <a:gd name="connsiteY14" fmla="*/ 28007 h 242514"/>
                  <a:gd name="connsiteX15" fmla="*/ 205272 w 215568"/>
                  <a:gd name="connsiteY15" fmla="*/ 85940 h 242514"/>
                  <a:gd name="connsiteX16" fmla="*/ 205272 w 215568"/>
                  <a:gd name="connsiteY16" fmla="*/ 186000 h 242514"/>
                  <a:gd name="connsiteX17" fmla="*/ 214883 w 215568"/>
                  <a:gd name="connsiteY17" fmla="*/ 233695 h 242514"/>
                  <a:gd name="connsiteX18" fmla="*/ 214883 w 215568"/>
                  <a:gd name="connsiteY18" fmla="*/ 237287 h 242514"/>
                  <a:gd name="connsiteX19" fmla="*/ 99913 w 215568"/>
                  <a:gd name="connsiteY19" fmla="*/ 191120 h 242514"/>
                  <a:gd name="connsiteX20" fmla="*/ 121739 w 215568"/>
                  <a:gd name="connsiteY20" fmla="*/ 185461 h 242514"/>
                  <a:gd name="connsiteX21" fmla="*/ 134224 w 215568"/>
                  <a:gd name="connsiteY21" fmla="*/ 173156 h 242514"/>
                  <a:gd name="connsiteX22" fmla="*/ 134224 w 215568"/>
                  <a:gd name="connsiteY22" fmla="*/ 137228 h 242514"/>
                  <a:gd name="connsiteX23" fmla="*/ 113745 w 215568"/>
                  <a:gd name="connsiteY23" fmla="*/ 137228 h 242514"/>
                  <a:gd name="connsiteX24" fmla="*/ 76919 w 215568"/>
                  <a:gd name="connsiteY24" fmla="*/ 170281 h 242514"/>
                  <a:gd name="connsiteX25" fmla="*/ 83386 w 215568"/>
                  <a:gd name="connsiteY25" fmla="*/ 185820 h 242514"/>
                  <a:gd name="connsiteX26" fmla="*/ 99913 w 215568"/>
                  <a:gd name="connsiteY26" fmla="*/ 191120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5568" h="242514">
                    <a:moveTo>
                      <a:pt x="144105" y="237287"/>
                    </a:moveTo>
                    <a:cubicBezTo>
                      <a:pt x="141015" y="230838"/>
                      <a:pt x="138778" y="224012"/>
                      <a:pt x="137458" y="216988"/>
                    </a:cubicBezTo>
                    <a:cubicBezTo>
                      <a:pt x="124299" y="233362"/>
                      <a:pt x="104099" y="242452"/>
                      <a:pt x="83117" y="241419"/>
                    </a:cubicBezTo>
                    <a:cubicBezTo>
                      <a:pt x="63392" y="241823"/>
                      <a:pt x="44207" y="234943"/>
                      <a:pt x="29225" y="222108"/>
                    </a:cubicBezTo>
                    <a:cubicBezTo>
                      <a:pt x="14764" y="210162"/>
                      <a:pt x="6527" y="192270"/>
                      <a:pt x="6859" y="173515"/>
                    </a:cubicBezTo>
                    <a:cubicBezTo>
                      <a:pt x="5485" y="151545"/>
                      <a:pt x="15707" y="130455"/>
                      <a:pt x="33805" y="117916"/>
                    </a:cubicBezTo>
                    <a:cubicBezTo>
                      <a:pt x="51769" y="105342"/>
                      <a:pt x="78114" y="99054"/>
                      <a:pt x="112847" y="99054"/>
                    </a:cubicBezTo>
                    <a:lnTo>
                      <a:pt x="134584" y="99054"/>
                    </a:lnTo>
                    <a:lnTo>
                      <a:pt x="134584" y="87108"/>
                    </a:lnTo>
                    <a:cubicBezTo>
                      <a:pt x="134584" y="66270"/>
                      <a:pt x="125602" y="55851"/>
                      <a:pt x="107638" y="55851"/>
                    </a:cubicBezTo>
                    <a:cubicBezTo>
                      <a:pt x="90841" y="55851"/>
                      <a:pt x="82488" y="64114"/>
                      <a:pt x="82488" y="80641"/>
                    </a:cubicBezTo>
                    <a:lnTo>
                      <a:pt x="12069" y="80641"/>
                    </a:lnTo>
                    <a:cubicBezTo>
                      <a:pt x="11737" y="59300"/>
                      <a:pt x="22255" y="39234"/>
                      <a:pt x="40003" y="27378"/>
                    </a:cubicBezTo>
                    <a:cubicBezTo>
                      <a:pt x="60868" y="13016"/>
                      <a:pt x="85838" y="5830"/>
                      <a:pt x="111141" y="6899"/>
                    </a:cubicBezTo>
                    <a:cubicBezTo>
                      <a:pt x="135715" y="5516"/>
                      <a:pt x="159976" y="13007"/>
                      <a:pt x="179494" y="28007"/>
                    </a:cubicBezTo>
                    <a:cubicBezTo>
                      <a:pt x="196371" y="42450"/>
                      <a:pt x="205847" y="63728"/>
                      <a:pt x="205272" y="85940"/>
                    </a:cubicBezTo>
                    <a:lnTo>
                      <a:pt x="205272" y="186000"/>
                    </a:lnTo>
                    <a:cubicBezTo>
                      <a:pt x="204553" y="202446"/>
                      <a:pt x="207859" y="218811"/>
                      <a:pt x="214883" y="233695"/>
                    </a:cubicBezTo>
                    <a:lnTo>
                      <a:pt x="214883" y="237287"/>
                    </a:lnTo>
                    <a:close/>
                    <a:moveTo>
                      <a:pt x="99913" y="191120"/>
                    </a:moveTo>
                    <a:cubicBezTo>
                      <a:pt x="107584" y="191425"/>
                      <a:pt x="115182" y="189458"/>
                      <a:pt x="121739" y="185461"/>
                    </a:cubicBezTo>
                    <a:cubicBezTo>
                      <a:pt x="126877" y="182488"/>
                      <a:pt x="131170" y="178249"/>
                      <a:pt x="134224" y="173156"/>
                    </a:cubicBezTo>
                    <a:lnTo>
                      <a:pt x="134224" y="137228"/>
                    </a:lnTo>
                    <a:lnTo>
                      <a:pt x="113745" y="137228"/>
                    </a:lnTo>
                    <a:cubicBezTo>
                      <a:pt x="89197" y="137228"/>
                      <a:pt x="76919" y="148249"/>
                      <a:pt x="76919" y="170281"/>
                    </a:cubicBezTo>
                    <a:cubicBezTo>
                      <a:pt x="76704" y="176156"/>
                      <a:pt x="79066" y="181832"/>
                      <a:pt x="83386" y="185820"/>
                    </a:cubicBezTo>
                    <a:cubicBezTo>
                      <a:pt x="88003" y="189656"/>
                      <a:pt x="93931" y="191551"/>
                      <a:pt x="99913" y="191120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8668C0BE-69F5-4B6A-A35C-CB6344DAE31F}"/>
                  </a:ext>
                </a:extLst>
              </p:cNvPr>
              <p:cNvSpPr/>
              <p:nvPr/>
            </p:nvSpPr>
            <p:spPr>
              <a:xfrm>
                <a:off x="1694096" y="1542864"/>
                <a:ext cx="215568" cy="242514"/>
              </a:xfrm>
              <a:custGeom>
                <a:avLst/>
                <a:gdLst>
                  <a:gd name="connsiteX0" fmla="*/ 73024 w 215568"/>
                  <a:gd name="connsiteY0" fmla="*/ 11022 h 242514"/>
                  <a:gd name="connsiteX1" fmla="*/ 75269 w 215568"/>
                  <a:gd name="connsiteY1" fmla="*/ 37519 h 242514"/>
                  <a:gd name="connsiteX2" fmla="*/ 139940 w 215568"/>
                  <a:gd name="connsiteY2" fmla="*/ 6801 h 242514"/>
                  <a:gd name="connsiteX3" fmla="*/ 192664 w 215568"/>
                  <a:gd name="connsiteY3" fmla="*/ 27908 h 242514"/>
                  <a:gd name="connsiteX4" fmla="*/ 210628 w 215568"/>
                  <a:gd name="connsiteY4" fmla="*/ 91501 h 242514"/>
                  <a:gd name="connsiteX5" fmla="*/ 210628 w 215568"/>
                  <a:gd name="connsiteY5" fmla="*/ 237189 h 242514"/>
                  <a:gd name="connsiteX6" fmla="*/ 139940 w 215568"/>
                  <a:gd name="connsiteY6" fmla="*/ 237189 h 242514"/>
                  <a:gd name="connsiteX7" fmla="*/ 139940 w 215568"/>
                  <a:gd name="connsiteY7" fmla="*/ 94375 h 242514"/>
                  <a:gd name="connsiteX8" fmla="*/ 133024 w 215568"/>
                  <a:gd name="connsiteY8" fmla="*/ 69226 h 242514"/>
                  <a:gd name="connsiteX9" fmla="*/ 107964 w 215568"/>
                  <a:gd name="connsiteY9" fmla="*/ 61142 h 242514"/>
                  <a:gd name="connsiteX10" fmla="*/ 77245 w 215568"/>
                  <a:gd name="connsiteY10" fmla="*/ 77489 h 242514"/>
                  <a:gd name="connsiteX11" fmla="*/ 77245 w 215568"/>
                  <a:gd name="connsiteY11" fmla="*/ 237189 h 242514"/>
                  <a:gd name="connsiteX12" fmla="*/ 6737 w 215568"/>
                  <a:gd name="connsiteY12" fmla="*/ 237189 h 242514"/>
                  <a:gd name="connsiteX13" fmla="*/ 6737 w 215568"/>
                  <a:gd name="connsiteY13" fmla="*/ 11022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5568" h="242514">
                    <a:moveTo>
                      <a:pt x="73024" y="11022"/>
                    </a:moveTo>
                    <a:lnTo>
                      <a:pt x="75269" y="37519"/>
                    </a:lnTo>
                    <a:cubicBezTo>
                      <a:pt x="90449" y="17256"/>
                      <a:pt x="114637" y="5768"/>
                      <a:pt x="139940" y="6801"/>
                    </a:cubicBezTo>
                    <a:cubicBezTo>
                      <a:pt x="163473" y="6801"/>
                      <a:pt x="181050" y="13834"/>
                      <a:pt x="192664" y="27908"/>
                    </a:cubicBezTo>
                    <a:cubicBezTo>
                      <a:pt x="204278" y="41983"/>
                      <a:pt x="210269" y="63181"/>
                      <a:pt x="210628" y="91501"/>
                    </a:cubicBezTo>
                    <a:lnTo>
                      <a:pt x="210628" y="237189"/>
                    </a:lnTo>
                    <a:lnTo>
                      <a:pt x="139940" y="237189"/>
                    </a:lnTo>
                    <a:lnTo>
                      <a:pt x="139940" y="94375"/>
                    </a:lnTo>
                    <a:cubicBezTo>
                      <a:pt x="140667" y="85438"/>
                      <a:pt x="138215" y="76537"/>
                      <a:pt x="133024" y="69226"/>
                    </a:cubicBezTo>
                    <a:cubicBezTo>
                      <a:pt x="126233" y="63028"/>
                      <a:pt x="117089" y="60073"/>
                      <a:pt x="107964" y="61142"/>
                    </a:cubicBezTo>
                    <a:cubicBezTo>
                      <a:pt x="95479" y="60432"/>
                      <a:pt x="83632" y="66729"/>
                      <a:pt x="77245" y="77489"/>
                    </a:cubicBezTo>
                    <a:lnTo>
                      <a:pt x="77245" y="237189"/>
                    </a:lnTo>
                    <a:lnTo>
                      <a:pt x="6737" y="237189"/>
                    </a:lnTo>
                    <a:lnTo>
                      <a:pt x="6737" y="11022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8925AF5F-3E0E-4EF0-9D2E-9400A3375FBC}"/>
                  </a:ext>
                </a:extLst>
              </p:cNvPr>
              <p:cNvSpPr/>
              <p:nvPr/>
            </p:nvSpPr>
            <p:spPr>
              <a:xfrm>
                <a:off x="1949438" y="1453723"/>
                <a:ext cx="89820" cy="332334"/>
              </a:xfrm>
              <a:custGeom>
                <a:avLst/>
                <a:gdLst>
                  <a:gd name="connsiteX0" fmla="*/ 6754 w 89820"/>
                  <a:gd name="connsiteY0" fmla="*/ 41241 h 332334"/>
                  <a:gd name="connsiteX1" fmla="*/ 17622 w 89820"/>
                  <a:gd name="connsiteY1" fmla="*/ 16450 h 332334"/>
                  <a:gd name="connsiteX2" fmla="*/ 74029 w 89820"/>
                  <a:gd name="connsiteY2" fmla="*/ 16450 h 332334"/>
                  <a:gd name="connsiteX3" fmla="*/ 76014 w 89820"/>
                  <a:gd name="connsiteY3" fmla="*/ 64046 h 332334"/>
                  <a:gd name="connsiteX4" fmla="*/ 74029 w 89820"/>
                  <a:gd name="connsiteY4" fmla="*/ 66031 h 332334"/>
                  <a:gd name="connsiteX5" fmla="*/ 17622 w 89820"/>
                  <a:gd name="connsiteY5" fmla="*/ 66031 h 332334"/>
                  <a:gd name="connsiteX6" fmla="*/ 6754 w 89820"/>
                  <a:gd name="connsiteY6" fmla="*/ 41241 h 332334"/>
                  <a:gd name="connsiteX7" fmla="*/ 81574 w 89820"/>
                  <a:gd name="connsiteY7" fmla="*/ 325971 h 332334"/>
                  <a:gd name="connsiteX8" fmla="*/ 10886 w 89820"/>
                  <a:gd name="connsiteY8" fmla="*/ 325971 h 332334"/>
                  <a:gd name="connsiteX9" fmla="*/ 10886 w 89820"/>
                  <a:gd name="connsiteY9" fmla="*/ 100163 h 332334"/>
                  <a:gd name="connsiteX10" fmla="*/ 81574 w 89820"/>
                  <a:gd name="connsiteY10" fmla="*/ 100163 h 3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820" h="332334">
                    <a:moveTo>
                      <a:pt x="6754" y="41241"/>
                    </a:moveTo>
                    <a:cubicBezTo>
                      <a:pt x="6439" y="31756"/>
                      <a:pt x="10436" y="22639"/>
                      <a:pt x="17622" y="16450"/>
                    </a:cubicBezTo>
                    <a:cubicBezTo>
                      <a:pt x="34194" y="3499"/>
                      <a:pt x="57457" y="3499"/>
                      <a:pt x="74029" y="16450"/>
                    </a:cubicBezTo>
                    <a:cubicBezTo>
                      <a:pt x="87718" y="29043"/>
                      <a:pt x="88607" y="50349"/>
                      <a:pt x="76014" y="64046"/>
                    </a:cubicBezTo>
                    <a:cubicBezTo>
                      <a:pt x="75385" y="64738"/>
                      <a:pt x="74721" y="65393"/>
                      <a:pt x="74029" y="66031"/>
                    </a:cubicBezTo>
                    <a:cubicBezTo>
                      <a:pt x="57457" y="78983"/>
                      <a:pt x="34194" y="78983"/>
                      <a:pt x="17622" y="66031"/>
                    </a:cubicBezTo>
                    <a:cubicBezTo>
                      <a:pt x="10463" y="59816"/>
                      <a:pt x="6475" y="50717"/>
                      <a:pt x="6754" y="41241"/>
                    </a:cubicBezTo>
                    <a:close/>
                    <a:moveTo>
                      <a:pt x="81574" y="325971"/>
                    </a:moveTo>
                    <a:lnTo>
                      <a:pt x="10886" y="325971"/>
                    </a:lnTo>
                    <a:lnTo>
                      <a:pt x="10886" y="100163"/>
                    </a:lnTo>
                    <a:lnTo>
                      <a:pt x="81574" y="10016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989F4154-994F-4CAD-A561-22B8562064D4}"/>
                  </a:ext>
                </a:extLst>
              </p:cNvPr>
              <p:cNvSpPr/>
              <p:nvPr/>
            </p:nvSpPr>
            <p:spPr>
              <a:xfrm>
                <a:off x="2063257" y="1490473"/>
                <a:ext cx="152694" cy="296406"/>
              </a:xfrm>
              <a:custGeom>
                <a:avLst/>
                <a:gdLst>
                  <a:gd name="connsiteX0" fmla="*/ 105988 w 152694"/>
                  <a:gd name="connsiteY0" fmla="*/ 6737 h 296406"/>
                  <a:gd name="connsiteX1" fmla="*/ 105988 w 152694"/>
                  <a:gd name="connsiteY1" fmla="*/ 63413 h 296406"/>
                  <a:gd name="connsiteX2" fmla="*/ 143263 w 152694"/>
                  <a:gd name="connsiteY2" fmla="*/ 63413 h 296406"/>
                  <a:gd name="connsiteX3" fmla="*/ 143263 w 152694"/>
                  <a:gd name="connsiteY3" fmla="*/ 112275 h 296406"/>
                  <a:gd name="connsiteX4" fmla="*/ 105988 w 152694"/>
                  <a:gd name="connsiteY4" fmla="*/ 112275 h 296406"/>
                  <a:gd name="connsiteX5" fmla="*/ 105988 w 152694"/>
                  <a:gd name="connsiteY5" fmla="*/ 215748 h 296406"/>
                  <a:gd name="connsiteX6" fmla="*/ 110658 w 152694"/>
                  <a:gd name="connsiteY6" fmla="*/ 233712 h 296406"/>
                  <a:gd name="connsiteX7" fmla="*/ 128622 w 152694"/>
                  <a:gd name="connsiteY7" fmla="*/ 238742 h 296406"/>
                  <a:gd name="connsiteX8" fmla="*/ 146586 w 152694"/>
                  <a:gd name="connsiteY8" fmla="*/ 237484 h 296406"/>
                  <a:gd name="connsiteX9" fmla="*/ 146586 w 152694"/>
                  <a:gd name="connsiteY9" fmla="*/ 287873 h 296406"/>
                  <a:gd name="connsiteX10" fmla="*/ 106796 w 152694"/>
                  <a:gd name="connsiteY10" fmla="*/ 293891 h 296406"/>
                  <a:gd name="connsiteX11" fmla="*/ 52904 w 152694"/>
                  <a:gd name="connsiteY11" fmla="*/ 276736 h 296406"/>
                  <a:gd name="connsiteX12" fmla="*/ 35569 w 152694"/>
                  <a:gd name="connsiteY12" fmla="*/ 224730 h 296406"/>
                  <a:gd name="connsiteX13" fmla="*/ 35569 w 152694"/>
                  <a:gd name="connsiteY13" fmla="*/ 111916 h 296406"/>
                  <a:gd name="connsiteX14" fmla="*/ 6737 w 152694"/>
                  <a:gd name="connsiteY14" fmla="*/ 111916 h 296406"/>
                  <a:gd name="connsiteX15" fmla="*/ 6737 w 152694"/>
                  <a:gd name="connsiteY15" fmla="*/ 63413 h 296406"/>
                  <a:gd name="connsiteX16" fmla="*/ 35569 w 152694"/>
                  <a:gd name="connsiteY16" fmla="*/ 63413 h 296406"/>
                  <a:gd name="connsiteX17" fmla="*/ 35569 w 152694"/>
                  <a:gd name="connsiteY17" fmla="*/ 7096 h 29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694" h="296406">
                    <a:moveTo>
                      <a:pt x="105988" y="6737"/>
                    </a:moveTo>
                    <a:lnTo>
                      <a:pt x="105988" y="63413"/>
                    </a:lnTo>
                    <a:lnTo>
                      <a:pt x="143263" y="63413"/>
                    </a:lnTo>
                    <a:lnTo>
                      <a:pt x="143263" y="112275"/>
                    </a:lnTo>
                    <a:lnTo>
                      <a:pt x="105988" y="112275"/>
                    </a:lnTo>
                    <a:lnTo>
                      <a:pt x="105988" y="215748"/>
                    </a:lnTo>
                    <a:cubicBezTo>
                      <a:pt x="105278" y="222107"/>
                      <a:pt x="106940" y="228502"/>
                      <a:pt x="110658" y="233712"/>
                    </a:cubicBezTo>
                    <a:cubicBezTo>
                      <a:pt x="115751" y="237682"/>
                      <a:pt x="122209" y="239487"/>
                      <a:pt x="128622" y="238742"/>
                    </a:cubicBezTo>
                    <a:cubicBezTo>
                      <a:pt x="134631" y="238832"/>
                      <a:pt x="140640" y="238409"/>
                      <a:pt x="146586" y="237484"/>
                    </a:cubicBezTo>
                    <a:lnTo>
                      <a:pt x="146586" y="287873"/>
                    </a:lnTo>
                    <a:cubicBezTo>
                      <a:pt x="133715" y="291924"/>
                      <a:pt x="120287" y="293954"/>
                      <a:pt x="106796" y="293891"/>
                    </a:cubicBezTo>
                    <a:cubicBezTo>
                      <a:pt x="82545" y="293891"/>
                      <a:pt x="64670" y="288233"/>
                      <a:pt x="52904" y="276736"/>
                    </a:cubicBezTo>
                    <a:cubicBezTo>
                      <a:pt x="41137" y="265239"/>
                      <a:pt x="35569" y="247993"/>
                      <a:pt x="35569" y="224730"/>
                    </a:cubicBezTo>
                    <a:lnTo>
                      <a:pt x="35569" y="111916"/>
                    </a:lnTo>
                    <a:lnTo>
                      <a:pt x="6737" y="111916"/>
                    </a:lnTo>
                    <a:lnTo>
                      <a:pt x="6737" y="63413"/>
                    </a:lnTo>
                    <a:lnTo>
                      <a:pt x="35569" y="63413"/>
                    </a:lnTo>
                    <a:lnTo>
                      <a:pt x="35569" y="7096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1A1D4C8B-BBD3-4E8C-B9E2-3443C374EEE3}"/>
                  </a:ext>
                </a:extLst>
              </p:cNvPr>
              <p:cNvSpPr/>
              <p:nvPr/>
            </p:nvSpPr>
            <p:spPr>
              <a:xfrm>
                <a:off x="2229660" y="1542047"/>
                <a:ext cx="215568" cy="242514"/>
              </a:xfrm>
              <a:custGeom>
                <a:avLst/>
                <a:gdLst>
                  <a:gd name="connsiteX0" fmla="*/ 144733 w 215568"/>
                  <a:gd name="connsiteY0" fmla="*/ 237647 h 242514"/>
                  <a:gd name="connsiteX1" fmla="*/ 138086 w 215568"/>
                  <a:gd name="connsiteY1" fmla="*/ 217347 h 242514"/>
                  <a:gd name="connsiteX2" fmla="*/ 83745 w 215568"/>
                  <a:gd name="connsiteY2" fmla="*/ 241778 h 242514"/>
                  <a:gd name="connsiteX3" fmla="*/ 29404 w 215568"/>
                  <a:gd name="connsiteY3" fmla="*/ 222467 h 242514"/>
                  <a:gd name="connsiteX4" fmla="*/ 6859 w 215568"/>
                  <a:gd name="connsiteY4" fmla="*/ 173515 h 242514"/>
                  <a:gd name="connsiteX5" fmla="*/ 33805 w 215568"/>
                  <a:gd name="connsiteY5" fmla="*/ 117916 h 242514"/>
                  <a:gd name="connsiteX6" fmla="*/ 112847 w 215568"/>
                  <a:gd name="connsiteY6" fmla="*/ 99054 h 242514"/>
                  <a:gd name="connsiteX7" fmla="*/ 134584 w 215568"/>
                  <a:gd name="connsiteY7" fmla="*/ 99054 h 242514"/>
                  <a:gd name="connsiteX8" fmla="*/ 134584 w 215568"/>
                  <a:gd name="connsiteY8" fmla="*/ 87108 h 242514"/>
                  <a:gd name="connsiteX9" fmla="*/ 107638 w 215568"/>
                  <a:gd name="connsiteY9" fmla="*/ 55851 h 242514"/>
                  <a:gd name="connsiteX10" fmla="*/ 82614 w 215568"/>
                  <a:gd name="connsiteY10" fmla="*/ 74354 h 242514"/>
                  <a:gd name="connsiteX11" fmla="*/ 82578 w 215568"/>
                  <a:gd name="connsiteY11" fmla="*/ 80641 h 242514"/>
                  <a:gd name="connsiteX12" fmla="*/ 12069 w 215568"/>
                  <a:gd name="connsiteY12" fmla="*/ 80641 h 242514"/>
                  <a:gd name="connsiteX13" fmla="*/ 40003 w 215568"/>
                  <a:gd name="connsiteY13" fmla="*/ 27378 h 242514"/>
                  <a:gd name="connsiteX14" fmla="*/ 111140 w 215568"/>
                  <a:gd name="connsiteY14" fmla="*/ 6899 h 242514"/>
                  <a:gd name="connsiteX15" fmla="*/ 179584 w 215568"/>
                  <a:gd name="connsiteY15" fmla="*/ 28007 h 242514"/>
                  <a:gd name="connsiteX16" fmla="*/ 205272 w 215568"/>
                  <a:gd name="connsiteY16" fmla="*/ 85941 h 242514"/>
                  <a:gd name="connsiteX17" fmla="*/ 205272 w 215568"/>
                  <a:gd name="connsiteY17" fmla="*/ 186000 h 242514"/>
                  <a:gd name="connsiteX18" fmla="*/ 214883 w 215568"/>
                  <a:gd name="connsiteY18" fmla="*/ 233695 h 242514"/>
                  <a:gd name="connsiteX19" fmla="*/ 214883 w 215568"/>
                  <a:gd name="connsiteY19" fmla="*/ 237287 h 242514"/>
                  <a:gd name="connsiteX20" fmla="*/ 100632 w 215568"/>
                  <a:gd name="connsiteY20" fmla="*/ 191479 h 242514"/>
                  <a:gd name="connsiteX21" fmla="*/ 122548 w 215568"/>
                  <a:gd name="connsiteY21" fmla="*/ 185820 h 242514"/>
                  <a:gd name="connsiteX22" fmla="*/ 134943 w 215568"/>
                  <a:gd name="connsiteY22" fmla="*/ 173066 h 242514"/>
                  <a:gd name="connsiteX23" fmla="*/ 134943 w 215568"/>
                  <a:gd name="connsiteY23" fmla="*/ 137138 h 242514"/>
                  <a:gd name="connsiteX24" fmla="*/ 114644 w 215568"/>
                  <a:gd name="connsiteY24" fmla="*/ 137138 h 242514"/>
                  <a:gd name="connsiteX25" fmla="*/ 77817 w 215568"/>
                  <a:gd name="connsiteY25" fmla="*/ 170192 h 242514"/>
                  <a:gd name="connsiteX26" fmla="*/ 84374 w 215568"/>
                  <a:gd name="connsiteY26" fmla="*/ 185731 h 242514"/>
                  <a:gd name="connsiteX27" fmla="*/ 100632 w 215568"/>
                  <a:gd name="connsiteY27" fmla="*/ 191479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5568" h="242514">
                    <a:moveTo>
                      <a:pt x="144733" y="237647"/>
                    </a:moveTo>
                    <a:cubicBezTo>
                      <a:pt x="141688" y="231180"/>
                      <a:pt x="139452" y="224362"/>
                      <a:pt x="138086" y="217347"/>
                    </a:cubicBezTo>
                    <a:cubicBezTo>
                      <a:pt x="124937" y="233722"/>
                      <a:pt x="104727" y="242811"/>
                      <a:pt x="83745" y="241778"/>
                    </a:cubicBezTo>
                    <a:cubicBezTo>
                      <a:pt x="63877" y="242245"/>
                      <a:pt x="44530" y="235365"/>
                      <a:pt x="29404" y="222467"/>
                    </a:cubicBezTo>
                    <a:cubicBezTo>
                      <a:pt x="14773" y="210476"/>
                      <a:pt x="6464" y="192431"/>
                      <a:pt x="6859" y="173515"/>
                    </a:cubicBezTo>
                    <a:cubicBezTo>
                      <a:pt x="5485" y="151545"/>
                      <a:pt x="15707" y="130455"/>
                      <a:pt x="33805" y="117916"/>
                    </a:cubicBezTo>
                    <a:cubicBezTo>
                      <a:pt x="51769" y="105342"/>
                      <a:pt x="78114" y="99054"/>
                      <a:pt x="112847" y="99054"/>
                    </a:cubicBezTo>
                    <a:lnTo>
                      <a:pt x="134584" y="99054"/>
                    </a:lnTo>
                    <a:lnTo>
                      <a:pt x="134584" y="87108"/>
                    </a:lnTo>
                    <a:cubicBezTo>
                      <a:pt x="134584" y="66270"/>
                      <a:pt x="125602" y="55851"/>
                      <a:pt x="107638" y="55851"/>
                    </a:cubicBezTo>
                    <a:cubicBezTo>
                      <a:pt x="95620" y="54045"/>
                      <a:pt x="84410" y="62327"/>
                      <a:pt x="82614" y="74354"/>
                    </a:cubicBezTo>
                    <a:cubicBezTo>
                      <a:pt x="82299" y="76438"/>
                      <a:pt x="82290" y="78557"/>
                      <a:pt x="82578" y="80641"/>
                    </a:cubicBezTo>
                    <a:lnTo>
                      <a:pt x="12069" y="80641"/>
                    </a:lnTo>
                    <a:cubicBezTo>
                      <a:pt x="11737" y="59300"/>
                      <a:pt x="22255" y="39243"/>
                      <a:pt x="40003" y="27378"/>
                    </a:cubicBezTo>
                    <a:cubicBezTo>
                      <a:pt x="60868" y="13016"/>
                      <a:pt x="85838" y="5830"/>
                      <a:pt x="111140" y="6899"/>
                    </a:cubicBezTo>
                    <a:cubicBezTo>
                      <a:pt x="135742" y="5516"/>
                      <a:pt x="160030" y="13007"/>
                      <a:pt x="179584" y="28007"/>
                    </a:cubicBezTo>
                    <a:cubicBezTo>
                      <a:pt x="196443" y="42459"/>
                      <a:pt x="205883" y="63746"/>
                      <a:pt x="205272" y="85941"/>
                    </a:cubicBezTo>
                    <a:lnTo>
                      <a:pt x="205272" y="186000"/>
                    </a:lnTo>
                    <a:cubicBezTo>
                      <a:pt x="204598" y="202437"/>
                      <a:pt x="207895" y="218802"/>
                      <a:pt x="214883" y="233695"/>
                    </a:cubicBezTo>
                    <a:lnTo>
                      <a:pt x="214883" y="237287"/>
                    </a:lnTo>
                    <a:close/>
                    <a:moveTo>
                      <a:pt x="100632" y="191479"/>
                    </a:moveTo>
                    <a:cubicBezTo>
                      <a:pt x="108329" y="191767"/>
                      <a:pt x="115946" y="189800"/>
                      <a:pt x="122548" y="185820"/>
                    </a:cubicBezTo>
                    <a:cubicBezTo>
                      <a:pt x="127685" y="182677"/>
                      <a:pt x="131943" y="178294"/>
                      <a:pt x="134943" y="173066"/>
                    </a:cubicBezTo>
                    <a:lnTo>
                      <a:pt x="134943" y="137138"/>
                    </a:lnTo>
                    <a:lnTo>
                      <a:pt x="114644" y="137138"/>
                    </a:lnTo>
                    <a:cubicBezTo>
                      <a:pt x="90096" y="137138"/>
                      <a:pt x="77817" y="148159"/>
                      <a:pt x="77817" y="170192"/>
                    </a:cubicBezTo>
                    <a:cubicBezTo>
                      <a:pt x="77593" y="176084"/>
                      <a:pt x="80000" y="181779"/>
                      <a:pt x="84374" y="185731"/>
                    </a:cubicBezTo>
                    <a:cubicBezTo>
                      <a:pt x="88847" y="189674"/>
                      <a:pt x="94677" y="191731"/>
                      <a:pt x="100632" y="191479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43478F27-D76A-4E51-8CC9-E947851082E4}"/>
                  </a:ext>
                </a:extLst>
              </p:cNvPr>
              <p:cNvSpPr/>
              <p:nvPr/>
            </p:nvSpPr>
            <p:spPr>
              <a:xfrm>
                <a:off x="2481279" y="1542914"/>
                <a:ext cx="143712" cy="242514"/>
              </a:xfrm>
              <a:custGeom>
                <a:avLst/>
                <a:gdLst>
                  <a:gd name="connsiteX0" fmla="*/ 142634 w 143712"/>
                  <a:gd name="connsiteY0" fmla="*/ 74295 h 242514"/>
                  <a:gd name="connsiteX1" fmla="*/ 119461 w 143712"/>
                  <a:gd name="connsiteY1" fmla="*/ 72678 h 242514"/>
                  <a:gd name="connsiteX2" fmla="*/ 76796 w 143712"/>
                  <a:gd name="connsiteY2" fmla="*/ 93517 h 242514"/>
                  <a:gd name="connsiteX3" fmla="*/ 76796 w 143712"/>
                  <a:gd name="connsiteY3" fmla="*/ 236780 h 242514"/>
                  <a:gd name="connsiteX4" fmla="*/ 6737 w 143712"/>
                  <a:gd name="connsiteY4" fmla="*/ 236780 h 242514"/>
                  <a:gd name="connsiteX5" fmla="*/ 6737 w 143712"/>
                  <a:gd name="connsiteY5" fmla="*/ 10972 h 242514"/>
                  <a:gd name="connsiteX6" fmla="*/ 72754 w 143712"/>
                  <a:gd name="connsiteY6" fmla="*/ 10972 h 242514"/>
                  <a:gd name="connsiteX7" fmla="*/ 75089 w 143712"/>
                  <a:gd name="connsiteY7" fmla="*/ 39984 h 242514"/>
                  <a:gd name="connsiteX8" fmla="*/ 124580 w 143712"/>
                  <a:gd name="connsiteY8" fmla="*/ 6750 h 242514"/>
                  <a:gd name="connsiteX9" fmla="*/ 144251 w 143712"/>
                  <a:gd name="connsiteY9" fmla="*/ 9265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12" h="242514">
                    <a:moveTo>
                      <a:pt x="142634" y="74295"/>
                    </a:moveTo>
                    <a:lnTo>
                      <a:pt x="119461" y="72678"/>
                    </a:lnTo>
                    <a:cubicBezTo>
                      <a:pt x="97248" y="72678"/>
                      <a:pt x="83021" y="79622"/>
                      <a:pt x="76796" y="93517"/>
                    </a:cubicBezTo>
                    <a:lnTo>
                      <a:pt x="76796" y="236780"/>
                    </a:lnTo>
                    <a:lnTo>
                      <a:pt x="6737" y="236780"/>
                    </a:lnTo>
                    <a:lnTo>
                      <a:pt x="6737" y="10972"/>
                    </a:lnTo>
                    <a:lnTo>
                      <a:pt x="72754" y="10972"/>
                    </a:lnTo>
                    <a:lnTo>
                      <a:pt x="75089" y="39984"/>
                    </a:lnTo>
                    <a:cubicBezTo>
                      <a:pt x="86946" y="17798"/>
                      <a:pt x="103383" y="6750"/>
                      <a:pt x="124580" y="6750"/>
                    </a:cubicBezTo>
                    <a:cubicBezTo>
                      <a:pt x="131227" y="6616"/>
                      <a:pt x="137856" y="7460"/>
                      <a:pt x="144251" y="9265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1A8FCF43-E57A-4D8C-A5F0-1E2C8515291C}"/>
                  </a:ext>
                </a:extLst>
              </p:cNvPr>
              <p:cNvSpPr/>
              <p:nvPr/>
            </p:nvSpPr>
            <p:spPr>
              <a:xfrm>
                <a:off x="2654884" y="1453723"/>
                <a:ext cx="89820" cy="332334"/>
              </a:xfrm>
              <a:custGeom>
                <a:avLst/>
                <a:gdLst>
                  <a:gd name="connsiteX0" fmla="*/ 6754 w 89820"/>
                  <a:gd name="connsiteY0" fmla="*/ 41241 h 332334"/>
                  <a:gd name="connsiteX1" fmla="*/ 17622 w 89820"/>
                  <a:gd name="connsiteY1" fmla="*/ 16450 h 332334"/>
                  <a:gd name="connsiteX2" fmla="*/ 74029 w 89820"/>
                  <a:gd name="connsiteY2" fmla="*/ 16450 h 332334"/>
                  <a:gd name="connsiteX3" fmla="*/ 76014 w 89820"/>
                  <a:gd name="connsiteY3" fmla="*/ 64046 h 332334"/>
                  <a:gd name="connsiteX4" fmla="*/ 74029 w 89820"/>
                  <a:gd name="connsiteY4" fmla="*/ 66031 h 332334"/>
                  <a:gd name="connsiteX5" fmla="*/ 17622 w 89820"/>
                  <a:gd name="connsiteY5" fmla="*/ 66031 h 332334"/>
                  <a:gd name="connsiteX6" fmla="*/ 6754 w 89820"/>
                  <a:gd name="connsiteY6" fmla="*/ 41241 h 332334"/>
                  <a:gd name="connsiteX7" fmla="*/ 81574 w 89820"/>
                  <a:gd name="connsiteY7" fmla="*/ 325971 h 332334"/>
                  <a:gd name="connsiteX8" fmla="*/ 10886 w 89820"/>
                  <a:gd name="connsiteY8" fmla="*/ 325971 h 332334"/>
                  <a:gd name="connsiteX9" fmla="*/ 10886 w 89820"/>
                  <a:gd name="connsiteY9" fmla="*/ 100163 h 332334"/>
                  <a:gd name="connsiteX10" fmla="*/ 81574 w 89820"/>
                  <a:gd name="connsiteY10" fmla="*/ 100163 h 3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820" h="332334">
                    <a:moveTo>
                      <a:pt x="6754" y="41241"/>
                    </a:moveTo>
                    <a:cubicBezTo>
                      <a:pt x="6440" y="31756"/>
                      <a:pt x="10436" y="22639"/>
                      <a:pt x="17622" y="16450"/>
                    </a:cubicBezTo>
                    <a:cubicBezTo>
                      <a:pt x="34194" y="3499"/>
                      <a:pt x="57457" y="3499"/>
                      <a:pt x="74029" y="16450"/>
                    </a:cubicBezTo>
                    <a:cubicBezTo>
                      <a:pt x="87718" y="29043"/>
                      <a:pt x="88607" y="50349"/>
                      <a:pt x="76014" y="64046"/>
                    </a:cubicBezTo>
                    <a:cubicBezTo>
                      <a:pt x="75385" y="64738"/>
                      <a:pt x="74721" y="65393"/>
                      <a:pt x="74029" y="66031"/>
                    </a:cubicBezTo>
                    <a:cubicBezTo>
                      <a:pt x="57457" y="78983"/>
                      <a:pt x="34194" y="78983"/>
                      <a:pt x="17622" y="66031"/>
                    </a:cubicBezTo>
                    <a:cubicBezTo>
                      <a:pt x="10464" y="59816"/>
                      <a:pt x="6476" y="50717"/>
                      <a:pt x="6754" y="41241"/>
                    </a:cubicBezTo>
                    <a:close/>
                    <a:moveTo>
                      <a:pt x="81574" y="325971"/>
                    </a:moveTo>
                    <a:lnTo>
                      <a:pt x="10886" y="325971"/>
                    </a:lnTo>
                    <a:lnTo>
                      <a:pt x="10886" y="100163"/>
                    </a:lnTo>
                    <a:lnTo>
                      <a:pt x="81574" y="100163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DB05A316-9E07-4EB2-8B81-3641A8DA1A08}"/>
                  </a:ext>
                </a:extLst>
              </p:cNvPr>
              <p:cNvSpPr/>
              <p:nvPr/>
            </p:nvSpPr>
            <p:spPr>
              <a:xfrm>
                <a:off x="2775497" y="1542409"/>
                <a:ext cx="215568" cy="242514"/>
              </a:xfrm>
              <a:custGeom>
                <a:avLst/>
                <a:gdLst>
                  <a:gd name="connsiteX0" fmla="*/ 144643 w 215568"/>
                  <a:gd name="connsiteY0" fmla="*/ 237285 h 242514"/>
                  <a:gd name="connsiteX1" fmla="*/ 137907 w 215568"/>
                  <a:gd name="connsiteY1" fmla="*/ 216986 h 242514"/>
                  <a:gd name="connsiteX2" fmla="*/ 83566 w 215568"/>
                  <a:gd name="connsiteY2" fmla="*/ 241417 h 242514"/>
                  <a:gd name="connsiteX3" fmla="*/ 29225 w 215568"/>
                  <a:gd name="connsiteY3" fmla="*/ 222106 h 242514"/>
                  <a:gd name="connsiteX4" fmla="*/ 6859 w 215568"/>
                  <a:gd name="connsiteY4" fmla="*/ 173513 h 242514"/>
                  <a:gd name="connsiteX5" fmla="*/ 33805 w 215568"/>
                  <a:gd name="connsiteY5" fmla="*/ 117915 h 242514"/>
                  <a:gd name="connsiteX6" fmla="*/ 112847 w 215568"/>
                  <a:gd name="connsiteY6" fmla="*/ 99052 h 242514"/>
                  <a:gd name="connsiteX7" fmla="*/ 134673 w 215568"/>
                  <a:gd name="connsiteY7" fmla="*/ 99052 h 242514"/>
                  <a:gd name="connsiteX8" fmla="*/ 134673 w 215568"/>
                  <a:gd name="connsiteY8" fmla="*/ 87106 h 242514"/>
                  <a:gd name="connsiteX9" fmla="*/ 107727 w 215568"/>
                  <a:gd name="connsiteY9" fmla="*/ 55849 h 242514"/>
                  <a:gd name="connsiteX10" fmla="*/ 82703 w 215568"/>
                  <a:gd name="connsiteY10" fmla="*/ 74352 h 242514"/>
                  <a:gd name="connsiteX11" fmla="*/ 82668 w 215568"/>
                  <a:gd name="connsiteY11" fmla="*/ 80639 h 242514"/>
                  <a:gd name="connsiteX12" fmla="*/ 12159 w 215568"/>
                  <a:gd name="connsiteY12" fmla="*/ 80639 h 242514"/>
                  <a:gd name="connsiteX13" fmla="*/ 40093 w 215568"/>
                  <a:gd name="connsiteY13" fmla="*/ 27376 h 242514"/>
                  <a:gd name="connsiteX14" fmla="*/ 111320 w 215568"/>
                  <a:gd name="connsiteY14" fmla="*/ 6897 h 242514"/>
                  <a:gd name="connsiteX15" fmla="*/ 179673 w 215568"/>
                  <a:gd name="connsiteY15" fmla="*/ 28005 h 242514"/>
                  <a:gd name="connsiteX16" fmla="*/ 205362 w 215568"/>
                  <a:gd name="connsiteY16" fmla="*/ 85938 h 242514"/>
                  <a:gd name="connsiteX17" fmla="*/ 205362 w 215568"/>
                  <a:gd name="connsiteY17" fmla="*/ 185998 h 242514"/>
                  <a:gd name="connsiteX18" fmla="*/ 214973 w 215568"/>
                  <a:gd name="connsiteY18" fmla="*/ 233693 h 242514"/>
                  <a:gd name="connsiteX19" fmla="*/ 214973 w 215568"/>
                  <a:gd name="connsiteY19" fmla="*/ 237285 h 242514"/>
                  <a:gd name="connsiteX20" fmla="*/ 100452 w 215568"/>
                  <a:gd name="connsiteY20" fmla="*/ 191118 h 242514"/>
                  <a:gd name="connsiteX21" fmla="*/ 122368 w 215568"/>
                  <a:gd name="connsiteY21" fmla="*/ 185459 h 242514"/>
                  <a:gd name="connsiteX22" fmla="*/ 134673 w 215568"/>
                  <a:gd name="connsiteY22" fmla="*/ 173154 h 242514"/>
                  <a:gd name="connsiteX23" fmla="*/ 134673 w 215568"/>
                  <a:gd name="connsiteY23" fmla="*/ 137226 h 242514"/>
                  <a:gd name="connsiteX24" fmla="*/ 114195 w 215568"/>
                  <a:gd name="connsiteY24" fmla="*/ 137226 h 242514"/>
                  <a:gd name="connsiteX25" fmla="*/ 77368 w 215568"/>
                  <a:gd name="connsiteY25" fmla="*/ 170280 h 242514"/>
                  <a:gd name="connsiteX26" fmla="*/ 83925 w 215568"/>
                  <a:gd name="connsiteY26" fmla="*/ 185819 h 242514"/>
                  <a:gd name="connsiteX27" fmla="*/ 100452 w 215568"/>
                  <a:gd name="connsiteY27" fmla="*/ 191118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5568" h="242514">
                    <a:moveTo>
                      <a:pt x="144643" y="237285"/>
                    </a:moveTo>
                    <a:cubicBezTo>
                      <a:pt x="141518" y="230845"/>
                      <a:pt x="139254" y="224019"/>
                      <a:pt x="137907" y="216986"/>
                    </a:cubicBezTo>
                    <a:cubicBezTo>
                      <a:pt x="124748" y="233360"/>
                      <a:pt x="104548" y="242450"/>
                      <a:pt x="83566" y="241417"/>
                    </a:cubicBezTo>
                    <a:cubicBezTo>
                      <a:pt x="63698" y="241884"/>
                      <a:pt x="44350" y="235004"/>
                      <a:pt x="29225" y="222106"/>
                    </a:cubicBezTo>
                    <a:cubicBezTo>
                      <a:pt x="14764" y="210160"/>
                      <a:pt x="6527" y="192268"/>
                      <a:pt x="6859" y="173513"/>
                    </a:cubicBezTo>
                    <a:cubicBezTo>
                      <a:pt x="5485" y="151543"/>
                      <a:pt x="15707" y="130453"/>
                      <a:pt x="33805" y="117915"/>
                    </a:cubicBezTo>
                    <a:cubicBezTo>
                      <a:pt x="51769" y="105340"/>
                      <a:pt x="78114" y="99052"/>
                      <a:pt x="112847" y="99052"/>
                    </a:cubicBezTo>
                    <a:lnTo>
                      <a:pt x="134673" y="99052"/>
                    </a:lnTo>
                    <a:lnTo>
                      <a:pt x="134673" y="87106"/>
                    </a:lnTo>
                    <a:cubicBezTo>
                      <a:pt x="134673" y="66268"/>
                      <a:pt x="125691" y="55849"/>
                      <a:pt x="107727" y="55849"/>
                    </a:cubicBezTo>
                    <a:cubicBezTo>
                      <a:pt x="95709" y="54043"/>
                      <a:pt x="84500" y="62325"/>
                      <a:pt x="82703" y="74352"/>
                    </a:cubicBezTo>
                    <a:cubicBezTo>
                      <a:pt x="82389" y="76436"/>
                      <a:pt x="82380" y="78555"/>
                      <a:pt x="82668" y="80639"/>
                    </a:cubicBezTo>
                    <a:lnTo>
                      <a:pt x="12159" y="80639"/>
                    </a:lnTo>
                    <a:cubicBezTo>
                      <a:pt x="11827" y="59298"/>
                      <a:pt x="22344" y="39232"/>
                      <a:pt x="40093" y="27376"/>
                    </a:cubicBezTo>
                    <a:cubicBezTo>
                      <a:pt x="60985" y="12996"/>
                      <a:pt x="85982" y="5810"/>
                      <a:pt x="111320" y="6897"/>
                    </a:cubicBezTo>
                    <a:cubicBezTo>
                      <a:pt x="135895" y="5523"/>
                      <a:pt x="160146" y="13014"/>
                      <a:pt x="179673" y="28005"/>
                    </a:cubicBezTo>
                    <a:cubicBezTo>
                      <a:pt x="196533" y="42457"/>
                      <a:pt x="205973" y="63744"/>
                      <a:pt x="205362" y="85938"/>
                    </a:cubicBezTo>
                    <a:lnTo>
                      <a:pt x="205362" y="185998"/>
                    </a:lnTo>
                    <a:cubicBezTo>
                      <a:pt x="204688" y="202435"/>
                      <a:pt x="207985" y="218800"/>
                      <a:pt x="214973" y="233693"/>
                    </a:cubicBezTo>
                    <a:lnTo>
                      <a:pt x="214973" y="237285"/>
                    </a:lnTo>
                    <a:close/>
                    <a:moveTo>
                      <a:pt x="100452" y="191118"/>
                    </a:moveTo>
                    <a:cubicBezTo>
                      <a:pt x="108150" y="191405"/>
                      <a:pt x="115766" y="189438"/>
                      <a:pt x="122368" y="185459"/>
                    </a:cubicBezTo>
                    <a:cubicBezTo>
                      <a:pt x="127416" y="182432"/>
                      <a:pt x="131646" y="178202"/>
                      <a:pt x="134673" y="173154"/>
                    </a:cubicBezTo>
                    <a:lnTo>
                      <a:pt x="134673" y="137226"/>
                    </a:lnTo>
                    <a:lnTo>
                      <a:pt x="114195" y="137226"/>
                    </a:lnTo>
                    <a:cubicBezTo>
                      <a:pt x="89647" y="137226"/>
                      <a:pt x="77368" y="148247"/>
                      <a:pt x="77368" y="170280"/>
                    </a:cubicBezTo>
                    <a:cubicBezTo>
                      <a:pt x="77189" y="176163"/>
                      <a:pt x="79578" y="181839"/>
                      <a:pt x="83925" y="185819"/>
                    </a:cubicBezTo>
                    <a:cubicBezTo>
                      <a:pt x="88533" y="189672"/>
                      <a:pt x="94461" y="191567"/>
                      <a:pt x="100452" y="191118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A1397B49-702A-4B8F-8C80-AC14EDB5EEB3}"/>
                  </a:ext>
                </a:extLst>
              </p:cNvPr>
              <p:cNvSpPr/>
              <p:nvPr/>
            </p:nvSpPr>
            <p:spPr>
              <a:xfrm>
                <a:off x="3024691" y="1542864"/>
                <a:ext cx="215568" cy="242514"/>
              </a:xfrm>
              <a:custGeom>
                <a:avLst/>
                <a:gdLst>
                  <a:gd name="connsiteX0" fmla="*/ 72754 w 215568"/>
                  <a:gd name="connsiteY0" fmla="*/ 11022 h 242514"/>
                  <a:gd name="connsiteX1" fmla="*/ 75089 w 215568"/>
                  <a:gd name="connsiteY1" fmla="*/ 37519 h 242514"/>
                  <a:gd name="connsiteX2" fmla="*/ 139670 w 215568"/>
                  <a:gd name="connsiteY2" fmla="*/ 6801 h 242514"/>
                  <a:gd name="connsiteX3" fmla="*/ 192484 w 215568"/>
                  <a:gd name="connsiteY3" fmla="*/ 27908 h 242514"/>
                  <a:gd name="connsiteX4" fmla="*/ 210448 w 215568"/>
                  <a:gd name="connsiteY4" fmla="*/ 91501 h 242514"/>
                  <a:gd name="connsiteX5" fmla="*/ 210448 w 215568"/>
                  <a:gd name="connsiteY5" fmla="*/ 237189 h 242514"/>
                  <a:gd name="connsiteX6" fmla="*/ 139760 w 215568"/>
                  <a:gd name="connsiteY6" fmla="*/ 237189 h 242514"/>
                  <a:gd name="connsiteX7" fmla="*/ 139760 w 215568"/>
                  <a:gd name="connsiteY7" fmla="*/ 94375 h 242514"/>
                  <a:gd name="connsiteX8" fmla="*/ 132844 w 215568"/>
                  <a:gd name="connsiteY8" fmla="*/ 69226 h 242514"/>
                  <a:gd name="connsiteX9" fmla="*/ 107784 w 215568"/>
                  <a:gd name="connsiteY9" fmla="*/ 61142 h 242514"/>
                  <a:gd name="connsiteX10" fmla="*/ 77066 w 215568"/>
                  <a:gd name="connsiteY10" fmla="*/ 77489 h 242514"/>
                  <a:gd name="connsiteX11" fmla="*/ 77066 w 215568"/>
                  <a:gd name="connsiteY11" fmla="*/ 237189 h 242514"/>
                  <a:gd name="connsiteX12" fmla="*/ 6737 w 215568"/>
                  <a:gd name="connsiteY12" fmla="*/ 237189 h 242514"/>
                  <a:gd name="connsiteX13" fmla="*/ 6737 w 215568"/>
                  <a:gd name="connsiteY13" fmla="*/ 11022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5568" h="242514">
                    <a:moveTo>
                      <a:pt x="72754" y="11022"/>
                    </a:moveTo>
                    <a:lnTo>
                      <a:pt x="75089" y="37519"/>
                    </a:lnTo>
                    <a:cubicBezTo>
                      <a:pt x="90233" y="17256"/>
                      <a:pt x="114395" y="5768"/>
                      <a:pt x="139670" y="6801"/>
                    </a:cubicBezTo>
                    <a:cubicBezTo>
                      <a:pt x="163203" y="6801"/>
                      <a:pt x="180808" y="13834"/>
                      <a:pt x="192484" y="27908"/>
                    </a:cubicBezTo>
                    <a:cubicBezTo>
                      <a:pt x="204161" y="41983"/>
                      <a:pt x="210152" y="63181"/>
                      <a:pt x="210448" y="91501"/>
                    </a:cubicBezTo>
                    <a:lnTo>
                      <a:pt x="210448" y="237189"/>
                    </a:lnTo>
                    <a:lnTo>
                      <a:pt x="139760" y="237189"/>
                    </a:lnTo>
                    <a:lnTo>
                      <a:pt x="139760" y="94375"/>
                    </a:lnTo>
                    <a:cubicBezTo>
                      <a:pt x="140532" y="85438"/>
                      <a:pt x="138080" y="76510"/>
                      <a:pt x="132844" y="69226"/>
                    </a:cubicBezTo>
                    <a:cubicBezTo>
                      <a:pt x="126053" y="63028"/>
                      <a:pt x="116919" y="60073"/>
                      <a:pt x="107784" y="61142"/>
                    </a:cubicBezTo>
                    <a:cubicBezTo>
                      <a:pt x="95299" y="60450"/>
                      <a:pt x="83461" y="66747"/>
                      <a:pt x="77066" y="77489"/>
                    </a:cubicBezTo>
                    <a:lnTo>
                      <a:pt x="77066" y="237189"/>
                    </a:lnTo>
                    <a:lnTo>
                      <a:pt x="6737" y="237189"/>
                    </a:lnTo>
                    <a:lnTo>
                      <a:pt x="6737" y="11022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E29DD073-895F-4D0F-8D6D-7A0A187637FB}"/>
                  </a:ext>
                </a:extLst>
              </p:cNvPr>
              <p:cNvSpPr/>
              <p:nvPr/>
            </p:nvSpPr>
            <p:spPr>
              <a:xfrm>
                <a:off x="3408043" y="1468557"/>
                <a:ext cx="80838" cy="314370"/>
              </a:xfrm>
              <a:custGeom>
                <a:avLst/>
                <a:gdLst>
                  <a:gd name="connsiteX0" fmla="*/ 79850 w 80838"/>
                  <a:gd name="connsiteY0" fmla="*/ 311137 h 314370"/>
                  <a:gd name="connsiteX1" fmla="*/ 6737 w 80838"/>
                  <a:gd name="connsiteY1" fmla="*/ 311137 h 314370"/>
                  <a:gd name="connsiteX2" fmla="*/ 6737 w 80838"/>
                  <a:gd name="connsiteY2" fmla="*/ 6737 h 314370"/>
                  <a:gd name="connsiteX3" fmla="*/ 79850 w 80838"/>
                  <a:gd name="connsiteY3" fmla="*/ 6737 h 3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38" h="314370">
                    <a:moveTo>
                      <a:pt x="79850" y="311137"/>
                    </a:moveTo>
                    <a:lnTo>
                      <a:pt x="6737" y="311137"/>
                    </a:lnTo>
                    <a:lnTo>
                      <a:pt x="6737" y="6737"/>
                    </a:lnTo>
                    <a:lnTo>
                      <a:pt x="79850" y="673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700D6024-ED5F-48F8-A976-F07E07284DDB}"/>
                  </a:ext>
                </a:extLst>
              </p:cNvPr>
              <p:cNvSpPr/>
              <p:nvPr/>
            </p:nvSpPr>
            <p:spPr>
              <a:xfrm>
                <a:off x="3532596" y="1542436"/>
                <a:ext cx="206586" cy="242514"/>
              </a:xfrm>
              <a:custGeom>
                <a:avLst/>
                <a:gdLst>
                  <a:gd name="connsiteX0" fmla="*/ 111584 w 206586"/>
                  <a:gd name="connsiteY0" fmla="*/ 187049 h 242514"/>
                  <a:gd name="connsiteX1" fmla="*/ 134578 w 206586"/>
                  <a:gd name="connsiteY1" fmla="*/ 179055 h 242514"/>
                  <a:gd name="connsiteX2" fmla="*/ 142482 w 206586"/>
                  <a:gd name="connsiteY2" fmla="*/ 156510 h 242514"/>
                  <a:gd name="connsiteX3" fmla="*/ 208589 w 206586"/>
                  <a:gd name="connsiteY3" fmla="*/ 156510 h 242514"/>
                  <a:gd name="connsiteX4" fmla="*/ 181643 w 206586"/>
                  <a:gd name="connsiteY4" fmla="*/ 217588 h 242514"/>
                  <a:gd name="connsiteX5" fmla="*/ 113021 w 206586"/>
                  <a:gd name="connsiteY5" fmla="*/ 241390 h 242514"/>
                  <a:gd name="connsiteX6" fmla="*/ 35237 w 206586"/>
                  <a:gd name="connsiteY6" fmla="*/ 210492 h 242514"/>
                  <a:gd name="connsiteX7" fmla="*/ 6764 w 206586"/>
                  <a:gd name="connsiteY7" fmla="*/ 124804 h 242514"/>
                  <a:gd name="connsiteX8" fmla="*/ 6764 w 206586"/>
                  <a:gd name="connsiteY8" fmla="*/ 121839 h 242514"/>
                  <a:gd name="connsiteX9" fmla="*/ 19428 w 206586"/>
                  <a:gd name="connsiteY9" fmla="*/ 61301 h 242514"/>
                  <a:gd name="connsiteX10" fmla="*/ 55895 w 206586"/>
                  <a:gd name="connsiteY10" fmla="*/ 20972 h 242514"/>
                  <a:gd name="connsiteX11" fmla="*/ 112392 w 206586"/>
                  <a:gd name="connsiteY11" fmla="*/ 6870 h 242514"/>
                  <a:gd name="connsiteX12" fmla="*/ 182362 w 206586"/>
                  <a:gd name="connsiteY12" fmla="*/ 31301 h 242514"/>
                  <a:gd name="connsiteX13" fmla="*/ 208320 w 206586"/>
                  <a:gd name="connsiteY13" fmla="*/ 97588 h 242514"/>
                  <a:gd name="connsiteX14" fmla="*/ 142212 w 206586"/>
                  <a:gd name="connsiteY14" fmla="*/ 97588 h 242514"/>
                  <a:gd name="connsiteX15" fmla="*/ 133230 w 206586"/>
                  <a:gd name="connsiteY15" fmla="*/ 70642 h 242514"/>
                  <a:gd name="connsiteX16" fmla="*/ 110236 w 206586"/>
                  <a:gd name="connsiteY16" fmla="*/ 61211 h 242514"/>
                  <a:gd name="connsiteX17" fmla="*/ 78260 w 206586"/>
                  <a:gd name="connsiteY17" fmla="*/ 96151 h 242514"/>
                  <a:gd name="connsiteX18" fmla="*/ 76823 w 206586"/>
                  <a:gd name="connsiteY18" fmla="*/ 126690 h 242514"/>
                  <a:gd name="connsiteX19" fmla="*/ 84907 w 206586"/>
                  <a:gd name="connsiteY19" fmla="*/ 173845 h 242514"/>
                  <a:gd name="connsiteX20" fmla="*/ 111584 w 206586"/>
                  <a:gd name="connsiteY20" fmla="*/ 187049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6586" h="242514">
                    <a:moveTo>
                      <a:pt x="111584" y="187049"/>
                    </a:moveTo>
                    <a:cubicBezTo>
                      <a:pt x="120009" y="187552"/>
                      <a:pt x="128281" y="184669"/>
                      <a:pt x="134578" y="179055"/>
                    </a:cubicBezTo>
                    <a:cubicBezTo>
                      <a:pt x="140245" y="172974"/>
                      <a:pt x="143111" y="164800"/>
                      <a:pt x="142482" y="156510"/>
                    </a:cubicBezTo>
                    <a:lnTo>
                      <a:pt x="208589" y="156510"/>
                    </a:lnTo>
                    <a:cubicBezTo>
                      <a:pt x="209191" y="179872"/>
                      <a:pt x="199311" y="202282"/>
                      <a:pt x="181643" y="217588"/>
                    </a:cubicBezTo>
                    <a:cubicBezTo>
                      <a:pt x="162619" y="233944"/>
                      <a:pt x="138089" y="242459"/>
                      <a:pt x="113021" y="241390"/>
                    </a:cubicBezTo>
                    <a:cubicBezTo>
                      <a:pt x="83829" y="242890"/>
                      <a:pt x="55437" y="231609"/>
                      <a:pt x="35237" y="210492"/>
                    </a:cubicBezTo>
                    <a:cubicBezTo>
                      <a:pt x="16258" y="189833"/>
                      <a:pt x="6764" y="161270"/>
                      <a:pt x="6764" y="124804"/>
                    </a:cubicBezTo>
                    <a:lnTo>
                      <a:pt x="6764" y="121839"/>
                    </a:lnTo>
                    <a:cubicBezTo>
                      <a:pt x="6350" y="100965"/>
                      <a:pt x="10680" y="80262"/>
                      <a:pt x="19428" y="61301"/>
                    </a:cubicBezTo>
                    <a:cubicBezTo>
                      <a:pt x="27270" y="44504"/>
                      <a:pt x="39970" y="30457"/>
                      <a:pt x="55895" y="20972"/>
                    </a:cubicBezTo>
                    <a:cubicBezTo>
                      <a:pt x="73096" y="11226"/>
                      <a:pt x="92631" y="6349"/>
                      <a:pt x="112392" y="6870"/>
                    </a:cubicBezTo>
                    <a:cubicBezTo>
                      <a:pt x="138018" y="5532"/>
                      <a:pt x="163140" y="14307"/>
                      <a:pt x="182362" y="31301"/>
                    </a:cubicBezTo>
                    <a:cubicBezTo>
                      <a:pt x="200101" y="48663"/>
                      <a:pt x="209551" y="72798"/>
                      <a:pt x="208320" y="97588"/>
                    </a:cubicBezTo>
                    <a:lnTo>
                      <a:pt x="142212" y="97588"/>
                    </a:lnTo>
                    <a:cubicBezTo>
                      <a:pt x="142760" y="87789"/>
                      <a:pt x="139545" y="78151"/>
                      <a:pt x="133230" y="70642"/>
                    </a:cubicBezTo>
                    <a:cubicBezTo>
                      <a:pt x="127320" y="64283"/>
                      <a:pt x="118913" y="60834"/>
                      <a:pt x="110236" y="61211"/>
                    </a:cubicBezTo>
                    <a:cubicBezTo>
                      <a:pt x="92272" y="61211"/>
                      <a:pt x="81611" y="72861"/>
                      <a:pt x="78260" y="96151"/>
                    </a:cubicBezTo>
                    <a:cubicBezTo>
                      <a:pt x="77147" y="106292"/>
                      <a:pt x="76662" y="116486"/>
                      <a:pt x="76823" y="126690"/>
                    </a:cubicBezTo>
                    <a:cubicBezTo>
                      <a:pt x="76823" y="149325"/>
                      <a:pt x="79518" y="165133"/>
                      <a:pt x="84907" y="173845"/>
                    </a:cubicBezTo>
                    <a:cubicBezTo>
                      <a:pt x="90575" y="182944"/>
                      <a:pt x="100904" y="188055"/>
                      <a:pt x="111584" y="187049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16B2376-B57B-41B0-A385-2B6EB283D297}"/>
                  </a:ext>
                </a:extLst>
              </p:cNvPr>
              <p:cNvSpPr/>
              <p:nvPr/>
            </p:nvSpPr>
            <p:spPr>
              <a:xfrm>
                <a:off x="3768109" y="1542429"/>
                <a:ext cx="224550" cy="242514"/>
              </a:xfrm>
              <a:custGeom>
                <a:avLst/>
                <a:gdLst>
                  <a:gd name="connsiteX0" fmla="*/ 6759 w 224550"/>
                  <a:gd name="connsiteY0" fmla="*/ 122026 h 242514"/>
                  <a:gd name="connsiteX1" fmla="*/ 19963 w 224550"/>
                  <a:gd name="connsiteY1" fmla="*/ 61756 h 242514"/>
                  <a:gd name="connsiteX2" fmla="*/ 57777 w 224550"/>
                  <a:gd name="connsiteY2" fmla="*/ 21068 h 242514"/>
                  <a:gd name="connsiteX3" fmla="*/ 115711 w 224550"/>
                  <a:gd name="connsiteY3" fmla="*/ 6876 h 242514"/>
                  <a:gd name="connsiteX4" fmla="*/ 195741 w 224550"/>
                  <a:gd name="connsiteY4" fmla="*/ 38313 h 242514"/>
                  <a:gd name="connsiteX5" fmla="*/ 225022 w 224550"/>
                  <a:gd name="connsiteY5" fmla="*/ 123912 h 242514"/>
                  <a:gd name="connsiteX6" fmla="*/ 225022 w 224550"/>
                  <a:gd name="connsiteY6" fmla="*/ 126427 h 242514"/>
                  <a:gd name="connsiteX7" fmla="*/ 195651 w 224550"/>
                  <a:gd name="connsiteY7" fmla="*/ 210408 h 242514"/>
                  <a:gd name="connsiteX8" fmla="*/ 116160 w 224550"/>
                  <a:gd name="connsiteY8" fmla="*/ 241397 h 242514"/>
                  <a:gd name="connsiteX9" fmla="*/ 38556 w 224550"/>
                  <a:gd name="connsiteY9" fmla="*/ 212474 h 242514"/>
                  <a:gd name="connsiteX10" fmla="*/ 7029 w 224550"/>
                  <a:gd name="connsiteY10" fmla="*/ 133972 h 242514"/>
                  <a:gd name="connsiteX11" fmla="*/ 77268 w 224550"/>
                  <a:gd name="connsiteY11" fmla="*/ 126427 h 242514"/>
                  <a:gd name="connsiteX12" fmla="*/ 87058 w 224550"/>
                  <a:gd name="connsiteY12" fmla="*/ 172415 h 242514"/>
                  <a:gd name="connsiteX13" fmla="*/ 116160 w 224550"/>
                  <a:gd name="connsiteY13" fmla="*/ 187055 h 242514"/>
                  <a:gd name="connsiteX14" fmla="*/ 154603 w 224550"/>
                  <a:gd name="connsiteY14" fmla="*/ 129121 h 242514"/>
                  <a:gd name="connsiteX15" fmla="*/ 154603 w 224550"/>
                  <a:gd name="connsiteY15" fmla="*/ 122026 h 242514"/>
                  <a:gd name="connsiteX16" fmla="*/ 115711 w 224550"/>
                  <a:gd name="connsiteY16" fmla="*/ 61217 h 242514"/>
                  <a:gd name="connsiteX17" fmla="*/ 77448 w 224550"/>
                  <a:gd name="connsiteY17" fmla="*/ 113672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4550" h="242514">
                    <a:moveTo>
                      <a:pt x="6759" y="122026"/>
                    </a:moveTo>
                    <a:cubicBezTo>
                      <a:pt x="6373" y="101178"/>
                      <a:pt x="10900" y="80538"/>
                      <a:pt x="19963" y="61756"/>
                    </a:cubicBezTo>
                    <a:cubicBezTo>
                      <a:pt x="28217" y="44717"/>
                      <a:pt x="41394" y="30553"/>
                      <a:pt x="57777" y="21068"/>
                    </a:cubicBezTo>
                    <a:cubicBezTo>
                      <a:pt x="75499" y="11295"/>
                      <a:pt x="95484" y="6400"/>
                      <a:pt x="115711" y="6876"/>
                    </a:cubicBezTo>
                    <a:cubicBezTo>
                      <a:pt x="145675" y="5322"/>
                      <a:pt x="174849" y="16783"/>
                      <a:pt x="195741" y="38313"/>
                    </a:cubicBezTo>
                    <a:cubicBezTo>
                      <a:pt x="215322" y="59331"/>
                      <a:pt x="225085" y="87867"/>
                      <a:pt x="225022" y="123912"/>
                    </a:cubicBezTo>
                    <a:lnTo>
                      <a:pt x="225022" y="126427"/>
                    </a:lnTo>
                    <a:cubicBezTo>
                      <a:pt x="225022" y="161699"/>
                      <a:pt x="215232" y="189687"/>
                      <a:pt x="195651" y="210408"/>
                    </a:cubicBezTo>
                    <a:cubicBezTo>
                      <a:pt x="174786" y="231597"/>
                      <a:pt x="145864" y="242878"/>
                      <a:pt x="116160" y="241397"/>
                    </a:cubicBezTo>
                    <a:cubicBezTo>
                      <a:pt x="87427" y="242744"/>
                      <a:pt x="59394" y="232298"/>
                      <a:pt x="38556" y="212474"/>
                    </a:cubicBezTo>
                    <a:cubicBezTo>
                      <a:pt x="18301" y="191358"/>
                      <a:pt x="7002" y="163226"/>
                      <a:pt x="7029" y="133972"/>
                    </a:cubicBezTo>
                    <a:close/>
                    <a:moveTo>
                      <a:pt x="77268" y="126427"/>
                    </a:moveTo>
                    <a:cubicBezTo>
                      <a:pt x="76083" y="142379"/>
                      <a:pt x="79487" y="158331"/>
                      <a:pt x="87058" y="172415"/>
                    </a:cubicBezTo>
                    <a:cubicBezTo>
                      <a:pt x="93463" y="182124"/>
                      <a:pt x="104547" y="187702"/>
                      <a:pt x="116160" y="187055"/>
                    </a:cubicBezTo>
                    <a:cubicBezTo>
                      <a:pt x="141247" y="187055"/>
                      <a:pt x="154064" y="167744"/>
                      <a:pt x="154603" y="129121"/>
                    </a:cubicBezTo>
                    <a:lnTo>
                      <a:pt x="154603" y="122026"/>
                    </a:lnTo>
                    <a:cubicBezTo>
                      <a:pt x="154603" y="81544"/>
                      <a:pt x="141642" y="61280"/>
                      <a:pt x="115711" y="61217"/>
                    </a:cubicBezTo>
                    <a:cubicBezTo>
                      <a:pt x="92178" y="61217"/>
                      <a:pt x="79424" y="78705"/>
                      <a:pt x="77448" y="113672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3959C9F8-717F-4BAB-A142-2C671DB21675}"/>
                  </a:ext>
                </a:extLst>
              </p:cNvPr>
              <p:cNvSpPr/>
              <p:nvPr/>
            </p:nvSpPr>
            <p:spPr>
              <a:xfrm>
                <a:off x="4028879" y="1542860"/>
                <a:ext cx="215568" cy="242514"/>
              </a:xfrm>
              <a:custGeom>
                <a:avLst/>
                <a:gdLst>
                  <a:gd name="connsiteX0" fmla="*/ 72844 w 215568"/>
                  <a:gd name="connsiteY0" fmla="*/ 11027 h 242514"/>
                  <a:gd name="connsiteX1" fmla="*/ 75180 w 215568"/>
                  <a:gd name="connsiteY1" fmla="*/ 37523 h 242514"/>
                  <a:gd name="connsiteX2" fmla="*/ 139760 w 215568"/>
                  <a:gd name="connsiteY2" fmla="*/ 6805 h 242514"/>
                  <a:gd name="connsiteX3" fmla="*/ 192574 w 215568"/>
                  <a:gd name="connsiteY3" fmla="*/ 27913 h 242514"/>
                  <a:gd name="connsiteX4" fmla="*/ 210538 w 215568"/>
                  <a:gd name="connsiteY4" fmla="*/ 91505 h 242514"/>
                  <a:gd name="connsiteX5" fmla="*/ 210538 w 215568"/>
                  <a:gd name="connsiteY5" fmla="*/ 237193 h 242514"/>
                  <a:gd name="connsiteX6" fmla="*/ 139850 w 215568"/>
                  <a:gd name="connsiteY6" fmla="*/ 237193 h 242514"/>
                  <a:gd name="connsiteX7" fmla="*/ 139850 w 215568"/>
                  <a:gd name="connsiteY7" fmla="*/ 94380 h 242514"/>
                  <a:gd name="connsiteX8" fmla="*/ 132934 w 215568"/>
                  <a:gd name="connsiteY8" fmla="*/ 69230 h 242514"/>
                  <a:gd name="connsiteX9" fmla="*/ 107874 w 215568"/>
                  <a:gd name="connsiteY9" fmla="*/ 61146 h 242514"/>
                  <a:gd name="connsiteX10" fmla="*/ 77156 w 215568"/>
                  <a:gd name="connsiteY10" fmla="*/ 77493 h 242514"/>
                  <a:gd name="connsiteX11" fmla="*/ 77156 w 215568"/>
                  <a:gd name="connsiteY11" fmla="*/ 237193 h 242514"/>
                  <a:gd name="connsiteX12" fmla="*/ 6737 w 215568"/>
                  <a:gd name="connsiteY12" fmla="*/ 237193 h 242514"/>
                  <a:gd name="connsiteX13" fmla="*/ 6737 w 215568"/>
                  <a:gd name="connsiteY13" fmla="*/ 11027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5568" h="242514">
                    <a:moveTo>
                      <a:pt x="72844" y="11027"/>
                    </a:moveTo>
                    <a:lnTo>
                      <a:pt x="75180" y="37523"/>
                    </a:lnTo>
                    <a:cubicBezTo>
                      <a:pt x="90305" y="17233"/>
                      <a:pt x="114476" y="5736"/>
                      <a:pt x="139760" y="6805"/>
                    </a:cubicBezTo>
                    <a:cubicBezTo>
                      <a:pt x="163293" y="6805"/>
                      <a:pt x="180898" y="13838"/>
                      <a:pt x="192574" y="27913"/>
                    </a:cubicBezTo>
                    <a:cubicBezTo>
                      <a:pt x="204251" y="41988"/>
                      <a:pt x="210242" y="63185"/>
                      <a:pt x="210538" y="91505"/>
                    </a:cubicBezTo>
                    <a:lnTo>
                      <a:pt x="210538" y="237193"/>
                    </a:lnTo>
                    <a:lnTo>
                      <a:pt x="139850" y="237193"/>
                    </a:lnTo>
                    <a:lnTo>
                      <a:pt x="139850" y="94380"/>
                    </a:lnTo>
                    <a:cubicBezTo>
                      <a:pt x="140622" y="85443"/>
                      <a:pt x="138170" y="76514"/>
                      <a:pt x="132934" y="69230"/>
                    </a:cubicBezTo>
                    <a:cubicBezTo>
                      <a:pt x="126143" y="63032"/>
                      <a:pt x="117009" y="60077"/>
                      <a:pt x="107874" y="61146"/>
                    </a:cubicBezTo>
                    <a:cubicBezTo>
                      <a:pt x="95389" y="60455"/>
                      <a:pt x="83551" y="66751"/>
                      <a:pt x="77156" y="77493"/>
                    </a:cubicBezTo>
                    <a:lnTo>
                      <a:pt x="77156" y="237193"/>
                    </a:lnTo>
                    <a:lnTo>
                      <a:pt x="6737" y="237193"/>
                    </a:lnTo>
                    <a:lnTo>
                      <a:pt x="6737" y="11027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F82E3810-405C-4E8E-AA81-C76F2DCE0734}"/>
                  </a:ext>
                </a:extLst>
              </p:cNvPr>
              <p:cNvSpPr/>
              <p:nvPr/>
            </p:nvSpPr>
            <p:spPr>
              <a:xfrm>
                <a:off x="4271573" y="1542429"/>
                <a:ext cx="206586" cy="242514"/>
              </a:xfrm>
              <a:custGeom>
                <a:avLst/>
                <a:gdLst>
                  <a:gd name="connsiteX0" fmla="*/ 138592 w 206586"/>
                  <a:gd name="connsiteY0" fmla="*/ 173672 h 242514"/>
                  <a:gd name="connsiteX1" fmla="*/ 129610 w 206586"/>
                  <a:gd name="connsiteY1" fmla="*/ 159301 h 242514"/>
                  <a:gd name="connsiteX2" fmla="*/ 93682 w 206586"/>
                  <a:gd name="connsiteY2" fmla="*/ 147984 h 242514"/>
                  <a:gd name="connsiteX3" fmla="*/ 50119 w 206586"/>
                  <a:gd name="connsiteY3" fmla="*/ 132625 h 242514"/>
                  <a:gd name="connsiteX4" fmla="*/ 24072 w 206586"/>
                  <a:gd name="connsiteY4" fmla="*/ 109541 h 242514"/>
                  <a:gd name="connsiteX5" fmla="*/ 15090 w 206586"/>
                  <a:gd name="connsiteY5" fmla="*/ 78373 h 242514"/>
                  <a:gd name="connsiteX6" fmla="*/ 40868 w 206586"/>
                  <a:gd name="connsiteY6" fmla="*/ 27086 h 242514"/>
                  <a:gd name="connsiteX7" fmla="*/ 108143 w 206586"/>
                  <a:gd name="connsiteY7" fmla="*/ 6876 h 242514"/>
                  <a:gd name="connsiteX8" fmla="*/ 179999 w 206586"/>
                  <a:gd name="connsiteY8" fmla="*/ 27176 h 242514"/>
                  <a:gd name="connsiteX9" fmla="*/ 206945 w 206586"/>
                  <a:gd name="connsiteY9" fmla="*/ 80439 h 242514"/>
                  <a:gd name="connsiteX10" fmla="*/ 135898 w 206586"/>
                  <a:gd name="connsiteY10" fmla="*/ 80439 h 242514"/>
                  <a:gd name="connsiteX11" fmla="*/ 107245 w 206586"/>
                  <a:gd name="connsiteY11" fmla="*/ 53493 h 242514"/>
                  <a:gd name="connsiteX12" fmla="*/ 88652 w 206586"/>
                  <a:gd name="connsiteY12" fmla="*/ 59601 h 242514"/>
                  <a:gd name="connsiteX13" fmla="*/ 81108 w 206586"/>
                  <a:gd name="connsiteY13" fmla="*/ 74960 h 242514"/>
                  <a:gd name="connsiteX14" fmla="*/ 90090 w 206586"/>
                  <a:gd name="connsiteY14" fmla="*/ 90230 h 242514"/>
                  <a:gd name="connsiteX15" fmla="*/ 119461 w 206586"/>
                  <a:gd name="connsiteY15" fmla="*/ 99840 h 242514"/>
                  <a:gd name="connsiteX16" fmla="*/ 154940 w 206586"/>
                  <a:gd name="connsiteY16" fmla="*/ 108822 h 242514"/>
                  <a:gd name="connsiteX17" fmla="*/ 205957 w 206586"/>
                  <a:gd name="connsiteY17" fmla="*/ 171696 h 242514"/>
                  <a:gd name="connsiteX18" fmla="*/ 178472 w 206586"/>
                  <a:gd name="connsiteY18" fmla="*/ 222085 h 242514"/>
                  <a:gd name="connsiteX19" fmla="*/ 107245 w 206586"/>
                  <a:gd name="connsiteY19" fmla="*/ 241486 h 242514"/>
                  <a:gd name="connsiteX20" fmla="*/ 55419 w 206586"/>
                  <a:gd name="connsiteY20" fmla="*/ 231067 h 242514"/>
                  <a:gd name="connsiteX21" fmla="*/ 19491 w 206586"/>
                  <a:gd name="connsiteY21" fmla="*/ 202594 h 242514"/>
                  <a:gd name="connsiteX22" fmla="*/ 6737 w 206586"/>
                  <a:gd name="connsiteY22" fmla="*/ 164780 h 242514"/>
                  <a:gd name="connsiteX23" fmla="*/ 72575 w 206586"/>
                  <a:gd name="connsiteY23" fmla="*/ 164780 h 242514"/>
                  <a:gd name="connsiteX24" fmla="*/ 83084 w 206586"/>
                  <a:gd name="connsiteY24" fmla="*/ 187684 h 242514"/>
                  <a:gd name="connsiteX25" fmla="*/ 108772 w 206586"/>
                  <a:gd name="connsiteY25" fmla="*/ 194870 h 242514"/>
                  <a:gd name="connsiteX26" fmla="*/ 130419 w 206586"/>
                  <a:gd name="connsiteY26" fmla="*/ 189032 h 242514"/>
                  <a:gd name="connsiteX27" fmla="*/ 138592 w 206586"/>
                  <a:gd name="connsiteY27" fmla="*/ 173672 h 24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6586" h="242514">
                    <a:moveTo>
                      <a:pt x="138592" y="173672"/>
                    </a:moveTo>
                    <a:cubicBezTo>
                      <a:pt x="138547" y="167574"/>
                      <a:pt x="135080" y="162014"/>
                      <a:pt x="129610" y="159301"/>
                    </a:cubicBezTo>
                    <a:cubicBezTo>
                      <a:pt x="118203" y="153921"/>
                      <a:pt x="106113" y="150112"/>
                      <a:pt x="93682" y="147984"/>
                    </a:cubicBezTo>
                    <a:cubicBezTo>
                      <a:pt x="78521" y="144894"/>
                      <a:pt x="63862" y="139729"/>
                      <a:pt x="50119" y="132625"/>
                    </a:cubicBezTo>
                    <a:cubicBezTo>
                      <a:pt x="39683" y="127164"/>
                      <a:pt x="30745" y="119241"/>
                      <a:pt x="24072" y="109541"/>
                    </a:cubicBezTo>
                    <a:cubicBezTo>
                      <a:pt x="18018" y="100289"/>
                      <a:pt x="14892" y="89430"/>
                      <a:pt x="15090" y="78373"/>
                    </a:cubicBezTo>
                    <a:cubicBezTo>
                      <a:pt x="14919" y="58128"/>
                      <a:pt x="24521" y="39032"/>
                      <a:pt x="40868" y="27086"/>
                    </a:cubicBezTo>
                    <a:cubicBezTo>
                      <a:pt x="60332" y="12867"/>
                      <a:pt x="84071" y="5745"/>
                      <a:pt x="108143" y="6876"/>
                    </a:cubicBezTo>
                    <a:cubicBezTo>
                      <a:pt x="133670" y="5628"/>
                      <a:pt x="158901" y="12760"/>
                      <a:pt x="179999" y="27176"/>
                    </a:cubicBezTo>
                    <a:cubicBezTo>
                      <a:pt x="197299" y="39328"/>
                      <a:pt x="207404" y="59304"/>
                      <a:pt x="206945" y="80439"/>
                    </a:cubicBezTo>
                    <a:lnTo>
                      <a:pt x="135898" y="80439"/>
                    </a:lnTo>
                    <a:cubicBezTo>
                      <a:pt x="135898" y="62475"/>
                      <a:pt x="126287" y="53493"/>
                      <a:pt x="107245" y="53493"/>
                    </a:cubicBezTo>
                    <a:cubicBezTo>
                      <a:pt x="100527" y="53295"/>
                      <a:pt x="93943" y="55451"/>
                      <a:pt x="88652" y="59601"/>
                    </a:cubicBezTo>
                    <a:cubicBezTo>
                      <a:pt x="83856" y="63248"/>
                      <a:pt x="81063" y="68942"/>
                      <a:pt x="81108" y="74960"/>
                    </a:cubicBezTo>
                    <a:cubicBezTo>
                      <a:pt x="81206" y="81274"/>
                      <a:pt x="84619" y="87077"/>
                      <a:pt x="90090" y="90230"/>
                    </a:cubicBezTo>
                    <a:cubicBezTo>
                      <a:pt x="99224" y="95161"/>
                      <a:pt x="109176" y="98412"/>
                      <a:pt x="119461" y="99840"/>
                    </a:cubicBezTo>
                    <a:cubicBezTo>
                      <a:pt x="131479" y="102014"/>
                      <a:pt x="143335" y="105014"/>
                      <a:pt x="154940" y="108822"/>
                    </a:cubicBezTo>
                    <a:cubicBezTo>
                      <a:pt x="188892" y="120795"/>
                      <a:pt x="205895" y="141759"/>
                      <a:pt x="205957" y="171696"/>
                    </a:cubicBezTo>
                    <a:cubicBezTo>
                      <a:pt x="206083" y="192103"/>
                      <a:pt x="195700" y="211136"/>
                      <a:pt x="178472" y="222085"/>
                    </a:cubicBezTo>
                    <a:cubicBezTo>
                      <a:pt x="157338" y="235819"/>
                      <a:pt x="132431" y="242600"/>
                      <a:pt x="107245" y="241486"/>
                    </a:cubicBezTo>
                    <a:cubicBezTo>
                      <a:pt x="89425" y="241783"/>
                      <a:pt x="71739" y="238226"/>
                      <a:pt x="55419" y="231067"/>
                    </a:cubicBezTo>
                    <a:cubicBezTo>
                      <a:pt x="41111" y="224960"/>
                      <a:pt x="28706" y="215124"/>
                      <a:pt x="19491" y="202594"/>
                    </a:cubicBezTo>
                    <a:cubicBezTo>
                      <a:pt x="11344" y="191654"/>
                      <a:pt x="6880" y="178415"/>
                      <a:pt x="6737" y="164780"/>
                    </a:cubicBezTo>
                    <a:lnTo>
                      <a:pt x="72575" y="164780"/>
                    </a:lnTo>
                    <a:cubicBezTo>
                      <a:pt x="72161" y="173663"/>
                      <a:pt x="76078" y="182196"/>
                      <a:pt x="83084" y="187684"/>
                    </a:cubicBezTo>
                    <a:cubicBezTo>
                      <a:pt x="90673" y="192732"/>
                      <a:pt x="99664" y="195247"/>
                      <a:pt x="108772" y="194870"/>
                    </a:cubicBezTo>
                    <a:cubicBezTo>
                      <a:pt x="116443" y="195472"/>
                      <a:pt x="124086" y="193406"/>
                      <a:pt x="130419" y="189032"/>
                    </a:cubicBezTo>
                    <a:cubicBezTo>
                      <a:pt x="135529" y="185591"/>
                      <a:pt x="138592" y="179834"/>
                      <a:pt x="138592" y="173672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DFBD8A3A-AC6B-496D-A262-940D7B3ED7ED}"/>
                  </a:ext>
                </a:extLst>
              </p:cNvPr>
              <p:cNvSpPr/>
              <p:nvPr/>
            </p:nvSpPr>
            <p:spPr>
              <a:xfrm>
                <a:off x="4616842" y="1546791"/>
                <a:ext cx="233532" cy="233532"/>
              </a:xfrm>
              <a:custGeom>
                <a:avLst/>
                <a:gdLst>
                  <a:gd name="connsiteX0" fmla="*/ 116676 w 233532"/>
                  <a:gd name="connsiteY0" fmla="*/ 149011 h 233532"/>
                  <a:gd name="connsiteX1" fmla="*/ 152604 w 233532"/>
                  <a:gd name="connsiteY1" fmla="*/ 6737 h 233532"/>
                  <a:gd name="connsiteX2" fmla="*/ 226886 w 233532"/>
                  <a:gd name="connsiteY2" fmla="*/ 6737 h 233532"/>
                  <a:gd name="connsiteX3" fmla="*/ 152604 w 233532"/>
                  <a:gd name="connsiteY3" fmla="*/ 232903 h 233532"/>
                  <a:gd name="connsiteX4" fmla="*/ 80748 w 233532"/>
                  <a:gd name="connsiteY4" fmla="*/ 232903 h 233532"/>
                  <a:gd name="connsiteX5" fmla="*/ 6737 w 233532"/>
                  <a:gd name="connsiteY5" fmla="*/ 7096 h 233532"/>
                  <a:gd name="connsiteX6" fmla="*/ 80748 w 233532"/>
                  <a:gd name="connsiteY6" fmla="*/ 7096 h 23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532" h="233532">
                    <a:moveTo>
                      <a:pt x="116676" y="149011"/>
                    </a:moveTo>
                    <a:lnTo>
                      <a:pt x="152604" y="6737"/>
                    </a:lnTo>
                    <a:lnTo>
                      <a:pt x="226886" y="6737"/>
                    </a:lnTo>
                    <a:lnTo>
                      <a:pt x="152604" y="232903"/>
                    </a:lnTo>
                    <a:lnTo>
                      <a:pt x="80748" y="232903"/>
                    </a:lnTo>
                    <a:lnTo>
                      <a:pt x="6737" y="7096"/>
                    </a:lnTo>
                    <a:lnTo>
                      <a:pt x="80748" y="7096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225AEF5B-DBA8-4DB6-8213-D40D38C8F2B9}"/>
                  </a:ext>
                </a:extLst>
              </p:cNvPr>
              <p:cNvSpPr/>
              <p:nvPr/>
            </p:nvSpPr>
            <p:spPr>
              <a:xfrm>
                <a:off x="4839960" y="1704577"/>
                <a:ext cx="89820" cy="80838"/>
              </a:xfrm>
              <a:custGeom>
                <a:avLst/>
                <a:gdLst>
                  <a:gd name="connsiteX0" fmla="*/ 45623 w 89820"/>
                  <a:gd name="connsiteY0" fmla="*/ 6764 h 80838"/>
                  <a:gd name="connsiteX1" fmla="*/ 73467 w 89820"/>
                  <a:gd name="connsiteY1" fmla="*/ 16644 h 80838"/>
                  <a:gd name="connsiteX2" fmla="*/ 75173 w 89820"/>
                  <a:gd name="connsiteY2" fmla="*/ 65775 h 80838"/>
                  <a:gd name="connsiteX3" fmla="*/ 73467 w 89820"/>
                  <a:gd name="connsiteY3" fmla="*/ 67482 h 80838"/>
                  <a:gd name="connsiteX4" fmla="*/ 45623 w 89820"/>
                  <a:gd name="connsiteY4" fmla="*/ 77362 h 80838"/>
                  <a:gd name="connsiteX5" fmla="*/ 17689 w 89820"/>
                  <a:gd name="connsiteY5" fmla="*/ 67392 h 80838"/>
                  <a:gd name="connsiteX6" fmla="*/ 16162 w 89820"/>
                  <a:gd name="connsiteY6" fmla="*/ 18261 h 80838"/>
                  <a:gd name="connsiteX7" fmla="*/ 17689 w 89820"/>
                  <a:gd name="connsiteY7" fmla="*/ 16734 h 80838"/>
                  <a:gd name="connsiteX8" fmla="*/ 45623 w 89820"/>
                  <a:gd name="connsiteY8" fmla="*/ 6764 h 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820" h="80838">
                    <a:moveTo>
                      <a:pt x="45623" y="6764"/>
                    </a:moveTo>
                    <a:cubicBezTo>
                      <a:pt x="55818" y="6440"/>
                      <a:pt x="65761" y="9970"/>
                      <a:pt x="73467" y="16644"/>
                    </a:cubicBezTo>
                    <a:cubicBezTo>
                      <a:pt x="87506" y="29740"/>
                      <a:pt x="88269" y="51737"/>
                      <a:pt x="75173" y="65775"/>
                    </a:cubicBezTo>
                    <a:cubicBezTo>
                      <a:pt x="74626" y="66359"/>
                      <a:pt x="74060" y="66934"/>
                      <a:pt x="73467" y="67482"/>
                    </a:cubicBezTo>
                    <a:cubicBezTo>
                      <a:pt x="65752" y="74156"/>
                      <a:pt x="55818" y="77685"/>
                      <a:pt x="45623" y="77362"/>
                    </a:cubicBezTo>
                    <a:cubicBezTo>
                      <a:pt x="35374" y="77739"/>
                      <a:pt x="25378" y="74165"/>
                      <a:pt x="17689" y="67392"/>
                    </a:cubicBezTo>
                    <a:cubicBezTo>
                      <a:pt x="3704" y="54242"/>
                      <a:pt x="3021" y="32246"/>
                      <a:pt x="16162" y="18261"/>
                    </a:cubicBezTo>
                    <a:cubicBezTo>
                      <a:pt x="16656" y="17731"/>
                      <a:pt x="17168" y="17228"/>
                      <a:pt x="17689" y="16734"/>
                    </a:cubicBezTo>
                    <a:cubicBezTo>
                      <a:pt x="25378" y="9961"/>
                      <a:pt x="35374" y="6386"/>
                      <a:pt x="45623" y="6764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C532D41A-E9F8-492B-BBB0-30BDEC6CE218}"/>
                  </a:ext>
                </a:extLst>
              </p:cNvPr>
              <p:cNvSpPr/>
              <p:nvPr/>
            </p:nvSpPr>
            <p:spPr>
              <a:xfrm>
                <a:off x="4975493" y="1464425"/>
                <a:ext cx="224550" cy="323352"/>
              </a:xfrm>
              <a:custGeom>
                <a:avLst/>
                <a:gdLst>
                  <a:gd name="connsiteX0" fmla="*/ 218981 w 224550"/>
                  <a:gd name="connsiteY0" fmla="*/ 190868 h 323352"/>
                  <a:gd name="connsiteX1" fmla="*/ 191227 w 224550"/>
                  <a:gd name="connsiteY1" fmla="*/ 285987 h 323352"/>
                  <a:gd name="connsiteX2" fmla="*/ 113173 w 224550"/>
                  <a:gd name="connsiteY2" fmla="*/ 319400 h 323352"/>
                  <a:gd name="connsiteX3" fmla="*/ 34581 w 224550"/>
                  <a:gd name="connsiteY3" fmla="*/ 285718 h 323352"/>
                  <a:gd name="connsiteX4" fmla="*/ 6737 w 224550"/>
                  <a:gd name="connsiteY4" fmla="*/ 190868 h 323352"/>
                  <a:gd name="connsiteX5" fmla="*/ 6737 w 224550"/>
                  <a:gd name="connsiteY5" fmla="*/ 135269 h 323352"/>
                  <a:gd name="connsiteX6" fmla="*/ 34491 w 224550"/>
                  <a:gd name="connsiteY6" fmla="*/ 40150 h 323352"/>
                  <a:gd name="connsiteX7" fmla="*/ 112724 w 224550"/>
                  <a:gd name="connsiteY7" fmla="*/ 6737 h 323352"/>
                  <a:gd name="connsiteX8" fmla="*/ 191137 w 224550"/>
                  <a:gd name="connsiteY8" fmla="*/ 40329 h 323352"/>
                  <a:gd name="connsiteX9" fmla="*/ 218981 w 224550"/>
                  <a:gd name="connsiteY9" fmla="*/ 135449 h 323352"/>
                  <a:gd name="connsiteX10" fmla="*/ 148472 w 224550"/>
                  <a:gd name="connsiteY10" fmla="*/ 126287 h 323352"/>
                  <a:gd name="connsiteX11" fmla="*/ 139490 w 224550"/>
                  <a:gd name="connsiteY11" fmla="*/ 77245 h 323352"/>
                  <a:gd name="connsiteX12" fmla="*/ 112544 w 224550"/>
                  <a:gd name="connsiteY12" fmla="*/ 61078 h 323352"/>
                  <a:gd name="connsiteX13" fmla="*/ 86138 w 224550"/>
                  <a:gd name="connsiteY13" fmla="*/ 76078 h 323352"/>
                  <a:gd name="connsiteX14" fmla="*/ 77156 w 224550"/>
                  <a:gd name="connsiteY14" fmla="*/ 121706 h 323352"/>
                  <a:gd name="connsiteX15" fmla="*/ 77156 w 224550"/>
                  <a:gd name="connsiteY15" fmla="*/ 199401 h 323352"/>
                  <a:gd name="connsiteX16" fmla="*/ 86138 w 224550"/>
                  <a:gd name="connsiteY16" fmla="*/ 249251 h 323352"/>
                  <a:gd name="connsiteX17" fmla="*/ 128290 w 224550"/>
                  <a:gd name="connsiteY17" fmla="*/ 261251 h 323352"/>
                  <a:gd name="connsiteX18" fmla="*/ 140030 w 224550"/>
                  <a:gd name="connsiteY18" fmla="*/ 249700 h 323352"/>
                  <a:gd name="connsiteX19" fmla="*/ 149012 w 224550"/>
                  <a:gd name="connsiteY19" fmla="*/ 201556 h 3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4550" h="323352">
                    <a:moveTo>
                      <a:pt x="218981" y="190868"/>
                    </a:moveTo>
                    <a:cubicBezTo>
                      <a:pt x="218981" y="232005"/>
                      <a:pt x="209730" y="263712"/>
                      <a:pt x="191227" y="285987"/>
                    </a:cubicBezTo>
                    <a:cubicBezTo>
                      <a:pt x="172724" y="308263"/>
                      <a:pt x="146703" y="319400"/>
                      <a:pt x="113173" y="319400"/>
                    </a:cubicBezTo>
                    <a:cubicBezTo>
                      <a:pt x="79338" y="319400"/>
                      <a:pt x="53146" y="308173"/>
                      <a:pt x="34581" y="285718"/>
                    </a:cubicBezTo>
                    <a:cubicBezTo>
                      <a:pt x="16015" y="263263"/>
                      <a:pt x="6737" y="231646"/>
                      <a:pt x="6737" y="190868"/>
                    </a:cubicBezTo>
                    <a:lnTo>
                      <a:pt x="6737" y="135269"/>
                    </a:lnTo>
                    <a:cubicBezTo>
                      <a:pt x="6737" y="94132"/>
                      <a:pt x="15988" y="62425"/>
                      <a:pt x="34491" y="40150"/>
                    </a:cubicBezTo>
                    <a:cubicBezTo>
                      <a:pt x="52994" y="17874"/>
                      <a:pt x="79068" y="6737"/>
                      <a:pt x="112724" y="6737"/>
                    </a:cubicBezTo>
                    <a:cubicBezTo>
                      <a:pt x="146497" y="6737"/>
                      <a:pt x="172634" y="17937"/>
                      <a:pt x="191137" y="40329"/>
                    </a:cubicBezTo>
                    <a:cubicBezTo>
                      <a:pt x="209640" y="62721"/>
                      <a:pt x="218918" y="94428"/>
                      <a:pt x="218981" y="135449"/>
                    </a:cubicBezTo>
                    <a:close/>
                    <a:moveTo>
                      <a:pt x="148472" y="126287"/>
                    </a:moveTo>
                    <a:cubicBezTo>
                      <a:pt x="149299" y="109464"/>
                      <a:pt x="146218" y="92685"/>
                      <a:pt x="139490" y="77245"/>
                    </a:cubicBezTo>
                    <a:cubicBezTo>
                      <a:pt x="134515" y="66988"/>
                      <a:pt x="123934" y="60647"/>
                      <a:pt x="112544" y="61078"/>
                    </a:cubicBezTo>
                    <a:cubicBezTo>
                      <a:pt x="101560" y="60440"/>
                      <a:pt x="91212" y="66314"/>
                      <a:pt x="86138" y="76078"/>
                    </a:cubicBezTo>
                    <a:cubicBezTo>
                      <a:pt x="79715" y="90404"/>
                      <a:pt x="76644" y="106015"/>
                      <a:pt x="77156" y="121706"/>
                    </a:cubicBezTo>
                    <a:lnTo>
                      <a:pt x="77156" y="199401"/>
                    </a:lnTo>
                    <a:cubicBezTo>
                      <a:pt x="76239" y="216493"/>
                      <a:pt x="79311" y="233559"/>
                      <a:pt x="86138" y="249251"/>
                    </a:cubicBezTo>
                    <a:cubicBezTo>
                      <a:pt x="94463" y="264206"/>
                      <a:pt x="113335" y="269577"/>
                      <a:pt x="128290" y="261251"/>
                    </a:cubicBezTo>
                    <a:cubicBezTo>
                      <a:pt x="133167" y="258529"/>
                      <a:pt x="137227" y="254541"/>
                      <a:pt x="140030" y="249700"/>
                    </a:cubicBezTo>
                    <a:cubicBezTo>
                      <a:pt x="146793" y="234592"/>
                      <a:pt x="149874" y="218092"/>
                      <a:pt x="149012" y="201556"/>
                    </a:cubicBez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501AD64-4DE3-4FF7-A883-D102E1C65210}"/>
                  </a:ext>
                </a:extLst>
              </p:cNvPr>
              <p:cNvSpPr/>
              <p:nvPr/>
            </p:nvSpPr>
            <p:spPr>
              <a:xfrm>
                <a:off x="5230220" y="1463965"/>
                <a:ext cx="224550" cy="314370"/>
              </a:xfrm>
              <a:custGeom>
                <a:avLst/>
                <a:gdLst>
                  <a:gd name="connsiteX0" fmla="*/ 225990 w 224550"/>
                  <a:gd name="connsiteY0" fmla="*/ 315729 h 314370"/>
                  <a:gd name="connsiteX1" fmla="*/ 13656 w 224550"/>
                  <a:gd name="connsiteY1" fmla="*/ 315729 h 314370"/>
                  <a:gd name="connsiteX2" fmla="*/ 13656 w 224550"/>
                  <a:gd name="connsiteY2" fmla="*/ 269561 h 314370"/>
                  <a:gd name="connsiteX3" fmla="*/ 111470 w 224550"/>
                  <a:gd name="connsiteY3" fmla="*/ 166717 h 314370"/>
                  <a:gd name="connsiteX4" fmla="*/ 147398 w 224550"/>
                  <a:gd name="connsiteY4" fmla="*/ 101238 h 314370"/>
                  <a:gd name="connsiteX5" fmla="*/ 138416 w 224550"/>
                  <a:gd name="connsiteY5" fmla="*/ 71328 h 314370"/>
                  <a:gd name="connsiteX6" fmla="*/ 113535 w 224550"/>
                  <a:gd name="connsiteY6" fmla="*/ 61089 h 314370"/>
                  <a:gd name="connsiteX7" fmla="*/ 87398 w 224550"/>
                  <a:gd name="connsiteY7" fmla="*/ 74831 h 314370"/>
                  <a:gd name="connsiteX8" fmla="*/ 77428 w 224550"/>
                  <a:gd name="connsiteY8" fmla="*/ 108963 h 314370"/>
                  <a:gd name="connsiteX9" fmla="*/ 6739 w 224550"/>
                  <a:gd name="connsiteY9" fmla="*/ 108963 h 314370"/>
                  <a:gd name="connsiteX10" fmla="*/ 20751 w 224550"/>
                  <a:gd name="connsiteY10" fmla="*/ 57227 h 314370"/>
                  <a:gd name="connsiteX11" fmla="*/ 59643 w 224550"/>
                  <a:gd name="connsiteY11" fmla="*/ 20131 h 314370"/>
                  <a:gd name="connsiteX12" fmla="*/ 115242 w 224550"/>
                  <a:gd name="connsiteY12" fmla="*/ 6748 h 314370"/>
                  <a:gd name="connsiteX13" fmla="*/ 191230 w 224550"/>
                  <a:gd name="connsiteY13" fmla="*/ 29562 h 314370"/>
                  <a:gd name="connsiteX14" fmla="*/ 218176 w 224550"/>
                  <a:gd name="connsiteY14" fmla="*/ 94951 h 314370"/>
                  <a:gd name="connsiteX15" fmla="*/ 211440 w 224550"/>
                  <a:gd name="connsiteY15" fmla="*/ 129981 h 314370"/>
                  <a:gd name="connsiteX16" fmla="*/ 190691 w 224550"/>
                  <a:gd name="connsiteY16" fmla="*/ 165909 h 314370"/>
                  <a:gd name="connsiteX17" fmla="*/ 145511 w 224550"/>
                  <a:gd name="connsiteY17" fmla="*/ 215669 h 314370"/>
                  <a:gd name="connsiteX18" fmla="*/ 106260 w 224550"/>
                  <a:gd name="connsiteY18" fmla="*/ 261028 h 314370"/>
                  <a:gd name="connsiteX19" fmla="*/ 225990 w 224550"/>
                  <a:gd name="connsiteY19" fmla="*/ 261028 h 3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4550" h="314370">
                    <a:moveTo>
                      <a:pt x="225990" y="315729"/>
                    </a:moveTo>
                    <a:lnTo>
                      <a:pt x="13656" y="315729"/>
                    </a:lnTo>
                    <a:lnTo>
                      <a:pt x="13656" y="269561"/>
                    </a:lnTo>
                    <a:lnTo>
                      <a:pt x="111470" y="166717"/>
                    </a:lnTo>
                    <a:cubicBezTo>
                      <a:pt x="135541" y="139232"/>
                      <a:pt x="147398" y="117406"/>
                      <a:pt x="147398" y="101238"/>
                    </a:cubicBezTo>
                    <a:cubicBezTo>
                      <a:pt x="148080" y="90514"/>
                      <a:pt x="144892" y="79906"/>
                      <a:pt x="138416" y="71328"/>
                    </a:cubicBezTo>
                    <a:cubicBezTo>
                      <a:pt x="132155" y="64250"/>
                      <a:pt x="122966" y="60469"/>
                      <a:pt x="113535" y="61089"/>
                    </a:cubicBezTo>
                    <a:cubicBezTo>
                      <a:pt x="103062" y="60972"/>
                      <a:pt x="93236" y="66137"/>
                      <a:pt x="87398" y="74831"/>
                    </a:cubicBezTo>
                    <a:cubicBezTo>
                      <a:pt x="80472" y="84837"/>
                      <a:pt x="76979" y="96810"/>
                      <a:pt x="77428" y="108963"/>
                    </a:cubicBezTo>
                    <a:lnTo>
                      <a:pt x="6739" y="108963"/>
                    </a:lnTo>
                    <a:cubicBezTo>
                      <a:pt x="6604" y="90765"/>
                      <a:pt x="11455" y="72873"/>
                      <a:pt x="20751" y="57227"/>
                    </a:cubicBezTo>
                    <a:cubicBezTo>
                      <a:pt x="30003" y="41472"/>
                      <a:pt x="43476" y="28628"/>
                      <a:pt x="59643" y="20131"/>
                    </a:cubicBezTo>
                    <a:cubicBezTo>
                      <a:pt x="76763" y="11086"/>
                      <a:pt x="95877" y="6478"/>
                      <a:pt x="115242" y="6748"/>
                    </a:cubicBezTo>
                    <a:cubicBezTo>
                      <a:pt x="148116" y="6748"/>
                      <a:pt x="173445" y="14355"/>
                      <a:pt x="191230" y="29562"/>
                    </a:cubicBezTo>
                    <a:cubicBezTo>
                      <a:pt x="209778" y="46062"/>
                      <a:pt x="219712" y="70170"/>
                      <a:pt x="218176" y="94951"/>
                    </a:cubicBezTo>
                    <a:cubicBezTo>
                      <a:pt x="218185" y="106951"/>
                      <a:pt x="215894" y="118843"/>
                      <a:pt x="211440" y="129981"/>
                    </a:cubicBezTo>
                    <a:cubicBezTo>
                      <a:pt x="206158" y="142825"/>
                      <a:pt x="199179" y="154915"/>
                      <a:pt x="190691" y="165909"/>
                    </a:cubicBezTo>
                    <a:cubicBezTo>
                      <a:pt x="176706" y="183442"/>
                      <a:pt x="161616" y="200058"/>
                      <a:pt x="145511" y="215669"/>
                    </a:cubicBezTo>
                    <a:lnTo>
                      <a:pt x="106260" y="261028"/>
                    </a:lnTo>
                    <a:lnTo>
                      <a:pt x="225990" y="261028"/>
                    </a:lnTo>
                    <a:close/>
                  </a:path>
                </a:pathLst>
              </a:custGeom>
              <a:solidFill>
                <a:srgbClr val="5091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3" name="Graphic 1022">
            <a:extLst>
              <a:ext uri="{FF2B5EF4-FFF2-40B4-BE49-F238E27FC236}">
                <a16:creationId xmlns:a16="http://schemas.microsoft.com/office/drawing/2014/main" id="{E8806D7B-5D08-4085-B19E-C66D5324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703" y="3410334"/>
            <a:ext cx="333375" cy="333375"/>
          </a:xfrm>
          <a:prstGeom prst="rect">
            <a:avLst/>
          </a:prstGeom>
        </p:spPr>
      </p:pic>
      <p:pic>
        <p:nvPicPr>
          <p:cNvPr id="1066" name="Graphic 1065">
            <a:extLst>
              <a:ext uri="{FF2B5EF4-FFF2-40B4-BE49-F238E27FC236}">
                <a16:creationId xmlns:a16="http://schemas.microsoft.com/office/drawing/2014/main" id="{67D3E62D-F7AA-4950-A2FC-30B6C2C9A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3336" y="4758298"/>
            <a:ext cx="247650" cy="333375"/>
          </a:xfrm>
          <a:prstGeom prst="rect">
            <a:avLst/>
          </a:prstGeom>
        </p:spPr>
      </p:pic>
      <p:pic>
        <p:nvPicPr>
          <p:cNvPr id="1084" name="Graphic 1083">
            <a:extLst>
              <a:ext uri="{FF2B5EF4-FFF2-40B4-BE49-F238E27FC236}">
                <a16:creationId xmlns:a16="http://schemas.microsoft.com/office/drawing/2014/main" id="{3E01CCCA-949F-4A2A-BB25-2C4BE97E9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7315" y="4769551"/>
            <a:ext cx="298889" cy="298889"/>
          </a:xfrm>
          <a:prstGeom prst="rect">
            <a:avLst/>
          </a:prstGeom>
        </p:spPr>
      </p:pic>
      <p:pic>
        <p:nvPicPr>
          <p:cNvPr id="1086" name="Graphic 1085">
            <a:extLst>
              <a:ext uri="{FF2B5EF4-FFF2-40B4-BE49-F238E27FC236}">
                <a16:creationId xmlns:a16="http://schemas.microsoft.com/office/drawing/2014/main" id="{6F9034C9-8D1E-4572-81EA-8DA8536DD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6480" y="5230554"/>
            <a:ext cx="299324" cy="299324"/>
          </a:xfrm>
          <a:prstGeom prst="rect">
            <a:avLst/>
          </a:prstGeom>
        </p:spPr>
      </p:pic>
      <p:pic>
        <p:nvPicPr>
          <p:cNvPr id="1092" name="Graphic 1091">
            <a:extLst>
              <a:ext uri="{FF2B5EF4-FFF2-40B4-BE49-F238E27FC236}">
                <a16:creationId xmlns:a16="http://schemas.microsoft.com/office/drawing/2014/main" id="{2F7160BC-30C2-4ACF-9FBB-BEDBBE2A68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6933" y="5201920"/>
            <a:ext cx="185587" cy="318150"/>
          </a:xfrm>
          <a:prstGeom prst="rect">
            <a:avLst/>
          </a:prstGeom>
        </p:spPr>
      </p:pic>
      <p:pic>
        <p:nvPicPr>
          <p:cNvPr id="1106" name="Graphic 1105">
            <a:extLst>
              <a:ext uri="{FF2B5EF4-FFF2-40B4-BE49-F238E27FC236}">
                <a16:creationId xmlns:a16="http://schemas.microsoft.com/office/drawing/2014/main" id="{93947BBE-B3E4-4608-8914-25F82E1D12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120" y="5657686"/>
            <a:ext cx="130232" cy="312556"/>
          </a:xfrm>
          <a:prstGeom prst="rect">
            <a:avLst/>
          </a:prstGeom>
        </p:spPr>
      </p:pic>
      <p:pic>
        <p:nvPicPr>
          <p:cNvPr id="1108" name="Graphic 1107">
            <a:extLst>
              <a:ext uri="{FF2B5EF4-FFF2-40B4-BE49-F238E27FC236}">
                <a16:creationId xmlns:a16="http://schemas.microsoft.com/office/drawing/2014/main" id="{BDB75344-30F4-44F0-B593-87F42C55CF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80658" y="5658932"/>
            <a:ext cx="155120" cy="310239"/>
          </a:xfrm>
          <a:prstGeom prst="rect">
            <a:avLst/>
          </a:prstGeom>
        </p:spPr>
      </p:pic>
      <p:pic>
        <p:nvPicPr>
          <p:cNvPr id="1116" name="Graphic 1115">
            <a:extLst>
              <a:ext uri="{FF2B5EF4-FFF2-40B4-BE49-F238E27FC236}">
                <a16:creationId xmlns:a16="http://schemas.microsoft.com/office/drawing/2014/main" id="{8FBCED6E-C406-45C9-B9A6-778E13B886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4451" y="5687493"/>
            <a:ext cx="304443" cy="279073"/>
          </a:xfrm>
          <a:prstGeom prst="rect">
            <a:avLst/>
          </a:prstGeom>
        </p:spPr>
      </p:pic>
      <p:pic>
        <p:nvPicPr>
          <p:cNvPr id="1130" name="Graphic 1129">
            <a:extLst>
              <a:ext uri="{FF2B5EF4-FFF2-40B4-BE49-F238E27FC236}">
                <a16:creationId xmlns:a16="http://schemas.microsoft.com/office/drawing/2014/main" id="{9C9C1574-4A5E-44D7-8D9D-E3E6EA537F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61429" y="6097253"/>
            <a:ext cx="317466" cy="317466"/>
          </a:xfrm>
          <a:prstGeom prst="rect">
            <a:avLst/>
          </a:prstGeom>
        </p:spPr>
      </p:pic>
      <p:pic>
        <p:nvPicPr>
          <p:cNvPr id="1133" name="Graphic 1132">
            <a:extLst>
              <a:ext uri="{FF2B5EF4-FFF2-40B4-BE49-F238E27FC236}">
                <a16:creationId xmlns:a16="http://schemas.microsoft.com/office/drawing/2014/main" id="{A19D90C4-1B5A-4D8E-983D-5955F2E30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48483" y="6540428"/>
            <a:ext cx="323352" cy="323352"/>
          </a:xfrm>
          <a:prstGeom prst="rect">
            <a:avLst/>
          </a:prstGeom>
        </p:spPr>
      </p:pic>
      <p:pic>
        <p:nvPicPr>
          <p:cNvPr id="1147" name="Graphic 1146">
            <a:extLst>
              <a:ext uri="{FF2B5EF4-FFF2-40B4-BE49-F238E27FC236}">
                <a16:creationId xmlns:a16="http://schemas.microsoft.com/office/drawing/2014/main" id="{89B60D7B-36D1-47CB-866C-0AAC5EE057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7722" y="6556842"/>
            <a:ext cx="304443" cy="304443"/>
          </a:xfrm>
          <a:prstGeom prst="rect">
            <a:avLst/>
          </a:prstGeom>
        </p:spPr>
      </p:pic>
      <p:pic>
        <p:nvPicPr>
          <p:cNvPr id="1168" name="Graphic 1167">
            <a:extLst>
              <a:ext uri="{FF2B5EF4-FFF2-40B4-BE49-F238E27FC236}">
                <a16:creationId xmlns:a16="http://schemas.microsoft.com/office/drawing/2014/main" id="{23AD7681-D57F-4658-A93F-3CD4140B64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81958" y="7445007"/>
            <a:ext cx="323352" cy="323352"/>
          </a:xfrm>
          <a:prstGeom prst="rect">
            <a:avLst/>
          </a:prstGeom>
        </p:spPr>
      </p:pic>
      <p:pic>
        <p:nvPicPr>
          <p:cNvPr id="1170" name="Graphic 1169">
            <a:extLst>
              <a:ext uri="{FF2B5EF4-FFF2-40B4-BE49-F238E27FC236}">
                <a16:creationId xmlns:a16="http://schemas.microsoft.com/office/drawing/2014/main" id="{CF666DFD-DF69-43F5-B3D4-9684725CDD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88214" y="7446078"/>
            <a:ext cx="323352" cy="323352"/>
          </a:xfrm>
          <a:prstGeom prst="rect">
            <a:avLst/>
          </a:prstGeom>
        </p:spPr>
      </p:pic>
      <p:pic>
        <p:nvPicPr>
          <p:cNvPr id="1172" name="Graphic 1171">
            <a:extLst>
              <a:ext uri="{FF2B5EF4-FFF2-40B4-BE49-F238E27FC236}">
                <a16:creationId xmlns:a16="http://schemas.microsoft.com/office/drawing/2014/main" id="{6B5C74ED-E2AE-436E-BD30-126EAD07AE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57841" y="7446379"/>
            <a:ext cx="323352" cy="323352"/>
          </a:xfrm>
          <a:prstGeom prst="rect">
            <a:avLst/>
          </a:prstGeom>
        </p:spPr>
      </p:pic>
      <p:pic>
        <p:nvPicPr>
          <p:cNvPr id="1167" name="Graphic 1166">
            <a:extLst>
              <a:ext uri="{FF2B5EF4-FFF2-40B4-BE49-F238E27FC236}">
                <a16:creationId xmlns:a16="http://schemas.microsoft.com/office/drawing/2014/main" id="{ADC667BD-37C2-F14C-AB6B-AA275F5C744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73209" y="4305260"/>
            <a:ext cx="320437" cy="320437"/>
          </a:xfrm>
          <a:prstGeom prst="rect">
            <a:avLst/>
          </a:prstGeom>
        </p:spPr>
      </p:pic>
      <p:pic>
        <p:nvPicPr>
          <p:cNvPr id="1169" name="Graphic 1168">
            <a:extLst>
              <a:ext uri="{FF2B5EF4-FFF2-40B4-BE49-F238E27FC236}">
                <a16:creationId xmlns:a16="http://schemas.microsoft.com/office/drawing/2014/main" id="{CB2E4B2A-35A7-2144-8E23-E5856D0305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740147" y="3847350"/>
            <a:ext cx="323353" cy="3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8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Victorino</dc:creator>
  <cp:lastModifiedBy>Javier Cueto</cp:lastModifiedBy>
  <cp:revision>10</cp:revision>
  <dcterms:created xsi:type="dcterms:W3CDTF">2019-02-01T18:53:18Z</dcterms:created>
  <dcterms:modified xsi:type="dcterms:W3CDTF">2019-02-04T16:36:43Z</dcterms:modified>
</cp:coreProperties>
</file>