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E749AC1-8D5E-4EB5-87AD-0760D45420E8}" type="datetime1">
              <a:rPr lang="ru-RU" noProof="1" smtClean="0"/>
              <a:t>11.11.2019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ru-RU" noProof="1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FC47C68-5B2F-42B5-95FE-C3031574EEB1}" type="datetime1">
              <a:rPr lang="ru-RU" noProof="1" smtClean="0"/>
              <a:t>11.11.2019</a:t>
            </a:fld>
            <a:endParaRPr lang="ru-RU" noProof="1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1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524A772-5D94-4F12-8B86-44D4FB26368F}" type="slidenum">
              <a:rPr lang="ru-RU" noProof="1" dirty="0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ru-RU" noProof="1" dirty="0" smtClean="0"/>
              <a:t>1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517410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ru-RU" noProof="1" smtClean="0"/>
              <a:t>2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801614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Группа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Полилиния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Полилиния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Полилиния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Полилиния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Полилиния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Полилиния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1" smtClean="0"/>
              <a:t>Образец подзаголовка</a:t>
            </a:r>
            <a:endParaRPr lang="ru-RU" noProof="1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DF47DE-273E-488A-93E0-A11ADEA9B9C9}" type="datetime1">
              <a:rPr lang="ru-RU" noProof="1" dirty="0" smtClean="0"/>
              <a:t>11.11.2019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853DAC-4AF5-4288-9253-BF40FCA4C3DA}" type="datetime1">
              <a:rPr lang="ru-RU" noProof="1" smtClean="0"/>
              <a:t>11.11.2019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FF79C8-D3F6-4B0D-9805-10EDB1C5EE9C}" type="datetime1">
              <a:rPr lang="ru-RU" noProof="1" smtClean="0"/>
              <a:t>11.11.2019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адпись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sz="8000" noProof="1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15" name="Надпись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1">
                <a:solidFill>
                  <a:schemeClr val="tx1"/>
                </a:solidFill>
                <a:effectLst/>
              </a:rPr>
              <a:t>»</a:t>
            </a:r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A6AD39-F790-4AE9-A3C0-EDD83650A5A1}" type="datetime1">
              <a:rPr lang="ru-RU" noProof="1" smtClean="0"/>
              <a:t>11.11.2019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79C875-68A5-416C-953F-6060E3FF922E}" type="datetime1">
              <a:rPr lang="ru-RU" noProof="1" smtClean="0"/>
              <a:t>11.11.2019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 с цита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адпись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sz="8000" noProof="1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15" name="Надпись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1">
                <a:solidFill>
                  <a:schemeClr val="tx1"/>
                </a:solidFill>
                <a:effectLst/>
              </a:rPr>
              <a:t>»</a:t>
            </a:r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177B04-ADE3-4D48-9249-8F6469DAAEB4}" type="datetime1">
              <a:rPr lang="ru-RU" noProof="1" smtClean="0"/>
              <a:t>11.11.2019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B7D222-3BB8-4073-BC98-464DC2B015F1}" type="datetime1">
              <a:rPr lang="ru-RU" noProof="1" smtClean="0"/>
              <a:t>11.11.2019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3A6F1E-4417-474E-8283-614818F2A4DB}" type="datetime1">
              <a:rPr lang="ru-RU" noProof="1" smtClean="0"/>
              <a:t>11.11.2019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E311C0-3E11-41B8-89EC-2FF5859D4CFC}" type="datetime1">
              <a:rPr lang="ru-RU" noProof="1" smtClean="0"/>
              <a:t>11.11.2019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370B76-9E69-4F47-AA69-EACE3D52D2E7}" type="datetime1">
              <a:rPr lang="ru-RU" noProof="1" dirty="0" smtClean="0"/>
              <a:t>11.11.2019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D5ABB4-2D0E-4613-A5D0-676E93A46986}" type="datetime1">
              <a:rPr lang="ru-RU" noProof="1" dirty="0" smtClean="0"/>
              <a:t>11.11.2019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600C73-E6E6-4667-B4A9-574C1A31D491}" type="datetime1">
              <a:rPr lang="ru-RU" noProof="1" dirty="0" smtClean="0"/>
              <a:t>11.11.2019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D6C61B-4BC7-450B-B521-067888A271A6}" type="datetime1">
              <a:rPr lang="ru-RU" noProof="1" smtClean="0"/>
              <a:t>11.11.2019</a:t>
            </a:fld>
            <a:endParaRPr lang="ru-RU" noProof="1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369D23-9ED2-4009-8E40-364295259D64}" type="datetime1">
              <a:rPr lang="ru-RU" noProof="1" smtClean="0"/>
              <a:t>11.11.2019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259CA2-169F-4CFE-965D-8D91E640A109}" type="datetime1">
              <a:rPr lang="ru-RU" noProof="1" smtClean="0"/>
              <a:t>11.11.2019</a:t>
            </a:fld>
            <a:endParaRPr lang="ru-RU" noProof="1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509601-BFB2-4950-8529-7030D9D2783A}" type="datetime1">
              <a:rPr lang="ru-RU" noProof="1" smtClean="0"/>
              <a:t>11.11.2019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14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AD2D47-3985-403D-BB64-6B05FCF3CD18}" type="datetime1">
              <a:rPr lang="ru-RU" noProof="1" smtClean="0"/>
              <a:t>11.11.2019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Полилиния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Полилиния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Полилиния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Полилиния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Полилиния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Полилиния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802C4E0A-C8FF-40F8-8BC6-6C75382E8759}" type="datetime1">
              <a:rPr lang="ru-RU" noProof="1" dirty="0" smtClean="0"/>
              <a:t>11.11.2019</a:t>
            </a:fld>
            <a:endParaRPr lang="ru-RU" noProof="1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ru-RU" noProof="1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taliia-Kyr/Ansible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Полилиния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Полилиния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Полилиния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Полилиния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Полилиния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Полилиния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 rtlCol="0">
            <a:normAutofit/>
          </a:bodyPr>
          <a:lstStyle/>
          <a:p>
            <a:pPr algn="l"/>
            <a:r>
              <a:rPr lang="ru-RU" sz="6200" noProof="1" smtClean="0"/>
              <a:t>Автоматическая развертка вебсайта при помощи </a:t>
            </a:r>
            <a:r>
              <a:rPr lang="en-US" sz="6200" noProof="1" smtClean="0"/>
              <a:t>Ansible </a:t>
            </a:r>
            <a:r>
              <a:rPr lang="ru-RU" sz="6200" noProof="1" smtClean="0"/>
              <a:t> </a:t>
            </a:r>
            <a:endParaRPr lang="ru-RU" sz="6200" noProof="1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4426229"/>
            <a:ext cx="7178070" cy="863348"/>
          </a:xfrm>
        </p:spPr>
        <p:txBody>
          <a:bodyPr rtlCol="0">
            <a:normAutofit/>
          </a:bodyPr>
          <a:lstStyle/>
          <a:p>
            <a:pPr algn="l" rtl="0"/>
            <a:r>
              <a:rPr lang="ru-RU" noProof="1" smtClean="0"/>
              <a:t>Выполнила: студентка курса «</a:t>
            </a:r>
            <a:r>
              <a:rPr lang="en-US" noProof="1" smtClean="0"/>
              <a:t>DEVOPS</a:t>
            </a:r>
            <a:r>
              <a:rPr lang="ru-RU" noProof="1" smtClean="0"/>
              <a:t>»</a:t>
            </a:r>
            <a:r>
              <a:rPr lang="en-US" noProof="1" smtClean="0"/>
              <a:t> </a:t>
            </a:r>
            <a:r>
              <a:rPr lang="ru-RU" noProof="1" smtClean="0"/>
              <a:t>Кириченко Н.А. </a:t>
            </a:r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45720"/>
            <a:ext cx="10018713" cy="1325880"/>
          </a:xfrm>
        </p:spPr>
        <p:txBody>
          <a:bodyPr>
            <a:normAutofit/>
          </a:bodyPr>
          <a:lstStyle/>
          <a:p>
            <a:r>
              <a:rPr lang="ru-RU" dirty="0" smtClean="0"/>
              <a:t>Скачивание файлов с </a:t>
            </a:r>
            <a:r>
              <a:rPr lang="en-US" dirty="0" smtClean="0"/>
              <a:t>GitHub </a:t>
            </a:r>
            <a:r>
              <a:rPr lang="ru-RU" dirty="0" smtClean="0"/>
              <a:t>на рабочий сервер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87" y="1541482"/>
            <a:ext cx="5229955" cy="210531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813" y="1541482"/>
            <a:ext cx="5201376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25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45720"/>
            <a:ext cx="10018713" cy="1325880"/>
          </a:xfrm>
        </p:spPr>
        <p:txBody>
          <a:bodyPr>
            <a:normAutofit/>
          </a:bodyPr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742" y="1518110"/>
            <a:ext cx="3743845" cy="374384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525593" y="5713214"/>
            <a:ext cx="3936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3"/>
              </a:rPr>
              <a:t>https://github.com/Nataliia-Kyr/Ansible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4696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Полилиния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Полилиния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Полилиния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Полилиния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Полилиния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Полилиния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0" y="-222710"/>
            <a:ext cx="7411825" cy="1752599"/>
          </a:xfrm>
        </p:spPr>
        <p:txBody>
          <a:bodyPr rtlCol="0">
            <a:normAutofit/>
          </a:bodyPr>
          <a:lstStyle/>
          <a:p>
            <a:pPr algn="l"/>
            <a:r>
              <a:rPr lang="ru-RU" noProof="1" smtClean="0"/>
              <a:t>Структура проекта</a:t>
            </a:r>
            <a:endParaRPr lang="ru-RU" noProof="1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90" y="1070662"/>
            <a:ext cx="9402286" cy="5288786"/>
          </a:xfrm>
        </p:spPr>
      </p:pic>
    </p:spTree>
    <p:extLst>
      <p:ext uri="{BB962C8B-B14F-4D97-AF65-F5344CB8AC3E}">
        <p14:creationId xmlns:p14="http://schemas.microsoft.com/office/powerpoint/2010/main" val="99068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810002" y="0"/>
            <a:ext cx="10018713" cy="1752599"/>
          </a:xfrm>
        </p:spPr>
        <p:txBody>
          <a:bodyPr/>
          <a:lstStyle/>
          <a:p>
            <a:r>
              <a:rPr lang="ru-RU" dirty="0" smtClean="0"/>
              <a:t>Задача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13867" y="1113326"/>
            <a:ext cx="10018713" cy="1898689"/>
          </a:xfrm>
        </p:spPr>
        <p:txBody>
          <a:bodyPr>
            <a:normAutofit/>
          </a:bodyPr>
          <a:lstStyle/>
          <a:p>
            <a:r>
              <a:rPr lang="ru-RU" dirty="0" smtClean="0"/>
              <a:t>Автоматизация процесса перенесения файлов сайта с локального сервера на рабочий сервер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-810002" y="2235738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>Цели проекта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513867" y="3850984"/>
            <a:ext cx="10018713" cy="18986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Демонстрация навыков работы с </a:t>
            </a:r>
            <a:r>
              <a:rPr lang="en-US" dirty="0" err="1" smtClean="0"/>
              <a:t>Ansible</a:t>
            </a:r>
            <a:r>
              <a:rPr lang="en-US" dirty="0" smtClean="0"/>
              <a:t> </a:t>
            </a:r>
          </a:p>
          <a:p>
            <a:r>
              <a:rPr lang="ru-RU" dirty="0"/>
              <a:t>Демонстрация навыков работы с </a:t>
            </a:r>
            <a:r>
              <a:rPr lang="en-US" dirty="0" smtClean="0"/>
              <a:t>GitHub </a:t>
            </a:r>
          </a:p>
          <a:p>
            <a:r>
              <a:rPr lang="ru-RU" dirty="0"/>
              <a:t>Демонстрация навыков работы с </a:t>
            </a:r>
            <a:r>
              <a:rPr lang="en-US" dirty="0" smtClean="0"/>
              <a:t>AWS EC2 </a:t>
            </a:r>
            <a:r>
              <a:rPr lang="ru-RU" dirty="0" smtClean="0"/>
              <a:t>для размещения веб-серверов</a:t>
            </a:r>
          </a:p>
          <a:p>
            <a:r>
              <a:rPr lang="ru-RU" dirty="0"/>
              <a:t>Демонстрация навыков работы </a:t>
            </a:r>
            <a:r>
              <a:rPr lang="ru-RU" dirty="0" smtClean="0"/>
              <a:t>с </a:t>
            </a:r>
            <a:r>
              <a:rPr lang="en-US" dirty="0" smtClean="0"/>
              <a:t>Bash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098777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45720"/>
            <a:ext cx="10018713" cy="1043247"/>
          </a:xfrm>
        </p:spPr>
        <p:txBody>
          <a:bodyPr/>
          <a:lstStyle/>
          <a:p>
            <a:r>
              <a:rPr lang="ru-RU" dirty="0" smtClean="0"/>
              <a:t>Создание виртуальных машин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87" y="1213971"/>
            <a:ext cx="6277851" cy="1724266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002" y="1213971"/>
            <a:ext cx="4305901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803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46" y="3491345"/>
            <a:ext cx="6603830" cy="300250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45720"/>
            <a:ext cx="10018713" cy="1043247"/>
          </a:xfrm>
        </p:spPr>
        <p:txBody>
          <a:bodyPr/>
          <a:lstStyle/>
          <a:p>
            <a:r>
              <a:rPr lang="ru-RU" dirty="0"/>
              <a:t>С</a:t>
            </a:r>
            <a:r>
              <a:rPr lang="ru-RU" dirty="0" smtClean="0"/>
              <a:t>оединение </a:t>
            </a:r>
            <a:r>
              <a:rPr lang="en-US" dirty="0" smtClean="0"/>
              <a:t>EC2 </a:t>
            </a:r>
            <a:r>
              <a:rPr lang="ru-RU" dirty="0" smtClean="0"/>
              <a:t>через </a:t>
            </a:r>
            <a:r>
              <a:rPr lang="en-US" dirty="0" err="1" smtClean="0"/>
              <a:t>Ansible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46" y="1662545"/>
            <a:ext cx="4601217" cy="165758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71" b="-2213"/>
          <a:stretch/>
        </p:blipFill>
        <p:spPr>
          <a:xfrm>
            <a:off x="5025028" y="1088967"/>
            <a:ext cx="6862172" cy="240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26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45720"/>
            <a:ext cx="10018713" cy="1350818"/>
          </a:xfrm>
        </p:spPr>
        <p:txBody>
          <a:bodyPr>
            <a:normAutofit/>
          </a:bodyPr>
          <a:lstStyle/>
          <a:p>
            <a:r>
              <a:rPr lang="ru-RU" dirty="0" smtClean="0"/>
              <a:t>Предварительная установка серверов </a:t>
            </a:r>
            <a:r>
              <a:rPr lang="en-US" dirty="0" smtClean="0"/>
              <a:t>Apache2, MySQL </a:t>
            </a:r>
            <a:r>
              <a:rPr lang="ru-RU" dirty="0" smtClean="0"/>
              <a:t>и </a:t>
            </a:r>
            <a:r>
              <a:rPr lang="en-US" dirty="0" smtClean="0"/>
              <a:t>PHP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948" y="1521229"/>
            <a:ext cx="4629796" cy="417253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231" y="1521229"/>
            <a:ext cx="5039428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00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45720"/>
            <a:ext cx="10018713" cy="104324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Создание </a:t>
            </a:r>
            <a:r>
              <a:rPr lang="ru-RU" dirty="0"/>
              <a:t>и</a:t>
            </a:r>
            <a:r>
              <a:rPr lang="ru-RU" dirty="0" smtClean="0"/>
              <a:t> добавление </a:t>
            </a:r>
            <a:r>
              <a:rPr lang="en-US" dirty="0" smtClean="0"/>
              <a:t>SSH </a:t>
            </a:r>
            <a:r>
              <a:rPr lang="ru-RU" dirty="0" smtClean="0"/>
              <a:t>ключа на </a:t>
            </a:r>
            <a:r>
              <a:rPr lang="en-US" dirty="0" smtClean="0"/>
              <a:t>GitHub 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299" y="1088967"/>
            <a:ext cx="5391902" cy="55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679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45720"/>
            <a:ext cx="10018713" cy="1043247"/>
          </a:xfrm>
        </p:spPr>
        <p:txBody>
          <a:bodyPr>
            <a:normAutofit/>
          </a:bodyPr>
          <a:lstStyle/>
          <a:p>
            <a:r>
              <a:rPr lang="ru-RU" dirty="0" smtClean="0"/>
              <a:t>Копирование </a:t>
            </a:r>
            <a:r>
              <a:rPr lang="en-US" dirty="0" smtClean="0"/>
              <a:t>GitHub </a:t>
            </a:r>
            <a:r>
              <a:rPr lang="ru-RU" dirty="0" err="1" smtClean="0"/>
              <a:t>репозитория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66" y="1128391"/>
            <a:ext cx="9793067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573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45720"/>
            <a:ext cx="10018713" cy="1666702"/>
          </a:xfrm>
        </p:spPr>
        <p:txBody>
          <a:bodyPr>
            <a:normAutofit/>
          </a:bodyPr>
          <a:lstStyle/>
          <a:p>
            <a:r>
              <a:rPr lang="ru-RU" dirty="0" smtClean="0"/>
              <a:t>Добавление файлов с локального сервера на </a:t>
            </a:r>
            <a:r>
              <a:rPr lang="en-US" dirty="0" smtClean="0"/>
              <a:t>GitHub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02" y="1928552"/>
            <a:ext cx="5163271" cy="414395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502" y="1936870"/>
            <a:ext cx="5201376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1864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6635_TF22644756.potx" id="{27E14D99-0C46-44F1-815C-7CA62B8509D0}" vid="{1AF6B17D-3219-4A4E-BA4D-BFE8887A5540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7023227-530E-4024-91EF-312A851A758C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16c05727-aa75-4e4a-9b5f-8a80a1165891"/>
    <ds:schemaRef ds:uri="http://purl.org/dc/terms/"/>
    <ds:schemaRef ds:uri="http://schemas.microsoft.com/office/2006/documentManagement/types"/>
    <ds:schemaRef ds:uri="http://schemas.microsoft.com/office/infopath/2007/PartnerControls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Оформление Параллакс</Template>
  <TotalTime>0</TotalTime>
  <Words>105</Words>
  <Application>Microsoft Office PowerPoint</Application>
  <PresentationFormat>Широкоэкранный</PresentationFormat>
  <Paragraphs>21</Paragraphs>
  <Slides>11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Corbel</vt:lpstr>
      <vt:lpstr>Параллакс</vt:lpstr>
      <vt:lpstr>Автоматическая развертка вебсайта при помощи Ansible  </vt:lpstr>
      <vt:lpstr>Структура проекта</vt:lpstr>
      <vt:lpstr>Задача проекта</vt:lpstr>
      <vt:lpstr>Создание виртуальных машин</vt:lpstr>
      <vt:lpstr>Соединение EC2 через Ansible</vt:lpstr>
      <vt:lpstr>Предварительная установка серверов Apache2, MySQL и PHP</vt:lpstr>
      <vt:lpstr>Создание и добавление SSH ключа на GitHub </vt:lpstr>
      <vt:lpstr>Копирование GitHub репозитория </vt:lpstr>
      <vt:lpstr>Добавление файлов с локального сервера на GitHub </vt:lpstr>
      <vt:lpstr>Скачивание файлов с GitHub на рабочий сервер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2019-11-11T12:53:04Z</dcterms:created>
  <dcterms:modified xsi:type="dcterms:W3CDTF">2019-11-11T14:18:36Z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