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902CCAA-7CC7-4225-AE12-A3ABC27A32B6}" type="datetimeFigureOut">
              <a:rPr lang="en-US" smtClean="0"/>
              <a:t>09/22/18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0140E60-F237-4551-8984-11AA8C61DEA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ames_aka_yale/the-4-recommendation-engines-that-can-predict-your-movie-tastes-bbec857b8223" TargetMode="External"/><Relationship Id="rId2" Type="http://schemas.openxmlformats.org/officeDocument/2006/relationships/hyperlink" Target="https://en.wikipedia.org/wiki/Recommender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talijaKom/Recommender-System" TargetMode="External"/><Relationship Id="rId5" Type="http://schemas.openxmlformats.org/officeDocument/2006/relationships/hyperlink" Target="https://www.kaggle.com/gspmoreira/recommender-systems-in-python-101" TargetMode="External"/><Relationship Id="rId4" Type="http://schemas.openxmlformats.org/officeDocument/2006/relationships/hyperlink" Target="https://www.kaggle.com/rounakbanik/the-movies-datase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4516902"/>
          </a:xfrm>
        </p:spPr>
        <p:txBody>
          <a:bodyPr>
            <a:normAutofit/>
          </a:bodyPr>
          <a:lstStyle/>
          <a:p>
            <a:pPr algn="ctr"/>
            <a:r>
              <a:rPr lang="sr-Latn-RS" sz="2800" dirty="0" smtClean="0"/>
              <a:t>Matematički fakultet</a:t>
            </a:r>
            <a:br>
              <a:rPr lang="sr-Latn-RS" sz="2800" dirty="0" smtClean="0"/>
            </a:br>
            <a:r>
              <a:rPr lang="sr-Latn-RS" sz="2800" dirty="0" smtClean="0"/>
              <a:t>Univerzitet u Beogradu</a:t>
            </a:r>
            <a:br>
              <a:rPr lang="sr-Latn-RS" sz="2800" dirty="0" smtClean="0"/>
            </a:b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sr-Latn-RS" sz="2800" dirty="0"/>
              <a:t/>
            </a:r>
            <a:br>
              <a:rPr lang="sr-Latn-RS" sz="2800" dirty="0"/>
            </a:br>
            <a:r>
              <a:rPr lang="sr-Latn-RS" sz="2800" dirty="0"/>
              <a:t/>
            </a:r>
            <a:br>
              <a:rPr lang="sr-Latn-RS" sz="2800" dirty="0"/>
            </a:b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sr-Latn-RS" sz="2800" dirty="0" smtClean="0"/>
              <a:t>Projekat iz Naučnog izračunavanja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Sistemi za preporuku filmova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7406640" cy="1524000"/>
          </a:xfrm>
        </p:spPr>
        <p:txBody>
          <a:bodyPr>
            <a:normAutofit lnSpcReduction="10000"/>
          </a:bodyPr>
          <a:lstStyle/>
          <a:p>
            <a:pPr algn="r"/>
            <a:r>
              <a:rPr lang="sr-Latn-RS" sz="2400" dirty="0" smtClean="0"/>
              <a:t>Natalija Kominac 1038/2017</a:t>
            </a:r>
          </a:p>
          <a:p>
            <a:pPr algn="r"/>
            <a:r>
              <a:rPr lang="sr-Latn-RS" sz="2400" dirty="0" smtClean="0"/>
              <a:t>Miloš Lončarević 1034/2017</a:t>
            </a:r>
          </a:p>
          <a:p>
            <a:pPr algn="ctr"/>
            <a:endParaRPr lang="sr-Latn-RS" sz="2000" dirty="0" smtClean="0"/>
          </a:p>
          <a:p>
            <a:pPr algn="ctr"/>
            <a:r>
              <a:rPr lang="sr-Latn-RS" sz="1800" dirty="0" smtClean="0"/>
              <a:t>Beograd, 2018.</a:t>
            </a:r>
            <a:endParaRPr lang="sr-Latn-R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97380"/>
            <a:ext cx="1524000" cy="17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5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Sistemi za preporuku filmova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Autofit/>
          </a:bodyPr>
          <a:lstStyle/>
          <a:p>
            <a:r>
              <a:rPr lang="sr-Latn-RS" sz="2800" dirty="0" smtClean="0"/>
              <a:t>Sitemi čiji je glavni zadatak da pruže korisniku informaciju – preporuku o potencijalno zanimljivom filmu</a:t>
            </a:r>
            <a:endParaRPr lang="sr-Latn-RS" sz="2400" dirty="0" smtClean="0"/>
          </a:p>
          <a:p>
            <a:pPr lvl="1"/>
            <a:r>
              <a:rPr lang="sr-Latn-RS" sz="2400" dirty="0" smtClean="0"/>
              <a:t>Sistemi za preporuku na osnovu saradnje (Collaborative filtering) – preporučuju korisniku filmove koji su bili zanimljivi korisnicima sa sličnim interesima</a:t>
            </a:r>
          </a:p>
          <a:p>
            <a:pPr lvl="1"/>
            <a:r>
              <a:rPr lang="sr-Latn-RS" sz="2400" dirty="0" smtClean="0"/>
              <a:t>Sistemi za preporuku na osnovu sadržaja (Content-based filtering) – preporučuju filmove koji su slični po sadržaju datom filmu</a:t>
            </a:r>
          </a:p>
          <a:p>
            <a:pPr lvl="1"/>
            <a:r>
              <a:rPr lang="sr-Latn-RS" sz="2400" dirty="0" smtClean="0"/>
              <a:t>Hibridni sistemi (Hybrid recommender systems) – kombinacija prethodna dva</a:t>
            </a:r>
          </a:p>
        </p:txBody>
      </p:sp>
    </p:spTree>
    <p:extLst>
      <p:ext uri="{BB962C8B-B14F-4D97-AF65-F5344CB8AC3E}">
        <p14:creationId xmlns:p14="http://schemas.microsoft.com/office/powerpoint/2010/main" val="155724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Implementacija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Collaborative filtering – baziran na SVD dekompoziciji</a:t>
            </a:r>
          </a:p>
          <a:p>
            <a:r>
              <a:rPr lang="sr-Latn-RS" sz="2800" dirty="0" smtClean="0"/>
              <a:t>Najbolje ocenjeni filmovi prema žanru i uopšte</a:t>
            </a:r>
          </a:p>
          <a:p>
            <a:r>
              <a:rPr lang="sr-Latn-RS" sz="2800" dirty="0" smtClean="0"/>
              <a:t>Content-based filtering – na osnovu glumaca, reditelja, ključnih reči i žanrova</a:t>
            </a:r>
          </a:p>
          <a:p>
            <a:r>
              <a:rPr lang="sr-Latn-RS" sz="2800" dirty="0" smtClean="0"/>
              <a:t>Hybrid recommender</a:t>
            </a:r>
          </a:p>
          <a:p>
            <a:pPr marL="82296" indent="0">
              <a:buNone/>
            </a:pP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28100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Skupovi podataka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movies_metadata.csv</a:t>
            </a:r>
          </a:p>
          <a:p>
            <a:pPr lvl="1"/>
            <a:r>
              <a:rPr lang="sr-Latn-RS" sz="2400" dirty="0" smtClean="0"/>
              <a:t>naziv, datum, žanrovi, broj ocena, prosečna ocena,...</a:t>
            </a:r>
          </a:p>
          <a:p>
            <a:r>
              <a:rPr lang="sr-Latn-RS" sz="2800" dirty="0" smtClean="0"/>
              <a:t>ratings.csv</a:t>
            </a:r>
          </a:p>
          <a:p>
            <a:pPr lvl="1"/>
            <a:r>
              <a:rPr lang="sr-Latn-RS" sz="2400" dirty="0" smtClean="0"/>
              <a:t>ocene koje su korisnici dali filmovima</a:t>
            </a:r>
          </a:p>
          <a:p>
            <a:r>
              <a:rPr lang="sr-Latn-RS" sz="2800" dirty="0" smtClean="0"/>
              <a:t>links_small.csv</a:t>
            </a:r>
          </a:p>
          <a:p>
            <a:pPr lvl="1"/>
            <a:r>
              <a:rPr lang="sr-Latn-RS" sz="2400" dirty="0" smtClean="0"/>
              <a:t>probrani filmovi</a:t>
            </a:r>
          </a:p>
          <a:p>
            <a:r>
              <a:rPr lang="sr-Latn-RS" sz="2800" dirty="0" smtClean="0"/>
              <a:t>keywords.csv</a:t>
            </a:r>
          </a:p>
          <a:p>
            <a:pPr lvl="1"/>
            <a:r>
              <a:rPr lang="sr-Latn-RS" sz="2400" dirty="0" smtClean="0"/>
              <a:t>ključne reči koje opisuju film</a:t>
            </a:r>
          </a:p>
          <a:p>
            <a:r>
              <a:rPr lang="sr-Latn-RS" sz="2800" dirty="0" smtClean="0"/>
              <a:t>credits.csv</a:t>
            </a:r>
          </a:p>
          <a:p>
            <a:pPr lvl="1"/>
            <a:r>
              <a:rPr lang="sr-Latn-RS" sz="2400" dirty="0" smtClean="0"/>
              <a:t>ekipa koja učestvuje u filmu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62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Literatura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en.wikipedia.org/wiki/Recommender_system</a:t>
            </a:r>
            <a:endParaRPr lang="sr-Latn-RS" sz="2400" dirty="0" smtClean="0"/>
          </a:p>
          <a:p>
            <a:r>
              <a:rPr lang="en-US" sz="2400" dirty="0">
                <a:hlinkClick r:id="rId3"/>
              </a:rPr>
              <a:t>https://medium.com/@</a:t>
            </a:r>
            <a:r>
              <a:rPr lang="en-US" sz="2400" dirty="0" smtClean="0">
                <a:hlinkClick r:id="rId3"/>
              </a:rPr>
              <a:t>james_aka_yale/the-4-recommendation-engines-that-can-predict-your-movie-tastes-bbec857b8223</a:t>
            </a:r>
            <a:endParaRPr lang="sr-Latn-R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www.kaggle.com/rounakbanik/the-movies-dataset</a:t>
            </a:r>
            <a:endParaRPr lang="sr-Latn-RS" sz="2400" dirty="0" smtClean="0"/>
          </a:p>
          <a:p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www.kaggle.com/gspmoreira/recommender-systems-in-python-101</a:t>
            </a:r>
            <a:endParaRPr lang="sr-Latn-RS" sz="2400" dirty="0" smtClean="0"/>
          </a:p>
          <a:p>
            <a:r>
              <a:rPr lang="sr-Latn-RS" sz="2400" dirty="0" smtClean="0"/>
              <a:t>beleške sa predavanja i vežbi </a:t>
            </a:r>
          </a:p>
          <a:p>
            <a:r>
              <a:rPr lang="sr-Latn-RS" sz="2400" dirty="0" smtClean="0"/>
              <a:t>Repozitorijum:</a:t>
            </a:r>
            <a:endParaRPr lang="sr-Latn-RS" sz="2400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sr-Latn-RS" sz="2400" dirty="0">
                <a:hlinkClick r:id="rId6"/>
              </a:rPr>
              <a:t>https://</a:t>
            </a:r>
            <a:r>
              <a:rPr lang="sr-Latn-RS" sz="2400" dirty="0" smtClean="0">
                <a:hlinkClick r:id="rId6"/>
              </a:rPr>
              <a:t>github.com/NatalijaKom/Recommender-System</a:t>
            </a:r>
            <a:endParaRPr lang="sr-Latn-RS" sz="2400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sr-Latn-R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950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54762"/>
          </a:xfrm>
        </p:spPr>
        <p:txBody>
          <a:bodyPr/>
          <a:lstStyle/>
          <a:p>
            <a:pPr algn="ctr"/>
            <a:r>
              <a:rPr lang="sr-Latn-RS" sz="6600" dirty="0" smtClean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2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</TotalTime>
  <Words>180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Matematički fakultet Univerzitet u Beogradu      Projekat iz Naučnog izračunavanja Sistemi za preporuku filmova</vt:lpstr>
      <vt:lpstr>Sistemi za preporuku filmova</vt:lpstr>
      <vt:lpstr>Implementacija</vt:lpstr>
      <vt:lpstr>Skupovi podataka</vt:lpstr>
      <vt:lpstr>Literatura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Matematički fakultet Univerzitet u Beogradu      Projekat iz Naučnog izračunavanja Sistemi za preporuku filmova</dc:title>
  <dc:creator>Milos</dc:creator>
  <cp:lastModifiedBy>Milos</cp:lastModifiedBy>
  <cp:revision>6</cp:revision>
  <dcterms:created xsi:type="dcterms:W3CDTF">2018-09-22T16:06:54Z</dcterms:created>
  <dcterms:modified xsi:type="dcterms:W3CDTF">2018-09-22T17:07:49Z</dcterms:modified>
</cp:coreProperties>
</file>