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5"/>
  </p:notesMasterIdLst>
  <p:sldIdLst>
    <p:sldId id="256" r:id="rId2"/>
    <p:sldId id="260" r:id="rId3"/>
    <p:sldId id="261" r:id="rId4"/>
    <p:sldId id="262" r:id="rId5"/>
    <p:sldId id="263" r:id="rId6"/>
    <p:sldId id="29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embeddedFontLst>
    <p:embeddedFont>
      <p:font typeface="Roboto" charset="0"/>
      <p:regular r:id="rId36"/>
      <p:bold r:id="rId37"/>
      <p:italic r:id="rId38"/>
      <p:boldItalic r:id="rId39"/>
    </p:embeddedFont>
    <p:embeddedFont>
      <p:font typeface="Roboto Light" charset="0"/>
      <p:regular r:id="rId40"/>
      <p:bold r:id="rId41"/>
      <p:italic r:id="rId42"/>
      <p:boldItalic r:id="rId43"/>
    </p:embeddedFont>
    <p:embeddedFont>
      <p:font typeface="Open Sans" charset="0"/>
      <p:regular r:id="rId44"/>
      <p:bold r:id="rId45"/>
      <p:italic r:id="rId46"/>
      <p:boldItalic r:id="rId47"/>
    </p:embeddedFont>
    <p:embeddedFont>
      <p:font typeface="Calibri" pitchFamily="34" charset="0"/>
      <p:regular r:id="rId48"/>
      <p:bold r:id="rId49"/>
      <p:italic r:id="rId50"/>
      <p:boldItalic r:id="rId51"/>
    </p:embeddedFont>
    <p:embeddedFont>
      <p:font typeface="Helvetica Neue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1" autoAdjust="0"/>
    <p:restoredTop sz="94660"/>
  </p:normalViewPr>
  <p:slideViewPr>
    <p:cSldViewPr>
      <p:cViewPr varScale="1">
        <p:scale>
          <a:sx n="121" d="100"/>
          <a:sy n="121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4b528878c7_0_6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g4b528878c7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4abea359d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g4abea359d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4b528878c7_0_6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g4b528878c7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4b528878c7_0_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g4b528878c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4abea359d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g4abea359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4b528878c7_0_6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g4b528878c7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4b528878c7_0_6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g4b528878c7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4abea359d3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g4abea359d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4b528878c7_0_6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g4b528878c7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4b528878c7_0_6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g4b528878c7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4abea359d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g4abea359d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4b528878c7_0_6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g4b528878c7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4abea359d3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g4abea359d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4b528878c7_0_6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g4b528878c7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4b528878c7_0_6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g4b528878c7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4abea359d3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g4abea359d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4b528878c7_0_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g4b528878c7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4b528878c7_0_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g4b528878c7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4abea359d3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g4abea359d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4abea359d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g4abea359d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464fb006a0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g464fb006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4abea359d3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g4abea359d3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49e8e9f80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g49e8e9f8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4ab2e04ccb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g4ab2e04cc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4b528878c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g4b528878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464fb006a0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g464fb006a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4abea359d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g4abea359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Логотип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2924175" y="3967621"/>
            <a:ext cx="3295650" cy="3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lang="ru-RU" sz="16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42652" y="2478289"/>
            <a:ext cx="1011739" cy="1017229"/>
          </a:xfrm>
          <a:custGeom>
            <a:avLst/>
            <a:gdLst/>
            <a:ahLst/>
            <a:cxnLst/>
            <a:rect l="l" t="t" r="r" b="b"/>
            <a:pathLst>
              <a:path w="1011739" h="1017229" extrusionOk="0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361192" y="2301753"/>
            <a:ext cx="1188794" cy="1289967"/>
          </a:xfrm>
          <a:custGeom>
            <a:avLst/>
            <a:gdLst/>
            <a:ahLst/>
            <a:cxnLst/>
            <a:rect l="l" t="t" r="r" b="b"/>
            <a:pathLst>
              <a:path w="1188793" h="1289967" extrusionOk="0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007048" y="2478586"/>
            <a:ext cx="741099" cy="1015254"/>
          </a:xfrm>
          <a:custGeom>
            <a:avLst/>
            <a:gdLst/>
            <a:ahLst/>
            <a:cxnLst/>
            <a:rect l="l" t="t" r="r" b="b"/>
            <a:pathLst>
              <a:path w="741099" h="1015254" extrusionOk="0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479285" y="2479109"/>
            <a:ext cx="611947" cy="1013307"/>
          </a:xfrm>
          <a:custGeom>
            <a:avLst/>
            <a:gdLst/>
            <a:ahLst/>
            <a:cxnLst/>
            <a:rect l="l" t="t" r="r" b="b"/>
            <a:pathLst>
              <a:path w="611947" h="1013307" extrusionOk="0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645412" y="2745431"/>
            <a:ext cx="609595" cy="98656"/>
          </a:xfrm>
          <a:custGeom>
            <a:avLst/>
            <a:gdLst/>
            <a:ahLst/>
            <a:cxnLst/>
            <a:rect l="l" t="t" r="r" b="b"/>
            <a:pathLst>
              <a:path w="609595" h="98656" extrusionOk="0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и подзаголовок">
  <p:cSld name="10_Заголовок и подзаголовок">
    <p:bg>
      <p:bgPr>
        <a:solidFill>
          <a:srgbClr val="FEFEFE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2"/>
          <p:cNvSpPr txBox="1">
            <a:spLocks noGrp="1"/>
          </p:cNvSpPr>
          <p:nvPr>
            <p:ph type="body" idx="1"/>
          </p:nvPr>
        </p:nvSpPr>
        <p:spPr>
          <a:xfrm>
            <a:off x="539750" y="1089029"/>
            <a:ext cx="8064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16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 два блока">
  <p:cSld name="Заголовок и  два блока">
    <p:bg>
      <p:bgPr>
        <a:solidFill>
          <a:srgbClr val="FEFEFE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body" idx="1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24" name="Google Shape;524;p13"/>
          <p:cNvSpPr txBox="1">
            <a:spLocks noGrp="1"/>
          </p:cNvSpPr>
          <p:nvPr>
            <p:ph type="body" idx="2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графия и текст">
  <p:cSld name="Фотография и текст">
    <p:bg>
      <p:bgPr>
        <a:solidFill>
          <a:srgbClr val="FEFEFE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7" name="Google Shape;527;p14"/>
          <p:cNvSpPr>
            <a:spLocks noGrp="1"/>
          </p:cNvSpPr>
          <p:nvPr>
            <p:ph type="pic" idx="2"/>
          </p:nvPr>
        </p:nvSpPr>
        <p:spPr>
          <a:xfrm>
            <a:off x="4644000" y="765174"/>
            <a:ext cx="4500000" cy="6092826"/>
          </a:xfrm>
          <a:prstGeom prst="rect">
            <a:avLst/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8" name="Google Shape;528;p14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4"/>
          <p:cNvSpPr txBox="1">
            <a:spLocks noGrp="1"/>
          </p:cNvSpPr>
          <p:nvPr>
            <p:ph type="body" idx="1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16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д">
  <p:cSld name="Код">
    <p:bg>
      <p:bgPr>
        <a:solidFill>
          <a:srgbClr val="FEFEFE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5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3" name="Google Shape;533;p15"/>
          <p:cNvSpPr/>
          <p:nvPr/>
        </p:nvSpPr>
        <p:spPr>
          <a:xfrm>
            <a:off x="542700" y="1089026"/>
            <a:ext cx="8058600" cy="268719"/>
          </a:xfrm>
          <a:custGeom>
            <a:avLst/>
            <a:gdLst/>
            <a:ahLst/>
            <a:cxnLst/>
            <a:rect l="l" t="t" r="r" b="b"/>
            <a:pathLst>
              <a:path w="8058600" h="268719" extrusionOk="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34" name="Google Shape;534;p15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35" name="Google Shape;535;p15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w="9525" cap="flat" cmpd="sng">
              <a:solidFill>
                <a:schemeClr val="l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w="9525" cap="flat" cmpd="sng">
              <a:solidFill>
                <a:schemeClr val="l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38" name="Google Shape;538;p15"/>
          <p:cNvSpPr txBox="1">
            <a:spLocks noGrp="1"/>
          </p:cNvSpPr>
          <p:nvPr>
            <p:ph type="body" idx="1"/>
          </p:nvPr>
        </p:nvSpPr>
        <p:spPr>
          <a:xfrm>
            <a:off x="542700" y="1357744"/>
            <a:ext cx="8058600" cy="516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16000" rIns="72000" bIns="7200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д и текст">
  <p:cSld name="Код и текст">
    <p:bg>
      <p:bgPr>
        <a:solidFill>
          <a:srgbClr val="FEFEFE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6"/>
          <p:cNvSpPr/>
          <p:nvPr/>
        </p:nvSpPr>
        <p:spPr>
          <a:xfrm>
            <a:off x="542699" y="1089025"/>
            <a:ext cx="5220000" cy="5435599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542699" y="1089026"/>
            <a:ext cx="5220000" cy="268719"/>
          </a:xfrm>
          <a:custGeom>
            <a:avLst/>
            <a:gdLst/>
            <a:ahLst/>
            <a:cxnLst/>
            <a:rect l="l" t="t" r="r" b="b"/>
            <a:pathLst>
              <a:path w="8058600" h="268719" extrusionOk="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43" name="Google Shape;543;p16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44" name="Google Shape;544;p16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w="9525" cap="flat" cmpd="sng">
              <a:solidFill>
                <a:schemeClr val="l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w="9525" cap="flat" cmpd="sng">
              <a:solidFill>
                <a:schemeClr val="l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47" name="Google Shape;547;p16"/>
          <p:cNvSpPr txBox="1">
            <a:spLocks noGrp="1"/>
          </p:cNvSpPr>
          <p:nvPr>
            <p:ph type="body" idx="1"/>
          </p:nvPr>
        </p:nvSpPr>
        <p:spPr>
          <a:xfrm>
            <a:off x="542699" y="1357744"/>
            <a:ext cx="5220000" cy="51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16000" rIns="72000" bIns="7200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16"/>
          <p:cNvSpPr txBox="1">
            <a:spLocks noGrp="1"/>
          </p:cNvSpPr>
          <p:nvPr>
            <p:ph type="body" idx="2"/>
          </p:nvPr>
        </p:nvSpPr>
        <p:spPr>
          <a:xfrm>
            <a:off x="6024282" y="1089028"/>
            <a:ext cx="2579968" cy="543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д и текст 2">
  <p:cSld name="Код и текст 2">
    <p:bg>
      <p:bgPr>
        <a:solidFill>
          <a:srgbClr val="FEFEFE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7"/>
          <p:cNvSpPr/>
          <p:nvPr/>
        </p:nvSpPr>
        <p:spPr>
          <a:xfrm>
            <a:off x="542700" y="2744144"/>
            <a:ext cx="8058600" cy="3780481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542700" y="2744144"/>
            <a:ext cx="8058600" cy="268719"/>
          </a:xfrm>
          <a:custGeom>
            <a:avLst/>
            <a:gdLst/>
            <a:ahLst/>
            <a:cxnLst/>
            <a:rect l="l" t="t" r="r" b="b"/>
            <a:pathLst>
              <a:path w="8058600" h="268719" extrusionOk="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53" name="Google Shape;553;p17"/>
          <p:cNvGrpSpPr/>
          <p:nvPr/>
        </p:nvGrpSpPr>
        <p:grpSpPr>
          <a:xfrm>
            <a:off x="634418" y="2831051"/>
            <a:ext cx="405531" cy="94905"/>
            <a:chOff x="634418" y="1175933"/>
            <a:chExt cx="405531" cy="94905"/>
          </a:xfrm>
        </p:grpSpPr>
        <p:sp>
          <p:nvSpPr>
            <p:cNvPr id="554" name="Google Shape;554;p17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w="9525" cap="flat" cmpd="sng">
              <a:solidFill>
                <a:schemeClr val="l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w="9525" cap="flat" cmpd="sng">
              <a:solidFill>
                <a:schemeClr val="l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57" name="Google Shape;557;p17"/>
          <p:cNvSpPr txBox="1">
            <a:spLocks noGrp="1"/>
          </p:cNvSpPr>
          <p:nvPr>
            <p:ph type="body" idx="1"/>
          </p:nvPr>
        </p:nvSpPr>
        <p:spPr>
          <a:xfrm>
            <a:off x="542700" y="3012863"/>
            <a:ext cx="8058600" cy="35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16000" rIns="72000" bIns="720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17"/>
          <p:cNvSpPr txBox="1">
            <a:spLocks noGrp="1"/>
          </p:cNvSpPr>
          <p:nvPr>
            <p:ph type="body" idx="2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д 2">
  <p:cSld name="Код 2">
    <p:bg>
      <p:bgPr>
        <a:solidFill>
          <a:srgbClr val="FEFEFE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8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name="adj" fmla="val 778"/>
            </a:avLst>
          </a:prstGeom>
          <a:solidFill>
            <a:srgbClr val="3F3F3F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2" name="Google Shape;562;p1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542700" y="1089026"/>
            <a:ext cx="8058600" cy="268719"/>
          </a:xfrm>
          <a:custGeom>
            <a:avLst/>
            <a:gdLst/>
            <a:ahLst/>
            <a:cxnLst/>
            <a:rect l="l" t="t" r="r" b="b"/>
            <a:pathLst>
              <a:path w="8058600" h="268719" extrusionOk="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w="12700" cap="flat" cmpd="sng">
            <a:solidFill>
              <a:srgbClr val="3F3F3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64" name="Google Shape;564;p18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65" name="Google Shape;565;p18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w="9525" cap="flat" cmpd="sng">
              <a:solidFill>
                <a:schemeClr val="l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w="9525" cap="flat" cmpd="sng">
              <a:solidFill>
                <a:schemeClr val="l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68" name="Google Shape;568;p18"/>
          <p:cNvSpPr txBox="1">
            <a:spLocks noGrp="1"/>
          </p:cNvSpPr>
          <p:nvPr>
            <p:ph type="body" idx="1"/>
          </p:nvPr>
        </p:nvSpPr>
        <p:spPr>
          <a:xfrm>
            <a:off x="542700" y="1357744"/>
            <a:ext cx="8058600" cy="51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16000" rIns="72000" bIns="7200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картинка">
  <p:cSld name="Заголовок и картинка">
    <p:bg>
      <p:bgPr>
        <a:solidFill>
          <a:srgbClr val="FEFEFE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>
            <a:spLocks noGrp="1"/>
          </p:cNvSpPr>
          <p:nvPr>
            <p:ph type="pic" idx="2"/>
          </p:nvPr>
        </p:nvSpPr>
        <p:spPr>
          <a:xfrm>
            <a:off x="0" y="765174"/>
            <a:ext cx="9144000" cy="6092826"/>
          </a:xfrm>
          <a:prstGeom prst="rect">
            <a:avLst/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1" name="Google Shape;571;p19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ки 2х2 ">
  <p:cSld name="Картинки 2х2 ">
    <p:bg>
      <p:bgPr>
        <a:solidFill>
          <a:srgbClr val="FEFEFE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>
            <a:spLocks noGrp="1"/>
          </p:cNvSpPr>
          <p:nvPr>
            <p:ph type="pic" idx="2"/>
          </p:nvPr>
        </p:nvSpPr>
        <p:spPr>
          <a:xfrm>
            <a:off x="539999" y="1089031"/>
            <a:ext cx="3874516" cy="2575116"/>
          </a:xfrm>
          <a:prstGeom prst="roundRect">
            <a:avLst>
              <a:gd name="adj" fmla="val 1418"/>
            </a:avLst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4" name="Google Shape;574;p20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0"/>
          <p:cNvSpPr>
            <a:spLocks noGrp="1"/>
          </p:cNvSpPr>
          <p:nvPr>
            <p:ph type="pic" idx="3"/>
          </p:nvPr>
        </p:nvSpPr>
        <p:spPr>
          <a:xfrm>
            <a:off x="4731602" y="1089031"/>
            <a:ext cx="3874516" cy="2575116"/>
          </a:xfrm>
          <a:prstGeom prst="roundRect">
            <a:avLst>
              <a:gd name="adj" fmla="val 1418"/>
            </a:avLst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6" name="Google Shape;576;p20"/>
          <p:cNvSpPr>
            <a:spLocks noGrp="1"/>
          </p:cNvSpPr>
          <p:nvPr>
            <p:ph type="pic" idx="4"/>
          </p:nvPr>
        </p:nvSpPr>
        <p:spPr>
          <a:xfrm>
            <a:off x="4731602" y="3949509"/>
            <a:ext cx="3874516" cy="2575116"/>
          </a:xfrm>
          <a:prstGeom prst="roundRect">
            <a:avLst>
              <a:gd name="adj" fmla="val 1418"/>
            </a:avLst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7" name="Google Shape;577;p20"/>
          <p:cNvSpPr>
            <a:spLocks noGrp="1"/>
          </p:cNvSpPr>
          <p:nvPr>
            <p:ph type="pic" idx="5"/>
          </p:nvPr>
        </p:nvSpPr>
        <p:spPr>
          <a:xfrm>
            <a:off x="539999" y="3949509"/>
            <a:ext cx="3874516" cy="2575116"/>
          </a:xfrm>
          <a:prstGeom prst="roundRect">
            <a:avLst>
              <a:gd name="adj" fmla="val 1418"/>
            </a:avLst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ки 2х1 ">
  <p:cSld name="Картинки 2х1 ">
    <p:bg>
      <p:bgPr>
        <a:solidFill>
          <a:srgbClr val="FEFEFE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>
            <a:spLocks noGrp="1"/>
          </p:cNvSpPr>
          <p:nvPr>
            <p:ph type="pic" idx="2"/>
          </p:nvPr>
        </p:nvSpPr>
        <p:spPr>
          <a:xfrm>
            <a:off x="539999" y="1089031"/>
            <a:ext cx="3874516" cy="5435594"/>
          </a:xfrm>
          <a:prstGeom prst="roundRect">
            <a:avLst>
              <a:gd name="adj" fmla="val 762"/>
            </a:avLst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0" name="Google Shape;580;p21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1"/>
          <p:cNvSpPr>
            <a:spLocks noGrp="1"/>
          </p:cNvSpPr>
          <p:nvPr>
            <p:ph type="pic" idx="3"/>
          </p:nvPr>
        </p:nvSpPr>
        <p:spPr>
          <a:xfrm>
            <a:off x="4731602" y="1089031"/>
            <a:ext cx="3874516" cy="5435594"/>
          </a:xfrm>
          <a:prstGeom prst="roundRect">
            <a:avLst>
              <a:gd name="adj" fmla="val 762"/>
            </a:avLst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bg>
      <p:bgPr>
        <a:solidFill>
          <a:srgbClr val="FEFEFE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азделитель 2">
  <p:cSld name="Разделитель 2">
    <p:bg>
      <p:bgPr>
        <a:solidFill>
          <a:schemeClr val="accent3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539750" y="2947303"/>
            <a:ext cx="6569261" cy="238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body" idx="1"/>
          </p:nvPr>
        </p:nvSpPr>
        <p:spPr>
          <a:xfrm>
            <a:off x="539750" y="1202765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sz="9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22"/>
          <p:cNvSpPr/>
          <p:nvPr/>
        </p:nvSpPr>
        <p:spPr>
          <a:xfrm>
            <a:off x="-1" y="6416675"/>
            <a:ext cx="9144001" cy="441325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86" name="Google Shape;586;p22"/>
          <p:cNvCxnSpPr/>
          <p:nvPr/>
        </p:nvCxnSpPr>
        <p:spPr>
          <a:xfrm>
            <a:off x="0" y="6416675"/>
            <a:ext cx="9144001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87" name="Google Shape;58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588" name="Google Shape;588;p22"/>
          <p:cNvSpPr txBox="1">
            <a:spLocks noGrp="1"/>
          </p:cNvSpPr>
          <p:nvPr>
            <p:ph type="body" idx="2"/>
          </p:nvPr>
        </p:nvSpPr>
        <p:spPr>
          <a:xfrm>
            <a:off x="775492" y="6529615"/>
            <a:ext cx="686809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Картинка">
  <p:cSld name="Картинка">
    <p:bg>
      <p:bgPr>
        <a:solidFill>
          <a:srgbClr val="FEFEFE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(1)">
  <p:cSld name="Титульный слайд (1)">
    <p:bg>
      <p:bgPr>
        <a:solidFill>
          <a:schemeClr val="accen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9803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9" name="Google Shape;29;p4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30" name="Google Shape;30;p4"/>
            <p:cNvSpPr/>
            <p:nvPr/>
          </p:nvSpPr>
          <p:spPr>
            <a:xfrm>
              <a:off x="3967577" y="6862310"/>
              <a:ext cx="846773" cy="826611"/>
            </a:xfrm>
            <a:custGeom>
              <a:avLst/>
              <a:gdLst/>
              <a:ahLst/>
              <a:cxnLst/>
              <a:rect l="l" t="t" r="r" b="b"/>
              <a:pathLst>
                <a:path w="846772" h="826611" extrusionOk="0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935597" y="6830329"/>
              <a:ext cx="907256" cy="887095"/>
            </a:xfrm>
            <a:custGeom>
              <a:avLst/>
              <a:gdLst/>
              <a:ahLst/>
              <a:cxnLst/>
              <a:rect l="l" t="t" r="r" b="b"/>
              <a:pathLst>
                <a:path w="907256" h="887095" extrusionOk="0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994367" y="6861705"/>
              <a:ext cx="766128" cy="685483"/>
            </a:xfrm>
            <a:custGeom>
              <a:avLst/>
              <a:gdLst/>
              <a:ahLst/>
              <a:cxnLst/>
              <a:rect l="l" t="t" r="r" b="b"/>
              <a:pathLst>
                <a:path w="766127" h="685482" extrusionOk="0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959992" y="6829724"/>
              <a:ext cx="1895158" cy="2520156"/>
            </a:xfrm>
            <a:custGeom>
              <a:avLst/>
              <a:gdLst/>
              <a:ahLst/>
              <a:cxnLst/>
              <a:rect l="l" t="t" r="r" b="b"/>
              <a:pathLst>
                <a:path w="1895157" h="2520156" extrusionOk="0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004470" y="5906061"/>
              <a:ext cx="624999" cy="463709"/>
            </a:xfrm>
            <a:custGeom>
              <a:avLst/>
              <a:gdLst/>
              <a:ahLst/>
              <a:cxnLst/>
              <a:rect l="l" t="t" r="r" b="b"/>
              <a:pathLst>
                <a:path w="624998" h="463708" extrusionOk="0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972490" y="5874080"/>
              <a:ext cx="685483" cy="524193"/>
            </a:xfrm>
            <a:custGeom>
              <a:avLst/>
              <a:gdLst/>
              <a:ahLst/>
              <a:cxnLst/>
              <a:rect l="l" t="t" r="r" b="b"/>
              <a:pathLst>
                <a:path w="685482" h="524192" extrusionOk="0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625235" y="5994569"/>
              <a:ext cx="201613" cy="221774"/>
            </a:xfrm>
            <a:custGeom>
              <a:avLst/>
              <a:gdLst/>
              <a:ahLst/>
              <a:cxnLst/>
              <a:rect l="l" t="t" r="r" b="b"/>
              <a:pathLst>
                <a:path w="201612" h="221773" extrusionOk="0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593254" y="5962588"/>
              <a:ext cx="262096" cy="302419"/>
            </a:xfrm>
            <a:custGeom>
              <a:avLst/>
              <a:gdLst/>
              <a:ahLst/>
              <a:cxnLst/>
              <a:rect l="l" t="t" r="r" b="b"/>
              <a:pathLst>
                <a:path w="262096" h="302418" extrusionOk="0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847616" y="5672392"/>
              <a:ext cx="907256" cy="423386"/>
            </a:xfrm>
            <a:custGeom>
              <a:avLst/>
              <a:gdLst/>
              <a:ahLst/>
              <a:cxnLst/>
              <a:rect l="l" t="t" r="r" b="b"/>
              <a:pathLst>
                <a:path w="907256" h="423386" extrusionOk="0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815635" y="5640412"/>
              <a:ext cx="967740" cy="483870"/>
            </a:xfrm>
            <a:custGeom>
              <a:avLst/>
              <a:gdLst/>
              <a:ahLst/>
              <a:cxnLst/>
              <a:rect l="l" t="t" r="r" b="b"/>
              <a:pathLst>
                <a:path w="967740" h="483870" extrusionOk="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704066" y="5853239"/>
              <a:ext cx="60484" cy="221774"/>
            </a:xfrm>
            <a:custGeom>
              <a:avLst/>
              <a:gdLst/>
              <a:ahLst/>
              <a:cxnLst/>
              <a:rect l="l" t="t" r="r" b="b"/>
              <a:pathLst>
                <a:path w="60483" h="221773" extrusionOk="0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72085" y="5821258"/>
              <a:ext cx="120968" cy="282258"/>
            </a:xfrm>
            <a:custGeom>
              <a:avLst/>
              <a:gdLst/>
              <a:ahLst/>
              <a:cxnLst/>
              <a:rect l="l" t="t" r="r" b="b"/>
              <a:pathLst>
                <a:path w="120967" h="282257" extrusionOk="0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41163" y="8332871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509182" y="8300890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921809" y="8332871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9828" y="8300890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431488" y="6188319"/>
              <a:ext cx="1653223" cy="2217738"/>
            </a:xfrm>
            <a:custGeom>
              <a:avLst/>
              <a:gdLst/>
              <a:ahLst/>
              <a:cxnLst/>
              <a:rect l="l" t="t" r="r" b="b"/>
              <a:pathLst>
                <a:path w="1653222" h="2217737" extrusionOk="0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399507" y="6156338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639146" y="6188319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5" h="564515" extrusionOk="0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607166" y="6156338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09713" y="6133883"/>
              <a:ext cx="1411288" cy="786289"/>
            </a:xfrm>
            <a:custGeom>
              <a:avLst/>
              <a:gdLst/>
              <a:ahLst/>
              <a:cxnLst/>
              <a:rect l="l" t="t" r="r" b="b"/>
              <a:pathLst>
                <a:path w="1411287" h="786288" extrusionOk="0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577732" y="6101903"/>
              <a:ext cx="1471771" cy="846773"/>
            </a:xfrm>
            <a:custGeom>
              <a:avLst/>
              <a:gdLst/>
              <a:ahLst/>
              <a:cxnLst/>
              <a:rect l="l" t="t" r="r" b="b"/>
              <a:pathLst>
                <a:path w="1471771" h="846772" extrusionOk="0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w="40275" cap="flat" cmpd="sng">
              <a:solidFill>
                <a:srgbClr val="814C5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162333" y="6828438"/>
              <a:ext cx="302419" cy="322580"/>
            </a:xfrm>
            <a:custGeom>
              <a:avLst/>
              <a:gdLst/>
              <a:ahLst/>
              <a:cxnLst/>
              <a:rect l="l" t="t" r="r" b="b"/>
              <a:pathLst>
                <a:path w="302418" h="322580" extrusionOk="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130352" y="6796458"/>
              <a:ext cx="383064" cy="383064"/>
            </a:xfrm>
            <a:custGeom>
              <a:avLst/>
              <a:gdLst/>
              <a:ahLst/>
              <a:cxnLst/>
              <a:rect l="l" t="t" r="r" b="b"/>
              <a:pathLst>
                <a:path w="383063" h="383063" extrusionOk="0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57109" y="6241948"/>
              <a:ext cx="1512094" cy="846773"/>
            </a:xfrm>
            <a:custGeom>
              <a:avLst/>
              <a:gdLst/>
              <a:ahLst/>
              <a:cxnLst/>
              <a:rect l="l" t="t" r="r" b="b"/>
              <a:pathLst>
                <a:path w="1512093" h="846772" extrusionOk="0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525128" y="6209967"/>
              <a:ext cx="1592739" cy="907256"/>
            </a:xfrm>
            <a:custGeom>
              <a:avLst/>
              <a:gdLst/>
              <a:ahLst/>
              <a:cxnLst/>
              <a:rect l="l" t="t" r="r" b="b"/>
              <a:pathLst>
                <a:path w="1592738" h="907256" extrusionOk="0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937938" y="6691846"/>
              <a:ext cx="866934" cy="161290"/>
            </a:xfrm>
            <a:custGeom>
              <a:avLst/>
              <a:gdLst/>
              <a:ahLst/>
              <a:cxnLst/>
              <a:rect l="l" t="t" r="r" b="b"/>
              <a:pathLst>
                <a:path w="866933" h="161290" extrusionOk="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528740" y="6588797"/>
              <a:ext cx="1592739" cy="1834674"/>
            </a:xfrm>
            <a:custGeom>
              <a:avLst/>
              <a:gdLst/>
              <a:ahLst/>
              <a:cxnLst/>
              <a:rect l="l" t="t" r="r" b="b"/>
              <a:pathLst>
                <a:path w="1592738" h="1834673" extrusionOk="0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81084" y="7502833"/>
              <a:ext cx="1229836" cy="866934"/>
            </a:xfrm>
            <a:custGeom>
              <a:avLst/>
              <a:gdLst/>
              <a:ahLst/>
              <a:cxnLst/>
              <a:rect l="l" t="t" r="r" b="b"/>
              <a:pathLst>
                <a:path w="1229836" h="866933" extrusionOk="0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101446" y="7486502"/>
              <a:ext cx="1794351" cy="907256"/>
            </a:xfrm>
            <a:custGeom>
              <a:avLst/>
              <a:gdLst/>
              <a:ahLst/>
              <a:cxnLst/>
              <a:rect l="l" t="t" r="r" b="b"/>
              <a:pathLst>
                <a:path w="1794351" h="907256" extrusionOk="0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069465" y="7454521"/>
              <a:ext cx="1854835" cy="967740"/>
            </a:xfrm>
            <a:custGeom>
              <a:avLst/>
              <a:gdLst/>
              <a:ahLst/>
              <a:cxnLst/>
              <a:rect l="l" t="t" r="r" b="b"/>
              <a:pathLst>
                <a:path w="1854835" h="967740" extrusionOk="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69388" y="8066944"/>
              <a:ext cx="665321" cy="181451"/>
            </a:xfrm>
            <a:custGeom>
              <a:avLst/>
              <a:gdLst/>
              <a:ahLst/>
              <a:cxnLst/>
              <a:rect l="l" t="t" r="r" b="b"/>
              <a:pathLst>
                <a:path w="665321" h="181451" extrusionOk="0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37408" y="8034963"/>
              <a:ext cx="745966" cy="262096"/>
            </a:xfrm>
            <a:custGeom>
              <a:avLst/>
              <a:gdLst/>
              <a:ahLst/>
              <a:cxnLst/>
              <a:rect l="l" t="t" r="r" b="b"/>
              <a:pathLst>
                <a:path w="745966" h="262096" extrusionOk="0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36123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04142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204268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172288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69388" y="784013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37408" y="780814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10920" y="784013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878939" y="780814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52654" y="784013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120673" y="780814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04268" y="7840130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72288" y="7808149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383298" y="7840130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51317" y="7808149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615153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583172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383298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351317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36123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404142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204268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172288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669388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37408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910920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878939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152654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120673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615153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583172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383298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351317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900638" y="7247793"/>
              <a:ext cx="423386" cy="947579"/>
            </a:xfrm>
            <a:custGeom>
              <a:avLst/>
              <a:gdLst/>
              <a:ahLst/>
              <a:cxnLst/>
              <a:rect l="l" t="t" r="r" b="b"/>
              <a:pathLst>
                <a:path w="423386" h="947578" extrusionOk="0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868657" y="7215812"/>
              <a:ext cx="483870" cy="1008063"/>
            </a:xfrm>
            <a:custGeom>
              <a:avLst/>
              <a:gdLst/>
              <a:ahLst/>
              <a:cxnLst/>
              <a:rect l="l" t="t" r="r" b="b"/>
              <a:pathLst>
                <a:path w="483870" h="1008062" extrusionOk="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99" name="Google Shape;99;p4"/>
          <p:cNvSpPr txBox="1">
            <a:spLocks noGrp="1"/>
          </p:cNvSpPr>
          <p:nvPr>
            <p:ph type="body" idx="2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(2 )">
  <p:cSld name="Титульный слайд (2 )">
    <p:bg>
      <p:bgPr>
        <a:solidFill>
          <a:schemeClr val="accen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5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9803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105" name="Google Shape;105;p5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06" name="Google Shape;106;p5"/>
            <p:cNvSpPr/>
            <p:nvPr/>
          </p:nvSpPr>
          <p:spPr>
            <a:xfrm>
              <a:off x="3967577" y="6862310"/>
              <a:ext cx="846773" cy="826611"/>
            </a:xfrm>
            <a:custGeom>
              <a:avLst/>
              <a:gdLst/>
              <a:ahLst/>
              <a:cxnLst/>
              <a:rect l="l" t="t" r="r" b="b"/>
              <a:pathLst>
                <a:path w="846772" h="826611" extrusionOk="0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935597" y="6830329"/>
              <a:ext cx="907256" cy="887095"/>
            </a:xfrm>
            <a:custGeom>
              <a:avLst/>
              <a:gdLst/>
              <a:ahLst/>
              <a:cxnLst/>
              <a:rect l="l" t="t" r="r" b="b"/>
              <a:pathLst>
                <a:path w="907256" h="887095" extrusionOk="0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994367" y="6861705"/>
              <a:ext cx="766128" cy="685483"/>
            </a:xfrm>
            <a:custGeom>
              <a:avLst/>
              <a:gdLst/>
              <a:ahLst/>
              <a:cxnLst/>
              <a:rect l="l" t="t" r="r" b="b"/>
              <a:pathLst>
                <a:path w="766127" h="685482" extrusionOk="0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959992" y="6829724"/>
              <a:ext cx="1895158" cy="2520156"/>
            </a:xfrm>
            <a:custGeom>
              <a:avLst/>
              <a:gdLst/>
              <a:ahLst/>
              <a:cxnLst/>
              <a:rect l="l" t="t" r="r" b="b"/>
              <a:pathLst>
                <a:path w="1895157" h="2520156" extrusionOk="0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004470" y="5906061"/>
              <a:ext cx="624999" cy="463709"/>
            </a:xfrm>
            <a:custGeom>
              <a:avLst/>
              <a:gdLst/>
              <a:ahLst/>
              <a:cxnLst/>
              <a:rect l="l" t="t" r="r" b="b"/>
              <a:pathLst>
                <a:path w="624998" h="463708" extrusionOk="0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72490" y="5874080"/>
              <a:ext cx="685483" cy="524193"/>
            </a:xfrm>
            <a:custGeom>
              <a:avLst/>
              <a:gdLst/>
              <a:ahLst/>
              <a:cxnLst/>
              <a:rect l="l" t="t" r="r" b="b"/>
              <a:pathLst>
                <a:path w="685482" h="524192" extrusionOk="0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625235" y="5994569"/>
              <a:ext cx="201613" cy="221774"/>
            </a:xfrm>
            <a:custGeom>
              <a:avLst/>
              <a:gdLst/>
              <a:ahLst/>
              <a:cxnLst/>
              <a:rect l="l" t="t" r="r" b="b"/>
              <a:pathLst>
                <a:path w="201612" h="221773" extrusionOk="0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593254" y="5962588"/>
              <a:ext cx="262096" cy="302419"/>
            </a:xfrm>
            <a:custGeom>
              <a:avLst/>
              <a:gdLst/>
              <a:ahLst/>
              <a:cxnLst/>
              <a:rect l="l" t="t" r="r" b="b"/>
              <a:pathLst>
                <a:path w="262096" h="302418" extrusionOk="0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847616" y="5672392"/>
              <a:ext cx="907256" cy="423386"/>
            </a:xfrm>
            <a:custGeom>
              <a:avLst/>
              <a:gdLst/>
              <a:ahLst/>
              <a:cxnLst/>
              <a:rect l="l" t="t" r="r" b="b"/>
              <a:pathLst>
                <a:path w="907256" h="423386" extrusionOk="0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815635" y="5640412"/>
              <a:ext cx="967740" cy="483870"/>
            </a:xfrm>
            <a:custGeom>
              <a:avLst/>
              <a:gdLst/>
              <a:ahLst/>
              <a:cxnLst/>
              <a:rect l="l" t="t" r="r" b="b"/>
              <a:pathLst>
                <a:path w="967740" h="483870" extrusionOk="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704066" y="5853239"/>
              <a:ext cx="60484" cy="221774"/>
            </a:xfrm>
            <a:custGeom>
              <a:avLst/>
              <a:gdLst/>
              <a:ahLst/>
              <a:cxnLst/>
              <a:rect l="l" t="t" r="r" b="b"/>
              <a:pathLst>
                <a:path w="60483" h="221773" extrusionOk="0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672085" y="5821258"/>
              <a:ext cx="120968" cy="282258"/>
            </a:xfrm>
            <a:custGeom>
              <a:avLst/>
              <a:gdLst/>
              <a:ahLst/>
              <a:cxnLst/>
              <a:rect l="l" t="t" r="r" b="b"/>
              <a:pathLst>
                <a:path w="120967" h="282257" extrusionOk="0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541163" y="8332871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509182" y="8300890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921809" y="8332871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889828" y="8300890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431488" y="6188319"/>
              <a:ext cx="1653223" cy="2217738"/>
            </a:xfrm>
            <a:custGeom>
              <a:avLst/>
              <a:gdLst/>
              <a:ahLst/>
              <a:cxnLst/>
              <a:rect l="l" t="t" r="r" b="b"/>
              <a:pathLst>
                <a:path w="1653222" h="2217737" extrusionOk="0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399507" y="6156338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639146" y="6188319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5" h="564515" extrusionOk="0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607166" y="6156338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609713" y="6133883"/>
              <a:ext cx="1411288" cy="786289"/>
            </a:xfrm>
            <a:custGeom>
              <a:avLst/>
              <a:gdLst/>
              <a:ahLst/>
              <a:cxnLst/>
              <a:rect l="l" t="t" r="r" b="b"/>
              <a:pathLst>
                <a:path w="1411287" h="786288" extrusionOk="0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577732" y="6101903"/>
              <a:ext cx="1471771" cy="846773"/>
            </a:xfrm>
            <a:custGeom>
              <a:avLst/>
              <a:gdLst/>
              <a:ahLst/>
              <a:cxnLst/>
              <a:rect l="l" t="t" r="r" b="b"/>
              <a:pathLst>
                <a:path w="1471771" h="846772" extrusionOk="0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w="40275" cap="flat" cmpd="sng">
              <a:solidFill>
                <a:srgbClr val="814C5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162333" y="6828438"/>
              <a:ext cx="302419" cy="322580"/>
            </a:xfrm>
            <a:custGeom>
              <a:avLst/>
              <a:gdLst/>
              <a:ahLst/>
              <a:cxnLst/>
              <a:rect l="l" t="t" r="r" b="b"/>
              <a:pathLst>
                <a:path w="302418" h="322580" extrusionOk="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130352" y="6796458"/>
              <a:ext cx="383064" cy="383064"/>
            </a:xfrm>
            <a:custGeom>
              <a:avLst/>
              <a:gdLst/>
              <a:ahLst/>
              <a:cxnLst/>
              <a:rect l="l" t="t" r="r" b="b"/>
              <a:pathLst>
                <a:path w="383063" h="383063" extrusionOk="0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557109" y="6241948"/>
              <a:ext cx="1512094" cy="846773"/>
            </a:xfrm>
            <a:custGeom>
              <a:avLst/>
              <a:gdLst/>
              <a:ahLst/>
              <a:cxnLst/>
              <a:rect l="l" t="t" r="r" b="b"/>
              <a:pathLst>
                <a:path w="1512093" h="846772" extrusionOk="0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25128" y="6209967"/>
              <a:ext cx="1592739" cy="907256"/>
            </a:xfrm>
            <a:custGeom>
              <a:avLst/>
              <a:gdLst/>
              <a:ahLst/>
              <a:cxnLst/>
              <a:rect l="l" t="t" r="r" b="b"/>
              <a:pathLst>
                <a:path w="1592738" h="907256" extrusionOk="0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937938" y="6691846"/>
              <a:ext cx="866934" cy="161290"/>
            </a:xfrm>
            <a:custGeom>
              <a:avLst/>
              <a:gdLst/>
              <a:ahLst/>
              <a:cxnLst/>
              <a:rect l="l" t="t" r="r" b="b"/>
              <a:pathLst>
                <a:path w="866933" h="161290" extrusionOk="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528740" y="6588797"/>
              <a:ext cx="1592739" cy="1834674"/>
            </a:xfrm>
            <a:custGeom>
              <a:avLst/>
              <a:gdLst/>
              <a:ahLst/>
              <a:cxnLst/>
              <a:rect l="l" t="t" r="r" b="b"/>
              <a:pathLst>
                <a:path w="1592738" h="1834673" extrusionOk="0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581084" y="7502833"/>
              <a:ext cx="1229836" cy="866934"/>
            </a:xfrm>
            <a:custGeom>
              <a:avLst/>
              <a:gdLst/>
              <a:ahLst/>
              <a:cxnLst/>
              <a:rect l="l" t="t" r="r" b="b"/>
              <a:pathLst>
                <a:path w="1229836" h="866933" extrusionOk="0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101446" y="7486502"/>
              <a:ext cx="1794351" cy="907256"/>
            </a:xfrm>
            <a:custGeom>
              <a:avLst/>
              <a:gdLst/>
              <a:ahLst/>
              <a:cxnLst/>
              <a:rect l="l" t="t" r="r" b="b"/>
              <a:pathLst>
                <a:path w="1794351" h="907256" extrusionOk="0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069465" y="7454521"/>
              <a:ext cx="1854835" cy="967740"/>
            </a:xfrm>
            <a:custGeom>
              <a:avLst/>
              <a:gdLst/>
              <a:ahLst/>
              <a:cxnLst/>
              <a:rect l="l" t="t" r="r" b="b"/>
              <a:pathLst>
                <a:path w="1854835" h="967740" extrusionOk="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669388" y="8066944"/>
              <a:ext cx="665321" cy="181451"/>
            </a:xfrm>
            <a:custGeom>
              <a:avLst/>
              <a:gdLst/>
              <a:ahLst/>
              <a:cxnLst/>
              <a:rect l="l" t="t" r="r" b="b"/>
              <a:pathLst>
                <a:path w="665321" h="181451" extrusionOk="0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637408" y="8034963"/>
              <a:ext cx="745966" cy="262096"/>
            </a:xfrm>
            <a:custGeom>
              <a:avLst/>
              <a:gdLst/>
              <a:ahLst/>
              <a:cxnLst/>
              <a:rect l="l" t="t" r="r" b="b"/>
              <a:pathLst>
                <a:path w="745966" h="262096" extrusionOk="0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436123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404142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204268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172288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669388" y="784013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637408" y="780814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0920" y="784013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8939" y="780814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152654" y="784013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120673" y="780814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204268" y="7840130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172288" y="7808149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383298" y="7840130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351317" y="7808149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15153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583172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383298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51317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436123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404142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204268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172288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669388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637408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910920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8939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152654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120673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615153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583172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383298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351317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900638" y="7247793"/>
              <a:ext cx="423386" cy="947579"/>
            </a:xfrm>
            <a:custGeom>
              <a:avLst/>
              <a:gdLst/>
              <a:ahLst/>
              <a:cxnLst/>
              <a:rect l="l" t="t" r="r" b="b"/>
              <a:pathLst>
                <a:path w="423386" h="947578" extrusionOk="0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868657" y="7215812"/>
              <a:ext cx="483870" cy="1008063"/>
            </a:xfrm>
            <a:custGeom>
              <a:avLst/>
              <a:gdLst/>
              <a:ahLst/>
              <a:cxnLst/>
              <a:rect l="l" t="t" r="r" b="b"/>
              <a:pathLst>
                <a:path w="483870" h="1008062" extrusionOk="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175" name="Google Shape;175;p5"/>
          <p:cNvSpPr txBox="1">
            <a:spLocks noGrp="1"/>
          </p:cNvSpPr>
          <p:nvPr>
            <p:ph type="body" idx="2"/>
          </p:nvPr>
        </p:nvSpPr>
        <p:spPr>
          <a:xfrm>
            <a:off x="775491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177" name="Google Shape;177;p5"/>
          <p:cNvSpPr txBox="1">
            <a:spLocks noGrp="1"/>
          </p:cNvSpPr>
          <p:nvPr>
            <p:ph type="body" idx="3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(3 )">
  <p:cSld name="Титульный слайд (3 )"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6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9803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183" name="Google Shape;183;p6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84" name="Google Shape;184;p6"/>
            <p:cNvSpPr/>
            <p:nvPr/>
          </p:nvSpPr>
          <p:spPr>
            <a:xfrm>
              <a:off x="3967577" y="6862310"/>
              <a:ext cx="846773" cy="826611"/>
            </a:xfrm>
            <a:custGeom>
              <a:avLst/>
              <a:gdLst/>
              <a:ahLst/>
              <a:cxnLst/>
              <a:rect l="l" t="t" r="r" b="b"/>
              <a:pathLst>
                <a:path w="846772" h="826611" extrusionOk="0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935597" y="6830329"/>
              <a:ext cx="907256" cy="887095"/>
            </a:xfrm>
            <a:custGeom>
              <a:avLst/>
              <a:gdLst/>
              <a:ahLst/>
              <a:cxnLst/>
              <a:rect l="l" t="t" r="r" b="b"/>
              <a:pathLst>
                <a:path w="907256" h="887095" extrusionOk="0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994367" y="6861705"/>
              <a:ext cx="766128" cy="685483"/>
            </a:xfrm>
            <a:custGeom>
              <a:avLst/>
              <a:gdLst/>
              <a:ahLst/>
              <a:cxnLst/>
              <a:rect l="l" t="t" r="r" b="b"/>
              <a:pathLst>
                <a:path w="766127" h="685482" extrusionOk="0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959992" y="6829724"/>
              <a:ext cx="1895158" cy="2520156"/>
            </a:xfrm>
            <a:custGeom>
              <a:avLst/>
              <a:gdLst/>
              <a:ahLst/>
              <a:cxnLst/>
              <a:rect l="l" t="t" r="r" b="b"/>
              <a:pathLst>
                <a:path w="1895157" h="2520156" extrusionOk="0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04470" y="5906061"/>
              <a:ext cx="624999" cy="463709"/>
            </a:xfrm>
            <a:custGeom>
              <a:avLst/>
              <a:gdLst/>
              <a:ahLst/>
              <a:cxnLst/>
              <a:rect l="l" t="t" r="r" b="b"/>
              <a:pathLst>
                <a:path w="624998" h="463708" extrusionOk="0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972490" y="5874080"/>
              <a:ext cx="685483" cy="524193"/>
            </a:xfrm>
            <a:custGeom>
              <a:avLst/>
              <a:gdLst/>
              <a:ahLst/>
              <a:cxnLst/>
              <a:rect l="l" t="t" r="r" b="b"/>
              <a:pathLst>
                <a:path w="685482" h="524192" extrusionOk="0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625235" y="5994569"/>
              <a:ext cx="201613" cy="221774"/>
            </a:xfrm>
            <a:custGeom>
              <a:avLst/>
              <a:gdLst/>
              <a:ahLst/>
              <a:cxnLst/>
              <a:rect l="l" t="t" r="r" b="b"/>
              <a:pathLst>
                <a:path w="201612" h="221773" extrusionOk="0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593254" y="5962588"/>
              <a:ext cx="262096" cy="302419"/>
            </a:xfrm>
            <a:custGeom>
              <a:avLst/>
              <a:gdLst/>
              <a:ahLst/>
              <a:cxnLst/>
              <a:rect l="l" t="t" r="r" b="b"/>
              <a:pathLst>
                <a:path w="262096" h="302418" extrusionOk="0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47616" y="5672392"/>
              <a:ext cx="907256" cy="423386"/>
            </a:xfrm>
            <a:custGeom>
              <a:avLst/>
              <a:gdLst/>
              <a:ahLst/>
              <a:cxnLst/>
              <a:rect l="l" t="t" r="r" b="b"/>
              <a:pathLst>
                <a:path w="907256" h="423386" extrusionOk="0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815635" y="5640412"/>
              <a:ext cx="967740" cy="483870"/>
            </a:xfrm>
            <a:custGeom>
              <a:avLst/>
              <a:gdLst/>
              <a:ahLst/>
              <a:cxnLst/>
              <a:rect l="l" t="t" r="r" b="b"/>
              <a:pathLst>
                <a:path w="967740" h="483870" extrusionOk="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704066" y="5853239"/>
              <a:ext cx="60484" cy="221774"/>
            </a:xfrm>
            <a:custGeom>
              <a:avLst/>
              <a:gdLst/>
              <a:ahLst/>
              <a:cxnLst/>
              <a:rect l="l" t="t" r="r" b="b"/>
              <a:pathLst>
                <a:path w="60483" h="221773" extrusionOk="0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672085" y="5821258"/>
              <a:ext cx="120968" cy="282258"/>
            </a:xfrm>
            <a:custGeom>
              <a:avLst/>
              <a:gdLst/>
              <a:ahLst/>
              <a:cxnLst/>
              <a:rect l="l" t="t" r="r" b="b"/>
              <a:pathLst>
                <a:path w="120967" h="282257" extrusionOk="0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41163" y="8332871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509182" y="8300890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921809" y="8332871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89828" y="8300890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431488" y="6188319"/>
              <a:ext cx="1653223" cy="2217738"/>
            </a:xfrm>
            <a:custGeom>
              <a:avLst/>
              <a:gdLst/>
              <a:ahLst/>
              <a:cxnLst/>
              <a:rect l="l" t="t" r="r" b="b"/>
              <a:pathLst>
                <a:path w="1653222" h="2217737" extrusionOk="0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399507" y="6156338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639146" y="6188319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5" h="564515" extrusionOk="0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607166" y="6156338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609713" y="6133883"/>
              <a:ext cx="1411288" cy="786289"/>
            </a:xfrm>
            <a:custGeom>
              <a:avLst/>
              <a:gdLst/>
              <a:ahLst/>
              <a:cxnLst/>
              <a:rect l="l" t="t" r="r" b="b"/>
              <a:pathLst>
                <a:path w="1411287" h="786288" extrusionOk="0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577732" y="6101903"/>
              <a:ext cx="1471771" cy="846773"/>
            </a:xfrm>
            <a:custGeom>
              <a:avLst/>
              <a:gdLst/>
              <a:ahLst/>
              <a:cxnLst/>
              <a:rect l="l" t="t" r="r" b="b"/>
              <a:pathLst>
                <a:path w="1471771" h="846772" extrusionOk="0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w="40275" cap="flat" cmpd="sng">
              <a:solidFill>
                <a:srgbClr val="814C5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162333" y="6828438"/>
              <a:ext cx="302419" cy="322580"/>
            </a:xfrm>
            <a:custGeom>
              <a:avLst/>
              <a:gdLst/>
              <a:ahLst/>
              <a:cxnLst/>
              <a:rect l="l" t="t" r="r" b="b"/>
              <a:pathLst>
                <a:path w="302418" h="322580" extrusionOk="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130352" y="6796458"/>
              <a:ext cx="383064" cy="383064"/>
            </a:xfrm>
            <a:custGeom>
              <a:avLst/>
              <a:gdLst/>
              <a:ahLst/>
              <a:cxnLst/>
              <a:rect l="l" t="t" r="r" b="b"/>
              <a:pathLst>
                <a:path w="383063" h="383063" extrusionOk="0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57109" y="6241948"/>
              <a:ext cx="1512094" cy="846773"/>
            </a:xfrm>
            <a:custGeom>
              <a:avLst/>
              <a:gdLst/>
              <a:ahLst/>
              <a:cxnLst/>
              <a:rect l="l" t="t" r="r" b="b"/>
              <a:pathLst>
                <a:path w="1512093" h="846772" extrusionOk="0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525128" y="6209967"/>
              <a:ext cx="1592739" cy="907256"/>
            </a:xfrm>
            <a:custGeom>
              <a:avLst/>
              <a:gdLst/>
              <a:ahLst/>
              <a:cxnLst/>
              <a:rect l="l" t="t" r="r" b="b"/>
              <a:pathLst>
                <a:path w="1592738" h="907256" extrusionOk="0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37938" y="6691846"/>
              <a:ext cx="866934" cy="161290"/>
            </a:xfrm>
            <a:custGeom>
              <a:avLst/>
              <a:gdLst/>
              <a:ahLst/>
              <a:cxnLst/>
              <a:rect l="l" t="t" r="r" b="b"/>
              <a:pathLst>
                <a:path w="866933" h="161290" extrusionOk="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528740" y="6588797"/>
              <a:ext cx="1592739" cy="1834674"/>
            </a:xfrm>
            <a:custGeom>
              <a:avLst/>
              <a:gdLst/>
              <a:ahLst/>
              <a:cxnLst/>
              <a:rect l="l" t="t" r="r" b="b"/>
              <a:pathLst>
                <a:path w="1592738" h="1834673" extrusionOk="0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581084" y="7502833"/>
              <a:ext cx="1229836" cy="866934"/>
            </a:xfrm>
            <a:custGeom>
              <a:avLst/>
              <a:gdLst/>
              <a:ahLst/>
              <a:cxnLst/>
              <a:rect l="l" t="t" r="r" b="b"/>
              <a:pathLst>
                <a:path w="1229836" h="866933" extrusionOk="0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101446" y="7486502"/>
              <a:ext cx="1794351" cy="907256"/>
            </a:xfrm>
            <a:custGeom>
              <a:avLst/>
              <a:gdLst/>
              <a:ahLst/>
              <a:cxnLst/>
              <a:rect l="l" t="t" r="r" b="b"/>
              <a:pathLst>
                <a:path w="1794351" h="907256" extrusionOk="0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069465" y="7454521"/>
              <a:ext cx="1854835" cy="967740"/>
            </a:xfrm>
            <a:custGeom>
              <a:avLst/>
              <a:gdLst/>
              <a:ahLst/>
              <a:cxnLst/>
              <a:rect l="l" t="t" r="r" b="b"/>
              <a:pathLst>
                <a:path w="1854835" h="967740" extrusionOk="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669388" y="8066944"/>
              <a:ext cx="665321" cy="181451"/>
            </a:xfrm>
            <a:custGeom>
              <a:avLst/>
              <a:gdLst/>
              <a:ahLst/>
              <a:cxnLst/>
              <a:rect l="l" t="t" r="r" b="b"/>
              <a:pathLst>
                <a:path w="665321" h="181451" extrusionOk="0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637408" y="8034963"/>
              <a:ext cx="745966" cy="262096"/>
            </a:xfrm>
            <a:custGeom>
              <a:avLst/>
              <a:gdLst/>
              <a:ahLst/>
              <a:cxnLst/>
              <a:rect l="l" t="t" r="r" b="b"/>
              <a:pathLst>
                <a:path w="745966" h="262096" extrusionOk="0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436123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404142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204268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172288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669388" y="784013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637408" y="780814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910920" y="784013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878939" y="780814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152654" y="784013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120673" y="780814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204268" y="7840130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172288" y="7808149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383298" y="7840130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351317" y="7808149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615153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83172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383298" y="8066944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351317" y="803496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436123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404142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204268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172288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669388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37408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910920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878939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152654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120673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615153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583172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383298" y="7602227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6351317" y="7570247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900638" y="7247793"/>
              <a:ext cx="423386" cy="947579"/>
            </a:xfrm>
            <a:custGeom>
              <a:avLst/>
              <a:gdLst/>
              <a:ahLst/>
              <a:cxnLst/>
              <a:rect l="l" t="t" r="r" b="b"/>
              <a:pathLst>
                <a:path w="423386" h="947578" extrusionOk="0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868657" y="7215812"/>
              <a:ext cx="483870" cy="1008063"/>
            </a:xfrm>
            <a:custGeom>
              <a:avLst/>
              <a:gdLst/>
              <a:ahLst/>
              <a:cxnLst/>
              <a:rect l="l" t="t" r="r" b="b"/>
              <a:pathLst>
                <a:path w="483870" h="1008062" extrusionOk="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75" cap="rnd" cmpd="sng">
              <a:solidFill>
                <a:srgbClr val="814C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51" name="Google Shape;251;p6"/>
          <p:cNvSpPr txBox="1">
            <a:spLocks noGrp="1"/>
          </p:cNvSpPr>
          <p:nvPr>
            <p:ph type="body" idx="1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252" name="Google Shape;2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253" name="Google Shape;253;p6"/>
          <p:cNvSpPr txBox="1">
            <a:spLocks noGrp="1"/>
          </p:cNvSpPr>
          <p:nvPr>
            <p:ph type="body" idx="2"/>
          </p:nvPr>
        </p:nvSpPr>
        <p:spPr>
          <a:xfrm>
            <a:off x="775491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255" name="Google Shape;255;p6"/>
          <p:cNvSpPr txBox="1">
            <a:spLocks noGrp="1"/>
          </p:cNvSpPr>
          <p:nvPr>
            <p:ph type="body" idx="3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256" name="Google Shape;2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257" name="Google Shape;257;p6"/>
          <p:cNvSpPr txBox="1">
            <a:spLocks noGrp="1"/>
          </p:cNvSpPr>
          <p:nvPr>
            <p:ph type="body" idx="4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(Б1)">
  <p:cSld name="Титульный слайд (Б1)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260" name="Google Shape;260;p7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dist="38100" dir="2700000" algn="tl" rotWithShape="0">
                <a:srgbClr val="000000">
                  <a:alpha val="196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endParaRPr sz="2200" b="0" i="0" u="none" strike="noStrike" cap="non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1" name="Google Shape;261;p7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45882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262" name="Google Shape;262;p7"/>
          <p:cNvSpPr txBox="1">
            <a:spLocks noGrp="1"/>
          </p:cNvSpPr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263" name="Google Shape;263;p7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264" name="Google Shape;264;p7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avLst/>
                <a:gdLst/>
                <a:ahLst/>
                <a:cxnLst/>
                <a:rect l="l" t="t" r="r" b="b"/>
                <a:pathLst>
                  <a:path w="846772" h="826611" extrusionOk="0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w="20125" cap="flat" cmpd="sng">
                <a:solidFill>
                  <a:srgbClr val="8BA5BE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avLst/>
                <a:gdLst/>
                <a:ahLst/>
                <a:cxnLst/>
                <a:rect l="l" t="t" r="r" b="b"/>
                <a:pathLst>
                  <a:path w="907256" h="887095" extrusionOk="0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w="40275" cap="rnd" cmpd="sng">
                <a:solidFill>
                  <a:srgbClr val="8BA5B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avLst/>
                <a:gdLst/>
                <a:ahLst/>
                <a:cxnLst/>
                <a:rect l="l" t="t" r="r" b="b"/>
                <a:pathLst>
                  <a:path w="766127" h="685482" extrusionOk="0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w="20125" cap="flat" cmpd="sng">
                <a:solidFill>
                  <a:srgbClr val="8BA5BE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268" name="Google Shape;268;p7"/>
            <p:cNvSpPr/>
            <p:nvPr/>
          </p:nvSpPr>
          <p:spPr>
            <a:xfrm>
              <a:off x="5857734" y="4054560"/>
              <a:ext cx="1895158" cy="2520156"/>
            </a:xfrm>
            <a:custGeom>
              <a:avLst/>
              <a:gdLst/>
              <a:ahLst/>
              <a:cxnLst/>
              <a:rect l="l" t="t" r="r" b="b"/>
              <a:pathLst>
                <a:path w="1895157" h="2520156" extrusionOk="0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329230" y="3413155"/>
              <a:ext cx="1653223" cy="2217738"/>
            </a:xfrm>
            <a:custGeom>
              <a:avLst/>
              <a:gdLst/>
              <a:ahLst/>
              <a:cxnLst/>
              <a:rect l="l" t="t" r="r" b="b"/>
              <a:pathLst>
                <a:path w="1653222" h="2217737" extrusionOk="0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422870" y="3434803"/>
              <a:ext cx="1592739" cy="907256"/>
            </a:xfrm>
            <a:custGeom>
              <a:avLst/>
              <a:gdLst/>
              <a:ahLst/>
              <a:cxnLst/>
              <a:rect l="l" t="t" r="r" b="b"/>
              <a:pathLst>
                <a:path w="1592738" h="907256" extrusionOk="0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426482" y="3813633"/>
              <a:ext cx="1592739" cy="1834674"/>
            </a:xfrm>
            <a:custGeom>
              <a:avLst/>
              <a:gdLst/>
              <a:ahLst/>
              <a:cxnLst/>
              <a:rect l="l" t="t" r="r" b="b"/>
              <a:pathLst>
                <a:path w="1592738" h="1834673" extrusionOk="0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902212" y="3130897"/>
              <a:ext cx="624999" cy="463709"/>
            </a:xfrm>
            <a:custGeom>
              <a:avLst/>
              <a:gdLst/>
              <a:ahLst/>
              <a:cxnLst/>
              <a:rect l="l" t="t" r="r" b="b"/>
              <a:pathLst>
                <a:path w="624998" h="463708" extrusionOk="0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870232" y="3098916"/>
              <a:ext cx="685483" cy="524193"/>
            </a:xfrm>
            <a:custGeom>
              <a:avLst/>
              <a:gdLst/>
              <a:ahLst/>
              <a:cxnLst/>
              <a:rect l="l" t="t" r="r" b="b"/>
              <a:pathLst>
                <a:path w="685482" h="524192" extrusionOk="0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522977" y="3219405"/>
              <a:ext cx="201613" cy="221774"/>
            </a:xfrm>
            <a:custGeom>
              <a:avLst/>
              <a:gdLst/>
              <a:ahLst/>
              <a:cxnLst/>
              <a:rect l="l" t="t" r="r" b="b"/>
              <a:pathLst>
                <a:path w="201612" h="221773" extrusionOk="0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490996" y="3187424"/>
              <a:ext cx="262096" cy="302419"/>
            </a:xfrm>
            <a:custGeom>
              <a:avLst/>
              <a:gdLst/>
              <a:ahLst/>
              <a:cxnLst/>
              <a:rect l="l" t="t" r="r" b="b"/>
              <a:pathLst>
                <a:path w="262096" h="302418" extrusionOk="0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745358" y="2897228"/>
              <a:ext cx="907256" cy="423386"/>
            </a:xfrm>
            <a:custGeom>
              <a:avLst/>
              <a:gdLst/>
              <a:ahLst/>
              <a:cxnLst/>
              <a:rect l="l" t="t" r="r" b="b"/>
              <a:pathLst>
                <a:path w="907256" h="423386" extrusionOk="0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13377" y="2865248"/>
              <a:ext cx="967740" cy="483870"/>
            </a:xfrm>
            <a:custGeom>
              <a:avLst/>
              <a:gdLst/>
              <a:ahLst/>
              <a:cxnLst/>
              <a:rect l="l" t="t" r="r" b="b"/>
              <a:pathLst>
                <a:path w="967740" h="483870" extrusionOk="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01808" y="3078075"/>
              <a:ext cx="60484" cy="221774"/>
            </a:xfrm>
            <a:custGeom>
              <a:avLst/>
              <a:gdLst/>
              <a:ahLst/>
              <a:cxnLst/>
              <a:rect l="l" t="t" r="r" b="b"/>
              <a:pathLst>
                <a:path w="60483" h="221773" extrusionOk="0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569827" y="3046094"/>
              <a:ext cx="120968" cy="282258"/>
            </a:xfrm>
            <a:custGeom>
              <a:avLst/>
              <a:gdLst/>
              <a:ahLst/>
              <a:cxnLst/>
              <a:rect l="l" t="t" r="r" b="b"/>
              <a:pathLst>
                <a:path w="120967" h="282257" extrusionOk="0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438905" y="5557707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406924" y="5525726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6819551" y="5557707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787570" y="5525726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297249" y="3381174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536888" y="3413155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5" h="564515" extrusionOk="0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504908" y="3381174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507455" y="3358719"/>
              <a:ext cx="1411288" cy="786289"/>
            </a:xfrm>
            <a:custGeom>
              <a:avLst/>
              <a:gdLst/>
              <a:ahLst/>
              <a:cxnLst/>
              <a:rect l="l" t="t" r="r" b="b"/>
              <a:pathLst>
                <a:path w="1411287" h="786288" extrusionOk="0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6475474" y="3326739"/>
              <a:ext cx="1471771" cy="846773"/>
            </a:xfrm>
            <a:custGeom>
              <a:avLst/>
              <a:gdLst/>
              <a:ahLst/>
              <a:cxnLst/>
              <a:rect l="l" t="t" r="r" b="b"/>
              <a:pathLst>
                <a:path w="1471771" h="846772" extrusionOk="0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w="4027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060075" y="4053274"/>
              <a:ext cx="302419" cy="322580"/>
            </a:xfrm>
            <a:custGeom>
              <a:avLst/>
              <a:gdLst/>
              <a:ahLst/>
              <a:cxnLst/>
              <a:rect l="l" t="t" r="r" b="b"/>
              <a:pathLst>
                <a:path w="302418" h="322580" extrusionOk="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028094" y="4021294"/>
              <a:ext cx="383064" cy="383064"/>
            </a:xfrm>
            <a:custGeom>
              <a:avLst/>
              <a:gdLst/>
              <a:ahLst/>
              <a:cxnLst/>
              <a:rect l="l" t="t" r="r" b="b"/>
              <a:pathLst>
                <a:path w="383063" h="383063" extrusionOk="0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454851" y="3466784"/>
              <a:ext cx="1512094" cy="846773"/>
            </a:xfrm>
            <a:custGeom>
              <a:avLst/>
              <a:gdLst/>
              <a:ahLst/>
              <a:cxnLst/>
              <a:rect l="l" t="t" r="r" b="b"/>
              <a:pathLst>
                <a:path w="1512093" h="846772" extrusionOk="0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835680" y="3916682"/>
              <a:ext cx="866934" cy="161290"/>
            </a:xfrm>
            <a:custGeom>
              <a:avLst/>
              <a:gdLst/>
              <a:ahLst/>
              <a:cxnLst/>
              <a:rect l="l" t="t" r="r" b="b"/>
              <a:pathLst>
                <a:path w="866933" h="161290" extrusionOk="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478826" y="4727669"/>
              <a:ext cx="1229836" cy="866934"/>
            </a:xfrm>
            <a:custGeom>
              <a:avLst/>
              <a:gdLst/>
              <a:ahLst/>
              <a:cxnLst/>
              <a:rect l="l" t="t" r="r" b="b"/>
              <a:pathLst>
                <a:path w="1229836" h="866933" extrusionOk="0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8BA5BE">
                  <a:alpha val="3882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999188" y="4711338"/>
              <a:ext cx="1794351" cy="907256"/>
            </a:xfrm>
            <a:custGeom>
              <a:avLst/>
              <a:gdLst/>
              <a:ahLst/>
              <a:cxnLst/>
              <a:rect l="l" t="t" r="r" b="b"/>
              <a:pathLst>
                <a:path w="1794351" h="907256" extrusionOk="0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967207" y="4679357"/>
              <a:ext cx="1854835" cy="967740"/>
            </a:xfrm>
            <a:custGeom>
              <a:avLst/>
              <a:gdLst/>
              <a:ahLst/>
              <a:cxnLst/>
              <a:rect l="l" t="t" r="r" b="b"/>
              <a:pathLst>
                <a:path w="1854835" h="967740" extrusionOk="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567130" y="5291780"/>
              <a:ext cx="665321" cy="181451"/>
            </a:xfrm>
            <a:custGeom>
              <a:avLst/>
              <a:gdLst/>
              <a:ahLst/>
              <a:cxnLst/>
              <a:rect l="l" t="t" r="r" b="b"/>
              <a:pathLst>
                <a:path w="665321" h="181451" extrusionOk="0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535150" y="5259799"/>
              <a:ext cx="745966" cy="262096"/>
            </a:xfrm>
            <a:custGeom>
              <a:avLst/>
              <a:gdLst/>
              <a:ahLst/>
              <a:cxnLst/>
              <a:rect l="l" t="t" r="r" b="b"/>
              <a:pathLst>
                <a:path w="745966" h="262096" extrusionOk="0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333865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301884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102010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070030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567130" y="5064966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35150" y="5032985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08662" y="5064966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76681" y="5032985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8050396" y="5064966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018415" y="5032985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102010" y="5064966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070030" y="5032985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281040" y="5064966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249059" y="5032985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512895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480914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81040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49059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33865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301884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102010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070030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567130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535150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808662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76681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050396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018415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8512895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8480914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281040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249059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798380" y="4472629"/>
              <a:ext cx="423386" cy="947579"/>
            </a:xfrm>
            <a:custGeom>
              <a:avLst/>
              <a:gdLst/>
              <a:ahLst/>
              <a:cxnLst/>
              <a:rect l="l" t="t" r="r" b="b"/>
              <a:pathLst>
                <a:path w="423386" h="947578" extrusionOk="0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766399" y="4440648"/>
              <a:ext cx="483870" cy="1008063"/>
            </a:xfrm>
            <a:custGeom>
              <a:avLst/>
              <a:gdLst/>
              <a:ahLst/>
              <a:cxnLst/>
              <a:rect l="l" t="t" r="r" b="b"/>
              <a:pathLst>
                <a:path w="483870" h="1008062" extrusionOk="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32" name="Google Shape;332;p7"/>
          <p:cNvSpPr txBox="1">
            <a:spLocks noGrp="1"/>
          </p:cNvSpPr>
          <p:nvPr>
            <p:ph type="body" idx="1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333" name="Google Shape;3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334" name="Google Shape;334;p7"/>
          <p:cNvSpPr txBox="1">
            <a:spLocks noGrp="1"/>
          </p:cNvSpPr>
          <p:nvPr>
            <p:ph type="body" idx="2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(Б2)">
  <p:cSld name="Титульный слайд (Б2)"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8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338" name="Google Shape;338;p8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dist="38100" dir="2700000" algn="tl" rotWithShape="0">
                <a:srgbClr val="000000">
                  <a:alpha val="196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endParaRPr sz="2200" b="0" i="0" u="none" strike="noStrike" cap="non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39" name="Google Shape;339;p8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45882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340" name="Google Shape;340;p8"/>
          <p:cNvSpPr txBox="1">
            <a:spLocks noGrp="1"/>
          </p:cNvSpPr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342" name="Google Shape;342;p8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343" name="Google Shape;343;p8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avLst/>
                <a:gdLst/>
                <a:ahLst/>
                <a:cxnLst/>
                <a:rect l="l" t="t" r="r" b="b"/>
                <a:pathLst>
                  <a:path w="846772" h="826611" extrusionOk="0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w="20125" cap="flat" cmpd="sng">
                <a:solidFill>
                  <a:srgbClr val="8BA5BE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avLst/>
                <a:gdLst/>
                <a:ahLst/>
                <a:cxnLst/>
                <a:rect l="l" t="t" r="r" b="b"/>
                <a:pathLst>
                  <a:path w="907256" h="887095" extrusionOk="0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w="40275" cap="rnd" cmpd="sng">
                <a:solidFill>
                  <a:srgbClr val="8BA5B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avLst/>
                <a:gdLst/>
                <a:ahLst/>
                <a:cxnLst/>
                <a:rect l="l" t="t" r="r" b="b"/>
                <a:pathLst>
                  <a:path w="766127" h="685482" extrusionOk="0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w="20125" cap="flat" cmpd="sng">
                <a:solidFill>
                  <a:srgbClr val="8BA5BE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346" name="Google Shape;346;p8"/>
            <p:cNvSpPr/>
            <p:nvPr/>
          </p:nvSpPr>
          <p:spPr>
            <a:xfrm>
              <a:off x="5857734" y="4054560"/>
              <a:ext cx="1895158" cy="2520156"/>
            </a:xfrm>
            <a:custGeom>
              <a:avLst/>
              <a:gdLst/>
              <a:ahLst/>
              <a:cxnLst/>
              <a:rect l="l" t="t" r="r" b="b"/>
              <a:pathLst>
                <a:path w="1895157" h="2520156" extrusionOk="0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329230" y="3413155"/>
              <a:ext cx="1653223" cy="2217738"/>
            </a:xfrm>
            <a:custGeom>
              <a:avLst/>
              <a:gdLst/>
              <a:ahLst/>
              <a:cxnLst/>
              <a:rect l="l" t="t" r="r" b="b"/>
              <a:pathLst>
                <a:path w="1653222" h="2217737" extrusionOk="0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422870" y="3434803"/>
              <a:ext cx="1592739" cy="907256"/>
            </a:xfrm>
            <a:custGeom>
              <a:avLst/>
              <a:gdLst/>
              <a:ahLst/>
              <a:cxnLst/>
              <a:rect l="l" t="t" r="r" b="b"/>
              <a:pathLst>
                <a:path w="1592738" h="907256" extrusionOk="0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426482" y="3813633"/>
              <a:ext cx="1592739" cy="1834674"/>
            </a:xfrm>
            <a:custGeom>
              <a:avLst/>
              <a:gdLst/>
              <a:ahLst/>
              <a:cxnLst/>
              <a:rect l="l" t="t" r="r" b="b"/>
              <a:pathLst>
                <a:path w="1592738" h="1834673" extrusionOk="0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902212" y="3130897"/>
              <a:ext cx="624999" cy="463709"/>
            </a:xfrm>
            <a:custGeom>
              <a:avLst/>
              <a:gdLst/>
              <a:ahLst/>
              <a:cxnLst/>
              <a:rect l="l" t="t" r="r" b="b"/>
              <a:pathLst>
                <a:path w="624998" h="463708" extrusionOk="0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870232" y="3098916"/>
              <a:ext cx="685483" cy="524193"/>
            </a:xfrm>
            <a:custGeom>
              <a:avLst/>
              <a:gdLst/>
              <a:ahLst/>
              <a:cxnLst/>
              <a:rect l="l" t="t" r="r" b="b"/>
              <a:pathLst>
                <a:path w="685482" h="524192" extrusionOk="0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522977" y="3219405"/>
              <a:ext cx="201613" cy="221774"/>
            </a:xfrm>
            <a:custGeom>
              <a:avLst/>
              <a:gdLst/>
              <a:ahLst/>
              <a:cxnLst/>
              <a:rect l="l" t="t" r="r" b="b"/>
              <a:pathLst>
                <a:path w="201612" h="221773" extrusionOk="0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490996" y="3187424"/>
              <a:ext cx="262096" cy="302419"/>
            </a:xfrm>
            <a:custGeom>
              <a:avLst/>
              <a:gdLst/>
              <a:ahLst/>
              <a:cxnLst/>
              <a:rect l="l" t="t" r="r" b="b"/>
              <a:pathLst>
                <a:path w="262096" h="302418" extrusionOk="0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745358" y="2897228"/>
              <a:ext cx="907256" cy="423386"/>
            </a:xfrm>
            <a:custGeom>
              <a:avLst/>
              <a:gdLst/>
              <a:ahLst/>
              <a:cxnLst/>
              <a:rect l="l" t="t" r="r" b="b"/>
              <a:pathLst>
                <a:path w="907256" h="423386" extrusionOk="0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713377" y="2865248"/>
              <a:ext cx="967740" cy="483870"/>
            </a:xfrm>
            <a:custGeom>
              <a:avLst/>
              <a:gdLst/>
              <a:ahLst/>
              <a:cxnLst/>
              <a:rect l="l" t="t" r="r" b="b"/>
              <a:pathLst>
                <a:path w="967740" h="483870" extrusionOk="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601808" y="3078075"/>
              <a:ext cx="60484" cy="221774"/>
            </a:xfrm>
            <a:custGeom>
              <a:avLst/>
              <a:gdLst/>
              <a:ahLst/>
              <a:cxnLst/>
              <a:rect l="l" t="t" r="r" b="b"/>
              <a:pathLst>
                <a:path w="60483" h="221773" extrusionOk="0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69827" y="3046094"/>
              <a:ext cx="120968" cy="282258"/>
            </a:xfrm>
            <a:custGeom>
              <a:avLst/>
              <a:gdLst/>
              <a:ahLst/>
              <a:cxnLst/>
              <a:rect l="l" t="t" r="r" b="b"/>
              <a:pathLst>
                <a:path w="120967" h="282257" extrusionOk="0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438905" y="5557707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406924" y="5525726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819551" y="5557707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787570" y="5525726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97249" y="3381174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536888" y="3413155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5" h="564515" extrusionOk="0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504908" y="3381174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07455" y="3358719"/>
              <a:ext cx="1411288" cy="786289"/>
            </a:xfrm>
            <a:custGeom>
              <a:avLst/>
              <a:gdLst/>
              <a:ahLst/>
              <a:cxnLst/>
              <a:rect l="l" t="t" r="r" b="b"/>
              <a:pathLst>
                <a:path w="1411287" h="786288" extrusionOk="0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75474" y="3326739"/>
              <a:ext cx="1471771" cy="846773"/>
            </a:xfrm>
            <a:custGeom>
              <a:avLst/>
              <a:gdLst/>
              <a:ahLst/>
              <a:cxnLst/>
              <a:rect l="l" t="t" r="r" b="b"/>
              <a:pathLst>
                <a:path w="1471771" h="846772" extrusionOk="0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w="4027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7060075" y="4053274"/>
              <a:ext cx="302419" cy="322580"/>
            </a:xfrm>
            <a:custGeom>
              <a:avLst/>
              <a:gdLst/>
              <a:ahLst/>
              <a:cxnLst/>
              <a:rect l="l" t="t" r="r" b="b"/>
              <a:pathLst>
                <a:path w="302418" h="322580" extrusionOk="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028094" y="4021294"/>
              <a:ext cx="383064" cy="383064"/>
            </a:xfrm>
            <a:custGeom>
              <a:avLst/>
              <a:gdLst/>
              <a:ahLst/>
              <a:cxnLst/>
              <a:rect l="l" t="t" r="r" b="b"/>
              <a:pathLst>
                <a:path w="383063" h="383063" extrusionOk="0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54851" y="3466784"/>
              <a:ext cx="1512094" cy="846773"/>
            </a:xfrm>
            <a:custGeom>
              <a:avLst/>
              <a:gdLst/>
              <a:ahLst/>
              <a:cxnLst/>
              <a:rect l="l" t="t" r="r" b="b"/>
              <a:pathLst>
                <a:path w="1512093" h="846772" extrusionOk="0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835680" y="3916682"/>
              <a:ext cx="866934" cy="161290"/>
            </a:xfrm>
            <a:custGeom>
              <a:avLst/>
              <a:gdLst/>
              <a:ahLst/>
              <a:cxnLst/>
              <a:rect l="l" t="t" r="r" b="b"/>
              <a:pathLst>
                <a:path w="866933" h="161290" extrusionOk="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78826" y="4727669"/>
              <a:ext cx="1229836" cy="866934"/>
            </a:xfrm>
            <a:custGeom>
              <a:avLst/>
              <a:gdLst/>
              <a:ahLst/>
              <a:cxnLst/>
              <a:rect l="l" t="t" r="r" b="b"/>
              <a:pathLst>
                <a:path w="1229836" h="866933" extrusionOk="0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8BA5BE">
                  <a:alpha val="3882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99188" y="4711338"/>
              <a:ext cx="1794351" cy="907256"/>
            </a:xfrm>
            <a:custGeom>
              <a:avLst/>
              <a:gdLst/>
              <a:ahLst/>
              <a:cxnLst/>
              <a:rect l="l" t="t" r="r" b="b"/>
              <a:pathLst>
                <a:path w="1794351" h="907256" extrusionOk="0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67207" y="4679357"/>
              <a:ext cx="1854835" cy="967740"/>
            </a:xfrm>
            <a:custGeom>
              <a:avLst/>
              <a:gdLst/>
              <a:ahLst/>
              <a:cxnLst/>
              <a:rect l="l" t="t" r="r" b="b"/>
              <a:pathLst>
                <a:path w="1854835" h="967740" extrusionOk="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7567130" y="5291780"/>
              <a:ext cx="665321" cy="181451"/>
            </a:xfrm>
            <a:custGeom>
              <a:avLst/>
              <a:gdLst/>
              <a:ahLst/>
              <a:cxnLst/>
              <a:rect l="l" t="t" r="r" b="b"/>
              <a:pathLst>
                <a:path w="665321" h="181451" extrusionOk="0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7535150" y="5259799"/>
              <a:ext cx="745966" cy="262096"/>
            </a:xfrm>
            <a:custGeom>
              <a:avLst/>
              <a:gdLst/>
              <a:ahLst/>
              <a:cxnLst/>
              <a:rect l="l" t="t" r="r" b="b"/>
              <a:pathLst>
                <a:path w="745966" h="262096" extrusionOk="0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333865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301884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7102010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70030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7567130" y="5064966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7535150" y="5032985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7808662" y="5064966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776681" y="5032985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050396" y="5064966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8018415" y="5032985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102010" y="5064966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070030" y="5032985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281040" y="5064966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249059" y="5032985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8512895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8480914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281040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249059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7333865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7301884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7102010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7070030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7567130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7535150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7808662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7776681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8050396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8018415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512895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480914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281040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8249059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7798380" y="4472629"/>
              <a:ext cx="423386" cy="947579"/>
            </a:xfrm>
            <a:custGeom>
              <a:avLst/>
              <a:gdLst/>
              <a:ahLst/>
              <a:cxnLst/>
              <a:rect l="l" t="t" r="r" b="b"/>
              <a:pathLst>
                <a:path w="423386" h="947578" extrusionOk="0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7766399" y="4440648"/>
              <a:ext cx="483870" cy="1008063"/>
            </a:xfrm>
            <a:custGeom>
              <a:avLst/>
              <a:gdLst/>
              <a:ahLst/>
              <a:cxnLst/>
              <a:rect l="l" t="t" r="r" b="b"/>
              <a:pathLst>
                <a:path w="483870" h="1008062" extrusionOk="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10" name="Google Shape;410;p8"/>
          <p:cNvSpPr txBox="1">
            <a:spLocks noGrp="1"/>
          </p:cNvSpPr>
          <p:nvPr>
            <p:ph type="body" idx="1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411" name="Google Shape;41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412" name="Google Shape;412;p8"/>
          <p:cNvSpPr txBox="1">
            <a:spLocks noGrp="1"/>
          </p:cNvSpPr>
          <p:nvPr>
            <p:ph type="body" idx="2"/>
          </p:nvPr>
        </p:nvSpPr>
        <p:spPr>
          <a:xfrm>
            <a:off x="775492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415" name="Google Shape;415;p8"/>
          <p:cNvSpPr txBox="1">
            <a:spLocks noGrp="1"/>
          </p:cNvSpPr>
          <p:nvPr>
            <p:ph type="body" idx="3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(Б3)">
  <p:cSld name="Титульный слайд (Б3)">
    <p:bg>
      <p:bgPr>
        <a:solidFill>
          <a:schemeClr val="lt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9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418" name="Google Shape;418;p9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dist="38100" dir="2700000" algn="tl" rotWithShape="0">
                <a:srgbClr val="000000">
                  <a:alpha val="196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endParaRPr sz="2200" b="0" i="0" u="none" strike="noStrike" cap="non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19" name="Google Shape;419;p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45882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422" name="Google Shape;422;p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423" name="Google Shape;423;p9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avLst/>
                <a:gdLst/>
                <a:ahLst/>
                <a:cxnLst/>
                <a:rect l="l" t="t" r="r" b="b"/>
                <a:pathLst>
                  <a:path w="846772" h="826611" extrusionOk="0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w="20125" cap="flat" cmpd="sng">
                <a:solidFill>
                  <a:srgbClr val="8BA5BE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avLst/>
                <a:gdLst/>
                <a:ahLst/>
                <a:cxnLst/>
                <a:rect l="l" t="t" r="r" b="b"/>
                <a:pathLst>
                  <a:path w="907256" h="887095" extrusionOk="0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w="40275" cap="rnd" cmpd="sng">
                <a:solidFill>
                  <a:srgbClr val="8BA5B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avLst/>
                <a:gdLst/>
                <a:ahLst/>
                <a:cxnLst/>
                <a:rect l="l" t="t" r="r" b="b"/>
                <a:pathLst>
                  <a:path w="766127" h="685482" extrusionOk="0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w="20125" cap="flat" cmpd="sng">
                <a:solidFill>
                  <a:srgbClr val="8BA5BE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426" name="Google Shape;426;p9"/>
            <p:cNvSpPr/>
            <p:nvPr/>
          </p:nvSpPr>
          <p:spPr>
            <a:xfrm>
              <a:off x="5857734" y="4054560"/>
              <a:ext cx="1895158" cy="2520156"/>
            </a:xfrm>
            <a:custGeom>
              <a:avLst/>
              <a:gdLst/>
              <a:ahLst/>
              <a:cxnLst/>
              <a:rect l="l" t="t" r="r" b="b"/>
              <a:pathLst>
                <a:path w="1895157" h="2520156" extrusionOk="0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329230" y="3413155"/>
              <a:ext cx="1653223" cy="2217738"/>
            </a:xfrm>
            <a:custGeom>
              <a:avLst/>
              <a:gdLst/>
              <a:ahLst/>
              <a:cxnLst/>
              <a:rect l="l" t="t" r="r" b="b"/>
              <a:pathLst>
                <a:path w="1653222" h="2217737" extrusionOk="0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422870" y="3434803"/>
              <a:ext cx="1592739" cy="907256"/>
            </a:xfrm>
            <a:custGeom>
              <a:avLst/>
              <a:gdLst/>
              <a:ahLst/>
              <a:cxnLst/>
              <a:rect l="l" t="t" r="r" b="b"/>
              <a:pathLst>
                <a:path w="1592738" h="907256" extrusionOk="0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426482" y="3813633"/>
              <a:ext cx="1592739" cy="1834674"/>
            </a:xfrm>
            <a:custGeom>
              <a:avLst/>
              <a:gdLst/>
              <a:ahLst/>
              <a:cxnLst/>
              <a:rect l="l" t="t" r="r" b="b"/>
              <a:pathLst>
                <a:path w="1592738" h="1834673" extrusionOk="0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902212" y="3130897"/>
              <a:ext cx="624999" cy="463709"/>
            </a:xfrm>
            <a:custGeom>
              <a:avLst/>
              <a:gdLst/>
              <a:ahLst/>
              <a:cxnLst/>
              <a:rect l="l" t="t" r="r" b="b"/>
              <a:pathLst>
                <a:path w="624998" h="463708" extrusionOk="0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870232" y="3098916"/>
              <a:ext cx="685483" cy="524193"/>
            </a:xfrm>
            <a:custGeom>
              <a:avLst/>
              <a:gdLst/>
              <a:ahLst/>
              <a:cxnLst/>
              <a:rect l="l" t="t" r="r" b="b"/>
              <a:pathLst>
                <a:path w="685482" h="524192" extrusionOk="0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7522977" y="3219405"/>
              <a:ext cx="201613" cy="221774"/>
            </a:xfrm>
            <a:custGeom>
              <a:avLst/>
              <a:gdLst/>
              <a:ahLst/>
              <a:cxnLst/>
              <a:rect l="l" t="t" r="r" b="b"/>
              <a:pathLst>
                <a:path w="201612" h="221773" extrusionOk="0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7490996" y="3187424"/>
              <a:ext cx="262096" cy="302419"/>
            </a:xfrm>
            <a:custGeom>
              <a:avLst/>
              <a:gdLst/>
              <a:ahLst/>
              <a:cxnLst/>
              <a:rect l="l" t="t" r="r" b="b"/>
              <a:pathLst>
                <a:path w="262096" h="302418" extrusionOk="0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745358" y="2897228"/>
              <a:ext cx="907256" cy="423386"/>
            </a:xfrm>
            <a:custGeom>
              <a:avLst/>
              <a:gdLst/>
              <a:ahLst/>
              <a:cxnLst/>
              <a:rect l="l" t="t" r="r" b="b"/>
              <a:pathLst>
                <a:path w="907256" h="423386" extrusionOk="0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713377" y="2865248"/>
              <a:ext cx="967740" cy="483870"/>
            </a:xfrm>
            <a:custGeom>
              <a:avLst/>
              <a:gdLst/>
              <a:ahLst/>
              <a:cxnLst/>
              <a:rect l="l" t="t" r="r" b="b"/>
              <a:pathLst>
                <a:path w="967740" h="483870" extrusionOk="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7601808" y="3078075"/>
              <a:ext cx="60484" cy="221774"/>
            </a:xfrm>
            <a:custGeom>
              <a:avLst/>
              <a:gdLst/>
              <a:ahLst/>
              <a:cxnLst/>
              <a:rect l="l" t="t" r="r" b="b"/>
              <a:pathLst>
                <a:path w="60483" h="221773" extrusionOk="0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7569827" y="3046094"/>
              <a:ext cx="120968" cy="282258"/>
            </a:xfrm>
            <a:custGeom>
              <a:avLst/>
              <a:gdLst/>
              <a:ahLst/>
              <a:cxnLst/>
              <a:rect l="l" t="t" r="r" b="b"/>
              <a:pathLst>
                <a:path w="120967" h="282257" extrusionOk="0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7438905" y="5557707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7406924" y="5525726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6819551" y="5557707"/>
              <a:ext cx="262096" cy="645160"/>
            </a:xfrm>
            <a:custGeom>
              <a:avLst/>
              <a:gdLst/>
              <a:ahLst/>
              <a:cxnLst/>
              <a:rect l="l" t="t" r="r" b="b"/>
              <a:pathLst>
                <a:path w="262096" h="645160" extrusionOk="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787570" y="5525726"/>
              <a:ext cx="322580" cy="705644"/>
            </a:xfrm>
            <a:custGeom>
              <a:avLst/>
              <a:gdLst/>
              <a:ahLst/>
              <a:cxnLst/>
              <a:rect l="l" t="t" r="r" b="b"/>
              <a:pathLst>
                <a:path w="322580" h="705643" extrusionOk="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6297249" y="3381174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7536888" y="3413155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5" h="564515" extrusionOk="0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7504908" y="3381174"/>
              <a:ext cx="624999" cy="624999"/>
            </a:xfrm>
            <a:custGeom>
              <a:avLst/>
              <a:gdLst/>
              <a:ahLst/>
              <a:cxnLst/>
              <a:rect l="l" t="t" r="r" b="b"/>
              <a:pathLst>
                <a:path w="624998" h="624998" extrusionOk="0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6507455" y="3358719"/>
              <a:ext cx="1411288" cy="786289"/>
            </a:xfrm>
            <a:custGeom>
              <a:avLst/>
              <a:gdLst/>
              <a:ahLst/>
              <a:cxnLst/>
              <a:rect l="l" t="t" r="r" b="b"/>
              <a:pathLst>
                <a:path w="1411287" h="786288" extrusionOk="0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6475474" y="3326739"/>
              <a:ext cx="1471771" cy="846773"/>
            </a:xfrm>
            <a:custGeom>
              <a:avLst/>
              <a:gdLst/>
              <a:ahLst/>
              <a:cxnLst/>
              <a:rect l="l" t="t" r="r" b="b"/>
              <a:pathLst>
                <a:path w="1471771" h="846772" extrusionOk="0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w="4027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7060075" y="4053274"/>
              <a:ext cx="302419" cy="322580"/>
            </a:xfrm>
            <a:custGeom>
              <a:avLst/>
              <a:gdLst/>
              <a:ahLst/>
              <a:cxnLst/>
              <a:rect l="l" t="t" r="r" b="b"/>
              <a:pathLst>
                <a:path w="302418" h="322580" extrusionOk="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7028094" y="4021294"/>
              <a:ext cx="383064" cy="383064"/>
            </a:xfrm>
            <a:custGeom>
              <a:avLst/>
              <a:gdLst/>
              <a:ahLst/>
              <a:cxnLst/>
              <a:rect l="l" t="t" r="r" b="b"/>
              <a:pathLst>
                <a:path w="383063" h="383063" extrusionOk="0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6454851" y="3466784"/>
              <a:ext cx="1512094" cy="846773"/>
            </a:xfrm>
            <a:custGeom>
              <a:avLst/>
              <a:gdLst/>
              <a:ahLst/>
              <a:cxnLst/>
              <a:rect l="l" t="t" r="r" b="b"/>
              <a:pathLst>
                <a:path w="1512093" h="846772" extrusionOk="0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6835680" y="3916682"/>
              <a:ext cx="866934" cy="161290"/>
            </a:xfrm>
            <a:custGeom>
              <a:avLst/>
              <a:gdLst/>
              <a:ahLst/>
              <a:cxnLst/>
              <a:rect l="l" t="t" r="r" b="b"/>
              <a:pathLst>
                <a:path w="866933" h="161290" extrusionOk="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6478826" y="4727669"/>
              <a:ext cx="1229836" cy="866934"/>
            </a:xfrm>
            <a:custGeom>
              <a:avLst/>
              <a:gdLst/>
              <a:ahLst/>
              <a:cxnLst/>
              <a:rect l="l" t="t" r="r" b="b"/>
              <a:pathLst>
                <a:path w="1229836" h="866933" extrusionOk="0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8BA5BE">
                  <a:alpha val="3882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6999188" y="4711338"/>
              <a:ext cx="1794351" cy="907256"/>
            </a:xfrm>
            <a:custGeom>
              <a:avLst/>
              <a:gdLst/>
              <a:ahLst/>
              <a:cxnLst/>
              <a:rect l="l" t="t" r="r" b="b"/>
              <a:pathLst>
                <a:path w="1794351" h="907256" extrusionOk="0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967207" y="4679357"/>
              <a:ext cx="1854835" cy="967740"/>
            </a:xfrm>
            <a:custGeom>
              <a:avLst/>
              <a:gdLst/>
              <a:ahLst/>
              <a:cxnLst/>
              <a:rect l="l" t="t" r="r" b="b"/>
              <a:pathLst>
                <a:path w="1854835" h="967740" extrusionOk="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567130" y="5291780"/>
              <a:ext cx="665321" cy="181451"/>
            </a:xfrm>
            <a:custGeom>
              <a:avLst/>
              <a:gdLst/>
              <a:ahLst/>
              <a:cxnLst/>
              <a:rect l="l" t="t" r="r" b="b"/>
              <a:pathLst>
                <a:path w="665321" h="181451" extrusionOk="0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535150" y="5259799"/>
              <a:ext cx="745966" cy="262096"/>
            </a:xfrm>
            <a:custGeom>
              <a:avLst/>
              <a:gdLst/>
              <a:ahLst/>
              <a:cxnLst/>
              <a:rect l="l" t="t" r="r" b="b"/>
              <a:pathLst>
                <a:path w="745966" h="262096" extrusionOk="0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7333865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7301884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7102010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070030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567130" y="5064966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535150" y="5032985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808662" y="5064966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776681" y="5032985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050396" y="5064966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018415" y="5032985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7102010" y="5064966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070030" y="5032985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281040" y="5064966"/>
              <a:ext cx="423386" cy="181451"/>
            </a:xfrm>
            <a:custGeom>
              <a:avLst/>
              <a:gdLst/>
              <a:ahLst/>
              <a:cxnLst/>
              <a:rect l="l" t="t" r="r" b="b"/>
              <a:pathLst>
                <a:path w="423386" h="181451" extrusionOk="0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249059" y="5032985"/>
              <a:ext cx="483870" cy="262096"/>
            </a:xfrm>
            <a:custGeom>
              <a:avLst/>
              <a:gdLst/>
              <a:ahLst/>
              <a:cxnLst/>
              <a:rect l="l" t="t" r="r" b="b"/>
              <a:pathLst>
                <a:path w="483870" h="262096" extrusionOk="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512895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480914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281040" y="5291780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249059" y="5259799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333865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301884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102010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7070030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567130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7535150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7808662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7776681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050396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8018415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8512895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480914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281040" y="4827063"/>
              <a:ext cx="181451" cy="181451"/>
            </a:xfrm>
            <a:custGeom>
              <a:avLst/>
              <a:gdLst/>
              <a:ahLst/>
              <a:cxnLst/>
              <a:rect l="l" t="t" r="r" b="b"/>
              <a:pathLst>
                <a:path w="181451" h="181451" extrusionOk="0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249059" y="4795083"/>
              <a:ext cx="262096" cy="262096"/>
            </a:xfrm>
            <a:custGeom>
              <a:avLst/>
              <a:gdLst/>
              <a:ahLst/>
              <a:cxnLst/>
              <a:rect l="l" t="t" r="r" b="b"/>
              <a:pathLst>
                <a:path w="262096" h="262096" extrusionOk="0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7798380" y="4472629"/>
              <a:ext cx="423386" cy="947579"/>
            </a:xfrm>
            <a:custGeom>
              <a:avLst/>
              <a:gdLst/>
              <a:ahLst/>
              <a:cxnLst/>
              <a:rect l="l" t="t" r="r" b="b"/>
              <a:pathLst>
                <a:path w="423386" h="947578" extrusionOk="0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w="20125" cap="flat" cmpd="sng">
              <a:solidFill>
                <a:srgbClr val="8BA5B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766399" y="4440648"/>
              <a:ext cx="483870" cy="1008063"/>
            </a:xfrm>
            <a:custGeom>
              <a:avLst/>
              <a:gdLst/>
              <a:ahLst/>
              <a:cxnLst/>
              <a:rect l="l" t="t" r="r" b="b"/>
              <a:pathLst>
                <a:path w="483870" h="1008062" extrusionOk="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275" cap="rnd" cmpd="sng">
              <a:solidFill>
                <a:srgbClr val="8BA5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90" name="Google Shape;490;p9"/>
          <p:cNvSpPr txBox="1">
            <a:spLocks noGrp="1"/>
          </p:cNvSpPr>
          <p:nvPr>
            <p:ph type="body" idx="1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491" name="Google Shape;49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492" name="Google Shape;492;p9"/>
          <p:cNvSpPr txBox="1">
            <a:spLocks noGrp="1"/>
          </p:cNvSpPr>
          <p:nvPr>
            <p:ph type="body" idx="2"/>
          </p:nvPr>
        </p:nvSpPr>
        <p:spPr>
          <a:xfrm>
            <a:off x="775492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493" name="Google Shape;4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495" name="Google Shape;495;p9"/>
          <p:cNvSpPr txBox="1">
            <a:spLocks noGrp="1"/>
          </p:cNvSpPr>
          <p:nvPr>
            <p:ph type="body" idx="3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pic>
        <p:nvPicPr>
          <p:cNvPr id="496" name="Google Shape;49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</p:pic>
      <p:sp>
        <p:nvSpPr>
          <p:cNvPr id="497" name="Google Shape;497;p9"/>
          <p:cNvSpPr txBox="1">
            <a:spLocks noGrp="1"/>
          </p:cNvSpPr>
          <p:nvPr>
            <p:ph type="body" idx="4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Контакты">
  <p:cSld name="Контакты">
    <p:bg>
      <p:bgPr>
        <a:solidFill>
          <a:schemeClr val="accent2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/>
          <p:nvPr/>
        </p:nvSpPr>
        <p:spPr>
          <a:xfrm>
            <a:off x="3272118" y="1382963"/>
            <a:ext cx="2599764" cy="2599534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3" name="Google Shape;513;p11"/>
          <p:cNvSpPr>
            <a:spLocks noGrp="1"/>
          </p:cNvSpPr>
          <p:nvPr>
            <p:ph type="pic" idx="2"/>
          </p:nvPr>
        </p:nvSpPr>
        <p:spPr>
          <a:xfrm>
            <a:off x="3343835" y="1454674"/>
            <a:ext cx="2456330" cy="2456112"/>
          </a:xfrm>
          <a:prstGeom prst="ellipse">
            <a:avLst/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905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4" name="Google Shape;514;p11"/>
          <p:cNvSpPr/>
          <p:nvPr/>
        </p:nvSpPr>
        <p:spPr>
          <a:xfrm rot="10800000" flipH="1">
            <a:off x="6609252" y="0"/>
            <a:ext cx="2534748" cy="6858000"/>
          </a:xfrm>
          <a:custGeom>
            <a:avLst/>
            <a:gdLst/>
            <a:ahLst/>
            <a:cxnLst/>
            <a:rect l="l" t="t" r="r" b="b"/>
            <a:pathLst>
              <a:path w="2534748" h="6858000" extrusionOk="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5" name="Google Shape;515;p11"/>
          <p:cNvSpPr/>
          <p:nvPr/>
        </p:nvSpPr>
        <p:spPr>
          <a:xfrm rot="10800000">
            <a:off x="1" y="0"/>
            <a:ext cx="2534748" cy="6858000"/>
          </a:xfrm>
          <a:custGeom>
            <a:avLst/>
            <a:gdLst/>
            <a:ahLst/>
            <a:cxnLst/>
            <a:rect l="l" t="t" r="r" b="b"/>
            <a:pathLst>
              <a:path w="2534748" h="6858000" extrusionOk="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6" name="Google Shape;516;p11"/>
          <p:cNvSpPr txBox="1">
            <a:spLocks noGrp="1"/>
          </p:cNvSpPr>
          <p:nvPr>
            <p:ph type="title"/>
          </p:nvPr>
        </p:nvSpPr>
        <p:spPr>
          <a:xfrm>
            <a:off x="539750" y="4145773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11"/>
          <p:cNvSpPr txBox="1">
            <a:spLocks noGrp="1"/>
          </p:cNvSpPr>
          <p:nvPr>
            <p:ph type="body" idx="1"/>
          </p:nvPr>
        </p:nvSpPr>
        <p:spPr>
          <a:xfrm>
            <a:off x="539750" y="4948230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2"/>
            <a:ext cx="9144001" cy="765174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  <a:effectLst>
            <a:outerShdw blurRad="190500" dist="38100" dir="2700000" algn="tl" rotWithShape="0">
              <a:srgbClr val="000000">
                <a:alpha val="196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765175"/>
            <a:ext cx="9144001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539750" y="1163637"/>
            <a:ext cx="8064500" cy="536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7592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750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750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sz="5625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sz="5625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sz="5625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sz="5625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sz="5625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sz="5625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sz="5625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sz="5625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4E7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0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298" name="Google Shape;1298;p60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материалах к занятию класс DArray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запустить, посмотреть код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чем неэффективность реализации?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как улучшить?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9" name="Google Shape;129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49" y="4146474"/>
            <a:ext cx="7942500" cy="237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1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05" name="Google Shape;1305;p61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блоками по N элементов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6" name="Google Shape;130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9" y="2472049"/>
            <a:ext cx="7942500" cy="237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00" y="4133600"/>
            <a:ext cx="7942500" cy="2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2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13" name="Google Shape;1313;p62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-RU" sz="3000">
                <a:solidFill>
                  <a:schemeClr val="dk1"/>
                </a:solidFill>
              </a:rPr>
              <a:t>Реализовать класс BArray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</a:rPr>
              <a:t>Сравнить производительность с DArray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</a:rPr>
              <a:t>Реализовать remove</a:t>
            </a:r>
            <a:endParaRPr sz="30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314" name="Google Shape;13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9" y="2617749"/>
            <a:ext cx="7942500" cy="237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50" y="4234450"/>
            <a:ext cx="7942500" cy="2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3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21" name="Google Shape;1321;p63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</a:rPr>
              <a:t>В чем неэффективность?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</a:rPr>
              <a:t>Как можно улучшить?</a:t>
            </a:r>
            <a:endParaRPr sz="30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322" name="Google Shape;132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9" y="2617749"/>
            <a:ext cx="7942500" cy="237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50" y="4234450"/>
            <a:ext cx="7942500" cy="2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4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29" name="Google Shape;1329;p64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блоками по N элементов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 расширении копируется только часть данных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0" name="Google Shape;133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00" y="2828575"/>
            <a:ext cx="8737800" cy="40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65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Динамический массив</a:t>
            </a:r>
            <a:endParaRPr/>
          </a:p>
        </p:txBody>
      </p:sp>
      <p:sp>
        <p:nvSpPr>
          <p:cNvPr id="1336" name="Google Shape;1336;p65"/>
          <p:cNvSpPr txBox="1">
            <a:spLocks noGrp="1"/>
          </p:cNvSpPr>
          <p:nvPr>
            <p:ph type="body" idx="2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Массив массивов</a:t>
            </a:r>
            <a:endParaRPr sz="3000"/>
          </a:p>
        </p:txBody>
      </p:sp>
      <p:sp>
        <p:nvSpPr>
          <p:cNvPr id="1337" name="Google Shape;1337;p65"/>
          <p:cNvSpPr txBox="1"/>
          <p:nvPr/>
        </p:nvSpPr>
        <p:spPr>
          <a:xfrm>
            <a:off x="1020300" y="3458700"/>
            <a:ext cx="73359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/>
              <a:t>public class</a:t>
            </a:r>
            <a:r>
              <a:rPr lang="ru-RU"/>
              <a:t> IArray&lt;T&gt;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	BArray&lt;BArray&lt;T&gt;&gt; _arr;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6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43" name="Google Shape;1343;p66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 at(int index) {</a:t>
            </a:r>
            <a:b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int index1 = index / _delta;</a:t>
            </a:r>
            <a:b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int index2 = index % _delta;</a:t>
            </a:r>
            <a:b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return (T)_arr.get(index1).get(index2);</a:t>
            </a:r>
            <a:b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}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4" name="Google Shape;1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0" y="2828575"/>
            <a:ext cx="8737800" cy="40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67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50" name="Google Shape;1350;p67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блоками по N элементов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 расширении копируется только часть данных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Вставка в любое место массива одинаково эффективна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1" name="Google Shape;1351;p67"/>
          <p:cNvPicPr preferRelativeResize="0"/>
          <p:nvPr/>
        </p:nvPicPr>
        <p:blipFill rotWithShape="1">
          <a:blip r:embed="rId3">
            <a:alphaModFix/>
          </a:blip>
          <a:srcRect t="-9660" b="9660"/>
          <a:stretch/>
        </p:blipFill>
        <p:spPr>
          <a:xfrm>
            <a:off x="319325" y="2637057"/>
            <a:ext cx="8731475" cy="4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8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Динамический массив</a:t>
            </a:r>
            <a:endParaRPr/>
          </a:p>
        </p:txBody>
      </p:sp>
      <p:sp>
        <p:nvSpPr>
          <p:cNvPr id="1357" name="Google Shape;1357;p68"/>
          <p:cNvSpPr txBox="1">
            <a:spLocks noGrp="1"/>
          </p:cNvSpPr>
          <p:nvPr>
            <p:ph type="body" idx="2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Структура данных</a:t>
            </a:r>
            <a:endParaRPr sz="300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item get()</a:t>
            </a:r>
            <a:endParaRPr sz="3000"/>
          </a:p>
        </p:txBody>
      </p:sp>
      <p:sp>
        <p:nvSpPr>
          <p:cNvPr id="1358" name="Google Shape;1358;p68"/>
          <p:cNvSpPr txBox="1"/>
          <p:nvPr/>
        </p:nvSpPr>
        <p:spPr>
          <a:xfrm>
            <a:off x="1020300" y="3458700"/>
            <a:ext cx="73359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/>
              <a:t>public class</a:t>
            </a:r>
            <a:r>
              <a:rPr lang="ru-RU"/>
              <a:t> IArray&lt;T&gt;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	BArray&lt;BArray&lt;T&gt;&gt; _arr;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9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item get()</a:t>
            </a:r>
            <a:endParaRPr/>
          </a:p>
        </p:txBody>
      </p:sp>
      <p:sp>
        <p:nvSpPr>
          <p:cNvPr id="1364" name="Google Shape;1364;p69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-RU" sz="3000">
                <a:solidFill>
                  <a:schemeClr val="dk1"/>
                </a:solidFill>
              </a:rPr>
              <a:t>Какая реализация эффективнее и почему?</a:t>
            </a:r>
            <a:endParaRPr sz="30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5" name="Google Shape;1365;p69"/>
          <p:cNvPicPr preferRelativeResize="0"/>
          <p:nvPr/>
        </p:nvPicPr>
        <p:blipFill rotWithShape="1">
          <a:blip r:embed="rId3">
            <a:alphaModFix/>
          </a:blip>
          <a:srcRect t="-9660" b="9660"/>
          <a:stretch/>
        </p:blipFill>
        <p:spPr>
          <a:xfrm>
            <a:off x="319325" y="2637057"/>
            <a:ext cx="8731475" cy="4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3"/>
          <p:cNvSpPr txBox="1">
            <a:spLocks noGrp="1"/>
          </p:cNvSpPr>
          <p:nvPr>
            <p:ph type="title"/>
          </p:nvPr>
        </p:nvSpPr>
        <p:spPr>
          <a:xfrm>
            <a:off x="539750" y="1409700"/>
            <a:ext cx="5526600" cy="14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Базовые структуры данных</a:t>
            </a:r>
            <a:endParaRPr/>
          </a:p>
        </p:txBody>
      </p:sp>
      <p:sp>
        <p:nvSpPr>
          <p:cNvPr id="1253" name="Google Shape;1253;p53"/>
          <p:cNvSpPr txBox="1">
            <a:spLocks noGrp="1"/>
          </p:cNvSpPr>
          <p:nvPr>
            <p:ph type="body" idx="2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</a:pPr>
            <a:r>
              <a:rPr lang="ru-RU" dirty="0" smtClean="0"/>
              <a:t>Евгений Волосатов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0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Список</a:t>
            </a:r>
            <a:endParaRPr/>
          </a:p>
        </p:txBody>
      </p:sp>
      <p:sp>
        <p:nvSpPr>
          <p:cNvPr id="1371" name="Google Shape;1371;p70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Последовательный доступ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 расширении данные не копируются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Вставка в любое место списка одинаково эффективна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2" name="Google Shape;137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2775" y="3946500"/>
            <a:ext cx="9968826" cy="26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71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Список</a:t>
            </a:r>
            <a:endParaRPr/>
          </a:p>
        </p:txBody>
      </p:sp>
      <p:sp>
        <p:nvSpPr>
          <p:cNvPr id="1378" name="Google Shape;1378;p71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материалах к занятию класс OList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запустить, посмотреть код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чем неэффективность реализации?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как улучшить?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9" name="Google Shape;13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2775" y="3946500"/>
            <a:ext cx="9968826" cy="26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2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Стек</a:t>
            </a:r>
            <a:endParaRPr/>
          </a:p>
        </p:txBody>
      </p:sp>
      <p:sp>
        <p:nvSpPr>
          <p:cNvPr id="1385" name="Google Shape;1385;p72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Стратегия LIFO (Last In First Out)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6" name="Google Shape;138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" y="2492111"/>
            <a:ext cx="8981425" cy="38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73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Стек</a:t>
            </a:r>
            <a:endParaRPr/>
          </a:p>
        </p:txBody>
      </p:sp>
      <p:sp>
        <p:nvSpPr>
          <p:cNvPr id="1392" name="Google Shape;1392;p73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 какой структуре данных эффективнее сделать стек?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3" name="Google Shape;13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" y="2492111"/>
            <a:ext cx="8981425" cy="38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74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Стек</a:t>
            </a:r>
            <a:endParaRPr/>
          </a:p>
        </p:txBody>
      </p:sp>
      <p:sp>
        <p:nvSpPr>
          <p:cNvPr id="1399" name="Google Shape;1399;p74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push(item)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item pop()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0" name="Google Shape;140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" y="2492111"/>
            <a:ext cx="8981425" cy="38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75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</a:t>
            </a:r>
            <a:endParaRPr/>
          </a:p>
        </p:txBody>
      </p:sp>
      <p:sp>
        <p:nvSpPr>
          <p:cNvPr id="1406" name="Google Shape;1406;p75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Стратегия FIFO (First In First Out)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7" name="Google Shape;140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5" y="3240750"/>
            <a:ext cx="8976950" cy="22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6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</a:t>
            </a:r>
            <a:endParaRPr/>
          </a:p>
        </p:txBody>
      </p:sp>
      <p:sp>
        <p:nvSpPr>
          <p:cNvPr id="1413" name="Google Shape;1413;p76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 какой структуре данных эффективнее сделать очередь?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4" name="Google Shape;141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5" y="3240750"/>
            <a:ext cx="8976950" cy="22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7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enqueue(item)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item dequeue()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0" name="Google Shape;1420;p77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</a:t>
            </a:r>
            <a:endParaRPr/>
          </a:p>
        </p:txBody>
      </p:sp>
      <p:pic>
        <p:nvPicPr>
          <p:cNvPr id="1421" name="Google Shape;142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5" y="3240750"/>
            <a:ext cx="8976950" cy="22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78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 с приоритетами</a:t>
            </a:r>
            <a:endParaRPr/>
          </a:p>
        </p:txBody>
      </p:sp>
      <p:sp>
        <p:nvSpPr>
          <p:cNvPr id="1427" name="Google Shape;1427;p78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66168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 имеет приоритет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8" name="Google Shape;142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350" y="1345150"/>
            <a:ext cx="6909650" cy="55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9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 с приоритетами</a:t>
            </a:r>
            <a:endParaRPr/>
          </a:p>
        </p:txBody>
      </p:sp>
      <p:sp>
        <p:nvSpPr>
          <p:cNvPr id="1434" name="Google Shape;1434;p79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66168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 имеет приоритет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5" name="Google Shape;143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1" y="1707250"/>
            <a:ext cx="5352399" cy="546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4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Содержание</a:t>
            </a:r>
            <a:endParaRPr/>
          </a:p>
        </p:txBody>
      </p:sp>
      <p:sp>
        <p:nvSpPr>
          <p:cNvPr id="1259" name="Google Shape;1259;p54"/>
          <p:cNvSpPr txBox="1">
            <a:spLocks noGrp="1"/>
          </p:cNvSpPr>
          <p:nvPr>
            <p:ph type="body" idx="1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 dirty="0"/>
              <a:t>Массив</a:t>
            </a:r>
            <a:endParaRPr sz="3000" dirty="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 dirty="0"/>
              <a:t>Динамические массив</a:t>
            </a:r>
            <a:endParaRPr sz="3000" dirty="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 dirty="0"/>
              <a:t>Список</a:t>
            </a:r>
            <a:endParaRPr sz="3000" dirty="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 dirty="0"/>
              <a:t>Стек</a:t>
            </a:r>
            <a:endParaRPr sz="3000" dirty="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 dirty="0"/>
              <a:t>Очередь</a:t>
            </a:r>
            <a:endParaRPr sz="3000" dirty="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 dirty="0"/>
              <a:t>Очередь с приоритетами</a:t>
            </a:r>
            <a:endParaRPr sz="3000" dirty="0"/>
          </a:p>
          <a:p>
            <a:pPr marL="216000" lvl="0" indent="-78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endParaRPr sz="1800" dirty="0"/>
          </a:p>
        </p:txBody>
      </p:sp>
      <p:pic>
        <p:nvPicPr>
          <p:cNvPr id="1260" name="Google Shape;126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407" y="3188371"/>
            <a:ext cx="3046324" cy="3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0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 с приоритетами</a:t>
            </a:r>
            <a:endParaRPr/>
          </a:p>
        </p:txBody>
      </p:sp>
      <p:sp>
        <p:nvSpPr>
          <p:cNvPr id="1441" name="Google Shape;1441;p80"/>
          <p:cNvSpPr txBox="1">
            <a:spLocks noGrp="1"/>
          </p:cNvSpPr>
          <p:nvPr>
            <p:ph type="body" idx="2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Список списков</a:t>
            </a:r>
            <a:endParaRPr sz="3000"/>
          </a:p>
        </p:txBody>
      </p:sp>
      <p:sp>
        <p:nvSpPr>
          <p:cNvPr id="1442" name="Google Shape;1442;p80"/>
          <p:cNvSpPr txBox="1"/>
          <p:nvPr/>
        </p:nvSpPr>
        <p:spPr>
          <a:xfrm>
            <a:off x="1020300" y="3458700"/>
            <a:ext cx="73359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/>
              <a:t>public class</a:t>
            </a:r>
            <a:r>
              <a:rPr lang="ru-RU"/>
              <a:t> PQueue&lt;T&gt;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SortedList&lt;List&lt;T&gt;&gt; _priority;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81"/>
          <p:cNvSpPr txBox="1">
            <a:spLocks noGrp="1"/>
          </p:cNvSpPr>
          <p:nvPr>
            <p:ph type="title"/>
          </p:nvPr>
        </p:nvSpPr>
        <p:spPr>
          <a:xfrm>
            <a:off x="539750" y="233850"/>
            <a:ext cx="67950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Что полезного я вынес из сегодняшнего занятия?</a:t>
            </a:r>
            <a:endParaRPr/>
          </a:p>
        </p:txBody>
      </p:sp>
      <p:sp>
        <p:nvSpPr>
          <p:cNvPr id="1448" name="Google Shape;1448;p81"/>
          <p:cNvSpPr txBox="1">
            <a:spLocks noGrp="1"/>
          </p:cNvSpPr>
          <p:nvPr>
            <p:ph type="body" idx="1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Массив</a:t>
            </a:r>
            <a:endParaRPr sz="300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Динамические массив</a:t>
            </a:r>
            <a:endParaRPr sz="300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Список</a:t>
            </a:r>
            <a:endParaRPr sz="300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Стек</a:t>
            </a:r>
            <a:endParaRPr sz="300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Очередь</a:t>
            </a:r>
            <a:endParaRPr sz="300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Очередь с приоритетами</a:t>
            </a:r>
            <a:endParaRPr sz="3000"/>
          </a:p>
          <a:p>
            <a:pPr marL="216000" lvl="0" indent="-78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endParaRPr sz="1800"/>
          </a:p>
        </p:txBody>
      </p:sp>
      <p:grpSp>
        <p:nvGrpSpPr>
          <p:cNvPr id="1449" name="Google Shape;1449;p81"/>
          <p:cNvGrpSpPr/>
          <p:nvPr/>
        </p:nvGrpSpPr>
        <p:grpSpPr>
          <a:xfrm>
            <a:off x="5329398" y="3792439"/>
            <a:ext cx="2711708" cy="2529715"/>
            <a:chOff x="3651215" y="2976980"/>
            <a:chExt cx="2177379" cy="2031247"/>
          </a:xfrm>
        </p:grpSpPr>
        <p:sp>
          <p:nvSpPr>
            <p:cNvPr id="1450" name="Google Shape;1450;p81"/>
            <p:cNvSpPr/>
            <p:nvPr/>
          </p:nvSpPr>
          <p:spPr>
            <a:xfrm>
              <a:off x="5269636" y="3879351"/>
              <a:ext cx="467625" cy="642984"/>
            </a:xfrm>
            <a:custGeom>
              <a:avLst/>
              <a:gdLst/>
              <a:ahLst/>
              <a:cxnLst/>
              <a:rect l="l" t="t" r="r" b="b"/>
              <a:pathLst>
                <a:path w="467625" h="642984" extrusionOk="0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1" name="Google Shape;1451;p81"/>
            <p:cNvSpPr/>
            <p:nvPr/>
          </p:nvSpPr>
          <p:spPr>
            <a:xfrm>
              <a:off x="5258677" y="3868391"/>
              <a:ext cx="496851" cy="672211"/>
            </a:xfrm>
            <a:custGeom>
              <a:avLst/>
              <a:gdLst/>
              <a:ahLst/>
              <a:cxnLst/>
              <a:rect l="l" t="t" r="r" b="b"/>
              <a:pathLst>
                <a:path w="496851" h="672211" extrusionOk="0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2" name="Google Shape;1452;p81"/>
            <p:cNvSpPr/>
            <p:nvPr/>
          </p:nvSpPr>
          <p:spPr>
            <a:xfrm>
              <a:off x="5269636" y="3879351"/>
              <a:ext cx="394558" cy="540691"/>
            </a:xfrm>
            <a:custGeom>
              <a:avLst/>
              <a:gdLst/>
              <a:ahLst/>
              <a:cxnLst/>
              <a:rect l="l" t="t" r="r" b="b"/>
              <a:pathLst>
                <a:path w="394558" h="540691" extrusionOk="0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3" name="Google Shape;1453;p81"/>
            <p:cNvSpPr/>
            <p:nvPr/>
          </p:nvSpPr>
          <p:spPr>
            <a:xfrm>
              <a:off x="5258677" y="3868391"/>
              <a:ext cx="423785" cy="569918"/>
            </a:xfrm>
            <a:custGeom>
              <a:avLst/>
              <a:gdLst/>
              <a:ahLst/>
              <a:cxnLst/>
              <a:rect l="l" t="t" r="r" b="b"/>
              <a:pathLst>
                <a:path w="423785" h="569918" extrusionOk="0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4" name="Google Shape;1454;p81"/>
            <p:cNvSpPr/>
            <p:nvPr/>
          </p:nvSpPr>
          <p:spPr>
            <a:xfrm>
              <a:off x="3764403" y="3879351"/>
              <a:ext cx="467625" cy="642984"/>
            </a:xfrm>
            <a:custGeom>
              <a:avLst/>
              <a:gdLst/>
              <a:ahLst/>
              <a:cxnLst/>
              <a:rect l="l" t="t" r="r" b="b"/>
              <a:pathLst>
                <a:path w="467625" h="642984" extrusionOk="0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5" name="Google Shape;1455;p81"/>
            <p:cNvSpPr/>
            <p:nvPr/>
          </p:nvSpPr>
          <p:spPr>
            <a:xfrm>
              <a:off x="3753443" y="3868391"/>
              <a:ext cx="496851" cy="672211"/>
            </a:xfrm>
            <a:custGeom>
              <a:avLst/>
              <a:gdLst/>
              <a:ahLst/>
              <a:cxnLst/>
              <a:rect l="l" t="t" r="r" b="b"/>
              <a:pathLst>
                <a:path w="496851" h="672211" extrusionOk="0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6" name="Google Shape;1456;p81"/>
            <p:cNvSpPr/>
            <p:nvPr/>
          </p:nvSpPr>
          <p:spPr>
            <a:xfrm>
              <a:off x="3808308" y="3879351"/>
              <a:ext cx="394558" cy="540691"/>
            </a:xfrm>
            <a:custGeom>
              <a:avLst/>
              <a:gdLst/>
              <a:ahLst/>
              <a:cxnLst/>
              <a:rect l="l" t="t" r="r" b="b"/>
              <a:pathLst>
                <a:path w="394558" h="540691" extrusionOk="0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7" name="Google Shape;1457;p81"/>
            <p:cNvSpPr/>
            <p:nvPr/>
          </p:nvSpPr>
          <p:spPr>
            <a:xfrm>
              <a:off x="3797348" y="3868391"/>
              <a:ext cx="423785" cy="569918"/>
            </a:xfrm>
            <a:custGeom>
              <a:avLst/>
              <a:gdLst/>
              <a:ahLst/>
              <a:cxnLst/>
              <a:rect l="l" t="t" r="r" b="b"/>
              <a:pathLst>
                <a:path w="423785" h="569918" extrusionOk="0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8" name="Google Shape;1458;p81"/>
            <p:cNvSpPr/>
            <p:nvPr/>
          </p:nvSpPr>
          <p:spPr>
            <a:xfrm>
              <a:off x="4509746" y="3163300"/>
              <a:ext cx="453011" cy="321492"/>
            </a:xfrm>
            <a:custGeom>
              <a:avLst/>
              <a:gdLst/>
              <a:ahLst/>
              <a:cxnLst/>
              <a:rect l="l" t="t" r="r" b="b"/>
              <a:pathLst>
                <a:path w="453011" h="321492" extrusionOk="0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9" name="Google Shape;1459;p81"/>
            <p:cNvSpPr/>
            <p:nvPr/>
          </p:nvSpPr>
          <p:spPr>
            <a:xfrm>
              <a:off x="4498786" y="3152340"/>
              <a:ext cx="482238" cy="350718"/>
            </a:xfrm>
            <a:custGeom>
              <a:avLst/>
              <a:gdLst/>
              <a:ahLst/>
              <a:cxnLst/>
              <a:rect l="l" t="t" r="r" b="b"/>
              <a:pathLst>
                <a:path w="482238" h="350718" extrusionOk="0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0" name="Google Shape;1460;p81"/>
            <p:cNvSpPr/>
            <p:nvPr/>
          </p:nvSpPr>
          <p:spPr>
            <a:xfrm>
              <a:off x="4100574" y="3382499"/>
              <a:ext cx="1183676" cy="1081383"/>
            </a:xfrm>
            <a:custGeom>
              <a:avLst/>
              <a:gdLst/>
              <a:ahLst/>
              <a:cxnLst/>
              <a:rect l="l" t="t" r="r" b="b"/>
              <a:pathLst>
                <a:path w="1183676" h="1081383" extrusionOk="0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1" name="Google Shape;1461;p81"/>
            <p:cNvSpPr/>
            <p:nvPr/>
          </p:nvSpPr>
          <p:spPr>
            <a:xfrm>
              <a:off x="4089614" y="3371539"/>
              <a:ext cx="409172" cy="409172"/>
            </a:xfrm>
            <a:custGeom>
              <a:avLst/>
              <a:gdLst/>
              <a:ahLst/>
              <a:cxnLst/>
              <a:rect l="l" t="t" r="r" b="b"/>
              <a:pathLst>
                <a:path w="409172" h="409172" extrusionOk="0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2" name="Google Shape;1462;p81"/>
            <p:cNvSpPr/>
            <p:nvPr/>
          </p:nvSpPr>
          <p:spPr>
            <a:xfrm>
              <a:off x="4991984" y="3382499"/>
              <a:ext cx="379945" cy="379945"/>
            </a:xfrm>
            <a:custGeom>
              <a:avLst/>
              <a:gdLst/>
              <a:ahLst/>
              <a:cxnLst/>
              <a:rect l="l" t="t" r="r" b="b"/>
              <a:pathLst>
                <a:path w="379945" h="379945" extrusionOk="0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3" name="Google Shape;1463;p81"/>
            <p:cNvSpPr/>
            <p:nvPr/>
          </p:nvSpPr>
          <p:spPr>
            <a:xfrm>
              <a:off x="4981024" y="3371539"/>
              <a:ext cx="409172" cy="409172"/>
            </a:xfrm>
            <a:custGeom>
              <a:avLst/>
              <a:gdLst/>
              <a:ahLst/>
              <a:cxnLst/>
              <a:rect l="l" t="t" r="r" b="b"/>
              <a:pathLst>
                <a:path w="409172" h="409172" extrusionOk="0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4" name="Google Shape;1464;p81"/>
            <p:cNvSpPr/>
            <p:nvPr/>
          </p:nvSpPr>
          <p:spPr>
            <a:xfrm>
              <a:off x="4217480" y="3353272"/>
              <a:ext cx="1022930" cy="555304"/>
            </a:xfrm>
            <a:custGeom>
              <a:avLst/>
              <a:gdLst/>
              <a:ahLst/>
              <a:cxnLst/>
              <a:rect l="l" t="t" r="r" b="b"/>
              <a:pathLst>
                <a:path w="1022930" h="555304" extrusionOk="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5" name="Google Shape;1465;p81"/>
            <p:cNvSpPr/>
            <p:nvPr/>
          </p:nvSpPr>
          <p:spPr>
            <a:xfrm>
              <a:off x="4206520" y="3342313"/>
              <a:ext cx="1052156" cy="569918"/>
            </a:xfrm>
            <a:custGeom>
              <a:avLst/>
              <a:gdLst/>
              <a:ahLst/>
              <a:cxnLst/>
              <a:rect l="l" t="t" r="r" b="b"/>
              <a:pathLst>
                <a:path w="1052156" h="569918" extrusionOk="0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6" name="Google Shape;1466;p81"/>
            <p:cNvSpPr/>
            <p:nvPr/>
          </p:nvSpPr>
          <p:spPr>
            <a:xfrm>
              <a:off x="4641265" y="3864737"/>
              <a:ext cx="204586" cy="204586"/>
            </a:xfrm>
            <a:custGeom>
              <a:avLst/>
              <a:gdLst/>
              <a:ahLst/>
              <a:cxnLst/>
              <a:rect l="l" t="t" r="r" b="b"/>
              <a:pathLst>
                <a:path w="204586" h="204586" extrusionOk="0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7" name="Google Shape;1467;p81"/>
            <p:cNvSpPr/>
            <p:nvPr/>
          </p:nvSpPr>
          <p:spPr>
            <a:xfrm>
              <a:off x="4630305" y="3853778"/>
              <a:ext cx="233812" cy="233812"/>
            </a:xfrm>
            <a:custGeom>
              <a:avLst/>
              <a:gdLst/>
              <a:ahLst/>
              <a:cxnLst/>
              <a:rect l="l" t="t" r="r" b="b"/>
              <a:pathLst>
                <a:path w="233812" h="233812" extrusionOk="0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8" name="Google Shape;1468;p81"/>
            <p:cNvSpPr/>
            <p:nvPr/>
          </p:nvSpPr>
          <p:spPr>
            <a:xfrm>
              <a:off x="4188253" y="3440948"/>
              <a:ext cx="1110609" cy="584531"/>
            </a:xfrm>
            <a:custGeom>
              <a:avLst/>
              <a:gdLst/>
              <a:ahLst/>
              <a:cxnLst/>
              <a:rect l="l" t="t" r="r" b="b"/>
              <a:pathLst>
                <a:path w="1110609" h="584531" extrusionOk="0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9" name="Google Shape;1469;p81"/>
            <p:cNvSpPr/>
            <p:nvPr/>
          </p:nvSpPr>
          <p:spPr>
            <a:xfrm>
              <a:off x="4177293" y="3429988"/>
              <a:ext cx="1139836" cy="613758"/>
            </a:xfrm>
            <a:custGeom>
              <a:avLst/>
              <a:gdLst/>
              <a:ahLst/>
              <a:cxnLst/>
              <a:rect l="l" t="t" r="r" b="b"/>
              <a:pathLst>
                <a:path w="1139836" h="613758" extrusionOk="0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0" name="Google Shape;1470;p81"/>
            <p:cNvSpPr/>
            <p:nvPr/>
          </p:nvSpPr>
          <p:spPr>
            <a:xfrm>
              <a:off x="4422066" y="3674765"/>
              <a:ext cx="613758" cy="87679"/>
            </a:xfrm>
            <a:custGeom>
              <a:avLst/>
              <a:gdLst/>
              <a:ahLst/>
              <a:cxnLst/>
              <a:rect l="l" t="t" r="r" b="b"/>
              <a:pathLst>
                <a:path w="613758" h="87679" extrusionOk="0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1" name="Google Shape;1471;p81"/>
            <p:cNvSpPr/>
            <p:nvPr/>
          </p:nvSpPr>
          <p:spPr>
            <a:xfrm>
              <a:off x="4177293" y="3707645"/>
              <a:ext cx="43839" cy="482238"/>
            </a:xfrm>
            <a:custGeom>
              <a:avLst/>
              <a:gdLst/>
              <a:ahLst/>
              <a:cxnLst/>
              <a:rect l="l" t="t" r="r" b="b"/>
              <a:pathLst>
                <a:path w="43839" h="482238" extrusionOk="0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2" name="Google Shape;1472;p81"/>
            <p:cNvSpPr/>
            <p:nvPr/>
          </p:nvSpPr>
          <p:spPr>
            <a:xfrm>
              <a:off x="5273290" y="3707645"/>
              <a:ext cx="43839" cy="482238"/>
            </a:xfrm>
            <a:custGeom>
              <a:avLst/>
              <a:gdLst/>
              <a:ahLst/>
              <a:cxnLst/>
              <a:rect l="l" t="t" r="r" b="b"/>
              <a:pathLst>
                <a:path w="43839" h="482238" extrusionOk="0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w="19050" cap="flat" cmpd="sng">
              <a:solidFill>
                <a:srgbClr val="4B366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3" name="Google Shape;1473;p81"/>
            <p:cNvSpPr/>
            <p:nvPr/>
          </p:nvSpPr>
          <p:spPr>
            <a:xfrm>
              <a:off x="3651215" y="4613668"/>
              <a:ext cx="2177379" cy="379945"/>
            </a:xfrm>
            <a:custGeom>
              <a:avLst/>
              <a:gdLst/>
              <a:ahLst/>
              <a:cxnLst/>
              <a:rect l="l" t="t" r="r" b="b"/>
              <a:pathLst>
                <a:path w="2177379" h="379945" extrusionOk="0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4" name="Google Shape;1474;p81"/>
            <p:cNvSpPr/>
            <p:nvPr/>
          </p:nvSpPr>
          <p:spPr>
            <a:xfrm>
              <a:off x="4991984" y="3250979"/>
              <a:ext cx="131519" cy="146132"/>
            </a:xfrm>
            <a:custGeom>
              <a:avLst/>
              <a:gdLst/>
              <a:ahLst/>
              <a:cxnLst/>
              <a:rect l="l" t="t" r="r" b="b"/>
              <a:pathLst>
                <a:path w="131519" h="146132" extrusionOk="0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5" name="Google Shape;1475;p81"/>
            <p:cNvSpPr/>
            <p:nvPr/>
          </p:nvSpPr>
          <p:spPr>
            <a:xfrm>
              <a:off x="4981024" y="3240020"/>
              <a:ext cx="160746" cy="175359"/>
            </a:xfrm>
            <a:custGeom>
              <a:avLst/>
              <a:gdLst/>
              <a:ahLst/>
              <a:cxnLst/>
              <a:rect l="l" t="t" r="r" b="b"/>
              <a:pathLst>
                <a:path w="160746" h="175359" extrusionOk="0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6" name="Google Shape;1476;p81"/>
            <p:cNvSpPr/>
            <p:nvPr/>
          </p:nvSpPr>
          <p:spPr>
            <a:xfrm>
              <a:off x="4100720" y="4142390"/>
              <a:ext cx="1285969" cy="847570"/>
            </a:xfrm>
            <a:custGeom>
              <a:avLst/>
              <a:gdLst/>
              <a:ahLst/>
              <a:cxnLst/>
              <a:rect l="l" t="t" r="r" b="b"/>
              <a:pathLst>
                <a:path w="1285969" h="847570" extrusionOk="0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7" name="Google Shape;1477;p81"/>
            <p:cNvSpPr/>
            <p:nvPr/>
          </p:nvSpPr>
          <p:spPr>
            <a:xfrm>
              <a:off x="4089760" y="4131430"/>
              <a:ext cx="1300582" cy="876797"/>
            </a:xfrm>
            <a:custGeom>
              <a:avLst/>
              <a:gdLst/>
              <a:ahLst/>
              <a:cxnLst/>
              <a:rect l="l" t="t" r="r" b="b"/>
              <a:pathLst>
                <a:path w="1300582" h="876797" extrusionOk="0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4F39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8" name="Google Shape;1478;p81"/>
            <p:cNvSpPr/>
            <p:nvPr/>
          </p:nvSpPr>
          <p:spPr>
            <a:xfrm>
              <a:off x="4392839" y="2987940"/>
              <a:ext cx="672211" cy="292265"/>
            </a:xfrm>
            <a:custGeom>
              <a:avLst/>
              <a:gdLst/>
              <a:ahLst/>
              <a:cxnLst/>
              <a:rect l="l" t="t" r="r" b="b"/>
              <a:pathLst>
                <a:path w="672211" h="292265" extrusionOk="0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9" name="Google Shape;1479;p81"/>
            <p:cNvSpPr/>
            <p:nvPr/>
          </p:nvSpPr>
          <p:spPr>
            <a:xfrm>
              <a:off x="4381879" y="2976980"/>
              <a:ext cx="701437" cy="321492"/>
            </a:xfrm>
            <a:custGeom>
              <a:avLst/>
              <a:gdLst/>
              <a:ahLst/>
              <a:cxnLst/>
              <a:rect l="l" t="t" r="r" b="b"/>
              <a:pathLst>
                <a:path w="701437" h="321492" extrusionOk="0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0" name="Google Shape;1480;p81"/>
            <p:cNvSpPr/>
            <p:nvPr/>
          </p:nvSpPr>
          <p:spPr>
            <a:xfrm>
              <a:off x="4612039" y="4463882"/>
              <a:ext cx="219199" cy="219199"/>
            </a:xfrm>
            <a:custGeom>
              <a:avLst/>
              <a:gdLst/>
              <a:ahLst/>
              <a:cxnLst/>
              <a:rect l="l" t="t" r="r" b="b"/>
              <a:pathLst>
                <a:path w="219199" h="219199" extrusionOk="0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82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Домашнее задание</a:t>
            </a:r>
            <a:endParaRPr/>
          </a:p>
        </p:txBody>
      </p:sp>
      <p:sp>
        <p:nvSpPr>
          <p:cNvPr id="1486" name="Google Shape;1486;p82"/>
          <p:cNvSpPr txBox="1">
            <a:spLocks noGrp="1"/>
          </p:cNvSpPr>
          <p:nvPr>
            <p:ph type="body" idx="1"/>
          </p:nvPr>
        </p:nvSpPr>
        <p:spPr>
          <a:xfrm>
            <a:off x="539750" y="10128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IArray - массив с быстрой вставкой в любое место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PQueue - очередь с приоритетами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7" name="Google Shape;1487;p82"/>
          <p:cNvSpPr/>
          <p:nvPr/>
        </p:nvSpPr>
        <p:spPr>
          <a:xfrm>
            <a:off x="4337103" y="2713260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8" name="Google Shape;148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0875" y="3388213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83"/>
          <p:cNvSpPr/>
          <p:nvPr/>
        </p:nvSpPr>
        <p:spPr>
          <a:xfrm>
            <a:off x="2286000" y="163574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4" name="Google Shape;1494;p83"/>
          <p:cNvGrpSpPr/>
          <p:nvPr/>
        </p:nvGrpSpPr>
        <p:grpSpPr>
          <a:xfrm>
            <a:off x="2841525" y="2804415"/>
            <a:ext cx="3400056" cy="3400040"/>
            <a:chOff x="3229533" y="3396343"/>
            <a:chExt cx="2624037" cy="2624037"/>
          </a:xfrm>
        </p:grpSpPr>
        <p:sp>
          <p:nvSpPr>
            <p:cNvPr id="1495" name="Google Shape;1495;p83"/>
            <p:cNvSpPr/>
            <p:nvPr/>
          </p:nvSpPr>
          <p:spPr>
            <a:xfrm>
              <a:off x="3229533" y="3396343"/>
              <a:ext cx="2624037" cy="2624037"/>
            </a:xfrm>
            <a:custGeom>
              <a:avLst/>
              <a:gdLst/>
              <a:ahLst/>
              <a:cxnLst/>
              <a:rect l="l" t="t" r="r" b="b"/>
              <a:pathLst>
                <a:path w="2624036" h="2624036" extrusionOk="0">
                  <a:moveTo>
                    <a:pt x="2611306" y="1312278"/>
                  </a:moveTo>
                  <a:cubicBezTo>
                    <a:pt x="2611306" y="2029711"/>
                    <a:pt x="2029711" y="2611306"/>
                    <a:pt x="1312278" y="2611306"/>
                  </a:cubicBezTo>
                  <a:cubicBezTo>
                    <a:pt x="594845" y="2611306"/>
                    <a:pt x="13250" y="2029711"/>
                    <a:pt x="13250" y="1312278"/>
                  </a:cubicBezTo>
                  <a:cubicBezTo>
                    <a:pt x="13250" y="594845"/>
                    <a:pt x="594845" y="13250"/>
                    <a:pt x="1312278" y="13250"/>
                  </a:cubicBezTo>
                  <a:cubicBezTo>
                    <a:pt x="2029711" y="13250"/>
                    <a:pt x="2611306" y="594845"/>
                    <a:pt x="2611306" y="1312278"/>
                  </a:cubicBezTo>
                  <a:close/>
                </a:path>
              </a:pathLst>
            </a:custGeom>
            <a:solidFill>
              <a:srgbClr val="D8E4E7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6" name="Google Shape;1496;p83"/>
            <p:cNvSpPr/>
            <p:nvPr/>
          </p:nvSpPr>
          <p:spPr>
            <a:xfrm>
              <a:off x="3596724" y="4292043"/>
              <a:ext cx="506621" cy="493633"/>
            </a:xfrm>
            <a:custGeom>
              <a:avLst/>
              <a:gdLst/>
              <a:ahLst/>
              <a:cxnLst/>
              <a:rect l="l" t="t" r="r" b="b"/>
              <a:pathLst>
                <a:path w="506620" h="493630" extrusionOk="0">
                  <a:moveTo>
                    <a:pt x="465745" y="381654"/>
                  </a:moveTo>
                  <a:lnTo>
                    <a:pt x="439764" y="291762"/>
                  </a:lnTo>
                  <a:cubicBezTo>
                    <a:pt x="251866" y="316467"/>
                    <a:pt x="75144" y="196866"/>
                    <a:pt x="28232" y="13250"/>
                  </a:cubicBezTo>
                  <a:cubicBezTo>
                    <a:pt x="-29501" y="211865"/>
                    <a:pt x="84707" y="419677"/>
                    <a:pt x="283322" y="477410"/>
                  </a:cubicBezTo>
                  <a:cubicBezTo>
                    <a:pt x="353543" y="497821"/>
                    <a:pt x="428203" y="497229"/>
                    <a:pt x="498091" y="475704"/>
                  </a:cubicBezTo>
                  <a:cubicBezTo>
                    <a:pt x="484191" y="446476"/>
                    <a:pt x="475358" y="414260"/>
                    <a:pt x="465745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7" name="Google Shape;1497;p83"/>
            <p:cNvSpPr/>
            <p:nvPr/>
          </p:nvSpPr>
          <p:spPr>
            <a:xfrm>
              <a:off x="3583475" y="4278793"/>
              <a:ext cx="532601" cy="519613"/>
            </a:xfrm>
            <a:custGeom>
              <a:avLst/>
              <a:gdLst/>
              <a:ahLst/>
              <a:cxnLst/>
              <a:rect l="l" t="t" r="r" b="b"/>
              <a:pathLst>
                <a:path w="532601" h="519611" extrusionOk="0">
                  <a:moveTo>
                    <a:pt x="478995" y="394904"/>
                  </a:moveTo>
                  <a:lnTo>
                    <a:pt x="453014" y="305012"/>
                  </a:lnTo>
                  <a:cubicBezTo>
                    <a:pt x="265116" y="329717"/>
                    <a:pt x="88394" y="210116"/>
                    <a:pt x="41482" y="26500"/>
                  </a:cubicBezTo>
                  <a:cubicBezTo>
                    <a:pt x="-16251" y="225115"/>
                    <a:pt x="97957" y="432927"/>
                    <a:pt x="296572" y="490660"/>
                  </a:cubicBezTo>
                  <a:cubicBezTo>
                    <a:pt x="366793" y="511071"/>
                    <a:pt x="441453" y="510479"/>
                    <a:pt x="511341" y="488954"/>
                  </a:cubicBezTo>
                  <a:cubicBezTo>
                    <a:pt x="497441" y="459726"/>
                    <a:pt x="488608" y="427510"/>
                    <a:pt x="478995" y="394904"/>
                  </a:cubicBez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8" name="Google Shape;1498;p83"/>
            <p:cNvSpPr/>
            <p:nvPr/>
          </p:nvSpPr>
          <p:spPr>
            <a:xfrm>
              <a:off x="3613119" y="4291653"/>
              <a:ext cx="454660" cy="402701"/>
            </a:xfrm>
            <a:custGeom>
              <a:avLst/>
              <a:gdLst/>
              <a:ahLst/>
              <a:cxnLst/>
              <a:rect l="l" t="t" r="r" b="b"/>
              <a:pathLst>
                <a:path w="454659" h="402698" extrusionOk="0">
                  <a:moveTo>
                    <a:pt x="449350" y="382044"/>
                  </a:moveTo>
                  <a:cubicBezTo>
                    <a:pt x="431813" y="322029"/>
                    <a:pt x="414926" y="261624"/>
                    <a:pt x="395960" y="201869"/>
                  </a:cubicBezTo>
                  <a:cubicBezTo>
                    <a:pt x="241594" y="224849"/>
                    <a:pt x="89160" y="149694"/>
                    <a:pt x="13396" y="13250"/>
                  </a:cubicBezTo>
                  <a:cubicBezTo>
                    <a:pt x="7674" y="219792"/>
                    <a:pt x="170471" y="391865"/>
                    <a:pt x="377013" y="397587"/>
                  </a:cubicBezTo>
                  <a:cubicBezTo>
                    <a:pt x="402244" y="398286"/>
                    <a:pt x="427481" y="396430"/>
                    <a:pt x="452338" y="392047"/>
                  </a:cubicBezTo>
                  <a:lnTo>
                    <a:pt x="449350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9" name="Google Shape;1499;p83"/>
            <p:cNvSpPr/>
            <p:nvPr/>
          </p:nvSpPr>
          <p:spPr>
            <a:xfrm>
              <a:off x="3598457" y="4278403"/>
              <a:ext cx="480640" cy="428681"/>
            </a:xfrm>
            <a:custGeom>
              <a:avLst/>
              <a:gdLst/>
              <a:ahLst/>
              <a:cxnLst/>
              <a:rect l="l" t="t" r="r" b="b"/>
              <a:pathLst>
                <a:path w="480640" h="428679" extrusionOk="0">
                  <a:moveTo>
                    <a:pt x="464013" y="395294"/>
                  </a:moveTo>
                  <a:cubicBezTo>
                    <a:pt x="446476" y="335279"/>
                    <a:pt x="429589" y="274874"/>
                    <a:pt x="410623" y="215119"/>
                  </a:cubicBezTo>
                  <a:cubicBezTo>
                    <a:pt x="256257" y="238099"/>
                    <a:pt x="103822" y="162944"/>
                    <a:pt x="28059" y="26500"/>
                  </a:cubicBezTo>
                  <a:cubicBezTo>
                    <a:pt x="22337" y="233042"/>
                    <a:pt x="185134" y="405115"/>
                    <a:pt x="391675" y="410837"/>
                  </a:cubicBezTo>
                  <a:cubicBezTo>
                    <a:pt x="416906" y="411536"/>
                    <a:pt x="442144" y="409680"/>
                    <a:pt x="467001" y="405297"/>
                  </a:cubicBezTo>
                  <a:lnTo>
                    <a:pt x="464013" y="395294"/>
                  </a:lnTo>
                  <a:close/>
                  <a:moveTo>
                    <a:pt x="438032" y="305402"/>
                  </a:moveTo>
                  <a:cubicBezTo>
                    <a:pt x="250134" y="330106"/>
                    <a:pt x="73412" y="210506"/>
                    <a:pt x="26500" y="26890"/>
                  </a:cubicBez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0" name="Google Shape;1500;p83"/>
            <p:cNvSpPr/>
            <p:nvPr/>
          </p:nvSpPr>
          <p:spPr>
            <a:xfrm>
              <a:off x="4921648" y="4288275"/>
              <a:ext cx="506621" cy="493633"/>
            </a:xfrm>
            <a:custGeom>
              <a:avLst/>
              <a:gdLst/>
              <a:ahLst/>
              <a:cxnLst/>
              <a:rect l="l" t="t" r="r" b="b"/>
              <a:pathLst>
                <a:path w="506620" h="493630" extrusionOk="0">
                  <a:moveTo>
                    <a:pt x="45726" y="381654"/>
                  </a:moveTo>
                  <a:lnTo>
                    <a:pt x="71706" y="291892"/>
                  </a:lnTo>
                  <a:cubicBezTo>
                    <a:pt x="259585" y="316343"/>
                    <a:pt x="436175" y="196776"/>
                    <a:pt x="483238" y="13250"/>
                  </a:cubicBezTo>
                  <a:cubicBezTo>
                    <a:pt x="541097" y="211752"/>
                    <a:pt x="427094" y="419580"/>
                    <a:pt x="228590" y="477445"/>
                  </a:cubicBezTo>
                  <a:cubicBezTo>
                    <a:pt x="158196" y="497967"/>
                    <a:pt x="83307" y="497361"/>
                    <a:pt x="13250" y="475704"/>
                  </a:cubicBezTo>
                  <a:cubicBezTo>
                    <a:pt x="27280" y="446606"/>
                    <a:pt x="36113" y="414260"/>
                    <a:pt x="45726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1" name="Google Shape;1501;p83"/>
            <p:cNvSpPr/>
            <p:nvPr/>
          </p:nvSpPr>
          <p:spPr>
            <a:xfrm>
              <a:off x="4908397" y="4275025"/>
              <a:ext cx="532601" cy="519613"/>
            </a:xfrm>
            <a:custGeom>
              <a:avLst/>
              <a:gdLst/>
              <a:ahLst/>
              <a:cxnLst/>
              <a:rect l="l" t="t" r="r" b="b"/>
              <a:pathLst>
                <a:path w="532601" h="519611" extrusionOk="0">
                  <a:moveTo>
                    <a:pt x="58976" y="394904"/>
                  </a:moveTo>
                  <a:lnTo>
                    <a:pt x="84956" y="305142"/>
                  </a:lnTo>
                  <a:cubicBezTo>
                    <a:pt x="272835" y="329593"/>
                    <a:pt x="449425" y="210026"/>
                    <a:pt x="496489" y="26500"/>
                  </a:cubicBezTo>
                  <a:cubicBezTo>
                    <a:pt x="554347" y="225002"/>
                    <a:pt x="440344" y="432830"/>
                    <a:pt x="241840" y="490695"/>
                  </a:cubicBezTo>
                  <a:cubicBezTo>
                    <a:pt x="171446" y="511217"/>
                    <a:pt x="96557" y="510612"/>
                    <a:pt x="26500" y="488954"/>
                  </a:cubicBezTo>
                  <a:cubicBezTo>
                    <a:pt x="40530" y="459856"/>
                    <a:pt x="49363" y="427510"/>
                    <a:pt x="58976" y="394904"/>
                  </a:cubicBez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2" name="Google Shape;1502;p83"/>
            <p:cNvSpPr/>
            <p:nvPr/>
          </p:nvSpPr>
          <p:spPr>
            <a:xfrm>
              <a:off x="4951136" y="4287886"/>
              <a:ext cx="454660" cy="402701"/>
            </a:xfrm>
            <a:custGeom>
              <a:avLst/>
              <a:gdLst/>
              <a:ahLst/>
              <a:cxnLst/>
              <a:rect l="l" t="t" r="r" b="b"/>
              <a:pathLst>
                <a:path w="454659" h="402698" extrusionOk="0">
                  <a:moveTo>
                    <a:pt x="16238" y="382044"/>
                  </a:moveTo>
                  <a:cubicBezTo>
                    <a:pt x="33775" y="322029"/>
                    <a:pt x="50662" y="261624"/>
                    <a:pt x="69628" y="201999"/>
                  </a:cubicBezTo>
                  <a:cubicBezTo>
                    <a:pt x="78331" y="203168"/>
                    <a:pt x="87035" y="204337"/>
                    <a:pt x="95738" y="204987"/>
                  </a:cubicBezTo>
                  <a:cubicBezTo>
                    <a:pt x="246556" y="216678"/>
                    <a:pt x="383343" y="137307"/>
                    <a:pt x="452192" y="13250"/>
                  </a:cubicBezTo>
                  <a:cubicBezTo>
                    <a:pt x="457817" y="219938"/>
                    <a:pt x="294814" y="392049"/>
                    <a:pt x="88126" y="397671"/>
                  </a:cubicBezTo>
                  <a:cubicBezTo>
                    <a:pt x="63055" y="398353"/>
                    <a:pt x="37958" y="396513"/>
                    <a:pt x="13250" y="392177"/>
                  </a:cubicBezTo>
                  <a:lnTo>
                    <a:pt x="16238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3" name="Google Shape;1503;p83"/>
            <p:cNvSpPr/>
            <p:nvPr/>
          </p:nvSpPr>
          <p:spPr>
            <a:xfrm>
              <a:off x="4937886" y="4274636"/>
              <a:ext cx="480640" cy="428681"/>
            </a:xfrm>
            <a:custGeom>
              <a:avLst/>
              <a:gdLst/>
              <a:ahLst/>
              <a:cxnLst/>
              <a:rect l="l" t="t" r="r" b="b"/>
              <a:pathLst>
                <a:path w="480640" h="428679" extrusionOk="0">
                  <a:moveTo>
                    <a:pt x="29488" y="395294"/>
                  </a:moveTo>
                  <a:cubicBezTo>
                    <a:pt x="47025" y="335279"/>
                    <a:pt x="63912" y="274874"/>
                    <a:pt x="82878" y="215249"/>
                  </a:cubicBezTo>
                  <a:cubicBezTo>
                    <a:pt x="91581" y="216418"/>
                    <a:pt x="100285" y="217587"/>
                    <a:pt x="108989" y="218237"/>
                  </a:cubicBezTo>
                  <a:cubicBezTo>
                    <a:pt x="259806" y="229928"/>
                    <a:pt x="396593" y="150557"/>
                    <a:pt x="465442" y="26500"/>
                  </a:cubicBezTo>
                  <a:cubicBezTo>
                    <a:pt x="471067" y="233189"/>
                    <a:pt x="308065" y="405299"/>
                    <a:pt x="101376" y="410922"/>
                  </a:cubicBezTo>
                  <a:cubicBezTo>
                    <a:pt x="76305" y="411603"/>
                    <a:pt x="51208" y="409763"/>
                    <a:pt x="26500" y="405427"/>
                  </a:cubicBezTo>
                  <a:lnTo>
                    <a:pt x="29488" y="395294"/>
                  </a:lnTo>
                  <a:close/>
                  <a:moveTo>
                    <a:pt x="55468" y="305531"/>
                  </a:moveTo>
                  <a:cubicBezTo>
                    <a:pt x="243347" y="329983"/>
                    <a:pt x="419937" y="210415"/>
                    <a:pt x="467001" y="26890"/>
                  </a:cubicBez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4" name="Google Shape;1504;p83"/>
            <p:cNvSpPr/>
            <p:nvPr/>
          </p:nvSpPr>
          <p:spPr>
            <a:xfrm>
              <a:off x="5408654" y="4935454"/>
              <a:ext cx="272796" cy="389710"/>
            </a:xfrm>
            <a:custGeom>
              <a:avLst/>
              <a:gdLst/>
              <a:ahLst/>
              <a:cxnLst/>
              <a:rect l="l" t="t" r="r" b="b"/>
              <a:pathLst>
                <a:path w="272795" h="389708" extrusionOk="0">
                  <a:moveTo>
                    <a:pt x="255259" y="26500"/>
                  </a:moveTo>
                  <a:cubicBezTo>
                    <a:pt x="129383" y="26500"/>
                    <a:pt x="27280" y="128604"/>
                    <a:pt x="27280" y="254480"/>
                  </a:cubicBezTo>
                  <a:lnTo>
                    <a:pt x="27280" y="367365"/>
                  </a:lnTo>
                  <a:moveTo>
                    <a:pt x="179006" y="139126"/>
                  </a:moveTo>
                  <a:cubicBezTo>
                    <a:pt x="94777" y="139126"/>
                    <a:pt x="26500" y="207403"/>
                    <a:pt x="26500" y="291632"/>
                  </a:cubicBezTo>
                  <a:cubicBezTo>
                    <a:pt x="26500" y="291671"/>
                    <a:pt x="26500" y="291723"/>
                    <a:pt x="26500" y="291762"/>
                  </a:cubicBezTo>
                  <a:lnTo>
                    <a:pt x="26500" y="367105"/>
                  </a:ln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5" name="Google Shape;1505;p83"/>
            <p:cNvSpPr/>
            <p:nvPr/>
          </p:nvSpPr>
          <p:spPr>
            <a:xfrm>
              <a:off x="4872416" y="5103809"/>
              <a:ext cx="571573" cy="168875"/>
            </a:xfrm>
            <a:custGeom>
              <a:avLst/>
              <a:gdLst/>
              <a:ahLst/>
              <a:cxnLst/>
              <a:rect l="l" t="t" r="r" b="b"/>
              <a:pathLst>
                <a:path w="571572" h="168873" extrusionOk="0">
                  <a:moveTo>
                    <a:pt x="154454" y="13250"/>
                  </a:moveTo>
                  <a:lnTo>
                    <a:pt x="558972" y="109248"/>
                  </a:lnTo>
                  <a:lnTo>
                    <a:pt x="558972" y="156273"/>
                  </a:lnTo>
                  <a:lnTo>
                    <a:pt x="13250" y="162638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6" name="Google Shape;1506;p83"/>
            <p:cNvSpPr/>
            <p:nvPr/>
          </p:nvSpPr>
          <p:spPr>
            <a:xfrm>
              <a:off x="4233424" y="5090559"/>
              <a:ext cx="1221087" cy="805401"/>
            </a:xfrm>
            <a:custGeom>
              <a:avLst/>
              <a:gdLst/>
              <a:ahLst/>
              <a:cxnLst/>
              <a:rect l="l" t="t" r="r" b="b"/>
              <a:pathLst>
                <a:path w="1221086" h="805397" extrusionOk="0">
                  <a:moveTo>
                    <a:pt x="793446" y="26500"/>
                  </a:moveTo>
                  <a:lnTo>
                    <a:pt x="1197964" y="122498"/>
                  </a:lnTo>
                  <a:lnTo>
                    <a:pt x="1197964" y="169523"/>
                  </a:lnTo>
                  <a:lnTo>
                    <a:pt x="652242" y="175888"/>
                  </a:lnTo>
                  <a:moveTo>
                    <a:pt x="367365" y="781235"/>
                  </a:moveTo>
                  <a:cubicBezTo>
                    <a:pt x="367365" y="655230"/>
                    <a:pt x="265261" y="553126"/>
                    <a:pt x="139386" y="553126"/>
                  </a:cubicBezTo>
                  <a:lnTo>
                    <a:pt x="26500" y="553126"/>
                  </a:lnTo>
                  <a:moveTo>
                    <a:pt x="254739" y="704982"/>
                  </a:moveTo>
                  <a:cubicBezTo>
                    <a:pt x="254739" y="620675"/>
                    <a:pt x="186410" y="552347"/>
                    <a:pt x="102104" y="552347"/>
                  </a:cubicBezTo>
                  <a:lnTo>
                    <a:pt x="26760" y="552347"/>
                  </a:ln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7" name="Google Shape;1507;p83"/>
            <p:cNvSpPr/>
            <p:nvPr/>
          </p:nvSpPr>
          <p:spPr>
            <a:xfrm>
              <a:off x="4231085" y="5246444"/>
              <a:ext cx="168874" cy="402701"/>
            </a:xfrm>
            <a:custGeom>
              <a:avLst/>
              <a:gdLst/>
              <a:ahLst/>
              <a:cxnLst/>
              <a:rect l="l" t="t" r="r" b="b"/>
              <a:pathLst>
                <a:path w="168873" h="402698" extrusionOk="0">
                  <a:moveTo>
                    <a:pt x="162638" y="27150"/>
                  </a:moveTo>
                  <a:lnTo>
                    <a:pt x="118601" y="392826"/>
                  </a:lnTo>
                  <a:lnTo>
                    <a:pt x="71447" y="392826"/>
                  </a:lnTo>
                  <a:lnTo>
                    <a:pt x="13250" y="13250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8" name="Google Shape;1508;p83"/>
            <p:cNvSpPr/>
            <p:nvPr/>
          </p:nvSpPr>
          <p:spPr>
            <a:xfrm>
              <a:off x="4217835" y="5233194"/>
              <a:ext cx="194854" cy="428681"/>
            </a:xfrm>
            <a:custGeom>
              <a:avLst/>
              <a:gdLst/>
              <a:ahLst/>
              <a:cxnLst/>
              <a:rect l="l" t="t" r="r" b="b"/>
              <a:pathLst>
                <a:path w="194854" h="428679" extrusionOk="0">
                  <a:moveTo>
                    <a:pt x="175888" y="40400"/>
                  </a:moveTo>
                  <a:lnTo>
                    <a:pt x="131851" y="406076"/>
                  </a:lnTo>
                  <a:lnTo>
                    <a:pt x="84697" y="406076"/>
                  </a:lnTo>
                  <a:lnTo>
                    <a:pt x="26500" y="26500"/>
                  </a:ln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9" name="Google Shape;1509;p83"/>
            <p:cNvSpPr/>
            <p:nvPr/>
          </p:nvSpPr>
          <p:spPr>
            <a:xfrm>
              <a:off x="3992844" y="3582512"/>
              <a:ext cx="1039223" cy="1688744"/>
            </a:xfrm>
            <a:custGeom>
              <a:avLst/>
              <a:gdLst/>
              <a:ahLst/>
              <a:cxnLst/>
              <a:rect l="l" t="t" r="r" b="b"/>
              <a:pathLst>
                <a:path w="1039222" h="1688736" extrusionOk="0">
                  <a:moveTo>
                    <a:pt x="892822" y="1687048"/>
                  </a:moveTo>
                  <a:lnTo>
                    <a:pt x="154065" y="1687048"/>
                  </a:lnTo>
                  <a:cubicBezTo>
                    <a:pt x="76253" y="1687048"/>
                    <a:pt x="13250" y="1623915"/>
                    <a:pt x="13250" y="1546103"/>
                  </a:cubicBezTo>
                  <a:lnTo>
                    <a:pt x="13250" y="528185"/>
                  </a:lnTo>
                  <a:lnTo>
                    <a:pt x="1033507" y="528185"/>
                  </a:lnTo>
                  <a:lnTo>
                    <a:pt x="1033507" y="1546103"/>
                  </a:lnTo>
                  <a:cubicBezTo>
                    <a:pt x="1033507" y="1623915"/>
                    <a:pt x="970504" y="1687048"/>
                    <a:pt x="892692" y="1687048"/>
                  </a:cubicBezTo>
                  <a:moveTo>
                    <a:pt x="116133" y="381784"/>
                  </a:moveTo>
                  <a:lnTo>
                    <a:pt x="229278" y="13250"/>
                  </a:lnTo>
                  <a:lnTo>
                    <a:pt x="320081" y="198102"/>
                  </a:lnTo>
                  <a:lnTo>
                    <a:pt x="116133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0" name="Google Shape;1510;p83"/>
            <p:cNvSpPr/>
            <p:nvPr/>
          </p:nvSpPr>
          <p:spPr>
            <a:xfrm>
              <a:off x="4082477" y="3569262"/>
              <a:ext cx="246815" cy="415691"/>
            </a:xfrm>
            <a:custGeom>
              <a:avLst/>
              <a:gdLst/>
              <a:ahLst/>
              <a:cxnLst/>
              <a:rect l="l" t="t" r="r" b="b"/>
              <a:pathLst>
                <a:path w="246815" h="415688" extrusionOk="0">
                  <a:moveTo>
                    <a:pt x="26500" y="395034"/>
                  </a:moveTo>
                  <a:lnTo>
                    <a:pt x="139646" y="26500"/>
                  </a:lnTo>
                  <a:lnTo>
                    <a:pt x="230448" y="211352"/>
                  </a:ln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1" name="Google Shape;1511;p83"/>
            <p:cNvSpPr/>
            <p:nvPr/>
          </p:nvSpPr>
          <p:spPr>
            <a:xfrm>
              <a:off x="4705750" y="3582512"/>
              <a:ext cx="220835" cy="389710"/>
            </a:xfrm>
            <a:custGeom>
              <a:avLst/>
              <a:gdLst/>
              <a:ahLst/>
              <a:cxnLst/>
              <a:rect l="l" t="t" r="r" b="b"/>
              <a:pathLst>
                <a:path w="220834" h="389708" extrusionOk="0">
                  <a:moveTo>
                    <a:pt x="217197" y="381784"/>
                  </a:moveTo>
                  <a:lnTo>
                    <a:pt x="104052" y="13250"/>
                  </a:lnTo>
                  <a:lnTo>
                    <a:pt x="13250" y="198102"/>
                  </a:lnTo>
                  <a:lnTo>
                    <a:pt x="217197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2" name="Google Shape;1512;p83"/>
            <p:cNvSpPr/>
            <p:nvPr/>
          </p:nvSpPr>
          <p:spPr>
            <a:xfrm>
              <a:off x="4692501" y="3569261"/>
              <a:ext cx="246815" cy="415691"/>
            </a:xfrm>
            <a:custGeom>
              <a:avLst/>
              <a:gdLst/>
              <a:ahLst/>
              <a:cxnLst/>
              <a:rect l="l" t="t" r="r" b="b"/>
              <a:pathLst>
                <a:path w="246815" h="415688" extrusionOk="0">
                  <a:moveTo>
                    <a:pt x="230448" y="395034"/>
                  </a:moveTo>
                  <a:lnTo>
                    <a:pt x="117302" y="26500"/>
                  </a:lnTo>
                  <a:lnTo>
                    <a:pt x="26500" y="211352"/>
                  </a:ln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3" name="Google Shape;1513;p83"/>
            <p:cNvSpPr/>
            <p:nvPr/>
          </p:nvSpPr>
          <p:spPr>
            <a:xfrm>
              <a:off x="3979464" y="4047436"/>
              <a:ext cx="1065204" cy="1247073"/>
            </a:xfrm>
            <a:custGeom>
              <a:avLst/>
              <a:gdLst/>
              <a:ahLst/>
              <a:cxnLst/>
              <a:rect l="l" t="t" r="r" b="b"/>
              <a:pathLst>
                <a:path w="1065202" h="1247066" extrusionOk="0">
                  <a:moveTo>
                    <a:pt x="1049485" y="26500"/>
                  </a:moveTo>
                  <a:lnTo>
                    <a:pt x="1049485" y="1069360"/>
                  </a:lnTo>
                  <a:cubicBezTo>
                    <a:pt x="1049485" y="1153667"/>
                    <a:pt x="981156" y="1222126"/>
                    <a:pt x="896849" y="1222126"/>
                  </a:cubicBezTo>
                  <a:lnTo>
                    <a:pt x="179136" y="1222126"/>
                  </a:lnTo>
                  <a:cubicBezTo>
                    <a:pt x="94816" y="1222048"/>
                    <a:pt x="26500" y="1153680"/>
                    <a:pt x="26500" y="1069360"/>
                  </a:cubicBezTo>
                  <a:lnTo>
                    <a:pt x="26500" y="26500"/>
                  </a:lnTo>
                </a:path>
              </a:pathLst>
            </a:custGeom>
            <a:noFill/>
            <a:ln w="25900" cap="flat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4" name="Google Shape;1514;p83"/>
            <p:cNvSpPr/>
            <p:nvPr/>
          </p:nvSpPr>
          <p:spPr>
            <a:xfrm>
              <a:off x="4127423" y="4675259"/>
              <a:ext cx="766427" cy="584566"/>
            </a:xfrm>
            <a:custGeom>
              <a:avLst/>
              <a:gdLst/>
              <a:ahLst/>
              <a:cxnLst/>
              <a:rect l="l" t="t" r="r" b="b"/>
              <a:pathLst>
                <a:path w="766426" h="584562" extrusionOk="0">
                  <a:moveTo>
                    <a:pt x="13250" y="579756"/>
                  </a:moveTo>
                  <a:lnTo>
                    <a:pt x="13250" y="263313"/>
                  </a:lnTo>
                  <a:cubicBezTo>
                    <a:pt x="13250" y="125746"/>
                    <a:pt x="115873" y="13250"/>
                    <a:pt x="241229" y="13250"/>
                  </a:cubicBezTo>
                  <a:lnTo>
                    <a:pt x="530003" y="13250"/>
                  </a:lnTo>
                  <a:cubicBezTo>
                    <a:pt x="655360" y="13250"/>
                    <a:pt x="757983" y="125746"/>
                    <a:pt x="757983" y="263313"/>
                  </a:cubicBezTo>
                  <a:lnTo>
                    <a:pt x="757983" y="579886"/>
                  </a:lnTo>
                  <a:lnTo>
                    <a:pt x="13250" y="579886"/>
                  </a:lnTo>
                </a:path>
              </a:pathLst>
            </a:custGeom>
            <a:solidFill>
              <a:srgbClr val="AEA0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5" name="Google Shape;1515;p83"/>
            <p:cNvSpPr/>
            <p:nvPr/>
          </p:nvSpPr>
          <p:spPr>
            <a:xfrm>
              <a:off x="4027138" y="3711505"/>
              <a:ext cx="974272" cy="532604"/>
            </a:xfrm>
            <a:custGeom>
              <a:avLst/>
              <a:gdLst/>
              <a:ahLst/>
              <a:cxnLst/>
              <a:rect l="l" t="t" r="r" b="b"/>
              <a:pathLst>
                <a:path w="974271" h="532601" extrusionOk="0">
                  <a:moveTo>
                    <a:pt x="962840" y="488045"/>
                  </a:moveTo>
                  <a:cubicBezTo>
                    <a:pt x="962840" y="619117"/>
                    <a:pt x="487915" y="383993"/>
                    <a:pt x="487915" y="383993"/>
                  </a:cubicBezTo>
                  <a:cubicBezTo>
                    <a:pt x="487915" y="383993"/>
                    <a:pt x="13250" y="619117"/>
                    <a:pt x="13250" y="488045"/>
                  </a:cubicBezTo>
                  <a:cubicBezTo>
                    <a:pt x="13250" y="225823"/>
                    <a:pt x="225823" y="13250"/>
                    <a:pt x="488045" y="13250"/>
                  </a:cubicBezTo>
                  <a:cubicBezTo>
                    <a:pt x="750267" y="13250"/>
                    <a:pt x="962840" y="225823"/>
                    <a:pt x="962840" y="488045"/>
                  </a:cubicBez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6" name="Google Shape;1516;p83"/>
            <p:cNvSpPr/>
            <p:nvPr/>
          </p:nvSpPr>
          <p:spPr>
            <a:xfrm>
              <a:off x="4013888" y="3698255"/>
              <a:ext cx="1000252" cy="558584"/>
            </a:xfrm>
            <a:custGeom>
              <a:avLst/>
              <a:gdLst/>
              <a:ahLst/>
              <a:cxnLst/>
              <a:rect l="l" t="t" r="r" b="b"/>
              <a:pathLst>
                <a:path w="1000251" h="558582" extrusionOk="0">
                  <a:moveTo>
                    <a:pt x="976090" y="501295"/>
                  </a:moveTo>
                  <a:cubicBezTo>
                    <a:pt x="976090" y="632367"/>
                    <a:pt x="501165" y="397243"/>
                    <a:pt x="501165" y="397243"/>
                  </a:cubicBezTo>
                  <a:cubicBezTo>
                    <a:pt x="501165" y="397243"/>
                    <a:pt x="26500" y="632367"/>
                    <a:pt x="26500" y="501295"/>
                  </a:cubicBezTo>
                  <a:cubicBezTo>
                    <a:pt x="26500" y="239073"/>
                    <a:pt x="239073" y="26500"/>
                    <a:pt x="501295" y="26500"/>
                  </a:cubicBezTo>
                  <a:cubicBezTo>
                    <a:pt x="763517" y="26500"/>
                    <a:pt x="976090" y="239073"/>
                    <a:pt x="976090" y="501295"/>
                  </a:cubicBezTo>
                  <a:close/>
                </a:path>
              </a:pathLst>
            </a:custGeom>
            <a:noFill/>
            <a:ln w="25900" cap="flat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7" name="Google Shape;1517;p83"/>
            <p:cNvSpPr/>
            <p:nvPr/>
          </p:nvSpPr>
          <p:spPr>
            <a:xfrm>
              <a:off x="4412690" y="4196304"/>
              <a:ext cx="194854" cy="207845"/>
            </a:xfrm>
            <a:custGeom>
              <a:avLst/>
              <a:gdLst/>
              <a:ahLst/>
              <a:cxnLst/>
              <a:rect l="l" t="t" r="r" b="b"/>
              <a:pathLst>
                <a:path w="194854" h="207844" extrusionOk="0">
                  <a:moveTo>
                    <a:pt x="191477" y="107430"/>
                  </a:moveTo>
                  <a:lnTo>
                    <a:pt x="102363" y="196543"/>
                  </a:lnTo>
                  <a:lnTo>
                    <a:pt x="13250" y="107430"/>
                  </a:lnTo>
                  <a:lnTo>
                    <a:pt x="102363" y="13250"/>
                  </a:lnTo>
                  <a:lnTo>
                    <a:pt x="191477" y="107430"/>
                  </a:lnTo>
                </a:path>
              </a:pathLst>
            </a:custGeom>
            <a:solidFill>
              <a:srgbClr val="F5BB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8" name="Google Shape;1518;p83"/>
            <p:cNvSpPr/>
            <p:nvPr/>
          </p:nvSpPr>
          <p:spPr>
            <a:xfrm>
              <a:off x="4399439" y="4183054"/>
              <a:ext cx="220835" cy="233826"/>
            </a:xfrm>
            <a:custGeom>
              <a:avLst/>
              <a:gdLst/>
              <a:ahLst/>
              <a:cxnLst/>
              <a:rect l="l" t="t" r="r" b="b"/>
              <a:pathLst>
                <a:path w="220834" h="233825" extrusionOk="0">
                  <a:moveTo>
                    <a:pt x="204727" y="120680"/>
                  </a:moveTo>
                  <a:lnTo>
                    <a:pt x="115614" y="209793"/>
                  </a:lnTo>
                  <a:lnTo>
                    <a:pt x="26500" y="120680"/>
                  </a:lnTo>
                  <a:lnTo>
                    <a:pt x="115614" y="26500"/>
                  </a:ln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9" name="Google Shape;1519;p83"/>
            <p:cNvSpPr/>
            <p:nvPr/>
          </p:nvSpPr>
          <p:spPr>
            <a:xfrm>
              <a:off x="3971843" y="3766665"/>
              <a:ext cx="1078194" cy="584566"/>
            </a:xfrm>
            <a:custGeom>
              <a:avLst/>
              <a:gdLst/>
              <a:ahLst/>
              <a:cxnLst/>
              <a:rect l="l" t="t" r="r" b="b"/>
              <a:pathLst>
                <a:path w="1078193" h="584562" extrusionOk="0">
                  <a:moveTo>
                    <a:pt x="790285" y="13299"/>
                  </a:moveTo>
                  <a:cubicBezTo>
                    <a:pt x="688312" y="13259"/>
                    <a:pt x="594176" y="67966"/>
                    <a:pt x="543730" y="156582"/>
                  </a:cubicBezTo>
                  <a:cubicBezTo>
                    <a:pt x="466104" y="20392"/>
                    <a:pt x="292772" y="-27083"/>
                    <a:pt x="156582" y="50543"/>
                  </a:cubicBezTo>
                  <a:cubicBezTo>
                    <a:pt x="20392" y="128169"/>
                    <a:pt x="-27083" y="301501"/>
                    <a:pt x="50543" y="437692"/>
                  </a:cubicBezTo>
                  <a:cubicBezTo>
                    <a:pt x="128169" y="573882"/>
                    <a:pt x="301501" y="621356"/>
                    <a:pt x="437691" y="543730"/>
                  </a:cubicBezTo>
                  <a:cubicBezTo>
                    <a:pt x="481905" y="518529"/>
                    <a:pt x="518529" y="481904"/>
                    <a:pt x="543730" y="437692"/>
                  </a:cubicBezTo>
                  <a:cubicBezTo>
                    <a:pt x="621356" y="573882"/>
                    <a:pt x="794689" y="621356"/>
                    <a:pt x="930879" y="543730"/>
                  </a:cubicBezTo>
                  <a:cubicBezTo>
                    <a:pt x="1067069" y="466104"/>
                    <a:pt x="1114536" y="292772"/>
                    <a:pt x="1036919" y="156582"/>
                  </a:cubicBezTo>
                  <a:cubicBezTo>
                    <a:pt x="986413" y="67983"/>
                    <a:pt x="892272" y="13286"/>
                    <a:pt x="790285" y="1329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0" name="Google Shape;1520;p83"/>
            <p:cNvSpPr/>
            <p:nvPr/>
          </p:nvSpPr>
          <p:spPr>
            <a:xfrm>
              <a:off x="3958593" y="3753414"/>
              <a:ext cx="1104175" cy="610546"/>
            </a:xfrm>
            <a:custGeom>
              <a:avLst/>
              <a:gdLst/>
              <a:ahLst/>
              <a:cxnLst/>
              <a:rect l="l" t="t" r="r" b="b"/>
              <a:pathLst>
                <a:path w="1104173" h="610543" extrusionOk="0">
                  <a:moveTo>
                    <a:pt x="803535" y="26549"/>
                  </a:moveTo>
                  <a:cubicBezTo>
                    <a:pt x="701562" y="26509"/>
                    <a:pt x="607426" y="81216"/>
                    <a:pt x="556980" y="169832"/>
                  </a:cubicBezTo>
                  <a:cubicBezTo>
                    <a:pt x="479354" y="33642"/>
                    <a:pt x="306022" y="-13832"/>
                    <a:pt x="169832" y="63794"/>
                  </a:cubicBezTo>
                  <a:cubicBezTo>
                    <a:pt x="33642" y="141420"/>
                    <a:pt x="-13832" y="314751"/>
                    <a:pt x="63794" y="450942"/>
                  </a:cubicBezTo>
                  <a:cubicBezTo>
                    <a:pt x="141420" y="587132"/>
                    <a:pt x="314751" y="634606"/>
                    <a:pt x="450942" y="556980"/>
                  </a:cubicBezTo>
                  <a:cubicBezTo>
                    <a:pt x="495155" y="531779"/>
                    <a:pt x="531779" y="495154"/>
                    <a:pt x="556980" y="450942"/>
                  </a:cubicBezTo>
                  <a:cubicBezTo>
                    <a:pt x="634606" y="587132"/>
                    <a:pt x="807939" y="634606"/>
                    <a:pt x="944129" y="556980"/>
                  </a:cubicBezTo>
                  <a:cubicBezTo>
                    <a:pt x="1080319" y="479354"/>
                    <a:pt x="1127786" y="306022"/>
                    <a:pt x="1050169" y="169832"/>
                  </a:cubicBezTo>
                  <a:cubicBezTo>
                    <a:pt x="999663" y="81233"/>
                    <a:pt x="905522" y="26536"/>
                    <a:pt x="803535" y="26549"/>
                  </a:cubicBez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1" name="Google Shape;1521;p83"/>
            <p:cNvSpPr/>
            <p:nvPr/>
          </p:nvSpPr>
          <p:spPr>
            <a:xfrm>
              <a:off x="4182762" y="4002357"/>
              <a:ext cx="129903" cy="77942"/>
            </a:xfrm>
            <a:custGeom>
              <a:avLst/>
              <a:gdLst/>
              <a:ahLst/>
              <a:cxnLst/>
              <a:rect l="l" t="t" r="r" b="b"/>
              <a:pathLst>
                <a:path w="129902" h="77941" extrusionOk="0">
                  <a:moveTo>
                    <a:pt x="13250" y="68459"/>
                  </a:moveTo>
                  <a:cubicBezTo>
                    <a:pt x="13250" y="37968"/>
                    <a:pt x="37968" y="13250"/>
                    <a:pt x="68459" y="13250"/>
                  </a:cubicBezTo>
                  <a:cubicBezTo>
                    <a:pt x="98950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2" name="Google Shape;1522;p83"/>
            <p:cNvSpPr/>
            <p:nvPr/>
          </p:nvSpPr>
          <p:spPr>
            <a:xfrm>
              <a:off x="4169510" y="3989100"/>
              <a:ext cx="155883" cy="103922"/>
            </a:xfrm>
            <a:custGeom>
              <a:avLst/>
              <a:gdLst/>
              <a:ahLst/>
              <a:cxnLst/>
              <a:rect l="l" t="t" r="r" b="b"/>
              <a:pathLst>
                <a:path w="155883" h="103922" extrusionOk="0">
                  <a:moveTo>
                    <a:pt x="26500" y="81709"/>
                  </a:moveTo>
                  <a:cubicBezTo>
                    <a:pt x="26500" y="51218"/>
                    <a:pt x="51218" y="26500"/>
                    <a:pt x="81709" y="26500"/>
                  </a:cubicBezTo>
                  <a:cubicBezTo>
                    <a:pt x="112200" y="26500"/>
                    <a:pt x="136918" y="51218"/>
                    <a:pt x="136918" y="81709"/>
                  </a:cubicBez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3" name="Google Shape;1523;p83"/>
            <p:cNvSpPr/>
            <p:nvPr/>
          </p:nvSpPr>
          <p:spPr>
            <a:xfrm>
              <a:off x="4697305" y="4002349"/>
              <a:ext cx="129903" cy="77942"/>
            </a:xfrm>
            <a:custGeom>
              <a:avLst/>
              <a:gdLst/>
              <a:ahLst/>
              <a:cxnLst/>
              <a:rect l="l" t="t" r="r" b="b"/>
              <a:pathLst>
                <a:path w="129902" h="77941" extrusionOk="0">
                  <a:moveTo>
                    <a:pt x="13250" y="68459"/>
                  </a:moveTo>
                  <a:cubicBezTo>
                    <a:pt x="13250" y="37968"/>
                    <a:pt x="37971" y="13250"/>
                    <a:pt x="68459" y="13250"/>
                  </a:cubicBezTo>
                  <a:cubicBezTo>
                    <a:pt x="98947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4" name="Google Shape;1524;p83"/>
            <p:cNvSpPr/>
            <p:nvPr/>
          </p:nvSpPr>
          <p:spPr>
            <a:xfrm>
              <a:off x="4684054" y="3989089"/>
              <a:ext cx="155883" cy="103922"/>
            </a:xfrm>
            <a:custGeom>
              <a:avLst/>
              <a:gdLst/>
              <a:ahLst/>
              <a:cxnLst/>
              <a:rect l="l" t="t" r="r" b="b"/>
              <a:pathLst>
                <a:path w="155883" h="103922" extrusionOk="0">
                  <a:moveTo>
                    <a:pt x="26500" y="81709"/>
                  </a:moveTo>
                  <a:cubicBezTo>
                    <a:pt x="26500" y="51218"/>
                    <a:pt x="51221" y="26500"/>
                    <a:pt x="81709" y="26500"/>
                  </a:cubicBezTo>
                  <a:cubicBezTo>
                    <a:pt x="112197" y="26500"/>
                    <a:pt x="136918" y="51218"/>
                    <a:pt x="136918" y="81709"/>
                  </a:cubicBez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525" name="Google Shape;1525;p83"/>
          <p:cNvSpPr/>
          <p:nvPr/>
        </p:nvSpPr>
        <p:spPr>
          <a:xfrm>
            <a:off x="1600200" y="1042512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Спасибо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5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Ответить на вопросы</a:t>
            </a:r>
            <a:endParaRPr/>
          </a:p>
        </p:txBody>
      </p:sp>
      <p:sp>
        <p:nvSpPr>
          <p:cNvPr id="1266" name="Google Shape;1266;p55"/>
          <p:cNvSpPr txBox="1">
            <a:spLocks noGrp="1"/>
          </p:cNvSpPr>
          <p:nvPr>
            <p:ph type="body" idx="1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ru-RU" sz="3000"/>
              <a:t>Какие структуры данных как устроены </a:t>
            </a:r>
            <a:endParaRPr sz="3000"/>
          </a:p>
          <a:p>
            <a:pPr marL="216000" marR="0" lvl="0" indent="-254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В каком случае какую структуру применять</a:t>
            </a:r>
            <a:endParaRPr sz="3000"/>
          </a:p>
          <a:p>
            <a:pPr marL="216000" lvl="0" indent="-78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6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Массивы</a:t>
            </a:r>
            <a:endParaRPr/>
          </a:p>
        </p:txBody>
      </p:sp>
      <p:sp>
        <p:nvSpPr>
          <p:cNvPr id="1272" name="Google Shape;1272;p56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Что такое массив</a:t>
            </a:r>
            <a:r>
              <a:rPr lang="ru-RU" sz="3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lang="en-US" sz="30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Какие бывают массивы?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6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Массивы</a:t>
            </a:r>
            <a:endParaRPr/>
          </a:p>
        </p:txBody>
      </p:sp>
      <p:sp>
        <p:nvSpPr>
          <p:cNvPr id="1272" name="Google Shape;1272;p56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Фиксированный массив</a:t>
            </a:r>
          </a:p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Динамический массив</a:t>
            </a:r>
          </a:p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Разряженный массив</a:t>
            </a:r>
          </a:p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Ассоциативный массив</a:t>
            </a:r>
          </a:p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Параллельные массивы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Массивы</a:t>
            </a:r>
            <a:endParaRPr/>
          </a:p>
        </p:txBody>
      </p:sp>
      <p:sp>
        <p:nvSpPr>
          <p:cNvPr id="1278" name="Google Shape;1278;p57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3000"/>
          </a:p>
        </p:txBody>
      </p:sp>
      <p:pic>
        <p:nvPicPr>
          <p:cNvPr id="1279" name="Google Shape;12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9" y="2925774"/>
            <a:ext cx="7942500" cy="237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8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Описание в языках</a:t>
            </a:r>
            <a:endParaRPr/>
          </a:p>
        </p:txBody>
      </p:sp>
      <p:sp>
        <p:nvSpPr>
          <p:cNvPr id="1285" name="Google Shape;1285;p58"/>
          <p:cNvSpPr txBox="1">
            <a:spLocks noGrp="1"/>
          </p:cNvSpPr>
          <p:nvPr>
            <p:ph type="body" idx="1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16000" rIns="72000" bIns="720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>
                <a:latin typeface="Roboto"/>
                <a:ea typeface="Roboto"/>
                <a:cs typeface="Roboto"/>
                <a:sym typeface="Roboto"/>
              </a:rPr>
              <a:t>Java/C#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		int[] a = new int[10];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>
                <a:latin typeface="Roboto"/>
                <a:ea typeface="Roboto"/>
                <a:cs typeface="Roboto"/>
                <a:sym typeface="Roboto"/>
              </a:rPr>
              <a:t>C++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		int a[10];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                  int* a = new int[10];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9"/>
          <p:cNvSpPr txBox="1">
            <a:spLocks noGrp="1"/>
          </p:cNvSpPr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291" name="Google Shape;1291;p59"/>
          <p:cNvSpPr txBox="1">
            <a:spLocks noGrp="1"/>
          </p:cNvSpPr>
          <p:nvPr>
            <p:ph type="body" idx="1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sz="3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2" name="Google Shape;12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49" y="3811024"/>
            <a:ext cx="7942500" cy="237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Экран (4:3)</PresentationFormat>
  <Paragraphs>139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Roboto</vt:lpstr>
      <vt:lpstr>Roboto Light</vt:lpstr>
      <vt:lpstr>Open Sans</vt:lpstr>
      <vt:lpstr>Courier New</vt:lpstr>
      <vt:lpstr>Calibri</vt:lpstr>
      <vt:lpstr>Helvetica Neue</vt:lpstr>
      <vt:lpstr>White</vt:lpstr>
      <vt:lpstr>Слайд 1</vt:lpstr>
      <vt:lpstr>Базовые структуры данных</vt:lpstr>
      <vt:lpstr>Содержание</vt:lpstr>
      <vt:lpstr>Ответить на вопросы</vt:lpstr>
      <vt:lpstr>Массивы</vt:lpstr>
      <vt:lpstr>Массивы</vt:lpstr>
      <vt:lpstr>Массивы</vt:lpstr>
      <vt:lpstr>Описание в языках</vt:lpstr>
      <vt:lpstr>Динамические массивы</vt:lpstr>
      <vt:lpstr>Динамические массивы</vt:lpstr>
      <vt:lpstr>Динамические массивы</vt:lpstr>
      <vt:lpstr>Динамические массивы</vt:lpstr>
      <vt:lpstr>Динамические массивы</vt:lpstr>
      <vt:lpstr>Динамические массивы</vt:lpstr>
      <vt:lpstr>Динамический массив</vt:lpstr>
      <vt:lpstr>Динамические массивы</vt:lpstr>
      <vt:lpstr>Динамические массивы</vt:lpstr>
      <vt:lpstr>Динамический массив</vt:lpstr>
      <vt:lpstr>item get()</vt:lpstr>
      <vt:lpstr>Список</vt:lpstr>
      <vt:lpstr>Список</vt:lpstr>
      <vt:lpstr>Стек</vt:lpstr>
      <vt:lpstr>Стек</vt:lpstr>
      <vt:lpstr>Стек</vt:lpstr>
      <vt:lpstr>Очередь</vt:lpstr>
      <vt:lpstr>Очередь</vt:lpstr>
      <vt:lpstr>Очередь</vt:lpstr>
      <vt:lpstr>Очередь с приоритетами</vt:lpstr>
      <vt:lpstr>Очередь с приоритетами</vt:lpstr>
      <vt:lpstr>Очередь с приоритетами</vt:lpstr>
      <vt:lpstr>Что полезного я вынес из сегодняшнего занятия?</vt:lpstr>
      <vt:lpstr>Домашнее задание</vt:lpstr>
      <vt:lpstr>Слайд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Jevgenij Volosatov</dc:creator>
  <cp:lastModifiedBy>Jevgenij Volosatov</cp:lastModifiedBy>
  <cp:revision>1</cp:revision>
  <dcterms:modified xsi:type="dcterms:W3CDTF">2019-05-07T18:56:51Z</dcterms:modified>
</cp:coreProperties>
</file>