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4ECD-DF26-4423-AC7D-1C071E8D3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0FA5-5935-447D-90D2-8800F70A8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2521-03AB-4371-9C66-A988CCC1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3220-6BB6-4F48-AD07-327B9E56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D367-D4C6-41AD-BBC5-BCFBC12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5B8B-6583-4C19-83A8-D9516F5A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C48CC-CE88-47B8-BBA2-14E11E0F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084B-06DB-4A37-B30E-59F9A0D3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C299-CFCC-4993-AC4B-224ABD2D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AA16-25D3-4A09-A9D5-EA5C82CD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9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23BB7-C6D1-46E6-B3DB-448CFB42D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348F6-598D-483D-AF4D-7C5371FD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B868-A205-476B-B0D2-6BBA5447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4F5D-2DFE-4061-AEAD-3F85144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2337-985A-4BA8-B21B-C2EC03C1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3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8960-24DD-4898-9F58-C455BB06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7C74-F140-4E34-8AC6-4FA5D1FE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D05C-1D84-4F53-95EE-A37D855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C115-607D-47C9-B81E-9C94EA0D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CB1D-3A6C-4CE2-84BB-A966B70E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6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F6EB-7BF3-4F32-BDD3-578E1239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DAB8-C8A9-44C7-9641-9CD11A5A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7E0A-1EC9-4E8C-8A02-D4E7095D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BDF1-82A7-4483-A7CF-19888C9F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13E2-BFAD-4FE9-BE75-46690838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2E1-4E33-4D53-B722-0A2759CB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A960-9751-466D-B31C-4441ADC3F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DAB2-032B-4424-A9C5-A68297DB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3CA8-E4D9-44EA-92CF-2FB29B30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18DE-52A3-4D66-B83C-99103D2E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D7D3-163A-4039-8506-70E1088A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9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3D44-5A07-4404-BCF8-51188F3B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A0DA-ECAB-4A6E-8FFD-CC1F9EDB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03555-2E41-497E-A291-F175AE3A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8561B-8691-4E13-83F3-5C86A294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2C99-38AA-41CF-97A6-C4C3CB38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8DDA1-C9CC-4D4D-B107-C34E56F0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3B04-E0A9-4520-B33C-175C7C50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463F8-0C18-41C7-B1F3-7F14659E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7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0ACA-FCBE-4050-B1BE-A0F452E4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88E6E-7746-4A1E-81F6-D3E2D9FE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ED25D-349A-4B6D-8D3C-113F1CF5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508A-DE08-48E6-96BA-98D3D919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EE48C-C08D-468A-AFAB-1DE0A2C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E3E0F-8CFE-4E62-A7DB-4478490D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8EB4-509D-4023-94C0-3AA82BC7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1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2E84-5000-4DB8-A93E-7B881E40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EBD5-68C4-45FE-832D-EB2B12F4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D4996-3391-469E-832C-9C336DBF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EAC5-112C-49C8-B566-F3AA1999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D2F6-D556-436C-9BA0-0068E75D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DF6DE-88D2-498C-92E7-E16CB4C6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F439-345A-49D1-854B-DE700D44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D1894-6AA6-4192-8FA6-3A571275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8431-7C2D-4066-A9FF-487CD3769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2BC2-D74B-49A0-9B9A-5FFB0CF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F1C-FE9F-42B6-A236-A803945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88372-A075-4B76-BA31-80A59BAD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4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836AB-FC94-4CD6-A3F6-51B2C03A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F6317-9EFA-4BC9-9032-136B4E21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7A45-967B-494C-9902-4B681D07F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5CD7-F7CC-4A49-824E-C1D495ED0D2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9D58-6BAF-4EE9-835E-D8739B88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E2A2-8BD7-4074-AE94-CD3271F8E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9CE9-4360-4288-8218-D68FD8A87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1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3F443-072E-45EC-8452-8972456C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16" y="2349051"/>
            <a:ext cx="6725264" cy="4232786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An investigation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processes in Environmental Economics such as the relationship between CO2 emissions per capita and various world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development indicators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World Bank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Environmental Economics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Kuznets Curve</a:t>
            </a:r>
          </a:p>
          <a:p>
            <a:pPr algn="l"/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Predictive Modelling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Machine learning pipeline for CO2 prediction</a:t>
            </a:r>
          </a:p>
          <a:p>
            <a:pPr algn="l"/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https://github.com/aparinatali/Python_Project_2020</a:t>
            </a:r>
          </a:p>
          <a:p>
            <a:endParaRPr lang="de-DE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C8B16-FB2E-4179-8815-02344FBB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6929" y="476006"/>
            <a:ext cx="4175363" cy="3746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89455-62E5-47EC-8B8E-7C809385E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6929" y="4222096"/>
            <a:ext cx="4175363" cy="1916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BD4C88-EC87-41F0-8DA9-3350DD1A1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72" y="225950"/>
            <a:ext cx="2635044" cy="212310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EBB0ECB-DD39-4509-BB2F-14AE44DCD415}"/>
              </a:ext>
            </a:extLst>
          </p:cNvPr>
          <p:cNvSpPr txBox="1">
            <a:spLocks/>
          </p:cNvSpPr>
          <p:nvPr/>
        </p:nvSpPr>
        <p:spPr>
          <a:xfrm>
            <a:off x="147483" y="879910"/>
            <a:ext cx="5166852" cy="140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Data Science Portfolio at a glance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apari</dc:creator>
  <cp:lastModifiedBy>apari</cp:lastModifiedBy>
  <cp:revision>3</cp:revision>
  <dcterms:created xsi:type="dcterms:W3CDTF">2021-01-27T14:38:52Z</dcterms:created>
  <dcterms:modified xsi:type="dcterms:W3CDTF">2021-01-27T14:57:10Z</dcterms:modified>
</cp:coreProperties>
</file>