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embeddedFontLst>
    <p:embeddedFont>
      <p:font typeface="Work Sans"/>
      <p:regular r:id="rId19"/>
      <p:bold r:id="rId20"/>
      <p:italic r:id="rId21"/>
      <p:boldItalic r:id="rId22"/>
    </p:embeddedFont>
    <p:embeddedFont>
      <p:font typeface="Work Sans Light"/>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7" roundtripDataSignature="AMtx7mhnq/w7z56Ess9FzYe2TuZC9PMKP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WorkSans-bold.fntdata"/><Relationship Id="rId22" Type="http://schemas.openxmlformats.org/officeDocument/2006/relationships/font" Target="fonts/WorkSans-boldItalic.fntdata"/><Relationship Id="rId21" Type="http://schemas.openxmlformats.org/officeDocument/2006/relationships/font" Target="fonts/WorkSans-italic.fntdata"/><Relationship Id="rId24" Type="http://schemas.openxmlformats.org/officeDocument/2006/relationships/font" Target="fonts/WorkSansLight-bold.fntdata"/><Relationship Id="rId23" Type="http://schemas.openxmlformats.org/officeDocument/2006/relationships/font" Target="fonts/WorkSansLight-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WorkSansLight-boldItalic.fntdata"/><Relationship Id="rId25" Type="http://schemas.openxmlformats.org/officeDocument/2006/relationships/font" Target="fonts/WorkSansLight-italic.fntdata"/><Relationship Id="rId27"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WorkSans-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CO"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 name="Google Shape;9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CO"/>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d62562322e_0_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g2d62562322e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6" name="Google Shape;166;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d62562322e_0_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3" name="Google Shape;173;g2d62562322e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0" name="Google Shape;180;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8" name="Google Shape;18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CO"/>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0" name="Google Shape;11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 name="Google Shape;11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4" name="Google Shape;12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1" name="Google Shape;13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CO"/>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iapositiva de título">
  <p:cSld name="1_Diapositiva de título">
    <p:spTree>
      <p:nvGrpSpPr>
        <p:cNvPr id="15" name="Shape 15"/>
        <p:cNvGrpSpPr/>
        <p:nvPr/>
      </p:nvGrpSpPr>
      <p:grpSpPr>
        <a:xfrm>
          <a:off x="0" y="0"/>
          <a:ext cx="0" cy="0"/>
          <a:chOff x="0" y="0"/>
          <a:chExt cx="0" cy="0"/>
        </a:xfrm>
      </p:grpSpPr>
      <p:pic>
        <p:nvPicPr>
          <p:cNvPr descr="Interfaz de usuario gráfica, Texto, Aplicación&#10;&#10;Descripción generada automáticamente" id="16" name="Google Shape;16;p11"/>
          <p:cNvPicPr preferRelativeResize="0"/>
          <p:nvPr/>
        </p:nvPicPr>
        <p:blipFill rotWithShape="1">
          <a:blip r:embed="rId2">
            <a:alphaModFix/>
          </a:blip>
          <a:srcRect b="0" l="0" r="0" t="0"/>
          <a:stretch/>
        </p:blipFill>
        <p:spPr>
          <a:xfrm>
            <a:off x="0" y="0"/>
            <a:ext cx="12192000" cy="6858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63" name="Shape 63"/>
        <p:cNvGrpSpPr/>
        <p:nvPr/>
      </p:nvGrpSpPr>
      <p:grpSpPr>
        <a:xfrm>
          <a:off x="0" y="0"/>
          <a:ext cx="0" cy="0"/>
          <a:chOff x="0" y="0"/>
          <a:chExt cx="0" cy="0"/>
        </a:xfrm>
      </p:grpSpPr>
      <p:sp>
        <p:nvSpPr>
          <p:cNvPr id="64" name="Google Shape;64;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68" name="Shape 68"/>
        <p:cNvGrpSpPr/>
        <p:nvPr/>
      </p:nvGrpSpPr>
      <p:grpSpPr>
        <a:xfrm>
          <a:off x="0" y="0"/>
          <a:ext cx="0" cy="0"/>
          <a:chOff x="0" y="0"/>
          <a:chExt cx="0" cy="0"/>
        </a:xfrm>
      </p:grpSpPr>
      <p:sp>
        <p:nvSpPr>
          <p:cNvPr id="69" name="Google Shape;69;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1" name="Google Shape;71;p2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2" name="Google Shape;72;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75" name="Shape 75"/>
        <p:cNvGrpSpPr/>
        <p:nvPr/>
      </p:nvGrpSpPr>
      <p:grpSpPr>
        <a:xfrm>
          <a:off x="0" y="0"/>
          <a:ext cx="0" cy="0"/>
          <a:chOff x="0" y="0"/>
          <a:chExt cx="0" cy="0"/>
        </a:xfrm>
      </p:grpSpPr>
      <p:sp>
        <p:nvSpPr>
          <p:cNvPr id="76" name="Google Shape;76;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2"/>
          <p:cNvSpPr/>
          <p:nvPr>
            <p:ph idx="2" type="pic"/>
          </p:nvPr>
        </p:nvSpPr>
        <p:spPr>
          <a:xfrm>
            <a:off x="5183188" y="987425"/>
            <a:ext cx="6172200" cy="4873625"/>
          </a:xfrm>
          <a:prstGeom prst="rect">
            <a:avLst/>
          </a:prstGeom>
          <a:noFill/>
          <a:ln>
            <a:noFill/>
          </a:ln>
        </p:spPr>
      </p:sp>
      <p:sp>
        <p:nvSpPr>
          <p:cNvPr id="78" name="Google Shape;78;p2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9" name="Google Shape;79;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82" name="Shape 82"/>
        <p:cNvGrpSpPr/>
        <p:nvPr/>
      </p:nvGrpSpPr>
      <p:grpSpPr>
        <a:xfrm>
          <a:off x="0" y="0"/>
          <a:ext cx="0" cy="0"/>
          <a:chOff x="0" y="0"/>
          <a:chExt cx="0" cy="0"/>
        </a:xfrm>
      </p:grpSpPr>
      <p:sp>
        <p:nvSpPr>
          <p:cNvPr id="83" name="Google Shape;83;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88" name="Shape 88"/>
        <p:cNvGrpSpPr/>
        <p:nvPr/>
      </p:nvGrpSpPr>
      <p:grpSpPr>
        <a:xfrm>
          <a:off x="0" y="0"/>
          <a:ext cx="0" cy="0"/>
          <a:chOff x="0" y="0"/>
          <a:chExt cx="0" cy="0"/>
        </a:xfrm>
      </p:grpSpPr>
      <p:sp>
        <p:nvSpPr>
          <p:cNvPr id="89" name="Google Shape;89;p2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2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Encabezado de sección">
  <p:cSld name="2_Encabezado de sección">
    <p:spTree>
      <p:nvGrpSpPr>
        <p:cNvPr id="17" name="Shape 17"/>
        <p:cNvGrpSpPr/>
        <p:nvPr/>
      </p:nvGrpSpPr>
      <p:grpSpPr>
        <a:xfrm>
          <a:off x="0" y="0"/>
          <a:ext cx="0" cy="0"/>
          <a:chOff x="0" y="0"/>
          <a:chExt cx="0" cy="0"/>
        </a:xfrm>
      </p:grpSpPr>
      <p:pic>
        <p:nvPicPr>
          <p:cNvPr descr="Patrón de fondo&#10;&#10;Descripción generada automáticamente" id="18" name="Google Shape;18;p12"/>
          <p:cNvPicPr preferRelativeResize="0"/>
          <p:nvPr/>
        </p:nvPicPr>
        <p:blipFill rotWithShape="1">
          <a:blip r:embed="rId2">
            <a:alphaModFix/>
          </a:blip>
          <a:srcRect b="0" l="0" r="0" t="0"/>
          <a:stretch/>
        </p:blipFill>
        <p:spPr>
          <a:xfrm>
            <a:off x="0" y="0"/>
            <a:ext cx="12192000" cy="6858000"/>
          </a:xfrm>
          <a:prstGeom prst="rect">
            <a:avLst/>
          </a:prstGeom>
          <a:noFill/>
          <a:ln>
            <a:noFill/>
          </a:ln>
        </p:spPr>
      </p:pic>
      <p:pic>
        <p:nvPicPr>
          <p:cNvPr id="19" name="Google Shape;19;p12"/>
          <p:cNvPicPr preferRelativeResize="0"/>
          <p:nvPr/>
        </p:nvPicPr>
        <p:blipFill rotWithShape="1">
          <a:blip r:embed="rId3">
            <a:alphaModFix/>
          </a:blip>
          <a:srcRect b="0" l="0" r="0" t="0"/>
          <a:stretch/>
        </p:blipFill>
        <p:spPr>
          <a:xfrm>
            <a:off x="11054859" y="303050"/>
            <a:ext cx="855785" cy="83398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p:cSld name="Diseño personalizado">
    <p:bg>
      <p:bgPr>
        <a:blipFill>
          <a:blip r:embed="rId2">
            <a:alphaModFix/>
          </a:blip>
          <a:stretch>
            <a:fillRect/>
          </a:stretch>
        </a:blipFill>
      </p:bgPr>
    </p:bg>
    <p:spTree>
      <p:nvGrpSpPr>
        <p:cNvPr id="20" name="Shape 20"/>
        <p:cNvGrpSpPr/>
        <p:nvPr/>
      </p:nvGrpSpPr>
      <p:grpSpPr>
        <a:xfrm>
          <a:off x="0" y="0"/>
          <a:ext cx="0" cy="0"/>
          <a:chOff x="0" y="0"/>
          <a:chExt cx="0" cy="0"/>
        </a:xfrm>
      </p:grpSpPr>
      <p:sp>
        <p:nvSpPr>
          <p:cNvPr id="21" name="Google Shape;21;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25" name="Shape 25"/>
        <p:cNvGrpSpPr/>
        <p:nvPr/>
      </p:nvGrpSpPr>
      <p:grpSpPr>
        <a:xfrm>
          <a:off x="0" y="0"/>
          <a:ext cx="0" cy="0"/>
          <a:chOff x="0" y="0"/>
          <a:chExt cx="0" cy="0"/>
        </a:xfrm>
      </p:grpSpPr>
      <p:sp>
        <p:nvSpPr>
          <p:cNvPr id="26" name="Google Shape;26;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29" name="Shape 29"/>
        <p:cNvGrpSpPr/>
        <p:nvPr/>
      </p:nvGrpSpPr>
      <p:grpSpPr>
        <a:xfrm>
          <a:off x="0" y="0"/>
          <a:ext cx="0" cy="0"/>
          <a:chOff x="0" y="0"/>
          <a:chExt cx="0" cy="0"/>
        </a:xfrm>
      </p:grpSpPr>
      <p:sp>
        <p:nvSpPr>
          <p:cNvPr id="30" name="Google Shape;30;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2" name="Google Shape;3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35" name="Shape 35"/>
        <p:cNvGrpSpPr/>
        <p:nvPr/>
      </p:nvGrpSpPr>
      <p:grpSpPr>
        <a:xfrm>
          <a:off x="0" y="0"/>
          <a:ext cx="0" cy="0"/>
          <a:chOff x="0" y="0"/>
          <a:chExt cx="0" cy="0"/>
        </a:xfrm>
      </p:grpSpPr>
      <p:sp>
        <p:nvSpPr>
          <p:cNvPr id="36" name="Google Shape;36;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41" name="Shape 41"/>
        <p:cNvGrpSpPr/>
        <p:nvPr/>
      </p:nvGrpSpPr>
      <p:grpSpPr>
        <a:xfrm>
          <a:off x="0" y="0"/>
          <a:ext cx="0" cy="0"/>
          <a:chOff x="0" y="0"/>
          <a:chExt cx="0" cy="0"/>
        </a:xfrm>
      </p:grpSpPr>
      <p:sp>
        <p:nvSpPr>
          <p:cNvPr id="42" name="Google Shape;42;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4" name="Google Shape;44;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47" name="Shape 47"/>
        <p:cNvGrpSpPr/>
        <p:nvPr/>
      </p:nvGrpSpPr>
      <p:grpSpPr>
        <a:xfrm>
          <a:off x="0" y="0"/>
          <a:ext cx="0" cy="0"/>
          <a:chOff x="0" y="0"/>
          <a:chExt cx="0" cy="0"/>
        </a:xfrm>
      </p:grpSpPr>
      <p:sp>
        <p:nvSpPr>
          <p:cNvPr id="48" name="Google Shape;48;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54" name="Shape 54"/>
        <p:cNvGrpSpPr/>
        <p:nvPr/>
      </p:nvGrpSpPr>
      <p:grpSpPr>
        <a:xfrm>
          <a:off x="0" y="0"/>
          <a:ext cx="0" cy="0"/>
          <a:chOff x="0" y="0"/>
          <a:chExt cx="0" cy="0"/>
        </a:xfrm>
      </p:grpSpPr>
      <p:sp>
        <p:nvSpPr>
          <p:cNvPr id="55" name="Google Shape;55;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7" name="Google Shape;57;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9" name="Google Shape;59;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mc:AlternateContent>
    <mc:Choice Requires="p14">
      <p:transition spd="slow" p14:dur="13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
          <p:cNvSpPr txBox="1"/>
          <p:nvPr/>
        </p:nvSpPr>
        <p:spPr>
          <a:xfrm>
            <a:off x="995421" y="2551837"/>
            <a:ext cx="7710900" cy="1754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5400"/>
              <a:buFont typeface="Arial"/>
              <a:buNone/>
            </a:pPr>
            <a:r>
              <a:rPr b="1" i="0" lang="es-CO" sz="5400" u="none" cap="none" strike="noStrike">
                <a:solidFill>
                  <a:srgbClr val="3F3F3F"/>
                </a:solidFill>
                <a:latin typeface="Work Sans"/>
                <a:ea typeface="Work Sans"/>
                <a:cs typeface="Work Sans"/>
                <a:sym typeface="Work Sans"/>
              </a:rPr>
              <a:t>PROYECTO TECHNOVA</a:t>
            </a:r>
            <a:endParaRPr b="1" i="0" sz="4000" u="none" cap="none" strike="noStrike">
              <a:solidFill>
                <a:srgbClr val="3F3F3F"/>
              </a:solidFill>
              <a:latin typeface="Work Sans"/>
              <a:ea typeface="Work Sans"/>
              <a:cs typeface="Work Sans"/>
              <a:sym typeface="Work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2d62562322e_0_16"/>
          <p:cNvSpPr txBox="1"/>
          <p:nvPr>
            <p:ph type="title"/>
          </p:nvPr>
        </p:nvSpPr>
        <p:spPr>
          <a:xfrm>
            <a:off x="456236" y="110481"/>
            <a:ext cx="105156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lang="es-CO">
                <a:solidFill>
                  <a:schemeClr val="lt1"/>
                </a:solidFill>
              </a:rPr>
              <a:t>Casos de Uso</a:t>
            </a:r>
            <a:endParaRPr b="0" i="0" sz="1800" u="none" cap="none" strike="noStrike">
              <a:solidFill>
                <a:srgbClr val="000000"/>
              </a:solidFill>
              <a:latin typeface="Arial"/>
              <a:ea typeface="Arial"/>
              <a:cs typeface="Arial"/>
              <a:sym typeface="Arial"/>
            </a:endParaRPr>
          </a:p>
        </p:txBody>
      </p:sp>
      <p:pic>
        <p:nvPicPr>
          <p:cNvPr id="163" name="Google Shape;163;g2d62562322e_0_16"/>
          <p:cNvPicPr preferRelativeResize="0"/>
          <p:nvPr/>
        </p:nvPicPr>
        <p:blipFill rotWithShape="1">
          <a:blip r:embed="rId3">
            <a:alphaModFix/>
          </a:blip>
          <a:srcRect b="0" l="0" r="0" t="0"/>
          <a:stretch/>
        </p:blipFill>
        <p:spPr>
          <a:xfrm>
            <a:off x="323125" y="1922300"/>
            <a:ext cx="11545750" cy="4528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lang="es-CO">
                <a:solidFill>
                  <a:schemeClr val="lt1"/>
                </a:solidFill>
              </a:rPr>
              <a:t>Historias de Usuario</a:t>
            </a:r>
            <a:endParaRPr b="0" i="0" sz="1800" u="none" cap="none" strike="noStrike">
              <a:solidFill>
                <a:srgbClr val="000000"/>
              </a:solidFill>
              <a:latin typeface="Arial"/>
              <a:ea typeface="Arial"/>
              <a:cs typeface="Arial"/>
              <a:sym typeface="Arial"/>
            </a:endParaRPr>
          </a:p>
        </p:txBody>
      </p:sp>
      <p:sp>
        <p:nvSpPr>
          <p:cNvPr id="169" name="Google Shape;169;p27"/>
          <p:cNvSpPr txBox="1"/>
          <p:nvPr/>
        </p:nvSpPr>
        <p:spPr>
          <a:xfrm>
            <a:off x="1019540" y="1817489"/>
            <a:ext cx="73422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Insertar imagen historias de usuario del proceso principal</a:t>
            </a:r>
            <a:endParaRPr b="0" i="0" sz="1800" u="none" cap="none" strike="noStrike">
              <a:solidFill>
                <a:schemeClr val="dk1"/>
              </a:solidFill>
              <a:latin typeface="Calibri"/>
              <a:ea typeface="Calibri"/>
              <a:cs typeface="Calibri"/>
              <a:sym typeface="Calibri"/>
            </a:endParaRPr>
          </a:p>
        </p:txBody>
      </p:sp>
      <p:pic>
        <p:nvPicPr>
          <p:cNvPr id="170" name="Google Shape;170;p27"/>
          <p:cNvPicPr preferRelativeResize="0"/>
          <p:nvPr/>
        </p:nvPicPr>
        <p:blipFill rotWithShape="1">
          <a:blip r:embed="rId3">
            <a:alphaModFix/>
          </a:blip>
          <a:srcRect b="0" l="0" r="0" t="0"/>
          <a:stretch/>
        </p:blipFill>
        <p:spPr>
          <a:xfrm>
            <a:off x="152400" y="2339189"/>
            <a:ext cx="11887199" cy="339504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2d62562322e_0_3"/>
          <p:cNvSpPr txBox="1"/>
          <p:nvPr>
            <p:ph type="title"/>
          </p:nvPr>
        </p:nvSpPr>
        <p:spPr>
          <a:xfrm>
            <a:off x="456236" y="110481"/>
            <a:ext cx="105156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lang="es-CO">
                <a:solidFill>
                  <a:schemeClr val="lt1"/>
                </a:solidFill>
              </a:rPr>
              <a:t>Historias de Usuario</a:t>
            </a:r>
            <a:endParaRPr b="0" i="0" sz="1800" u="none" cap="none" strike="noStrike">
              <a:solidFill>
                <a:srgbClr val="000000"/>
              </a:solidFill>
              <a:latin typeface="Arial"/>
              <a:ea typeface="Arial"/>
              <a:cs typeface="Arial"/>
              <a:sym typeface="Arial"/>
            </a:endParaRPr>
          </a:p>
        </p:txBody>
      </p:sp>
      <p:sp>
        <p:nvSpPr>
          <p:cNvPr id="176" name="Google Shape;176;g2d62562322e_0_3"/>
          <p:cNvSpPr txBox="1"/>
          <p:nvPr/>
        </p:nvSpPr>
        <p:spPr>
          <a:xfrm>
            <a:off x="1094490" y="1892439"/>
            <a:ext cx="73422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Insertar imagen historias de usuario del proceso principal</a:t>
            </a:r>
            <a:endParaRPr b="0" i="0" sz="1800" u="none" cap="none" strike="noStrike">
              <a:solidFill>
                <a:schemeClr val="dk1"/>
              </a:solidFill>
              <a:latin typeface="Calibri"/>
              <a:ea typeface="Calibri"/>
              <a:cs typeface="Calibri"/>
              <a:sym typeface="Calibri"/>
            </a:endParaRPr>
          </a:p>
        </p:txBody>
      </p:sp>
      <p:pic>
        <p:nvPicPr>
          <p:cNvPr id="177" name="Google Shape;177;g2d62562322e_0_3"/>
          <p:cNvPicPr preferRelativeResize="0"/>
          <p:nvPr/>
        </p:nvPicPr>
        <p:blipFill rotWithShape="1">
          <a:blip r:embed="rId3">
            <a:alphaModFix/>
          </a:blip>
          <a:srcRect b="0" l="0" r="0" t="0"/>
          <a:stretch/>
        </p:blipFill>
        <p:spPr>
          <a:xfrm>
            <a:off x="152400" y="2414139"/>
            <a:ext cx="11887201" cy="27648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lang="es-CO">
                <a:solidFill>
                  <a:schemeClr val="lt1"/>
                </a:solidFill>
              </a:rPr>
              <a:t>SCRUM</a:t>
            </a:r>
            <a:endParaRPr b="0" i="0" sz="1800" u="none" cap="none" strike="noStrike">
              <a:solidFill>
                <a:srgbClr val="000000"/>
              </a:solidFill>
              <a:latin typeface="Arial"/>
              <a:ea typeface="Arial"/>
              <a:cs typeface="Arial"/>
              <a:sym typeface="Arial"/>
            </a:endParaRPr>
          </a:p>
        </p:txBody>
      </p:sp>
      <p:pic>
        <p:nvPicPr>
          <p:cNvPr descr="Zenhub vs. GitHub Projects | GitHub Project Management" id="183" name="Google Shape;183;p28"/>
          <p:cNvPicPr preferRelativeResize="0"/>
          <p:nvPr/>
        </p:nvPicPr>
        <p:blipFill rotWithShape="1">
          <a:blip r:embed="rId3">
            <a:alphaModFix/>
          </a:blip>
          <a:srcRect b="0" l="0" r="0" t="0"/>
          <a:stretch/>
        </p:blipFill>
        <p:spPr>
          <a:xfrm>
            <a:off x="1005381" y="1889891"/>
            <a:ext cx="5763281" cy="3520087"/>
          </a:xfrm>
          <a:prstGeom prst="rect">
            <a:avLst/>
          </a:prstGeom>
          <a:noFill/>
          <a:ln>
            <a:noFill/>
          </a:ln>
        </p:spPr>
      </p:pic>
      <p:sp>
        <p:nvSpPr>
          <p:cNvPr id="184" name="Google Shape;184;p28"/>
          <p:cNvSpPr txBox="1"/>
          <p:nvPr/>
        </p:nvSpPr>
        <p:spPr>
          <a:xfrm>
            <a:off x="7104992" y="5102194"/>
            <a:ext cx="6096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https://github.com/Nataly-07/Project---TechNova</a:t>
            </a:r>
            <a:endParaRPr b="0" i="0" sz="1400" u="none" cap="none" strike="noStrike">
              <a:solidFill>
                <a:srgbClr val="000000"/>
              </a:solidFill>
              <a:latin typeface="Arial"/>
              <a:ea typeface="Arial"/>
              <a:cs typeface="Arial"/>
              <a:sym typeface="Arial"/>
            </a:endParaRPr>
          </a:p>
        </p:txBody>
      </p:sp>
      <p:sp>
        <p:nvSpPr>
          <p:cNvPr id="185" name="Google Shape;185;p28"/>
          <p:cNvSpPr txBox="1"/>
          <p:nvPr/>
        </p:nvSpPr>
        <p:spPr>
          <a:xfrm>
            <a:off x="7113350" y="5563000"/>
            <a:ext cx="4413900" cy="63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chemeClr val="dk1"/>
                </a:solidFill>
                <a:latin typeface="Calibri"/>
                <a:ea typeface="Calibri"/>
                <a:cs typeface="Calibri"/>
                <a:sym typeface="Calibri"/>
              </a:rPr>
              <a:t>https://app.zenhub.com/workspaces/project---technova-673a9b51a670ee000fc3cb3e/board</a:t>
            </a:r>
            <a:endParaRPr b="0" i="0" sz="1600" u="none" cap="none" strike="noStrik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descr="Imagen que contiene Interfaz de usuario gráfica&#10;&#10;Descripción generada automáticamente" id="190" name="Google Shape;190;p9"/>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
          <p:cNvSpPr txBox="1"/>
          <p:nvPr/>
        </p:nvSpPr>
        <p:spPr>
          <a:xfrm>
            <a:off x="3573518" y="2228671"/>
            <a:ext cx="5044971" cy="120032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7200"/>
              <a:buFont typeface="Arial"/>
              <a:buNone/>
            </a:pPr>
            <a:r>
              <a:rPr b="0" i="0" lang="es-CO" sz="7200" u="none" cap="none" strike="noStrike">
                <a:solidFill>
                  <a:schemeClr val="dk1"/>
                </a:solidFill>
                <a:latin typeface="Work Sans Light"/>
                <a:ea typeface="Work Sans Light"/>
                <a:cs typeface="Work Sans Light"/>
                <a:sym typeface="Work Sans Light"/>
              </a:rPr>
              <a:t>Integrantes</a:t>
            </a:r>
            <a:endParaRPr b="0" i="0" sz="7200" u="none" cap="none" strike="noStrike">
              <a:solidFill>
                <a:schemeClr val="dk1"/>
              </a:solidFill>
              <a:latin typeface="Work Sans Light"/>
              <a:ea typeface="Work Sans Light"/>
              <a:cs typeface="Work Sans Light"/>
              <a:sym typeface="Work Sans Light"/>
            </a:endParaRPr>
          </a:p>
        </p:txBody>
      </p:sp>
      <p:cxnSp>
        <p:nvCxnSpPr>
          <p:cNvPr id="106" name="Google Shape;106;p2"/>
          <p:cNvCxnSpPr/>
          <p:nvPr/>
        </p:nvCxnSpPr>
        <p:spPr>
          <a:xfrm>
            <a:off x="5227899" y="3321934"/>
            <a:ext cx="1736203" cy="0"/>
          </a:xfrm>
          <a:prstGeom prst="straightConnector1">
            <a:avLst/>
          </a:prstGeom>
          <a:noFill/>
          <a:ln cap="flat" cmpd="sng" w="9525">
            <a:solidFill>
              <a:srgbClr val="38AA00"/>
            </a:solidFill>
            <a:prstDash val="solid"/>
            <a:miter lim="800000"/>
            <a:headEnd len="sm" w="sm" type="none"/>
            <a:tailEnd len="sm" w="sm" type="none"/>
          </a:ln>
        </p:spPr>
      </p:cxnSp>
      <p:sp>
        <p:nvSpPr>
          <p:cNvPr id="107" name="Google Shape;107;p2"/>
          <p:cNvSpPr txBox="1"/>
          <p:nvPr/>
        </p:nvSpPr>
        <p:spPr>
          <a:xfrm>
            <a:off x="4168816" y="3463724"/>
            <a:ext cx="3854400" cy="2062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s-CO" sz="1600" u="none" cap="none" strike="noStrike">
                <a:solidFill>
                  <a:schemeClr val="dk1"/>
                </a:solidFill>
                <a:latin typeface="Calibri"/>
                <a:ea typeface="Calibri"/>
                <a:cs typeface="Calibri"/>
                <a:sym typeface="Calibri"/>
              </a:rPr>
              <a:t>Gaes N° 2:</a:t>
            </a:r>
            <a:br>
              <a:rPr b="1" i="0" lang="es-CO" sz="1600" u="none" cap="none" strike="noStrike">
                <a:solidFill>
                  <a:schemeClr val="dk1"/>
                </a:solidFill>
                <a:latin typeface="Calibri"/>
                <a:ea typeface="Calibri"/>
                <a:cs typeface="Calibri"/>
                <a:sym typeface="Calibri"/>
              </a:rPr>
            </a:br>
            <a:r>
              <a:rPr b="1" i="0" lang="es-CO" sz="1600" u="none" cap="none" strike="noStrike">
                <a:solidFill>
                  <a:schemeClr val="dk1"/>
                </a:solidFill>
                <a:latin typeface="Calibri"/>
                <a:ea typeface="Calibri"/>
                <a:cs typeface="Calibri"/>
                <a:sym typeface="Calibri"/>
              </a:rPr>
              <a:t>Tania Caro</a:t>
            </a:r>
            <a:endParaRPr b="1" i="0" sz="16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1" i="0" lang="es-CO" sz="1600" u="none" cap="none" strike="noStrike">
                <a:solidFill>
                  <a:schemeClr val="dk1"/>
                </a:solidFill>
                <a:latin typeface="Calibri"/>
                <a:ea typeface="Calibri"/>
                <a:cs typeface="Calibri"/>
                <a:sym typeface="Calibri"/>
              </a:rPr>
              <a:t>Lorena Cruz </a:t>
            </a:r>
            <a:endParaRPr b="1" i="0" sz="16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1" i="0" lang="es-CO" sz="1600" u="none" cap="none" strike="noStrike">
                <a:solidFill>
                  <a:schemeClr val="dk1"/>
                </a:solidFill>
                <a:latin typeface="Calibri"/>
                <a:ea typeface="Calibri"/>
                <a:cs typeface="Calibri"/>
                <a:sym typeface="Calibri"/>
              </a:rPr>
              <a:t>Eddy Giraldo</a:t>
            </a:r>
            <a:endParaRPr b="1" i="0" sz="16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1" i="0" lang="es-CO" sz="1600" u="none" cap="none" strike="noStrike">
                <a:solidFill>
                  <a:schemeClr val="dk1"/>
                </a:solidFill>
                <a:latin typeface="Calibri"/>
                <a:ea typeface="Calibri"/>
                <a:cs typeface="Calibri"/>
                <a:sym typeface="Calibri"/>
              </a:rPr>
              <a:t>Nataly Forero</a:t>
            </a:r>
            <a:endParaRPr b="1" i="0" sz="16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1" i="0" lang="es-CO" sz="1600" u="none" cap="none" strike="noStrike">
                <a:solidFill>
                  <a:schemeClr val="dk1"/>
                </a:solidFill>
                <a:latin typeface="Calibri"/>
                <a:ea typeface="Calibri"/>
                <a:cs typeface="Calibri"/>
                <a:sym typeface="Calibri"/>
              </a:rPr>
              <a:t>Gabriela Tozcano </a:t>
            </a:r>
            <a:endParaRPr b="1" i="0" sz="16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1" i="0" lang="es-CO" sz="1600" u="none" cap="none" strike="noStrike">
                <a:solidFill>
                  <a:schemeClr val="dk1"/>
                </a:solidFill>
                <a:latin typeface="Calibri"/>
                <a:ea typeface="Calibri"/>
                <a:cs typeface="Calibri"/>
                <a:sym typeface="Calibri"/>
              </a:rPr>
              <a:t>Andres Funeme</a:t>
            </a:r>
            <a:endParaRPr b="1" i="0" sz="16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t/>
            </a:r>
            <a:endParaRPr b="1" i="0" sz="16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7"/>
                                        </p:tgtEl>
                                        <p:attrNameLst>
                                          <p:attrName>style.visibility</p:attrName>
                                        </p:attrNameLst>
                                      </p:cBhvr>
                                      <p:to>
                                        <p:strVal val="visible"/>
                                      </p:to>
                                    </p:set>
                                    <p:anim calcmode="lin" valueType="num">
                                      <p:cBhvr additive="base">
                                        <p:cTn dur="2200"/>
                                        <p:tgtEl>
                                          <p:spTgt spid="10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3"/>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CO" sz="4400" u="none" cap="none" strike="noStrike">
                <a:solidFill>
                  <a:schemeClr val="lt1"/>
                </a:solidFill>
                <a:latin typeface="Calibri"/>
                <a:ea typeface="Calibri"/>
                <a:cs typeface="Calibri"/>
                <a:sym typeface="Calibri"/>
              </a:rPr>
              <a:t>Planteamiento del Problema</a:t>
            </a:r>
            <a:endParaRPr b="0" i="0" sz="1800" u="none" cap="none" strike="noStrike">
              <a:solidFill>
                <a:srgbClr val="000000"/>
              </a:solidFill>
              <a:latin typeface="Arial"/>
              <a:ea typeface="Arial"/>
              <a:cs typeface="Arial"/>
              <a:sym typeface="Arial"/>
            </a:endParaRPr>
          </a:p>
        </p:txBody>
      </p:sp>
      <p:sp>
        <p:nvSpPr>
          <p:cNvPr id="113" name="Google Shape;113;p3"/>
          <p:cNvSpPr txBox="1"/>
          <p:nvPr/>
        </p:nvSpPr>
        <p:spPr>
          <a:xfrm>
            <a:off x="91425" y="1852300"/>
            <a:ext cx="7459800" cy="3739200"/>
          </a:xfrm>
          <a:prstGeom prst="rect">
            <a:avLst/>
          </a:prstGeom>
          <a:noFill/>
          <a:ln>
            <a:noFill/>
          </a:ln>
        </p:spPr>
        <p:txBody>
          <a:bodyPr anchorCtr="0" anchor="t" bIns="91425" lIns="91425" spcFirstLastPara="1" rIns="91425" wrap="square" tIns="91425">
            <a:noAutofit/>
          </a:bodyPr>
          <a:lstStyle/>
          <a:p>
            <a:pPr indent="0" lvl="0" marL="0" marR="0" rtl="0" algn="l">
              <a:lnSpc>
                <a:spcPct val="107916"/>
              </a:lnSpc>
              <a:spcBef>
                <a:spcPts val="0"/>
              </a:spcBef>
              <a:spcAft>
                <a:spcPts val="600"/>
              </a:spcAft>
              <a:buClr>
                <a:schemeClr val="dk1"/>
              </a:buClr>
              <a:buSzPts val="1100"/>
              <a:buFont typeface="Arial"/>
              <a:buNone/>
            </a:pPr>
            <a:r>
              <a:rPr b="0" i="1" lang="es-CO" sz="3100" u="none" cap="none" strike="noStrike">
                <a:solidFill>
                  <a:schemeClr val="dk1"/>
                </a:solidFill>
                <a:latin typeface="Calibri"/>
                <a:ea typeface="Calibri"/>
                <a:cs typeface="Calibri"/>
                <a:sym typeface="Calibri"/>
              </a:rPr>
              <a:t>En la tienda online, los inventarios no están actualizados en tiempo real, lo que puede generar frustración en los consumidores cuando descubren que los productos que desean no están disponibles. También existe el riesgo de ofrecer productos tecnológicos desactualizados o fuera de stock.</a:t>
            </a:r>
            <a:endParaRPr b="0" i="0" sz="3100" u="none" cap="none" strike="noStrike">
              <a:solidFill>
                <a:schemeClr val="dk1"/>
              </a:solidFill>
              <a:latin typeface="Calibri"/>
              <a:ea typeface="Calibri"/>
              <a:cs typeface="Calibri"/>
              <a:sym typeface="Calibri"/>
            </a:endParaRPr>
          </a:p>
        </p:txBody>
      </p:sp>
      <p:pic>
        <p:nvPicPr>
          <p:cNvPr id="114" name="Google Shape;114;p3"/>
          <p:cNvPicPr preferRelativeResize="0"/>
          <p:nvPr/>
        </p:nvPicPr>
        <p:blipFill rotWithShape="1">
          <a:blip r:embed="rId3">
            <a:alphaModFix/>
          </a:blip>
          <a:srcRect b="0" l="0" r="0" t="0"/>
          <a:stretch/>
        </p:blipFill>
        <p:spPr>
          <a:xfrm>
            <a:off x="7678775" y="1852299"/>
            <a:ext cx="4203175" cy="42031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13"/>
                                        </p:tgtEl>
                                        <p:attrNameLst>
                                          <p:attrName>style.visibility</p:attrName>
                                        </p:attrNameLst>
                                      </p:cBhvr>
                                      <p:to>
                                        <p:strVal val="visible"/>
                                      </p:to>
                                    </p:set>
                                    <p:anim calcmode="lin" valueType="num">
                                      <p:cBhvr additive="base">
                                        <p:cTn dur="1000"/>
                                        <p:tgtEl>
                                          <p:spTgt spid="11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14"/>
                                        </p:tgtEl>
                                        <p:attrNameLst>
                                          <p:attrName>style.visibility</p:attrName>
                                        </p:attrNameLst>
                                      </p:cBhvr>
                                      <p:to>
                                        <p:strVal val="visible"/>
                                      </p:to>
                                    </p:set>
                                    <p:anim calcmode="lin" valueType="num">
                                      <p:cBhvr additive="base">
                                        <p:cTn dur="1000"/>
                                        <p:tgtEl>
                                          <p:spTgt spid="11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4"/>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lang="es-CO">
                <a:solidFill>
                  <a:schemeClr val="lt1"/>
                </a:solidFill>
              </a:rPr>
              <a:t>Justificación</a:t>
            </a:r>
            <a:endParaRPr b="0" i="0" sz="1800" u="none" cap="none" strike="noStrike">
              <a:solidFill>
                <a:srgbClr val="000000"/>
              </a:solidFill>
              <a:latin typeface="Arial"/>
              <a:ea typeface="Arial"/>
              <a:cs typeface="Arial"/>
              <a:sym typeface="Arial"/>
            </a:endParaRPr>
          </a:p>
        </p:txBody>
      </p:sp>
      <p:sp>
        <p:nvSpPr>
          <p:cNvPr id="120" name="Google Shape;120;p4"/>
          <p:cNvSpPr txBox="1"/>
          <p:nvPr/>
        </p:nvSpPr>
        <p:spPr>
          <a:xfrm>
            <a:off x="314175" y="1550350"/>
            <a:ext cx="7820700" cy="5015700"/>
          </a:xfrm>
          <a:prstGeom prst="rect">
            <a:avLst/>
          </a:prstGeom>
          <a:noFill/>
          <a:ln>
            <a:noFill/>
          </a:ln>
        </p:spPr>
        <p:txBody>
          <a:bodyPr anchorCtr="0" anchor="t" bIns="91425" lIns="91425" spcFirstLastPara="1" rIns="91425" wrap="square" tIns="91425">
            <a:noAutofit/>
          </a:bodyPr>
          <a:lstStyle/>
          <a:p>
            <a:pPr indent="0" lvl="0" marL="0" marR="0" rtl="0" algn="l">
              <a:lnSpc>
                <a:spcPct val="107916"/>
              </a:lnSpc>
              <a:spcBef>
                <a:spcPts val="0"/>
              </a:spcBef>
              <a:spcAft>
                <a:spcPts val="800"/>
              </a:spcAft>
              <a:buClr>
                <a:schemeClr val="dk1"/>
              </a:buClr>
              <a:buSzPts val="1100"/>
              <a:buFont typeface="Arial"/>
              <a:buNone/>
            </a:pPr>
            <a:r>
              <a:rPr b="0" i="1" lang="es-CO" sz="3000" u="none" cap="none" strike="noStrike">
                <a:solidFill>
                  <a:schemeClr val="dk1"/>
                </a:solidFill>
                <a:latin typeface="Calibri"/>
                <a:ea typeface="Calibri"/>
                <a:cs typeface="Calibri"/>
                <a:sym typeface="Calibri"/>
              </a:rPr>
              <a:t>El proyecto se realiza para solucionar la ineficiencia en la gestión de inventarios de una pequeña empresa lo cual genera pérdidas financieras y desperdicio de recursos. Este problema afecta la competitividad y sostenibilidad de estas organizaciones. Mediante el desarrollo de un software accesible y fácil de usar se ofrecerá una herramienta que automatice procesos, mejore la toma de decisiones y optimice el uso de recursos. </a:t>
            </a:r>
            <a:endParaRPr b="0" i="0" sz="3000" u="none" cap="none" strike="noStrike">
              <a:solidFill>
                <a:schemeClr val="dk1"/>
              </a:solidFill>
              <a:latin typeface="Calibri"/>
              <a:ea typeface="Calibri"/>
              <a:cs typeface="Calibri"/>
              <a:sym typeface="Calibri"/>
            </a:endParaRPr>
          </a:p>
        </p:txBody>
      </p:sp>
      <p:pic>
        <p:nvPicPr>
          <p:cNvPr id="121" name="Google Shape;121;p4"/>
          <p:cNvPicPr preferRelativeResize="0"/>
          <p:nvPr/>
        </p:nvPicPr>
        <p:blipFill rotWithShape="1">
          <a:blip r:embed="rId3">
            <a:alphaModFix/>
          </a:blip>
          <a:srcRect b="0" l="0" r="0" t="0"/>
          <a:stretch/>
        </p:blipFill>
        <p:spPr>
          <a:xfrm>
            <a:off x="8134875" y="1499619"/>
            <a:ext cx="3410104" cy="511715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20"/>
                                        </p:tgtEl>
                                        <p:attrNameLst>
                                          <p:attrName>style.visibility</p:attrName>
                                        </p:attrNameLst>
                                      </p:cBhvr>
                                      <p:to>
                                        <p:strVal val="visible"/>
                                      </p:to>
                                    </p:set>
                                    <p:anim calcmode="lin" valueType="num">
                                      <p:cBhvr additive="base">
                                        <p:cTn dur="1000"/>
                                        <p:tgtEl>
                                          <p:spTgt spid="12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21"/>
                                        </p:tgtEl>
                                        <p:attrNameLst>
                                          <p:attrName>style.visibility</p:attrName>
                                        </p:attrNameLst>
                                      </p:cBhvr>
                                      <p:to>
                                        <p:strVal val="visible"/>
                                      </p:to>
                                    </p:set>
                                    <p:anim calcmode="lin" valueType="num">
                                      <p:cBhvr additive="base">
                                        <p:cTn dur="1000"/>
                                        <p:tgtEl>
                                          <p:spTgt spid="12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5"/>
          <p:cNvSpPr txBox="1"/>
          <p:nvPr>
            <p:ph type="title"/>
          </p:nvPr>
        </p:nvSpPr>
        <p:spPr>
          <a:xfrm>
            <a:off x="403236" y="78681"/>
            <a:ext cx="105156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CO" sz="4400" u="none" cap="none" strike="noStrike">
                <a:solidFill>
                  <a:schemeClr val="lt1"/>
                </a:solidFill>
                <a:latin typeface="Calibri"/>
                <a:ea typeface="Calibri"/>
                <a:cs typeface="Calibri"/>
                <a:sym typeface="Calibri"/>
              </a:rPr>
              <a:t>Objetivo General</a:t>
            </a:r>
            <a:endParaRPr b="0" i="0" sz="1800" u="none" cap="none" strike="noStrike">
              <a:solidFill>
                <a:srgbClr val="000000"/>
              </a:solidFill>
              <a:latin typeface="Arial"/>
              <a:ea typeface="Arial"/>
              <a:cs typeface="Arial"/>
              <a:sym typeface="Arial"/>
            </a:endParaRPr>
          </a:p>
        </p:txBody>
      </p:sp>
      <p:sp>
        <p:nvSpPr>
          <p:cNvPr id="127" name="Google Shape;127;p5"/>
          <p:cNvSpPr txBox="1"/>
          <p:nvPr/>
        </p:nvSpPr>
        <p:spPr>
          <a:xfrm>
            <a:off x="164150" y="1623300"/>
            <a:ext cx="11545500" cy="4997700"/>
          </a:xfrm>
          <a:prstGeom prst="rect">
            <a:avLst/>
          </a:prstGeom>
          <a:noFill/>
          <a:ln>
            <a:noFill/>
          </a:ln>
        </p:spPr>
        <p:txBody>
          <a:bodyPr anchorCtr="0" anchor="t" bIns="91425" lIns="91425" spcFirstLastPara="1" rIns="91425" wrap="square" tIns="91425">
            <a:noAutofit/>
          </a:bodyPr>
          <a:lstStyle/>
          <a:p>
            <a:pPr indent="0" lvl="0" marL="0" marR="0" rtl="0" algn="l">
              <a:lnSpc>
                <a:spcPct val="107916"/>
              </a:lnSpc>
              <a:spcBef>
                <a:spcPts val="0"/>
              </a:spcBef>
              <a:spcAft>
                <a:spcPts val="0"/>
              </a:spcAft>
              <a:buClr>
                <a:schemeClr val="dk1"/>
              </a:buClr>
              <a:buSzPts val="1100"/>
              <a:buFont typeface="Arial"/>
              <a:buNone/>
            </a:pPr>
            <a:r>
              <a:rPr b="0" i="1" lang="es-CO" sz="3000" u="none" cap="none" strike="noStrike">
                <a:solidFill>
                  <a:schemeClr val="dk1"/>
                </a:solidFill>
                <a:latin typeface="Calibri"/>
                <a:ea typeface="Calibri"/>
                <a:cs typeface="Calibri"/>
                <a:sym typeface="Calibri"/>
              </a:rPr>
              <a:t>Desarrollar un Software para una tienda online de tecnología que proporcione a los usuarios una experiencia de compra segura, fácil y satisfactoria, asegurando la disponibilidad de productos de calidad, una adecuada atención al cliente, y la gestión eficiente de datos, con seguridad y privacidad. </a:t>
            </a:r>
            <a:endParaRPr b="0" i="1" sz="3000" u="none" cap="none" strike="noStrike">
              <a:solidFill>
                <a:schemeClr val="dk1"/>
              </a:solidFill>
              <a:latin typeface="Calibri"/>
              <a:ea typeface="Calibri"/>
              <a:cs typeface="Calibri"/>
              <a:sym typeface="Calibri"/>
            </a:endParaRPr>
          </a:p>
          <a:p>
            <a:pPr indent="0" lvl="0" marL="0" marR="0" rtl="0" algn="l">
              <a:lnSpc>
                <a:spcPct val="107916"/>
              </a:lnSpc>
              <a:spcBef>
                <a:spcPts val="800"/>
              </a:spcBef>
              <a:spcAft>
                <a:spcPts val="0"/>
              </a:spcAft>
              <a:buClr>
                <a:schemeClr val="dk1"/>
              </a:buClr>
              <a:buSzPts val="1100"/>
              <a:buFont typeface="Arial"/>
              <a:buNone/>
            </a:pPr>
            <a:r>
              <a:rPr b="0" i="1" lang="es-CO" sz="3000" u="none" cap="none" strike="noStrike">
                <a:solidFill>
                  <a:schemeClr val="dk1"/>
                </a:solidFill>
                <a:latin typeface="Calibri"/>
                <a:ea typeface="Calibri"/>
                <a:cs typeface="Calibri"/>
                <a:sym typeface="Calibri"/>
              </a:rPr>
              <a:t>Gestión de datos</a:t>
            </a:r>
            <a:endParaRPr b="0" i="1" sz="3000" u="none" cap="none" strike="noStrike">
              <a:solidFill>
                <a:schemeClr val="dk1"/>
              </a:solidFill>
              <a:latin typeface="Calibri"/>
              <a:ea typeface="Calibri"/>
              <a:cs typeface="Calibri"/>
              <a:sym typeface="Calibri"/>
            </a:endParaRPr>
          </a:p>
          <a:p>
            <a:pPr indent="0" lvl="0" marL="0" marR="0" rtl="0" algn="l">
              <a:lnSpc>
                <a:spcPct val="107916"/>
              </a:lnSpc>
              <a:spcBef>
                <a:spcPts val="800"/>
              </a:spcBef>
              <a:spcAft>
                <a:spcPts val="0"/>
              </a:spcAft>
              <a:buClr>
                <a:schemeClr val="dk1"/>
              </a:buClr>
              <a:buSzPts val="1100"/>
              <a:buFont typeface="Arial"/>
              <a:buNone/>
            </a:pPr>
            <a:r>
              <a:rPr b="0" i="1" lang="es-CO" sz="2800" u="none" cap="none" strike="noStrike">
                <a:solidFill>
                  <a:schemeClr val="dk1"/>
                </a:solidFill>
                <a:latin typeface="Calibri"/>
                <a:ea typeface="Calibri"/>
                <a:cs typeface="Calibri"/>
                <a:sym typeface="Calibri"/>
              </a:rPr>
              <a:t>Gestión de inventario</a:t>
            </a:r>
            <a:endParaRPr b="0" i="1" sz="4600" u="none" cap="none" strike="noStrike">
              <a:solidFill>
                <a:schemeClr val="dk1"/>
              </a:solidFill>
              <a:latin typeface="Calibri"/>
              <a:ea typeface="Calibri"/>
              <a:cs typeface="Calibri"/>
              <a:sym typeface="Calibri"/>
            </a:endParaRPr>
          </a:p>
          <a:p>
            <a:pPr indent="0" lvl="0" marL="0" marR="0" rtl="0" algn="l">
              <a:lnSpc>
                <a:spcPct val="107916"/>
              </a:lnSpc>
              <a:spcBef>
                <a:spcPts val="800"/>
              </a:spcBef>
              <a:spcAft>
                <a:spcPts val="0"/>
              </a:spcAft>
              <a:buClr>
                <a:schemeClr val="dk1"/>
              </a:buClr>
              <a:buSzPts val="1100"/>
              <a:buFont typeface="Arial"/>
              <a:buNone/>
            </a:pPr>
            <a:r>
              <a:rPr b="0" i="1" lang="es-CO" sz="3000" u="none" cap="none" strike="noStrike">
                <a:solidFill>
                  <a:schemeClr val="dk1"/>
                </a:solidFill>
                <a:latin typeface="Calibri"/>
                <a:ea typeface="Calibri"/>
                <a:cs typeface="Calibri"/>
                <a:sym typeface="Calibri"/>
              </a:rPr>
              <a:t>Módulos y/o servicios específicos</a:t>
            </a:r>
            <a:endParaRPr b="0" i="1" sz="3000" u="none" cap="none" strike="noStrike">
              <a:solidFill>
                <a:schemeClr val="dk1"/>
              </a:solidFill>
              <a:latin typeface="Calibri"/>
              <a:ea typeface="Calibri"/>
              <a:cs typeface="Calibri"/>
              <a:sym typeface="Calibri"/>
            </a:endParaRPr>
          </a:p>
          <a:p>
            <a:pPr indent="0" lvl="0" marL="0" marR="0" rtl="0" algn="l">
              <a:lnSpc>
                <a:spcPct val="107916"/>
              </a:lnSpc>
              <a:spcBef>
                <a:spcPts val="800"/>
              </a:spcBef>
              <a:spcAft>
                <a:spcPts val="800"/>
              </a:spcAft>
              <a:buClr>
                <a:schemeClr val="dk1"/>
              </a:buClr>
              <a:buSzPts val="1100"/>
              <a:buFont typeface="Arial"/>
              <a:buNone/>
            </a:pPr>
            <a:r>
              <a:rPr b="0" i="1" lang="es-CO" sz="3000" u="none" cap="none" strike="noStrike">
                <a:solidFill>
                  <a:schemeClr val="dk1"/>
                </a:solidFill>
                <a:latin typeface="Calibri"/>
                <a:ea typeface="Calibri"/>
                <a:cs typeface="Calibri"/>
                <a:sym typeface="Calibri"/>
              </a:rPr>
              <a:t>Fidelización</a:t>
            </a:r>
            <a:endParaRPr b="0" i="0" sz="3000" u="none" cap="none" strike="noStrike">
              <a:solidFill>
                <a:schemeClr val="dk1"/>
              </a:solidFill>
              <a:latin typeface="Calibri"/>
              <a:ea typeface="Calibri"/>
              <a:cs typeface="Calibri"/>
              <a:sym typeface="Calibri"/>
            </a:endParaRPr>
          </a:p>
        </p:txBody>
      </p:sp>
      <p:pic>
        <p:nvPicPr>
          <p:cNvPr id="128" name="Google Shape;128;p5"/>
          <p:cNvPicPr preferRelativeResize="0"/>
          <p:nvPr/>
        </p:nvPicPr>
        <p:blipFill rotWithShape="1">
          <a:blip r:embed="rId3">
            <a:alphaModFix/>
          </a:blip>
          <a:srcRect b="0" l="0" r="0" t="0"/>
          <a:stretch/>
        </p:blipFill>
        <p:spPr>
          <a:xfrm>
            <a:off x="7532850" y="3732350"/>
            <a:ext cx="3780200" cy="2888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7"/>
                                        </p:tgtEl>
                                        <p:attrNameLst>
                                          <p:attrName>style.visibility</p:attrName>
                                        </p:attrNameLst>
                                      </p:cBhvr>
                                      <p:to>
                                        <p:strVal val="visible"/>
                                      </p:to>
                                    </p:set>
                                    <p:anim calcmode="lin" valueType="num">
                                      <p:cBhvr additive="base">
                                        <p:cTn dur="1000"/>
                                        <p:tgtEl>
                                          <p:spTgt spid="12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8"/>
                                        </p:tgtEl>
                                        <p:attrNameLst>
                                          <p:attrName>style.visibility</p:attrName>
                                        </p:attrNameLst>
                                      </p:cBhvr>
                                      <p:to>
                                        <p:strVal val="visible"/>
                                      </p:to>
                                    </p:set>
                                    <p:anim calcmode="lin" valueType="num">
                                      <p:cBhvr additive="base">
                                        <p:cTn dur="1000"/>
                                        <p:tgtEl>
                                          <p:spTgt spid="12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6"/>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CO" sz="4400" u="none" cap="none" strike="noStrike">
                <a:solidFill>
                  <a:schemeClr val="lt1"/>
                </a:solidFill>
                <a:latin typeface="Calibri"/>
                <a:ea typeface="Calibri"/>
                <a:cs typeface="Calibri"/>
                <a:sym typeface="Calibri"/>
              </a:rPr>
              <a:t>Objetivos Específicos</a:t>
            </a:r>
            <a:endParaRPr b="0" i="0" sz="1800" u="none" cap="none" strike="noStrike">
              <a:solidFill>
                <a:srgbClr val="000000"/>
              </a:solidFill>
              <a:latin typeface="Arial"/>
              <a:ea typeface="Arial"/>
              <a:cs typeface="Arial"/>
              <a:sym typeface="Arial"/>
            </a:endParaRPr>
          </a:p>
        </p:txBody>
      </p:sp>
      <p:sp>
        <p:nvSpPr>
          <p:cNvPr id="134" name="Google Shape;134;p6"/>
          <p:cNvSpPr txBox="1"/>
          <p:nvPr/>
        </p:nvSpPr>
        <p:spPr>
          <a:xfrm>
            <a:off x="364775" y="1568574"/>
            <a:ext cx="7405200" cy="5289425"/>
          </a:xfrm>
          <a:prstGeom prst="rect">
            <a:avLst/>
          </a:prstGeom>
          <a:noFill/>
          <a:ln>
            <a:noFill/>
          </a:ln>
        </p:spPr>
        <p:txBody>
          <a:bodyPr anchorCtr="0" anchor="t" bIns="91425" lIns="91425" spcFirstLastPara="1" rIns="91425" wrap="square" tIns="91425">
            <a:noAutofit/>
          </a:bodyPr>
          <a:lstStyle/>
          <a:p>
            <a:pPr indent="0" lvl="0" marL="38100" marR="0" rtl="0" algn="l">
              <a:lnSpc>
                <a:spcPct val="107916"/>
              </a:lnSpc>
              <a:spcBef>
                <a:spcPts val="0"/>
              </a:spcBef>
              <a:spcAft>
                <a:spcPts val="0"/>
              </a:spcAft>
              <a:buNone/>
            </a:pPr>
            <a:r>
              <a:rPr b="1" i="1" lang="es-CO" sz="3000" u="none" cap="none" strike="noStrike">
                <a:solidFill>
                  <a:schemeClr val="dk1"/>
                </a:solidFill>
                <a:latin typeface="Calibri"/>
                <a:ea typeface="Calibri"/>
                <a:cs typeface="Calibri"/>
                <a:sym typeface="Calibri"/>
              </a:rPr>
              <a:t>      -   Desarrollar un módulo de gestión de inventario       </a:t>
            </a:r>
            <a:endParaRPr b="1" i="1" sz="3000" u="none" cap="none" strike="noStrike">
              <a:solidFill>
                <a:schemeClr val="dk1"/>
              </a:solidFill>
              <a:latin typeface="Calibri"/>
              <a:ea typeface="Calibri"/>
              <a:cs typeface="Calibri"/>
              <a:sym typeface="Calibri"/>
            </a:endParaRPr>
          </a:p>
          <a:p>
            <a:pPr indent="-419100" lvl="0" marL="914400" marR="0" rtl="0" algn="l">
              <a:lnSpc>
                <a:spcPct val="107916"/>
              </a:lnSpc>
              <a:spcBef>
                <a:spcPts val="0"/>
              </a:spcBef>
              <a:spcAft>
                <a:spcPts val="0"/>
              </a:spcAft>
              <a:buClr>
                <a:schemeClr val="dk1"/>
              </a:buClr>
              <a:buSzPts val="3000"/>
              <a:buFont typeface="Calibri"/>
              <a:buChar char="-"/>
            </a:pPr>
            <a:r>
              <a:rPr b="1" i="1" lang="es-CO" sz="3000" u="none" cap="none" strike="noStrike">
                <a:solidFill>
                  <a:schemeClr val="dk1"/>
                </a:solidFill>
                <a:latin typeface="Calibri"/>
                <a:ea typeface="Calibri"/>
                <a:cs typeface="Calibri"/>
                <a:sym typeface="Calibri"/>
              </a:rPr>
              <a:t>Implementar un módulo de gestión de ventas</a:t>
            </a:r>
            <a:endParaRPr b="1" i="1" sz="3000" u="none" cap="none" strike="noStrike">
              <a:solidFill>
                <a:schemeClr val="dk1"/>
              </a:solidFill>
              <a:latin typeface="Calibri"/>
              <a:ea typeface="Calibri"/>
              <a:cs typeface="Calibri"/>
              <a:sym typeface="Calibri"/>
            </a:endParaRPr>
          </a:p>
          <a:p>
            <a:pPr indent="-419100" lvl="0" marL="914400" marR="0" rtl="0" algn="l">
              <a:lnSpc>
                <a:spcPct val="107916"/>
              </a:lnSpc>
              <a:spcBef>
                <a:spcPts val="0"/>
              </a:spcBef>
              <a:spcAft>
                <a:spcPts val="0"/>
              </a:spcAft>
              <a:buClr>
                <a:schemeClr val="dk1"/>
              </a:buClr>
              <a:buSzPts val="3000"/>
              <a:buFont typeface="Calibri"/>
              <a:buChar char="-"/>
            </a:pPr>
            <a:r>
              <a:rPr b="1" i="1" lang="es-CO" sz="3000" u="none" cap="none" strike="noStrike">
                <a:solidFill>
                  <a:schemeClr val="dk1"/>
                </a:solidFill>
                <a:latin typeface="Calibri"/>
                <a:ea typeface="Calibri"/>
                <a:cs typeface="Calibri"/>
                <a:sym typeface="Calibri"/>
              </a:rPr>
              <a:t>Desarrollar un sistema de gestión de datos</a:t>
            </a:r>
            <a:endParaRPr b="1" i="1" sz="3000" u="none" cap="none" strike="noStrike">
              <a:solidFill>
                <a:schemeClr val="dk1"/>
              </a:solidFill>
              <a:latin typeface="Calibri"/>
              <a:ea typeface="Calibri"/>
              <a:cs typeface="Calibri"/>
              <a:sym typeface="Calibri"/>
            </a:endParaRPr>
          </a:p>
          <a:p>
            <a:pPr indent="-457200" lvl="0" marL="952500" marR="0" rtl="0" algn="l">
              <a:lnSpc>
                <a:spcPct val="107916"/>
              </a:lnSpc>
              <a:spcBef>
                <a:spcPts val="0"/>
              </a:spcBef>
              <a:spcAft>
                <a:spcPts val="0"/>
              </a:spcAft>
              <a:buClr>
                <a:schemeClr val="dk1"/>
              </a:buClr>
              <a:buSzPts val="3000"/>
              <a:buFont typeface="Arial"/>
              <a:buChar char="-"/>
            </a:pPr>
            <a:r>
              <a:rPr b="1" i="1" lang="es-CO" sz="3000" u="none" cap="none" strike="noStrike">
                <a:solidFill>
                  <a:schemeClr val="dk1"/>
                </a:solidFill>
                <a:latin typeface="Calibri"/>
                <a:ea typeface="Calibri"/>
                <a:cs typeface="Calibri"/>
                <a:sym typeface="Calibri"/>
              </a:rPr>
              <a:t>Desarrollar un </a:t>
            </a:r>
            <a:r>
              <a:rPr b="1" i="1" lang="es-CO" sz="3000">
                <a:solidFill>
                  <a:schemeClr val="dk1"/>
                </a:solidFill>
                <a:latin typeface="Calibri"/>
                <a:ea typeface="Calibri"/>
                <a:cs typeface="Calibri"/>
                <a:sym typeface="Calibri"/>
              </a:rPr>
              <a:t>móduloç</a:t>
            </a:r>
            <a:r>
              <a:rPr b="1" i="1" lang="es-CO" sz="3000" u="none" cap="none" strike="noStrike">
                <a:solidFill>
                  <a:schemeClr val="dk1"/>
                </a:solidFill>
                <a:latin typeface="Calibri"/>
                <a:ea typeface="Calibri"/>
                <a:cs typeface="Calibri"/>
                <a:sym typeface="Calibri"/>
              </a:rPr>
              <a:t> de fidelización </a:t>
            </a:r>
            <a:endParaRPr/>
          </a:p>
          <a:p>
            <a:pPr indent="-457200" lvl="0" marL="952500" marR="0" rtl="0" algn="l">
              <a:lnSpc>
                <a:spcPct val="107916"/>
              </a:lnSpc>
              <a:spcBef>
                <a:spcPts val="0"/>
              </a:spcBef>
              <a:spcAft>
                <a:spcPts val="0"/>
              </a:spcAft>
              <a:buClr>
                <a:schemeClr val="dk1"/>
              </a:buClr>
              <a:buSzPts val="3000"/>
              <a:buFont typeface="Arial"/>
              <a:buChar char="-"/>
            </a:pPr>
            <a:r>
              <a:rPr b="1" i="1" lang="es-CO" sz="3000" u="none" cap="none" strike="noStrike">
                <a:solidFill>
                  <a:schemeClr val="dk1"/>
                </a:solidFill>
                <a:latin typeface="Calibri"/>
                <a:ea typeface="Calibri"/>
                <a:cs typeface="Calibri"/>
                <a:sym typeface="Calibri"/>
              </a:rPr>
              <a:t>Diseñar e implementar un módulo de atención al cliente </a:t>
            </a:r>
            <a:endParaRPr b="1" i="1" sz="3000" u="none" cap="none" strike="noStrike">
              <a:solidFill>
                <a:schemeClr val="dk1"/>
              </a:solidFill>
              <a:latin typeface="Calibri"/>
              <a:ea typeface="Calibri"/>
              <a:cs typeface="Calibri"/>
              <a:sym typeface="Calibri"/>
            </a:endParaRPr>
          </a:p>
          <a:p>
            <a:pPr indent="0" lvl="0" marL="914400" marR="0" rtl="0" algn="l">
              <a:lnSpc>
                <a:spcPct val="107916"/>
              </a:lnSpc>
              <a:spcBef>
                <a:spcPts val="800"/>
              </a:spcBef>
              <a:spcAft>
                <a:spcPts val="800"/>
              </a:spcAft>
              <a:buClr>
                <a:srgbClr val="000000"/>
              </a:buClr>
              <a:buSzPts val="3000"/>
              <a:buFont typeface="Arial"/>
              <a:buNone/>
            </a:pPr>
            <a:r>
              <a:t/>
            </a:r>
            <a:endParaRPr b="1" i="1" sz="3000" u="none" cap="none" strike="noStrike">
              <a:solidFill>
                <a:schemeClr val="dk1"/>
              </a:solidFill>
              <a:latin typeface="Calibri"/>
              <a:ea typeface="Calibri"/>
              <a:cs typeface="Calibri"/>
              <a:sym typeface="Calibri"/>
            </a:endParaRPr>
          </a:p>
        </p:txBody>
      </p:sp>
      <p:pic>
        <p:nvPicPr>
          <p:cNvPr id="135" name="Google Shape;135;p6"/>
          <p:cNvPicPr preferRelativeResize="0"/>
          <p:nvPr/>
        </p:nvPicPr>
        <p:blipFill rotWithShape="1">
          <a:blip r:embed="rId3">
            <a:alphaModFix/>
          </a:blip>
          <a:srcRect b="0" l="0" r="0" t="0"/>
          <a:stretch/>
        </p:blipFill>
        <p:spPr>
          <a:xfrm>
            <a:off x="7682650" y="1436050"/>
            <a:ext cx="4742400" cy="4742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4"/>
                                        </p:tgtEl>
                                        <p:attrNameLst>
                                          <p:attrName>style.visibility</p:attrName>
                                        </p:attrNameLst>
                                      </p:cBhvr>
                                      <p:to>
                                        <p:strVal val="visible"/>
                                      </p:to>
                                    </p:set>
                                    <p:anim calcmode="lin" valueType="num">
                                      <p:cBhvr additive="base">
                                        <p:cTn dur="1000"/>
                                        <p:tgtEl>
                                          <p:spTgt spid="13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35"/>
                                        </p:tgtEl>
                                        <p:attrNameLst>
                                          <p:attrName>style.visibility</p:attrName>
                                        </p:attrNameLst>
                                      </p:cBhvr>
                                      <p:to>
                                        <p:strVal val="visible"/>
                                      </p:to>
                                    </p:set>
                                    <p:anim calcmode="lin" valueType="num">
                                      <p:cBhvr additive="base">
                                        <p:cTn dur="1000"/>
                                        <p:tgtEl>
                                          <p:spTgt spid="13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nvSpPr>
        <p:spPr>
          <a:xfrm>
            <a:off x="2515906" y="1480846"/>
            <a:ext cx="7160100" cy="708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7200"/>
              <a:buFont typeface="Arial"/>
              <a:buNone/>
            </a:pPr>
            <a:r>
              <a:rPr b="1" i="0" lang="es-CO" sz="4000" u="none" cap="none" strike="noStrike">
                <a:solidFill>
                  <a:schemeClr val="dk1"/>
                </a:solidFill>
                <a:latin typeface="Work Sans Light"/>
                <a:ea typeface="Work Sans Light"/>
                <a:cs typeface="Work Sans Light"/>
                <a:sym typeface="Work Sans Light"/>
              </a:rPr>
              <a:t>Ingeniería del Software I</a:t>
            </a:r>
            <a:endParaRPr b="1" i="0" sz="4000" u="none" cap="none" strike="noStrike">
              <a:solidFill>
                <a:schemeClr val="dk1"/>
              </a:solidFill>
              <a:latin typeface="Work Sans Light"/>
              <a:ea typeface="Work Sans Light"/>
              <a:cs typeface="Work Sans Light"/>
              <a:sym typeface="Work Sans Light"/>
            </a:endParaRPr>
          </a:p>
        </p:txBody>
      </p:sp>
      <p:cxnSp>
        <p:nvCxnSpPr>
          <p:cNvPr id="142" name="Google Shape;142;p25"/>
          <p:cNvCxnSpPr/>
          <p:nvPr/>
        </p:nvCxnSpPr>
        <p:spPr>
          <a:xfrm>
            <a:off x="5227899" y="3321934"/>
            <a:ext cx="1736203" cy="0"/>
          </a:xfrm>
          <a:prstGeom prst="straightConnector1">
            <a:avLst/>
          </a:prstGeom>
          <a:noFill/>
          <a:ln cap="flat" cmpd="sng" w="9525">
            <a:solidFill>
              <a:srgbClr val="38AA00"/>
            </a:solidFill>
            <a:prstDash val="solid"/>
            <a:miter lim="800000"/>
            <a:headEnd len="sm" w="sm" type="none"/>
            <a:tailEnd len="sm" w="sm" type="none"/>
          </a:ln>
        </p:spPr>
      </p:cxnSp>
      <p:sp>
        <p:nvSpPr>
          <p:cNvPr id="143" name="Google Shape;143;p25"/>
          <p:cNvSpPr txBox="1"/>
          <p:nvPr/>
        </p:nvSpPr>
        <p:spPr>
          <a:xfrm>
            <a:off x="4168816" y="3463724"/>
            <a:ext cx="3854368"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br>
              <a:rPr b="1" i="0" lang="es-CO" sz="1600" u="none" cap="none" strike="noStrike">
                <a:solidFill>
                  <a:schemeClr val="dk1"/>
                </a:solidFill>
                <a:latin typeface="Calibri"/>
                <a:ea typeface="Calibri"/>
                <a:cs typeface="Calibri"/>
                <a:sym typeface="Calibri"/>
              </a:rPr>
            </a:br>
            <a:endParaRPr b="1" i="0" sz="1600" u="none" cap="none" strike="noStrike">
              <a:solidFill>
                <a:schemeClr val="dk1"/>
              </a:solidFill>
              <a:latin typeface="Calibri"/>
              <a:ea typeface="Calibri"/>
              <a:cs typeface="Calibri"/>
              <a:sym typeface="Calibri"/>
            </a:endParaRPr>
          </a:p>
        </p:txBody>
      </p:sp>
      <p:pic>
        <p:nvPicPr>
          <p:cNvPr id="144" name="Google Shape;144;p25"/>
          <p:cNvPicPr preferRelativeResize="0"/>
          <p:nvPr/>
        </p:nvPicPr>
        <p:blipFill rotWithShape="1">
          <a:blip r:embed="rId3">
            <a:alphaModFix/>
          </a:blip>
          <a:srcRect b="0" l="0" r="0" t="0"/>
          <a:stretch/>
        </p:blipFill>
        <p:spPr>
          <a:xfrm>
            <a:off x="2779675" y="2320300"/>
            <a:ext cx="6632651" cy="4421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41"/>
                                        </p:tgtEl>
                                        <p:attrNameLst>
                                          <p:attrName>style.visibility</p:attrName>
                                        </p:attrNameLst>
                                      </p:cBhvr>
                                      <p:to>
                                        <p:strVal val="visible"/>
                                      </p:to>
                                    </p:set>
                                    <p:anim calcmode="lin" valueType="num">
                                      <p:cBhvr additive="base">
                                        <p:cTn dur="1000"/>
                                        <p:tgtEl>
                                          <p:spTgt spid="14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4"/>
                                        </p:tgtEl>
                                        <p:attrNameLst>
                                          <p:attrName>style.visibility</p:attrName>
                                        </p:attrNameLst>
                                      </p:cBhvr>
                                      <p:to>
                                        <p:strVal val="visible"/>
                                      </p:to>
                                    </p:set>
                                    <p:anim calcmode="lin" valueType="num">
                                      <p:cBhvr additive="base">
                                        <p:cTn dur="1000"/>
                                        <p:tgtEl>
                                          <p:spTgt spid="14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7"/>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lang="es-CO">
                <a:solidFill>
                  <a:schemeClr val="lt1"/>
                </a:solidFill>
              </a:rPr>
              <a:t>Diagrama de Procesos</a:t>
            </a:r>
            <a:endParaRPr b="0" i="0" sz="1800" u="none" cap="none" strike="noStrike">
              <a:solidFill>
                <a:srgbClr val="000000"/>
              </a:solidFill>
              <a:latin typeface="Arial"/>
              <a:ea typeface="Arial"/>
              <a:cs typeface="Arial"/>
              <a:sym typeface="Arial"/>
            </a:endParaRPr>
          </a:p>
        </p:txBody>
      </p:sp>
      <p:pic>
        <p:nvPicPr>
          <p:cNvPr id="150" name="Google Shape;150;p7"/>
          <p:cNvPicPr preferRelativeResize="0"/>
          <p:nvPr/>
        </p:nvPicPr>
        <p:blipFill>
          <a:blip r:embed="rId3">
            <a:alphaModFix/>
          </a:blip>
          <a:stretch>
            <a:fillRect/>
          </a:stretch>
        </p:blipFill>
        <p:spPr>
          <a:xfrm>
            <a:off x="0" y="1436050"/>
            <a:ext cx="12063201" cy="5490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lang="es-CO">
                <a:solidFill>
                  <a:schemeClr val="lt1"/>
                </a:solidFill>
              </a:rPr>
              <a:t>Casos de Uso</a:t>
            </a:r>
            <a:endParaRPr b="0" i="0" sz="1800" u="none" cap="none" strike="noStrike">
              <a:solidFill>
                <a:srgbClr val="000000"/>
              </a:solidFill>
              <a:latin typeface="Arial"/>
              <a:ea typeface="Arial"/>
              <a:cs typeface="Arial"/>
              <a:sym typeface="Arial"/>
            </a:endParaRPr>
          </a:p>
        </p:txBody>
      </p:sp>
      <p:pic>
        <p:nvPicPr>
          <p:cNvPr id="156" name="Google Shape;156;p26"/>
          <p:cNvPicPr preferRelativeResize="0"/>
          <p:nvPr/>
        </p:nvPicPr>
        <p:blipFill rotWithShape="1">
          <a:blip r:embed="rId3">
            <a:alphaModFix/>
          </a:blip>
          <a:srcRect b="0" l="0" r="2467" t="0"/>
          <a:stretch/>
        </p:blipFill>
        <p:spPr>
          <a:xfrm>
            <a:off x="650175" y="1436050"/>
            <a:ext cx="10622675" cy="2018250"/>
          </a:xfrm>
          <a:prstGeom prst="rect">
            <a:avLst/>
          </a:prstGeom>
          <a:noFill/>
          <a:ln>
            <a:noFill/>
          </a:ln>
        </p:spPr>
      </p:pic>
      <p:pic>
        <p:nvPicPr>
          <p:cNvPr id="157" name="Google Shape;157;p26"/>
          <p:cNvPicPr preferRelativeResize="0"/>
          <p:nvPr/>
        </p:nvPicPr>
        <p:blipFill rotWithShape="1">
          <a:blip r:embed="rId4">
            <a:alphaModFix/>
          </a:blip>
          <a:srcRect b="3874" l="0" r="1573" t="3661"/>
          <a:stretch/>
        </p:blipFill>
        <p:spPr>
          <a:xfrm>
            <a:off x="336038" y="3527275"/>
            <a:ext cx="11250955" cy="3166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56"/>
                                        </p:tgtEl>
                                        <p:attrNameLst>
                                          <p:attrName>style.visibility</p:attrName>
                                        </p:attrNameLst>
                                      </p:cBhvr>
                                      <p:to>
                                        <p:strVal val="visible"/>
                                      </p:to>
                                    </p:set>
                                    <p:anim calcmode="lin" valueType="num">
                                      <p:cBhvr additive="base">
                                        <p:cTn dur="1000"/>
                                        <p:tgtEl>
                                          <p:spTgt spid="15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7"/>
                                        </p:tgtEl>
                                        <p:attrNameLst>
                                          <p:attrName>style.visibility</p:attrName>
                                        </p:attrNameLst>
                                      </p:cBhvr>
                                      <p:to>
                                        <p:strVal val="visible"/>
                                      </p:to>
                                    </p:set>
                                    <p:anim calcmode="lin" valueType="num">
                                      <p:cBhvr additive="base">
                                        <p:cTn dur="1000"/>
                                        <p:tgtEl>
                                          <p:spTgt spid="15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Aprendiz</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0x0101009C160BF63992044A99946E4B9FF8A5D5</vt:lpwstr>
  </property>
</Properties>
</file>