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6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75093" autoAdjust="0"/>
  </p:normalViewPr>
  <p:slideViewPr>
    <p:cSldViewPr>
      <p:cViewPr varScale="1">
        <p:scale>
          <a:sx n="51" d="100"/>
          <a:sy n="51" d="100"/>
        </p:scale>
        <p:origin x="15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C3787-1CD3-4711-984D-B32519C164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605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2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7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9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AA6430E-CF04-425E-9E72-C1FC4EFB2D41}" type="datetime8">
              <a:rPr lang="en-US" smtClean="0"/>
              <a:t>10/31/2020 12:21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14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ED1A-4A71-46FC-A973-03E3B5D58DB3}" type="datetime8">
              <a:rPr lang="en-US" smtClean="0">
                <a:solidFill>
                  <a:schemeClr val="tx2"/>
                </a:solidFill>
              </a:rPr>
              <a:t>10/31/2020 12:21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6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56E2-F43C-4576-B964-CC3E98DBC1C2}" type="datetime8">
              <a:rPr lang="en-US" smtClean="0">
                <a:solidFill>
                  <a:schemeClr val="tx2"/>
                </a:solidFill>
              </a:rPr>
              <a:t>10/31/2020 12:21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9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34E-7D78-4207-B273-A0B9DD91D400}" type="datetime8">
              <a:rPr lang="en-US" smtClean="0"/>
              <a:t>10/31/2020 12:21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0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fld id="{3447FE2A-8AC5-4818-96F2-341BADFFF2EA}" type="datetime8">
              <a:rPr lang="en-US" smtClean="0"/>
              <a:t>10/31/2020 12:21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4CB7-1133-4327-A25E-6828813ECF09}" type="datetime8">
              <a:rPr lang="en-US" smtClean="0"/>
              <a:t>10/31/2020 12:21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1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D8AA-35D9-4AD5-B59C-A92244CABCD0}" type="datetime8">
              <a:rPr lang="en-US" smtClean="0"/>
              <a:t>10/31/2020 12:21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2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E10E-A90C-4A91-A285-23A3A0470BB7}" type="datetime8">
              <a:rPr lang="en-US" smtClean="0"/>
              <a:t>10/31/2020 12:21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65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7489-4E15-4402-99A2-7DEA8A8E0B26}" type="datetime8">
              <a:rPr lang="en-US" smtClean="0"/>
              <a:t>10/31/2020 12:21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48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7861-FBC8-4195-BAD8-F81BFED669F3}" type="datetime8">
              <a:rPr lang="en-US" smtClean="0"/>
              <a:t>10/31/2020 12:21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07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8A0B9978-AC54-4AF4-AE7E-B1674CCEAD63}" type="datetime8">
              <a:rPr lang="en-US" smtClean="0"/>
              <a:t>10/31/2020 12:21 AM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790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36A0D0FA-A95F-4FDB-88D8-CB30D6D34567}" type="datetime8">
              <a:rPr lang="en-US" smtClean="0">
                <a:solidFill>
                  <a:schemeClr val="tx2"/>
                </a:solidFill>
              </a:rPr>
              <a:t>10/31/2020 12:21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j-lt"/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8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85487" y="1824876"/>
            <a:ext cx="7517130" cy="3035808"/>
          </a:xfrm>
        </p:spPr>
        <p:txBody>
          <a:bodyPr>
            <a:noAutofit/>
          </a:bodyPr>
          <a:lstStyle/>
          <a:p>
            <a:pPr algn="ctr"/>
            <a:r>
              <a:rPr lang="he-IL" sz="4400" dirty="0" smtClean="0">
                <a:cs typeface="Arial" pitchFamily="34" charset="0"/>
              </a:rPr>
              <a:t>מבוא</a:t>
            </a:r>
            <a:r>
              <a:rPr lang="he-IL" sz="4400" dirty="0" smtClean="0"/>
              <a:t> </a:t>
            </a:r>
            <a:r>
              <a:rPr lang="he-IL" sz="4400" dirty="0" smtClean="0">
                <a:cs typeface="Arial" pitchFamily="34" charset="0"/>
              </a:rPr>
              <a:t>להנדסת מערכות מידע הרצאה </a:t>
            </a:r>
            <a:r>
              <a:rPr lang="he-IL" sz="4400" dirty="0" smtClean="0">
                <a:cs typeface="Arial" pitchFamily="34" charset="0"/>
              </a:rPr>
              <a:t>3</a:t>
            </a:r>
            <a:r>
              <a:rPr lang="he-IL" sz="4400" dirty="0" smtClean="0">
                <a:cs typeface="Arial" pitchFamily="34" charset="0"/>
              </a:rPr>
              <a:t/>
            </a:r>
            <a:br>
              <a:rPr lang="he-IL" sz="4400" dirty="0" smtClean="0">
                <a:cs typeface="Arial" pitchFamily="34" charset="0"/>
              </a:rPr>
            </a:br>
            <a:r>
              <a:rPr lang="en-US" sz="4400" dirty="0" err="1" smtClean="0">
                <a:cs typeface="Arial" pitchFamily="34" charset="0"/>
              </a:rPr>
              <a:t>git</a:t>
            </a:r>
            <a:r>
              <a:rPr lang="he-IL" sz="4400" dirty="0" smtClean="0">
                <a:cs typeface="Arial" pitchFamily="34" charset="0"/>
              </a:rPr>
              <a:t/>
            </a:r>
            <a:br>
              <a:rPr lang="he-IL" sz="4400" dirty="0" smtClean="0">
                <a:cs typeface="Arial" pitchFamily="34" charset="0"/>
              </a:rPr>
            </a:br>
            <a:r>
              <a:rPr lang="he-IL" sz="4400" dirty="0" smtClean="0">
                <a:cs typeface="Arial" pitchFamily="34" charset="0"/>
              </a:rPr>
              <a:t/>
            </a:r>
            <a:br>
              <a:rPr lang="he-IL" sz="4400" dirty="0" smtClean="0">
                <a:cs typeface="Arial" pitchFamily="34" charset="0"/>
              </a:rPr>
            </a:br>
            <a:r>
              <a:rPr lang="he-IL" sz="3200" dirty="0" smtClean="0">
                <a:cs typeface="Arial" pitchFamily="34" charset="0"/>
              </a:rPr>
              <a:t>נטלי לוי</a:t>
            </a:r>
            <a:r>
              <a:rPr lang="he-IL" sz="4400" dirty="0" smtClean="0">
                <a:cs typeface="Arial" pitchFamily="34" charset="0"/>
              </a:rPr>
              <a:t/>
            </a:r>
            <a:br>
              <a:rPr lang="he-IL" sz="4400" dirty="0" smtClean="0">
                <a:cs typeface="Arial" pitchFamily="34" charset="0"/>
              </a:rPr>
            </a:br>
            <a:r>
              <a:rPr lang="he-IL" sz="4400" dirty="0" smtClean="0">
                <a:cs typeface="Arial" pitchFamily="34" charset="0"/>
              </a:rPr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mtClean="0"/>
              <a:pPr/>
              <a:t>1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96752"/>
            <a:ext cx="81057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1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r"/>
            <a:r>
              <a:rPr lang="he-IL" dirty="0" smtClean="0"/>
              <a:t>תיאור התהליך בדיאגרמה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Creating a new branch from any commit of a github repository which has a  long gone history. | by Kasun Siyambalapitiya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692696"/>
            <a:ext cx="9181804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63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144168"/>
          </a:xfrm>
        </p:spPr>
        <p:txBody>
          <a:bodyPr/>
          <a:lstStyle/>
          <a:p>
            <a:pPr algn="r"/>
            <a:r>
              <a:rPr lang="he-IL" dirty="0" smtClean="0"/>
              <a:t>דיאגרמת עבודה לשני משתתפים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2" descr="Git Branches Free 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916832"/>
            <a:ext cx="7588713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619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000152"/>
          </a:xfrm>
        </p:spPr>
        <p:txBody>
          <a:bodyPr/>
          <a:lstStyle/>
          <a:p>
            <a:pPr algn="r"/>
            <a:r>
              <a:rPr lang="he-IL" dirty="0" smtClean="0"/>
              <a:t>תהליך עבודה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1080120"/>
          </a:xfrm>
        </p:spPr>
        <p:txBody>
          <a:bodyPr>
            <a:normAutofit/>
          </a:bodyPr>
          <a:lstStyle/>
          <a:p>
            <a:r>
              <a:rPr lang="he-IL" sz="2400" dirty="0" smtClean="0"/>
              <a:t>כל שינוי מבוצע ל </a:t>
            </a:r>
            <a:r>
              <a:rPr lang="en-US" sz="2400" dirty="0" smtClean="0"/>
              <a:t>branch</a:t>
            </a:r>
            <a:r>
              <a:rPr lang="he-IL" sz="2400" dirty="0" smtClean="0"/>
              <a:t> לפני שהוא נכנס ל </a:t>
            </a:r>
            <a:r>
              <a:rPr lang="en-US" sz="2400" dirty="0" smtClean="0"/>
              <a:t>master</a:t>
            </a:r>
            <a:endParaRPr lang="he-IL" sz="2400" dirty="0" smtClean="0"/>
          </a:p>
          <a:p>
            <a:r>
              <a:rPr lang="he-IL" sz="2400" dirty="0" smtClean="0"/>
              <a:t>יצירת </a:t>
            </a:r>
            <a:r>
              <a:rPr lang="en-US" sz="2400" dirty="0" smtClean="0"/>
              <a:t>branch</a:t>
            </a:r>
            <a:r>
              <a:rPr lang="he-IL" sz="2400" dirty="0" smtClean="0"/>
              <a:t> חדש: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48880"/>
            <a:ext cx="5400600" cy="419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62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072160"/>
          </a:xfrm>
        </p:spPr>
        <p:txBody>
          <a:bodyPr/>
          <a:lstStyle/>
          <a:p>
            <a:pPr algn="r"/>
            <a:r>
              <a:rPr lang="he-IL" dirty="0" smtClean="0"/>
              <a:t>מעבר ל </a:t>
            </a:r>
            <a:r>
              <a:rPr lang="en-US" dirty="0" smtClean="0"/>
              <a:t>branch</a:t>
            </a:r>
            <a:r>
              <a:rPr lang="he-IL" dirty="0" smtClean="0"/>
              <a:t> אחר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84784"/>
            <a:ext cx="7128792" cy="44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62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8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r"/>
            <a:r>
              <a:rPr lang="he-IL" dirty="0" smtClean="0"/>
              <a:t>עקרונות מרכזיים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831432"/>
          </a:xfrm>
        </p:spPr>
        <p:txBody>
          <a:bodyPr>
            <a:noAutofit/>
          </a:bodyPr>
          <a:lstStyle/>
          <a:p>
            <a:r>
              <a:rPr lang="en-US" sz="2400" dirty="0" smtClean="0"/>
              <a:t>Version Control</a:t>
            </a:r>
            <a:r>
              <a:rPr lang="he-IL" sz="2400" dirty="0" smtClean="0"/>
              <a:t> – ניהול גרסאות קבצים המאפשר למשתמשים לנהל ולעקוב אחר כל השינויים בקבצים. </a:t>
            </a:r>
          </a:p>
          <a:p>
            <a:r>
              <a:rPr lang="en-US" sz="2400" dirty="0" smtClean="0"/>
              <a:t>Master</a:t>
            </a:r>
            <a:r>
              <a:rPr lang="he-IL" sz="2400" dirty="0" smtClean="0"/>
              <a:t> – התיקייה המרכזית בה שמורים הקבצים של </a:t>
            </a:r>
            <a:r>
              <a:rPr lang="he-IL" sz="2400" dirty="0" err="1" smtClean="0"/>
              <a:t>הפרוייקט</a:t>
            </a:r>
            <a:r>
              <a:rPr lang="he-IL" sz="2400" dirty="0" smtClean="0"/>
              <a:t>. </a:t>
            </a:r>
          </a:p>
          <a:p>
            <a:pPr lvl="1"/>
            <a:r>
              <a:rPr lang="he-IL" sz="2000" dirty="0" smtClean="0"/>
              <a:t>נשמרת היסטוריה של כל השינויים שנעשו בכל קובץ</a:t>
            </a:r>
          </a:p>
          <a:p>
            <a:pPr lvl="1"/>
            <a:r>
              <a:rPr lang="he-IL" sz="2000" dirty="0" smtClean="0"/>
              <a:t>ניתן לחזור לגרסה בכל נקודת זמן בעבר</a:t>
            </a:r>
          </a:p>
          <a:p>
            <a:pPr lvl="1"/>
            <a:r>
              <a:rPr lang="he-IL" sz="2000" dirty="0" smtClean="0"/>
              <a:t>ניתן להשוות בין גרסאות</a:t>
            </a:r>
          </a:p>
          <a:p>
            <a:r>
              <a:rPr lang="en-US" sz="2400" dirty="0" smtClean="0"/>
              <a:t>Branch</a:t>
            </a:r>
            <a:r>
              <a:rPr lang="he-IL" sz="2400" dirty="0" smtClean="0"/>
              <a:t> – ענף נפרד/ עותק של </a:t>
            </a:r>
            <a:r>
              <a:rPr lang="he-IL" sz="2400" dirty="0" err="1" smtClean="0"/>
              <a:t>הפרוייקט</a:t>
            </a:r>
            <a:r>
              <a:rPr lang="he-IL" sz="2400" dirty="0" smtClean="0"/>
              <a:t> עבור משתמש </a:t>
            </a:r>
            <a:r>
              <a:rPr lang="he-IL" sz="2400" dirty="0" err="1" smtClean="0"/>
              <a:t>מסויים</a:t>
            </a:r>
            <a:r>
              <a:rPr lang="he-IL" sz="2400" dirty="0" smtClean="0"/>
              <a:t>.</a:t>
            </a:r>
          </a:p>
          <a:p>
            <a:pPr lvl="1"/>
            <a:r>
              <a:rPr lang="he-IL" sz="2000" dirty="0" smtClean="0"/>
              <a:t>כל משתתף </a:t>
            </a:r>
            <a:r>
              <a:rPr lang="he-IL" sz="2000" dirty="0" err="1" smtClean="0"/>
              <a:t>בפרוייקט</a:t>
            </a:r>
            <a:r>
              <a:rPr lang="he-IL" sz="2000" dirty="0" smtClean="0"/>
              <a:t> עובד על הענף ובסוף מכניס את השינויים ל </a:t>
            </a:r>
            <a:r>
              <a:rPr lang="en-US" sz="2000" dirty="0" smtClean="0"/>
              <a:t>master</a:t>
            </a:r>
            <a:r>
              <a:rPr lang="he-IL" sz="2000" dirty="0" smtClean="0"/>
              <a:t>.</a:t>
            </a:r>
          </a:p>
          <a:p>
            <a:pPr lvl="1"/>
            <a:r>
              <a:rPr lang="he-IL" sz="2000" dirty="0" smtClean="0"/>
              <a:t>ניתן לעבוד על </a:t>
            </a:r>
            <a:r>
              <a:rPr lang="he-IL" sz="2000" dirty="0" err="1" smtClean="0"/>
              <a:t>הפרוייקט</a:t>
            </a:r>
            <a:r>
              <a:rPr lang="he-IL" sz="2000" dirty="0" smtClean="0"/>
              <a:t> במקביל. מספר משתתפים על אותו קובץ בעותקים שונים.</a:t>
            </a:r>
          </a:p>
          <a:p>
            <a:r>
              <a:rPr lang="en-US" sz="2400" dirty="0" smtClean="0"/>
              <a:t>Merge</a:t>
            </a:r>
            <a:r>
              <a:rPr lang="he-IL" sz="2400" dirty="0" smtClean="0"/>
              <a:t> – מיזוג השינויים </a:t>
            </a:r>
            <a:r>
              <a:rPr lang="he-IL" sz="2400" dirty="0" err="1" smtClean="0"/>
              <a:t>בפרוייקט</a:t>
            </a:r>
            <a:r>
              <a:rPr lang="he-IL" sz="2400" dirty="0" smtClean="0"/>
              <a:t> מ </a:t>
            </a:r>
            <a:r>
              <a:rPr lang="en-US" sz="2400" dirty="0" smtClean="0"/>
              <a:t>branch</a:t>
            </a:r>
            <a:r>
              <a:rPr lang="he-IL" sz="2400" dirty="0" smtClean="0"/>
              <a:t> ל </a:t>
            </a:r>
            <a:r>
              <a:rPr lang="en-US" sz="2400" dirty="0" smtClean="0"/>
              <a:t>master</a:t>
            </a:r>
            <a:r>
              <a:rPr lang="he-IL" sz="2400" dirty="0" smtClean="0"/>
              <a:t>.</a:t>
            </a:r>
          </a:p>
          <a:p>
            <a:pPr lvl="1"/>
            <a:r>
              <a:rPr lang="he-IL" sz="2000" dirty="0" smtClean="0"/>
              <a:t>מתבצע לאחר שמבצעים שינוי ומוודאים שהוא תקין</a:t>
            </a:r>
            <a:endParaRPr lang="he-I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49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28144"/>
          </a:xfrm>
        </p:spPr>
        <p:txBody>
          <a:bodyPr>
            <a:normAutofit/>
          </a:bodyPr>
          <a:lstStyle/>
          <a:p>
            <a:pPr algn="r"/>
            <a:r>
              <a:rPr lang="he-IL" sz="3600" dirty="0" smtClean="0"/>
              <a:t>רקע – מה זה </a:t>
            </a:r>
            <a:r>
              <a:rPr lang="en-US" sz="3600" dirty="0" err="1" smtClean="0"/>
              <a:t>Git</a:t>
            </a:r>
            <a:r>
              <a:rPr lang="he-IL" sz="3600" dirty="0" smtClean="0"/>
              <a:t>?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615408"/>
          </a:xfrm>
        </p:spPr>
        <p:txBody>
          <a:bodyPr>
            <a:normAutofit/>
          </a:bodyPr>
          <a:lstStyle/>
          <a:p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מערכת ניהול גרסאות</a:t>
            </a:r>
          </a:p>
          <a:p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מאפשר עבודה בצוות על אותו </a:t>
            </a:r>
            <a:r>
              <a:rPr lang="he-IL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פרוייקט</a:t>
            </a:r>
            <a:endParaRPr lang="he-IL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מערכת בה כל שינוי בקובץ מתעדכן. העדכון כולל את הפרטים הבאים:</a:t>
            </a:r>
          </a:p>
          <a:p>
            <a:pPr lvl="1"/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שם המשתמש שעשה את השינוי</a:t>
            </a:r>
          </a:p>
          <a:p>
            <a:pPr lvl="1"/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תאריך</a:t>
            </a:r>
          </a:p>
          <a:p>
            <a:pPr lvl="1"/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תיאור השינוי – נכתב על ידי המשתמש</a:t>
            </a:r>
          </a:p>
          <a:p>
            <a:pPr lvl="1"/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השינוי עצמו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0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28144"/>
          </a:xfrm>
        </p:spPr>
        <p:txBody>
          <a:bodyPr/>
          <a:lstStyle/>
          <a:p>
            <a:pPr algn="r"/>
            <a:r>
              <a:rPr lang="he-IL" dirty="0" smtClean="0"/>
              <a:t>שמירת שינויים - </a:t>
            </a:r>
            <a:r>
              <a:rPr lang="en-US" dirty="0" smtClean="0"/>
              <a:t>commit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00808"/>
            <a:ext cx="7772400" cy="4680520"/>
          </a:xfrm>
        </p:spPr>
        <p:txBody>
          <a:bodyPr>
            <a:noAutofit/>
          </a:bodyPr>
          <a:lstStyle/>
          <a:p>
            <a:r>
              <a:rPr lang="he-IL" sz="2400" dirty="0" smtClean="0"/>
              <a:t>בעת עבודה על הקובץ, כל השינויים נשמרים מקומית על המחשב</a:t>
            </a:r>
          </a:p>
          <a:p>
            <a:r>
              <a:rPr lang="he-IL" sz="2400" dirty="0" smtClean="0"/>
              <a:t>בעת סיום חלק מעבודה (סיום כתיבת שקף, סיום כתיבת פרק, סיום כתיבת תשובה לשאלה) מבצעים </a:t>
            </a:r>
            <a:r>
              <a:rPr lang="en-US" sz="2400" dirty="0" smtClean="0"/>
              <a:t>commit</a:t>
            </a:r>
            <a:r>
              <a:rPr lang="he-IL" sz="2400" dirty="0" smtClean="0"/>
              <a:t>.</a:t>
            </a:r>
          </a:p>
          <a:p>
            <a:r>
              <a:rPr lang="he-IL" sz="2400" dirty="0" smtClean="0"/>
              <a:t>מה זה </a:t>
            </a:r>
            <a:r>
              <a:rPr lang="en-US" sz="2400" dirty="0" smtClean="0"/>
              <a:t>commit</a:t>
            </a:r>
            <a:r>
              <a:rPr lang="he-IL" sz="2400" dirty="0" smtClean="0"/>
              <a:t>?</a:t>
            </a:r>
          </a:p>
          <a:p>
            <a:pPr lvl="1"/>
            <a:r>
              <a:rPr lang="he-IL" sz="2000" dirty="0" smtClean="0"/>
              <a:t>שיגור השינויים למאגר הכללי (</a:t>
            </a:r>
            <a:r>
              <a:rPr lang="en-US" sz="2000" dirty="0" smtClean="0"/>
              <a:t>repository</a:t>
            </a:r>
            <a:r>
              <a:rPr lang="he-IL" sz="2000" dirty="0" smtClean="0"/>
              <a:t>)</a:t>
            </a:r>
          </a:p>
          <a:p>
            <a:pPr lvl="1"/>
            <a:r>
              <a:rPr lang="he-IL" sz="2000" dirty="0" smtClean="0"/>
              <a:t>מאגר יכול לכלול מספר רב של קבצים</a:t>
            </a:r>
          </a:p>
          <a:p>
            <a:r>
              <a:rPr lang="he-IL" sz="2400" dirty="0" smtClean="0"/>
              <a:t>למה זה טוב?</a:t>
            </a:r>
          </a:p>
          <a:p>
            <a:pPr lvl="1"/>
            <a:r>
              <a:rPr lang="he-IL" sz="2000" dirty="0" smtClean="0"/>
              <a:t>שמירה ברשת ולא מקומית במחשב – גיבוי</a:t>
            </a:r>
          </a:p>
          <a:p>
            <a:pPr lvl="1"/>
            <a:r>
              <a:rPr lang="he-IL" sz="2000" dirty="0" smtClean="0"/>
              <a:t>מאפשר לכל חברי הקבוצה לעבוד על אותו קובץ</a:t>
            </a:r>
          </a:p>
          <a:p>
            <a:pPr lvl="1"/>
            <a:r>
              <a:rPr lang="he-IL" sz="2000" dirty="0" smtClean="0"/>
              <a:t>מאפשר לחזור לגרסה קודמת במידה ויש טעות בקובץ</a:t>
            </a:r>
          </a:p>
          <a:p>
            <a:pPr lvl="1"/>
            <a:r>
              <a:rPr lang="he-IL" sz="2000" dirty="0" smtClean="0"/>
              <a:t>מאפשר לפנות למבצע השינוי להסברים בנוגע לשינוי</a:t>
            </a:r>
          </a:p>
          <a:p>
            <a:pPr lvl="1"/>
            <a:r>
              <a:rPr lang="he-IL" sz="2000" dirty="0" smtClean="0"/>
              <a:t>עוזר לעבוד באופן מסודר ויעיל!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94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r"/>
            <a:r>
              <a:rPr lang="en-US" dirty="0" err="1" smtClean="0"/>
              <a:t>Github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56792"/>
            <a:ext cx="7772400" cy="4392488"/>
          </a:xfrm>
        </p:spPr>
        <p:txBody>
          <a:bodyPr>
            <a:normAutofit/>
          </a:bodyPr>
          <a:lstStyle/>
          <a:p>
            <a:r>
              <a:rPr lang="he-IL" sz="2400" dirty="0" smtClean="0"/>
              <a:t>פלטפורמה לשימוש </a:t>
            </a:r>
            <a:r>
              <a:rPr lang="he-IL" sz="2400" dirty="0" err="1" smtClean="0"/>
              <a:t>בגיט</a:t>
            </a:r>
            <a:r>
              <a:rPr lang="he-IL" sz="2400" dirty="0" smtClean="0"/>
              <a:t> בענן.</a:t>
            </a:r>
          </a:p>
          <a:p>
            <a:r>
              <a:rPr lang="he-IL" sz="2400" dirty="0" smtClean="0"/>
              <a:t>נוח למשתמש.</a:t>
            </a:r>
            <a:endParaRPr lang="en-US" sz="2400" dirty="0" smtClean="0"/>
          </a:p>
          <a:p>
            <a:r>
              <a:rPr lang="he-IL" sz="2400" dirty="0" smtClean="0"/>
              <a:t> קישור לאתר </a:t>
            </a:r>
            <a:r>
              <a:rPr lang="en-US" sz="2400" dirty="0" err="1" smtClean="0"/>
              <a:t>Github</a:t>
            </a:r>
            <a:r>
              <a:rPr lang="he-IL" sz="2400" dirty="0" smtClean="0"/>
              <a:t>: </a:t>
            </a:r>
            <a:r>
              <a:rPr lang="en-US" sz="2400" dirty="0" smtClean="0">
                <a:hlinkClick r:id="rId2"/>
              </a:rPr>
              <a:t>https://github.com/</a:t>
            </a:r>
            <a:endParaRPr lang="he-IL" sz="2400" dirty="0" smtClean="0"/>
          </a:p>
          <a:p>
            <a:r>
              <a:rPr lang="he-IL" sz="2400" dirty="0" smtClean="0"/>
              <a:t>ניתן לפתוח חשבון אישי חינמי.</a:t>
            </a:r>
          </a:p>
          <a:p>
            <a:endParaRPr lang="he-IL" sz="2400" dirty="0" smtClean="0"/>
          </a:p>
          <a:p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9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r"/>
            <a:r>
              <a:rPr lang="he-IL" dirty="0" smtClean="0"/>
              <a:t>שלבי עבודה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504056"/>
          </a:xfrm>
        </p:spPr>
        <p:txBody>
          <a:bodyPr>
            <a:normAutofit/>
          </a:bodyPr>
          <a:lstStyle/>
          <a:p>
            <a:r>
              <a:rPr lang="he-IL" sz="2400" dirty="0" smtClean="0"/>
              <a:t>יצירת משתמש חדש</a:t>
            </a:r>
          </a:p>
          <a:p>
            <a:pPr lvl="1"/>
            <a:endParaRPr lang="he-I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6926734" cy="426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4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r"/>
            <a:r>
              <a:rPr lang="he-IL" dirty="0" smtClean="0"/>
              <a:t>שלבי עבודה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4759424"/>
          </a:xfrm>
        </p:spPr>
        <p:txBody>
          <a:bodyPr>
            <a:normAutofit/>
          </a:bodyPr>
          <a:lstStyle/>
          <a:p>
            <a:r>
              <a:rPr lang="he-IL" sz="2400" dirty="0" smtClean="0"/>
              <a:t>יצירת מאגר חדש  - </a:t>
            </a:r>
            <a:r>
              <a:rPr lang="en-US" sz="2400" dirty="0" smtClean="0"/>
              <a:t>new repository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230505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060848"/>
            <a:ext cx="7416824" cy="44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5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28144"/>
          </a:xfrm>
        </p:spPr>
        <p:txBody>
          <a:bodyPr/>
          <a:lstStyle/>
          <a:p>
            <a:pPr algn="r"/>
            <a:r>
              <a:rPr lang="he-IL" dirty="0" smtClean="0"/>
              <a:t>שלבי עבודה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504056"/>
          </a:xfrm>
        </p:spPr>
        <p:txBody>
          <a:bodyPr>
            <a:normAutofit/>
          </a:bodyPr>
          <a:lstStyle/>
          <a:p>
            <a:r>
              <a:rPr lang="he-IL" sz="2400" dirty="0" smtClean="0"/>
              <a:t>העלאת קבצי </a:t>
            </a:r>
            <a:r>
              <a:rPr lang="he-IL" sz="2400" dirty="0" err="1" smtClean="0"/>
              <a:t>פרוייקט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60848"/>
            <a:ext cx="8261138" cy="1080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929" t="16223" r="10380" b="20726"/>
          <a:stretch/>
        </p:blipFill>
        <p:spPr>
          <a:xfrm>
            <a:off x="179512" y="3501008"/>
            <a:ext cx="817434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1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40768"/>
            <a:ext cx="6496050" cy="4933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r"/>
            <a:r>
              <a:rPr lang="he-IL" dirty="0" smtClean="0"/>
              <a:t>שלבי עבודה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7200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Commit</a:t>
            </a:r>
            <a:r>
              <a:rPr lang="he-IL" sz="2400" dirty="0" smtClean="0"/>
              <a:t> ראשון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714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335</Words>
  <Application>Microsoft Office PowerPoint</Application>
  <PresentationFormat>On-screen Show (4:3)</PresentationFormat>
  <Paragraphs>68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Bookman Old Style</vt:lpstr>
      <vt:lpstr>Calibri</vt:lpstr>
      <vt:lpstr>Century Gothic</vt:lpstr>
      <vt:lpstr>Gisha</vt:lpstr>
      <vt:lpstr>Times New Roman</vt:lpstr>
      <vt:lpstr>Wingdings</vt:lpstr>
      <vt:lpstr>Wood Type</vt:lpstr>
      <vt:lpstr>מבוא להנדסת מערכות מידע הרצאה 3 git  נטלי לוי   </vt:lpstr>
      <vt:lpstr>עקרונות מרכזיים</vt:lpstr>
      <vt:lpstr>רקע – מה זה Git?</vt:lpstr>
      <vt:lpstr>שמירת שינויים - commit</vt:lpstr>
      <vt:lpstr>Github</vt:lpstr>
      <vt:lpstr>שלבי עבודה</vt:lpstr>
      <vt:lpstr>שלבי עבודה</vt:lpstr>
      <vt:lpstr>שלבי עבודה</vt:lpstr>
      <vt:lpstr>שלבי עבודה</vt:lpstr>
      <vt:lpstr>PowerPoint Presentation</vt:lpstr>
      <vt:lpstr>תיאור התהליך בדיאגרמה</vt:lpstr>
      <vt:lpstr>דיאגרמת עבודה לשני משתתפים</vt:lpstr>
      <vt:lpstr>תהליך עבודה</vt:lpstr>
      <vt:lpstr>מעבר ל branch אחר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2011-10-26T15:48:38Z</dcterms:created>
  <dcterms:modified xsi:type="dcterms:W3CDTF">2020-10-31T11:29:27Z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