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042F0-B324-493C-9C40-FF965D78B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856A68-08D5-4457-BDB2-6876EF643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673196-5645-4392-A262-BD0B3ACB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8159-4702-4DA3-8830-4404E0ADD497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8E0BC2-1D2F-4F75-89D3-EE66EBBF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6508FF-FD4D-4B91-BF9C-50326FA9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BDB9-A4F3-425C-9500-A1F20BDAA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43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8E9C3-3840-4286-9426-5656BB05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A3B087-F265-4718-8EB8-BF8FA5595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1974C2-CAA7-4532-9B6B-8FD0D715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8159-4702-4DA3-8830-4404E0ADD497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AFC63A-A95D-4A6F-961D-BD6C9441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891216-96F0-47CE-A16E-F78FB52D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BDB9-A4F3-425C-9500-A1F20BDAA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33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AE22F42-8EB0-4AE8-8F44-553F5C3BA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731FCB-A8FD-437A-A69A-79BC3D9A9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9327DB-1623-4EAC-AA90-3AEBCFE3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8159-4702-4DA3-8830-4404E0ADD497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FA9AE8-A600-405D-A257-6004A3AA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16BBB0-5E70-4106-91FA-81C41E78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BDB9-A4F3-425C-9500-A1F20BDAA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15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ACB0A-9893-4820-9C5F-130E1476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4A8112-09AA-45A1-BDA8-6D74FBA6D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93FABF-C4A3-4BAF-AE6D-F6027A26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8159-4702-4DA3-8830-4404E0ADD497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E93DE2-B55B-49DA-BF23-8D0221DE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94E21D-E118-4BC3-BA0C-389190A5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BDB9-A4F3-425C-9500-A1F20BDAA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91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5450EA-E1C9-44D2-8F95-86B0DEF6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F6F741-F4B3-48F7-8CB7-A8C1B03B7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0F1AA9-A348-4B76-AB7C-EB2C308B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8159-4702-4DA3-8830-4404E0ADD497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93788C-C8DD-44AD-AF33-24D7E7E3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BC0B5C-B796-454E-B169-6B5B6D88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BDB9-A4F3-425C-9500-A1F20BDAA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20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B57E1-6E23-4201-A4A2-B10B051B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B2A68D-7536-49BF-ABCD-3EE4016E7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E63267-F62E-45F5-8C61-62DAD691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120C8D-62DE-47D9-A819-90DC38B9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8159-4702-4DA3-8830-4404E0ADD497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61C648-3E22-409C-9F2C-EF3E6E13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A2F34E-F3F7-4478-A7FB-43F069E4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BDB9-A4F3-425C-9500-A1F20BDAA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69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7D9B2-7370-4F2F-A661-B5E93A08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37645C-083B-4AFC-9DE0-907C37C19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E0F6D2-A19E-4794-9AD8-E9EC84E19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031C07F-0F15-490D-BEB3-C7F542792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A0A1FC0-645E-4809-9909-6AF38C91E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9925AB-05A6-417C-A40E-032B9C41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8159-4702-4DA3-8830-4404E0ADD497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84EDBC-B25F-4B2C-9D91-406450B5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50D151-9D25-40BB-AAC7-73850376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BDB9-A4F3-425C-9500-A1F20BDAA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04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D11D0-759E-43C3-AC93-BAD47A36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2DB50-782D-4BFC-8FB7-00FA12E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8159-4702-4DA3-8830-4404E0ADD497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426610-7948-4A91-86EE-32F56E7E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F030BC-0029-42E4-BCDE-F72A78F8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BDB9-A4F3-425C-9500-A1F20BDAA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65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9C839F7-3F70-46CB-B0E3-01F2E97D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8159-4702-4DA3-8830-4404E0ADD497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ED5D8E-53A9-4558-B74F-F030C28C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D047D1-834A-4FB5-942A-661B8076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BDB9-A4F3-425C-9500-A1F20BDAA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2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4AE70-F42D-4EEF-93E9-F3BED785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2F3AE2-F8F7-4DE5-9F99-4A8F8EB62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0415AF-6046-4987-A7FB-FBF018BD9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D1767C-0F2C-4C5E-A681-15F51FB5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8159-4702-4DA3-8830-4404E0ADD497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DF1D1E-701A-485B-92A5-9305B85E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BB245F-2BFF-4E6C-9CAD-77C9CBD8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BDB9-A4F3-425C-9500-A1F20BDAA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66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4E1DD-44E1-466B-9AA6-C5B0B4F3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7C69D7C-58D1-4B90-BE84-B62123CFA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8127CA-CEE7-4D5B-8A2C-19836F81D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9A7603-9E94-42E1-9F6D-03876E5F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8159-4702-4DA3-8830-4404E0ADD497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BED5A6-3EA0-4C82-A190-B00A3E33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7C9A1A-E18B-49BA-8A78-93C8EEDB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BDB9-A4F3-425C-9500-A1F20BDAA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1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AD0AB-64CC-49D7-A300-C821528FE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5E3CC1-BAFA-492F-B6F1-AC8817B6C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8A30A8-29B9-48DA-970A-CAEB187D6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28159-4702-4DA3-8830-4404E0ADD497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BEA50F-6620-4A53-B742-CEBD3BA2A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2DBBF7-50C6-4E7E-8F18-413185FA0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8BDB9-A4F3-425C-9500-A1F20BDAA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54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8AFA8-9EB7-4774-86ED-0AA1501EC5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i="1" dirty="0"/>
              <a:t>Визуализация показателей онлайн кинотеатра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99BA9B-68D5-4EF1-A06C-D6D025D58B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138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CE401-B3B1-42EC-8020-38B07A4E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624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Популярность фильмов. Топ-20.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5A584C9-E79B-4A5F-8172-611B96493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595" y="1615187"/>
            <a:ext cx="9706809" cy="4151636"/>
          </a:xfrm>
        </p:spPr>
      </p:pic>
    </p:spTree>
    <p:extLst>
      <p:ext uri="{BB962C8B-B14F-4D97-AF65-F5344CB8AC3E}">
        <p14:creationId xmlns:p14="http://schemas.microsoft.com/office/powerpoint/2010/main" val="417148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EE551-5592-44B7-AE47-3267D6E8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512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Активность пользователей по месяцам</a:t>
            </a:r>
            <a:br>
              <a:rPr lang="ru-RU" dirty="0"/>
            </a:br>
            <a:endParaRPr lang="ru-RU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078313ED-002B-4BDF-B1AE-41F7D02F8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653" y="1445849"/>
            <a:ext cx="9654090" cy="3966302"/>
          </a:xfrm>
        </p:spPr>
      </p:pic>
    </p:spTree>
    <p:extLst>
      <p:ext uri="{BB962C8B-B14F-4D97-AF65-F5344CB8AC3E}">
        <p14:creationId xmlns:p14="http://schemas.microsoft.com/office/powerpoint/2010/main" val="368343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2619A-2BCD-46FB-892E-0FEBD2BC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01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Распределение подписчиков по часовым поясам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EC77190-0E49-47A2-BCDC-D8C855D78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584" y="1120703"/>
            <a:ext cx="9118832" cy="4496645"/>
          </a:xfrm>
        </p:spPr>
      </p:pic>
    </p:spTree>
    <p:extLst>
      <p:ext uri="{BB962C8B-B14F-4D97-AF65-F5344CB8AC3E}">
        <p14:creationId xmlns:p14="http://schemas.microsoft.com/office/powerpoint/2010/main" val="117757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D55C1-6E11-485C-B422-6A2E192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Количество</a:t>
            </a:r>
            <a:r>
              <a:rPr lang="ru-RU" b="1" baseline="0" dirty="0"/>
              <a:t> первых просмотров по месяцам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A657447-8310-42D1-88BE-084DE0FDA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274" y="1205004"/>
            <a:ext cx="9865452" cy="4088512"/>
          </a:xfrm>
        </p:spPr>
      </p:pic>
    </p:spTree>
    <p:extLst>
      <p:ext uri="{BB962C8B-B14F-4D97-AF65-F5344CB8AC3E}">
        <p14:creationId xmlns:p14="http://schemas.microsoft.com/office/powerpoint/2010/main" val="120431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A756C-0EE8-4F44-AAA3-9E153B59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69"/>
            <a:ext cx="10515600" cy="118385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LT</a:t>
            </a:r>
            <a:r>
              <a:rPr lang="en-US" b="1" baseline="0" dirty="0"/>
              <a:t> </a:t>
            </a:r>
            <a:r>
              <a:rPr lang="ru-RU" b="1" baseline="0" dirty="0"/>
              <a:t>по </a:t>
            </a:r>
            <a:r>
              <a:rPr lang="en-US" b="1" baseline="0" dirty="0" err="1"/>
              <a:t>Timezone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1225B8C-F6F3-454D-A8D5-219141F9B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466" y="863159"/>
            <a:ext cx="10159068" cy="5380792"/>
          </a:xfrm>
        </p:spPr>
      </p:pic>
    </p:spTree>
    <p:extLst>
      <p:ext uri="{BB962C8B-B14F-4D97-AF65-F5344CB8AC3E}">
        <p14:creationId xmlns:p14="http://schemas.microsoft.com/office/powerpoint/2010/main" val="201379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F8668-298A-497B-B4E6-4BCEF066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Просмотры по дням недели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738617F-A4CC-4716-9091-09C31F3A8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041" y="2399251"/>
            <a:ext cx="11024541" cy="3110587"/>
          </a:xfrm>
        </p:spPr>
      </p:pic>
    </p:spTree>
    <p:extLst>
      <p:ext uri="{BB962C8B-B14F-4D97-AF65-F5344CB8AC3E}">
        <p14:creationId xmlns:p14="http://schemas.microsoft.com/office/powerpoint/2010/main" val="265087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B6021-9E5D-4667-8667-780CBEDE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1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Retention </a:t>
            </a:r>
            <a:r>
              <a:rPr lang="ru-RU" b="1" dirty="0"/>
              <a:t>«месяц»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8CB4361-D570-4A94-9148-A9AFB3ABF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343" y="1606773"/>
            <a:ext cx="7533314" cy="3431844"/>
          </a:xfrm>
        </p:spPr>
      </p:pic>
    </p:spTree>
    <p:extLst>
      <p:ext uri="{BB962C8B-B14F-4D97-AF65-F5344CB8AC3E}">
        <p14:creationId xmlns:p14="http://schemas.microsoft.com/office/powerpoint/2010/main" val="159524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530942-815B-4350-B2D1-1CCADCED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34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Выручка  затраты по месяцам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F42FC96-5F92-4722-B81A-2BBD18F92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240" y="1594960"/>
            <a:ext cx="9538283" cy="4411646"/>
          </a:xfrm>
        </p:spPr>
      </p:pic>
    </p:spTree>
    <p:extLst>
      <p:ext uri="{BB962C8B-B14F-4D97-AF65-F5344CB8AC3E}">
        <p14:creationId xmlns:p14="http://schemas.microsoft.com/office/powerpoint/2010/main" val="21357224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Широкоэкранный</PresentationFormat>
  <Paragraphs>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Визуализация показателей онлайн кинотеатра</vt:lpstr>
      <vt:lpstr>Популярность фильмов. Топ-20.</vt:lpstr>
      <vt:lpstr>Активность пользователей по месяцам </vt:lpstr>
      <vt:lpstr>Распределение подписчиков по часовым поясам </vt:lpstr>
      <vt:lpstr>Количество первых просмотров по месяцам </vt:lpstr>
      <vt:lpstr>LT по Timezone </vt:lpstr>
      <vt:lpstr>Просмотры по дням недели</vt:lpstr>
      <vt:lpstr>Retention «месяц»</vt:lpstr>
      <vt:lpstr>Выручка  затраты по месяцам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показателей онлайн кинотеатра</dc:title>
  <dc:creator>Юрий Минин</dc:creator>
  <cp:lastModifiedBy>Юрий Минин</cp:lastModifiedBy>
  <cp:revision>1</cp:revision>
  <dcterms:created xsi:type="dcterms:W3CDTF">2023-04-03T05:53:19Z</dcterms:created>
  <dcterms:modified xsi:type="dcterms:W3CDTF">2023-04-03T05:53:46Z</dcterms:modified>
</cp:coreProperties>
</file>