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524" autoAdjust="0"/>
    <p:restoredTop sz="94660"/>
  </p:normalViewPr>
  <p:slideViewPr>
    <p:cSldViewPr>
      <p:cViewPr>
        <p:scale>
          <a:sx n="90" d="100"/>
          <a:sy n="90" d="100"/>
        </p:scale>
        <p:origin x="-1608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57200" y="1219200"/>
            <a:ext cx="8305800" cy="5181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38200" y="304800"/>
            <a:ext cx="79248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DAQ</a:t>
            </a:r>
            <a:endParaRPr lang="en-US" sz="1000" dirty="0"/>
          </a:p>
        </p:txBody>
      </p:sp>
      <p:sp>
        <p:nvSpPr>
          <p:cNvPr id="26" name="Rectangle 25"/>
          <p:cNvSpPr/>
          <p:nvPr/>
        </p:nvSpPr>
        <p:spPr>
          <a:xfrm>
            <a:off x="457200" y="304800"/>
            <a:ext cx="3810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Icon</a:t>
            </a:r>
            <a:endParaRPr lang="en-US" sz="800" dirty="0"/>
          </a:p>
        </p:txBody>
      </p:sp>
      <p:sp>
        <p:nvSpPr>
          <p:cNvPr id="30" name="Rectangle 29"/>
          <p:cNvSpPr/>
          <p:nvPr/>
        </p:nvSpPr>
        <p:spPr>
          <a:xfrm>
            <a:off x="7848600" y="304800"/>
            <a:ext cx="3048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153400" y="304800"/>
            <a:ext cx="3048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57200" y="762000"/>
            <a:ext cx="8305800" cy="457200"/>
          </a:xfrm>
          <a:prstGeom prst="rect">
            <a:avLst/>
          </a:prstGeom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                                                                                                             				</a:t>
            </a:r>
            <a:r>
              <a:rPr lang="en-US" sz="1600" dirty="0" smtClean="0"/>
              <a:t>Toolbar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905000" y="838200"/>
            <a:ext cx="533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Play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2514600" y="838200"/>
            <a:ext cx="533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Stop</a:t>
            </a:r>
            <a:endParaRPr lang="en-US" sz="10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7924800" y="457200"/>
            <a:ext cx="152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229600" y="381000"/>
            <a:ext cx="152400" cy="76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rot="16200000" flipH="1">
            <a:off x="8610600" y="381000"/>
            <a:ext cx="762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8610600" y="381000"/>
            <a:ext cx="762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343400" y="1295400"/>
            <a:ext cx="4343400" cy="472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“Monitoring” </a:t>
            </a:r>
            <a:r>
              <a:rPr lang="en-US" sz="1400" dirty="0" err="1" smtClean="0"/>
              <a:t>QDockWidget</a:t>
            </a:r>
            <a:endParaRPr lang="en-US" sz="1400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533400" y="1295400"/>
            <a:ext cx="3733800" cy="472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“Control” </a:t>
            </a:r>
            <a:r>
              <a:rPr lang="en-US" sz="1400" dirty="0" err="1" smtClean="0"/>
              <a:t>QDockWidget</a:t>
            </a:r>
            <a:endParaRPr lang="en-US" sz="1400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609600" y="1676400"/>
            <a:ext cx="3581400" cy="266700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Control buttons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609600" y="4419600"/>
            <a:ext cx="3581400" cy="152400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Trigger setup</a:t>
            </a:r>
            <a:endParaRPr lang="en-US" sz="1400" dirty="0"/>
          </a:p>
        </p:txBody>
      </p:sp>
      <p:sp>
        <p:nvSpPr>
          <p:cNvPr id="55" name="Rectangle 54"/>
          <p:cNvSpPr/>
          <p:nvPr/>
        </p:nvSpPr>
        <p:spPr>
          <a:xfrm>
            <a:off x="3657600" y="1371600"/>
            <a:ext cx="22860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733800" y="1447800"/>
            <a:ext cx="76200" cy="762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962400" y="1371600"/>
            <a:ext cx="22860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 rot="16200000" flipH="1">
            <a:off x="4038600" y="1447800"/>
            <a:ext cx="762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4038600" y="1447800"/>
            <a:ext cx="762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8077200" y="1371600"/>
            <a:ext cx="22860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382000" y="1371600"/>
            <a:ext cx="22860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153400" y="1447800"/>
            <a:ext cx="76200" cy="762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rot="5400000">
            <a:off x="8458200" y="1447800"/>
            <a:ext cx="762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16200000" flipH="1">
            <a:off x="8458200" y="1447800"/>
            <a:ext cx="762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57200" y="6096000"/>
            <a:ext cx="8305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err="1" smtClean="0"/>
              <a:t>StatusBar</a:t>
            </a:r>
            <a:endParaRPr lang="en-US" sz="1000" dirty="0"/>
          </a:p>
        </p:txBody>
      </p:sp>
      <p:sp>
        <p:nvSpPr>
          <p:cNvPr id="93" name="Rectangle 92"/>
          <p:cNvSpPr/>
          <p:nvPr/>
        </p:nvSpPr>
        <p:spPr>
          <a:xfrm>
            <a:off x="533400" y="6172200"/>
            <a:ext cx="36576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Statuse</a:t>
            </a:r>
            <a:r>
              <a:rPr lang="en-US" sz="1200" dirty="0" smtClean="0"/>
              <a:t> Messages</a:t>
            </a:r>
            <a:endParaRPr lang="en-US" sz="1200" dirty="0"/>
          </a:p>
        </p:txBody>
      </p:sp>
      <p:sp>
        <p:nvSpPr>
          <p:cNvPr id="95" name="Rectangle 94"/>
          <p:cNvSpPr/>
          <p:nvPr/>
        </p:nvSpPr>
        <p:spPr>
          <a:xfrm>
            <a:off x="533400" y="838200"/>
            <a:ext cx="533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Exit</a:t>
            </a:r>
            <a:endParaRPr lang="en-US" sz="1000" dirty="0"/>
          </a:p>
        </p:txBody>
      </p:sp>
      <p:sp>
        <p:nvSpPr>
          <p:cNvPr id="96" name="Rectangle 95"/>
          <p:cNvSpPr/>
          <p:nvPr/>
        </p:nvSpPr>
        <p:spPr>
          <a:xfrm>
            <a:off x="3200400" y="838200"/>
            <a:ext cx="533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About</a:t>
            </a:r>
            <a:endParaRPr lang="en-US" sz="1000" dirty="0"/>
          </a:p>
        </p:txBody>
      </p:sp>
      <p:cxnSp>
        <p:nvCxnSpPr>
          <p:cNvPr id="98" name="Straight Connector 97"/>
          <p:cNvCxnSpPr/>
          <p:nvPr/>
        </p:nvCxnSpPr>
        <p:spPr>
          <a:xfrm rot="5400000">
            <a:off x="915194" y="989806"/>
            <a:ext cx="4572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5400000">
            <a:off x="2895600" y="990600"/>
            <a:ext cx="457994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419600" y="1676400"/>
            <a:ext cx="4191000" cy="4267200"/>
          </a:xfrm>
          <a:prstGeom prst="rect">
            <a:avLst/>
          </a:prstGeom>
          <a:ln>
            <a:solidFill>
              <a:srgbClr val="92D05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               tabs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4495800" y="1981200"/>
            <a:ext cx="4038600" cy="19050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8" name="Rectangle 57"/>
          <p:cNvSpPr/>
          <p:nvPr/>
        </p:nvSpPr>
        <p:spPr>
          <a:xfrm rot="10800000" flipV="1">
            <a:off x="4419600" y="1676400"/>
            <a:ext cx="838200" cy="228600"/>
          </a:xfrm>
          <a:prstGeom prst="rect">
            <a:avLst/>
          </a:prstGeom>
          <a:ln>
            <a:solidFill>
              <a:srgbClr val="92D05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Page 1</a:t>
            </a:r>
            <a:endParaRPr lang="en-US" sz="1400" dirty="0"/>
          </a:p>
        </p:txBody>
      </p:sp>
      <p:sp>
        <p:nvSpPr>
          <p:cNvPr id="59" name="Rectangle 58"/>
          <p:cNvSpPr/>
          <p:nvPr/>
        </p:nvSpPr>
        <p:spPr>
          <a:xfrm rot="10800000" flipV="1">
            <a:off x="5257800" y="1676400"/>
            <a:ext cx="838200" cy="22860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Page 2</a:t>
            </a:r>
            <a:endParaRPr lang="en-US" sz="1400" dirty="0"/>
          </a:p>
        </p:txBody>
      </p:sp>
      <p:cxnSp>
        <p:nvCxnSpPr>
          <p:cNvPr id="62" name="Straight Connector 61"/>
          <p:cNvCxnSpPr/>
          <p:nvPr/>
        </p:nvCxnSpPr>
        <p:spPr>
          <a:xfrm rot="10800000">
            <a:off x="4724400" y="3657600"/>
            <a:ext cx="3657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3886994" y="2894806"/>
            <a:ext cx="16764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16200000">
            <a:off x="4367228" y="2764796"/>
            <a:ext cx="457200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en-US" sz="1100" b="1" dirty="0" smtClean="0"/>
              <a:t>Hits</a:t>
            </a:r>
            <a:endParaRPr lang="en-US" sz="11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6096000" y="3657600"/>
            <a:ext cx="762000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100" b="1" dirty="0" smtClean="0"/>
              <a:t>Channels</a:t>
            </a:r>
            <a:endParaRPr lang="en-US" sz="1100" b="1" dirty="0"/>
          </a:p>
        </p:txBody>
      </p:sp>
      <p:cxnSp>
        <p:nvCxnSpPr>
          <p:cNvPr id="73" name="Straight Connector 72"/>
          <p:cNvCxnSpPr/>
          <p:nvPr/>
        </p:nvCxnSpPr>
        <p:spPr>
          <a:xfrm rot="5400000">
            <a:off x="4228306" y="28575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>
            <a:off x="4533900" y="28575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>
            <a:off x="4838700" y="28575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5400000">
            <a:off x="5143500" y="28575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>
            <a:off x="5448300" y="28575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>
            <a:off x="5753100" y="28575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6057900" y="28575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6362700" y="28575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>
            <a:off x="6667500" y="28575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>
            <a:off x="6972300" y="28575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5400000">
            <a:off x="7277100" y="28575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0800000">
            <a:off x="4724400" y="3352800"/>
            <a:ext cx="3581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0800000">
            <a:off x="4724400" y="3048000"/>
            <a:ext cx="3581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10800000">
            <a:off x="4724400" y="2743200"/>
            <a:ext cx="3581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10800000">
            <a:off x="4724400" y="2438400"/>
            <a:ext cx="3581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10800000">
            <a:off x="4724400" y="2133600"/>
            <a:ext cx="3581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4495800" y="3962400"/>
            <a:ext cx="4038600" cy="19050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05" name="Straight Connector 104"/>
          <p:cNvCxnSpPr/>
          <p:nvPr/>
        </p:nvCxnSpPr>
        <p:spPr>
          <a:xfrm rot="10800000">
            <a:off x="4724400" y="5638800"/>
            <a:ext cx="3657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5400000">
            <a:off x="3886994" y="4876006"/>
            <a:ext cx="16764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 rot="16200000">
            <a:off x="4367228" y="4745996"/>
            <a:ext cx="457200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en-US" sz="1100" b="1" dirty="0" smtClean="0"/>
              <a:t>Hits</a:t>
            </a:r>
            <a:endParaRPr lang="en-US" sz="11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6096000" y="5638800"/>
            <a:ext cx="762000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100" b="1" dirty="0" smtClean="0"/>
              <a:t>Channels</a:t>
            </a:r>
            <a:endParaRPr lang="en-US" sz="1100" b="1" dirty="0"/>
          </a:p>
        </p:txBody>
      </p:sp>
      <p:cxnSp>
        <p:nvCxnSpPr>
          <p:cNvPr id="109" name="Straight Connector 108"/>
          <p:cNvCxnSpPr/>
          <p:nvPr/>
        </p:nvCxnSpPr>
        <p:spPr>
          <a:xfrm rot="5400000">
            <a:off x="4228306" y="48387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5400000">
            <a:off x="4533900" y="48387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5400000">
            <a:off x="4838700" y="48387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5400000">
            <a:off x="5143500" y="48387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5400000">
            <a:off x="5448300" y="48387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5400000">
            <a:off x="5753100" y="48387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5400000">
            <a:off x="6057900" y="48387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5400000">
            <a:off x="6362700" y="48387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5400000">
            <a:off x="6667500" y="48387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>
            <a:off x="6972300" y="48387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5400000">
            <a:off x="7277100" y="48387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0800000">
            <a:off x="4724400" y="5334000"/>
            <a:ext cx="3581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10800000">
            <a:off x="4724400" y="5029200"/>
            <a:ext cx="3581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0800000">
            <a:off x="4724400" y="4724400"/>
            <a:ext cx="3581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10800000">
            <a:off x="4724400" y="4419600"/>
            <a:ext cx="3581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0800000">
            <a:off x="4724400" y="4114800"/>
            <a:ext cx="3581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1219200" y="838200"/>
            <a:ext cx="533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Open</a:t>
            </a:r>
            <a:endParaRPr lang="en-US" sz="1000" dirty="0"/>
          </a:p>
        </p:txBody>
      </p:sp>
      <p:cxnSp>
        <p:nvCxnSpPr>
          <p:cNvPr id="126" name="Straight Connector 125"/>
          <p:cNvCxnSpPr/>
          <p:nvPr/>
        </p:nvCxnSpPr>
        <p:spPr>
          <a:xfrm rot="5400000">
            <a:off x="1600994" y="989806"/>
            <a:ext cx="4572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3886200" y="838200"/>
            <a:ext cx="533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Test</a:t>
            </a:r>
            <a:endParaRPr lang="en-US" sz="1000" dirty="0"/>
          </a:p>
        </p:txBody>
      </p:sp>
      <p:cxnSp>
        <p:nvCxnSpPr>
          <p:cNvPr id="130" name="Straight Connector 129"/>
          <p:cNvCxnSpPr/>
          <p:nvPr/>
        </p:nvCxnSpPr>
        <p:spPr>
          <a:xfrm rot="5400000">
            <a:off x="3581400" y="990600"/>
            <a:ext cx="457994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457200" y="533400"/>
            <a:ext cx="83058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00" dirty="0"/>
          </a:p>
        </p:txBody>
      </p:sp>
      <p:sp>
        <p:nvSpPr>
          <p:cNvPr id="132" name="Rectangle 131"/>
          <p:cNvSpPr/>
          <p:nvPr/>
        </p:nvSpPr>
        <p:spPr>
          <a:xfrm>
            <a:off x="457200" y="533400"/>
            <a:ext cx="5334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File</a:t>
            </a:r>
            <a:endParaRPr lang="en-US" sz="1000" dirty="0"/>
          </a:p>
        </p:txBody>
      </p:sp>
      <p:sp>
        <p:nvSpPr>
          <p:cNvPr id="133" name="Rectangle 132"/>
          <p:cNvSpPr/>
          <p:nvPr/>
        </p:nvSpPr>
        <p:spPr>
          <a:xfrm>
            <a:off x="990600" y="533400"/>
            <a:ext cx="5334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Tools</a:t>
            </a:r>
            <a:endParaRPr lang="en-US" sz="1000" dirty="0"/>
          </a:p>
        </p:txBody>
      </p:sp>
      <p:sp>
        <p:nvSpPr>
          <p:cNvPr id="134" name="Rectangle 133"/>
          <p:cNvSpPr/>
          <p:nvPr/>
        </p:nvSpPr>
        <p:spPr>
          <a:xfrm>
            <a:off x="1524000" y="533400"/>
            <a:ext cx="5334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Help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2543</TotalTime>
  <Words>37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zaza chubinidze</dc:creator>
  <cp:lastModifiedBy>zaza chubinidze</cp:lastModifiedBy>
  <cp:revision>206</cp:revision>
  <dcterms:created xsi:type="dcterms:W3CDTF">2006-08-16T00:00:00Z</dcterms:created>
  <dcterms:modified xsi:type="dcterms:W3CDTF">2021-06-14T21:28:07Z</dcterms:modified>
</cp:coreProperties>
</file>