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7524" autoAdjust="0"/>
    <p:restoredTop sz="94660"/>
  </p:normalViewPr>
  <p:slideViewPr>
    <p:cSldViewPr>
      <p:cViewPr varScale="1">
        <p:scale>
          <a:sx n="83" d="100"/>
          <a:sy n="83" d="100"/>
        </p:scale>
        <p:origin x="-180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457200" y="1219200"/>
            <a:ext cx="8305800" cy="5410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38200" y="304800"/>
            <a:ext cx="79248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DAQ</a:t>
            </a:r>
            <a:endParaRPr lang="en-US" sz="1000" dirty="0"/>
          </a:p>
        </p:txBody>
      </p:sp>
      <p:sp>
        <p:nvSpPr>
          <p:cNvPr id="26" name="Rectangle 25"/>
          <p:cNvSpPr/>
          <p:nvPr/>
        </p:nvSpPr>
        <p:spPr>
          <a:xfrm>
            <a:off x="457200" y="304800"/>
            <a:ext cx="3810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Icon</a:t>
            </a:r>
            <a:endParaRPr lang="en-US" sz="800" dirty="0"/>
          </a:p>
        </p:txBody>
      </p:sp>
      <p:sp>
        <p:nvSpPr>
          <p:cNvPr id="30" name="Rectangle 29"/>
          <p:cNvSpPr/>
          <p:nvPr/>
        </p:nvSpPr>
        <p:spPr>
          <a:xfrm>
            <a:off x="7848600" y="304800"/>
            <a:ext cx="3048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153400" y="304800"/>
            <a:ext cx="3048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57200" y="762000"/>
            <a:ext cx="8305800" cy="457200"/>
          </a:xfrm>
          <a:prstGeom prst="rect">
            <a:avLst/>
          </a:prstGeom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                                                                                                                             				</a:t>
            </a:r>
            <a:r>
              <a:rPr lang="en-US" sz="1600" dirty="0" smtClean="0"/>
              <a:t>Toolbar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905000" y="838200"/>
            <a:ext cx="533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Play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2514600" y="838200"/>
            <a:ext cx="533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Stop</a:t>
            </a:r>
            <a:endParaRPr lang="en-US" sz="10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7924800" y="457200"/>
            <a:ext cx="1524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229600" y="381000"/>
            <a:ext cx="152400" cy="76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 rot="16200000" flipH="1">
            <a:off x="8610600" y="381000"/>
            <a:ext cx="76200" cy="7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8610600" y="381000"/>
            <a:ext cx="76200" cy="7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743200" y="1295400"/>
            <a:ext cx="5943600" cy="4953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“Monitoring” </a:t>
            </a:r>
            <a:r>
              <a:rPr lang="en-US" sz="1400" dirty="0" err="1" smtClean="0"/>
              <a:t>QDockWidget</a:t>
            </a:r>
            <a:endParaRPr lang="en-US" sz="1400" dirty="0" smtClean="0"/>
          </a:p>
        </p:txBody>
      </p:sp>
      <p:sp>
        <p:nvSpPr>
          <p:cNvPr id="45" name="Rectangle 44"/>
          <p:cNvSpPr/>
          <p:nvPr/>
        </p:nvSpPr>
        <p:spPr>
          <a:xfrm>
            <a:off x="533400" y="1295400"/>
            <a:ext cx="2133600" cy="495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00" dirty="0" smtClean="0"/>
              <a:t>“Control” </a:t>
            </a:r>
            <a:r>
              <a:rPr lang="en-US" sz="1100" dirty="0" err="1" smtClean="0"/>
              <a:t>QDockWidget</a:t>
            </a:r>
            <a:endParaRPr lang="en-US" sz="1100" dirty="0" smtClean="0"/>
          </a:p>
        </p:txBody>
      </p:sp>
      <p:sp>
        <p:nvSpPr>
          <p:cNvPr id="46" name="Rectangle 45"/>
          <p:cNvSpPr/>
          <p:nvPr/>
        </p:nvSpPr>
        <p:spPr>
          <a:xfrm>
            <a:off x="609600" y="1676400"/>
            <a:ext cx="1981200" cy="266700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Control buttons</a:t>
            </a:r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609600" y="4419600"/>
            <a:ext cx="1981200" cy="175260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Trigger setup</a:t>
            </a:r>
            <a:endParaRPr lang="en-US" sz="1400" dirty="0"/>
          </a:p>
        </p:txBody>
      </p:sp>
      <p:sp>
        <p:nvSpPr>
          <p:cNvPr id="55" name="Rectangle 54"/>
          <p:cNvSpPr/>
          <p:nvPr/>
        </p:nvSpPr>
        <p:spPr>
          <a:xfrm>
            <a:off x="2057400" y="1371600"/>
            <a:ext cx="22860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133600" y="1447800"/>
            <a:ext cx="76200" cy="762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362200" y="1371600"/>
            <a:ext cx="22860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 rot="16200000" flipH="1">
            <a:off x="2438400" y="1447800"/>
            <a:ext cx="76200" cy="7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>
            <a:off x="2438400" y="1447800"/>
            <a:ext cx="76200" cy="7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8077200" y="1371600"/>
            <a:ext cx="22860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8382000" y="1371600"/>
            <a:ext cx="22860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153400" y="1447800"/>
            <a:ext cx="76200" cy="762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rot="5400000">
            <a:off x="8458200" y="1447800"/>
            <a:ext cx="76200" cy="7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16200000" flipH="1">
            <a:off x="8458200" y="1447800"/>
            <a:ext cx="76200" cy="7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57200" y="6324600"/>
            <a:ext cx="8305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 err="1" smtClean="0"/>
              <a:t>StatusBar</a:t>
            </a:r>
            <a:endParaRPr lang="en-US" sz="1000" dirty="0"/>
          </a:p>
        </p:txBody>
      </p:sp>
      <p:sp>
        <p:nvSpPr>
          <p:cNvPr id="93" name="Rectangle 92"/>
          <p:cNvSpPr/>
          <p:nvPr/>
        </p:nvSpPr>
        <p:spPr>
          <a:xfrm>
            <a:off x="533400" y="6400800"/>
            <a:ext cx="36576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Statuse</a:t>
            </a:r>
            <a:r>
              <a:rPr lang="en-US" sz="1200" dirty="0" smtClean="0"/>
              <a:t> Messages</a:t>
            </a:r>
            <a:endParaRPr lang="en-US" sz="1200" dirty="0"/>
          </a:p>
        </p:txBody>
      </p:sp>
      <p:sp>
        <p:nvSpPr>
          <p:cNvPr id="95" name="Rectangle 94"/>
          <p:cNvSpPr/>
          <p:nvPr/>
        </p:nvSpPr>
        <p:spPr>
          <a:xfrm>
            <a:off x="533400" y="838200"/>
            <a:ext cx="533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Exit</a:t>
            </a:r>
            <a:endParaRPr lang="en-US" sz="1000" dirty="0"/>
          </a:p>
        </p:txBody>
      </p:sp>
      <p:sp>
        <p:nvSpPr>
          <p:cNvPr id="96" name="Rectangle 95"/>
          <p:cNvSpPr/>
          <p:nvPr/>
        </p:nvSpPr>
        <p:spPr>
          <a:xfrm>
            <a:off x="3200400" y="838200"/>
            <a:ext cx="533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About</a:t>
            </a:r>
            <a:endParaRPr lang="en-US" sz="1000" dirty="0"/>
          </a:p>
        </p:txBody>
      </p:sp>
      <p:cxnSp>
        <p:nvCxnSpPr>
          <p:cNvPr id="98" name="Straight Connector 97"/>
          <p:cNvCxnSpPr/>
          <p:nvPr/>
        </p:nvCxnSpPr>
        <p:spPr>
          <a:xfrm rot="5400000">
            <a:off x="915194" y="989806"/>
            <a:ext cx="4572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5400000">
            <a:off x="2895600" y="990600"/>
            <a:ext cx="457994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819400" y="1676400"/>
            <a:ext cx="5791200" cy="4495800"/>
          </a:xfrm>
          <a:prstGeom prst="rect">
            <a:avLst/>
          </a:prstGeom>
          <a:ln>
            <a:solidFill>
              <a:srgbClr val="92D05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               tabs</a:t>
            </a:r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2895600" y="1981200"/>
            <a:ext cx="5638800" cy="190500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8" name="Rectangle 57"/>
          <p:cNvSpPr/>
          <p:nvPr/>
        </p:nvSpPr>
        <p:spPr>
          <a:xfrm rot="10800000" flipV="1">
            <a:off x="2819400" y="1676400"/>
            <a:ext cx="914400" cy="228600"/>
          </a:xfrm>
          <a:prstGeom prst="rect">
            <a:avLst/>
          </a:prstGeom>
          <a:ln>
            <a:solidFill>
              <a:srgbClr val="92D05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/>
              <a:t>All in one</a:t>
            </a:r>
            <a:endParaRPr lang="en-US" sz="1400" dirty="0"/>
          </a:p>
        </p:txBody>
      </p:sp>
      <p:sp>
        <p:nvSpPr>
          <p:cNvPr id="59" name="Rectangle 58"/>
          <p:cNvSpPr/>
          <p:nvPr/>
        </p:nvSpPr>
        <p:spPr>
          <a:xfrm rot="10800000" flipV="1">
            <a:off x="3733800" y="1676400"/>
            <a:ext cx="990600" cy="22860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/>
              <a:t>Additional</a:t>
            </a:r>
            <a:endParaRPr lang="en-US" sz="1400" dirty="0"/>
          </a:p>
        </p:txBody>
      </p:sp>
      <p:cxnSp>
        <p:nvCxnSpPr>
          <p:cNvPr id="62" name="Straight Connector 61"/>
          <p:cNvCxnSpPr/>
          <p:nvPr/>
        </p:nvCxnSpPr>
        <p:spPr>
          <a:xfrm rot="10800000">
            <a:off x="3200400" y="3657600"/>
            <a:ext cx="51816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>
            <a:off x="2362994" y="2894806"/>
            <a:ext cx="16764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 rot="16200000">
            <a:off x="2797805" y="2764796"/>
            <a:ext cx="457200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en-US" sz="1100" b="1" dirty="0" smtClean="0"/>
              <a:t>Hits</a:t>
            </a:r>
            <a:endParaRPr lang="en-US" sz="11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181600" y="3657600"/>
            <a:ext cx="762000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100" b="1" dirty="0" smtClean="0"/>
              <a:t>Channels</a:t>
            </a:r>
            <a:endParaRPr lang="en-US" sz="1100" b="1" dirty="0"/>
          </a:p>
        </p:txBody>
      </p:sp>
      <p:cxnSp>
        <p:nvCxnSpPr>
          <p:cNvPr id="73" name="Straight Connector 72"/>
          <p:cNvCxnSpPr/>
          <p:nvPr/>
        </p:nvCxnSpPr>
        <p:spPr>
          <a:xfrm rot="5400000">
            <a:off x="4228306" y="285750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5400000">
            <a:off x="4533900" y="285750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>
            <a:off x="4838700" y="285750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5400000">
            <a:off x="5143500" y="285750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5400000">
            <a:off x="5448300" y="285750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5400000">
            <a:off x="5753100" y="285750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6057900" y="285750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>
            <a:off x="6362700" y="285750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5400000">
            <a:off x="6667500" y="285750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5400000">
            <a:off x="6972300" y="285750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5400000">
            <a:off x="7277100" y="285750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10800000">
            <a:off x="3200400" y="3352800"/>
            <a:ext cx="51054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10800000">
            <a:off x="3200400" y="3048000"/>
            <a:ext cx="51054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10800000">
            <a:off x="3200400" y="2743200"/>
            <a:ext cx="51054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10800000">
            <a:off x="3200400" y="2438400"/>
            <a:ext cx="51054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10800000">
            <a:off x="3200400" y="2133600"/>
            <a:ext cx="51054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2895600" y="3962400"/>
            <a:ext cx="5638800" cy="213360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05" name="Straight Connector 104"/>
          <p:cNvCxnSpPr/>
          <p:nvPr/>
        </p:nvCxnSpPr>
        <p:spPr>
          <a:xfrm rot="10800000">
            <a:off x="3200400" y="5638800"/>
            <a:ext cx="51816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5400000">
            <a:off x="2362994" y="4876006"/>
            <a:ext cx="16764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 rot="16200000">
            <a:off x="2683504" y="4631696"/>
            <a:ext cx="685802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en-US" sz="1100" b="1" dirty="0" smtClean="0"/>
              <a:t>Count</a:t>
            </a:r>
            <a:endParaRPr lang="en-US" sz="11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5334000" y="5638800"/>
            <a:ext cx="457200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100" b="1" dirty="0" err="1" smtClean="0"/>
              <a:t>ToT</a:t>
            </a:r>
            <a:endParaRPr lang="en-US" sz="1100" b="1" dirty="0"/>
          </a:p>
        </p:txBody>
      </p:sp>
      <p:cxnSp>
        <p:nvCxnSpPr>
          <p:cNvPr id="109" name="Straight Connector 108"/>
          <p:cNvCxnSpPr/>
          <p:nvPr/>
        </p:nvCxnSpPr>
        <p:spPr>
          <a:xfrm rot="5400000">
            <a:off x="4228306" y="483870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rot="5400000">
            <a:off x="4533900" y="483870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5400000">
            <a:off x="4838700" y="483870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rot="5400000">
            <a:off x="5143500" y="483870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rot="5400000">
            <a:off x="5448300" y="483870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rot="5400000">
            <a:off x="5753100" y="483870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rot="5400000">
            <a:off x="6057900" y="483870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rot="5400000">
            <a:off x="6362700" y="483870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rot="5400000">
            <a:off x="6667500" y="483870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5400000">
            <a:off x="6972300" y="483870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5400000">
            <a:off x="7277100" y="483870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10800000">
            <a:off x="3200400" y="5334000"/>
            <a:ext cx="51054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10800000">
            <a:off x="3200400" y="5029200"/>
            <a:ext cx="51054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10800000">
            <a:off x="3200400" y="4724400"/>
            <a:ext cx="51054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10800000">
            <a:off x="3200400" y="4419600"/>
            <a:ext cx="51054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10800000">
            <a:off x="3200400" y="4114800"/>
            <a:ext cx="51054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1219200" y="838200"/>
            <a:ext cx="533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Open</a:t>
            </a:r>
            <a:endParaRPr lang="en-US" sz="1000" dirty="0"/>
          </a:p>
        </p:txBody>
      </p:sp>
      <p:cxnSp>
        <p:nvCxnSpPr>
          <p:cNvPr id="126" name="Straight Connector 125"/>
          <p:cNvCxnSpPr/>
          <p:nvPr/>
        </p:nvCxnSpPr>
        <p:spPr>
          <a:xfrm rot="5400000">
            <a:off x="1600994" y="989806"/>
            <a:ext cx="4572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3886200" y="838200"/>
            <a:ext cx="533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Test</a:t>
            </a:r>
            <a:endParaRPr lang="en-US" sz="1000" dirty="0"/>
          </a:p>
        </p:txBody>
      </p:sp>
      <p:cxnSp>
        <p:nvCxnSpPr>
          <p:cNvPr id="130" name="Straight Connector 129"/>
          <p:cNvCxnSpPr/>
          <p:nvPr/>
        </p:nvCxnSpPr>
        <p:spPr>
          <a:xfrm rot="5400000">
            <a:off x="3581400" y="990600"/>
            <a:ext cx="457994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457200" y="533400"/>
            <a:ext cx="83058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000" dirty="0"/>
          </a:p>
        </p:txBody>
      </p:sp>
      <p:sp>
        <p:nvSpPr>
          <p:cNvPr id="132" name="Rectangle 131"/>
          <p:cNvSpPr/>
          <p:nvPr/>
        </p:nvSpPr>
        <p:spPr>
          <a:xfrm>
            <a:off x="457200" y="533400"/>
            <a:ext cx="5334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File</a:t>
            </a:r>
            <a:endParaRPr lang="en-US" sz="1000" dirty="0"/>
          </a:p>
        </p:txBody>
      </p:sp>
      <p:sp>
        <p:nvSpPr>
          <p:cNvPr id="133" name="Rectangle 132"/>
          <p:cNvSpPr/>
          <p:nvPr/>
        </p:nvSpPr>
        <p:spPr>
          <a:xfrm>
            <a:off x="990600" y="533400"/>
            <a:ext cx="5334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Tools</a:t>
            </a:r>
            <a:endParaRPr lang="en-US" sz="1000" dirty="0"/>
          </a:p>
        </p:txBody>
      </p:sp>
      <p:sp>
        <p:nvSpPr>
          <p:cNvPr id="134" name="Rectangle 133"/>
          <p:cNvSpPr/>
          <p:nvPr/>
        </p:nvSpPr>
        <p:spPr>
          <a:xfrm>
            <a:off x="1524000" y="533400"/>
            <a:ext cx="5334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Help</a:t>
            </a:r>
            <a:endParaRPr lang="en-US" sz="1000" dirty="0"/>
          </a:p>
        </p:txBody>
      </p:sp>
      <p:cxnSp>
        <p:nvCxnSpPr>
          <p:cNvPr id="138" name="Straight Connector 137"/>
          <p:cNvCxnSpPr/>
          <p:nvPr/>
        </p:nvCxnSpPr>
        <p:spPr>
          <a:xfrm rot="5400000">
            <a:off x="3924300" y="483870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rot="5400000">
            <a:off x="3619500" y="483870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rot="5400000">
            <a:off x="3314700" y="483870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rot="5400000">
            <a:off x="3009900" y="483870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rot="5400000">
            <a:off x="2705100" y="483870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rot="5400000">
            <a:off x="3924300" y="285750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rot="5400000">
            <a:off x="3619500" y="285750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rot="5400000">
            <a:off x="3314700" y="285750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rot="5400000">
            <a:off x="3009900" y="285750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rot="5400000">
            <a:off x="2705100" y="285750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685800" y="2133600"/>
            <a:ext cx="6096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163" name="Rectangle 162"/>
          <p:cNvSpPr/>
          <p:nvPr/>
        </p:nvSpPr>
        <p:spPr>
          <a:xfrm>
            <a:off x="685800" y="2743200"/>
            <a:ext cx="609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Tcoarse</a:t>
            </a:r>
            <a:endParaRPr lang="en-US" sz="1000" dirty="0"/>
          </a:p>
        </p:txBody>
      </p:sp>
      <p:cxnSp>
        <p:nvCxnSpPr>
          <p:cNvPr id="164" name="Straight Connector 163"/>
          <p:cNvCxnSpPr/>
          <p:nvPr/>
        </p:nvCxnSpPr>
        <p:spPr>
          <a:xfrm rot="5400000">
            <a:off x="1143000" y="2819400"/>
            <a:ext cx="76200" cy="7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rot="16200000" flipH="1">
            <a:off x="1066800" y="2819400"/>
            <a:ext cx="76200" cy="7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1295400" y="210059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Delay [s]</a:t>
            </a:r>
            <a:endParaRPr lang="en-US" sz="1100" dirty="0"/>
          </a:p>
        </p:txBody>
      </p:sp>
      <p:sp>
        <p:nvSpPr>
          <p:cNvPr id="167" name="TextBox 166"/>
          <p:cNvSpPr txBox="1"/>
          <p:nvPr/>
        </p:nvSpPr>
        <p:spPr>
          <a:xfrm>
            <a:off x="1295400" y="2819400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Parameter selector</a:t>
            </a:r>
            <a:endParaRPr lang="en-US" sz="1100" dirty="0"/>
          </a:p>
        </p:txBody>
      </p:sp>
      <p:sp>
        <p:nvSpPr>
          <p:cNvPr id="168" name="Rectangle 167"/>
          <p:cNvSpPr/>
          <p:nvPr/>
        </p:nvSpPr>
        <p:spPr>
          <a:xfrm>
            <a:off x="2895600" y="5867400"/>
            <a:ext cx="56388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9" name="Picture 2" descr="C:\Users\zazac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5867400"/>
            <a:ext cx="1568450" cy="226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219200"/>
            <a:ext cx="8305800" cy="5410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304800"/>
            <a:ext cx="79248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DAQ</a:t>
            </a:r>
            <a:endParaRPr lang="en-US" sz="1000" dirty="0"/>
          </a:p>
        </p:txBody>
      </p:sp>
      <p:sp>
        <p:nvSpPr>
          <p:cNvPr id="6" name="Rectangle 5"/>
          <p:cNvSpPr/>
          <p:nvPr/>
        </p:nvSpPr>
        <p:spPr>
          <a:xfrm>
            <a:off x="457200" y="304800"/>
            <a:ext cx="3810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Icon</a:t>
            </a:r>
            <a:endParaRPr lang="en-US" sz="800" dirty="0"/>
          </a:p>
        </p:txBody>
      </p:sp>
      <p:sp>
        <p:nvSpPr>
          <p:cNvPr id="7" name="Rectangle 6"/>
          <p:cNvSpPr/>
          <p:nvPr/>
        </p:nvSpPr>
        <p:spPr>
          <a:xfrm>
            <a:off x="7848600" y="304800"/>
            <a:ext cx="3048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153400" y="304800"/>
            <a:ext cx="3048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762000"/>
            <a:ext cx="8305800" cy="457200"/>
          </a:xfrm>
          <a:prstGeom prst="rect">
            <a:avLst/>
          </a:prstGeom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                                                                                                                             				</a:t>
            </a:r>
            <a:r>
              <a:rPr lang="en-US" sz="1600" dirty="0" smtClean="0"/>
              <a:t>Toolbar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905000" y="838200"/>
            <a:ext cx="533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Play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2514600" y="838200"/>
            <a:ext cx="533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Stop</a:t>
            </a:r>
            <a:endParaRPr lang="en-US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7924800" y="457200"/>
            <a:ext cx="1524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229600" y="381000"/>
            <a:ext cx="152400" cy="76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rot="16200000" flipH="1">
            <a:off x="8610600" y="381000"/>
            <a:ext cx="76200" cy="7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8610600" y="381000"/>
            <a:ext cx="76200" cy="7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743200" y="1295400"/>
            <a:ext cx="5943600" cy="4953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“Monitoring” </a:t>
            </a:r>
            <a:r>
              <a:rPr lang="en-US" sz="1400" dirty="0" err="1" smtClean="0"/>
              <a:t>QDockWidget</a:t>
            </a:r>
            <a:endParaRPr lang="en-US" sz="1400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533400" y="1295400"/>
            <a:ext cx="2133600" cy="495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00" dirty="0" smtClean="0"/>
              <a:t>“Control” </a:t>
            </a:r>
            <a:r>
              <a:rPr lang="en-US" sz="1100" dirty="0" err="1" smtClean="0"/>
              <a:t>QDockWidget</a:t>
            </a:r>
            <a:endParaRPr lang="en-US" sz="1100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609600" y="1676400"/>
            <a:ext cx="1981200" cy="266700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Control buttons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609600" y="4419600"/>
            <a:ext cx="1981200" cy="175260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Trigger setup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2057400" y="1371600"/>
            <a:ext cx="22860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133600" y="1447800"/>
            <a:ext cx="76200" cy="762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362200" y="1371600"/>
            <a:ext cx="22860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rot="16200000" flipH="1">
            <a:off x="2438400" y="1447800"/>
            <a:ext cx="76200" cy="7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2438400" y="1447800"/>
            <a:ext cx="76200" cy="7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077200" y="1371600"/>
            <a:ext cx="22860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382000" y="1371600"/>
            <a:ext cx="22860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153400" y="1447800"/>
            <a:ext cx="76200" cy="762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rot="5400000">
            <a:off x="8458200" y="1447800"/>
            <a:ext cx="76200" cy="7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6200000" flipH="1">
            <a:off x="8458200" y="1447800"/>
            <a:ext cx="76200" cy="7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57200" y="6324600"/>
            <a:ext cx="8305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 err="1" smtClean="0"/>
              <a:t>StatusBar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>
          <a:xfrm>
            <a:off x="533400" y="6400800"/>
            <a:ext cx="36576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Statuse</a:t>
            </a:r>
            <a:r>
              <a:rPr lang="en-US" sz="1200" dirty="0" smtClean="0"/>
              <a:t> Messages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533400" y="838200"/>
            <a:ext cx="533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Exit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>
          <a:xfrm>
            <a:off x="3200400" y="838200"/>
            <a:ext cx="533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About</a:t>
            </a:r>
            <a:endParaRPr lang="en-US" sz="1000" dirty="0"/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915194" y="989806"/>
            <a:ext cx="4572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2895600" y="990600"/>
            <a:ext cx="457994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819400" y="1676400"/>
            <a:ext cx="5791200" cy="4495800"/>
          </a:xfrm>
          <a:prstGeom prst="rect">
            <a:avLst/>
          </a:prstGeom>
          <a:ln>
            <a:solidFill>
              <a:srgbClr val="92D05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               tabs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5791200" y="1981200"/>
            <a:ext cx="2590800" cy="190500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 rot="10800000" flipV="1">
            <a:off x="2819400" y="1676400"/>
            <a:ext cx="914400" cy="228600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/>
              <a:t>All in one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 rot="10800000" flipV="1">
            <a:off x="3733800" y="1676400"/>
            <a:ext cx="990600" cy="228600"/>
          </a:xfrm>
          <a:prstGeom prst="rect">
            <a:avLst/>
          </a:prstGeom>
          <a:ln>
            <a:solidFill>
              <a:srgbClr val="92D05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Additional</a:t>
            </a:r>
            <a:endParaRPr lang="en-US" sz="1400" dirty="0"/>
          </a:p>
        </p:txBody>
      </p:sp>
      <p:cxnSp>
        <p:nvCxnSpPr>
          <p:cNvPr id="40" name="Straight Connector 39"/>
          <p:cNvCxnSpPr/>
          <p:nvPr/>
        </p:nvCxnSpPr>
        <p:spPr>
          <a:xfrm rot="10800000">
            <a:off x="6096000" y="3656012"/>
            <a:ext cx="20574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5295900" y="2857500"/>
            <a:ext cx="16002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16200000">
            <a:off x="5579106" y="2802895"/>
            <a:ext cx="685799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en-US" sz="1100" b="1" dirty="0" err="1" smtClean="0"/>
              <a:t>Ecoarse</a:t>
            </a:r>
            <a:endParaRPr lang="en-US" sz="11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781800" y="3657600"/>
            <a:ext cx="762000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100" b="1" dirty="0" smtClean="0"/>
              <a:t>Channels</a:t>
            </a:r>
            <a:endParaRPr lang="en-US" sz="1100" b="1" dirty="0"/>
          </a:p>
        </p:txBody>
      </p:sp>
      <p:cxnSp>
        <p:nvCxnSpPr>
          <p:cNvPr id="47" name="Straight Connector 46"/>
          <p:cNvCxnSpPr/>
          <p:nvPr/>
        </p:nvCxnSpPr>
        <p:spPr>
          <a:xfrm rot="5400000">
            <a:off x="4991100" y="285750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5600700" y="285750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5905500" y="285750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6210300" y="285750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6515100" y="285750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6819900" y="285750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7124700" y="285750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6096000" y="3352800"/>
            <a:ext cx="19050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0800000">
            <a:off x="6096000" y="3048000"/>
            <a:ext cx="19050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0800000">
            <a:off x="6096000" y="2743200"/>
            <a:ext cx="19050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0800000">
            <a:off x="6096000" y="2438400"/>
            <a:ext cx="19050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0800000">
            <a:off x="6096000" y="2133600"/>
            <a:ext cx="19050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219200" y="838200"/>
            <a:ext cx="533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Open</a:t>
            </a:r>
            <a:endParaRPr lang="en-US" sz="1000" dirty="0"/>
          </a:p>
        </p:txBody>
      </p:sp>
      <p:cxnSp>
        <p:nvCxnSpPr>
          <p:cNvPr id="82" name="Straight Connector 81"/>
          <p:cNvCxnSpPr/>
          <p:nvPr/>
        </p:nvCxnSpPr>
        <p:spPr>
          <a:xfrm rot="5400000">
            <a:off x="1600994" y="989806"/>
            <a:ext cx="4572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3886200" y="838200"/>
            <a:ext cx="533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Test</a:t>
            </a:r>
            <a:endParaRPr lang="en-US" sz="1000" dirty="0"/>
          </a:p>
        </p:txBody>
      </p:sp>
      <p:cxnSp>
        <p:nvCxnSpPr>
          <p:cNvPr id="84" name="Straight Connector 83"/>
          <p:cNvCxnSpPr/>
          <p:nvPr/>
        </p:nvCxnSpPr>
        <p:spPr>
          <a:xfrm rot="5400000">
            <a:off x="3581400" y="990600"/>
            <a:ext cx="457994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457200" y="533400"/>
            <a:ext cx="83058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000" dirty="0"/>
          </a:p>
        </p:txBody>
      </p:sp>
      <p:sp>
        <p:nvSpPr>
          <p:cNvPr id="86" name="Rectangle 85"/>
          <p:cNvSpPr/>
          <p:nvPr/>
        </p:nvSpPr>
        <p:spPr>
          <a:xfrm>
            <a:off x="457200" y="533400"/>
            <a:ext cx="5334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File</a:t>
            </a:r>
            <a:endParaRPr lang="en-US" sz="1000" dirty="0"/>
          </a:p>
        </p:txBody>
      </p:sp>
      <p:sp>
        <p:nvSpPr>
          <p:cNvPr id="87" name="Rectangle 86"/>
          <p:cNvSpPr/>
          <p:nvPr/>
        </p:nvSpPr>
        <p:spPr>
          <a:xfrm>
            <a:off x="990600" y="533400"/>
            <a:ext cx="5334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Tools</a:t>
            </a:r>
            <a:endParaRPr lang="en-US" sz="1000" dirty="0"/>
          </a:p>
        </p:txBody>
      </p:sp>
      <p:sp>
        <p:nvSpPr>
          <p:cNvPr id="88" name="Rectangle 87"/>
          <p:cNvSpPr/>
          <p:nvPr/>
        </p:nvSpPr>
        <p:spPr>
          <a:xfrm>
            <a:off x="1524000" y="533400"/>
            <a:ext cx="5334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Help</a:t>
            </a:r>
            <a:endParaRPr lang="en-US" sz="1000" dirty="0"/>
          </a:p>
        </p:txBody>
      </p:sp>
      <p:sp>
        <p:nvSpPr>
          <p:cNvPr id="99" name="Rectangle 98"/>
          <p:cNvSpPr/>
          <p:nvPr/>
        </p:nvSpPr>
        <p:spPr>
          <a:xfrm>
            <a:off x="685800" y="2133600"/>
            <a:ext cx="6096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100" name="Rectangle 99"/>
          <p:cNvSpPr/>
          <p:nvPr/>
        </p:nvSpPr>
        <p:spPr>
          <a:xfrm>
            <a:off x="685800" y="2743200"/>
            <a:ext cx="609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Tcoarse</a:t>
            </a:r>
            <a:endParaRPr lang="en-US" sz="1000" dirty="0"/>
          </a:p>
        </p:txBody>
      </p:sp>
      <p:cxnSp>
        <p:nvCxnSpPr>
          <p:cNvPr id="101" name="Straight Connector 100"/>
          <p:cNvCxnSpPr/>
          <p:nvPr/>
        </p:nvCxnSpPr>
        <p:spPr>
          <a:xfrm rot="5400000">
            <a:off x="1143000" y="2819400"/>
            <a:ext cx="76200" cy="7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16200000" flipH="1">
            <a:off x="1066800" y="2819400"/>
            <a:ext cx="76200" cy="7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295400" y="210059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Delay [s]</a:t>
            </a:r>
            <a:endParaRPr lang="en-US" sz="11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295400" y="2819400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Parameter selector</a:t>
            </a:r>
            <a:endParaRPr lang="en-US" sz="1100" dirty="0"/>
          </a:p>
        </p:txBody>
      </p:sp>
      <p:sp>
        <p:nvSpPr>
          <p:cNvPr id="124" name="Rectangle 123"/>
          <p:cNvSpPr/>
          <p:nvPr/>
        </p:nvSpPr>
        <p:spPr>
          <a:xfrm>
            <a:off x="8077200" y="2133600"/>
            <a:ext cx="76200" cy="1371600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/>
          <p:cNvCxnSpPr/>
          <p:nvPr/>
        </p:nvCxnSpPr>
        <p:spPr>
          <a:xfrm rot="10800000">
            <a:off x="8153400" y="2209800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rot="10800000">
            <a:off x="8153400" y="2360612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rot="10800000">
            <a:off x="8153400" y="3122612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10800000">
            <a:off x="8153400" y="2514600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10800000">
            <a:off x="8153400" y="2665412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10800000">
            <a:off x="8153400" y="2819400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rot="10800000">
            <a:off x="8153400" y="2971800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rot="10800000">
            <a:off x="8153400" y="3275012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rot="10800000">
            <a:off x="8153400" y="3429000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3048000" y="1981200"/>
            <a:ext cx="2590800" cy="190500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42" name="Straight Connector 141"/>
          <p:cNvCxnSpPr/>
          <p:nvPr/>
        </p:nvCxnSpPr>
        <p:spPr>
          <a:xfrm rot="10800000">
            <a:off x="3352800" y="3656012"/>
            <a:ext cx="20574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rot="5400000">
            <a:off x="2552700" y="2857500"/>
            <a:ext cx="16002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 rot="16200000">
            <a:off x="2835906" y="2802895"/>
            <a:ext cx="685799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en-US" sz="1100" b="1" dirty="0" err="1" smtClean="0"/>
              <a:t>Tcoarse</a:t>
            </a:r>
            <a:endParaRPr lang="en-US" sz="1100" b="1" dirty="0"/>
          </a:p>
        </p:txBody>
      </p:sp>
      <p:sp>
        <p:nvSpPr>
          <p:cNvPr id="145" name="TextBox 144"/>
          <p:cNvSpPr txBox="1"/>
          <p:nvPr/>
        </p:nvSpPr>
        <p:spPr>
          <a:xfrm>
            <a:off x="4038600" y="3657600"/>
            <a:ext cx="762000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100" b="1" dirty="0" smtClean="0"/>
              <a:t>Channels</a:t>
            </a:r>
            <a:endParaRPr lang="en-US" sz="1100" b="1" dirty="0"/>
          </a:p>
        </p:txBody>
      </p:sp>
      <p:cxnSp>
        <p:nvCxnSpPr>
          <p:cNvPr id="146" name="Straight Connector 145"/>
          <p:cNvCxnSpPr/>
          <p:nvPr/>
        </p:nvCxnSpPr>
        <p:spPr>
          <a:xfrm rot="5400000">
            <a:off x="2247900" y="285750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rot="5400000">
            <a:off x="2857500" y="285750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rot="5400000">
            <a:off x="3162300" y="285750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rot="5400000">
            <a:off x="3467100" y="285750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rot="5400000">
            <a:off x="3771900" y="285750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rot="5400000">
            <a:off x="4076700" y="285750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rot="5400000">
            <a:off x="4381500" y="285750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10800000">
            <a:off x="3352800" y="3352800"/>
            <a:ext cx="19050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rot="10800000">
            <a:off x="3352800" y="3048000"/>
            <a:ext cx="19050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10800000">
            <a:off x="3352800" y="2743200"/>
            <a:ext cx="19050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rot="10800000">
            <a:off x="3352800" y="2438400"/>
            <a:ext cx="19050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rot="10800000">
            <a:off x="3352800" y="2133600"/>
            <a:ext cx="19050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5334000" y="2133600"/>
            <a:ext cx="76200" cy="1371600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Straight Connector 158"/>
          <p:cNvCxnSpPr/>
          <p:nvPr/>
        </p:nvCxnSpPr>
        <p:spPr>
          <a:xfrm rot="10800000">
            <a:off x="5410200" y="2209800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rot="10800000">
            <a:off x="5410200" y="2360612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rot="10800000">
            <a:off x="5410200" y="3122612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10800000">
            <a:off x="5410200" y="2514600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rot="10800000">
            <a:off x="5410200" y="2665412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rot="10800000">
            <a:off x="5410200" y="2819400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rot="10800000">
            <a:off x="5410200" y="2971800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rot="10800000">
            <a:off x="5410200" y="3275012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rot="10800000">
            <a:off x="5410200" y="3429000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5791200" y="4081790"/>
            <a:ext cx="2590800" cy="190500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69" name="Straight Connector 168"/>
          <p:cNvCxnSpPr/>
          <p:nvPr/>
        </p:nvCxnSpPr>
        <p:spPr>
          <a:xfrm rot="10800000">
            <a:off x="6096000" y="5756602"/>
            <a:ext cx="20574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rot="5400000">
            <a:off x="5295900" y="4958090"/>
            <a:ext cx="16002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 rot="16200000">
            <a:off x="5579106" y="4903485"/>
            <a:ext cx="685799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en-US" sz="1100" b="1" dirty="0" err="1" smtClean="0"/>
              <a:t>Efine</a:t>
            </a:r>
            <a:endParaRPr lang="en-US" sz="11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6781800" y="5758190"/>
            <a:ext cx="762000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100" b="1" dirty="0" smtClean="0"/>
              <a:t>Channels</a:t>
            </a:r>
            <a:endParaRPr lang="en-US" sz="1100" b="1" dirty="0"/>
          </a:p>
        </p:txBody>
      </p:sp>
      <p:cxnSp>
        <p:nvCxnSpPr>
          <p:cNvPr id="173" name="Straight Connector 172"/>
          <p:cNvCxnSpPr/>
          <p:nvPr/>
        </p:nvCxnSpPr>
        <p:spPr>
          <a:xfrm rot="5400000">
            <a:off x="4991100" y="495809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rot="5400000">
            <a:off x="5600700" y="495809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rot="5400000">
            <a:off x="5905500" y="495809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rot="5400000">
            <a:off x="6210300" y="495809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rot="5400000">
            <a:off x="6515100" y="495809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rot="5400000">
            <a:off x="6819900" y="495809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rot="5400000">
            <a:off x="7124700" y="495809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rot="10800000">
            <a:off x="6096000" y="5453390"/>
            <a:ext cx="19050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rot="10800000">
            <a:off x="6096000" y="5148590"/>
            <a:ext cx="19050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rot="10800000">
            <a:off x="6096000" y="4843790"/>
            <a:ext cx="19050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rot="10800000">
            <a:off x="6096000" y="4538990"/>
            <a:ext cx="19050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rot="10800000">
            <a:off x="6096000" y="4234190"/>
            <a:ext cx="19050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/>
          <p:cNvSpPr/>
          <p:nvPr/>
        </p:nvSpPr>
        <p:spPr>
          <a:xfrm>
            <a:off x="8077200" y="4234190"/>
            <a:ext cx="76200" cy="1371600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6" name="Straight Connector 185"/>
          <p:cNvCxnSpPr/>
          <p:nvPr/>
        </p:nvCxnSpPr>
        <p:spPr>
          <a:xfrm rot="10800000">
            <a:off x="8153400" y="4310390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rot="10800000">
            <a:off x="8153400" y="4461202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rot="10800000">
            <a:off x="8153400" y="5223202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rot="10800000">
            <a:off x="8153400" y="4615190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rot="10800000">
            <a:off x="8153400" y="4766002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rot="10800000">
            <a:off x="8153400" y="4919990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rot="10800000">
            <a:off x="8153400" y="5072390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rot="10800000">
            <a:off x="8153400" y="5375602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rot="10800000">
            <a:off x="8153400" y="5529590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3048000" y="4081790"/>
            <a:ext cx="2590800" cy="190500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96" name="Straight Connector 195"/>
          <p:cNvCxnSpPr/>
          <p:nvPr/>
        </p:nvCxnSpPr>
        <p:spPr>
          <a:xfrm rot="10800000">
            <a:off x="3352800" y="5756602"/>
            <a:ext cx="20574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rot="5400000">
            <a:off x="2552700" y="4958090"/>
            <a:ext cx="16002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 rot="16200000">
            <a:off x="2835906" y="4903485"/>
            <a:ext cx="685799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en-US" sz="1100" b="1" dirty="0" err="1" smtClean="0"/>
              <a:t>Tfine</a:t>
            </a:r>
            <a:endParaRPr lang="en-US" sz="1100" b="1" dirty="0"/>
          </a:p>
        </p:txBody>
      </p:sp>
      <p:sp>
        <p:nvSpPr>
          <p:cNvPr id="199" name="TextBox 198"/>
          <p:cNvSpPr txBox="1"/>
          <p:nvPr/>
        </p:nvSpPr>
        <p:spPr>
          <a:xfrm>
            <a:off x="4038600" y="5758190"/>
            <a:ext cx="762000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100" b="1" dirty="0" smtClean="0"/>
              <a:t>Channels</a:t>
            </a:r>
            <a:endParaRPr lang="en-US" sz="1100" b="1" dirty="0"/>
          </a:p>
        </p:txBody>
      </p:sp>
      <p:cxnSp>
        <p:nvCxnSpPr>
          <p:cNvPr id="200" name="Straight Connector 199"/>
          <p:cNvCxnSpPr/>
          <p:nvPr/>
        </p:nvCxnSpPr>
        <p:spPr>
          <a:xfrm rot="5400000">
            <a:off x="2247900" y="495809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rot="5400000">
            <a:off x="2857500" y="495809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rot="5400000">
            <a:off x="3162300" y="495809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rot="5400000">
            <a:off x="3467100" y="495809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rot="5400000">
            <a:off x="3771900" y="495809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rot="5400000">
            <a:off x="4076700" y="495809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5400000">
            <a:off x="4381500" y="495809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rot="10800000">
            <a:off x="3352800" y="5453390"/>
            <a:ext cx="19050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rot="10800000">
            <a:off x="3352800" y="5148590"/>
            <a:ext cx="19050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rot="10800000">
            <a:off x="3352800" y="4843790"/>
            <a:ext cx="19050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rot="10800000">
            <a:off x="3352800" y="4538990"/>
            <a:ext cx="19050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rot="10800000">
            <a:off x="3352800" y="4234190"/>
            <a:ext cx="19050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334000" y="4234190"/>
            <a:ext cx="76200" cy="1371600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3" name="Straight Connector 212"/>
          <p:cNvCxnSpPr/>
          <p:nvPr/>
        </p:nvCxnSpPr>
        <p:spPr>
          <a:xfrm rot="10800000">
            <a:off x="5410200" y="4310390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rot="10800000">
            <a:off x="5410200" y="4461202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rot="10800000">
            <a:off x="5410200" y="5223202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rot="10800000">
            <a:off x="5410200" y="4615190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rot="10800000">
            <a:off x="5410200" y="4766002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rot="10800000">
            <a:off x="5410200" y="4919990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rot="10800000">
            <a:off x="5410200" y="5072390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rot="10800000">
            <a:off x="5410200" y="5375602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rot="10800000">
            <a:off x="5410200" y="5529590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4357</TotalTime>
  <Words>90</Words>
  <Application>Microsoft Office PowerPoint</Application>
  <PresentationFormat>On-screen Show (4:3)</PresentationFormat>
  <Paragraphs>62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zaza chubinidze</dc:creator>
  <cp:lastModifiedBy>zaza chubinidze</cp:lastModifiedBy>
  <cp:revision>259</cp:revision>
  <dcterms:created xsi:type="dcterms:W3CDTF">2006-08-16T00:00:00Z</dcterms:created>
  <dcterms:modified xsi:type="dcterms:W3CDTF">2021-07-12T17:37:41Z</dcterms:modified>
</cp:coreProperties>
</file>