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BFC8B0D-F6C4-4C8F-890D-BE8334841E8B}">
          <p14:sldIdLst>
            <p14:sldId id="256"/>
            <p14:sldId id="260"/>
            <p14:sldId id="261"/>
          </p14:sldIdLst>
        </p14:section>
        <p14:section name="Seção sem Título" id="{8537924E-6CFE-4543-AD0E-A02F909E9695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9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1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3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5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3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5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3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etaari.com/assets/Metaari_Learning_Technology_Research_Taxonomy.pdf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1" name="Rectangle 10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5" name="Picture 3" descr="Mesa de escola com livros e lápis com lousa na tela de fundo">
            <a:extLst>
              <a:ext uri="{FF2B5EF4-FFF2-40B4-BE49-F238E27FC236}">
                <a16:creationId xmlns:a16="http://schemas.microsoft.com/office/drawing/2014/main" id="{06381C0E-F599-78D1-BB2B-FED286A32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62" name="Flowchart: Document 104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D79EE37-C3B0-49F1-9785-D0E81CA82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B57EE24-04F7-41C6-B67E-7DA947750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08">
              <a:extLst>
                <a:ext uri="{FF2B5EF4-FFF2-40B4-BE49-F238E27FC236}">
                  <a16:creationId xmlns:a16="http://schemas.microsoft.com/office/drawing/2014/main" id="{27E17265-DA36-47C9-AC4D-01822E760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E35D068-10AF-4241-ADFE-F40CFC9A7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19D8CB9-3E32-4523-AA97-532E923B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7CF05D3-197B-478D-91B9-1377234BF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EC49475-B923-4DC6-9257-BD65C2594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DB29F5D-09EE-40A0-A705-540E29297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CA51D99-F305-4D17-9E03-5D3559625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C8330E8-C3AF-44DC-80E5-215237BB7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A6C3EC5-2106-4BC2-B570-E24E7C800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B5CAA0D-896F-46F4-BA95-0C7904A0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A459D97-1E10-461B-B7BE-4A5FC85F7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6CC35D8-8268-42B8-82BB-2120BD61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8253610-7D46-4B46-984A-20771089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6A6CB29-B660-4E14-9809-43D35C04D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C79E6EA-9BE0-4C29-AD42-41CACB6A2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B6499EE-044E-470D-8595-61636D9C7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0E042D5-4423-4A0F-8597-2B336F9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7BB4DB-48A1-4E03-A408-ED2D71B4E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1C7BAFB-49FE-4016-A05F-804D2BCF8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E9C7A31-7505-41B9-970C-1334EACE5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57DAEDB-03F1-4BE3-AEB7-B53E401F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63867AB-2ACE-4D27-8864-3D0E2CBB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AE40CBB-020D-4627-AB50-C4874840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2AFB78-0A9B-471D-900E-0D5145E9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CBFD124-CC90-48A3-88D9-14CCA6455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20B98D2-82E8-4F95-B588-CC9ABD9B2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A3D3940-B50F-4C62-8D89-37DEE4702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23ED1A6-1F52-4F8C-A206-D0EAEA90C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F129C79-B42F-7762-CDA2-9EF05D767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410" y="728905"/>
            <a:ext cx="4567990" cy="3184274"/>
          </a:xfrm>
        </p:spPr>
        <p:txBody>
          <a:bodyPr>
            <a:normAutofit/>
          </a:bodyPr>
          <a:lstStyle/>
          <a:p>
            <a:pPr algn="l"/>
            <a:r>
              <a:rPr lang="pt-BR" sz="4200" dirty="0"/>
              <a:t>Implementação de Chatbot/IA no ensino básico e fundamental.</a:t>
            </a:r>
          </a:p>
        </p:txBody>
      </p:sp>
    </p:spTree>
    <p:extLst>
      <p:ext uri="{BB962C8B-B14F-4D97-AF65-F5344CB8AC3E}">
        <p14:creationId xmlns:p14="http://schemas.microsoft.com/office/powerpoint/2010/main" val="66423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F0494-718C-7809-3D93-CE118787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65125"/>
            <a:ext cx="4509248" cy="964847"/>
          </a:xfrm>
        </p:spPr>
        <p:txBody>
          <a:bodyPr/>
          <a:lstStyle/>
          <a:p>
            <a:r>
              <a:rPr lang="pt-BR" dirty="0"/>
              <a:t>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A21F5-C57E-8DFD-4514-8F341EB5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654125"/>
            <a:ext cx="4678018" cy="48867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 Ensino básico/fundamental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Visão simplória da Ferramenta.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b="0" i="0" u="none" strike="noStrike" dirty="0">
                <a:effectLst/>
              </a:rPr>
              <a:t>nosso objetivo é facilitar e automatizar o atendimento ao cliente.</a:t>
            </a:r>
            <a:endParaRPr lang="pt-BR" sz="2800" dirty="0"/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DDA0F0-463C-A7D8-BD73-6482F8BCF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75" y="214189"/>
            <a:ext cx="7083947" cy="2231566"/>
          </a:xfrm>
          <a:prstGeom prst="rect">
            <a:avLst/>
          </a:prstGeom>
        </p:spPr>
      </p:pic>
      <p:pic>
        <p:nvPicPr>
          <p:cNvPr id="2050" name="Picture 2" descr="O Uso De Chatbots Para Responder Dúvidas Frequentes De Um...">
            <a:extLst>
              <a:ext uri="{FF2B5EF4-FFF2-40B4-BE49-F238E27FC236}">
                <a16:creationId xmlns:a16="http://schemas.microsoft.com/office/drawing/2014/main" id="{90A6C915-570F-38C6-84DB-EC2449C77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775" y="2550903"/>
            <a:ext cx="7083947" cy="328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D30C897-6054-C5DA-5951-52E13514769C}"/>
              </a:ext>
            </a:extLst>
          </p:cNvPr>
          <p:cNvSpPr txBox="1"/>
          <p:nvPr/>
        </p:nvSpPr>
        <p:spPr>
          <a:xfrm>
            <a:off x="5459896" y="5941737"/>
            <a:ext cx="6069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Fonte:https://www.nucleodoconhecimento.com.br/comunicacao/uso-de-chatbots</a:t>
            </a:r>
          </a:p>
        </p:txBody>
      </p:sp>
    </p:spTree>
    <p:extLst>
      <p:ext uri="{BB962C8B-B14F-4D97-AF65-F5344CB8AC3E}">
        <p14:creationId xmlns:p14="http://schemas.microsoft.com/office/powerpoint/2010/main" val="109708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8579F-00FF-E446-EC89-35CCE53B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Destaques Diferenciais</a:t>
            </a:r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D7CB011E-1B92-D731-56EA-9732BD168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07" y="1785302"/>
            <a:ext cx="7556606" cy="4351338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DCC073-9A9C-5B7C-0630-22EA6B974FD6}"/>
              </a:ext>
            </a:extLst>
          </p:cNvPr>
          <p:cNvSpPr txBox="1"/>
          <p:nvPr/>
        </p:nvSpPr>
        <p:spPr>
          <a:xfrm>
            <a:off x="4506957" y="6125044"/>
            <a:ext cx="704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Fonte: Adaptado</a:t>
            </a:r>
            <a:r>
              <a:rPr lang="pt-BR" dirty="0"/>
              <a:t> de </a:t>
            </a:r>
            <a:r>
              <a:rPr lang="pt-BR" u="none" strike="noStrike" dirty="0">
                <a:solidFill>
                  <a:srgbClr val="4AA0D7"/>
                </a:solidFill>
                <a:effectLst/>
                <a:hlinkClick r:id="rId3"/>
              </a:rPr>
              <a:t>Metaari Learning Technology Research Taxonomy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5B4D4BC-58AB-5771-D8CB-C6FB90A5B303}"/>
              </a:ext>
            </a:extLst>
          </p:cNvPr>
          <p:cNvSpPr txBox="1">
            <a:spLocks/>
          </p:cNvSpPr>
          <p:nvPr/>
        </p:nvSpPr>
        <p:spPr>
          <a:xfrm>
            <a:off x="172278" y="1654125"/>
            <a:ext cx="3958938" cy="488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Ferramenta pouco explorada.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Inserir novas Tecnologias.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Tornar a ferramenta mais inteligente e adaptável com seu uso.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3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010CD-5E29-4A9E-C451-DD5877C1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84" y="190500"/>
            <a:ext cx="10722932" cy="10949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trouxemos uma solução para melhorar a comunicação entre a instituição de ensino e responsáveis dos alunos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13" name="Imagem 12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BC3CAF2-C9AE-55FA-4098-E85681136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85" y="1427163"/>
            <a:ext cx="2561571" cy="5240338"/>
          </a:xfrm>
          <a:prstGeom prst="rect">
            <a:avLst/>
          </a:prstGeom>
        </p:spPr>
      </p:pic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7A7FA90-CFE8-65E7-DA1C-44551C565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50" y="1427163"/>
            <a:ext cx="5478832" cy="5240338"/>
          </a:xfrm>
          <a:prstGeom prst="rect">
            <a:avLst/>
          </a:prstGeom>
        </p:spPr>
      </p:pic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5859895B-B3CA-86CD-58E5-10500E55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654125"/>
            <a:ext cx="3538331" cy="48867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b="0" i="0" u="none" strike="noStrike" dirty="0">
                <a:solidFill>
                  <a:schemeClr val="bg1"/>
                </a:solidFill>
                <a:effectLst/>
              </a:rPr>
              <a:t>Através do uso da tecnologia de 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Ajudar no aprendizado do aluno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1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BC466B3-5DB7-284F-507A-C897EC12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Aprimorando a Responsividade da IA/Chabot através do telegram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104C229-8DBD-53CA-CF87-F55F1BEE3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89250"/>
          </a:xfrm>
        </p:spPr>
        <p:txBody>
          <a:bodyPr>
            <a:normAutofit fontScale="77500" lnSpcReduction="20000"/>
          </a:bodyPr>
          <a:lstStyle/>
          <a:p>
            <a:pPr marL="8001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3000" b="0" i="0" u="none" strike="noStrike" dirty="0">
                <a:solidFill>
                  <a:schemeClr val="bg1"/>
                </a:solidFill>
                <a:effectLst/>
              </a:rPr>
              <a:t>Diferenciais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3000" b="0" i="0" u="none" strike="noStrike" dirty="0">
                <a:solidFill>
                  <a:schemeClr val="bg1"/>
                </a:solidFill>
                <a:effectLst/>
              </a:rPr>
              <a:t>Utilizaremos o bot de nossa marca para atender os clientes.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bg1"/>
                </a:solidFill>
              </a:rPr>
              <a:t> 24/7</a:t>
            </a:r>
            <a:endParaRPr lang="pt-BR" sz="3000" b="0" dirty="0">
              <a:solidFill>
                <a:schemeClr val="bg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bg1"/>
                </a:solidFill>
              </a:rPr>
              <a:t>M</a:t>
            </a:r>
            <a:r>
              <a:rPr lang="pt-BR" sz="3000" b="0" i="0" u="none" strike="noStrike" dirty="0">
                <a:solidFill>
                  <a:schemeClr val="bg1"/>
                </a:solidFill>
                <a:effectLst/>
              </a:rPr>
              <a:t>anter o bot atualizado com o histórico do aluno.</a:t>
            </a:r>
            <a:br>
              <a:rPr lang="pt-BR" sz="2200" dirty="0">
                <a:solidFill>
                  <a:schemeClr val="bg1"/>
                </a:solidFill>
              </a:rPr>
            </a:br>
            <a:endParaRPr lang="pt-BR" sz="2200" dirty="0">
              <a:solidFill>
                <a:schemeClr val="bg1"/>
              </a:solidFill>
            </a:endParaRPr>
          </a:p>
        </p:txBody>
      </p:sp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50005828-6840-B5CC-91F5-2E8B16197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7" y="92489"/>
            <a:ext cx="3064311" cy="6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D255F-BA6F-A07C-3481-D34676F6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635954"/>
          </a:xfrm>
        </p:spPr>
        <p:txBody>
          <a:bodyPr>
            <a:noAutofit/>
          </a:bodyPr>
          <a:lstStyle/>
          <a:p>
            <a:pPr marL="1028700" indent="-5715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3600" b="0" i="0" u="none" strike="noStrike" dirty="0">
                <a:solidFill>
                  <a:schemeClr val="bg1"/>
                </a:solidFill>
                <a:effectLst/>
              </a:rPr>
              <a:t>proposta</a:t>
            </a:r>
            <a:br>
              <a:rPr lang="pt-BR" sz="3600" b="0" i="0" u="none" strike="noStrike" dirty="0">
                <a:solidFill>
                  <a:schemeClr val="bg1"/>
                </a:solidFill>
                <a:effectLst/>
              </a:rPr>
            </a:br>
            <a:r>
              <a:rPr lang="pt-BR" sz="3600" b="0" i="0" u="none" strike="noStrike" dirty="0">
                <a:solidFill>
                  <a:schemeClr val="bg1"/>
                </a:solidFill>
                <a:effectLst/>
              </a:rPr>
              <a:t>Já possuímos um bot testado e avaliado por um grupo reduzido de pessoas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45E99-4303-D855-93E5-2D203508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50738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8E2E2"/>
      </a:lt2>
      <a:accent1>
        <a:srgbClr val="80A9A7"/>
      </a:accent1>
      <a:accent2>
        <a:srgbClr val="75AB91"/>
      </a:accent2>
      <a:accent3>
        <a:srgbClr val="81AC86"/>
      </a:accent3>
      <a:accent4>
        <a:srgbClr val="86AC76"/>
      </a:accent4>
      <a:accent5>
        <a:srgbClr val="9AA57D"/>
      </a:accent5>
      <a:accent6>
        <a:srgbClr val="A9A274"/>
      </a:accent6>
      <a:hlink>
        <a:srgbClr val="AE696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159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Posterama</vt:lpstr>
      <vt:lpstr>Wingdings</vt:lpstr>
      <vt:lpstr>SineVTI</vt:lpstr>
      <vt:lpstr>Implementação de Chatbot/IA no ensino básico e fundamental.</vt:lpstr>
      <vt:lpstr>Mercado</vt:lpstr>
      <vt:lpstr>Destaques Diferenciais</vt:lpstr>
      <vt:lpstr>trouxemos uma solução para melhorar a comunicação entre a instituição de ensino e responsáveis dos alunos</vt:lpstr>
      <vt:lpstr>Aprimorando a Responsividade da IA/Chabot através do telegram</vt:lpstr>
      <vt:lpstr>proposta Já possuímos um bot testado e avaliado por um grupo reduzido de pessoas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de Chatbot/IA no ensino básico e fundamental.</dc:title>
  <dc:creator>Natan Cruz</dc:creator>
  <cp:lastModifiedBy>Natan Cruz</cp:lastModifiedBy>
  <cp:revision>6</cp:revision>
  <dcterms:created xsi:type="dcterms:W3CDTF">2022-11-08T17:24:01Z</dcterms:created>
  <dcterms:modified xsi:type="dcterms:W3CDTF">2022-11-09T18:14:27Z</dcterms:modified>
</cp:coreProperties>
</file>