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914400" y="2130426"/>
            <a:ext cx="10363198" cy="1470024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28800" y="3886200"/>
            <a:ext cx="8534398" cy="17525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8" y="274638"/>
            <a:ext cx="2743200" cy="5851524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8" y="274638"/>
            <a:ext cx="8026398" cy="5851524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2" y="4406900"/>
            <a:ext cx="10363198" cy="136207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2" y="2906712"/>
            <a:ext cx="10363198" cy="150018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8" y="1535112"/>
            <a:ext cx="5386916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8" y="2174873"/>
            <a:ext cx="53869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2" y="1535112"/>
            <a:ext cx="5389032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2" y="2174873"/>
            <a:ext cx="53890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5" y="273048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1" y="273052"/>
            <a:ext cx="6815665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5" y="1435102"/>
            <a:ext cx="4011084" cy="46910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6" y="4800600"/>
            <a:ext cx="73152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6" y="612774"/>
            <a:ext cx="7315200" cy="41147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6" y="5367339"/>
            <a:ext cx="73152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0" y="1"/>
            <a:ext cx="12191998" cy="683894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 hidden="0"/>
          <p:cNvSpPr>
            <a:spLocks noChangeArrowheads="1" noGrp="1"/>
          </p:cNvSpPr>
          <p:nvPr isPhoto="0" userDrawn="1"/>
        </p:nvSpPr>
        <p:spPr bwMode="auto">
          <a:xfrm>
            <a:off x="0" y="1"/>
            <a:ext cx="12191998" cy="6838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 hidden="0"/>
          <p:cNvSpPr>
            <a:spLocks noChangeArrowheads="1" noGrp="1"/>
          </p:cNvSpPr>
          <p:nvPr isPhoto="0" userDrawn="1"/>
        </p:nvSpPr>
        <p:spPr bwMode="auto">
          <a:xfrm>
            <a:off x="0" y="1"/>
            <a:ext cx="12191998" cy="6838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 hidden="0"/>
          <p:cNvSpPr>
            <a:spLocks noChangeArrowheads="1" noGrp="1"/>
          </p:cNvSpPr>
          <p:nvPr isPhoto="0" userDrawn="1"/>
        </p:nvSpPr>
        <p:spPr bwMode="auto">
          <a:xfrm>
            <a:off x="0" y="1"/>
            <a:ext cx="12191998" cy="6838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 hidden="0"/>
          <p:cNvSpPr>
            <a:spLocks noChangeArrowheads="1" noGrp="1"/>
          </p:cNvSpPr>
          <p:nvPr isPhoto="0" userDrawn="1"/>
        </p:nvSpPr>
        <p:spPr bwMode="auto">
          <a:xfrm>
            <a:off x="0" y="1"/>
            <a:ext cx="12191998" cy="6838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1"/>
            <a:ext cx="12191998" cy="6838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 hidden="0"/>
          <p:cNvSpPr>
            <a:spLocks noChangeArrowheads="1" noGrp="1"/>
          </p:cNvSpPr>
          <p:nvPr isPhoto="0" userDrawn="1"/>
        </p:nvSpPr>
        <p:spPr bwMode="auto">
          <a:xfrm>
            <a:off x="0" y="1"/>
            <a:ext cx="12191998" cy="6838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 hidden="0"/>
          <p:cNvSpPr>
            <a:spLocks noChangeArrowheads="1" noGrp="1"/>
          </p:cNvSpPr>
          <p:nvPr isPhoto="0" userDrawn="1"/>
        </p:nvSpPr>
        <p:spPr bwMode="auto">
          <a:xfrm>
            <a:off x="0" y="1"/>
            <a:ext cx="12191998" cy="6838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 hidden="0"/>
          <p:cNvSpPr>
            <a:spLocks noChangeArrowheads="1" noGrp="1"/>
          </p:cNvSpPr>
          <p:nvPr isPhoto="0" userDrawn="1"/>
        </p:nvSpPr>
        <p:spPr bwMode="auto">
          <a:xfrm>
            <a:off x="0" y="1"/>
            <a:ext cx="12191998" cy="6838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 hidden="0"/>
          <p:cNvSpPr>
            <a:spLocks noChangeArrowheads="1" noGrp="1"/>
          </p:cNvSpPr>
          <p:nvPr isPhoto="0" userDrawn="1"/>
        </p:nvSpPr>
        <p:spPr bwMode="auto">
          <a:xfrm>
            <a:off x="0" y="1"/>
            <a:ext cx="12191998" cy="6838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8" y="1600200"/>
            <a:ext cx="10972800" cy="4525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8" y="6356350"/>
            <a:ext cx="2844797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8" y="6356350"/>
            <a:ext cx="386079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8" y="6356350"/>
            <a:ext cx="2844797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8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Projeto</a:t>
            </a:r>
            <a:r>
              <a:rPr lang="pt-BR"/>
              <a:t> </a:t>
            </a:r>
            <a:r>
              <a:rPr lang="pt-BR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Sistemas embar</a:t>
            </a:r>
            <a:r>
              <a:rPr lang="pt-BR"/>
              <a:t>cados</a:t>
            </a:r>
            <a:endParaRPr lang="pt-BR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Sistema de monitoramento de pequenas</a:t>
            </a:r>
            <a:endParaRPr lang="pt-BR"/>
          </a:p>
          <a:p>
            <a:pPr>
              <a:defRPr/>
            </a:pPr>
            <a:r>
              <a:rPr lang="pt-BR"/>
              <a:t>Estufas hidropônicas!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194692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5" y="273048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Estufas</a:t>
            </a:r>
            <a:endParaRPr/>
          </a:p>
        </p:txBody>
      </p:sp>
      <p:pic>
        <p:nvPicPr>
          <p:cNvPr id="846123672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6031438" y="1573796"/>
            <a:ext cx="4793904" cy="2940261"/>
          </a:xfrm>
          <a:prstGeom prst="rect">
            <a:avLst/>
          </a:prstGeom>
        </p:spPr>
      </p:pic>
      <p:sp>
        <p:nvSpPr>
          <p:cNvPr id="629053971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5" y="1435102"/>
            <a:ext cx="4011084" cy="46910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defRPr/>
            </a:pPr>
            <a:r>
              <a:rPr lang="pt-BR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Estufas são lugares com o objetivo de acumular e conter o calor no seu interior, mantendo assim uma temperatura maior no seu interior que ao seu redor.</a:t>
            </a:r>
            <a:endParaRPr sz="2000"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t-BR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 Hidroponia é um sistema de cultivo, dentro de estufas sem uso de solo. Os nutrientes que a planta precisa para desenvolvimento e produção são fornecidos somente por água enriquecida.</a:t>
            </a:r>
            <a:endParaRPr sz="20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640398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Vantagens de estufas em regiões frias</a:t>
            </a:r>
            <a:endParaRPr/>
          </a:p>
        </p:txBody>
      </p:sp>
      <p:sp>
        <p:nvSpPr>
          <p:cNvPr id="75890894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lang="pt-BR" sz="3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VANTAGENS</a:t>
            </a:r>
            <a:endParaRPr sz="3200"/>
          </a:p>
          <a:p>
            <a:pPr algn="ctr">
              <a:defRPr/>
            </a:pPr>
            <a:r>
              <a:rPr lang="pt-BR" sz="3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Proteção contra pragas</a:t>
            </a:r>
            <a:endParaRPr sz="3200"/>
          </a:p>
          <a:p>
            <a:pPr algn="ctr">
              <a:defRPr/>
            </a:pPr>
            <a:r>
              <a:rPr lang="pt-BR" sz="3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Controle da temperatura</a:t>
            </a:r>
            <a:endParaRPr sz="3200"/>
          </a:p>
          <a:p>
            <a:pPr algn="ctr">
              <a:defRPr/>
            </a:pPr>
            <a:r>
              <a:rPr lang="pt-BR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Cultivo fora de época</a:t>
            </a:r>
            <a:endParaRPr sz="3200"/>
          </a:p>
          <a:p>
            <a:pPr algn="ctr">
              <a:defRPr/>
            </a:pPr>
            <a:r>
              <a:rPr lang="pt-BR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Redução de agrotóxicos.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58691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Objetivos</a:t>
            </a:r>
            <a:endParaRPr/>
          </a:p>
        </p:txBody>
      </p:sp>
      <p:sp>
        <p:nvSpPr>
          <p:cNvPr id="127905766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 sz="4000"/>
              <a:t>Indicar alterações na temperatura, umidade no local em uma dashboard via internet</a:t>
            </a:r>
            <a:r>
              <a:rPr sz="4000"/>
              <a:t>.</a:t>
            </a:r>
            <a:endParaRPr sz="4000"/>
          </a:p>
          <a:p>
            <a:pPr algn="ctr">
              <a:defRPr/>
            </a:pPr>
            <a:r>
              <a:rPr lang="pt-BR" sz="4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Dashboard poderá ser acessada tanto por desktop ou mobile.</a:t>
            </a:r>
            <a:endParaRPr lang="pt-BR" sz="4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pt-BR" sz="4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 intenção do projeto é ajudar a monitor a distância 24h por dia.</a:t>
            </a:r>
            <a:endParaRPr sz="4000"/>
          </a:p>
        </p:txBody>
      </p:sp>
      <p:sp>
        <p:nvSpPr>
          <p:cNvPr id="500116580" name="Botão de ação: Som 2" hidden="0"/>
          <p:cNvSpPr/>
          <p:nvPr isPhoto="0" userDrawn="0"/>
        </p:nvSpPr>
        <p:spPr bwMode="auto">
          <a:xfrm>
            <a:off x="9609681" y="5118030"/>
            <a:ext cx="1810138" cy="1231640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221182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Dashboard</a:t>
            </a:r>
            <a:endParaRPr/>
          </a:p>
        </p:txBody>
      </p:sp>
      <p:sp>
        <p:nvSpPr>
          <p:cNvPr id="174240032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Opção de controle automático ou manual da lona de luminosidade.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211062677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219197" y="3529335"/>
            <a:ext cx="9753599" cy="2000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997221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Dashboard</a:t>
            </a:r>
            <a:endParaRPr/>
          </a:p>
        </p:txBody>
      </p:sp>
      <p:sp>
        <p:nvSpPr>
          <p:cNvPr id="75509590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Monitoramento da temperatura e umidade.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83352888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081337" y="3303001"/>
            <a:ext cx="6029324" cy="2619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127735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Resultados finais</a:t>
            </a:r>
            <a:endParaRPr/>
          </a:p>
        </p:txBody>
      </p:sp>
      <p:sp>
        <p:nvSpPr>
          <p:cNvPr id="107237784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Controle de temperatura para que o crescimento das plantas não seja reduzido por temperaturas altas ou baixas.</a:t>
            </a:r>
            <a:endParaRPr/>
          </a:p>
          <a:p>
            <a:pPr>
              <a:defRPr/>
            </a:pPr>
            <a:r>
              <a:rPr/>
              <a:t>Controle de umidade.</a:t>
            </a:r>
            <a:endParaRPr/>
          </a:p>
          <a:p>
            <a:pPr>
              <a:defRPr/>
            </a:pPr>
            <a:r>
              <a:rPr/>
              <a:t>Controle de luminosidade, decidindo quanto tempo a luz do sol as plantas irão ter.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592052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9" y="510267"/>
            <a:ext cx="10972800" cy="5615895"/>
          </a:xfrm>
        </p:spPr>
        <p:txBody>
          <a:bodyPr/>
          <a:lstStyle/>
          <a:p>
            <a:pPr algn="ctr">
              <a:defRPr/>
            </a:pPr>
            <a:endParaRPr/>
          </a:p>
          <a:p>
            <a:pPr algn="ctr">
              <a:defRPr/>
            </a:pPr>
            <a:endParaRPr/>
          </a:p>
          <a:p>
            <a:pPr algn="ctr">
              <a:defRPr/>
            </a:pPr>
            <a:r>
              <a:rPr/>
              <a:t>ESP32</a:t>
            </a:r>
            <a:endParaRPr/>
          </a:p>
          <a:p>
            <a:pPr algn="ctr">
              <a:defRPr/>
            </a:pPr>
            <a:r>
              <a:rPr/>
              <a:t>Sensor de temperatura</a:t>
            </a:r>
            <a:endParaRPr/>
          </a:p>
          <a:p>
            <a:pPr algn="ctr">
              <a:defRPr/>
            </a:pPr>
            <a:r>
              <a:rPr/>
              <a:t>Sensor de umidade</a:t>
            </a:r>
            <a:endParaRPr/>
          </a:p>
          <a:p>
            <a:pPr algn="ctr">
              <a:defRPr/>
            </a:pPr>
            <a:r>
              <a:rPr/>
              <a:t>Sensor de luminosidade</a:t>
            </a:r>
            <a:endParaRPr/>
          </a:p>
          <a:p>
            <a:pPr algn="ctr">
              <a:defRPr/>
            </a:pPr>
            <a:r>
              <a:rPr/>
              <a:t>LED</a:t>
            </a:r>
            <a:endParaRPr/>
          </a:p>
          <a:p>
            <a:pPr algn="ctr">
              <a:defRPr/>
            </a:pPr>
            <a:r>
              <a:rPr/>
              <a:t>Resistor</a:t>
            </a:r>
            <a:endParaRPr/>
          </a:p>
          <a:p>
            <a:pPr algn="ctr">
              <a:defRPr/>
            </a:pPr>
            <a:r>
              <a:rPr/>
              <a:t>Servo motor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759265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PROJETO</a:t>
            </a:r>
            <a:endParaRPr/>
          </a:p>
        </p:txBody>
      </p:sp>
      <p:pic>
        <p:nvPicPr>
          <p:cNvPr id="20782038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351225" y="2731362"/>
            <a:ext cx="5489543" cy="1966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11</cp:revision>
  <dcterms:created xsi:type="dcterms:W3CDTF">2012-12-03T06:56:55Z</dcterms:created>
  <dcterms:modified xsi:type="dcterms:W3CDTF">2022-05-14T21:48:11Z</dcterms:modified>
  <cp:category/>
  <cp:contentStatus/>
  <cp:version/>
</cp:coreProperties>
</file>