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12801600" cx="960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032" orient="horz"/>
        <p:guide pos="302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247712cd3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2d247712cd3_0_99: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247712cd3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d247712cd3_0_115: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d247712cd3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2d247712cd3_0_125: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247712cd3_0_1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2d247712cd3_0_143: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d247712cd3_0_1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2d247712cd3_0_153: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d247712cd3_0_1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2d247712cd3_0_172: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247712cd3_0_1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2d247712cd3_0_182: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d247712cd3_0_2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2d247712cd3_0_200: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d247712cd3_0_2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2d247712cd3_0_210: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d247712cd3_0_2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2d247712cd3_0_229: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d247712cd3_0_2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2d247712cd3_0_239: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d247712cd3_0_2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2d247712cd3_0_259: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d247712cd3_0_2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2d247712cd3_0_269: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d247712cd3_0_2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2d247712cd3_0_287: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d247712cd3_0_2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2d247712cd3_0_297: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d247712cd3_0_3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2d247712cd3_0_315: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d247712cd3_0_3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2d247712cd3_0_325: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d247712cd3_0_3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g2d247712cd3_0_343: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d247712cd3_0_3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g2d247712cd3_0_353: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d247712cd3_0_3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g2d247712cd3_0_372: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d247712cd3_0_3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g2d247712cd3_0_382: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d247712cd3_0_4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g2d247712cd3_0_401: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d247712cd3_0_4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2d247712cd3_0_411: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d247712cd3_0_4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g2d247712cd3_0_429: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d247712cd3_0_4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g2d247712cd3_0_439: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d247712cd3_0_4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g2d247712cd3_0_457: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d247712cd3_0_4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g2d247712cd3_0_467: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d247712cd3_0_4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g2d247712cd3_0_485: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d247712cd3_0_4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g2d247712cd3_0_495: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25: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247712cd3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2d247712cd3_0_9: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247712cd3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2d247712cd3_0_21: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247712cd3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2d247712cd3_0_59: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247712cd3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2d247712cd3_0_71: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247712cd3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d247712cd3_0_87: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720090" y="2095078"/>
            <a:ext cx="8161020" cy="445685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300"/>
              <a:buFont typeface="Calibri"/>
              <a:buNone/>
              <a:defRPr sz="6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200150" y="6723804"/>
            <a:ext cx="7200900" cy="309075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50"/>
              </a:spcBef>
              <a:spcAft>
                <a:spcPts val="0"/>
              </a:spcAft>
              <a:buClr>
                <a:schemeClr val="dk1"/>
              </a:buClr>
              <a:buSzPts val="2520"/>
              <a:buNone/>
              <a:defRPr sz="2520"/>
            </a:lvl1pPr>
            <a:lvl2pPr lvl="1" algn="ctr">
              <a:lnSpc>
                <a:spcPct val="90000"/>
              </a:lnSpc>
              <a:spcBef>
                <a:spcPts val="525"/>
              </a:spcBef>
              <a:spcAft>
                <a:spcPts val="0"/>
              </a:spcAft>
              <a:buClr>
                <a:schemeClr val="dk1"/>
              </a:buClr>
              <a:buSzPts val="2100"/>
              <a:buNone/>
              <a:defRPr sz="2100"/>
            </a:lvl2pPr>
            <a:lvl3pPr lvl="2" algn="ctr">
              <a:lnSpc>
                <a:spcPct val="90000"/>
              </a:lnSpc>
              <a:spcBef>
                <a:spcPts val="525"/>
              </a:spcBef>
              <a:spcAft>
                <a:spcPts val="0"/>
              </a:spcAft>
              <a:buClr>
                <a:schemeClr val="dk1"/>
              </a:buClr>
              <a:buSzPts val="1890"/>
              <a:buNone/>
              <a:defRPr sz="1890"/>
            </a:lvl3pPr>
            <a:lvl4pPr lvl="3" algn="ctr">
              <a:lnSpc>
                <a:spcPct val="90000"/>
              </a:lnSpc>
              <a:spcBef>
                <a:spcPts val="525"/>
              </a:spcBef>
              <a:spcAft>
                <a:spcPts val="0"/>
              </a:spcAft>
              <a:buClr>
                <a:schemeClr val="dk1"/>
              </a:buClr>
              <a:buSzPts val="1680"/>
              <a:buNone/>
              <a:defRPr sz="1679"/>
            </a:lvl4pPr>
            <a:lvl5pPr lvl="4" algn="ctr">
              <a:lnSpc>
                <a:spcPct val="90000"/>
              </a:lnSpc>
              <a:spcBef>
                <a:spcPts val="525"/>
              </a:spcBef>
              <a:spcAft>
                <a:spcPts val="0"/>
              </a:spcAft>
              <a:buClr>
                <a:schemeClr val="dk1"/>
              </a:buClr>
              <a:buSzPts val="1680"/>
              <a:buNone/>
              <a:defRPr sz="1679"/>
            </a:lvl5pPr>
            <a:lvl6pPr lvl="5" algn="ctr">
              <a:lnSpc>
                <a:spcPct val="90000"/>
              </a:lnSpc>
              <a:spcBef>
                <a:spcPts val="525"/>
              </a:spcBef>
              <a:spcAft>
                <a:spcPts val="0"/>
              </a:spcAft>
              <a:buClr>
                <a:schemeClr val="dk1"/>
              </a:buClr>
              <a:buSzPts val="1680"/>
              <a:buNone/>
              <a:defRPr sz="1679"/>
            </a:lvl6pPr>
            <a:lvl7pPr lvl="6" algn="ctr">
              <a:lnSpc>
                <a:spcPct val="90000"/>
              </a:lnSpc>
              <a:spcBef>
                <a:spcPts val="525"/>
              </a:spcBef>
              <a:spcAft>
                <a:spcPts val="0"/>
              </a:spcAft>
              <a:buClr>
                <a:schemeClr val="dk1"/>
              </a:buClr>
              <a:buSzPts val="1680"/>
              <a:buNone/>
              <a:defRPr sz="1679"/>
            </a:lvl7pPr>
            <a:lvl8pPr lvl="7" algn="ctr">
              <a:lnSpc>
                <a:spcPct val="90000"/>
              </a:lnSpc>
              <a:spcBef>
                <a:spcPts val="525"/>
              </a:spcBef>
              <a:spcAft>
                <a:spcPts val="0"/>
              </a:spcAft>
              <a:buClr>
                <a:schemeClr val="dk1"/>
              </a:buClr>
              <a:buSzPts val="1680"/>
              <a:buNone/>
              <a:defRPr sz="1679"/>
            </a:lvl8pPr>
            <a:lvl9pPr lvl="8" algn="ctr">
              <a:lnSpc>
                <a:spcPct val="90000"/>
              </a:lnSpc>
              <a:spcBef>
                <a:spcPts val="525"/>
              </a:spcBef>
              <a:spcAft>
                <a:spcPts val="0"/>
              </a:spcAft>
              <a:buClr>
                <a:schemeClr val="dk1"/>
              </a:buClr>
              <a:buSzPts val="1680"/>
              <a:buNone/>
              <a:defRPr sz="1679"/>
            </a:lvl9pPr>
          </a:lstStyle>
          <a:p/>
        </p:txBody>
      </p:sp>
      <p:sp>
        <p:nvSpPr>
          <p:cNvPr id="18" name="Google Shape;18;p2"/>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60083" y="681570"/>
            <a:ext cx="8281035" cy="2474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739352" y="3328565"/>
            <a:ext cx="8122498" cy="828103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75" name="Google Shape;75;p11"/>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481606" y="5070820"/>
            <a:ext cx="10848764" cy="20702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18919" y="3060568"/>
            <a:ext cx="10848764" cy="60907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81" name="Google Shape;81;p12"/>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660083" y="681570"/>
            <a:ext cx="8281035" cy="2474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660083" y="3407833"/>
            <a:ext cx="8281035" cy="81224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28" name="Google Shape;28;p4"/>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655082" y="3191514"/>
            <a:ext cx="8281035" cy="532510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300"/>
              <a:buFont typeface="Calibri"/>
              <a:buNone/>
              <a:defRPr sz="6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655082" y="8567000"/>
            <a:ext cx="8281035" cy="28003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50"/>
              </a:spcBef>
              <a:spcAft>
                <a:spcPts val="0"/>
              </a:spcAft>
              <a:buClr>
                <a:schemeClr val="dk1"/>
              </a:buClr>
              <a:buSzPts val="2520"/>
              <a:buNone/>
              <a:defRPr sz="2520">
                <a:solidFill>
                  <a:schemeClr val="dk1"/>
                </a:solidFill>
              </a:defRPr>
            </a:lvl1pPr>
            <a:lvl2pPr indent="-228600" lvl="1" marL="914400" algn="l">
              <a:lnSpc>
                <a:spcPct val="90000"/>
              </a:lnSpc>
              <a:spcBef>
                <a:spcPts val="525"/>
              </a:spcBef>
              <a:spcAft>
                <a:spcPts val="0"/>
              </a:spcAft>
              <a:buClr>
                <a:srgbClr val="888888"/>
              </a:buClr>
              <a:buSzPts val="2100"/>
              <a:buNone/>
              <a:defRPr sz="2100">
                <a:solidFill>
                  <a:srgbClr val="888888"/>
                </a:solidFill>
              </a:defRPr>
            </a:lvl2pPr>
            <a:lvl3pPr indent="-228600" lvl="2" marL="1371600" algn="l">
              <a:lnSpc>
                <a:spcPct val="90000"/>
              </a:lnSpc>
              <a:spcBef>
                <a:spcPts val="525"/>
              </a:spcBef>
              <a:spcAft>
                <a:spcPts val="0"/>
              </a:spcAft>
              <a:buClr>
                <a:srgbClr val="888888"/>
              </a:buClr>
              <a:buSzPts val="1890"/>
              <a:buNone/>
              <a:defRPr sz="1890">
                <a:solidFill>
                  <a:srgbClr val="888888"/>
                </a:solidFill>
              </a:defRPr>
            </a:lvl3pPr>
            <a:lvl4pPr indent="-228600" lvl="3" marL="1828800" algn="l">
              <a:lnSpc>
                <a:spcPct val="90000"/>
              </a:lnSpc>
              <a:spcBef>
                <a:spcPts val="525"/>
              </a:spcBef>
              <a:spcAft>
                <a:spcPts val="0"/>
              </a:spcAft>
              <a:buClr>
                <a:srgbClr val="888888"/>
              </a:buClr>
              <a:buSzPts val="1680"/>
              <a:buNone/>
              <a:defRPr sz="1679">
                <a:solidFill>
                  <a:srgbClr val="888888"/>
                </a:solidFill>
              </a:defRPr>
            </a:lvl4pPr>
            <a:lvl5pPr indent="-228600" lvl="4" marL="2286000" algn="l">
              <a:lnSpc>
                <a:spcPct val="90000"/>
              </a:lnSpc>
              <a:spcBef>
                <a:spcPts val="525"/>
              </a:spcBef>
              <a:spcAft>
                <a:spcPts val="0"/>
              </a:spcAft>
              <a:buClr>
                <a:srgbClr val="888888"/>
              </a:buClr>
              <a:buSzPts val="1680"/>
              <a:buNone/>
              <a:defRPr sz="1679">
                <a:solidFill>
                  <a:srgbClr val="888888"/>
                </a:solidFill>
              </a:defRPr>
            </a:lvl5pPr>
            <a:lvl6pPr indent="-228600" lvl="5" marL="2743200" algn="l">
              <a:lnSpc>
                <a:spcPct val="90000"/>
              </a:lnSpc>
              <a:spcBef>
                <a:spcPts val="525"/>
              </a:spcBef>
              <a:spcAft>
                <a:spcPts val="0"/>
              </a:spcAft>
              <a:buClr>
                <a:srgbClr val="888888"/>
              </a:buClr>
              <a:buSzPts val="1680"/>
              <a:buNone/>
              <a:defRPr sz="1679">
                <a:solidFill>
                  <a:srgbClr val="888888"/>
                </a:solidFill>
              </a:defRPr>
            </a:lvl6pPr>
            <a:lvl7pPr indent="-228600" lvl="6" marL="3200400" algn="l">
              <a:lnSpc>
                <a:spcPct val="90000"/>
              </a:lnSpc>
              <a:spcBef>
                <a:spcPts val="525"/>
              </a:spcBef>
              <a:spcAft>
                <a:spcPts val="0"/>
              </a:spcAft>
              <a:buClr>
                <a:srgbClr val="888888"/>
              </a:buClr>
              <a:buSzPts val="1680"/>
              <a:buNone/>
              <a:defRPr sz="1679">
                <a:solidFill>
                  <a:srgbClr val="888888"/>
                </a:solidFill>
              </a:defRPr>
            </a:lvl7pPr>
            <a:lvl8pPr indent="-228600" lvl="7" marL="3657600" algn="l">
              <a:lnSpc>
                <a:spcPct val="90000"/>
              </a:lnSpc>
              <a:spcBef>
                <a:spcPts val="525"/>
              </a:spcBef>
              <a:spcAft>
                <a:spcPts val="0"/>
              </a:spcAft>
              <a:buClr>
                <a:srgbClr val="888888"/>
              </a:buClr>
              <a:buSzPts val="1680"/>
              <a:buNone/>
              <a:defRPr sz="1679">
                <a:solidFill>
                  <a:srgbClr val="888888"/>
                </a:solidFill>
              </a:defRPr>
            </a:lvl8pPr>
            <a:lvl9pPr indent="-228600" lvl="8" marL="4114800" algn="l">
              <a:lnSpc>
                <a:spcPct val="90000"/>
              </a:lnSpc>
              <a:spcBef>
                <a:spcPts val="525"/>
              </a:spcBef>
              <a:spcAft>
                <a:spcPts val="0"/>
              </a:spcAft>
              <a:buClr>
                <a:srgbClr val="888888"/>
              </a:buClr>
              <a:buSzPts val="1680"/>
              <a:buNone/>
              <a:defRPr sz="1679">
                <a:solidFill>
                  <a:srgbClr val="888888"/>
                </a:solidFill>
              </a:defRPr>
            </a:lvl9pPr>
          </a:lstStyle>
          <a:p/>
        </p:txBody>
      </p:sp>
      <p:sp>
        <p:nvSpPr>
          <p:cNvPr id="34" name="Google Shape;34;p5"/>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660083" y="681570"/>
            <a:ext cx="8281035" cy="2474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660083" y="3407833"/>
            <a:ext cx="4080510" cy="81224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40" name="Google Shape;40;p6"/>
          <p:cNvSpPr txBox="1"/>
          <p:nvPr>
            <p:ph idx="2" type="body"/>
          </p:nvPr>
        </p:nvSpPr>
        <p:spPr>
          <a:xfrm>
            <a:off x="4860608" y="3407833"/>
            <a:ext cx="4080510" cy="81224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41" name="Google Shape;41;p6"/>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661333" y="681570"/>
            <a:ext cx="8281035" cy="2474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661334" y="3138171"/>
            <a:ext cx="4061757" cy="153796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50"/>
              </a:spcBef>
              <a:spcAft>
                <a:spcPts val="0"/>
              </a:spcAft>
              <a:buClr>
                <a:schemeClr val="dk1"/>
              </a:buClr>
              <a:buSzPts val="2520"/>
              <a:buNone/>
              <a:defRPr b="1" sz="2520"/>
            </a:lvl1pPr>
            <a:lvl2pPr indent="-228600" lvl="1" marL="914400" algn="l">
              <a:lnSpc>
                <a:spcPct val="90000"/>
              </a:lnSpc>
              <a:spcBef>
                <a:spcPts val="525"/>
              </a:spcBef>
              <a:spcAft>
                <a:spcPts val="0"/>
              </a:spcAft>
              <a:buClr>
                <a:schemeClr val="dk1"/>
              </a:buClr>
              <a:buSzPts val="2100"/>
              <a:buNone/>
              <a:defRPr b="1" sz="2100"/>
            </a:lvl2pPr>
            <a:lvl3pPr indent="-228600" lvl="2" marL="1371600" algn="l">
              <a:lnSpc>
                <a:spcPct val="90000"/>
              </a:lnSpc>
              <a:spcBef>
                <a:spcPts val="525"/>
              </a:spcBef>
              <a:spcAft>
                <a:spcPts val="0"/>
              </a:spcAft>
              <a:buClr>
                <a:schemeClr val="dk1"/>
              </a:buClr>
              <a:buSzPts val="1890"/>
              <a:buNone/>
              <a:defRPr b="1" sz="1890"/>
            </a:lvl3pPr>
            <a:lvl4pPr indent="-228600" lvl="3" marL="1828800" algn="l">
              <a:lnSpc>
                <a:spcPct val="90000"/>
              </a:lnSpc>
              <a:spcBef>
                <a:spcPts val="525"/>
              </a:spcBef>
              <a:spcAft>
                <a:spcPts val="0"/>
              </a:spcAft>
              <a:buClr>
                <a:schemeClr val="dk1"/>
              </a:buClr>
              <a:buSzPts val="1680"/>
              <a:buNone/>
              <a:defRPr b="1" sz="1679"/>
            </a:lvl4pPr>
            <a:lvl5pPr indent="-228600" lvl="4" marL="2286000" algn="l">
              <a:lnSpc>
                <a:spcPct val="90000"/>
              </a:lnSpc>
              <a:spcBef>
                <a:spcPts val="525"/>
              </a:spcBef>
              <a:spcAft>
                <a:spcPts val="0"/>
              </a:spcAft>
              <a:buClr>
                <a:schemeClr val="dk1"/>
              </a:buClr>
              <a:buSzPts val="1680"/>
              <a:buNone/>
              <a:defRPr b="1" sz="1679"/>
            </a:lvl5pPr>
            <a:lvl6pPr indent="-228600" lvl="5" marL="2743200" algn="l">
              <a:lnSpc>
                <a:spcPct val="90000"/>
              </a:lnSpc>
              <a:spcBef>
                <a:spcPts val="525"/>
              </a:spcBef>
              <a:spcAft>
                <a:spcPts val="0"/>
              </a:spcAft>
              <a:buClr>
                <a:schemeClr val="dk1"/>
              </a:buClr>
              <a:buSzPts val="1680"/>
              <a:buNone/>
              <a:defRPr b="1" sz="1679"/>
            </a:lvl6pPr>
            <a:lvl7pPr indent="-228600" lvl="6" marL="3200400" algn="l">
              <a:lnSpc>
                <a:spcPct val="90000"/>
              </a:lnSpc>
              <a:spcBef>
                <a:spcPts val="525"/>
              </a:spcBef>
              <a:spcAft>
                <a:spcPts val="0"/>
              </a:spcAft>
              <a:buClr>
                <a:schemeClr val="dk1"/>
              </a:buClr>
              <a:buSzPts val="1680"/>
              <a:buNone/>
              <a:defRPr b="1" sz="1679"/>
            </a:lvl7pPr>
            <a:lvl8pPr indent="-228600" lvl="7" marL="3657600" algn="l">
              <a:lnSpc>
                <a:spcPct val="90000"/>
              </a:lnSpc>
              <a:spcBef>
                <a:spcPts val="525"/>
              </a:spcBef>
              <a:spcAft>
                <a:spcPts val="0"/>
              </a:spcAft>
              <a:buClr>
                <a:schemeClr val="dk1"/>
              </a:buClr>
              <a:buSzPts val="1680"/>
              <a:buNone/>
              <a:defRPr b="1" sz="1679"/>
            </a:lvl8pPr>
            <a:lvl9pPr indent="-228600" lvl="8" marL="4114800" algn="l">
              <a:lnSpc>
                <a:spcPct val="90000"/>
              </a:lnSpc>
              <a:spcBef>
                <a:spcPts val="525"/>
              </a:spcBef>
              <a:spcAft>
                <a:spcPts val="0"/>
              </a:spcAft>
              <a:buClr>
                <a:schemeClr val="dk1"/>
              </a:buClr>
              <a:buSzPts val="1680"/>
              <a:buNone/>
              <a:defRPr b="1" sz="1679"/>
            </a:lvl9pPr>
          </a:lstStyle>
          <a:p/>
        </p:txBody>
      </p:sp>
      <p:sp>
        <p:nvSpPr>
          <p:cNvPr id="47" name="Google Shape;47;p7"/>
          <p:cNvSpPr txBox="1"/>
          <p:nvPr>
            <p:ph idx="2" type="body"/>
          </p:nvPr>
        </p:nvSpPr>
        <p:spPr>
          <a:xfrm>
            <a:off x="661334" y="4676140"/>
            <a:ext cx="4061757" cy="68778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48" name="Google Shape;48;p7"/>
          <p:cNvSpPr txBox="1"/>
          <p:nvPr>
            <p:ph idx="3" type="body"/>
          </p:nvPr>
        </p:nvSpPr>
        <p:spPr>
          <a:xfrm>
            <a:off x="4860608" y="3138171"/>
            <a:ext cx="4081761" cy="153796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50"/>
              </a:spcBef>
              <a:spcAft>
                <a:spcPts val="0"/>
              </a:spcAft>
              <a:buClr>
                <a:schemeClr val="dk1"/>
              </a:buClr>
              <a:buSzPts val="2520"/>
              <a:buNone/>
              <a:defRPr b="1" sz="2520"/>
            </a:lvl1pPr>
            <a:lvl2pPr indent="-228600" lvl="1" marL="914400" algn="l">
              <a:lnSpc>
                <a:spcPct val="90000"/>
              </a:lnSpc>
              <a:spcBef>
                <a:spcPts val="525"/>
              </a:spcBef>
              <a:spcAft>
                <a:spcPts val="0"/>
              </a:spcAft>
              <a:buClr>
                <a:schemeClr val="dk1"/>
              </a:buClr>
              <a:buSzPts val="2100"/>
              <a:buNone/>
              <a:defRPr b="1" sz="2100"/>
            </a:lvl2pPr>
            <a:lvl3pPr indent="-228600" lvl="2" marL="1371600" algn="l">
              <a:lnSpc>
                <a:spcPct val="90000"/>
              </a:lnSpc>
              <a:spcBef>
                <a:spcPts val="525"/>
              </a:spcBef>
              <a:spcAft>
                <a:spcPts val="0"/>
              </a:spcAft>
              <a:buClr>
                <a:schemeClr val="dk1"/>
              </a:buClr>
              <a:buSzPts val="1890"/>
              <a:buNone/>
              <a:defRPr b="1" sz="1890"/>
            </a:lvl3pPr>
            <a:lvl4pPr indent="-228600" lvl="3" marL="1828800" algn="l">
              <a:lnSpc>
                <a:spcPct val="90000"/>
              </a:lnSpc>
              <a:spcBef>
                <a:spcPts val="525"/>
              </a:spcBef>
              <a:spcAft>
                <a:spcPts val="0"/>
              </a:spcAft>
              <a:buClr>
                <a:schemeClr val="dk1"/>
              </a:buClr>
              <a:buSzPts val="1680"/>
              <a:buNone/>
              <a:defRPr b="1" sz="1679"/>
            </a:lvl4pPr>
            <a:lvl5pPr indent="-228600" lvl="4" marL="2286000" algn="l">
              <a:lnSpc>
                <a:spcPct val="90000"/>
              </a:lnSpc>
              <a:spcBef>
                <a:spcPts val="525"/>
              </a:spcBef>
              <a:spcAft>
                <a:spcPts val="0"/>
              </a:spcAft>
              <a:buClr>
                <a:schemeClr val="dk1"/>
              </a:buClr>
              <a:buSzPts val="1680"/>
              <a:buNone/>
              <a:defRPr b="1" sz="1679"/>
            </a:lvl5pPr>
            <a:lvl6pPr indent="-228600" lvl="5" marL="2743200" algn="l">
              <a:lnSpc>
                <a:spcPct val="90000"/>
              </a:lnSpc>
              <a:spcBef>
                <a:spcPts val="525"/>
              </a:spcBef>
              <a:spcAft>
                <a:spcPts val="0"/>
              </a:spcAft>
              <a:buClr>
                <a:schemeClr val="dk1"/>
              </a:buClr>
              <a:buSzPts val="1680"/>
              <a:buNone/>
              <a:defRPr b="1" sz="1679"/>
            </a:lvl6pPr>
            <a:lvl7pPr indent="-228600" lvl="6" marL="3200400" algn="l">
              <a:lnSpc>
                <a:spcPct val="90000"/>
              </a:lnSpc>
              <a:spcBef>
                <a:spcPts val="525"/>
              </a:spcBef>
              <a:spcAft>
                <a:spcPts val="0"/>
              </a:spcAft>
              <a:buClr>
                <a:schemeClr val="dk1"/>
              </a:buClr>
              <a:buSzPts val="1680"/>
              <a:buNone/>
              <a:defRPr b="1" sz="1679"/>
            </a:lvl7pPr>
            <a:lvl8pPr indent="-228600" lvl="7" marL="3657600" algn="l">
              <a:lnSpc>
                <a:spcPct val="90000"/>
              </a:lnSpc>
              <a:spcBef>
                <a:spcPts val="525"/>
              </a:spcBef>
              <a:spcAft>
                <a:spcPts val="0"/>
              </a:spcAft>
              <a:buClr>
                <a:schemeClr val="dk1"/>
              </a:buClr>
              <a:buSzPts val="1680"/>
              <a:buNone/>
              <a:defRPr b="1" sz="1679"/>
            </a:lvl8pPr>
            <a:lvl9pPr indent="-228600" lvl="8" marL="4114800" algn="l">
              <a:lnSpc>
                <a:spcPct val="90000"/>
              </a:lnSpc>
              <a:spcBef>
                <a:spcPts val="525"/>
              </a:spcBef>
              <a:spcAft>
                <a:spcPts val="0"/>
              </a:spcAft>
              <a:buClr>
                <a:schemeClr val="dk1"/>
              </a:buClr>
              <a:buSzPts val="1680"/>
              <a:buNone/>
              <a:defRPr b="1" sz="1679"/>
            </a:lvl9pPr>
          </a:lstStyle>
          <a:p/>
        </p:txBody>
      </p:sp>
      <p:sp>
        <p:nvSpPr>
          <p:cNvPr id="49" name="Google Shape;49;p7"/>
          <p:cNvSpPr txBox="1"/>
          <p:nvPr>
            <p:ph idx="4" type="body"/>
          </p:nvPr>
        </p:nvSpPr>
        <p:spPr>
          <a:xfrm>
            <a:off x="4860608" y="4676140"/>
            <a:ext cx="4081761" cy="68778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50" name="Google Shape;50;p7"/>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660083" y="681570"/>
            <a:ext cx="8281035" cy="2474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61333" y="853440"/>
            <a:ext cx="3096637" cy="29870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360"/>
              <a:buFont typeface="Calibri"/>
              <a:buNone/>
              <a:defRPr sz="335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4081760" y="1843196"/>
            <a:ext cx="4860608" cy="9097433"/>
          </a:xfrm>
          <a:prstGeom prst="rect">
            <a:avLst/>
          </a:prstGeom>
          <a:noFill/>
          <a:ln>
            <a:noFill/>
          </a:ln>
        </p:spPr>
        <p:txBody>
          <a:bodyPr anchorCtr="0" anchor="t" bIns="45700" lIns="91425" spcFirstLastPara="1" rIns="91425" wrap="square" tIns="45700">
            <a:normAutofit/>
          </a:bodyPr>
          <a:lstStyle>
            <a:lvl1pPr indent="-441960" lvl="0" marL="457200" algn="l">
              <a:lnSpc>
                <a:spcPct val="90000"/>
              </a:lnSpc>
              <a:spcBef>
                <a:spcPts val="1050"/>
              </a:spcBef>
              <a:spcAft>
                <a:spcPts val="0"/>
              </a:spcAft>
              <a:buClr>
                <a:schemeClr val="dk1"/>
              </a:buClr>
              <a:buSzPts val="3360"/>
              <a:buChar char="•"/>
              <a:defRPr sz="3359"/>
            </a:lvl1pPr>
            <a:lvl2pPr indent="-415290" lvl="1" marL="914400" algn="l">
              <a:lnSpc>
                <a:spcPct val="90000"/>
              </a:lnSpc>
              <a:spcBef>
                <a:spcPts val="525"/>
              </a:spcBef>
              <a:spcAft>
                <a:spcPts val="0"/>
              </a:spcAft>
              <a:buClr>
                <a:schemeClr val="dk1"/>
              </a:buClr>
              <a:buSzPts val="2940"/>
              <a:buChar char="•"/>
              <a:defRPr sz="2940"/>
            </a:lvl2pPr>
            <a:lvl3pPr indent="-388619" lvl="2" marL="1371600" algn="l">
              <a:lnSpc>
                <a:spcPct val="90000"/>
              </a:lnSpc>
              <a:spcBef>
                <a:spcPts val="525"/>
              </a:spcBef>
              <a:spcAft>
                <a:spcPts val="0"/>
              </a:spcAft>
              <a:buClr>
                <a:schemeClr val="dk1"/>
              </a:buClr>
              <a:buSzPts val="2520"/>
              <a:buChar char="•"/>
              <a:defRPr sz="2520"/>
            </a:lvl3pPr>
            <a:lvl4pPr indent="-361950" lvl="3" marL="1828800" algn="l">
              <a:lnSpc>
                <a:spcPct val="90000"/>
              </a:lnSpc>
              <a:spcBef>
                <a:spcPts val="525"/>
              </a:spcBef>
              <a:spcAft>
                <a:spcPts val="0"/>
              </a:spcAft>
              <a:buClr>
                <a:schemeClr val="dk1"/>
              </a:buClr>
              <a:buSzPts val="2100"/>
              <a:buChar char="•"/>
              <a:defRPr sz="2100"/>
            </a:lvl4pPr>
            <a:lvl5pPr indent="-361950" lvl="4" marL="2286000" algn="l">
              <a:lnSpc>
                <a:spcPct val="90000"/>
              </a:lnSpc>
              <a:spcBef>
                <a:spcPts val="525"/>
              </a:spcBef>
              <a:spcAft>
                <a:spcPts val="0"/>
              </a:spcAft>
              <a:buClr>
                <a:schemeClr val="dk1"/>
              </a:buClr>
              <a:buSzPts val="2100"/>
              <a:buChar char="•"/>
              <a:defRPr sz="2100"/>
            </a:lvl5pPr>
            <a:lvl6pPr indent="-361950" lvl="5" marL="2743200" algn="l">
              <a:lnSpc>
                <a:spcPct val="90000"/>
              </a:lnSpc>
              <a:spcBef>
                <a:spcPts val="525"/>
              </a:spcBef>
              <a:spcAft>
                <a:spcPts val="0"/>
              </a:spcAft>
              <a:buClr>
                <a:schemeClr val="dk1"/>
              </a:buClr>
              <a:buSzPts val="2100"/>
              <a:buChar char="•"/>
              <a:defRPr sz="2100"/>
            </a:lvl6pPr>
            <a:lvl7pPr indent="-361950" lvl="6" marL="3200400" algn="l">
              <a:lnSpc>
                <a:spcPct val="90000"/>
              </a:lnSpc>
              <a:spcBef>
                <a:spcPts val="525"/>
              </a:spcBef>
              <a:spcAft>
                <a:spcPts val="0"/>
              </a:spcAft>
              <a:buClr>
                <a:schemeClr val="dk1"/>
              </a:buClr>
              <a:buSzPts val="2100"/>
              <a:buChar char="•"/>
              <a:defRPr sz="2100"/>
            </a:lvl7pPr>
            <a:lvl8pPr indent="-361950" lvl="7" marL="3657600" algn="l">
              <a:lnSpc>
                <a:spcPct val="90000"/>
              </a:lnSpc>
              <a:spcBef>
                <a:spcPts val="525"/>
              </a:spcBef>
              <a:spcAft>
                <a:spcPts val="0"/>
              </a:spcAft>
              <a:buClr>
                <a:schemeClr val="dk1"/>
              </a:buClr>
              <a:buSzPts val="2100"/>
              <a:buChar char="•"/>
              <a:defRPr sz="2100"/>
            </a:lvl8pPr>
            <a:lvl9pPr indent="-361950" lvl="8" marL="4114800" algn="l">
              <a:lnSpc>
                <a:spcPct val="90000"/>
              </a:lnSpc>
              <a:spcBef>
                <a:spcPts val="525"/>
              </a:spcBef>
              <a:spcAft>
                <a:spcPts val="0"/>
              </a:spcAft>
              <a:buClr>
                <a:schemeClr val="dk1"/>
              </a:buClr>
              <a:buSzPts val="2100"/>
              <a:buChar char="•"/>
              <a:defRPr sz="2100"/>
            </a:lvl9pPr>
          </a:lstStyle>
          <a:p/>
        </p:txBody>
      </p:sp>
      <p:sp>
        <p:nvSpPr>
          <p:cNvPr id="61" name="Google Shape;61;p9"/>
          <p:cNvSpPr txBox="1"/>
          <p:nvPr>
            <p:ph idx="2" type="body"/>
          </p:nvPr>
        </p:nvSpPr>
        <p:spPr>
          <a:xfrm>
            <a:off x="661333" y="3840480"/>
            <a:ext cx="3096637" cy="71149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50"/>
              </a:spcBef>
              <a:spcAft>
                <a:spcPts val="0"/>
              </a:spcAft>
              <a:buClr>
                <a:schemeClr val="dk1"/>
              </a:buClr>
              <a:buSzPts val="1680"/>
              <a:buNone/>
              <a:defRPr sz="1679"/>
            </a:lvl1pPr>
            <a:lvl2pPr indent="-228600" lvl="1" marL="914400" algn="l">
              <a:lnSpc>
                <a:spcPct val="90000"/>
              </a:lnSpc>
              <a:spcBef>
                <a:spcPts val="525"/>
              </a:spcBef>
              <a:spcAft>
                <a:spcPts val="0"/>
              </a:spcAft>
              <a:buClr>
                <a:schemeClr val="dk1"/>
              </a:buClr>
              <a:buSzPts val="1470"/>
              <a:buNone/>
              <a:defRPr sz="1470"/>
            </a:lvl2pPr>
            <a:lvl3pPr indent="-228600" lvl="2" marL="1371600" algn="l">
              <a:lnSpc>
                <a:spcPct val="90000"/>
              </a:lnSpc>
              <a:spcBef>
                <a:spcPts val="525"/>
              </a:spcBef>
              <a:spcAft>
                <a:spcPts val="0"/>
              </a:spcAft>
              <a:buClr>
                <a:schemeClr val="dk1"/>
              </a:buClr>
              <a:buSzPts val="1260"/>
              <a:buNone/>
              <a:defRPr sz="1260"/>
            </a:lvl3pPr>
            <a:lvl4pPr indent="-228600" lvl="3" marL="1828800" algn="l">
              <a:lnSpc>
                <a:spcPct val="90000"/>
              </a:lnSpc>
              <a:spcBef>
                <a:spcPts val="525"/>
              </a:spcBef>
              <a:spcAft>
                <a:spcPts val="0"/>
              </a:spcAft>
              <a:buClr>
                <a:schemeClr val="dk1"/>
              </a:buClr>
              <a:buSzPts val="1050"/>
              <a:buNone/>
              <a:defRPr sz="1050"/>
            </a:lvl4pPr>
            <a:lvl5pPr indent="-228600" lvl="4" marL="2286000" algn="l">
              <a:lnSpc>
                <a:spcPct val="90000"/>
              </a:lnSpc>
              <a:spcBef>
                <a:spcPts val="525"/>
              </a:spcBef>
              <a:spcAft>
                <a:spcPts val="0"/>
              </a:spcAft>
              <a:buClr>
                <a:schemeClr val="dk1"/>
              </a:buClr>
              <a:buSzPts val="1050"/>
              <a:buNone/>
              <a:defRPr sz="1050"/>
            </a:lvl5pPr>
            <a:lvl6pPr indent="-228600" lvl="5" marL="2743200" algn="l">
              <a:lnSpc>
                <a:spcPct val="90000"/>
              </a:lnSpc>
              <a:spcBef>
                <a:spcPts val="525"/>
              </a:spcBef>
              <a:spcAft>
                <a:spcPts val="0"/>
              </a:spcAft>
              <a:buClr>
                <a:schemeClr val="dk1"/>
              </a:buClr>
              <a:buSzPts val="1050"/>
              <a:buNone/>
              <a:defRPr sz="1050"/>
            </a:lvl6pPr>
            <a:lvl7pPr indent="-228600" lvl="6" marL="3200400" algn="l">
              <a:lnSpc>
                <a:spcPct val="90000"/>
              </a:lnSpc>
              <a:spcBef>
                <a:spcPts val="525"/>
              </a:spcBef>
              <a:spcAft>
                <a:spcPts val="0"/>
              </a:spcAft>
              <a:buClr>
                <a:schemeClr val="dk1"/>
              </a:buClr>
              <a:buSzPts val="1050"/>
              <a:buNone/>
              <a:defRPr sz="1050"/>
            </a:lvl7pPr>
            <a:lvl8pPr indent="-228600" lvl="7" marL="3657600" algn="l">
              <a:lnSpc>
                <a:spcPct val="90000"/>
              </a:lnSpc>
              <a:spcBef>
                <a:spcPts val="525"/>
              </a:spcBef>
              <a:spcAft>
                <a:spcPts val="0"/>
              </a:spcAft>
              <a:buClr>
                <a:schemeClr val="dk1"/>
              </a:buClr>
              <a:buSzPts val="1050"/>
              <a:buNone/>
              <a:defRPr sz="1050"/>
            </a:lvl8pPr>
            <a:lvl9pPr indent="-228600" lvl="8" marL="4114800" algn="l">
              <a:lnSpc>
                <a:spcPct val="90000"/>
              </a:lnSpc>
              <a:spcBef>
                <a:spcPts val="525"/>
              </a:spcBef>
              <a:spcAft>
                <a:spcPts val="0"/>
              </a:spcAft>
              <a:buClr>
                <a:schemeClr val="dk1"/>
              </a:buClr>
              <a:buSzPts val="1050"/>
              <a:buNone/>
              <a:defRPr sz="1050"/>
            </a:lvl9pPr>
          </a:lstStyle>
          <a:p/>
        </p:txBody>
      </p:sp>
      <p:sp>
        <p:nvSpPr>
          <p:cNvPr id="62" name="Google Shape;62;p9"/>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61333" y="853440"/>
            <a:ext cx="3096637" cy="29870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360"/>
              <a:buFont typeface="Calibri"/>
              <a:buNone/>
              <a:defRPr sz="335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4081760" y="1843196"/>
            <a:ext cx="4860608" cy="9097433"/>
          </a:xfrm>
          <a:prstGeom prst="rect">
            <a:avLst/>
          </a:prstGeom>
          <a:noFill/>
          <a:ln>
            <a:noFill/>
          </a:ln>
        </p:spPr>
      </p:sp>
      <p:sp>
        <p:nvSpPr>
          <p:cNvPr id="68" name="Google Shape;68;p10"/>
          <p:cNvSpPr txBox="1"/>
          <p:nvPr>
            <p:ph idx="1" type="body"/>
          </p:nvPr>
        </p:nvSpPr>
        <p:spPr>
          <a:xfrm>
            <a:off x="661333" y="3840480"/>
            <a:ext cx="3096637" cy="71149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50"/>
              </a:spcBef>
              <a:spcAft>
                <a:spcPts val="0"/>
              </a:spcAft>
              <a:buClr>
                <a:schemeClr val="dk1"/>
              </a:buClr>
              <a:buSzPts val="1680"/>
              <a:buNone/>
              <a:defRPr sz="1679"/>
            </a:lvl1pPr>
            <a:lvl2pPr indent="-228600" lvl="1" marL="914400" algn="l">
              <a:lnSpc>
                <a:spcPct val="90000"/>
              </a:lnSpc>
              <a:spcBef>
                <a:spcPts val="525"/>
              </a:spcBef>
              <a:spcAft>
                <a:spcPts val="0"/>
              </a:spcAft>
              <a:buClr>
                <a:schemeClr val="dk1"/>
              </a:buClr>
              <a:buSzPts val="1470"/>
              <a:buNone/>
              <a:defRPr sz="1470"/>
            </a:lvl2pPr>
            <a:lvl3pPr indent="-228600" lvl="2" marL="1371600" algn="l">
              <a:lnSpc>
                <a:spcPct val="90000"/>
              </a:lnSpc>
              <a:spcBef>
                <a:spcPts val="525"/>
              </a:spcBef>
              <a:spcAft>
                <a:spcPts val="0"/>
              </a:spcAft>
              <a:buClr>
                <a:schemeClr val="dk1"/>
              </a:buClr>
              <a:buSzPts val="1260"/>
              <a:buNone/>
              <a:defRPr sz="1260"/>
            </a:lvl3pPr>
            <a:lvl4pPr indent="-228600" lvl="3" marL="1828800" algn="l">
              <a:lnSpc>
                <a:spcPct val="90000"/>
              </a:lnSpc>
              <a:spcBef>
                <a:spcPts val="525"/>
              </a:spcBef>
              <a:spcAft>
                <a:spcPts val="0"/>
              </a:spcAft>
              <a:buClr>
                <a:schemeClr val="dk1"/>
              </a:buClr>
              <a:buSzPts val="1050"/>
              <a:buNone/>
              <a:defRPr sz="1050"/>
            </a:lvl4pPr>
            <a:lvl5pPr indent="-228600" lvl="4" marL="2286000" algn="l">
              <a:lnSpc>
                <a:spcPct val="90000"/>
              </a:lnSpc>
              <a:spcBef>
                <a:spcPts val="525"/>
              </a:spcBef>
              <a:spcAft>
                <a:spcPts val="0"/>
              </a:spcAft>
              <a:buClr>
                <a:schemeClr val="dk1"/>
              </a:buClr>
              <a:buSzPts val="1050"/>
              <a:buNone/>
              <a:defRPr sz="1050"/>
            </a:lvl5pPr>
            <a:lvl6pPr indent="-228600" lvl="5" marL="2743200" algn="l">
              <a:lnSpc>
                <a:spcPct val="90000"/>
              </a:lnSpc>
              <a:spcBef>
                <a:spcPts val="525"/>
              </a:spcBef>
              <a:spcAft>
                <a:spcPts val="0"/>
              </a:spcAft>
              <a:buClr>
                <a:schemeClr val="dk1"/>
              </a:buClr>
              <a:buSzPts val="1050"/>
              <a:buNone/>
              <a:defRPr sz="1050"/>
            </a:lvl6pPr>
            <a:lvl7pPr indent="-228600" lvl="6" marL="3200400" algn="l">
              <a:lnSpc>
                <a:spcPct val="90000"/>
              </a:lnSpc>
              <a:spcBef>
                <a:spcPts val="525"/>
              </a:spcBef>
              <a:spcAft>
                <a:spcPts val="0"/>
              </a:spcAft>
              <a:buClr>
                <a:schemeClr val="dk1"/>
              </a:buClr>
              <a:buSzPts val="1050"/>
              <a:buNone/>
              <a:defRPr sz="1050"/>
            </a:lvl7pPr>
            <a:lvl8pPr indent="-228600" lvl="7" marL="3657600" algn="l">
              <a:lnSpc>
                <a:spcPct val="90000"/>
              </a:lnSpc>
              <a:spcBef>
                <a:spcPts val="525"/>
              </a:spcBef>
              <a:spcAft>
                <a:spcPts val="0"/>
              </a:spcAft>
              <a:buClr>
                <a:schemeClr val="dk1"/>
              </a:buClr>
              <a:buSzPts val="1050"/>
              <a:buNone/>
              <a:defRPr sz="1050"/>
            </a:lvl8pPr>
            <a:lvl9pPr indent="-228600" lvl="8" marL="4114800" algn="l">
              <a:lnSpc>
                <a:spcPct val="90000"/>
              </a:lnSpc>
              <a:spcBef>
                <a:spcPts val="525"/>
              </a:spcBef>
              <a:spcAft>
                <a:spcPts val="0"/>
              </a:spcAft>
              <a:buClr>
                <a:schemeClr val="dk1"/>
              </a:buClr>
              <a:buSzPts val="1050"/>
              <a:buNone/>
              <a:defRPr sz="1050"/>
            </a:lvl9pPr>
          </a:lstStyle>
          <a:p/>
        </p:txBody>
      </p:sp>
      <p:sp>
        <p:nvSpPr>
          <p:cNvPr id="69" name="Google Shape;69;p10"/>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60083" y="681570"/>
            <a:ext cx="8281035" cy="247438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620"/>
              <a:buFont typeface="Calibri"/>
              <a:buNone/>
              <a:defRPr b="0" i="0" sz="46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60083" y="3407833"/>
            <a:ext cx="8281035" cy="8122498"/>
          </a:xfrm>
          <a:prstGeom prst="rect">
            <a:avLst/>
          </a:prstGeom>
          <a:noFill/>
          <a:ln>
            <a:noFill/>
          </a:ln>
        </p:spPr>
        <p:txBody>
          <a:bodyPr anchorCtr="0" anchor="t" bIns="45700" lIns="91425" spcFirstLastPara="1" rIns="91425" wrap="square" tIns="45700">
            <a:normAutofit/>
          </a:bodyPr>
          <a:lstStyle>
            <a:lvl1pPr indent="-415290" lvl="0" marL="457200" marR="0" rtl="0" algn="l">
              <a:lnSpc>
                <a:spcPct val="90000"/>
              </a:lnSpc>
              <a:spcBef>
                <a:spcPts val="1050"/>
              </a:spcBef>
              <a:spcAft>
                <a:spcPts val="0"/>
              </a:spcAft>
              <a:buClr>
                <a:schemeClr val="dk1"/>
              </a:buClr>
              <a:buSzPts val="2940"/>
              <a:buFont typeface="Arial"/>
              <a:buChar char="•"/>
              <a:defRPr b="0" i="0" sz="2940" u="none" cap="none" strike="noStrike">
                <a:solidFill>
                  <a:schemeClr val="dk1"/>
                </a:solidFill>
                <a:latin typeface="Calibri"/>
                <a:ea typeface="Calibri"/>
                <a:cs typeface="Calibri"/>
                <a:sym typeface="Calibri"/>
              </a:defRPr>
            </a:lvl1pPr>
            <a:lvl2pPr indent="-388619" lvl="1" marL="914400" marR="0" rtl="0" algn="l">
              <a:lnSpc>
                <a:spcPct val="90000"/>
              </a:lnSpc>
              <a:spcBef>
                <a:spcPts val="525"/>
              </a:spcBef>
              <a:spcAft>
                <a:spcPts val="0"/>
              </a:spcAft>
              <a:buClr>
                <a:schemeClr val="dk1"/>
              </a:buClr>
              <a:buSzPts val="2520"/>
              <a:buFont typeface="Arial"/>
              <a:buChar char="•"/>
              <a:defRPr b="0" i="0" sz="2520" u="none" cap="none" strike="noStrike">
                <a:solidFill>
                  <a:schemeClr val="dk1"/>
                </a:solidFill>
                <a:latin typeface="Calibri"/>
                <a:ea typeface="Calibri"/>
                <a:cs typeface="Calibri"/>
                <a:sym typeface="Calibri"/>
              </a:defRPr>
            </a:lvl2pPr>
            <a:lvl3pPr indent="-361950" lvl="2" marL="1371600" marR="0" rtl="0" algn="l">
              <a:lnSpc>
                <a:spcPct val="90000"/>
              </a:lnSpc>
              <a:spcBef>
                <a:spcPts val="525"/>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3pPr>
            <a:lvl4pPr indent="-348614" lvl="3" marL="18288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4pPr>
            <a:lvl5pPr indent="-348614" lvl="4" marL="22860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5pPr>
            <a:lvl6pPr indent="-348614" lvl="5" marL="27432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6pPr>
            <a:lvl7pPr indent="-348614" lvl="6" marL="32004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7pPr>
            <a:lvl8pPr indent="-348615" lvl="7" marL="36576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8pPr>
            <a:lvl9pPr indent="-348615" lvl="8" marL="41148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60" u="none" cap="none" strike="noStrike">
                <a:solidFill>
                  <a:srgbClr val="888888"/>
                </a:solidFill>
                <a:latin typeface="Calibri"/>
                <a:ea typeface="Calibri"/>
                <a:cs typeface="Calibri"/>
                <a:sym typeface="Calibri"/>
              </a:defRPr>
            </a:lvl1pPr>
            <a:lvl2pPr indent="0" lvl="1" marL="0" marR="0" rtl="0" algn="r">
              <a:spcBef>
                <a:spcPts val="0"/>
              </a:spcBef>
              <a:buNone/>
              <a:defRPr b="0" i="0" sz="1260" u="none" cap="none" strike="noStrike">
                <a:solidFill>
                  <a:srgbClr val="888888"/>
                </a:solidFill>
                <a:latin typeface="Calibri"/>
                <a:ea typeface="Calibri"/>
                <a:cs typeface="Calibri"/>
                <a:sym typeface="Calibri"/>
              </a:defRPr>
            </a:lvl2pPr>
            <a:lvl3pPr indent="0" lvl="2" marL="0" marR="0" rtl="0" algn="r">
              <a:spcBef>
                <a:spcPts val="0"/>
              </a:spcBef>
              <a:buNone/>
              <a:defRPr b="0" i="0" sz="1260" u="none" cap="none" strike="noStrike">
                <a:solidFill>
                  <a:srgbClr val="888888"/>
                </a:solidFill>
                <a:latin typeface="Calibri"/>
                <a:ea typeface="Calibri"/>
                <a:cs typeface="Calibri"/>
                <a:sym typeface="Calibri"/>
              </a:defRPr>
            </a:lvl3pPr>
            <a:lvl4pPr indent="0" lvl="3" marL="0" marR="0" rtl="0" algn="r">
              <a:spcBef>
                <a:spcPts val="0"/>
              </a:spcBef>
              <a:buNone/>
              <a:defRPr b="0" i="0" sz="1260" u="none" cap="none" strike="noStrike">
                <a:solidFill>
                  <a:srgbClr val="888888"/>
                </a:solidFill>
                <a:latin typeface="Calibri"/>
                <a:ea typeface="Calibri"/>
                <a:cs typeface="Calibri"/>
                <a:sym typeface="Calibri"/>
              </a:defRPr>
            </a:lvl4pPr>
            <a:lvl5pPr indent="0" lvl="4" marL="0" marR="0" rtl="0" algn="r">
              <a:spcBef>
                <a:spcPts val="0"/>
              </a:spcBef>
              <a:buNone/>
              <a:defRPr b="0" i="0" sz="1260" u="none" cap="none" strike="noStrike">
                <a:solidFill>
                  <a:srgbClr val="888888"/>
                </a:solidFill>
                <a:latin typeface="Calibri"/>
                <a:ea typeface="Calibri"/>
                <a:cs typeface="Calibri"/>
                <a:sym typeface="Calibri"/>
              </a:defRPr>
            </a:lvl5pPr>
            <a:lvl6pPr indent="0" lvl="5" marL="0" marR="0" rtl="0" algn="r">
              <a:spcBef>
                <a:spcPts val="0"/>
              </a:spcBef>
              <a:buNone/>
              <a:defRPr b="0" i="0" sz="1260" u="none" cap="none" strike="noStrike">
                <a:solidFill>
                  <a:srgbClr val="888888"/>
                </a:solidFill>
                <a:latin typeface="Calibri"/>
                <a:ea typeface="Calibri"/>
                <a:cs typeface="Calibri"/>
                <a:sym typeface="Calibri"/>
              </a:defRPr>
            </a:lvl6pPr>
            <a:lvl7pPr indent="0" lvl="6" marL="0" marR="0" rtl="0" algn="r">
              <a:spcBef>
                <a:spcPts val="0"/>
              </a:spcBef>
              <a:buNone/>
              <a:defRPr b="0" i="0" sz="1260" u="none" cap="none" strike="noStrike">
                <a:solidFill>
                  <a:srgbClr val="888888"/>
                </a:solidFill>
                <a:latin typeface="Calibri"/>
                <a:ea typeface="Calibri"/>
                <a:cs typeface="Calibri"/>
                <a:sym typeface="Calibri"/>
              </a:defRPr>
            </a:lvl7pPr>
            <a:lvl8pPr indent="0" lvl="7" marL="0" marR="0" rtl="0" algn="r">
              <a:spcBef>
                <a:spcPts val="0"/>
              </a:spcBef>
              <a:buNone/>
              <a:defRPr b="0" i="0" sz="1260" u="none" cap="none" strike="noStrike">
                <a:solidFill>
                  <a:srgbClr val="888888"/>
                </a:solidFill>
                <a:latin typeface="Calibri"/>
                <a:ea typeface="Calibri"/>
                <a:cs typeface="Calibri"/>
                <a:sym typeface="Calibri"/>
              </a:defRPr>
            </a:lvl8pPr>
            <a:lvl9pPr indent="0" lvl="8" marL="0" marR="0" rtl="0" algn="r">
              <a:spcBef>
                <a:spcPts val="0"/>
              </a:spcBef>
              <a:buNone/>
              <a:defRPr b="0" i="0" sz="12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hyperlink" Target="https://github.com/NatanCarFF" TargetMode="External"/><Relationship Id="rId5" Type="http://schemas.openxmlformats.org/officeDocument/2006/relationships/image" Target="../media/image1.png"/><Relationship Id="rId6"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9" name="Google Shape;89;p13"/>
          <p:cNvPicPr preferRelativeResize="0"/>
          <p:nvPr/>
        </p:nvPicPr>
        <p:blipFill>
          <a:blip r:embed="rId3">
            <a:alphaModFix/>
          </a:blip>
          <a:stretch>
            <a:fillRect/>
          </a:stretch>
        </p:blipFill>
        <p:spPr>
          <a:xfrm>
            <a:off x="891575" y="3136900"/>
            <a:ext cx="7820150" cy="7820150"/>
          </a:xfrm>
          <a:prstGeom prst="rect">
            <a:avLst/>
          </a:prstGeom>
          <a:solidFill>
            <a:schemeClr val="dk1"/>
          </a:solidFill>
          <a:ln>
            <a:noFill/>
          </a:ln>
        </p:spPr>
      </p:pic>
      <p:sp>
        <p:nvSpPr>
          <p:cNvPr id="90" name="Google Shape;90;p13"/>
          <p:cNvSpPr/>
          <p:nvPr/>
        </p:nvSpPr>
        <p:spPr>
          <a:xfrm>
            <a:off x="1050" y="3223110"/>
            <a:ext cx="9601200" cy="831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3"/>
          <p:cNvSpPr txBox="1"/>
          <p:nvPr/>
        </p:nvSpPr>
        <p:spPr>
          <a:xfrm>
            <a:off x="401700" y="300275"/>
            <a:ext cx="8949000" cy="2678100"/>
          </a:xfrm>
          <a:prstGeom prst="rect">
            <a:avLst/>
          </a:prstGeom>
          <a:noFill/>
          <a:ln>
            <a:noFill/>
          </a:ln>
          <a:effectLst>
            <a:outerShdw blurRad="50800" rotWithShape="0" algn="ctr" dir="5400000" dist="50800">
              <a:srgbClr val="000000"/>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pt-BR" sz="8400">
                <a:solidFill>
                  <a:schemeClr val="lt1"/>
                </a:solidFill>
              </a:rPr>
              <a:t>O Guia do GitHub para Iniciantes</a:t>
            </a:r>
            <a:endParaRPr sz="700"/>
          </a:p>
        </p:txBody>
      </p:sp>
      <p:sp>
        <p:nvSpPr>
          <p:cNvPr id="92" name="Google Shape;92;p13"/>
          <p:cNvSpPr txBox="1"/>
          <p:nvPr/>
        </p:nvSpPr>
        <p:spPr>
          <a:xfrm>
            <a:off x="401701" y="3223100"/>
            <a:ext cx="92007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4200">
                <a:solidFill>
                  <a:schemeClr val="lt1"/>
                </a:solidFill>
                <a:latin typeface="Impact"/>
                <a:ea typeface="Impact"/>
                <a:cs typeface="Impact"/>
                <a:sym typeface="Impact"/>
              </a:rPr>
              <a:t>Clonagem, Commits e Pushes em Ação!</a:t>
            </a:r>
            <a:endParaRPr sz="800"/>
          </a:p>
        </p:txBody>
      </p:sp>
      <p:sp>
        <p:nvSpPr>
          <p:cNvPr id="93" name="Google Shape;93;p13"/>
          <p:cNvSpPr/>
          <p:nvPr/>
        </p:nvSpPr>
        <p:spPr>
          <a:xfrm>
            <a:off x="1176600" y="11632650"/>
            <a:ext cx="7248000" cy="831000"/>
          </a:xfrm>
          <a:prstGeom prst="rect">
            <a:avLst/>
          </a:prstGeom>
          <a:gradFill>
            <a:gsLst>
              <a:gs pos="0">
                <a:srgbClr val="F48108">
                  <a:alpha val="80000"/>
                </a:srgbClr>
              </a:gs>
              <a:gs pos="100000">
                <a:srgbClr val="703D08">
                  <a:alpha val="80000"/>
                </a:srgbClr>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 name="Google Shape;94;p13"/>
          <p:cNvSpPr txBox="1"/>
          <p:nvPr/>
        </p:nvSpPr>
        <p:spPr>
          <a:xfrm>
            <a:off x="1098750" y="11632650"/>
            <a:ext cx="74037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4800">
                <a:solidFill>
                  <a:schemeClr val="lt1"/>
                </a:solidFill>
                <a:latin typeface="Impact"/>
                <a:ea typeface="Impact"/>
                <a:cs typeface="Impact"/>
                <a:sym typeface="Impact"/>
              </a:rPr>
              <a:t>NATANAEL CARVALHO</a:t>
            </a:r>
            <a:endParaRPr>
              <a:solidFill>
                <a:schemeClr val="lt1"/>
              </a:solidFill>
            </a:endParaRPr>
          </a:p>
        </p:txBody>
      </p:sp>
      <p:sp>
        <p:nvSpPr>
          <p:cNvPr id="95" name="Google Shape;95;p13"/>
          <p:cNvSpPr txBox="1"/>
          <p:nvPr/>
        </p:nvSpPr>
        <p:spPr>
          <a:xfrm>
            <a:off x="250420" y="10217501"/>
            <a:ext cx="9100500" cy="107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3200">
                <a:solidFill>
                  <a:schemeClr val="lt1"/>
                </a:solidFill>
                <a:latin typeface="Calibri"/>
                <a:ea typeface="Calibri"/>
                <a:cs typeface="Calibri"/>
                <a:sym typeface="Calibri"/>
              </a:rPr>
              <a:t>Aprenda quais são os principais comandos para controlar o versionamento dos seus códigos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nvSpPr>
        <p:spPr>
          <a:xfrm>
            <a:off x="870768" y="2822078"/>
            <a:ext cx="7816500" cy="23088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Calibri"/>
                <a:ea typeface="Calibri"/>
                <a:cs typeface="Calibri"/>
                <a:sym typeface="Calibri"/>
              </a:rPr>
              <a:t>O git add é uma ferramenta fundamental para o controle de versão, pois permite selecionar quais alterações serão incluídas no próximo snapshot do seu projeto. Ao adicionar arquivos ao stage, você os prepara para o próximo commit, garantindo que apenas as modificações desejadas sejam registradas. Veja abaixo como utilizá-lo:</a:t>
            </a:r>
            <a:endParaRPr sz="2400">
              <a:solidFill>
                <a:schemeClr val="dk1"/>
              </a:solidFill>
              <a:latin typeface="Calibri"/>
              <a:ea typeface="Calibri"/>
              <a:cs typeface="Calibri"/>
              <a:sym typeface="Calibri"/>
            </a:endParaRPr>
          </a:p>
        </p:txBody>
      </p:sp>
      <p:sp>
        <p:nvSpPr>
          <p:cNvPr id="198" name="Google Shape;198;p22"/>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22"/>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200" name="Google Shape;200;p22"/>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201" name="Google Shape;201;p22"/>
          <p:cNvPicPr preferRelativeResize="0"/>
          <p:nvPr/>
        </p:nvPicPr>
        <p:blipFill>
          <a:blip r:embed="rId3">
            <a:alphaModFix amt="25000"/>
          </a:blip>
          <a:stretch>
            <a:fillRect/>
          </a:stretch>
        </p:blipFill>
        <p:spPr>
          <a:xfrm>
            <a:off x="4136331" y="10309966"/>
            <a:ext cx="1328538" cy="1328548"/>
          </a:xfrm>
          <a:prstGeom prst="rect">
            <a:avLst/>
          </a:prstGeom>
          <a:noFill/>
          <a:ln>
            <a:noFill/>
          </a:ln>
        </p:spPr>
      </p:pic>
      <p:sp>
        <p:nvSpPr>
          <p:cNvPr id="202" name="Google Shape;202;p22"/>
          <p:cNvSpPr/>
          <p:nvPr/>
        </p:nvSpPr>
        <p:spPr>
          <a:xfrm>
            <a:off x="2012700"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22"/>
          <p:cNvSpPr/>
          <p:nvPr/>
        </p:nvSpPr>
        <p:spPr>
          <a:xfrm>
            <a:off x="5039225"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itHub Logos and Usage · GitHub" id="204" name="Google Shape;204;p22"/>
          <p:cNvPicPr preferRelativeResize="0"/>
          <p:nvPr/>
        </p:nvPicPr>
        <p:blipFill rotWithShape="1">
          <a:blip r:embed="rId4">
            <a:alphaModFix/>
          </a:blip>
          <a:srcRect b="0" l="0" r="0" t="0"/>
          <a:stretch/>
        </p:blipFill>
        <p:spPr>
          <a:xfrm>
            <a:off x="4402802" y="1651901"/>
            <a:ext cx="795600" cy="795600"/>
          </a:xfrm>
          <a:prstGeom prst="rect">
            <a:avLst/>
          </a:prstGeom>
          <a:noFill/>
          <a:ln>
            <a:noFill/>
          </a:ln>
        </p:spPr>
      </p:pic>
      <p:sp>
        <p:nvSpPr>
          <p:cNvPr id="205" name="Google Shape;205;p22"/>
          <p:cNvSpPr txBox="1"/>
          <p:nvPr/>
        </p:nvSpPr>
        <p:spPr>
          <a:xfrm>
            <a:off x="870775" y="832100"/>
            <a:ext cx="8289900" cy="461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Impact"/>
                <a:ea typeface="Impact"/>
                <a:cs typeface="Impact"/>
                <a:sym typeface="Impact"/>
              </a:rPr>
              <a:t>PREPARANDO ARQUIVOS PARA O PRÓXIMO COMMIT</a:t>
            </a:r>
            <a:endParaRPr sz="2400">
              <a:solidFill>
                <a:schemeClr val="dk1"/>
              </a:solidFill>
              <a:latin typeface="Impact"/>
              <a:ea typeface="Impact"/>
              <a:cs typeface="Impact"/>
              <a:sym typeface="Impact"/>
            </a:endParaRPr>
          </a:p>
        </p:txBody>
      </p:sp>
      <p:pic>
        <p:nvPicPr>
          <p:cNvPr id="206" name="Google Shape;206;p22"/>
          <p:cNvPicPr preferRelativeResize="0"/>
          <p:nvPr/>
        </p:nvPicPr>
        <p:blipFill>
          <a:blip r:embed="rId5">
            <a:alphaModFix/>
          </a:blip>
          <a:stretch>
            <a:fillRect/>
          </a:stretch>
        </p:blipFill>
        <p:spPr>
          <a:xfrm>
            <a:off x="471738" y="5283278"/>
            <a:ext cx="8657726" cy="48742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23"/>
          <p:cNvSpPr txBox="1"/>
          <p:nvPr/>
        </p:nvSpPr>
        <p:spPr>
          <a:xfrm>
            <a:off x="892277" y="6004859"/>
            <a:ext cx="7816500" cy="2308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7200">
                <a:solidFill>
                  <a:schemeClr val="lt1"/>
                </a:solidFill>
                <a:latin typeface="Impact"/>
                <a:ea typeface="Impact"/>
                <a:cs typeface="Impact"/>
                <a:sym typeface="Impact"/>
              </a:rPr>
              <a:t>Registrando Suas Alterações</a:t>
            </a:r>
            <a:endParaRPr sz="6600"/>
          </a:p>
        </p:txBody>
      </p:sp>
      <p:sp>
        <p:nvSpPr>
          <p:cNvPr id="213" name="Google Shape;213;p23"/>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solidFill>
                  <a:schemeClr val="lt1"/>
                </a:solidFill>
                <a:latin typeface="Impact"/>
                <a:ea typeface="Impact"/>
                <a:cs typeface="Impact"/>
                <a:sym typeface="Impact"/>
              </a:rPr>
              <a:t>05</a:t>
            </a:r>
            <a:endParaRPr>
              <a:solidFill>
                <a:schemeClr val="lt1"/>
              </a:solidFill>
            </a:endParaRPr>
          </a:p>
        </p:txBody>
      </p:sp>
      <p:sp>
        <p:nvSpPr>
          <p:cNvPr id="214" name="Google Shape;214;p23"/>
          <p:cNvSpPr/>
          <p:nvPr/>
        </p:nvSpPr>
        <p:spPr>
          <a:xfrm>
            <a:off x="976944" y="8776129"/>
            <a:ext cx="7731900" cy="106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23"/>
          <p:cNvSpPr txBox="1"/>
          <p:nvPr/>
        </p:nvSpPr>
        <p:spPr>
          <a:xfrm>
            <a:off x="870768" y="9340866"/>
            <a:ext cx="78165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lt1"/>
                </a:solidFill>
                <a:latin typeface="Calibri"/>
                <a:ea typeface="Calibri"/>
                <a:cs typeface="Calibri"/>
                <a:sym typeface="Calibri"/>
              </a:rPr>
              <a:t>Assim como um escritor finaliza um capítulo antes de seguir em frente, no Git, o comando "git commit" permite que você consolide suas alterações em um novo ponto na história do seu projeto. É o momento de capturar suas contribuições e preservá-las de forma permanente.</a:t>
            </a:r>
            <a:endParaRPr sz="2400">
              <a:solidFill>
                <a:schemeClr val="lt1"/>
              </a:solidFill>
              <a:latin typeface="Calibri"/>
              <a:ea typeface="Calibri"/>
              <a:cs typeface="Calibri"/>
              <a:sym typeface="Calibri"/>
            </a:endParaRPr>
          </a:p>
        </p:txBody>
      </p:sp>
      <p:sp>
        <p:nvSpPr>
          <p:cNvPr id="216" name="Google Shape;216;p23"/>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217" name="Google Shape;217;p23"/>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nvSpPr>
        <p:spPr>
          <a:xfrm>
            <a:off x="870768" y="2822078"/>
            <a:ext cx="7816500" cy="23088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Calibri"/>
                <a:ea typeface="Calibri"/>
                <a:cs typeface="Calibri"/>
                <a:sym typeface="Calibri"/>
              </a:rPr>
              <a:t>O git commit é a etapa crucial no fluxo de trabalho do Git, onde você oficialmente registra suas modificações no repositório. Ao criar um novo commit, você fornece uma descrição das alterações realizadas e as salva de forma permanente. Este comando marca um marco importante no progresso do seu projeto. Veja abaixo como utilizá-lo:</a:t>
            </a:r>
            <a:endParaRPr sz="2400">
              <a:solidFill>
                <a:schemeClr val="dk1"/>
              </a:solidFill>
              <a:latin typeface="Calibri"/>
              <a:ea typeface="Calibri"/>
              <a:cs typeface="Calibri"/>
              <a:sym typeface="Calibri"/>
            </a:endParaRPr>
          </a:p>
        </p:txBody>
      </p:sp>
      <p:sp>
        <p:nvSpPr>
          <p:cNvPr id="223" name="Google Shape;223;p24"/>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24"/>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225" name="Google Shape;225;p24"/>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226" name="Google Shape;226;p24"/>
          <p:cNvPicPr preferRelativeResize="0"/>
          <p:nvPr/>
        </p:nvPicPr>
        <p:blipFill>
          <a:blip r:embed="rId3">
            <a:alphaModFix amt="25000"/>
          </a:blip>
          <a:stretch>
            <a:fillRect/>
          </a:stretch>
        </p:blipFill>
        <p:spPr>
          <a:xfrm>
            <a:off x="4136331" y="10309966"/>
            <a:ext cx="1328538" cy="1328548"/>
          </a:xfrm>
          <a:prstGeom prst="rect">
            <a:avLst/>
          </a:prstGeom>
          <a:noFill/>
          <a:ln>
            <a:noFill/>
          </a:ln>
        </p:spPr>
      </p:pic>
      <p:sp>
        <p:nvSpPr>
          <p:cNvPr id="227" name="Google Shape;227;p24"/>
          <p:cNvSpPr/>
          <p:nvPr/>
        </p:nvSpPr>
        <p:spPr>
          <a:xfrm>
            <a:off x="2012700"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24"/>
          <p:cNvSpPr/>
          <p:nvPr/>
        </p:nvSpPr>
        <p:spPr>
          <a:xfrm>
            <a:off x="5039225"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itHub Logos and Usage · GitHub" id="229" name="Google Shape;229;p24"/>
          <p:cNvPicPr preferRelativeResize="0"/>
          <p:nvPr/>
        </p:nvPicPr>
        <p:blipFill rotWithShape="1">
          <a:blip r:embed="rId4">
            <a:alphaModFix/>
          </a:blip>
          <a:srcRect b="0" l="0" r="0" t="0"/>
          <a:stretch/>
        </p:blipFill>
        <p:spPr>
          <a:xfrm>
            <a:off x="4402802" y="1651901"/>
            <a:ext cx="795600" cy="795600"/>
          </a:xfrm>
          <a:prstGeom prst="rect">
            <a:avLst/>
          </a:prstGeom>
          <a:noFill/>
          <a:ln>
            <a:noFill/>
          </a:ln>
        </p:spPr>
      </p:pic>
      <p:sp>
        <p:nvSpPr>
          <p:cNvPr id="230" name="Google Shape;230;p24"/>
          <p:cNvSpPr txBox="1"/>
          <p:nvPr/>
        </p:nvSpPr>
        <p:spPr>
          <a:xfrm>
            <a:off x="870775" y="832100"/>
            <a:ext cx="8289900" cy="585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3200">
                <a:solidFill>
                  <a:schemeClr val="dk1"/>
                </a:solidFill>
                <a:latin typeface="Impact"/>
                <a:ea typeface="Impact"/>
                <a:cs typeface="Impact"/>
                <a:sym typeface="Impact"/>
              </a:rPr>
              <a:t>REGISTRANDO SUAS ALTERAÇÕES</a:t>
            </a:r>
            <a:endParaRPr sz="3200">
              <a:solidFill>
                <a:schemeClr val="dk1"/>
              </a:solidFill>
              <a:latin typeface="Impact"/>
              <a:ea typeface="Impact"/>
              <a:cs typeface="Impact"/>
              <a:sym typeface="Impact"/>
            </a:endParaRPr>
          </a:p>
        </p:txBody>
      </p:sp>
      <p:pic>
        <p:nvPicPr>
          <p:cNvPr id="231" name="Google Shape;231;p24"/>
          <p:cNvPicPr preferRelativeResize="0"/>
          <p:nvPr/>
        </p:nvPicPr>
        <p:blipFill>
          <a:blip r:embed="rId5">
            <a:alphaModFix/>
          </a:blip>
          <a:stretch>
            <a:fillRect/>
          </a:stretch>
        </p:blipFill>
        <p:spPr>
          <a:xfrm>
            <a:off x="467900" y="5283278"/>
            <a:ext cx="8665400" cy="48742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25"/>
          <p:cNvSpPr txBox="1"/>
          <p:nvPr/>
        </p:nvSpPr>
        <p:spPr>
          <a:xfrm>
            <a:off x="892277" y="6004859"/>
            <a:ext cx="7816500" cy="206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6400">
                <a:solidFill>
                  <a:schemeClr val="lt1"/>
                </a:solidFill>
                <a:latin typeface="Impact"/>
                <a:ea typeface="Impact"/>
                <a:cs typeface="Impact"/>
                <a:sym typeface="Impact"/>
              </a:rPr>
              <a:t>Entendendo o Estado do Seu Projeto</a:t>
            </a:r>
            <a:endParaRPr sz="5800"/>
          </a:p>
        </p:txBody>
      </p:sp>
      <p:sp>
        <p:nvSpPr>
          <p:cNvPr id="238" name="Google Shape;238;p25"/>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solidFill>
                  <a:schemeClr val="lt1"/>
                </a:solidFill>
                <a:latin typeface="Impact"/>
                <a:ea typeface="Impact"/>
                <a:cs typeface="Impact"/>
                <a:sym typeface="Impact"/>
              </a:rPr>
              <a:t>06</a:t>
            </a:r>
            <a:endParaRPr>
              <a:solidFill>
                <a:schemeClr val="lt1"/>
              </a:solidFill>
            </a:endParaRPr>
          </a:p>
        </p:txBody>
      </p:sp>
      <p:sp>
        <p:nvSpPr>
          <p:cNvPr id="239" name="Google Shape;239;p25"/>
          <p:cNvSpPr/>
          <p:nvPr/>
        </p:nvSpPr>
        <p:spPr>
          <a:xfrm>
            <a:off x="976944" y="8776129"/>
            <a:ext cx="7731900" cy="106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25"/>
          <p:cNvSpPr txBox="1"/>
          <p:nvPr/>
        </p:nvSpPr>
        <p:spPr>
          <a:xfrm>
            <a:off x="870768" y="9340866"/>
            <a:ext cx="78165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lt1"/>
                </a:solidFill>
                <a:latin typeface="Calibri"/>
                <a:ea typeface="Calibri"/>
                <a:cs typeface="Calibri"/>
                <a:sym typeface="Calibri"/>
              </a:rPr>
              <a:t>Como um navegador que verifica o mapa antes de continuar a viagem, no Git, o comando "git status" oferece uma visão clara do estado atual do seu repositório. Ele mostra quais arquivos foram modificados, adicionados ou removidos, ajudando você a manter o controle sobre suas alterações.</a:t>
            </a:r>
            <a:endParaRPr sz="2400">
              <a:solidFill>
                <a:schemeClr val="lt1"/>
              </a:solidFill>
              <a:latin typeface="Calibri"/>
              <a:ea typeface="Calibri"/>
              <a:cs typeface="Calibri"/>
              <a:sym typeface="Calibri"/>
            </a:endParaRPr>
          </a:p>
        </p:txBody>
      </p:sp>
      <p:sp>
        <p:nvSpPr>
          <p:cNvPr id="241" name="Google Shape;241;p25"/>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242" name="Google Shape;242;p25"/>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nvSpPr>
        <p:spPr>
          <a:xfrm>
            <a:off x="870768" y="2822078"/>
            <a:ext cx="7816500" cy="23088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Calibri"/>
                <a:ea typeface="Calibri"/>
                <a:cs typeface="Calibri"/>
                <a:sym typeface="Calibri"/>
              </a:rPr>
              <a:t>O git status é uma ferramenta essencial para entender o que está acontecendo em seu projeto Git. Ele fornece uma lista dos arquivos que foram modificados e quais foram preparados para o próximo commit. Essa informação permite que você tome decisões informadas sobre os próximos passos no seu fluxo de trabalho. Veja abaixo como utilizá-lo:</a:t>
            </a:r>
            <a:endParaRPr sz="2400">
              <a:solidFill>
                <a:schemeClr val="dk1"/>
              </a:solidFill>
              <a:latin typeface="Calibri"/>
              <a:ea typeface="Calibri"/>
              <a:cs typeface="Calibri"/>
              <a:sym typeface="Calibri"/>
            </a:endParaRPr>
          </a:p>
        </p:txBody>
      </p:sp>
      <p:sp>
        <p:nvSpPr>
          <p:cNvPr id="248" name="Google Shape;248;p26"/>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26"/>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250" name="Google Shape;250;p26"/>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251" name="Google Shape;251;p26"/>
          <p:cNvPicPr preferRelativeResize="0"/>
          <p:nvPr/>
        </p:nvPicPr>
        <p:blipFill>
          <a:blip r:embed="rId3">
            <a:alphaModFix amt="25000"/>
          </a:blip>
          <a:stretch>
            <a:fillRect/>
          </a:stretch>
        </p:blipFill>
        <p:spPr>
          <a:xfrm>
            <a:off x="4136331" y="10309966"/>
            <a:ext cx="1328538" cy="1328548"/>
          </a:xfrm>
          <a:prstGeom prst="rect">
            <a:avLst/>
          </a:prstGeom>
          <a:noFill/>
          <a:ln>
            <a:noFill/>
          </a:ln>
        </p:spPr>
      </p:pic>
      <p:sp>
        <p:nvSpPr>
          <p:cNvPr id="252" name="Google Shape;252;p26"/>
          <p:cNvSpPr/>
          <p:nvPr/>
        </p:nvSpPr>
        <p:spPr>
          <a:xfrm>
            <a:off x="2012700"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26"/>
          <p:cNvSpPr/>
          <p:nvPr/>
        </p:nvSpPr>
        <p:spPr>
          <a:xfrm>
            <a:off x="5039225"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itHub Logos and Usage · GitHub" id="254" name="Google Shape;254;p26"/>
          <p:cNvPicPr preferRelativeResize="0"/>
          <p:nvPr/>
        </p:nvPicPr>
        <p:blipFill rotWithShape="1">
          <a:blip r:embed="rId4">
            <a:alphaModFix/>
          </a:blip>
          <a:srcRect b="0" l="0" r="0" t="0"/>
          <a:stretch/>
        </p:blipFill>
        <p:spPr>
          <a:xfrm>
            <a:off x="4402802" y="1651901"/>
            <a:ext cx="795600" cy="795600"/>
          </a:xfrm>
          <a:prstGeom prst="rect">
            <a:avLst/>
          </a:prstGeom>
          <a:noFill/>
          <a:ln>
            <a:noFill/>
          </a:ln>
        </p:spPr>
      </p:pic>
      <p:sp>
        <p:nvSpPr>
          <p:cNvPr id="255" name="Google Shape;255;p26"/>
          <p:cNvSpPr txBox="1"/>
          <p:nvPr/>
        </p:nvSpPr>
        <p:spPr>
          <a:xfrm>
            <a:off x="870775" y="832100"/>
            <a:ext cx="8289900" cy="461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Impact"/>
                <a:ea typeface="Impact"/>
                <a:cs typeface="Impact"/>
                <a:sym typeface="Impact"/>
              </a:rPr>
              <a:t>ENTENDENDO O ESTADO DO SEU PROJETO</a:t>
            </a:r>
            <a:endParaRPr sz="2400">
              <a:solidFill>
                <a:schemeClr val="dk1"/>
              </a:solidFill>
              <a:latin typeface="Impact"/>
              <a:ea typeface="Impact"/>
              <a:cs typeface="Impact"/>
              <a:sym typeface="Impact"/>
            </a:endParaRPr>
          </a:p>
        </p:txBody>
      </p:sp>
      <p:pic>
        <p:nvPicPr>
          <p:cNvPr id="256" name="Google Shape;256;p26"/>
          <p:cNvPicPr preferRelativeResize="0"/>
          <p:nvPr/>
        </p:nvPicPr>
        <p:blipFill>
          <a:blip r:embed="rId5">
            <a:alphaModFix/>
          </a:blip>
          <a:stretch>
            <a:fillRect/>
          </a:stretch>
        </p:blipFill>
        <p:spPr>
          <a:xfrm>
            <a:off x="473425" y="5283278"/>
            <a:ext cx="8654348" cy="48742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27"/>
          <p:cNvSpPr txBox="1"/>
          <p:nvPr/>
        </p:nvSpPr>
        <p:spPr>
          <a:xfrm>
            <a:off x="892277" y="6004859"/>
            <a:ext cx="7816500" cy="206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6400">
                <a:solidFill>
                  <a:schemeClr val="lt1"/>
                </a:solidFill>
                <a:latin typeface="Impact"/>
                <a:ea typeface="Impact"/>
                <a:cs typeface="Impact"/>
                <a:sym typeface="Impact"/>
              </a:rPr>
              <a:t>Explorando a História do Seu Projeto </a:t>
            </a:r>
            <a:endParaRPr sz="5800"/>
          </a:p>
        </p:txBody>
      </p:sp>
      <p:sp>
        <p:nvSpPr>
          <p:cNvPr id="263" name="Google Shape;263;p27"/>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solidFill>
                  <a:schemeClr val="lt1"/>
                </a:solidFill>
                <a:latin typeface="Impact"/>
                <a:ea typeface="Impact"/>
                <a:cs typeface="Impact"/>
                <a:sym typeface="Impact"/>
              </a:rPr>
              <a:t>07</a:t>
            </a:r>
            <a:endParaRPr>
              <a:solidFill>
                <a:schemeClr val="lt1"/>
              </a:solidFill>
            </a:endParaRPr>
          </a:p>
        </p:txBody>
      </p:sp>
      <p:sp>
        <p:nvSpPr>
          <p:cNvPr id="264" name="Google Shape;264;p27"/>
          <p:cNvSpPr/>
          <p:nvPr/>
        </p:nvSpPr>
        <p:spPr>
          <a:xfrm>
            <a:off x="976944" y="8776129"/>
            <a:ext cx="7731900" cy="106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27"/>
          <p:cNvSpPr txBox="1"/>
          <p:nvPr/>
        </p:nvSpPr>
        <p:spPr>
          <a:xfrm>
            <a:off x="870768" y="9340866"/>
            <a:ext cx="78165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lt1"/>
                </a:solidFill>
                <a:latin typeface="Calibri"/>
                <a:ea typeface="Calibri"/>
                <a:cs typeface="Calibri"/>
                <a:sym typeface="Calibri"/>
              </a:rPr>
              <a:t>Como um historiador que examina os registros do passado, no Git, o comando "git log" oferece uma visão detalhada do histórico de commits do seu projeto. Ele mostra quem fez quais alterações e quando, fornecendo insights valiosos sobre a evolução do código.</a:t>
            </a:r>
            <a:endParaRPr sz="2400">
              <a:solidFill>
                <a:schemeClr val="lt1"/>
              </a:solidFill>
              <a:latin typeface="Calibri"/>
              <a:ea typeface="Calibri"/>
              <a:cs typeface="Calibri"/>
              <a:sym typeface="Calibri"/>
            </a:endParaRPr>
          </a:p>
        </p:txBody>
      </p:sp>
      <p:sp>
        <p:nvSpPr>
          <p:cNvPr id="266" name="Google Shape;266;p27"/>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267" name="Google Shape;267;p27"/>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8"/>
          <p:cNvSpPr txBox="1"/>
          <p:nvPr/>
        </p:nvSpPr>
        <p:spPr>
          <a:xfrm>
            <a:off x="870768" y="2822078"/>
            <a:ext cx="7816500" cy="2678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Calibri"/>
                <a:ea typeface="Calibri"/>
                <a:cs typeface="Calibri"/>
                <a:sym typeface="Calibri"/>
              </a:rPr>
              <a:t>O git log é uma ferramenta poderosa para entender a história do seu projeto. Ele exibe uma lista de todos os commits realizados, juntamente com informações como autor, data e mensagem do commit. Isso permite que você rastreie o progresso do projeto, identifique bugs e compreenda as decisões tomadas ao longo do tempo. Veja abaixo como utilizá-lo:</a:t>
            </a:r>
            <a:endParaRPr sz="2400">
              <a:solidFill>
                <a:schemeClr val="dk1"/>
              </a:solidFill>
              <a:latin typeface="Calibri"/>
              <a:ea typeface="Calibri"/>
              <a:cs typeface="Calibri"/>
              <a:sym typeface="Calibri"/>
            </a:endParaRPr>
          </a:p>
        </p:txBody>
      </p:sp>
      <p:sp>
        <p:nvSpPr>
          <p:cNvPr id="273" name="Google Shape;273;p28"/>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28"/>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275" name="Google Shape;275;p28"/>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276" name="Google Shape;276;p28"/>
          <p:cNvPicPr preferRelativeResize="0"/>
          <p:nvPr/>
        </p:nvPicPr>
        <p:blipFill>
          <a:blip r:embed="rId3">
            <a:alphaModFix amt="25000"/>
          </a:blip>
          <a:stretch>
            <a:fillRect/>
          </a:stretch>
        </p:blipFill>
        <p:spPr>
          <a:xfrm>
            <a:off x="4136331" y="10309966"/>
            <a:ext cx="1328538" cy="1328548"/>
          </a:xfrm>
          <a:prstGeom prst="rect">
            <a:avLst/>
          </a:prstGeom>
          <a:noFill/>
          <a:ln>
            <a:noFill/>
          </a:ln>
        </p:spPr>
      </p:pic>
      <p:sp>
        <p:nvSpPr>
          <p:cNvPr id="277" name="Google Shape;277;p28"/>
          <p:cNvSpPr/>
          <p:nvPr/>
        </p:nvSpPr>
        <p:spPr>
          <a:xfrm>
            <a:off x="2012700"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28"/>
          <p:cNvSpPr/>
          <p:nvPr/>
        </p:nvSpPr>
        <p:spPr>
          <a:xfrm>
            <a:off x="5039225"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itHub Logos and Usage · GitHub" id="279" name="Google Shape;279;p28"/>
          <p:cNvPicPr preferRelativeResize="0"/>
          <p:nvPr/>
        </p:nvPicPr>
        <p:blipFill rotWithShape="1">
          <a:blip r:embed="rId4">
            <a:alphaModFix/>
          </a:blip>
          <a:srcRect b="0" l="0" r="0" t="0"/>
          <a:stretch/>
        </p:blipFill>
        <p:spPr>
          <a:xfrm>
            <a:off x="4402802" y="1651901"/>
            <a:ext cx="795600" cy="795600"/>
          </a:xfrm>
          <a:prstGeom prst="rect">
            <a:avLst/>
          </a:prstGeom>
          <a:noFill/>
          <a:ln>
            <a:noFill/>
          </a:ln>
        </p:spPr>
      </p:pic>
      <p:sp>
        <p:nvSpPr>
          <p:cNvPr id="280" name="Google Shape;280;p28"/>
          <p:cNvSpPr txBox="1"/>
          <p:nvPr/>
        </p:nvSpPr>
        <p:spPr>
          <a:xfrm>
            <a:off x="870775" y="832100"/>
            <a:ext cx="8289900" cy="461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Impact"/>
                <a:ea typeface="Impact"/>
                <a:cs typeface="Impact"/>
                <a:sym typeface="Impact"/>
              </a:rPr>
              <a:t>EXPLORANDO A HISTÓRIA DO SEU PROJETO</a:t>
            </a:r>
            <a:endParaRPr sz="2400">
              <a:solidFill>
                <a:schemeClr val="dk1"/>
              </a:solidFill>
              <a:latin typeface="Impact"/>
              <a:ea typeface="Impact"/>
              <a:cs typeface="Impact"/>
              <a:sym typeface="Impact"/>
            </a:endParaRPr>
          </a:p>
        </p:txBody>
      </p:sp>
      <p:pic>
        <p:nvPicPr>
          <p:cNvPr id="281" name="Google Shape;281;p28"/>
          <p:cNvPicPr preferRelativeResize="0"/>
          <p:nvPr/>
        </p:nvPicPr>
        <p:blipFill>
          <a:blip r:embed="rId5">
            <a:alphaModFix/>
          </a:blip>
          <a:stretch>
            <a:fillRect/>
          </a:stretch>
        </p:blipFill>
        <p:spPr>
          <a:xfrm>
            <a:off x="779700" y="5652578"/>
            <a:ext cx="7998652" cy="45049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9"/>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29"/>
          <p:cNvSpPr txBox="1"/>
          <p:nvPr/>
        </p:nvSpPr>
        <p:spPr>
          <a:xfrm>
            <a:off x="892277" y="6004859"/>
            <a:ext cx="7816500" cy="2709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8500">
                <a:solidFill>
                  <a:schemeClr val="lt1"/>
                </a:solidFill>
                <a:latin typeface="Impact"/>
                <a:ea typeface="Impact"/>
                <a:cs typeface="Impact"/>
                <a:sym typeface="Impact"/>
              </a:rPr>
              <a:t>Analisando Diferenças</a:t>
            </a:r>
            <a:endParaRPr sz="7900"/>
          </a:p>
        </p:txBody>
      </p:sp>
      <p:sp>
        <p:nvSpPr>
          <p:cNvPr id="288" name="Google Shape;288;p29"/>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solidFill>
                  <a:schemeClr val="lt1"/>
                </a:solidFill>
                <a:latin typeface="Impact"/>
                <a:ea typeface="Impact"/>
                <a:cs typeface="Impact"/>
                <a:sym typeface="Impact"/>
              </a:rPr>
              <a:t>08</a:t>
            </a:r>
            <a:endParaRPr>
              <a:solidFill>
                <a:schemeClr val="lt1"/>
              </a:solidFill>
            </a:endParaRPr>
          </a:p>
        </p:txBody>
      </p:sp>
      <p:sp>
        <p:nvSpPr>
          <p:cNvPr id="289" name="Google Shape;289;p29"/>
          <p:cNvSpPr/>
          <p:nvPr/>
        </p:nvSpPr>
        <p:spPr>
          <a:xfrm>
            <a:off x="976944" y="8776129"/>
            <a:ext cx="7731900" cy="106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p29"/>
          <p:cNvSpPr txBox="1"/>
          <p:nvPr/>
        </p:nvSpPr>
        <p:spPr>
          <a:xfrm>
            <a:off x="870768" y="9340866"/>
            <a:ext cx="78165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lt1"/>
                </a:solidFill>
                <a:latin typeface="Calibri"/>
                <a:ea typeface="Calibri"/>
                <a:cs typeface="Calibri"/>
                <a:sym typeface="Calibri"/>
              </a:rPr>
              <a:t>Como um investigador que examina evidências, no Git, o comando "git diff" permite comparar alterações entre diferentes pontos do histórico do seu projeto. Seja entre commits específicos ou entre o stage e o último commit, ele revela as diferenças de forma clara e concisa.</a:t>
            </a:r>
            <a:endParaRPr sz="2400">
              <a:solidFill>
                <a:schemeClr val="lt1"/>
              </a:solidFill>
              <a:latin typeface="Calibri"/>
              <a:ea typeface="Calibri"/>
              <a:cs typeface="Calibri"/>
              <a:sym typeface="Calibri"/>
            </a:endParaRPr>
          </a:p>
        </p:txBody>
      </p:sp>
      <p:sp>
        <p:nvSpPr>
          <p:cNvPr id="291" name="Google Shape;291;p29"/>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292" name="Google Shape;292;p29"/>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nvSpPr>
        <p:spPr>
          <a:xfrm>
            <a:off x="870768" y="2822078"/>
            <a:ext cx="7816500" cy="2678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Calibri"/>
                <a:ea typeface="Calibri"/>
                <a:cs typeface="Calibri"/>
                <a:sym typeface="Calibri"/>
              </a:rPr>
              <a:t>O git diff é uma ferramenta essencial para entender as mudanças em seu código. Ele mostra as diferenças linha a linha entre diferentes versões dos arquivos, permitindo que você identifique o que foi adicionado, removido ou modificado. Esta habilidade de comparação é valiosa para solucionar problemas, revisar alterações e manter o controle sobre o progresso do projeto. Veja abaixo como utilizá-lo:</a:t>
            </a:r>
            <a:endParaRPr sz="2400">
              <a:solidFill>
                <a:schemeClr val="dk1"/>
              </a:solidFill>
              <a:latin typeface="Calibri"/>
              <a:ea typeface="Calibri"/>
              <a:cs typeface="Calibri"/>
              <a:sym typeface="Calibri"/>
            </a:endParaRPr>
          </a:p>
        </p:txBody>
      </p:sp>
      <p:sp>
        <p:nvSpPr>
          <p:cNvPr id="298" name="Google Shape;298;p30"/>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30"/>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300" name="Google Shape;300;p30"/>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301" name="Google Shape;301;p30"/>
          <p:cNvPicPr preferRelativeResize="0"/>
          <p:nvPr/>
        </p:nvPicPr>
        <p:blipFill>
          <a:blip r:embed="rId3">
            <a:alphaModFix amt="25000"/>
          </a:blip>
          <a:stretch>
            <a:fillRect/>
          </a:stretch>
        </p:blipFill>
        <p:spPr>
          <a:xfrm>
            <a:off x="4136331" y="10309966"/>
            <a:ext cx="1328538" cy="1328548"/>
          </a:xfrm>
          <a:prstGeom prst="rect">
            <a:avLst/>
          </a:prstGeom>
          <a:noFill/>
          <a:ln>
            <a:noFill/>
          </a:ln>
        </p:spPr>
      </p:pic>
      <p:sp>
        <p:nvSpPr>
          <p:cNvPr id="302" name="Google Shape;302;p30"/>
          <p:cNvSpPr/>
          <p:nvPr/>
        </p:nvSpPr>
        <p:spPr>
          <a:xfrm>
            <a:off x="2012700"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p30"/>
          <p:cNvSpPr/>
          <p:nvPr/>
        </p:nvSpPr>
        <p:spPr>
          <a:xfrm>
            <a:off x="5039225"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itHub Logos and Usage · GitHub" id="304" name="Google Shape;304;p30"/>
          <p:cNvPicPr preferRelativeResize="0"/>
          <p:nvPr/>
        </p:nvPicPr>
        <p:blipFill rotWithShape="1">
          <a:blip r:embed="rId4">
            <a:alphaModFix/>
          </a:blip>
          <a:srcRect b="0" l="0" r="0" t="0"/>
          <a:stretch/>
        </p:blipFill>
        <p:spPr>
          <a:xfrm>
            <a:off x="4402802" y="1651901"/>
            <a:ext cx="795600" cy="795600"/>
          </a:xfrm>
          <a:prstGeom prst="rect">
            <a:avLst/>
          </a:prstGeom>
          <a:noFill/>
          <a:ln>
            <a:noFill/>
          </a:ln>
        </p:spPr>
      </p:pic>
      <p:sp>
        <p:nvSpPr>
          <p:cNvPr id="305" name="Google Shape;305;p30"/>
          <p:cNvSpPr txBox="1"/>
          <p:nvPr/>
        </p:nvSpPr>
        <p:spPr>
          <a:xfrm>
            <a:off x="870775" y="832100"/>
            <a:ext cx="8289900" cy="585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3200">
                <a:solidFill>
                  <a:schemeClr val="dk1"/>
                </a:solidFill>
                <a:latin typeface="Impact"/>
                <a:ea typeface="Impact"/>
                <a:cs typeface="Impact"/>
                <a:sym typeface="Impact"/>
              </a:rPr>
              <a:t>ANALISANDO DIFERENÇAS</a:t>
            </a:r>
            <a:endParaRPr sz="3200">
              <a:solidFill>
                <a:schemeClr val="dk1"/>
              </a:solidFill>
              <a:latin typeface="Impact"/>
              <a:ea typeface="Impact"/>
              <a:cs typeface="Impact"/>
              <a:sym typeface="Impact"/>
            </a:endParaRPr>
          </a:p>
        </p:txBody>
      </p:sp>
      <p:pic>
        <p:nvPicPr>
          <p:cNvPr id="306" name="Google Shape;306;p30"/>
          <p:cNvPicPr preferRelativeResize="0"/>
          <p:nvPr/>
        </p:nvPicPr>
        <p:blipFill>
          <a:blip r:embed="rId5">
            <a:alphaModFix/>
          </a:blip>
          <a:stretch>
            <a:fillRect/>
          </a:stretch>
        </p:blipFill>
        <p:spPr>
          <a:xfrm>
            <a:off x="779700" y="5652578"/>
            <a:ext cx="7998652" cy="450498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31"/>
          <p:cNvSpPr txBox="1"/>
          <p:nvPr/>
        </p:nvSpPr>
        <p:spPr>
          <a:xfrm>
            <a:off x="892277" y="6004859"/>
            <a:ext cx="7816500" cy="2709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8500">
                <a:solidFill>
                  <a:schemeClr val="lt1"/>
                </a:solidFill>
                <a:latin typeface="Impact"/>
                <a:ea typeface="Impact"/>
                <a:cs typeface="Impact"/>
                <a:sym typeface="Impact"/>
              </a:rPr>
              <a:t>Navegando Entre Caminhos</a:t>
            </a:r>
            <a:endParaRPr sz="7900"/>
          </a:p>
        </p:txBody>
      </p:sp>
      <p:sp>
        <p:nvSpPr>
          <p:cNvPr id="313" name="Google Shape;313;p31"/>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solidFill>
                  <a:schemeClr val="lt1"/>
                </a:solidFill>
                <a:latin typeface="Impact"/>
                <a:ea typeface="Impact"/>
                <a:cs typeface="Impact"/>
                <a:sym typeface="Impact"/>
              </a:rPr>
              <a:t>09</a:t>
            </a:r>
            <a:endParaRPr>
              <a:solidFill>
                <a:schemeClr val="lt1"/>
              </a:solidFill>
            </a:endParaRPr>
          </a:p>
        </p:txBody>
      </p:sp>
      <p:sp>
        <p:nvSpPr>
          <p:cNvPr id="314" name="Google Shape;314;p31"/>
          <p:cNvSpPr/>
          <p:nvPr/>
        </p:nvSpPr>
        <p:spPr>
          <a:xfrm>
            <a:off x="976944" y="8776129"/>
            <a:ext cx="7731900" cy="106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31"/>
          <p:cNvSpPr txBox="1"/>
          <p:nvPr/>
        </p:nvSpPr>
        <p:spPr>
          <a:xfrm>
            <a:off x="870768" y="9340866"/>
            <a:ext cx="78165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lt1"/>
                </a:solidFill>
                <a:latin typeface="Calibri"/>
                <a:ea typeface="Calibri"/>
                <a:cs typeface="Calibri"/>
                <a:sym typeface="Calibri"/>
              </a:rPr>
              <a:t>No vasto território do desenvolvimento de software, o comando "git checkout" é sua bússola, permitindo que você navegue entre diferentes branches ou restaure arquivos para estados anteriores. É a ferramenta que garante que você esteja sempre no caminho certo em seu projeto.</a:t>
            </a:r>
            <a:endParaRPr sz="2400">
              <a:solidFill>
                <a:schemeClr val="lt1"/>
              </a:solidFill>
              <a:latin typeface="Calibri"/>
              <a:ea typeface="Calibri"/>
              <a:cs typeface="Calibri"/>
              <a:sym typeface="Calibri"/>
            </a:endParaRPr>
          </a:p>
        </p:txBody>
      </p:sp>
      <p:sp>
        <p:nvSpPr>
          <p:cNvPr id="316" name="Google Shape;316;p31"/>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317" name="Google Shape;317;p31"/>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nvSpPr>
        <p:spPr>
          <a:xfrm>
            <a:off x="870768" y="2999059"/>
            <a:ext cx="7816500" cy="2678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Calibri"/>
                <a:ea typeface="Calibri"/>
                <a:cs typeface="Calibri"/>
                <a:sym typeface="Calibri"/>
              </a:rPr>
              <a:t>E aí, galera! Tudo certo com vocês? Hoje eu tô aqui para desbravar o universo do GitHub junto com vocês, trazendo aquele guia completo para iniciantes. Se você tá começando agora nesse mundo da programação e tá meio perdido no GitHub, relaxa que eu tô aqui pra te ajudar a entender os comandos básicos e acelerar o seu desenvolvimento de projetos. Então, bora lá!</a:t>
            </a:r>
            <a:endParaRPr sz="2400">
              <a:solidFill>
                <a:schemeClr val="dk1"/>
              </a:solidFill>
              <a:latin typeface="Calibri"/>
              <a:ea typeface="Calibri"/>
              <a:cs typeface="Calibri"/>
              <a:sym typeface="Calibri"/>
            </a:endParaRPr>
          </a:p>
        </p:txBody>
      </p:sp>
      <p:sp>
        <p:nvSpPr>
          <p:cNvPr id="101" name="Google Shape;101;p14"/>
          <p:cNvSpPr txBox="1"/>
          <p:nvPr/>
        </p:nvSpPr>
        <p:spPr>
          <a:xfrm>
            <a:off x="870785" y="801681"/>
            <a:ext cx="78165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4000">
                <a:solidFill>
                  <a:schemeClr val="dk1"/>
                </a:solidFill>
                <a:latin typeface="Impact"/>
                <a:ea typeface="Impact"/>
                <a:cs typeface="Impact"/>
                <a:sym typeface="Impact"/>
              </a:rPr>
              <a:t>INTRODUÇÃO</a:t>
            </a:r>
            <a:endParaRPr/>
          </a:p>
        </p:txBody>
      </p:sp>
      <p:sp>
        <p:nvSpPr>
          <p:cNvPr id="102" name="Google Shape;102;p14"/>
          <p:cNvSpPr txBox="1"/>
          <p:nvPr/>
        </p:nvSpPr>
        <p:spPr>
          <a:xfrm>
            <a:off x="870768" y="1961917"/>
            <a:ext cx="7816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3200">
                <a:solidFill>
                  <a:schemeClr val="dk1"/>
                </a:solidFill>
                <a:latin typeface="Calibri"/>
                <a:ea typeface="Calibri"/>
                <a:cs typeface="Calibri"/>
                <a:sym typeface="Calibri"/>
              </a:rPr>
              <a:t>Comece sua Jornada no GitHub!</a:t>
            </a:r>
            <a:endParaRPr/>
          </a:p>
        </p:txBody>
      </p:sp>
      <p:sp>
        <p:nvSpPr>
          <p:cNvPr id="103" name="Google Shape;103;p14"/>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14"/>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a:t>
            </a:r>
            <a:r>
              <a:rPr lang="pt-BR"/>
              <a:t>-</a:t>
            </a:r>
            <a:r>
              <a:rPr lang="pt-BR"/>
              <a:t> NATANAEL CARVALHO</a:t>
            </a:r>
            <a:endParaRPr/>
          </a:p>
        </p:txBody>
      </p:sp>
      <p:sp>
        <p:nvSpPr>
          <p:cNvPr id="105" name="Google Shape;105;p14"/>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id="106" name="Google Shape;106;p14"/>
          <p:cNvPicPr preferRelativeResize="0"/>
          <p:nvPr/>
        </p:nvPicPr>
        <p:blipFill>
          <a:blip r:embed="rId3">
            <a:alphaModFix/>
          </a:blip>
          <a:stretch>
            <a:fillRect/>
          </a:stretch>
        </p:blipFill>
        <p:spPr>
          <a:xfrm>
            <a:off x="2263514" y="6233861"/>
            <a:ext cx="5074176" cy="507420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2"/>
          <p:cNvSpPr txBox="1"/>
          <p:nvPr/>
        </p:nvSpPr>
        <p:spPr>
          <a:xfrm>
            <a:off x="870768" y="2822078"/>
            <a:ext cx="7816500" cy="2678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Calibri"/>
                <a:ea typeface="Calibri"/>
                <a:cs typeface="Calibri"/>
                <a:sym typeface="Calibri"/>
              </a:rPr>
              <a:t>O git checkout é uma ferramenta versátil que oferece uma maneira simples de alternar entre branches ou restaurar arquivos para versões anteriores. Seja explorando novos recursos em branches separadas ou desfazendo mudanças indesejadas, este comando oferece flexibilidade e controle sobre o seu ambiente de desenvolvimento. Veja abaixo como utilizá-lo:</a:t>
            </a:r>
            <a:endParaRPr sz="2400">
              <a:solidFill>
                <a:schemeClr val="dk1"/>
              </a:solidFill>
              <a:latin typeface="Calibri"/>
              <a:ea typeface="Calibri"/>
              <a:cs typeface="Calibri"/>
              <a:sym typeface="Calibri"/>
            </a:endParaRPr>
          </a:p>
        </p:txBody>
      </p:sp>
      <p:sp>
        <p:nvSpPr>
          <p:cNvPr id="323" name="Google Shape;323;p32"/>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32"/>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325" name="Google Shape;325;p32"/>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326" name="Google Shape;326;p32"/>
          <p:cNvPicPr preferRelativeResize="0"/>
          <p:nvPr/>
        </p:nvPicPr>
        <p:blipFill>
          <a:blip r:embed="rId3">
            <a:alphaModFix amt="25000"/>
          </a:blip>
          <a:stretch>
            <a:fillRect/>
          </a:stretch>
        </p:blipFill>
        <p:spPr>
          <a:xfrm>
            <a:off x="4136331" y="10309966"/>
            <a:ext cx="1328538" cy="1328548"/>
          </a:xfrm>
          <a:prstGeom prst="rect">
            <a:avLst/>
          </a:prstGeom>
          <a:noFill/>
          <a:ln>
            <a:noFill/>
          </a:ln>
        </p:spPr>
      </p:pic>
      <p:sp>
        <p:nvSpPr>
          <p:cNvPr id="327" name="Google Shape;327;p32"/>
          <p:cNvSpPr/>
          <p:nvPr/>
        </p:nvSpPr>
        <p:spPr>
          <a:xfrm>
            <a:off x="2012700"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8" name="Google Shape;328;p32"/>
          <p:cNvSpPr/>
          <p:nvPr/>
        </p:nvSpPr>
        <p:spPr>
          <a:xfrm>
            <a:off x="5039225"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itHub Logos and Usage · GitHub" id="329" name="Google Shape;329;p32"/>
          <p:cNvPicPr preferRelativeResize="0"/>
          <p:nvPr/>
        </p:nvPicPr>
        <p:blipFill rotWithShape="1">
          <a:blip r:embed="rId4">
            <a:alphaModFix/>
          </a:blip>
          <a:srcRect b="0" l="0" r="0" t="0"/>
          <a:stretch/>
        </p:blipFill>
        <p:spPr>
          <a:xfrm>
            <a:off x="4402802" y="1651901"/>
            <a:ext cx="795600" cy="795600"/>
          </a:xfrm>
          <a:prstGeom prst="rect">
            <a:avLst/>
          </a:prstGeom>
          <a:noFill/>
          <a:ln>
            <a:noFill/>
          </a:ln>
        </p:spPr>
      </p:pic>
      <p:sp>
        <p:nvSpPr>
          <p:cNvPr id="330" name="Google Shape;330;p32"/>
          <p:cNvSpPr txBox="1"/>
          <p:nvPr/>
        </p:nvSpPr>
        <p:spPr>
          <a:xfrm>
            <a:off x="870775" y="832100"/>
            <a:ext cx="8289900" cy="585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3200">
                <a:solidFill>
                  <a:schemeClr val="dk1"/>
                </a:solidFill>
                <a:latin typeface="Impact"/>
                <a:ea typeface="Impact"/>
                <a:cs typeface="Impact"/>
                <a:sym typeface="Impact"/>
              </a:rPr>
              <a:t>NAVEGANDO ENTRE CAMINHOS</a:t>
            </a:r>
            <a:endParaRPr sz="3200">
              <a:solidFill>
                <a:schemeClr val="dk1"/>
              </a:solidFill>
              <a:latin typeface="Impact"/>
              <a:ea typeface="Impact"/>
              <a:cs typeface="Impact"/>
              <a:sym typeface="Impact"/>
            </a:endParaRPr>
          </a:p>
        </p:txBody>
      </p:sp>
      <p:pic>
        <p:nvPicPr>
          <p:cNvPr id="331" name="Google Shape;331;p32"/>
          <p:cNvPicPr preferRelativeResize="0"/>
          <p:nvPr/>
        </p:nvPicPr>
        <p:blipFill>
          <a:blip r:embed="rId5">
            <a:alphaModFix/>
          </a:blip>
          <a:stretch>
            <a:fillRect/>
          </a:stretch>
        </p:blipFill>
        <p:spPr>
          <a:xfrm>
            <a:off x="801275" y="5652578"/>
            <a:ext cx="7998652" cy="45049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3"/>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33"/>
          <p:cNvSpPr txBox="1"/>
          <p:nvPr/>
        </p:nvSpPr>
        <p:spPr>
          <a:xfrm>
            <a:off x="892277" y="6004859"/>
            <a:ext cx="7816500" cy="2709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8500">
                <a:solidFill>
                  <a:schemeClr val="lt1"/>
                </a:solidFill>
                <a:latin typeface="Impact"/>
                <a:ea typeface="Impact"/>
                <a:cs typeface="Impact"/>
                <a:sym typeface="Impact"/>
              </a:rPr>
              <a:t>Explorando Ramificações </a:t>
            </a:r>
            <a:endParaRPr sz="7900"/>
          </a:p>
        </p:txBody>
      </p:sp>
      <p:sp>
        <p:nvSpPr>
          <p:cNvPr id="338" name="Google Shape;338;p33"/>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solidFill>
                  <a:schemeClr val="lt1"/>
                </a:solidFill>
                <a:latin typeface="Impact"/>
                <a:ea typeface="Impact"/>
                <a:cs typeface="Impact"/>
                <a:sym typeface="Impact"/>
              </a:rPr>
              <a:t>10</a:t>
            </a:r>
            <a:endParaRPr>
              <a:solidFill>
                <a:schemeClr val="lt1"/>
              </a:solidFill>
            </a:endParaRPr>
          </a:p>
        </p:txBody>
      </p:sp>
      <p:sp>
        <p:nvSpPr>
          <p:cNvPr id="339" name="Google Shape;339;p33"/>
          <p:cNvSpPr/>
          <p:nvPr/>
        </p:nvSpPr>
        <p:spPr>
          <a:xfrm>
            <a:off x="976944" y="8776129"/>
            <a:ext cx="7731900" cy="106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33"/>
          <p:cNvSpPr txBox="1"/>
          <p:nvPr/>
        </p:nvSpPr>
        <p:spPr>
          <a:xfrm>
            <a:off x="870768" y="9340866"/>
            <a:ext cx="78165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lt1"/>
                </a:solidFill>
                <a:latin typeface="Calibri"/>
                <a:ea typeface="Calibri"/>
                <a:cs typeface="Calibri"/>
                <a:sym typeface="Calibri"/>
              </a:rPr>
              <a:t>Como exploradores em uma floresta densa, no Git, o comando "git branch" é sua bússola, orientando você nas ramificações do seu projeto. Ele lista, cria e exclui branches, oferecendo uma visão clara das diferentes linhas de desenvolvimento.</a:t>
            </a:r>
            <a:endParaRPr sz="2400">
              <a:solidFill>
                <a:schemeClr val="lt1"/>
              </a:solidFill>
              <a:latin typeface="Calibri"/>
              <a:ea typeface="Calibri"/>
              <a:cs typeface="Calibri"/>
              <a:sym typeface="Calibri"/>
            </a:endParaRPr>
          </a:p>
        </p:txBody>
      </p:sp>
      <p:sp>
        <p:nvSpPr>
          <p:cNvPr id="341" name="Google Shape;341;p33"/>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342" name="Google Shape;342;p33"/>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4"/>
          <p:cNvSpPr txBox="1"/>
          <p:nvPr/>
        </p:nvSpPr>
        <p:spPr>
          <a:xfrm>
            <a:off x="870768" y="2822078"/>
            <a:ext cx="7816500" cy="23088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Calibri"/>
                <a:ea typeface="Calibri"/>
                <a:cs typeface="Calibri"/>
                <a:sym typeface="Calibri"/>
              </a:rPr>
              <a:t>O git branch é uma ferramenta essencial para gerenciar o fluxo de trabalho do seu projeto. Ele permite listar todas as branches disponíveis, criar novas para desenvolvimento de recursos ou correções e excluir aquelas que não são mais necessárias. Este comando é fundamental para organizar e colaborar em projetos Git. Veja abaixo como utilizá-lo:</a:t>
            </a:r>
            <a:endParaRPr sz="2400">
              <a:solidFill>
                <a:schemeClr val="dk1"/>
              </a:solidFill>
              <a:latin typeface="Calibri"/>
              <a:ea typeface="Calibri"/>
              <a:cs typeface="Calibri"/>
              <a:sym typeface="Calibri"/>
            </a:endParaRPr>
          </a:p>
        </p:txBody>
      </p:sp>
      <p:sp>
        <p:nvSpPr>
          <p:cNvPr id="348" name="Google Shape;348;p34"/>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34"/>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350" name="Google Shape;350;p34"/>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351" name="Google Shape;351;p34"/>
          <p:cNvPicPr preferRelativeResize="0"/>
          <p:nvPr/>
        </p:nvPicPr>
        <p:blipFill>
          <a:blip r:embed="rId3">
            <a:alphaModFix amt="25000"/>
          </a:blip>
          <a:stretch>
            <a:fillRect/>
          </a:stretch>
        </p:blipFill>
        <p:spPr>
          <a:xfrm>
            <a:off x="4136331" y="10309966"/>
            <a:ext cx="1328538" cy="1328548"/>
          </a:xfrm>
          <a:prstGeom prst="rect">
            <a:avLst/>
          </a:prstGeom>
          <a:noFill/>
          <a:ln>
            <a:noFill/>
          </a:ln>
        </p:spPr>
      </p:pic>
      <p:sp>
        <p:nvSpPr>
          <p:cNvPr id="352" name="Google Shape;352;p34"/>
          <p:cNvSpPr/>
          <p:nvPr/>
        </p:nvSpPr>
        <p:spPr>
          <a:xfrm>
            <a:off x="2012700"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34"/>
          <p:cNvSpPr/>
          <p:nvPr/>
        </p:nvSpPr>
        <p:spPr>
          <a:xfrm>
            <a:off x="5039225"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itHub Logos and Usage · GitHub" id="354" name="Google Shape;354;p34"/>
          <p:cNvPicPr preferRelativeResize="0"/>
          <p:nvPr/>
        </p:nvPicPr>
        <p:blipFill rotWithShape="1">
          <a:blip r:embed="rId4">
            <a:alphaModFix/>
          </a:blip>
          <a:srcRect b="0" l="0" r="0" t="0"/>
          <a:stretch/>
        </p:blipFill>
        <p:spPr>
          <a:xfrm>
            <a:off x="4402802" y="1651901"/>
            <a:ext cx="795600" cy="795600"/>
          </a:xfrm>
          <a:prstGeom prst="rect">
            <a:avLst/>
          </a:prstGeom>
          <a:noFill/>
          <a:ln>
            <a:noFill/>
          </a:ln>
        </p:spPr>
      </p:pic>
      <p:sp>
        <p:nvSpPr>
          <p:cNvPr id="355" name="Google Shape;355;p34"/>
          <p:cNvSpPr txBox="1"/>
          <p:nvPr/>
        </p:nvSpPr>
        <p:spPr>
          <a:xfrm>
            <a:off x="870775" y="832100"/>
            <a:ext cx="8289900" cy="585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3200">
                <a:solidFill>
                  <a:schemeClr val="dk1"/>
                </a:solidFill>
                <a:latin typeface="Impact"/>
                <a:ea typeface="Impact"/>
                <a:cs typeface="Impact"/>
                <a:sym typeface="Impact"/>
              </a:rPr>
              <a:t>EXPLORANDO RAMIFICAÇÕES </a:t>
            </a:r>
            <a:endParaRPr sz="3200">
              <a:solidFill>
                <a:schemeClr val="dk1"/>
              </a:solidFill>
              <a:latin typeface="Impact"/>
              <a:ea typeface="Impact"/>
              <a:cs typeface="Impact"/>
              <a:sym typeface="Impact"/>
            </a:endParaRPr>
          </a:p>
        </p:txBody>
      </p:sp>
      <p:pic>
        <p:nvPicPr>
          <p:cNvPr id="356" name="Google Shape;356;p34"/>
          <p:cNvPicPr preferRelativeResize="0"/>
          <p:nvPr/>
        </p:nvPicPr>
        <p:blipFill>
          <a:blip r:embed="rId5">
            <a:alphaModFix/>
          </a:blip>
          <a:stretch>
            <a:fillRect/>
          </a:stretch>
        </p:blipFill>
        <p:spPr>
          <a:xfrm>
            <a:off x="451850" y="5283278"/>
            <a:ext cx="8654348" cy="48742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5"/>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35"/>
          <p:cNvSpPr txBox="1"/>
          <p:nvPr/>
        </p:nvSpPr>
        <p:spPr>
          <a:xfrm>
            <a:off x="892277" y="6004859"/>
            <a:ext cx="7816500" cy="1647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100">
                <a:solidFill>
                  <a:schemeClr val="lt1"/>
                </a:solidFill>
                <a:latin typeface="Impact"/>
                <a:ea typeface="Impact"/>
                <a:cs typeface="Impact"/>
                <a:sym typeface="Impact"/>
              </a:rPr>
              <a:t>Unindo Forças</a:t>
            </a:r>
            <a:endParaRPr sz="9500"/>
          </a:p>
        </p:txBody>
      </p:sp>
      <p:sp>
        <p:nvSpPr>
          <p:cNvPr id="363" name="Google Shape;363;p35"/>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solidFill>
                  <a:schemeClr val="lt1"/>
                </a:solidFill>
                <a:latin typeface="Impact"/>
                <a:ea typeface="Impact"/>
                <a:cs typeface="Impact"/>
                <a:sym typeface="Impact"/>
              </a:rPr>
              <a:t>11</a:t>
            </a:r>
            <a:endParaRPr>
              <a:solidFill>
                <a:schemeClr val="lt1"/>
              </a:solidFill>
            </a:endParaRPr>
          </a:p>
        </p:txBody>
      </p:sp>
      <p:sp>
        <p:nvSpPr>
          <p:cNvPr id="364" name="Google Shape;364;p35"/>
          <p:cNvSpPr/>
          <p:nvPr/>
        </p:nvSpPr>
        <p:spPr>
          <a:xfrm>
            <a:off x="976944" y="8776129"/>
            <a:ext cx="7731900" cy="106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35"/>
          <p:cNvSpPr txBox="1"/>
          <p:nvPr/>
        </p:nvSpPr>
        <p:spPr>
          <a:xfrm>
            <a:off x="870768" y="9340866"/>
            <a:ext cx="78165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lt1"/>
                </a:solidFill>
                <a:latin typeface="Calibri"/>
                <a:ea typeface="Calibri"/>
                <a:cs typeface="Calibri"/>
                <a:sym typeface="Calibri"/>
              </a:rPr>
              <a:t>Como artesãos que unem diferentes peças para criar uma obra-prima, no Git, o comando "git merge" é sua ferramenta para combinar alterações de uma branch para outra. É o momento de unir esforços e consolidar o progresso do seu projeto.</a:t>
            </a:r>
            <a:endParaRPr sz="2400">
              <a:solidFill>
                <a:schemeClr val="lt1"/>
              </a:solidFill>
              <a:latin typeface="Calibri"/>
              <a:ea typeface="Calibri"/>
              <a:cs typeface="Calibri"/>
              <a:sym typeface="Calibri"/>
            </a:endParaRPr>
          </a:p>
        </p:txBody>
      </p:sp>
      <p:sp>
        <p:nvSpPr>
          <p:cNvPr id="366" name="Google Shape;366;p35"/>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367" name="Google Shape;367;p35"/>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6"/>
          <p:cNvSpPr txBox="1"/>
          <p:nvPr/>
        </p:nvSpPr>
        <p:spPr>
          <a:xfrm>
            <a:off x="870768" y="2822078"/>
            <a:ext cx="7816500" cy="23088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Calibri"/>
                <a:ea typeface="Calibri"/>
                <a:cs typeface="Calibri"/>
                <a:sym typeface="Calibri"/>
              </a:rPr>
              <a:t>O git merge é um passo essencial no trabalho colaborativo com Git. Ele permite combinar as alterações feitas em uma branch com outra, integrando o trabalho de diferentes colaboradores ou linhas de desenvolvimento. Este comando garante uma união harmoniosa das contribuições, mantendo o progresso do projeto. Veja abaixo como utilizá-lo:</a:t>
            </a:r>
            <a:endParaRPr sz="2400">
              <a:solidFill>
                <a:schemeClr val="dk1"/>
              </a:solidFill>
              <a:latin typeface="Calibri"/>
              <a:ea typeface="Calibri"/>
              <a:cs typeface="Calibri"/>
              <a:sym typeface="Calibri"/>
            </a:endParaRPr>
          </a:p>
        </p:txBody>
      </p:sp>
      <p:sp>
        <p:nvSpPr>
          <p:cNvPr id="373" name="Google Shape;373;p36"/>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4" name="Google Shape;374;p36"/>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375" name="Google Shape;375;p36"/>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376" name="Google Shape;376;p36"/>
          <p:cNvPicPr preferRelativeResize="0"/>
          <p:nvPr/>
        </p:nvPicPr>
        <p:blipFill>
          <a:blip r:embed="rId3">
            <a:alphaModFix amt="25000"/>
          </a:blip>
          <a:stretch>
            <a:fillRect/>
          </a:stretch>
        </p:blipFill>
        <p:spPr>
          <a:xfrm>
            <a:off x="4136331" y="10309966"/>
            <a:ext cx="1328538" cy="1328548"/>
          </a:xfrm>
          <a:prstGeom prst="rect">
            <a:avLst/>
          </a:prstGeom>
          <a:noFill/>
          <a:ln>
            <a:noFill/>
          </a:ln>
        </p:spPr>
      </p:pic>
      <p:sp>
        <p:nvSpPr>
          <p:cNvPr id="377" name="Google Shape;377;p36"/>
          <p:cNvSpPr/>
          <p:nvPr/>
        </p:nvSpPr>
        <p:spPr>
          <a:xfrm>
            <a:off x="2012700"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 name="Google Shape;378;p36"/>
          <p:cNvSpPr/>
          <p:nvPr/>
        </p:nvSpPr>
        <p:spPr>
          <a:xfrm>
            <a:off x="5039225"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itHub Logos and Usage · GitHub" id="379" name="Google Shape;379;p36"/>
          <p:cNvPicPr preferRelativeResize="0"/>
          <p:nvPr/>
        </p:nvPicPr>
        <p:blipFill rotWithShape="1">
          <a:blip r:embed="rId4">
            <a:alphaModFix/>
          </a:blip>
          <a:srcRect b="0" l="0" r="0" t="0"/>
          <a:stretch/>
        </p:blipFill>
        <p:spPr>
          <a:xfrm>
            <a:off x="4402802" y="1651901"/>
            <a:ext cx="795600" cy="795600"/>
          </a:xfrm>
          <a:prstGeom prst="rect">
            <a:avLst/>
          </a:prstGeom>
          <a:noFill/>
          <a:ln>
            <a:noFill/>
          </a:ln>
        </p:spPr>
      </p:pic>
      <p:sp>
        <p:nvSpPr>
          <p:cNvPr id="380" name="Google Shape;380;p36"/>
          <p:cNvSpPr txBox="1"/>
          <p:nvPr/>
        </p:nvSpPr>
        <p:spPr>
          <a:xfrm>
            <a:off x="870775" y="832100"/>
            <a:ext cx="8289900" cy="585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3200">
                <a:solidFill>
                  <a:schemeClr val="dk1"/>
                </a:solidFill>
                <a:latin typeface="Impact"/>
                <a:ea typeface="Impact"/>
                <a:cs typeface="Impact"/>
                <a:sym typeface="Impact"/>
              </a:rPr>
              <a:t>UNINDO FORÇAS</a:t>
            </a:r>
            <a:endParaRPr sz="3200">
              <a:solidFill>
                <a:schemeClr val="dk1"/>
              </a:solidFill>
              <a:latin typeface="Impact"/>
              <a:ea typeface="Impact"/>
              <a:cs typeface="Impact"/>
              <a:sym typeface="Impact"/>
            </a:endParaRPr>
          </a:p>
        </p:txBody>
      </p:sp>
      <p:pic>
        <p:nvPicPr>
          <p:cNvPr id="381" name="Google Shape;381;p36"/>
          <p:cNvPicPr preferRelativeResize="0"/>
          <p:nvPr/>
        </p:nvPicPr>
        <p:blipFill>
          <a:blip r:embed="rId5">
            <a:alphaModFix/>
          </a:blip>
          <a:stretch>
            <a:fillRect/>
          </a:stretch>
        </p:blipFill>
        <p:spPr>
          <a:xfrm>
            <a:off x="473425" y="5283278"/>
            <a:ext cx="8654348" cy="487428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7"/>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 name="Google Shape;387;p37"/>
          <p:cNvSpPr txBox="1"/>
          <p:nvPr/>
        </p:nvSpPr>
        <p:spPr>
          <a:xfrm>
            <a:off x="892277" y="6004859"/>
            <a:ext cx="7816500" cy="1970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6100">
                <a:solidFill>
                  <a:schemeClr val="lt1"/>
                </a:solidFill>
                <a:latin typeface="Impact"/>
                <a:ea typeface="Impact"/>
                <a:cs typeface="Impact"/>
                <a:sym typeface="Impact"/>
              </a:rPr>
              <a:t>Criando e Navegando por Novas Ramificações</a:t>
            </a:r>
            <a:endParaRPr sz="5500"/>
          </a:p>
        </p:txBody>
      </p:sp>
      <p:sp>
        <p:nvSpPr>
          <p:cNvPr id="388" name="Google Shape;388;p37"/>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solidFill>
                  <a:schemeClr val="lt1"/>
                </a:solidFill>
                <a:latin typeface="Impact"/>
                <a:ea typeface="Impact"/>
                <a:cs typeface="Impact"/>
                <a:sym typeface="Impact"/>
              </a:rPr>
              <a:t>12</a:t>
            </a:r>
            <a:endParaRPr>
              <a:solidFill>
                <a:schemeClr val="lt1"/>
              </a:solidFill>
            </a:endParaRPr>
          </a:p>
        </p:txBody>
      </p:sp>
      <p:sp>
        <p:nvSpPr>
          <p:cNvPr id="389" name="Google Shape;389;p37"/>
          <p:cNvSpPr/>
          <p:nvPr/>
        </p:nvSpPr>
        <p:spPr>
          <a:xfrm>
            <a:off x="976944" y="8776129"/>
            <a:ext cx="7731900" cy="106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Google Shape;390;p37"/>
          <p:cNvSpPr txBox="1"/>
          <p:nvPr/>
        </p:nvSpPr>
        <p:spPr>
          <a:xfrm>
            <a:off x="870768" y="9340866"/>
            <a:ext cx="78165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lt1"/>
                </a:solidFill>
                <a:latin typeface="Calibri"/>
                <a:ea typeface="Calibri"/>
                <a:cs typeface="Calibri"/>
                <a:sym typeface="Calibri"/>
              </a:rPr>
              <a:t>Como um construtor que molda um novo caminho, no Git, o comando "git checkout -b" permite que você crie e mude para uma nova branch em um único passo. É a ferramenta ideal para explorar novas ideias ou isolar o trabalho em progresso.</a:t>
            </a:r>
            <a:endParaRPr sz="2400">
              <a:solidFill>
                <a:schemeClr val="lt1"/>
              </a:solidFill>
              <a:latin typeface="Calibri"/>
              <a:ea typeface="Calibri"/>
              <a:cs typeface="Calibri"/>
              <a:sym typeface="Calibri"/>
            </a:endParaRPr>
          </a:p>
        </p:txBody>
      </p:sp>
      <p:sp>
        <p:nvSpPr>
          <p:cNvPr id="391" name="Google Shape;391;p37"/>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392" name="Google Shape;392;p37"/>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8"/>
          <p:cNvSpPr txBox="1"/>
          <p:nvPr/>
        </p:nvSpPr>
        <p:spPr>
          <a:xfrm>
            <a:off x="870768" y="2822078"/>
            <a:ext cx="7816500" cy="23088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Calibri"/>
                <a:ea typeface="Calibri"/>
                <a:cs typeface="Calibri"/>
                <a:sym typeface="Calibri"/>
              </a:rPr>
              <a:t>O git checkout -b é uma maneira rápida e conveniente de criar e alternar para uma nova branch em um único comando. Isso simplifica o processo de criação de ramificações, permitindo que você se concentre rapidamente em novas funcionalidades ou correções de bugs. Veja abaixo como utilizá-lo:</a:t>
            </a:r>
            <a:endParaRPr sz="2400">
              <a:solidFill>
                <a:schemeClr val="dk1"/>
              </a:solidFill>
              <a:latin typeface="Calibri"/>
              <a:ea typeface="Calibri"/>
              <a:cs typeface="Calibri"/>
              <a:sym typeface="Calibri"/>
            </a:endParaRPr>
          </a:p>
        </p:txBody>
      </p:sp>
      <p:sp>
        <p:nvSpPr>
          <p:cNvPr id="398" name="Google Shape;398;p38"/>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9" name="Google Shape;399;p38"/>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400" name="Google Shape;400;p38"/>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401" name="Google Shape;401;p38"/>
          <p:cNvPicPr preferRelativeResize="0"/>
          <p:nvPr/>
        </p:nvPicPr>
        <p:blipFill>
          <a:blip r:embed="rId3">
            <a:alphaModFix amt="25000"/>
          </a:blip>
          <a:stretch>
            <a:fillRect/>
          </a:stretch>
        </p:blipFill>
        <p:spPr>
          <a:xfrm>
            <a:off x="4136331" y="10309966"/>
            <a:ext cx="1328538" cy="1328548"/>
          </a:xfrm>
          <a:prstGeom prst="rect">
            <a:avLst/>
          </a:prstGeom>
          <a:noFill/>
          <a:ln>
            <a:noFill/>
          </a:ln>
        </p:spPr>
      </p:pic>
      <p:sp>
        <p:nvSpPr>
          <p:cNvPr id="402" name="Google Shape;402;p38"/>
          <p:cNvSpPr/>
          <p:nvPr/>
        </p:nvSpPr>
        <p:spPr>
          <a:xfrm>
            <a:off x="2012700"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3" name="Google Shape;403;p38"/>
          <p:cNvSpPr/>
          <p:nvPr/>
        </p:nvSpPr>
        <p:spPr>
          <a:xfrm>
            <a:off x="5039225"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itHub Logos and Usage · GitHub" id="404" name="Google Shape;404;p38"/>
          <p:cNvPicPr preferRelativeResize="0"/>
          <p:nvPr/>
        </p:nvPicPr>
        <p:blipFill rotWithShape="1">
          <a:blip r:embed="rId4">
            <a:alphaModFix/>
          </a:blip>
          <a:srcRect b="0" l="0" r="0" t="0"/>
          <a:stretch/>
        </p:blipFill>
        <p:spPr>
          <a:xfrm>
            <a:off x="4402802" y="1651901"/>
            <a:ext cx="795600" cy="795600"/>
          </a:xfrm>
          <a:prstGeom prst="rect">
            <a:avLst/>
          </a:prstGeom>
          <a:noFill/>
          <a:ln>
            <a:noFill/>
          </a:ln>
        </p:spPr>
      </p:pic>
      <p:sp>
        <p:nvSpPr>
          <p:cNvPr id="405" name="Google Shape;405;p38"/>
          <p:cNvSpPr txBox="1"/>
          <p:nvPr/>
        </p:nvSpPr>
        <p:spPr>
          <a:xfrm>
            <a:off x="870775" y="832100"/>
            <a:ext cx="8289900" cy="461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Impact"/>
                <a:ea typeface="Impact"/>
                <a:cs typeface="Impact"/>
                <a:sym typeface="Impact"/>
              </a:rPr>
              <a:t>CRIANDO E NAVEGANDO POR NOVAS RAMIFICAÇÕES</a:t>
            </a:r>
            <a:endParaRPr sz="2400">
              <a:solidFill>
                <a:schemeClr val="dk1"/>
              </a:solidFill>
              <a:latin typeface="Impact"/>
              <a:ea typeface="Impact"/>
              <a:cs typeface="Impact"/>
              <a:sym typeface="Impact"/>
            </a:endParaRPr>
          </a:p>
        </p:txBody>
      </p:sp>
      <p:pic>
        <p:nvPicPr>
          <p:cNvPr id="406" name="Google Shape;406;p38"/>
          <p:cNvPicPr preferRelativeResize="0"/>
          <p:nvPr/>
        </p:nvPicPr>
        <p:blipFill>
          <a:blip r:embed="rId5">
            <a:alphaModFix/>
          </a:blip>
          <a:stretch>
            <a:fillRect/>
          </a:stretch>
        </p:blipFill>
        <p:spPr>
          <a:xfrm>
            <a:off x="451850" y="5283278"/>
            <a:ext cx="8654348" cy="487428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9"/>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2" name="Google Shape;412;p39"/>
          <p:cNvSpPr txBox="1"/>
          <p:nvPr/>
        </p:nvSpPr>
        <p:spPr>
          <a:xfrm>
            <a:off x="892277" y="6004859"/>
            <a:ext cx="7816500" cy="1723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5300">
                <a:solidFill>
                  <a:schemeClr val="lt1"/>
                </a:solidFill>
                <a:latin typeface="Impact"/>
                <a:ea typeface="Impact"/>
                <a:cs typeface="Impact"/>
                <a:sym typeface="Impact"/>
              </a:rPr>
              <a:t>Gerenciando Conexões com Repositórios Remotos</a:t>
            </a:r>
            <a:endParaRPr sz="4700"/>
          </a:p>
        </p:txBody>
      </p:sp>
      <p:sp>
        <p:nvSpPr>
          <p:cNvPr id="413" name="Google Shape;413;p39"/>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solidFill>
                  <a:schemeClr val="lt1"/>
                </a:solidFill>
                <a:latin typeface="Impact"/>
                <a:ea typeface="Impact"/>
                <a:cs typeface="Impact"/>
                <a:sym typeface="Impact"/>
              </a:rPr>
              <a:t>13</a:t>
            </a:r>
            <a:endParaRPr>
              <a:solidFill>
                <a:schemeClr val="lt1"/>
              </a:solidFill>
            </a:endParaRPr>
          </a:p>
        </p:txBody>
      </p:sp>
      <p:sp>
        <p:nvSpPr>
          <p:cNvPr id="414" name="Google Shape;414;p39"/>
          <p:cNvSpPr/>
          <p:nvPr/>
        </p:nvSpPr>
        <p:spPr>
          <a:xfrm>
            <a:off x="976944" y="8776129"/>
            <a:ext cx="7731900" cy="106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5" name="Google Shape;415;p39"/>
          <p:cNvSpPr txBox="1"/>
          <p:nvPr/>
        </p:nvSpPr>
        <p:spPr>
          <a:xfrm>
            <a:off x="870768" y="9340866"/>
            <a:ext cx="78165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lt1"/>
                </a:solidFill>
                <a:latin typeface="Calibri"/>
                <a:ea typeface="Calibri"/>
                <a:cs typeface="Calibri"/>
                <a:sym typeface="Calibri"/>
              </a:rPr>
              <a:t>Como capitão que navega pelos mares desconhecidos, no Git, o comando "git remote" é sua bússola para gerenciar conexões com repositórios remotos. Ele permite que você configure, visualize e interaja com os repositórios remotos associados ao seu projeto.</a:t>
            </a:r>
            <a:endParaRPr sz="2400">
              <a:solidFill>
                <a:schemeClr val="lt1"/>
              </a:solidFill>
              <a:latin typeface="Calibri"/>
              <a:ea typeface="Calibri"/>
              <a:cs typeface="Calibri"/>
              <a:sym typeface="Calibri"/>
            </a:endParaRPr>
          </a:p>
        </p:txBody>
      </p:sp>
      <p:sp>
        <p:nvSpPr>
          <p:cNvPr id="416" name="Google Shape;416;p39"/>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417" name="Google Shape;417;p39"/>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0"/>
          <p:cNvSpPr txBox="1"/>
          <p:nvPr/>
        </p:nvSpPr>
        <p:spPr>
          <a:xfrm>
            <a:off x="870768" y="2822078"/>
            <a:ext cx="7816500" cy="2678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Calibri"/>
                <a:ea typeface="Calibri"/>
                <a:cs typeface="Calibri"/>
                <a:sym typeface="Calibri"/>
              </a:rPr>
              <a:t>O git remote é uma ferramenta essencial para trabalhar com colaboradores e equipes distribuídas. Ele permite adicionar, renomear ou remover repositórios remotos, bem como visualizar informações sobre eles. Este comando é fundamental para facilitar a colaboração e o compartilhamento de código entre diferentes locais. Veja abaixo como utilizá-lo:</a:t>
            </a:r>
            <a:endParaRPr sz="2400">
              <a:solidFill>
                <a:schemeClr val="dk1"/>
              </a:solidFill>
              <a:latin typeface="Calibri"/>
              <a:ea typeface="Calibri"/>
              <a:cs typeface="Calibri"/>
              <a:sym typeface="Calibri"/>
            </a:endParaRPr>
          </a:p>
        </p:txBody>
      </p:sp>
      <p:sp>
        <p:nvSpPr>
          <p:cNvPr id="423" name="Google Shape;423;p40"/>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4" name="Google Shape;424;p40"/>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425" name="Google Shape;425;p40"/>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426" name="Google Shape;426;p40"/>
          <p:cNvPicPr preferRelativeResize="0"/>
          <p:nvPr/>
        </p:nvPicPr>
        <p:blipFill>
          <a:blip r:embed="rId3">
            <a:alphaModFix amt="25000"/>
          </a:blip>
          <a:stretch>
            <a:fillRect/>
          </a:stretch>
        </p:blipFill>
        <p:spPr>
          <a:xfrm>
            <a:off x="4136331" y="10309966"/>
            <a:ext cx="1328538" cy="1328548"/>
          </a:xfrm>
          <a:prstGeom prst="rect">
            <a:avLst/>
          </a:prstGeom>
          <a:noFill/>
          <a:ln>
            <a:noFill/>
          </a:ln>
        </p:spPr>
      </p:pic>
      <p:sp>
        <p:nvSpPr>
          <p:cNvPr id="427" name="Google Shape;427;p40"/>
          <p:cNvSpPr/>
          <p:nvPr/>
        </p:nvSpPr>
        <p:spPr>
          <a:xfrm>
            <a:off x="2012700"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8" name="Google Shape;428;p40"/>
          <p:cNvSpPr/>
          <p:nvPr/>
        </p:nvSpPr>
        <p:spPr>
          <a:xfrm>
            <a:off x="5039225"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itHub Logos and Usage · GitHub" id="429" name="Google Shape;429;p40"/>
          <p:cNvPicPr preferRelativeResize="0"/>
          <p:nvPr/>
        </p:nvPicPr>
        <p:blipFill rotWithShape="1">
          <a:blip r:embed="rId4">
            <a:alphaModFix/>
          </a:blip>
          <a:srcRect b="0" l="0" r="0" t="0"/>
          <a:stretch/>
        </p:blipFill>
        <p:spPr>
          <a:xfrm>
            <a:off x="4402802" y="1651901"/>
            <a:ext cx="795600" cy="795600"/>
          </a:xfrm>
          <a:prstGeom prst="rect">
            <a:avLst/>
          </a:prstGeom>
          <a:noFill/>
          <a:ln>
            <a:noFill/>
          </a:ln>
        </p:spPr>
      </p:pic>
      <p:sp>
        <p:nvSpPr>
          <p:cNvPr id="430" name="Google Shape;430;p40"/>
          <p:cNvSpPr txBox="1"/>
          <p:nvPr/>
        </p:nvSpPr>
        <p:spPr>
          <a:xfrm>
            <a:off x="870775" y="832100"/>
            <a:ext cx="8289900" cy="446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300">
                <a:solidFill>
                  <a:schemeClr val="dk1"/>
                </a:solidFill>
                <a:latin typeface="Impact"/>
                <a:ea typeface="Impact"/>
                <a:cs typeface="Impact"/>
                <a:sym typeface="Impact"/>
              </a:rPr>
              <a:t>GERENCIANDO CONEXÕES COM REPOSITÓRIOS REMOTOS</a:t>
            </a:r>
            <a:endParaRPr sz="2300">
              <a:solidFill>
                <a:schemeClr val="dk1"/>
              </a:solidFill>
              <a:latin typeface="Impact"/>
              <a:ea typeface="Impact"/>
              <a:cs typeface="Impact"/>
              <a:sym typeface="Impact"/>
            </a:endParaRPr>
          </a:p>
        </p:txBody>
      </p:sp>
      <p:pic>
        <p:nvPicPr>
          <p:cNvPr id="431" name="Google Shape;431;p40"/>
          <p:cNvPicPr preferRelativeResize="0"/>
          <p:nvPr/>
        </p:nvPicPr>
        <p:blipFill>
          <a:blip r:embed="rId5">
            <a:alphaModFix/>
          </a:blip>
          <a:stretch>
            <a:fillRect/>
          </a:stretch>
        </p:blipFill>
        <p:spPr>
          <a:xfrm>
            <a:off x="797600" y="5652578"/>
            <a:ext cx="8006008" cy="450498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1"/>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Google Shape;437;p41"/>
          <p:cNvSpPr txBox="1"/>
          <p:nvPr/>
        </p:nvSpPr>
        <p:spPr>
          <a:xfrm>
            <a:off x="892277" y="6004859"/>
            <a:ext cx="7816500" cy="107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6400">
                <a:solidFill>
                  <a:schemeClr val="lt1"/>
                </a:solidFill>
                <a:latin typeface="Impact"/>
                <a:ea typeface="Impact"/>
                <a:cs typeface="Impact"/>
                <a:sym typeface="Impact"/>
              </a:rPr>
              <a:t>Atualizando sua Visão</a:t>
            </a:r>
            <a:endParaRPr sz="5800"/>
          </a:p>
        </p:txBody>
      </p:sp>
      <p:sp>
        <p:nvSpPr>
          <p:cNvPr id="438" name="Google Shape;438;p41"/>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solidFill>
                  <a:schemeClr val="lt1"/>
                </a:solidFill>
                <a:latin typeface="Impact"/>
                <a:ea typeface="Impact"/>
                <a:cs typeface="Impact"/>
                <a:sym typeface="Impact"/>
              </a:rPr>
              <a:t>14</a:t>
            </a:r>
            <a:endParaRPr>
              <a:solidFill>
                <a:schemeClr val="lt1"/>
              </a:solidFill>
            </a:endParaRPr>
          </a:p>
        </p:txBody>
      </p:sp>
      <p:sp>
        <p:nvSpPr>
          <p:cNvPr id="439" name="Google Shape;439;p41"/>
          <p:cNvSpPr/>
          <p:nvPr/>
        </p:nvSpPr>
        <p:spPr>
          <a:xfrm>
            <a:off x="976944" y="8776129"/>
            <a:ext cx="7731900" cy="106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0" name="Google Shape;440;p41"/>
          <p:cNvSpPr txBox="1"/>
          <p:nvPr/>
        </p:nvSpPr>
        <p:spPr>
          <a:xfrm>
            <a:off x="870768" y="9340866"/>
            <a:ext cx="78165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lt1"/>
                </a:solidFill>
                <a:latin typeface="Calibri"/>
                <a:ea typeface="Calibri"/>
                <a:cs typeface="Calibri"/>
                <a:sym typeface="Calibri"/>
              </a:rPr>
              <a:t>Como um arqueólogo que busca descobertas recentes, no Git, o comando "git fetch" é sua ferramenta para obter as últimas alterações do repositório remoto. Ele permite que você atualize sua visão do projeto, sem mesclar automaticamente as mudanças em seu trabalho local.</a:t>
            </a:r>
            <a:endParaRPr sz="2400">
              <a:solidFill>
                <a:schemeClr val="lt1"/>
              </a:solidFill>
              <a:latin typeface="Calibri"/>
              <a:ea typeface="Calibri"/>
              <a:cs typeface="Calibri"/>
              <a:sym typeface="Calibri"/>
            </a:endParaRPr>
          </a:p>
        </p:txBody>
      </p:sp>
      <p:sp>
        <p:nvSpPr>
          <p:cNvPr id="441" name="Google Shape;441;p41"/>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442" name="Google Shape;442;p41"/>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15"/>
          <p:cNvSpPr txBox="1"/>
          <p:nvPr/>
        </p:nvSpPr>
        <p:spPr>
          <a:xfrm>
            <a:off x="892277" y="6004859"/>
            <a:ext cx="7816500" cy="2555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8000">
                <a:solidFill>
                  <a:schemeClr val="lt1"/>
                </a:solidFill>
                <a:latin typeface="Impact"/>
                <a:ea typeface="Impact"/>
                <a:cs typeface="Impact"/>
                <a:sym typeface="Impact"/>
              </a:rPr>
              <a:t>Configuração de Identidade no Git</a:t>
            </a:r>
            <a:endParaRPr sz="8000">
              <a:solidFill>
                <a:schemeClr val="lt1"/>
              </a:solidFill>
              <a:latin typeface="Impact"/>
              <a:ea typeface="Impact"/>
              <a:cs typeface="Impact"/>
              <a:sym typeface="Impact"/>
            </a:endParaRPr>
          </a:p>
        </p:txBody>
      </p:sp>
      <p:sp>
        <p:nvSpPr>
          <p:cNvPr id="113" name="Google Shape;113;p15"/>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solidFill>
                  <a:schemeClr val="lt1"/>
                </a:solidFill>
                <a:latin typeface="Impact"/>
                <a:ea typeface="Impact"/>
                <a:cs typeface="Impact"/>
                <a:sym typeface="Impact"/>
              </a:rPr>
              <a:t>01</a:t>
            </a:r>
            <a:endParaRPr>
              <a:solidFill>
                <a:schemeClr val="lt1"/>
              </a:solidFill>
            </a:endParaRPr>
          </a:p>
        </p:txBody>
      </p:sp>
      <p:sp>
        <p:nvSpPr>
          <p:cNvPr id="114" name="Google Shape;114;p15"/>
          <p:cNvSpPr/>
          <p:nvPr/>
        </p:nvSpPr>
        <p:spPr>
          <a:xfrm>
            <a:off x="976944" y="8776129"/>
            <a:ext cx="7731978" cy="106262"/>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15"/>
          <p:cNvSpPr txBox="1"/>
          <p:nvPr/>
        </p:nvSpPr>
        <p:spPr>
          <a:xfrm>
            <a:off x="870768" y="9340866"/>
            <a:ext cx="7816500" cy="2308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lt1"/>
                </a:solidFill>
                <a:latin typeface="Calibri"/>
                <a:ea typeface="Calibri"/>
                <a:cs typeface="Calibri"/>
                <a:sym typeface="Calibri"/>
              </a:rPr>
              <a:t>Personalizar sua identidade no Git é essencial para garantir o reconhecimento e a rastreabilidade das suas contribuições em projetos de desenvolvimento de software. Neste contexto, o comando "git config" desempenha um papel fundamental, permitindo que você defina seu nome de usuário e endereço de e-mail de maneira rápida e eficiente.</a:t>
            </a:r>
            <a:endParaRPr/>
          </a:p>
        </p:txBody>
      </p:sp>
      <p:sp>
        <p:nvSpPr>
          <p:cNvPr id="116" name="Google Shape;116;p15"/>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117" name="Google Shape;117;p15"/>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2"/>
          <p:cNvSpPr txBox="1"/>
          <p:nvPr/>
        </p:nvSpPr>
        <p:spPr>
          <a:xfrm>
            <a:off x="870768" y="2822078"/>
            <a:ext cx="7816500" cy="2678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Calibri"/>
                <a:ea typeface="Calibri"/>
                <a:cs typeface="Calibri"/>
                <a:sym typeface="Calibri"/>
              </a:rPr>
              <a:t>O git fetch é essencial para manter-se atualizado com o progresso do projeto. Ele baixa as últimas alterações do repositório remoto, permitindo que você veja o que mudou, mas sem afetar seu trabalho local. Este comando é fundamental para garantir que você esteja sempre ciente das mudanças feitas por outros colaboradores. Veja abaixo como utilizá-lo:</a:t>
            </a:r>
            <a:endParaRPr sz="2400">
              <a:solidFill>
                <a:schemeClr val="dk1"/>
              </a:solidFill>
              <a:latin typeface="Calibri"/>
              <a:ea typeface="Calibri"/>
              <a:cs typeface="Calibri"/>
              <a:sym typeface="Calibri"/>
            </a:endParaRPr>
          </a:p>
        </p:txBody>
      </p:sp>
      <p:sp>
        <p:nvSpPr>
          <p:cNvPr id="448" name="Google Shape;448;p42"/>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9" name="Google Shape;449;p42"/>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450" name="Google Shape;450;p42"/>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451" name="Google Shape;451;p42"/>
          <p:cNvPicPr preferRelativeResize="0"/>
          <p:nvPr/>
        </p:nvPicPr>
        <p:blipFill>
          <a:blip r:embed="rId3">
            <a:alphaModFix amt="25000"/>
          </a:blip>
          <a:stretch>
            <a:fillRect/>
          </a:stretch>
        </p:blipFill>
        <p:spPr>
          <a:xfrm>
            <a:off x="4136331" y="10309966"/>
            <a:ext cx="1328538" cy="1328548"/>
          </a:xfrm>
          <a:prstGeom prst="rect">
            <a:avLst/>
          </a:prstGeom>
          <a:noFill/>
          <a:ln>
            <a:noFill/>
          </a:ln>
        </p:spPr>
      </p:pic>
      <p:sp>
        <p:nvSpPr>
          <p:cNvPr id="452" name="Google Shape;452;p42"/>
          <p:cNvSpPr/>
          <p:nvPr/>
        </p:nvSpPr>
        <p:spPr>
          <a:xfrm>
            <a:off x="2012700"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3" name="Google Shape;453;p42"/>
          <p:cNvSpPr/>
          <p:nvPr/>
        </p:nvSpPr>
        <p:spPr>
          <a:xfrm>
            <a:off x="5039225"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itHub Logos and Usage · GitHub" id="454" name="Google Shape;454;p42"/>
          <p:cNvPicPr preferRelativeResize="0"/>
          <p:nvPr/>
        </p:nvPicPr>
        <p:blipFill rotWithShape="1">
          <a:blip r:embed="rId4">
            <a:alphaModFix/>
          </a:blip>
          <a:srcRect b="0" l="0" r="0" t="0"/>
          <a:stretch/>
        </p:blipFill>
        <p:spPr>
          <a:xfrm>
            <a:off x="4402802" y="1651901"/>
            <a:ext cx="795600" cy="795600"/>
          </a:xfrm>
          <a:prstGeom prst="rect">
            <a:avLst/>
          </a:prstGeom>
          <a:noFill/>
          <a:ln>
            <a:noFill/>
          </a:ln>
        </p:spPr>
      </p:pic>
      <p:sp>
        <p:nvSpPr>
          <p:cNvPr id="455" name="Google Shape;455;p42"/>
          <p:cNvSpPr txBox="1"/>
          <p:nvPr/>
        </p:nvSpPr>
        <p:spPr>
          <a:xfrm>
            <a:off x="870775" y="832100"/>
            <a:ext cx="8289900" cy="585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3200">
                <a:solidFill>
                  <a:schemeClr val="dk1"/>
                </a:solidFill>
                <a:latin typeface="Impact"/>
                <a:ea typeface="Impact"/>
                <a:cs typeface="Impact"/>
                <a:sym typeface="Impact"/>
              </a:rPr>
              <a:t>ATUALIZANDO SUA VISÃO</a:t>
            </a:r>
            <a:endParaRPr sz="3200">
              <a:solidFill>
                <a:schemeClr val="dk1"/>
              </a:solidFill>
              <a:latin typeface="Impact"/>
              <a:ea typeface="Impact"/>
              <a:cs typeface="Impact"/>
              <a:sym typeface="Impact"/>
            </a:endParaRPr>
          </a:p>
        </p:txBody>
      </p:sp>
      <p:pic>
        <p:nvPicPr>
          <p:cNvPr id="456" name="Google Shape;456;p42"/>
          <p:cNvPicPr preferRelativeResize="0"/>
          <p:nvPr/>
        </p:nvPicPr>
        <p:blipFill>
          <a:blip r:embed="rId5">
            <a:alphaModFix/>
          </a:blip>
          <a:stretch>
            <a:fillRect/>
          </a:stretch>
        </p:blipFill>
        <p:spPr>
          <a:xfrm>
            <a:off x="776025" y="5652578"/>
            <a:ext cx="8006008" cy="450498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3"/>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2" name="Google Shape;462;p43"/>
          <p:cNvSpPr txBox="1"/>
          <p:nvPr/>
        </p:nvSpPr>
        <p:spPr>
          <a:xfrm>
            <a:off x="892277" y="6004859"/>
            <a:ext cx="7816500" cy="2462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7700">
                <a:solidFill>
                  <a:schemeClr val="lt1"/>
                </a:solidFill>
                <a:latin typeface="Impact"/>
                <a:ea typeface="Impact"/>
                <a:cs typeface="Impact"/>
                <a:sym typeface="Impact"/>
              </a:rPr>
              <a:t>Sincronizando Seu Trabalho</a:t>
            </a:r>
            <a:endParaRPr sz="7100"/>
          </a:p>
        </p:txBody>
      </p:sp>
      <p:sp>
        <p:nvSpPr>
          <p:cNvPr id="463" name="Google Shape;463;p43"/>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solidFill>
                  <a:schemeClr val="lt1"/>
                </a:solidFill>
                <a:latin typeface="Impact"/>
                <a:ea typeface="Impact"/>
                <a:cs typeface="Impact"/>
                <a:sym typeface="Impact"/>
              </a:rPr>
              <a:t>15</a:t>
            </a:r>
            <a:endParaRPr>
              <a:solidFill>
                <a:schemeClr val="lt1"/>
              </a:solidFill>
            </a:endParaRPr>
          </a:p>
        </p:txBody>
      </p:sp>
      <p:sp>
        <p:nvSpPr>
          <p:cNvPr id="464" name="Google Shape;464;p43"/>
          <p:cNvSpPr/>
          <p:nvPr/>
        </p:nvSpPr>
        <p:spPr>
          <a:xfrm>
            <a:off x="976944" y="8776129"/>
            <a:ext cx="7731900" cy="106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5" name="Google Shape;465;p43"/>
          <p:cNvSpPr txBox="1"/>
          <p:nvPr/>
        </p:nvSpPr>
        <p:spPr>
          <a:xfrm>
            <a:off x="870768" y="9340866"/>
            <a:ext cx="78165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lt1"/>
                </a:solidFill>
                <a:latin typeface="Calibri"/>
                <a:ea typeface="Calibri"/>
                <a:cs typeface="Calibri"/>
                <a:sym typeface="Calibri"/>
              </a:rPr>
              <a:t>Como um maestro que lidera sua orquestra, no Git, o comando "git pull" é sua batuta para sincronizar seu trabalho local com as alterações do repositório remoto. Ele combina os passos de git fetch e git merge, permitindo uma atualização rápida e fácil do seu código.</a:t>
            </a:r>
            <a:endParaRPr sz="2400">
              <a:solidFill>
                <a:schemeClr val="lt1"/>
              </a:solidFill>
              <a:latin typeface="Calibri"/>
              <a:ea typeface="Calibri"/>
              <a:cs typeface="Calibri"/>
              <a:sym typeface="Calibri"/>
            </a:endParaRPr>
          </a:p>
        </p:txBody>
      </p:sp>
      <p:sp>
        <p:nvSpPr>
          <p:cNvPr id="466" name="Google Shape;466;p43"/>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467" name="Google Shape;467;p43"/>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4"/>
          <p:cNvSpPr txBox="1"/>
          <p:nvPr/>
        </p:nvSpPr>
        <p:spPr>
          <a:xfrm>
            <a:off x="870768" y="2822078"/>
            <a:ext cx="7816500" cy="2678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Calibri"/>
                <a:ea typeface="Calibri"/>
                <a:cs typeface="Calibri"/>
                <a:sym typeface="Calibri"/>
              </a:rPr>
              <a:t>O git pull é uma ferramenta poderosa para manter seu trabalho local atualizado com o repositório remoto. Ele busca as últimas alterações do servidor e as mescla automaticamente em sua branch local. Isso garante que você esteja sempre trabalhando com a versão mais recente do código, facilitando a colaboração e o compartilhamento de trabalho. Veja abaixo como utilizá-lo:</a:t>
            </a:r>
            <a:endParaRPr sz="2400">
              <a:solidFill>
                <a:schemeClr val="dk1"/>
              </a:solidFill>
              <a:latin typeface="Calibri"/>
              <a:ea typeface="Calibri"/>
              <a:cs typeface="Calibri"/>
              <a:sym typeface="Calibri"/>
            </a:endParaRPr>
          </a:p>
        </p:txBody>
      </p:sp>
      <p:sp>
        <p:nvSpPr>
          <p:cNvPr id="473" name="Google Shape;473;p44"/>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4" name="Google Shape;474;p44"/>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475" name="Google Shape;475;p44"/>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476" name="Google Shape;476;p44"/>
          <p:cNvPicPr preferRelativeResize="0"/>
          <p:nvPr/>
        </p:nvPicPr>
        <p:blipFill>
          <a:blip r:embed="rId3">
            <a:alphaModFix amt="25000"/>
          </a:blip>
          <a:stretch>
            <a:fillRect/>
          </a:stretch>
        </p:blipFill>
        <p:spPr>
          <a:xfrm>
            <a:off x="4136331" y="10309966"/>
            <a:ext cx="1328538" cy="1328548"/>
          </a:xfrm>
          <a:prstGeom prst="rect">
            <a:avLst/>
          </a:prstGeom>
          <a:noFill/>
          <a:ln>
            <a:noFill/>
          </a:ln>
        </p:spPr>
      </p:pic>
      <p:sp>
        <p:nvSpPr>
          <p:cNvPr id="477" name="Google Shape;477;p44"/>
          <p:cNvSpPr/>
          <p:nvPr/>
        </p:nvSpPr>
        <p:spPr>
          <a:xfrm>
            <a:off x="2012700"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8" name="Google Shape;478;p44"/>
          <p:cNvSpPr/>
          <p:nvPr/>
        </p:nvSpPr>
        <p:spPr>
          <a:xfrm>
            <a:off x="5039225"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itHub Logos and Usage · GitHub" id="479" name="Google Shape;479;p44"/>
          <p:cNvPicPr preferRelativeResize="0"/>
          <p:nvPr/>
        </p:nvPicPr>
        <p:blipFill rotWithShape="1">
          <a:blip r:embed="rId4">
            <a:alphaModFix/>
          </a:blip>
          <a:srcRect b="0" l="0" r="0" t="0"/>
          <a:stretch/>
        </p:blipFill>
        <p:spPr>
          <a:xfrm>
            <a:off x="4402802" y="1651901"/>
            <a:ext cx="795600" cy="795600"/>
          </a:xfrm>
          <a:prstGeom prst="rect">
            <a:avLst/>
          </a:prstGeom>
          <a:noFill/>
          <a:ln>
            <a:noFill/>
          </a:ln>
        </p:spPr>
      </p:pic>
      <p:sp>
        <p:nvSpPr>
          <p:cNvPr id="480" name="Google Shape;480;p44"/>
          <p:cNvSpPr txBox="1"/>
          <p:nvPr/>
        </p:nvSpPr>
        <p:spPr>
          <a:xfrm>
            <a:off x="870775" y="832100"/>
            <a:ext cx="8289900" cy="585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3200">
                <a:solidFill>
                  <a:schemeClr val="dk1"/>
                </a:solidFill>
                <a:latin typeface="Impact"/>
                <a:ea typeface="Impact"/>
                <a:cs typeface="Impact"/>
                <a:sym typeface="Impact"/>
              </a:rPr>
              <a:t>SINCRONIZANDO SEU TRABALHO</a:t>
            </a:r>
            <a:endParaRPr sz="3200">
              <a:solidFill>
                <a:schemeClr val="dk1"/>
              </a:solidFill>
              <a:latin typeface="Impact"/>
              <a:ea typeface="Impact"/>
              <a:cs typeface="Impact"/>
              <a:sym typeface="Impact"/>
            </a:endParaRPr>
          </a:p>
        </p:txBody>
      </p:sp>
      <p:pic>
        <p:nvPicPr>
          <p:cNvPr id="481" name="Google Shape;481;p44"/>
          <p:cNvPicPr preferRelativeResize="0"/>
          <p:nvPr/>
        </p:nvPicPr>
        <p:blipFill>
          <a:blip r:embed="rId5">
            <a:alphaModFix/>
          </a:blip>
          <a:stretch>
            <a:fillRect/>
          </a:stretch>
        </p:blipFill>
        <p:spPr>
          <a:xfrm>
            <a:off x="776025" y="5652578"/>
            <a:ext cx="8006008" cy="450498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5"/>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7" name="Google Shape;487;p45"/>
          <p:cNvSpPr txBox="1"/>
          <p:nvPr/>
        </p:nvSpPr>
        <p:spPr>
          <a:xfrm>
            <a:off x="892277" y="6004859"/>
            <a:ext cx="7816500" cy="2770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8700">
                <a:solidFill>
                  <a:schemeClr val="lt1"/>
                </a:solidFill>
                <a:latin typeface="Impact"/>
                <a:ea typeface="Impact"/>
                <a:cs typeface="Impact"/>
                <a:sym typeface="Impact"/>
              </a:rPr>
              <a:t>Gerenciando Conflitos</a:t>
            </a:r>
            <a:endParaRPr sz="8100"/>
          </a:p>
        </p:txBody>
      </p:sp>
      <p:sp>
        <p:nvSpPr>
          <p:cNvPr id="488" name="Google Shape;488;p45"/>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solidFill>
                  <a:schemeClr val="lt1"/>
                </a:solidFill>
                <a:latin typeface="Impact"/>
                <a:ea typeface="Impact"/>
                <a:cs typeface="Impact"/>
                <a:sym typeface="Impact"/>
              </a:rPr>
              <a:t>16</a:t>
            </a:r>
            <a:endParaRPr>
              <a:solidFill>
                <a:schemeClr val="lt1"/>
              </a:solidFill>
            </a:endParaRPr>
          </a:p>
        </p:txBody>
      </p:sp>
      <p:sp>
        <p:nvSpPr>
          <p:cNvPr id="489" name="Google Shape;489;p45"/>
          <p:cNvSpPr/>
          <p:nvPr/>
        </p:nvSpPr>
        <p:spPr>
          <a:xfrm>
            <a:off x="976944" y="8776129"/>
            <a:ext cx="7731900" cy="106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0" name="Google Shape;490;p45"/>
          <p:cNvSpPr txBox="1"/>
          <p:nvPr/>
        </p:nvSpPr>
        <p:spPr>
          <a:xfrm>
            <a:off x="870768" y="9340866"/>
            <a:ext cx="78165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lt1"/>
                </a:solidFill>
                <a:latin typeface="Calibri"/>
                <a:ea typeface="Calibri"/>
                <a:cs typeface="Calibri"/>
                <a:sym typeface="Calibri"/>
              </a:rPr>
              <a:t>Como um mediador que resolve disputas, no Git, o comando "git merge" é sua ferramenta para lidar com conflitos que surgem ao mesclar branches. Ele permite integrar alterações de diferentes fontes de forma harmoniosa, garantindo a integridade do código.</a:t>
            </a:r>
            <a:endParaRPr sz="2400">
              <a:solidFill>
                <a:schemeClr val="lt1"/>
              </a:solidFill>
              <a:latin typeface="Calibri"/>
              <a:ea typeface="Calibri"/>
              <a:cs typeface="Calibri"/>
              <a:sym typeface="Calibri"/>
            </a:endParaRPr>
          </a:p>
        </p:txBody>
      </p:sp>
      <p:sp>
        <p:nvSpPr>
          <p:cNvPr id="491" name="Google Shape;491;p45"/>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492" name="Google Shape;492;p45"/>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6"/>
          <p:cNvSpPr txBox="1"/>
          <p:nvPr/>
        </p:nvSpPr>
        <p:spPr>
          <a:xfrm>
            <a:off x="870768" y="2822078"/>
            <a:ext cx="7816500" cy="2678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Calibri"/>
                <a:ea typeface="Calibri"/>
                <a:cs typeface="Calibri"/>
                <a:sym typeface="Calibri"/>
              </a:rPr>
              <a:t>O git merge é essencial para unir o trabalho de diferentes colaboradores, mas às vezes surgem conflitos quando as alterações não podem ser mescladas automaticamente. Nesses casos, o Git solicitará sua intervenção para resolver os conflitos manualmente. Este processo envolve examinar as diferenças, escolher as alterações desejadas e confirmar a mesclagem. Veja abaixo como utilizá-lo:</a:t>
            </a:r>
            <a:endParaRPr sz="2400">
              <a:solidFill>
                <a:schemeClr val="dk1"/>
              </a:solidFill>
              <a:latin typeface="Calibri"/>
              <a:ea typeface="Calibri"/>
              <a:cs typeface="Calibri"/>
              <a:sym typeface="Calibri"/>
            </a:endParaRPr>
          </a:p>
        </p:txBody>
      </p:sp>
      <p:sp>
        <p:nvSpPr>
          <p:cNvPr id="498" name="Google Shape;498;p46"/>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9" name="Google Shape;499;p46"/>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500" name="Google Shape;500;p46"/>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501" name="Google Shape;501;p46"/>
          <p:cNvPicPr preferRelativeResize="0"/>
          <p:nvPr/>
        </p:nvPicPr>
        <p:blipFill>
          <a:blip r:embed="rId3">
            <a:alphaModFix amt="25000"/>
          </a:blip>
          <a:stretch>
            <a:fillRect/>
          </a:stretch>
        </p:blipFill>
        <p:spPr>
          <a:xfrm>
            <a:off x="4136331" y="10309966"/>
            <a:ext cx="1328538" cy="1328548"/>
          </a:xfrm>
          <a:prstGeom prst="rect">
            <a:avLst/>
          </a:prstGeom>
          <a:noFill/>
          <a:ln>
            <a:noFill/>
          </a:ln>
        </p:spPr>
      </p:pic>
      <p:sp>
        <p:nvSpPr>
          <p:cNvPr id="502" name="Google Shape;502;p46"/>
          <p:cNvSpPr/>
          <p:nvPr/>
        </p:nvSpPr>
        <p:spPr>
          <a:xfrm>
            <a:off x="2012700"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3" name="Google Shape;503;p46"/>
          <p:cNvSpPr/>
          <p:nvPr/>
        </p:nvSpPr>
        <p:spPr>
          <a:xfrm>
            <a:off x="5039225"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itHub Logos and Usage · GitHub" id="504" name="Google Shape;504;p46"/>
          <p:cNvPicPr preferRelativeResize="0"/>
          <p:nvPr/>
        </p:nvPicPr>
        <p:blipFill rotWithShape="1">
          <a:blip r:embed="rId4">
            <a:alphaModFix/>
          </a:blip>
          <a:srcRect b="0" l="0" r="0" t="0"/>
          <a:stretch/>
        </p:blipFill>
        <p:spPr>
          <a:xfrm>
            <a:off x="4402802" y="1651901"/>
            <a:ext cx="795600" cy="795600"/>
          </a:xfrm>
          <a:prstGeom prst="rect">
            <a:avLst/>
          </a:prstGeom>
          <a:noFill/>
          <a:ln>
            <a:noFill/>
          </a:ln>
        </p:spPr>
      </p:pic>
      <p:sp>
        <p:nvSpPr>
          <p:cNvPr id="505" name="Google Shape;505;p46"/>
          <p:cNvSpPr txBox="1"/>
          <p:nvPr/>
        </p:nvSpPr>
        <p:spPr>
          <a:xfrm>
            <a:off x="870775" y="832100"/>
            <a:ext cx="8289900" cy="585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3200">
                <a:solidFill>
                  <a:schemeClr val="dk1"/>
                </a:solidFill>
                <a:latin typeface="Impact"/>
                <a:ea typeface="Impact"/>
                <a:cs typeface="Impact"/>
                <a:sym typeface="Impact"/>
              </a:rPr>
              <a:t>GERENCIANDO CONFLITOS</a:t>
            </a:r>
            <a:endParaRPr sz="3200">
              <a:solidFill>
                <a:schemeClr val="dk1"/>
              </a:solidFill>
              <a:latin typeface="Impact"/>
              <a:ea typeface="Impact"/>
              <a:cs typeface="Impact"/>
              <a:sym typeface="Impact"/>
            </a:endParaRPr>
          </a:p>
        </p:txBody>
      </p:sp>
      <p:pic>
        <p:nvPicPr>
          <p:cNvPr id="506" name="Google Shape;506;p46"/>
          <p:cNvPicPr preferRelativeResize="0"/>
          <p:nvPr/>
        </p:nvPicPr>
        <p:blipFill>
          <a:blip r:embed="rId5">
            <a:alphaModFix/>
          </a:blip>
          <a:stretch>
            <a:fillRect/>
          </a:stretch>
        </p:blipFill>
        <p:spPr>
          <a:xfrm>
            <a:off x="797600" y="5652578"/>
            <a:ext cx="8006008" cy="450498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7"/>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2" name="Google Shape;512;p47"/>
          <p:cNvSpPr txBox="1"/>
          <p:nvPr/>
        </p:nvSpPr>
        <p:spPr>
          <a:xfrm>
            <a:off x="892277" y="6004859"/>
            <a:ext cx="7816500" cy="218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6800">
                <a:solidFill>
                  <a:schemeClr val="lt1"/>
                </a:solidFill>
                <a:latin typeface="Impact"/>
                <a:ea typeface="Impact"/>
                <a:cs typeface="Impact"/>
                <a:sym typeface="Impact"/>
              </a:rPr>
              <a:t>Reorganizando o Fluxo do Seu Projeto </a:t>
            </a:r>
            <a:endParaRPr sz="6200"/>
          </a:p>
        </p:txBody>
      </p:sp>
      <p:sp>
        <p:nvSpPr>
          <p:cNvPr id="513" name="Google Shape;513;p47"/>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solidFill>
                  <a:schemeClr val="lt1"/>
                </a:solidFill>
                <a:latin typeface="Impact"/>
                <a:ea typeface="Impact"/>
                <a:cs typeface="Impact"/>
                <a:sym typeface="Impact"/>
              </a:rPr>
              <a:t>17</a:t>
            </a:r>
            <a:endParaRPr>
              <a:solidFill>
                <a:schemeClr val="lt1"/>
              </a:solidFill>
            </a:endParaRPr>
          </a:p>
        </p:txBody>
      </p:sp>
      <p:sp>
        <p:nvSpPr>
          <p:cNvPr id="514" name="Google Shape;514;p47"/>
          <p:cNvSpPr/>
          <p:nvPr/>
        </p:nvSpPr>
        <p:spPr>
          <a:xfrm>
            <a:off x="976944" y="8776129"/>
            <a:ext cx="7731900" cy="106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5" name="Google Shape;515;p47"/>
          <p:cNvSpPr txBox="1"/>
          <p:nvPr/>
        </p:nvSpPr>
        <p:spPr>
          <a:xfrm>
            <a:off x="870768" y="9340866"/>
            <a:ext cx="78165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lt1"/>
                </a:solidFill>
                <a:latin typeface="Calibri"/>
                <a:ea typeface="Calibri"/>
                <a:cs typeface="Calibri"/>
                <a:sym typeface="Calibri"/>
              </a:rPr>
              <a:t>Como um arquiteto que ajusta os alicerces de uma construção, no Git, o comando "git rebase" é sua ferramenta para reorganizar commits e evitar conflitos ao integrar branches. Ele oferece uma abordagem alternativa ao git merge, possibilitando uma história de commits mais linear.</a:t>
            </a:r>
            <a:endParaRPr sz="2400">
              <a:solidFill>
                <a:schemeClr val="lt1"/>
              </a:solidFill>
              <a:latin typeface="Calibri"/>
              <a:ea typeface="Calibri"/>
              <a:cs typeface="Calibri"/>
              <a:sym typeface="Calibri"/>
            </a:endParaRPr>
          </a:p>
        </p:txBody>
      </p:sp>
      <p:sp>
        <p:nvSpPr>
          <p:cNvPr id="516" name="Google Shape;516;p47"/>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517" name="Google Shape;517;p47"/>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8"/>
          <p:cNvSpPr txBox="1"/>
          <p:nvPr/>
        </p:nvSpPr>
        <p:spPr>
          <a:xfrm>
            <a:off x="870768" y="2822078"/>
            <a:ext cx="7816500" cy="23088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Calibri"/>
                <a:ea typeface="Calibri"/>
                <a:cs typeface="Calibri"/>
                <a:sym typeface="Calibri"/>
              </a:rPr>
              <a:t>O git rebase é uma técnica poderosa para reescrever a história do seu projeto, ajustando a ordem dos commits e integrando-os de forma mais suave. Ao contrário do git merge, que cria um novo commit de mesclagem, o git rebase reescreve o histórico do seu branch, resultando em uma linha de tempo mais limpa e coerente. Veja abaixo como utilizá-lo:</a:t>
            </a:r>
            <a:endParaRPr sz="2400">
              <a:solidFill>
                <a:schemeClr val="dk1"/>
              </a:solidFill>
              <a:latin typeface="Calibri"/>
              <a:ea typeface="Calibri"/>
              <a:cs typeface="Calibri"/>
              <a:sym typeface="Calibri"/>
            </a:endParaRPr>
          </a:p>
        </p:txBody>
      </p:sp>
      <p:sp>
        <p:nvSpPr>
          <p:cNvPr id="523" name="Google Shape;523;p48"/>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4" name="Google Shape;524;p48"/>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525" name="Google Shape;525;p48"/>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526" name="Google Shape;526;p48"/>
          <p:cNvPicPr preferRelativeResize="0"/>
          <p:nvPr/>
        </p:nvPicPr>
        <p:blipFill>
          <a:blip r:embed="rId3">
            <a:alphaModFix amt="25000"/>
          </a:blip>
          <a:stretch>
            <a:fillRect/>
          </a:stretch>
        </p:blipFill>
        <p:spPr>
          <a:xfrm>
            <a:off x="4136331" y="10309966"/>
            <a:ext cx="1328538" cy="1328548"/>
          </a:xfrm>
          <a:prstGeom prst="rect">
            <a:avLst/>
          </a:prstGeom>
          <a:noFill/>
          <a:ln>
            <a:noFill/>
          </a:ln>
        </p:spPr>
      </p:pic>
      <p:sp>
        <p:nvSpPr>
          <p:cNvPr id="527" name="Google Shape;527;p48"/>
          <p:cNvSpPr/>
          <p:nvPr/>
        </p:nvSpPr>
        <p:spPr>
          <a:xfrm>
            <a:off x="2012700"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8" name="Google Shape;528;p48"/>
          <p:cNvSpPr/>
          <p:nvPr/>
        </p:nvSpPr>
        <p:spPr>
          <a:xfrm>
            <a:off x="5039225"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itHub Logos and Usage · GitHub" id="529" name="Google Shape;529;p48"/>
          <p:cNvPicPr preferRelativeResize="0"/>
          <p:nvPr/>
        </p:nvPicPr>
        <p:blipFill rotWithShape="1">
          <a:blip r:embed="rId4">
            <a:alphaModFix/>
          </a:blip>
          <a:srcRect b="0" l="0" r="0" t="0"/>
          <a:stretch/>
        </p:blipFill>
        <p:spPr>
          <a:xfrm>
            <a:off x="4402802" y="1651901"/>
            <a:ext cx="795600" cy="795600"/>
          </a:xfrm>
          <a:prstGeom prst="rect">
            <a:avLst/>
          </a:prstGeom>
          <a:noFill/>
          <a:ln>
            <a:noFill/>
          </a:ln>
        </p:spPr>
      </p:pic>
      <p:sp>
        <p:nvSpPr>
          <p:cNvPr id="530" name="Google Shape;530;p48"/>
          <p:cNvSpPr txBox="1"/>
          <p:nvPr/>
        </p:nvSpPr>
        <p:spPr>
          <a:xfrm>
            <a:off x="870775" y="832100"/>
            <a:ext cx="8289900" cy="461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Impact"/>
                <a:ea typeface="Impact"/>
                <a:cs typeface="Impact"/>
                <a:sym typeface="Impact"/>
              </a:rPr>
              <a:t>REORGANIZANDO O FLUXO DO SEU PROJETO </a:t>
            </a:r>
            <a:endParaRPr sz="2400">
              <a:solidFill>
                <a:schemeClr val="dk1"/>
              </a:solidFill>
              <a:latin typeface="Impact"/>
              <a:ea typeface="Impact"/>
              <a:cs typeface="Impact"/>
              <a:sym typeface="Impact"/>
            </a:endParaRPr>
          </a:p>
        </p:txBody>
      </p:sp>
      <p:pic>
        <p:nvPicPr>
          <p:cNvPr id="531" name="Google Shape;531;p48"/>
          <p:cNvPicPr preferRelativeResize="0"/>
          <p:nvPr/>
        </p:nvPicPr>
        <p:blipFill>
          <a:blip r:embed="rId5">
            <a:alphaModFix/>
          </a:blip>
          <a:stretch>
            <a:fillRect/>
          </a:stretch>
        </p:blipFill>
        <p:spPr>
          <a:xfrm>
            <a:off x="469450" y="5283278"/>
            <a:ext cx="8662308" cy="487428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9"/>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7" name="Google Shape;537;p49"/>
          <p:cNvSpPr txBox="1"/>
          <p:nvPr/>
        </p:nvSpPr>
        <p:spPr>
          <a:xfrm>
            <a:off x="892277" y="6004859"/>
            <a:ext cx="7816500" cy="1508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4600">
                <a:solidFill>
                  <a:schemeClr val="lt1"/>
                </a:solidFill>
                <a:latin typeface="Impact"/>
                <a:ea typeface="Impact"/>
                <a:cs typeface="Impact"/>
                <a:sym typeface="Impact"/>
              </a:rPr>
              <a:t>Domando Conflitos: Estratégias Eficientes de Resolução</a:t>
            </a:r>
            <a:endParaRPr sz="4000"/>
          </a:p>
        </p:txBody>
      </p:sp>
      <p:sp>
        <p:nvSpPr>
          <p:cNvPr id="538" name="Google Shape;538;p49"/>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solidFill>
                  <a:schemeClr val="lt1"/>
                </a:solidFill>
                <a:latin typeface="Impact"/>
                <a:ea typeface="Impact"/>
                <a:cs typeface="Impact"/>
                <a:sym typeface="Impact"/>
              </a:rPr>
              <a:t>18</a:t>
            </a:r>
            <a:endParaRPr>
              <a:solidFill>
                <a:schemeClr val="lt1"/>
              </a:solidFill>
            </a:endParaRPr>
          </a:p>
        </p:txBody>
      </p:sp>
      <p:sp>
        <p:nvSpPr>
          <p:cNvPr id="539" name="Google Shape;539;p49"/>
          <p:cNvSpPr/>
          <p:nvPr/>
        </p:nvSpPr>
        <p:spPr>
          <a:xfrm>
            <a:off x="976944" y="8776129"/>
            <a:ext cx="7731900" cy="106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0" name="Google Shape;540;p49"/>
          <p:cNvSpPr txBox="1"/>
          <p:nvPr/>
        </p:nvSpPr>
        <p:spPr>
          <a:xfrm>
            <a:off x="870768" y="9340866"/>
            <a:ext cx="7816500" cy="1200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lt1"/>
                </a:solidFill>
                <a:latin typeface="Calibri"/>
                <a:ea typeface="Calibri"/>
                <a:cs typeface="Calibri"/>
                <a:sym typeface="Calibri"/>
              </a:rPr>
              <a:t>Lidar com conflitos é parte integrante do processo de colaboração no Git. Estratégias eficientes de resolução são essenciais para manter a harmonia e a integridade do código.</a:t>
            </a:r>
            <a:endParaRPr sz="2400">
              <a:solidFill>
                <a:schemeClr val="lt1"/>
              </a:solidFill>
              <a:latin typeface="Calibri"/>
              <a:ea typeface="Calibri"/>
              <a:cs typeface="Calibri"/>
              <a:sym typeface="Calibri"/>
            </a:endParaRPr>
          </a:p>
        </p:txBody>
      </p:sp>
      <p:sp>
        <p:nvSpPr>
          <p:cNvPr id="541" name="Google Shape;541;p49"/>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542" name="Google Shape;542;p49"/>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0"/>
          <p:cNvSpPr txBox="1"/>
          <p:nvPr/>
        </p:nvSpPr>
        <p:spPr>
          <a:xfrm>
            <a:off x="870768" y="2822078"/>
            <a:ext cx="7816500" cy="3047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Calibri"/>
                <a:ea typeface="Calibri"/>
                <a:cs typeface="Calibri"/>
                <a:sym typeface="Calibri"/>
              </a:rPr>
              <a:t>Ao enfrentar conflitos durante a mesclagem de branches, é crucial seguir estratégias eficientes de resolução. Isso pode incluir a revisão cuidadosa das alterações, a comunicação clara com outros colaboradores e a utilização de ferramentas como "git merge" ou "git rebase" para integrar alterações de forma harmoniosa. Cada situação de conflito é única, mas abordagens proativas e colaborativas são fundamentais para uma resolução eficaz.</a:t>
            </a:r>
            <a:endParaRPr sz="2400">
              <a:solidFill>
                <a:schemeClr val="dk1"/>
              </a:solidFill>
              <a:latin typeface="Calibri"/>
              <a:ea typeface="Calibri"/>
              <a:cs typeface="Calibri"/>
              <a:sym typeface="Calibri"/>
            </a:endParaRPr>
          </a:p>
        </p:txBody>
      </p:sp>
      <p:sp>
        <p:nvSpPr>
          <p:cNvPr id="548" name="Google Shape;548;p50"/>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9" name="Google Shape;549;p50"/>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550" name="Google Shape;550;p50"/>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551" name="Google Shape;551;p50"/>
          <p:cNvPicPr preferRelativeResize="0"/>
          <p:nvPr/>
        </p:nvPicPr>
        <p:blipFill>
          <a:blip r:embed="rId3">
            <a:alphaModFix amt="25000"/>
          </a:blip>
          <a:stretch>
            <a:fillRect/>
          </a:stretch>
        </p:blipFill>
        <p:spPr>
          <a:xfrm>
            <a:off x="4136331" y="10309966"/>
            <a:ext cx="1328538" cy="1328548"/>
          </a:xfrm>
          <a:prstGeom prst="rect">
            <a:avLst/>
          </a:prstGeom>
          <a:noFill/>
          <a:ln>
            <a:noFill/>
          </a:ln>
        </p:spPr>
      </p:pic>
      <p:sp>
        <p:nvSpPr>
          <p:cNvPr id="552" name="Google Shape;552;p50"/>
          <p:cNvSpPr/>
          <p:nvPr/>
        </p:nvSpPr>
        <p:spPr>
          <a:xfrm>
            <a:off x="2012700"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3" name="Google Shape;553;p50"/>
          <p:cNvSpPr/>
          <p:nvPr/>
        </p:nvSpPr>
        <p:spPr>
          <a:xfrm>
            <a:off x="5039225"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itHub Logos and Usage · GitHub" id="554" name="Google Shape;554;p50"/>
          <p:cNvPicPr preferRelativeResize="0"/>
          <p:nvPr/>
        </p:nvPicPr>
        <p:blipFill rotWithShape="1">
          <a:blip r:embed="rId4">
            <a:alphaModFix/>
          </a:blip>
          <a:srcRect b="0" l="0" r="0" t="0"/>
          <a:stretch/>
        </p:blipFill>
        <p:spPr>
          <a:xfrm>
            <a:off x="4402802" y="1651901"/>
            <a:ext cx="795600" cy="795600"/>
          </a:xfrm>
          <a:prstGeom prst="rect">
            <a:avLst/>
          </a:prstGeom>
          <a:noFill/>
          <a:ln>
            <a:noFill/>
          </a:ln>
        </p:spPr>
      </p:pic>
      <p:sp>
        <p:nvSpPr>
          <p:cNvPr id="555" name="Google Shape;555;p50"/>
          <p:cNvSpPr txBox="1"/>
          <p:nvPr/>
        </p:nvSpPr>
        <p:spPr>
          <a:xfrm>
            <a:off x="870775" y="832100"/>
            <a:ext cx="8289900" cy="400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000">
                <a:solidFill>
                  <a:schemeClr val="dk1"/>
                </a:solidFill>
                <a:latin typeface="Impact"/>
                <a:ea typeface="Impact"/>
                <a:cs typeface="Impact"/>
                <a:sym typeface="Impact"/>
              </a:rPr>
              <a:t>DOMANDO CONFLITOS: ESTRATÉGIAS EFICIENTES DE RESOLUÇÃO</a:t>
            </a:r>
            <a:endParaRPr sz="2000">
              <a:solidFill>
                <a:schemeClr val="dk1"/>
              </a:solidFill>
              <a:latin typeface="Impact"/>
              <a:ea typeface="Impact"/>
              <a:cs typeface="Impact"/>
              <a:sym typeface="Impact"/>
            </a:endParaRPr>
          </a:p>
        </p:txBody>
      </p:sp>
      <p:pic>
        <p:nvPicPr>
          <p:cNvPr id="556" name="Google Shape;556;p50"/>
          <p:cNvPicPr preferRelativeResize="0"/>
          <p:nvPr/>
        </p:nvPicPr>
        <p:blipFill>
          <a:blip r:embed="rId5">
            <a:alphaModFix/>
          </a:blip>
          <a:stretch>
            <a:fillRect/>
          </a:stretch>
        </p:blipFill>
        <p:spPr>
          <a:xfrm>
            <a:off x="1104438" y="6022178"/>
            <a:ext cx="7349176" cy="413538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1"/>
          <p:cNvSpPr txBox="1"/>
          <p:nvPr/>
        </p:nvSpPr>
        <p:spPr>
          <a:xfrm>
            <a:off x="870768" y="2822078"/>
            <a:ext cx="7816500" cy="224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dk1"/>
                </a:solidFill>
                <a:latin typeface="Calibri"/>
                <a:ea typeface="Calibri"/>
                <a:cs typeface="Calibri"/>
                <a:sym typeface="Calibri"/>
              </a:rPr>
              <a:t>Esse Ebook foi gerado com ferramentas de IA, e diagramado por humano.</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pt-BR" sz="4400">
                <a:solidFill>
                  <a:schemeClr val="dk1"/>
                </a:solidFill>
                <a:latin typeface="Calibri"/>
                <a:ea typeface="Calibri"/>
                <a:cs typeface="Calibri"/>
                <a:sym typeface="Calibri"/>
              </a:rPr>
              <a:t>.</a:t>
            </a:r>
            <a:br>
              <a:rPr lang="pt-BR" sz="2400">
                <a:solidFill>
                  <a:schemeClr val="dk1"/>
                </a:solidFill>
                <a:latin typeface="Calibri"/>
                <a:ea typeface="Calibri"/>
                <a:cs typeface="Calibri"/>
                <a:sym typeface="Calibri"/>
              </a:rPr>
            </a:br>
            <a:r>
              <a:rPr lang="pt-BR" sz="2400">
                <a:solidFill>
                  <a:schemeClr val="dk1"/>
                </a:solidFill>
                <a:latin typeface="Calibri"/>
                <a:ea typeface="Calibri"/>
                <a:cs typeface="Calibri"/>
                <a:sym typeface="Calibri"/>
              </a:rPr>
              <a:t>Esse foi meu primeiro ebook, espero ter contribuir na sua caminhada pelo mundo do versionamento de código.</a:t>
            </a:r>
            <a:endParaRPr/>
          </a:p>
        </p:txBody>
      </p:sp>
      <p:sp>
        <p:nvSpPr>
          <p:cNvPr id="562" name="Google Shape;562;p51"/>
          <p:cNvSpPr txBox="1"/>
          <p:nvPr/>
        </p:nvSpPr>
        <p:spPr>
          <a:xfrm>
            <a:off x="754463" y="797606"/>
            <a:ext cx="83028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4000">
                <a:solidFill>
                  <a:schemeClr val="dk1"/>
                </a:solidFill>
                <a:latin typeface="Impact"/>
                <a:ea typeface="Impact"/>
                <a:cs typeface="Impact"/>
                <a:sym typeface="Impact"/>
              </a:rPr>
              <a:t>OBRIGADO POR LER ATÉ AQUI</a:t>
            </a:r>
            <a:endParaRPr/>
          </a:p>
        </p:txBody>
      </p:sp>
      <p:sp>
        <p:nvSpPr>
          <p:cNvPr id="563" name="Google Shape;563;p51"/>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4" name="Google Shape;564;p51"/>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id="565" name="Google Shape;565;p51"/>
          <p:cNvPicPr preferRelativeResize="0"/>
          <p:nvPr/>
        </p:nvPicPr>
        <p:blipFill rotWithShape="1">
          <a:blip r:embed="rId3">
            <a:alphaModFix/>
          </a:blip>
          <a:srcRect b="0" l="0" r="0" t="0"/>
          <a:stretch/>
        </p:blipFill>
        <p:spPr>
          <a:xfrm>
            <a:off x="997620" y="8092106"/>
            <a:ext cx="7816500" cy="2299800"/>
          </a:xfrm>
          <a:prstGeom prst="roundRect">
            <a:avLst>
              <a:gd fmla="val 8384" name="adj"/>
            </a:avLst>
          </a:prstGeom>
          <a:noFill/>
          <a:ln>
            <a:noFill/>
          </a:ln>
        </p:spPr>
      </p:pic>
      <p:sp>
        <p:nvSpPr>
          <p:cNvPr id="566" name="Google Shape;566;p51"/>
          <p:cNvSpPr/>
          <p:nvPr/>
        </p:nvSpPr>
        <p:spPr>
          <a:xfrm>
            <a:off x="870768" y="7097501"/>
            <a:ext cx="7563000" cy="646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800" u="sng">
                <a:solidFill>
                  <a:schemeClr val="hlink"/>
                </a:solidFill>
                <a:latin typeface="Calibri"/>
                <a:ea typeface="Calibri"/>
                <a:cs typeface="Calibri"/>
                <a:sym typeface="Calibri"/>
                <a:hlinkClick r:id="rId4"/>
              </a:rPr>
              <a:t>https://github.com/NatanCarFF</a:t>
            </a:r>
            <a:endParaRPr b="1" sz="1800">
              <a:solidFill>
                <a:schemeClr val="lt1"/>
              </a:solidFill>
              <a:latin typeface="Calibri"/>
              <a:ea typeface="Calibri"/>
              <a:cs typeface="Calibri"/>
              <a:sym typeface="Calibri"/>
            </a:endParaRPr>
          </a:p>
        </p:txBody>
      </p:sp>
      <p:pic>
        <p:nvPicPr>
          <p:cNvPr descr="GitHub Logos and Usage · GitHub" id="567" name="Google Shape;567;p51"/>
          <p:cNvPicPr preferRelativeResize="0"/>
          <p:nvPr/>
        </p:nvPicPr>
        <p:blipFill rotWithShape="1">
          <a:blip r:embed="rId5">
            <a:alphaModFix/>
          </a:blip>
          <a:srcRect b="0" l="0" r="0" t="0"/>
          <a:stretch/>
        </p:blipFill>
        <p:spPr>
          <a:xfrm>
            <a:off x="3813953" y="5587726"/>
            <a:ext cx="1676570" cy="1676570"/>
          </a:xfrm>
          <a:prstGeom prst="rect">
            <a:avLst/>
          </a:prstGeom>
          <a:noFill/>
          <a:ln>
            <a:noFill/>
          </a:ln>
        </p:spPr>
      </p:pic>
      <p:pic>
        <p:nvPicPr>
          <p:cNvPr id="568" name="Google Shape;568;p51"/>
          <p:cNvPicPr preferRelativeResize="0"/>
          <p:nvPr/>
        </p:nvPicPr>
        <p:blipFill>
          <a:blip r:embed="rId6">
            <a:alphaModFix/>
          </a:blip>
          <a:stretch>
            <a:fillRect/>
          </a:stretch>
        </p:blipFill>
        <p:spPr>
          <a:xfrm>
            <a:off x="1203650" y="8870525"/>
            <a:ext cx="1267125" cy="1267125"/>
          </a:xfrm>
          <a:prstGeom prst="rect">
            <a:avLst/>
          </a:prstGeom>
          <a:noFill/>
          <a:ln>
            <a:noFill/>
          </a:ln>
        </p:spPr>
      </p:pic>
      <p:sp>
        <p:nvSpPr>
          <p:cNvPr id="569" name="Google Shape;569;p51"/>
          <p:cNvSpPr txBox="1"/>
          <p:nvPr/>
        </p:nvSpPr>
        <p:spPr>
          <a:xfrm>
            <a:off x="2661400" y="8870525"/>
            <a:ext cx="1747200" cy="338700"/>
          </a:xfrm>
          <a:prstGeom prst="rect">
            <a:avLst/>
          </a:prstGeom>
          <a:solidFill>
            <a:srgbClr val="0A0E1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1600">
                <a:solidFill>
                  <a:schemeClr val="lt1"/>
                </a:solidFill>
                <a:latin typeface="Calibri"/>
                <a:ea typeface="Calibri"/>
                <a:cs typeface="Calibri"/>
                <a:sym typeface="Calibri"/>
              </a:rPr>
              <a:t>Natanael Carvalho</a:t>
            </a:r>
            <a:endParaRPr b="1" sz="600">
              <a:solidFill>
                <a:schemeClr val="lt1"/>
              </a:solidFill>
            </a:endParaRPr>
          </a:p>
        </p:txBody>
      </p:sp>
      <p:sp>
        <p:nvSpPr>
          <p:cNvPr id="570" name="Google Shape;570;p51"/>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nvSpPr>
        <p:spPr>
          <a:xfrm>
            <a:off x="870768" y="2822078"/>
            <a:ext cx="78165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Calibri"/>
                <a:ea typeface="Calibri"/>
                <a:cs typeface="Calibri"/>
                <a:sym typeface="Calibri"/>
              </a:rPr>
              <a:t>Configurar seu nome de usuário e e-mail no Git é uma prática básica, mas crucial, para qualquer desenvolvedor. Isso não apenas estabelece sua identidade nas contribuições, mas também facilita a colaboração em equipe. Veja abaixo um exemplo de como realizar essa configuração:</a:t>
            </a:r>
            <a:endParaRPr sz="2400">
              <a:solidFill>
                <a:schemeClr val="dk1"/>
              </a:solidFill>
              <a:latin typeface="Calibri"/>
              <a:ea typeface="Calibri"/>
              <a:cs typeface="Calibri"/>
              <a:sym typeface="Calibri"/>
            </a:endParaRPr>
          </a:p>
        </p:txBody>
      </p:sp>
      <p:sp>
        <p:nvSpPr>
          <p:cNvPr id="123" name="Google Shape;123;p16"/>
          <p:cNvSpPr txBox="1"/>
          <p:nvPr/>
        </p:nvSpPr>
        <p:spPr>
          <a:xfrm>
            <a:off x="870775" y="832100"/>
            <a:ext cx="8289900" cy="585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3200">
                <a:solidFill>
                  <a:schemeClr val="dk1"/>
                </a:solidFill>
                <a:latin typeface="Impact"/>
                <a:ea typeface="Impact"/>
                <a:cs typeface="Impact"/>
                <a:sym typeface="Impact"/>
              </a:rPr>
              <a:t>CONFIGURAÇÃO DE IDENTIDADE NO GIT</a:t>
            </a:r>
            <a:endParaRPr sz="3200">
              <a:solidFill>
                <a:schemeClr val="dk1"/>
              </a:solidFill>
              <a:latin typeface="Impact"/>
              <a:ea typeface="Impact"/>
              <a:cs typeface="Impact"/>
              <a:sym typeface="Impact"/>
            </a:endParaRPr>
          </a:p>
        </p:txBody>
      </p:sp>
      <p:sp>
        <p:nvSpPr>
          <p:cNvPr id="124" name="Google Shape;124;p16"/>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16"/>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126" name="Google Shape;126;p16"/>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127" name="Google Shape;127;p16"/>
          <p:cNvPicPr preferRelativeResize="0"/>
          <p:nvPr/>
        </p:nvPicPr>
        <p:blipFill>
          <a:blip r:embed="rId3">
            <a:alphaModFix amt="25000"/>
          </a:blip>
          <a:stretch>
            <a:fillRect/>
          </a:stretch>
        </p:blipFill>
        <p:spPr>
          <a:xfrm>
            <a:off x="4136331" y="10309966"/>
            <a:ext cx="1328538" cy="1328548"/>
          </a:xfrm>
          <a:prstGeom prst="rect">
            <a:avLst/>
          </a:prstGeom>
          <a:noFill/>
          <a:ln>
            <a:noFill/>
          </a:ln>
        </p:spPr>
      </p:pic>
      <p:sp>
        <p:nvSpPr>
          <p:cNvPr id="128" name="Google Shape;128;p16"/>
          <p:cNvSpPr/>
          <p:nvPr/>
        </p:nvSpPr>
        <p:spPr>
          <a:xfrm>
            <a:off x="2012700"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16"/>
          <p:cNvSpPr/>
          <p:nvPr/>
        </p:nvSpPr>
        <p:spPr>
          <a:xfrm>
            <a:off x="5039225"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itHub Logos and Usage · GitHub" id="130" name="Google Shape;130;p16"/>
          <p:cNvPicPr preferRelativeResize="0"/>
          <p:nvPr/>
        </p:nvPicPr>
        <p:blipFill rotWithShape="1">
          <a:blip r:embed="rId4">
            <a:alphaModFix/>
          </a:blip>
          <a:srcRect b="0" l="0" r="0" t="0"/>
          <a:stretch/>
        </p:blipFill>
        <p:spPr>
          <a:xfrm>
            <a:off x="4402802" y="1651901"/>
            <a:ext cx="795600" cy="795600"/>
          </a:xfrm>
          <a:prstGeom prst="rect">
            <a:avLst/>
          </a:prstGeom>
          <a:noFill/>
          <a:ln>
            <a:noFill/>
          </a:ln>
        </p:spPr>
      </p:pic>
      <p:pic>
        <p:nvPicPr>
          <p:cNvPr id="131" name="Google Shape;131;p16"/>
          <p:cNvPicPr preferRelativeResize="0"/>
          <p:nvPr/>
        </p:nvPicPr>
        <p:blipFill>
          <a:blip r:embed="rId5">
            <a:alphaModFix/>
          </a:blip>
          <a:stretch>
            <a:fillRect/>
          </a:stretch>
        </p:blipFill>
        <p:spPr>
          <a:xfrm>
            <a:off x="152400" y="4544378"/>
            <a:ext cx="9296396" cy="52338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17"/>
          <p:cNvSpPr txBox="1"/>
          <p:nvPr/>
        </p:nvSpPr>
        <p:spPr>
          <a:xfrm>
            <a:off x="892277" y="6004859"/>
            <a:ext cx="7816500" cy="255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8000">
                <a:solidFill>
                  <a:schemeClr val="lt1"/>
                </a:solidFill>
                <a:latin typeface="Impact"/>
                <a:ea typeface="Impact"/>
                <a:cs typeface="Impact"/>
                <a:sym typeface="Impact"/>
              </a:rPr>
              <a:t>Iniciando seu Repositório Local </a:t>
            </a:r>
            <a:endParaRPr sz="600"/>
          </a:p>
        </p:txBody>
      </p:sp>
      <p:sp>
        <p:nvSpPr>
          <p:cNvPr id="138" name="Google Shape;138;p17"/>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solidFill>
                  <a:schemeClr val="lt1"/>
                </a:solidFill>
                <a:latin typeface="Impact"/>
                <a:ea typeface="Impact"/>
                <a:cs typeface="Impact"/>
                <a:sym typeface="Impact"/>
              </a:rPr>
              <a:t>02</a:t>
            </a:r>
            <a:endParaRPr>
              <a:solidFill>
                <a:schemeClr val="lt1"/>
              </a:solidFill>
            </a:endParaRPr>
          </a:p>
        </p:txBody>
      </p:sp>
      <p:sp>
        <p:nvSpPr>
          <p:cNvPr id="139" name="Google Shape;139;p17"/>
          <p:cNvSpPr/>
          <p:nvPr/>
        </p:nvSpPr>
        <p:spPr>
          <a:xfrm>
            <a:off x="976944" y="8776129"/>
            <a:ext cx="7731900" cy="106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17"/>
          <p:cNvSpPr txBox="1"/>
          <p:nvPr/>
        </p:nvSpPr>
        <p:spPr>
          <a:xfrm>
            <a:off x="870768" y="9340866"/>
            <a:ext cx="7816500" cy="193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lt1"/>
                </a:solidFill>
                <a:latin typeface="Calibri"/>
                <a:ea typeface="Calibri"/>
                <a:cs typeface="Calibri"/>
                <a:sym typeface="Calibri"/>
              </a:rPr>
              <a:t>O primeiro passo emocionante em qualquer jornada de desenvolvimento de software é criar um espaço para sua criatividade florescer. Com o comando "git init", você dá vida ao seu próprio repositório local, pronto para receber e preservar suas preciosas contribuições.</a:t>
            </a:r>
            <a:endParaRPr/>
          </a:p>
        </p:txBody>
      </p:sp>
      <p:sp>
        <p:nvSpPr>
          <p:cNvPr id="141" name="Google Shape;141;p17"/>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142" name="Google Shape;142;p17"/>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nvSpPr>
        <p:spPr>
          <a:xfrm>
            <a:off x="870768" y="2822078"/>
            <a:ext cx="78165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Calibri"/>
                <a:ea typeface="Calibri"/>
                <a:cs typeface="Calibri"/>
                <a:sym typeface="Calibri"/>
              </a:rPr>
              <a:t>O git init é o ponto de partida para qualquer projeto Git. Ele transforma um diretório comum em um repositório Git, onde você pode começar a versionar seu código. Este comando simples, mas poderoso, marca o início de sua jornada de controle de versão. Veja um exemplo abaixo:</a:t>
            </a:r>
            <a:endParaRPr sz="2400">
              <a:solidFill>
                <a:schemeClr val="dk1"/>
              </a:solidFill>
              <a:latin typeface="Calibri"/>
              <a:ea typeface="Calibri"/>
              <a:cs typeface="Calibri"/>
              <a:sym typeface="Calibri"/>
            </a:endParaRPr>
          </a:p>
        </p:txBody>
      </p:sp>
      <p:sp>
        <p:nvSpPr>
          <p:cNvPr id="148" name="Google Shape;148;p18"/>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18"/>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150" name="Google Shape;150;p18"/>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151" name="Google Shape;151;p18"/>
          <p:cNvPicPr preferRelativeResize="0"/>
          <p:nvPr/>
        </p:nvPicPr>
        <p:blipFill>
          <a:blip r:embed="rId3">
            <a:alphaModFix amt="25000"/>
          </a:blip>
          <a:stretch>
            <a:fillRect/>
          </a:stretch>
        </p:blipFill>
        <p:spPr>
          <a:xfrm>
            <a:off x="4136331" y="10309966"/>
            <a:ext cx="1328538" cy="1328548"/>
          </a:xfrm>
          <a:prstGeom prst="rect">
            <a:avLst/>
          </a:prstGeom>
          <a:noFill/>
          <a:ln>
            <a:noFill/>
          </a:ln>
        </p:spPr>
      </p:pic>
      <p:sp>
        <p:nvSpPr>
          <p:cNvPr id="152" name="Google Shape;152;p18"/>
          <p:cNvSpPr/>
          <p:nvPr/>
        </p:nvSpPr>
        <p:spPr>
          <a:xfrm>
            <a:off x="2012700"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18"/>
          <p:cNvSpPr/>
          <p:nvPr/>
        </p:nvSpPr>
        <p:spPr>
          <a:xfrm>
            <a:off x="5039225"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itHub Logos and Usage · GitHub" id="154" name="Google Shape;154;p18"/>
          <p:cNvPicPr preferRelativeResize="0"/>
          <p:nvPr/>
        </p:nvPicPr>
        <p:blipFill rotWithShape="1">
          <a:blip r:embed="rId4">
            <a:alphaModFix/>
          </a:blip>
          <a:srcRect b="0" l="0" r="0" t="0"/>
          <a:stretch/>
        </p:blipFill>
        <p:spPr>
          <a:xfrm>
            <a:off x="4402802" y="1651901"/>
            <a:ext cx="795600" cy="795600"/>
          </a:xfrm>
          <a:prstGeom prst="rect">
            <a:avLst/>
          </a:prstGeom>
          <a:noFill/>
          <a:ln>
            <a:noFill/>
          </a:ln>
        </p:spPr>
      </p:pic>
      <p:sp>
        <p:nvSpPr>
          <p:cNvPr id="155" name="Google Shape;155;p18"/>
          <p:cNvSpPr txBox="1"/>
          <p:nvPr/>
        </p:nvSpPr>
        <p:spPr>
          <a:xfrm>
            <a:off x="870775" y="832100"/>
            <a:ext cx="8289900" cy="585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3200">
                <a:solidFill>
                  <a:schemeClr val="dk1"/>
                </a:solidFill>
                <a:latin typeface="Impact"/>
                <a:ea typeface="Impact"/>
                <a:cs typeface="Impact"/>
                <a:sym typeface="Impact"/>
              </a:rPr>
              <a:t>INICIANDO SEU REPOSITÓRIO LOCAL</a:t>
            </a:r>
            <a:endParaRPr sz="3200">
              <a:solidFill>
                <a:schemeClr val="dk1"/>
              </a:solidFill>
              <a:latin typeface="Impact"/>
              <a:ea typeface="Impact"/>
              <a:cs typeface="Impact"/>
              <a:sym typeface="Impact"/>
            </a:endParaRPr>
          </a:p>
        </p:txBody>
      </p:sp>
      <p:pic>
        <p:nvPicPr>
          <p:cNvPr id="156" name="Google Shape;156;p18"/>
          <p:cNvPicPr preferRelativeResize="0"/>
          <p:nvPr/>
        </p:nvPicPr>
        <p:blipFill>
          <a:blip r:embed="rId5">
            <a:alphaModFix/>
          </a:blip>
          <a:stretch>
            <a:fillRect/>
          </a:stretch>
        </p:blipFill>
        <p:spPr>
          <a:xfrm>
            <a:off x="152400" y="4913978"/>
            <a:ext cx="9296396" cy="52338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19"/>
          <p:cNvSpPr txBox="1"/>
          <p:nvPr/>
        </p:nvSpPr>
        <p:spPr>
          <a:xfrm>
            <a:off x="892277" y="6004859"/>
            <a:ext cx="7816500" cy="206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6400">
                <a:solidFill>
                  <a:schemeClr val="lt1"/>
                </a:solidFill>
                <a:latin typeface="Impact"/>
                <a:ea typeface="Impact"/>
                <a:cs typeface="Impact"/>
                <a:sym typeface="Impact"/>
              </a:rPr>
              <a:t>Clonando Repositórios Remotos </a:t>
            </a:r>
            <a:endParaRPr sz="5800"/>
          </a:p>
        </p:txBody>
      </p:sp>
      <p:sp>
        <p:nvSpPr>
          <p:cNvPr id="163" name="Google Shape;163;p19"/>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solidFill>
                  <a:schemeClr val="lt1"/>
                </a:solidFill>
                <a:latin typeface="Impact"/>
                <a:ea typeface="Impact"/>
                <a:cs typeface="Impact"/>
                <a:sym typeface="Impact"/>
              </a:rPr>
              <a:t>03</a:t>
            </a:r>
            <a:endParaRPr>
              <a:solidFill>
                <a:schemeClr val="lt1"/>
              </a:solidFill>
            </a:endParaRPr>
          </a:p>
        </p:txBody>
      </p:sp>
      <p:sp>
        <p:nvSpPr>
          <p:cNvPr id="164" name="Google Shape;164;p19"/>
          <p:cNvSpPr/>
          <p:nvPr/>
        </p:nvSpPr>
        <p:spPr>
          <a:xfrm>
            <a:off x="976944" y="8776129"/>
            <a:ext cx="7731900" cy="106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19"/>
          <p:cNvSpPr txBox="1"/>
          <p:nvPr/>
        </p:nvSpPr>
        <p:spPr>
          <a:xfrm>
            <a:off x="870768" y="9340866"/>
            <a:ext cx="7816500" cy="156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lt1"/>
                </a:solidFill>
                <a:latin typeface="Calibri"/>
                <a:ea typeface="Calibri"/>
                <a:cs typeface="Calibri"/>
                <a:sym typeface="Calibri"/>
              </a:rPr>
              <a:t>Às vezes, a melhor maneira de começar um projeto é se inspirar em algo que já existe. Com o comando "git clone", você pode trazer um repositório remoto para o seu ambiente local, abrindo as portas para colaboração e aprendizado.</a:t>
            </a:r>
            <a:endParaRPr/>
          </a:p>
        </p:txBody>
      </p:sp>
      <p:sp>
        <p:nvSpPr>
          <p:cNvPr id="166" name="Google Shape;166;p19"/>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167" name="Google Shape;167;p19"/>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nvSpPr>
        <p:spPr>
          <a:xfrm>
            <a:off x="870768" y="2822078"/>
            <a:ext cx="78165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Calibri"/>
                <a:ea typeface="Calibri"/>
                <a:cs typeface="Calibri"/>
                <a:sym typeface="Calibri"/>
              </a:rPr>
              <a:t>O git clone é uma ferramenta poderosa para trazer projetos existentes para o seu próprio ambiente de desenvolvimento. Ele cria uma cópia local completa do repositório remoto, permitindo que você trabalhe nele como se fosse seu. Veja abaixo como usá-lo:</a:t>
            </a:r>
            <a:endParaRPr sz="2400">
              <a:solidFill>
                <a:schemeClr val="dk1"/>
              </a:solidFill>
              <a:latin typeface="Calibri"/>
              <a:ea typeface="Calibri"/>
              <a:cs typeface="Calibri"/>
              <a:sym typeface="Calibri"/>
            </a:endParaRPr>
          </a:p>
        </p:txBody>
      </p:sp>
      <p:sp>
        <p:nvSpPr>
          <p:cNvPr id="173" name="Google Shape;173;p20"/>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20"/>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175" name="Google Shape;175;p20"/>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176" name="Google Shape;176;p20"/>
          <p:cNvPicPr preferRelativeResize="0"/>
          <p:nvPr/>
        </p:nvPicPr>
        <p:blipFill>
          <a:blip r:embed="rId3">
            <a:alphaModFix amt="25000"/>
          </a:blip>
          <a:stretch>
            <a:fillRect/>
          </a:stretch>
        </p:blipFill>
        <p:spPr>
          <a:xfrm>
            <a:off x="4136331" y="10309966"/>
            <a:ext cx="1328538" cy="1328548"/>
          </a:xfrm>
          <a:prstGeom prst="rect">
            <a:avLst/>
          </a:prstGeom>
          <a:noFill/>
          <a:ln>
            <a:noFill/>
          </a:ln>
        </p:spPr>
      </p:pic>
      <p:sp>
        <p:nvSpPr>
          <p:cNvPr id="177" name="Google Shape;177;p20"/>
          <p:cNvSpPr/>
          <p:nvPr/>
        </p:nvSpPr>
        <p:spPr>
          <a:xfrm>
            <a:off x="2012700"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20"/>
          <p:cNvSpPr/>
          <p:nvPr/>
        </p:nvSpPr>
        <p:spPr>
          <a:xfrm>
            <a:off x="5039225" y="2016100"/>
            <a:ext cx="2511600" cy="67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itHub Logos and Usage · GitHub" id="179" name="Google Shape;179;p20"/>
          <p:cNvPicPr preferRelativeResize="0"/>
          <p:nvPr/>
        </p:nvPicPr>
        <p:blipFill rotWithShape="1">
          <a:blip r:embed="rId4">
            <a:alphaModFix/>
          </a:blip>
          <a:srcRect b="0" l="0" r="0" t="0"/>
          <a:stretch/>
        </p:blipFill>
        <p:spPr>
          <a:xfrm>
            <a:off x="4402802" y="1651901"/>
            <a:ext cx="795600" cy="795600"/>
          </a:xfrm>
          <a:prstGeom prst="rect">
            <a:avLst/>
          </a:prstGeom>
          <a:noFill/>
          <a:ln>
            <a:noFill/>
          </a:ln>
        </p:spPr>
      </p:pic>
      <p:sp>
        <p:nvSpPr>
          <p:cNvPr id="180" name="Google Shape;180;p20"/>
          <p:cNvSpPr txBox="1"/>
          <p:nvPr/>
        </p:nvSpPr>
        <p:spPr>
          <a:xfrm>
            <a:off x="870775" y="832100"/>
            <a:ext cx="8289900" cy="585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3200">
                <a:solidFill>
                  <a:schemeClr val="dk1"/>
                </a:solidFill>
                <a:latin typeface="Impact"/>
                <a:ea typeface="Impact"/>
                <a:cs typeface="Impact"/>
                <a:sym typeface="Impact"/>
              </a:rPr>
              <a:t>CLONANDO REPOSITÓRIOS REMOTOS </a:t>
            </a:r>
            <a:endParaRPr sz="3200">
              <a:solidFill>
                <a:schemeClr val="dk1"/>
              </a:solidFill>
              <a:latin typeface="Impact"/>
              <a:ea typeface="Impact"/>
              <a:cs typeface="Impact"/>
              <a:sym typeface="Impact"/>
            </a:endParaRPr>
          </a:p>
        </p:txBody>
      </p:sp>
      <p:pic>
        <p:nvPicPr>
          <p:cNvPr id="181" name="Google Shape;181;p20"/>
          <p:cNvPicPr preferRelativeResize="0"/>
          <p:nvPr/>
        </p:nvPicPr>
        <p:blipFill>
          <a:blip r:embed="rId5">
            <a:alphaModFix/>
          </a:blip>
          <a:stretch>
            <a:fillRect/>
          </a:stretch>
        </p:blipFill>
        <p:spPr>
          <a:xfrm>
            <a:off x="152400" y="4918853"/>
            <a:ext cx="9296396" cy="52338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21"/>
          <p:cNvSpPr txBox="1"/>
          <p:nvPr/>
        </p:nvSpPr>
        <p:spPr>
          <a:xfrm>
            <a:off x="892277" y="6004859"/>
            <a:ext cx="7816500" cy="181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5600">
                <a:solidFill>
                  <a:schemeClr val="lt1"/>
                </a:solidFill>
                <a:latin typeface="Impact"/>
                <a:ea typeface="Impact"/>
                <a:cs typeface="Impact"/>
                <a:sym typeface="Impact"/>
              </a:rPr>
              <a:t>Preparando Arquivos para o Próximo Commit</a:t>
            </a:r>
            <a:endParaRPr sz="5000"/>
          </a:p>
        </p:txBody>
      </p:sp>
      <p:sp>
        <p:nvSpPr>
          <p:cNvPr id="188" name="Google Shape;188;p21"/>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solidFill>
                  <a:schemeClr val="lt1"/>
                </a:solidFill>
                <a:latin typeface="Impact"/>
                <a:ea typeface="Impact"/>
                <a:cs typeface="Impact"/>
                <a:sym typeface="Impact"/>
              </a:rPr>
              <a:t>04</a:t>
            </a:r>
            <a:endParaRPr>
              <a:solidFill>
                <a:schemeClr val="lt1"/>
              </a:solidFill>
            </a:endParaRPr>
          </a:p>
        </p:txBody>
      </p:sp>
      <p:sp>
        <p:nvSpPr>
          <p:cNvPr id="189" name="Google Shape;189;p21"/>
          <p:cNvSpPr/>
          <p:nvPr/>
        </p:nvSpPr>
        <p:spPr>
          <a:xfrm>
            <a:off x="976944" y="8776129"/>
            <a:ext cx="7731900" cy="1062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21"/>
          <p:cNvSpPr txBox="1"/>
          <p:nvPr/>
        </p:nvSpPr>
        <p:spPr>
          <a:xfrm>
            <a:off x="870768" y="9340866"/>
            <a:ext cx="7816500" cy="23088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lt1"/>
                </a:solidFill>
                <a:latin typeface="Calibri"/>
                <a:ea typeface="Calibri"/>
                <a:cs typeface="Calibri"/>
                <a:sym typeface="Calibri"/>
              </a:rPr>
              <a:t>Assim como um pintor seleciona cuidadosamente suas tintas antes de começar a obra-prima, no Git, o comando "git add" permite que você escolha os arquivos que deseja incluir em seu próximo commit. É o primeiro passo para garantir que suas mudanças sejam registradas de forma precisa e organizada.</a:t>
            </a:r>
            <a:endParaRPr sz="2400">
              <a:solidFill>
                <a:schemeClr val="lt1"/>
              </a:solidFill>
              <a:latin typeface="Calibri"/>
              <a:ea typeface="Calibri"/>
              <a:cs typeface="Calibri"/>
              <a:sym typeface="Calibri"/>
            </a:endParaRPr>
          </a:p>
        </p:txBody>
      </p:sp>
      <p:sp>
        <p:nvSpPr>
          <p:cNvPr id="191" name="Google Shape;191;p21"/>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192" name="Google Shape;192;p21"/>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Tema do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