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2801600" cx="960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30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20090" y="2095078"/>
            <a:ext cx="8161020" cy="445685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200150" y="6723804"/>
            <a:ext cx="7200900" cy="30907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50"/>
              </a:spcBef>
              <a:spcAft>
                <a:spcPts val="0"/>
              </a:spcAft>
              <a:buClr>
                <a:schemeClr val="dk1"/>
              </a:buClr>
              <a:buSzPts val="2520"/>
              <a:buNone/>
              <a:defRPr sz="2520"/>
            </a:lvl1pPr>
            <a:lvl2pPr lvl="1" algn="ctr">
              <a:lnSpc>
                <a:spcPct val="90000"/>
              </a:lnSpc>
              <a:spcBef>
                <a:spcPts val="525"/>
              </a:spcBef>
              <a:spcAft>
                <a:spcPts val="0"/>
              </a:spcAft>
              <a:buClr>
                <a:schemeClr val="dk1"/>
              </a:buClr>
              <a:buSzPts val="2100"/>
              <a:buNone/>
              <a:defRPr sz="2100"/>
            </a:lvl2pPr>
            <a:lvl3pPr lvl="2" algn="ctr">
              <a:lnSpc>
                <a:spcPct val="90000"/>
              </a:lnSpc>
              <a:spcBef>
                <a:spcPts val="525"/>
              </a:spcBef>
              <a:spcAft>
                <a:spcPts val="0"/>
              </a:spcAft>
              <a:buClr>
                <a:schemeClr val="dk1"/>
              </a:buClr>
              <a:buSzPts val="1890"/>
              <a:buNone/>
              <a:defRPr sz="1890"/>
            </a:lvl3pPr>
            <a:lvl4pPr lvl="3" algn="ctr">
              <a:lnSpc>
                <a:spcPct val="90000"/>
              </a:lnSpc>
              <a:spcBef>
                <a:spcPts val="525"/>
              </a:spcBef>
              <a:spcAft>
                <a:spcPts val="0"/>
              </a:spcAft>
              <a:buClr>
                <a:schemeClr val="dk1"/>
              </a:buClr>
              <a:buSzPts val="1680"/>
              <a:buNone/>
              <a:defRPr sz="1679"/>
            </a:lvl4pPr>
            <a:lvl5pPr lvl="4" algn="ctr">
              <a:lnSpc>
                <a:spcPct val="90000"/>
              </a:lnSpc>
              <a:spcBef>
                <a:spcPts val="525"/>
              </a:spcBef>
              <a:spcAft>
                <a:spcPts val="0"/>
              </a:spcAft>
              <a:buClr>
                <a:schemeClr val="dk1"/>
              </a:buClr>
              <a:buSzPts val="1680"/>
              <a:buNone/>
              <a:defRPr sz="1679"/>
            </a:lvl5pPr>
            <a:lvl6pPr lvl="5" algn="ctr">
              <a:lnSpc>
                <a:spcPct val="90000"/>
              </a:lnSpc>
              <a:spcBef>
                <a:spcPts val="525"/>
              </a:spcBef>
              <a:spcAft>
                <a:spcPts val="0"/>
              </a:spcAft>
              <a:buClr>
                <a:schemeClr val="dk1"/>
              </a:buClr>
              <a:buSzPts val="1680"/>
              <a:buNone/>
              <a:defRPr sz="1679"/>
            </a:lvl6pPr>
            <a:lvl7pPr lvl="6" algn="ctr">
              <a:lnSpc>
                <a:spcPct val="90000"/>
              </a:lnSpc>
              <a:spcBef>
                <a:spcPts val="525"/>
              </a:spcBef>
              <a:spcAft>
                <a:spcPts val="0"/>
              </a:spcAft>
              <a:buClr>
                <a:schemeClr val="dk1"/>
              </a:buClr>
              <a:buSzPts val="1680"/>
              <a:buNone/>
              <a:defRPr sz="1679"/>
            </a:lvl7pPr>
            <a:lvl8pPr lvl="7" algn="ctr">
              <a:lnSpc>
                <a:spcPct val="90000"/>
              </a:lnSpc>
              <a:spcBef>
                <a:spcPts val="525"/>
              </a:spcBef>
              <a:spcAft>
                <a:spcPts val="0"/>
              </a:spcAft>
              <a:buClr>
                <a:schemeClr val="dk1"/>
              </a:buClr>
              <a:buSzPts val="1680"/>
              <a:buNone/>
              <a:defRPr sz="1679"/>
            </a:lvl8pPr>
            <a:lvl9pPr lvl="8" algn="ctr">
              <a:lnSpc>
                <a:spcPct val="90000"/>
              </a:lnSpc>
              <a:spcBef>
                <a:spcPts val="525"/>
              </a:spcBef>
              <a:spcAft>
                <a:spcPts val="0"/>
              </a:spcAft>
              <a:buClr>
                <a:schemeClr val="dk1"/>
              </a:buClr>
              <a:buSzPts val="1680"/>
              <a:buNone/>
              <a:defRPr sz="1679"/>
            </a:lvl9pPr>
          </a:lstStyle>
          <a:p/>
        </p:txBody>
      </p:sp>
      <p:sp>
        <p:nvSpPr>
          <p:cNvPr id="18" name="Google Shape;18;p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739352" y="3328565"/>
            <a:ext cx="8122498" cy="8281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75" name="Google Shape;75;p1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481606" y="5070820"/>
            <a:ext cx="10848764" cy="20702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18919" y="3060568"/>
            <a:ext cx="10848764" cy="6090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81" name="Google Shape;81;p12"/>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28" name="Google Shape;28;p4"/>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55082" y="3191514"/>
            <a:ext cx="8281035" cy="53251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300"/>
              <a:buFont typeface="Calibri"/>
              <a:buNone/>
              <a:defRPr sz="6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55082" y="8567000"/>
            <a:ext cx="8281035" cy="28003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sz="2520">
                <a:solidFill>
                  <a:schemeClr val="dk1"/>
                </a:solidFill>
              </a:defRPr>
            </a:lvl1pPr>
            <a:lvl2pPr indent="-228600" lvl="1" marL="914400" algn="l">
              <a:lnSpc>
                <a:spcPct val="90000"/>
              </a:lnSpc>
              <a:spcBef>
                <a:spcPts val="525"/>
              </a:spcBef>
              <a:spcAft>
                <a:spcPts val="0"/>
              </a:spcAft>
              <a:buClr>
                <a:srgbClr val="888888"/>
              </a:buClr>
              <a:buSzPts val="2100"/>
              <a:buNone/>
              <a:defRPr sz="2100">
                <a:solidFill>
                  <a:srgbClr val="888888"/>
                </a:solidFill>
              </a:defRPr>
            </a:lvl2pPr>
            <a:lvl3pPr indent="-228600" lvl="2" marL="1371600" algn="l">
              <a:lnSpc>
                <a:spcPct val="90000"/>
              </a:lnSpc>
              <a:spcBef>
                <a:spcPts val="525"/>
              </a:spcBef>
              <a:spcAft>
                <a:spcPts val="0"/>
              </a:spcAft>
              <a:buClr>
                <a:srgbClr val="888888"/>
              </a:buClr>
              <a:buSzPts val="1890"/>
              <a:buNone/>
              <a:defRPr sz="1890">
                <a:solidFill>
                  <a:srgbClr val="888888"/>
                </a:solidFill>
              </a:defRPr>
            </a:lvl3pPr>
            <a:lvl4pPr indent="-228600" lvl="3" marL="1828800" algn="l">
              <a:lnSpc>
                <a:spcPct val="90000"/>
              </a:lnSpc>
              <a:spcBef>
                <a:spcPts val="525"/>
              </a:spcBef>
              <a:spcAft>
                <a:spcPts val="0"/>
              </a:spcAft>
              <a:buClr>
                <a:srgbClr val="888888"/>
              </a:buClr>
              <a:buSzPts val="1680"/>
              <a:buNone/>
              <a:defRPr sz="1679">
                <a:solidFill>
                  <a:srgbClr val="888888"/>
                </a:solidFill>
              </a:defRPr>
            </a:lvl4pPr>
            <a:lvl5pPr indent="-228600" lvl="4" marL="2286000" algn="l">
              <a:lnSpc>
                <a:spcPct val="90000"/>
              </a:lnSpc>
              <a:spcBef>
                <a:spcPts val="525"/>
              </a:spcBef>
              <a:spcAft>
                <a:spcPts val="0"/>
              </a:spcAft>
              <a:buClr>
                <a:srgbClr val="888888"/>
              </a:buClr>
              <a:buSzPts val="1680"/>
              <a:buNone/>
              <a:defRPr sz="1679">
                <a:solidFill>
                  <a:srgbClr val="888888"/>
                </a:solidFill>
              </a:defRPr>
            </a:lvl5pPr>
            <a:lvl6pPr indent="-228600" lvl="5" marL="2743200" algn="l">
              <a:lnSpc>
                <a:spcPct val="90000"/>
              </a:lnSpc>
              <a:spcBef>
                <a:spcPts val="525"/>
              </a:spcBef>
              <a:spcAft>
                <a:spcPts val="0"/>
              </a:spcAft>
              <a:buClr>
                <a:srgbClr val="888888"/>
              </a:buClr>
              <a:buSzPts val="1680"/>
              <a:buNone/>
              <a:defRPr sz="1679">
                <a:solidFill>
                  <a:srgbClr val="888888"/>
                </a:solidFill>
              </a:defRPr>
            </a:lvl6pPr>
            <a:lvl7pPr indent="-228600" lvl="6" marL="3200400" algn="l">
              <a:lnSpc>
                <a:spcPct val="90000"/>
              </a:lnSpc>
              <a:spcBef>
                <a:spcPts val="525"/>
              </a:spcBef>
              <a:spcAft>
                <a:spcPts val="0"/>
              </a:spcAft>
              <a:buClr>
                <a:srgbClr val="888888"/>
              </a:buClr>
              <a:buSzPts val="1680"/>
              <a:buNone/>
              <a:defRPr sz="1679">
                <a:solidFill>
                  <a:srgbClr val="888888"/>
                </a:solidFill>
              </a:defRPr>
            </a:lvl7pPr>
            <a:lvl8pPr indent="-228600" lvl="7" marL="3657600" algn="l">
              <a:lnSpc>
                <a:spcPct val="90000"/>
              </a:lnSpc>
              <a:spcBef>
                <a:spcPts val="525"/>
              </a:spcBef>
              <a:spcAft>
                <a:spcPts val="0"/>
              </a:spcAft>
              <a:buClr>
                <a:srgbClr val="888888"/>
              </a:buClr>
              <a:buSzPts val="1680"/>
              <a:buNone/>
              <a:defRPr sz="1679">
                <a:solidFill>
                  <a:srgbClr val="888888"/>
                </a:solidFill>
              </a:defRPr>
            </a:lvl8pPr>
            <a:lvl9pPr indent="-228600" lvl="8" marL="4114800" algn="l">
              <a:lnSpc>
                <a:spcPct val="90000"/>
              </a:lnSpc>
              <a:spcBef>
                <a:spcPts val="525"/>
              </a:spcBef>
              <a:spcAft>
                <a:spcPts val="0"/>
              </a:spcAft>
              <a:buClr>
                <a:srgbClr val="888888"/>
              </a:buClr>
              <a:buSzPts val="1680"/>
              <a:buNone/>
              <a:defRPr sz="1679">
                <a:solidFill>
                  <a:srgbClr val="888888"/>
                </a:solidFill>
              </a:defRPr>
            </a:lvl9pPr>
          </a:lstStyle>
          <a:p/>
        </p:txBody>
      </p:sp>
      <p:sp>
        <p:nvSpPr>
          <p:cNvPr id="34" name="Google Shape;34;p5"/>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60083"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0" name="Google Shape;40;p6"/>
          <p:cNvSpPr txBox="1"/>
          <p:nvPr>
            <p:ph idx="2" type="body"/>
          </p:nvPr>
        </p:nvSpPr>
        <p:spPr>
          <a:xfrm>
            <a:off x="4860608" y="3407833"/>
            <a:ext cx="4080510" cy="81224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1" name="Google Shape;41;p6"/>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6133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661334" y="3138171"/>
            <a:ext cx="4061757"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7" name="Google Shape;47;p7"/>
          <p:cNvSpPr txBox="1"/>
          <p:nvPr>
            <p:ph idx="2" type="body"/>
          </p:nvPr>
        </p:nvSpPr>
        <p:spPr>
          <a:xfrm>
            <a:off x="661334" y="4676140"/>
            <a:ext cx="4061757"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48" name="Google Shape;48;p7"/>
          <p:cNvSpPr txBox="1"/>
          <p:nvPr>
            <p:ph idx="3" type="body"/>
          </p:nvPr>
        </p:nvSpPr>
        <p:spPr>
          <a:xfrm>
            <a:off x="4860608" y="3138171"/>
            <a:ext cx="4081761" cy="153796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2520"/>
              <a:buNone/>
              <a:defRPr b="1" sz="2520"/>
            </a:lvl1pPr>
            <a:lvl2pPr indent="-228600" lvl="1" marL="914400" algn="l">
              <a:lnSpc>
                <a:spcPct val="90000"/>
              </a:lnSpc>
              <a:spcBef>
                <a:spcPts val="525"/>
              </a:spcBef>
              <a:spcAft>
                <a:spcPts val="0"/>
              </a:spcAft>
              <a:buClr>
                <a:schemeClr val="dk1"/>
              </a:buClr>
              <a:buSzPts val="2100"/>
              <a:buNone/>
              <a:defRPr b="1" sz="2100"/>
            </a:lvl2pPr>
            <a:lvl3pPr indent="-228600" lvl="2" marL="1371600" algn="l">
              <a:lnSpc>
                <a:spcPct val="90000"/>
              </a:lnSpc>
              <a:spcBef>
                <a:spcPts val="525"/>
              </a:spcBef>
              <a:spcAft>
                <a:spcPts val="0"/>
              </a:spcAft>
              <a:buClr>
                <a:schemeClr val="dk1"/>
              </a:buClr>
              <a:buSzPts val="1890"/>
              <a:buNone/>
              <a:defRPr b="1" sz="1890"/>
            </a:lvl3pPr>
            <a:lvl4pPr indent="-228600" lvl="3" marL="1828800" algn="l">
              <a:lnSpc>
                <a:spcPct val="90000"/>
              </a:lnSpc>
              <a:spcBef>
                <a:spcPts val="525"/>
              </a:spcBef>
              <a:spcAft>
                <a:spcPts val="0"/>
              </a:spcAft>
              <a:buClr>
                <a:schemeClr val="dk1"/>
              </a:buClr>
              <a:buSzPts val="1680"/>
              <a:buNone/>
              <a:defRPr b="1" sz="1679"/>
            </a:lvl4pPr>
            <a:lvl5pPr indent="-228600" lvl="4" marL="2286000" algn="l">
              <a:lnSpc>
                <a:spcPct val="90000"/>
              </a:lnSpc>
              <a:spcBef>
                <a:spcPts val="525"/>
              </a:spcBef>
              <a:spcAft>
                <a:spcPts val="0"/>
              </a:spcAft>
              <a:buClr>
                <a:schemeClr val="dk1"/>
              </a:buClr>
              <a:buSzPts val="1680"/>
              <a:buNone/>
              <a:defRPr b="1" sz="1679"/>
            </a:lvl5pPr>
            <a:lvl6pPr indent="-228600" lvl="5" marL="2743200" algn="l">
              <a:lnSpc>
                <a:spcPct val="90000"/>
              </a:lnSpc>
              <a:spcBef>
                <a:spcPts val="525"/>
              </a:spcBef>
              <a:spcAft>
                <a:spcPts val="0"/>
              </a:spcAft>
              <a:buClr>
                <a:schemeClr val="dk1"/>
              </a:buClr>
              <a:buSzPts val="1680"/>
              <a:buNone/>
              <a:defRPr b="1" sz="1679"/>
            </a:lvl6pPr>
            <a:lvl7pPr indent="-228600" lvl="6" marL="3200400" algn="l">
              <a:lnSpc>
                <a:spcPct val="90000"/>
              </a:lnSpc>
              <a:spcBef>
                <a:spcPts val="525"/>
              </a:spcBef>
              <a:spcAft>
                <a:spcPts val="0"/>
              </a:spcAft>
              <a:buClr>
                <a:schemeClr val="dk1"/>
              </a:buClr>
              <a:buSzPts val="1680"/>
              <a:buNone/>
              <a:defRPr b="1" sz="1679"/>
            </a:lvl7pPr>
            <a:lvl8pPr indent="-228600" lvl="7" marL="3657600" algn="l">
              <a:lnSpc>
                <a:spcPct val="90000"/>
              </a:lnSpc>
              <a:spcBef>
                <a:spcPts val="525"/>
              </a:spcBef>
              <a:spcAft>
                <a:spcPts val="0"/>
              </a:spcAft>
              <a:buClr>
                <a:schemeClr val="dk1"/>
              </a:buClr>
              <a:buSzPts val="1680"/>
              <a:buNone/>
              <a:defRPr b="1" sz="1679"/>
            </a:lvl8pPr>
            <a:lvl9pPr indent="-228600" lvl="8" marL="4114800" algn="l">
              <a:lnSpc>
                <a:spcPct val="90000"/>
              </a:lnSpc>
              <a:spcBef>
                <a:spcPts val="525"/>
              </a:spcBef>
              <a:spcAft>
                <a:spcPts val="0"/>
              </a:spcAft>
              <a:buClr>
                <a:schemeClr val="dk1"/>
              </a:buClr>
              <a:buSzPts val="1680"/>
              <a:buNone/>
              <a:defRPr b="1" sz="1679"/>
            </a:lvl9pPr>
          </a:lstStyle>
          <a:p/>
        </p:txBody>
      </p:sp>
      <p:sp>
        <p:nvSpPr>
          <p:cNvPr id="49" name="Google Shape;49;p7"/>
          <p:cNvSpPr txBox="1"/>
          <p:nvPr>
            <p:ph idx="4" type="body"/>
          </p:nvPr>
        </p:nvSpPr>
        <p:spPr>
          <a:xfrm>
            <a:off x="4860608" y="4676140"/>
            <a:ext cx="4081761" cy="68778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50"/>
              </a:spcBef>
              <a:spcAft>
                <a:spcPts val="0"/>
              </a:spcAft>
              <a:buClr>
                <a:schemeClr val="dk1"/>
              </a:buClr>
              <a:buSzPts val="1800"/>
              <a:buChar char="•"/>
              <a:defRPr/>
            </a:lvl1pPr>
            <a:lvl2pPr indent="-342900" lvl="1" marL="914400" algn="l">
              <a:lnSpc>
                <a:spcPct val="90000"/>
              </a:lnSpc>
              <a:spcBef>
                <a:spcPts val="525"/>
              </a:spcBef>
              <a:spcAft>
                <a:spcPts val="0"/>
              </a:spcAft>
              <a:buClr>
                <a:schemeClr val="dk1"/>
              </a:buClr>
              <a:buSzPts val="1800"/>
              <a:buChar char="•"/>
              <a:defRPr/>
            </a:lvl2pPr>
            <a:lvl3pPr indent="-342900" lvl="2" marL="1371600" algn="l">
              <a:lnSpc>
                <a:spcPct val="90000"/>
              </a:lnSpc>
              <a:spcBef>
                <a:spcPts val="525"/>
              </a:spcBef>
              <a:spcAft>
                <a:spcPts val="0"/>
              </a:spcAft>
              <a:buClr>
                <a:schemeClr val="dk1"/>
              </a:buClr>
              <a:buSzPts val="1800"/>
              <a:buChar char="•"/>
              <a:defRPr/>
            </a:lvl3pPr>
            <a:lvl4pPr indent="-342900" lvl="3" marL="1828800" algn="l">
              <a:lnSpc>
                <a:spcPct val="90000"/>
              </a:lnSpc>
              <a:spcBef>
                <a:spcPts val="525"/>
              </a:spcBef>
              <a:spcAft>
                <a:spcPts val="0"/>
              </a:spcAft>
              <a:buClr>
                <a:schemeClr val="dk1"/>
              </a:buClr>
              <a:buSzPts val="1800"/>
              <a:buChar char="•"/>
              <a:defRPr/>
            </a:lvl4pPr>
            <a:lvl5pPr indent="-342900" lvl="4" marL="2286000" algn="l">
              <a:lnSpc>
                <a:spcPct val="90000"/>
              </a:lnSpc>
              <a:spcBef>
                <a:spcPts val="525"/>
              </a:spcBef>
              <a:spcAft>
                <a:spcPts val="0"/>
              </a:spcAft>
              <a:buClr>
                <a:schemeClr val="dk1"/>
              </a:buClr>
              <a:buSzPts val="1800"/>
              <a:buChar char="•"/>
              <a:defRPr/>
            </a:lvl5pPr>
            <a:lvl6pPr indent="-342900" lvl="5" marL="2743200" algn="l">
              <a:lnSpc>
                <a:spcPct val="90000"/>
              </a:lnSpc>
              <a:spcBef>
                <a:spcPts val="525"/>
              </a:spcBef>
              <a:spcAft>
                <a:spcPts val="0"/>
              </a:spcAft>
              <a:buClr>
                <a:schemeClr val="dk1"/>
              </a:buClr>
              <a:buSzPts val="1800"/>
              <a:buChar char="•"/>
              <a:defRPr/>
            </a:lvl6pPr>
            <a:lvl7pPr indent="-342900" lvl="6" marL="3200400" algn="l">
              <a:lnSpc>
                <a:spcPct val="90000"/>
              </a:lnSpc>
              <a:spcBef>
                <a:spcPts val="525"/>
              </a:spcBef>
              <a:spcAft>
                <a:spcPts val="0"/>
              </a:spcAft>
              <a:buClr>
                <a:schemeClr val="dk1"/>
              </a:buClr>
              <a:buSzPts val="1800"/>
              <a:buChar char="•"/>
              <a:defRPr/>
            </a:lvl7pPr>
            <a:lvl8pPr indent="-342900" lvl="7" marL="3657600" algn="l">
              <a:lnSpc>
                <a:spcPct val="90000"/>
              </a:lnSpc>
              <a:spcBef>
                <a:spcPts val="525"/>
              </a:spcBef>
              <a:spcAft>
                <a:spcPts val="0"/>
              </a:spcAft>
              <a:buClr>
                <a:schemeClr val="dk1"/>
              </a:buClr>
              <a:buSzPts val="1800"/>
              <a:buChar char="•"/>
              <a:defRPr/>
            </a:lvl8pPr>
            <a:lvl9pPr indent="-342900" lvl="8" marL="4114800" algn="l">
              <a:lnSpc>
                <a:spcPct val="90000"/>
              </a:lnSpc>
              <a:spcBef>
                <a:spcPts val="525"/>
              </a:spcBef>
              <a:spcAft>
                <a:spcPts val="0"/>
              </a:spcAft>
              <a:buClr>
                <a:schemeClr val="dk1"/>
              </a:buClr>
              <a:buSzPts val="1800"/>
              <a:buChar char="•"/>
              <a:defRPr/>
            </a:lvl9pPr>
          </a:lstStyle>
          <a:p/>
        </p:txBody>
      </p:sp>
      <p:sp>
        <p:nvSpPr>
          <p:cNvPr id="50" name="Google Shape;50;p7"/>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081760" y="1843196"/>
            <a:ext cx="4860608" cy="9097433"/>
          </a:xfrm>
          <a:prstGeom prst="rect">
            <a:avLst/>
          </a:prstGeom>
          <a:noFill/>
          <a:ln>
            <a:noFill/>
          </a:ln>
        </p:spPr>
        <p:txBody>
          <a:bodyPr anchorCtr="0" anchor="t" bIns="45700" lIns="91425" spcFirstLastPara="1" rIns="91425" wrap="square" tIns="45700">
            <a:normAutofit/>
          </a:bodyPr>
          <a:lstStyle>
            <a:lvl1pPr indent="-441960" lvl="0" marL="457200" algn="l">
              <a:lnSpc>
                <a:spcPct val="90000"/>
              </a:lnSpc>
              <a:spcBef>
                <a:spcPts val="1050"/>
              </a:spcBef>
              <a:spcAft>
                <a:spcPts val="0"/>
              </a:spcAft>
              <a:buClr>
                <a:schemeClr val="dk1"/>
              </a:buClr>
              <a:buSzPts val="3360"/>
              <a:buChar char="•"/>
              <a:defRPr sz="3359"/>
            </a:lvl1pPr>
            <a:lvl2pPr indent="-415290" lvl="1" marL="914400" algn="l">
              <a:lnSpc>
                <a:spcPct val="90000"/>
              </a:lnSpc>
              <a:spcBef>
                <a:spcPts val="525"/>
              </a:spcBef>
              <a:spcAft>
                <a:spcPts val="0"/>
              </a:spcAft>
              <a:buClr>
                <a:schemeClr val="dk1"/>
              </a:buClr>
              <a:buSzPts val="2940"/>
              <a:buChar char="•"/>
              <a:defRPr sz="2940"/>
            </a:lvl2pPr>
            <a:lvl3pPr indent="-388619" lvl="2" marL="1371600" algn="l">
              <a:lnSpc>
                <a:spcPct val="90000"/>
              </a:lnSpc>
              <a:spcBef>
                <a:spcPts val="525"/>
              </a:spcBef>
              <a:spcAft>
                <a:spcPts val="0"/>
              </a:spcAft>
              <a:buClr>
                <a:schemeClr val="dk1"/>
              </a:buClr>
              <a:buSzPts val="2520"/>
              <a:buChar char="•"/>
              <a:defRPr sz="2520"/>
            </a:lvl3pPr>
            <a:lvl4pPr indent="-361950" lvl="3" marL="1828800" algn="l">
              <a:lnSpc>
                <a:spcPct val="90000"/>
              </a:lnSpc>
              <a:spcBef>
                <a:spcPts val="525"/>
              </a:spcBef>
              <a:spcAft>
                <a:spcPts val="0"/>
              </a:spcAft>
              <a:buClr>
                <a:schemeClr val="dk1"/>
              </a:buClr>
              <a:buSzPts val="2100"/>
              <a:buChar char="•"/>
              <a:defRPr sz="2100"/>
            </a:lvl4pPr>
            <a:lvl5pPr indent="-361950" lvl="4" marL="2286000" algn="l">
              <a:lnSpc>
                <a:spcPct val="90000"/>
              </a:lnSpc>
              <a:spcBef>
                <a:spcPts val="525"/>
              </a:spcBef>
              <a:spcAft>
                <a:spcPts val="0"/>
              </a:spcAft>
              <a:buClr>
                <a:schemeClr val="dk1"/>
              </a:buClr>
              <a:buSzPts val="2100"/>
              <a:buChar char="•"/>
              <a:defRPr sz="2100"/>
            </a:lvl5pPr>
            <a:lvl6pPr indent="-361950" lvl="5" marL="2743200" algn="l">
              <a:lnSpc>
                <a:spcPct val="90000"/>
              </a:lnSpc>
              <a:spcBef>
                <a:spcPts val="525"/>
              </a:spcBef>
              <a:spcAft>
                <a:spcPts val="0"/>
              </a:spcAft>
              <a:buClr>
                <a:schemeClr val="dk1"/>
              </a:buClr>
              <a:buSzPts val="2100"/>
              <a:buChar char="•"/>
              <a:defRPr sz="2100"/>
            </a:lvl6pPr>
            <a:lvl7pPr indent="-361950" lvl="6" marL="3200400" algn="l">
              <a:lnSpc>
                <a:spcPct val="90000"/>
              </a:lnSpc>
              <a:spcBef>
                <a:spcPts val="525"/>
              </a:spcBef>
              <a:spcAft>
                <a:spcPts val="0"/>
              </a:spcAft>
              <a:buClr>
                <a:schemeClr val="dk1"/>
              </a:buClr>
              <a:buSzPts val="2100"/>
              <a:buChar char="•"/>
              <a:defRPr sz="2100"/>
            </a:lvl7pPr>
            <a:lvl8pPr indent="-361950" lvl="7" marL="3657600" algn="l">
              <a:lnSpc>
                <a:spcPct val="90000"/>
              </a:lnSpc>
              <a:spcBef>
                <a:spcPts val="525"/>
              </a:spcBef>
              <a:spcAft>
                <a:spcPts val="0"/>
              </a:spcAft>
              <a:buClr>
                <a:schemeClr val="dk1"/>
              </a:buClr>
              <a:buSzPts val="2100"/>
              <a:buChar char="•"/>
              <a:defRPr sz="2100"/>
            </a:lvl8pPr>
            <a:lvl9pPr indent="-361950" lvl="8" marL="4114800" algn="l">
              <a:lnSpc>
                <a:spcPct val="90000"/>
              </a:lnSpc>
              <a:spcBef>
                <a:spcPts val="525"/>
              </a:spcBef>
              <a:spcAft>
                <a:spcPts val="0"/>
              </a:spcAft>
              <a:buClr>
                <a:schemeClr val="dk1"/>
              </a:buClr>
              <a:buSzPts val="2100"/>
              <a:buChar char="•"/>
              <a:defRPr sz="2100"/>
            </a:lvl9pPr>
          </a:lstStyle>
          <a:p/>
        </p:txBody>
      </p:sp>
      <p:sp>
        <p:nvSpPr>
          <p:cNvPr id="61" name="Google Shape;61;p9"/>
          <p:cNvSpPr txBox="1"/>
          <p:nvPr>
            <p:ph idx="2"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2" name="Google Shape;62;p9"/>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61333" y="853440"/>
            <a:ext cx="3096637" cy="29870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60"/>
              <a:buFont typeface="Calibri"/>
              <a:buNone/>
              <a:defRPr sz="335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4081760" y="1843196"/>
            <a:ext cx="4860608" cy="9097433"/>
          </a:xfrm>
          <a:prstGeom prst="rect">
            <a:avLst/>
          </a:prstGeom>
          <a:noFill/>
          <a:ln>
            <a:noFill/>
          </a:ln>
        </p:spPr>
      </p:sp>
      <p:sp>
        <p:nvSpPr>
          <p:cNvPr id="68" name="Google Shape;68;p10"/>
          <p:cNvSpPr txBox="1"/>
          <p:nvPr>
            <p:ph idx="1" type="body"/>
          </p:nvPr>
        </p:nvSpPr>
        <p:spPr>
          <a:xfrm>
            <a:off x="661333" y="3840480"/>
            <a:ext cx="3096637" cy="7114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50"/>
              </a:spcBef>
              <a:spcAft>
                <a:spcPts val="0"/>
              </a:spcAft>
              <a:buClr>
                <a:schemeClr val="dk1"/>
              </a:buClr>
              <a:buSzPts val="1680"/>
              <a:buNone/>
              <a:defRPr sz="1679"/>
            </a:lvl1pPr>
            <a:lvl2pPr indent="-228600" lvl="1" marL="914400" algn="l">
              <a:lnSpc>
                <a:spcPct val="90000"/>
              </a:lnSpc>
              <a:spcBef>
                <a:spcPts val="525"/>
              </a:spcBef>
              <a:spcAft>
                <a:spcPts val="0"/>
              </a:spcAft>
              <a:buClr>
                <a:schemeClr val="dk1"/>
              </a:buClr>
              <a:buSzPts val="1470"/>
              <a:buNone/>
              <a:defRPr sz="1470"/>
            </a:lvl2pPr>
            <a:lvl3pPr indent="-228600" lvl="2" marL="1371600" algn="l">
              <a:lnSpc>
                <a:spcPct val="90000"/>
              </a:lnSpc>
              <a:spcBef>
                <a:spcPts val="525"/>
              </a:spcBef>
              <a:spcAft>
                <a:spcPts val="0"/>
              </a:spcAft>
              <a:buClr>
                <a:schemeClr val="dk1"/>
              </a:buClr>
              <a:buSzPts val="1260"/>
              <a:buNone/>
              <a:defRPr sz="1260"/>
            </a:lvl3pPr>
            <a:lvl4pPr indent="-228600" lvl="3" marL="1828800" algn="l">
              <a:lnSpc>
                <a:spcPct val="90000"/>
              </a:lnSpc>
              <a:spcBef>
                <a:spcPts val="525"/>
              </a:spcBef>
              <a:spcAft>
                <a:spcPts val="0"/>
              </a:spcAft>
              <a:buClr>
                <a:schemeClr val="dk1"/>
              </a:buClr>
              <a:buSzPts val="1050"/>
              <a:buNone/>
              <a:defRPr sz="1050"/>
            </a:lvl4pPr>
            <a:lvl5pPr indent="-228600" lvl="4" marL="2286000" algn="l">
              <a:lnSpc>
                <a:spcPct val="90000"/>
              </a:lnSpc>
              <a:spcBef>
                <a:spcPts val="525"/>
              </a:spcBef>
              <a:spcAft>
                <a:spcPts val="0"/>
              </a:spcAft>
              <a:buClr>
                <a:schemeClr val="dk1"/>
              </a:buClr>
              <a:buSzPts val="1050"/>
              <a:buNone/>
              <a:defRPr sz="1050"/>
            </a:lvl5pPr>
            <a:lvl6pPr indent="-228600" lvl="5" marL="2743200" algn="l">
              <a:lnSpc>
                <a:spcPct val="90000"/>
              </a:lnSpc>
              <a:spcBef>
                <a:spcPts val="525"/>
              </a:spcBef>
              <a:spcAft>
                <a:spcPts val="0"/>
              </a:spcAft>
              <a:buClr>
                <a:schemeClr val="dk1"/>
              </a:buClr>
              <a:buSzPts val="1050"/>
              <a:buNone/>
              <a:defRPr sz="1050"/>
            </a:lvl6pPr>
            <a:lvl7pPr indent="-228600" lvl="6" marL="3200400" algn="l">
              <a:lnSpc>
                <a:spcPct val="90000"/>
              </a:lnSpc>
              <a:spcBef>
                <a:spcPts val="525"/>
              </a:spcBef>
              <a:spcAft>
                <a:spcPts val="0"/>
              </a:spcAft>
              <a:buClr>
                <a:schemeClr val="dk1"/>
              </a:buClr>
              <a:buSzPts val="1050"/>
              <a:buNone/>
              <a:defRPr sz="1050"/>
            </a:lvl7pPr>
            <a:lvl8pPr indent="-228600" lvl="7" marL="3657600" algn="l">
              <a:lnSpc>
                <a:spcPct val="90000"/>
              </a:lnSpc>
              <a:spcBef>
                <a:spcPts val="525"/>
              </a:spcBef>
              <a:spcAft>
                <a:spcPts val="0"/>
              </a:spcAft>
              <a:buClr>
                <a:schemeClr val="dk1"/>
              </a:buClr>
              <a:buSzPts val="1050"/>
              <a:buNone/>
              <a:defRPr sz="1050"/>
            </a:lvl8pPr>
            <a:lvl9pPr indent="-228600" lvl="8" marL="4114800" algn="l">
              <a:lnSpc>
                <a:spcPct val="90000"/>
              </a:lnSpc>
              <a:spcBef>
                <a:spcPts val="525"/>
              </a:spcBef>
              <a:spcAft>
                <a:spcPts val="0"/>
              </a:spcAft>
              <a:buClr>
                <a:schemeClr val="dk1"/>
              </a:buClr>
              <a:buSzPts val="1050"/>
              <a:buNone/>
              <a:defRPr sz="1050"/>
            </a:lvl9pPr>
          </a:lstStyle>
          <a:p/>
        </p:txBody>
      </p:sp>
      <p:sp>
        <p:nvSpPr>
          <p:cNvPr id="69" name="Google Shape;69;p10"/>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0083" y="681570"/>
            <a:ext cx="8281035" cy="24743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20"/>
              <a:buFont typeface="Calibri"/>
              <a:buNone/>
              <a:defRPr b="0" i="0" sz="46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0083" y="3407833"/>
            <a:ext cx="8281035" cy="8122498"/>
          </a:xfrm>
          <a:prstGeom prst="rect">
            <a:avLst/>
          </a:prstGeom>
          <a:noFill/>
          <a:ln>
            <a:noFill/>
          </a:ln>
        </p:spPr>
        <p:txBody>
          <a:bodyPr anchorCtr="0" anchor="t" bIns="45700" lIns="91425" spcFirstLastPara="1" rIns="91425" wrap="square" tIns="45700">
            <a:normAutofit/>
          </a:bodyPr>
          <a:lstStyle>
            <a:lvl1pPr indent="-415290" lvl="0" marL="457200" marR="0" rtl="0" algn="l">
              <a:lnSpc>
                <a:spcPct val="90000"/>
              </a:lnSpc>
              <a:spcBef>
                <a:spcPts val="1050"/>
              </a:spcBef>
              <a:spcAft>
                <a:spcPts val="0"/>
              </a:spcAft>
              <a:buClr>
                <a:schemeClr val="dk1"/>
              </a:buClr>
              <a:buSzPts val="2940"/>
              <a:buFont typeface="Arial"/>
              <a:buChar char="•"/>
              <a:defRPr b="0" i="0" sz="2940" u="none" cap="none" strike="noStrike">
                <a:solidFill>
                  <a:schemeClr val="dk1"/>
                </a:solidFill>
                <a:latin typeface="Calibri"/>
                <a:ea typeface="Calibri"/>
                <a:cs typeface="Calibri"/>
                <a:sym typeface="Calibri"/>
              </a:defRPr>
            </a:lvl1pPr>
            <a:lvl2pPr indent="-388619" lvl="1" marL="914400" marR="0" rtl="0" algn="l">
              <a:lnSpc>
                <a:spcPct val="90000"/>
              </a:lnSpc>
              <a:spcBef>
                <a:spcPts val="525"/>
              </a:spcBef>
              <a:spcAft>
                <a:spcPts val="0"/>
              </a:spcAft>
              <a:buClr>
                <a:schemeClr val="dk1"/>
              </a:buClr>
              <a:buSzPts val="2520"/>
              <a:buFont typeface="Arial"/>
              <a:buChar char="•"/>
              <a:defRPr b="0" i="0" sz="2520" u="none" cap="none" strike="noStrike">
                <a:solidFill>
                  <a:schemeClr val="dk1"/>
                </a:solidFill>
                <a:latin typeface="Calibri"/>
                <a:ea typeface="Calibri"/>
                <a:cs typeface="Calibri"/>
                <a:sym typeface="Calibri"/>
              </a:defRPr>
            </a:lvl2pPr>
            <a:lvl3pPr indent="-361950" lvl="2" marL="1371600" marR="0" rtl="0" algn="l">
              <a:lnSpc>
                <a:spcPct val="90000"/>
              </a:lnSpc>
              <a:spcBef>
                <a:spcPts val="52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8614" lvl="3" marL="1828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4pPr>
            <a:lvl5pPr indent="-348614" lvl="4" marL="22860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5pPr>
            <a:lvl6pPr indent="-348614" lvl="5" marL="27432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6pPr>
            <a:lvl7pPr indent="-348614" lvl="6" marL="32004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7pPr>
            <a:lvl8pPr indent="-348615" lvl="7" marL="36576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8pPr>
            <a:lvl9pPr indent="-348615" lvl="8" marL="4114800" marR="0" rtl="0" algn="l">
              <a:lnSpc>
                <a:spcPct val="90000"/>
              </a:lnSpc>
              <a:spcBef>
                <a:spcPts val="525"/>
              </a:spcBef>
              <a:spcAft>
                <a:spcPts val="0"/>
              </a:spcAft>
              <a:buClr>
                <a:schemeClr val="dk1"/>
              </a:buClr>
              <a:buSzPts val="1890"/>
              <a:buFont typeface="Arial"/>
              <a:buChar char="•"/>
              <a:defRPr b="0" i="0" sz="189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60083" y="11865189"/>
            <a:ext cx="2160270" cy="6815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60" u="none" cap="none" strike="noStrike">
                <a:solidFill>
                  <a:srgbClr val="888888"/>
                </a:solidFill>
                <a:latin typeface="Calibri"/>
                <a:ea typeface="Calibri"/>
                <a:cs typeface="Calibri"/>
                <a:sym typeface="Calibri"/>
              </a:defRPr>
            </a:lvl1pPr>
            <a:lvl2pPr indent="0" lvl="1" marL="0" marR="0" rtl="0" algn="r">
              <a:spcBef>
                <a:spcPts val="0"/>
              </a:spcBef>
              <a:buNone/>
              <a:defRPr b="0" i="0" sz="1260" u="none" cap="none" strike="noStrike">
                <a:solidFill>
                  <a:srgbClr val="888888"/>
                </a:solidFill>
                <a:latin typeface="Calibri"/>
                <a:ea typeface="Calibri"/>
                <a:cs typeface="Calibri"/>
                <a:sym typeface="Calibri"/>
              </a:defRPr>
            </a:lvl2pPr>
            <a:lvl3pPr indent="0" lvl="2" marL="0" marR="0" rtl="0" algn="r">
              <a:spcBef>
                <a:spcPts val="0"/>
              </a:spcBef>
              <a:buNone/>
              <a:defRPr b="0" i="0" sz="1260" u="none" cap="none" strike="noStrike">
                <a:solidFill>
                  <a:srgbClr val="888888"/>
                </a:solidFill>
                <a:latin typeface="Calibri"/>
                <a:ea typeface="Calibri"/>
                <a:cs typeface="Calibri"/>
                <a:sym typeface="Calibri"/>
              </a:defRPr>
            </a:lvl3pPr>
            <a:lvl4pPr indent="0" lvl="3" marL="0" marR="0" rtl="0" algn="r">
              <a:spcBef>
                <a:spcPts val="0"/>
              </a:spcBef>
              <a:buNone/>
              <a:defRPr b="0" i="0" sz="1260" u="none" cap="none" strike="noStrike">
                <a:solidFill>
                  <a:srgbClr val="888888"/>
                </a:solidFill>
                <a:latin typeface="Calibri"/>
                <a:ea typeface="Calibri"/>
                <a:cs typeface="Calibri"/>
                <a:sym typeface="Calibri"/>
              </a:defRPr>
            </a:lvl4pPr>
            <a:lvl5pPr indent="0" lvl="4" marL="0" marR="0" rtl="0" algn="r">
              <a:spcBef>
                <a:spcPts val="0"/>
              </a:spcBef>
              <a:buNone/>
              <a:defRPr b="0" i="0" sz="1260" u="none" cap="none" strike="noStrike">
                <a:solidFill>
                  <a:srgbClr val="888888"/>
                </a:solidFill>
                <a:latin typeface="Calibri"/>
                <a:ea typeface="Calibri"/>
                <a:cs typeface="Calibri"/>
                <a:sym typeface="Calibri"/>
              </a:defRPr>
            </a:lvl5pPr>
            <a:lvl6pPr indent="0" lvl="5" marL="0" marR="0" rtl="0" algn="r">
              <a:spcBef>
                <a:spcPts val="0"/>
              </a:spcBef>
              <a:buNone/>
              <a:defRPr b="0" i="0" sz="1260" u="none" cap="none" strike="noStrike">
                <a:solidFill>
                  <a:srgbClr val="888888"/>
                </a:solidFill>
                <a:latin typeface="Calibri"/>
                <a:ea typeface="Calibri"/>
                <a:cs typeface="Calibri"/>
                <a:sym typeface="Calibri"/>
              </a:defRPr>
            </a:lvl6pPr>
            <a:lvl7pPr indent="0" lvl="6" marL="0" marR="0" rtl="0" algn="r">
              <a:spcBef>
                <a:spcPts val="0"/>
              </a:spcBef>
              <a:buNone/>
              <a:defRPr b="0" i="0" sz="1260" u="none" cap="none" strike="noStrike">
                <a:solidFill>
                  <a:srgbClr val="888888"/>
                </a:solidFill>
                <a:latin typeface="Calibri"/>
                <a:ea typeface="Calibri"/>
                <a:cs typeface="Calibri"/>
                <a:sym typeface="Calibri"/>
              </a:defRPr>
            </a:lvl7pPr>
            <a:lvl8pPr indent="0" lvl="7" marL="0" marR="0" rtl="0" algn="r">
              <a:spcBef>
                <a:spcPts val="0"/>
              </a:spcBef>
              <a:buNone/>
              <a:defRPr b="0" i="0" sz="1260" u="none" cap="none" strike="noStrike">
                <a:solidFill>
                  <a:srgbClr val="888888"/>
                </a:solidFill>
                <a:latin typeface="Calibri"/>
                <a:ea typeface="Calibri"/>
                <a:cs typeface="Calibri"/>
                <a:sym typeface="Calibri"/>
              </a:defRPr>
            </a:lvl8pPr>
            <a:lvl9pPr indent="0" lvl="8" marL="0" marR="0" rtl="0" algn="r">
              <a:spcBef>
                <a:spcPts val="0"/>
              </a:spcBef>
              <a:buNone/>
              <a:defRPr b="0" i="0" sz="12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hyperlink" Target="https://github.com/felipeAguiarCode/prompts-recipe-to-create-a-ebook" TargetMode="External"/><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3"/>
          <p:cNvPicPr preferRelativeResize="0"/>
          <p:nvPr/>
        </p:nvPicPr>
        <p:blipFill>
          <a:blip r:embed="rId3">
            <a:alphaModFix/>
          </a:blip>
          <a:stretch>
            <a:fillRect/>
          </a:stretch>
        </p:blipFill>
        <p:spPr>
          <a:xfrm>
            <a:off x="891575" y="3136900"/>
            <a:ext cx="7820150" cy="7820150"/>
          </a:xfrm>
          <a:prstGeom prst="rect">
            <a:avLst/>
          </a:prstGeom>
          <a:solidFill>
            <a:schemeClr val="dk1"/>
          </a:solidFill>
          <a:ln>
            <a:noFill/>
          </a:ln>
        </p:spPr>
      </p:pic>
      <p:sp>
        <p:nvSpPr>
          <p:cNvPr id="90" name="Google Shape;90;p13"/>
          <p:cNvSpPr/>
          <p:nvPr/>
        </p:nvSpPr>
        <p:spPr>
          <a:xfrm>
            <a:off x="1050" y="3223110"/>
            <a:ext cx="9601200" cy="831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txBox="1"/>
          <p:nvPr/>
        </p:nvSpPr>
        <p:spPr>
          <a:xfrm>
            <a:off x="401700" y="300275"/>
            <a:ext cx="8949000" cy="2678100"/>
          </a:xfrm>
          <a:prstGeom prst="rect">
            <a:avLst/>
          </a:prstGeom>
          <a:noFill/>
          <a:ln>
            <a:noFill/>
          </a:ln>
          <a:effectLst>
            <a:outerShdw blurRad="50800" rotWithShape="0" algn="ctr" dir="5400000" dist="50800">
              <a:srgbClr val="000000"/>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pt-BR" sz="8400">
                <a:solidFill>
                  <a:schemeClr val="lt1"/>
                </a:solidFill>
              </a:rPr>
              <a:t>O Guia do GitHub para Iniciantes</a:t>
            </a:r>
            <a:endParaRPr sz="700"/>
          </a:p>
        </p:txBody>
      </p:sp>
      <p:sp>
        <p:nvSpPr>
          <p:cNvPr id="92" name="Google Shape;92;p13"/>
          <p:cNvSpPr txBox="1"/>
          <p:nvPr/>
        </p:nvSpPr>
        <p:spPr>
          <a:xfrm>
            <a:off x="401701" y="3223100"/>
            <a:ext cx="92007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200">
                <a:solidFill>
                  <a:schemeClr val="lt1"/>
                </a:solidFill>
                <a:latin typeface="Impact"/>
                <a:ea typeface="Impact"/>
                <a:cs typeface="Impact"/>
                <a:sym typeface="Impact"/>
              </a:rPr>
              <a:t>Clonagem, Commits e Pushes em Ação!</a:t>
            </a:r>
            <a:endParaRPr sz="800"/>
          </a:p>
        </p:txBody>
      </p:sp>
      <p:sp>
        <p:nvSpPr>
          <p:cNvPr id="93" name="Google Shape;93;p13"/>
          <p:cNvSpPr/>
          <p:nvPr/>
        </p:nvSpPr>
        <p:spPr>
          <a:xfrm>
            <a:off x="1223675" y="11632650"/>
            <a:ext cx="7248000" cy="831000"/>
          </a:xfrm>
          <a:prstGeom prst="rect">
            <a:avLst/>
          </a:prstGeom>
          <a:gradFill>
            <a:gsLst>
              <a:gs pos="0">
                <a:srgbClr val="F48108">
                  <a:alpha val="80000"/>
                </a:srgbClr>
              </a:gs>
              <a:gs pos="100000">
                <a:srgbClr val="703D08">
                  <a:alpha val="80000"/>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13"/>
          <p:cNvSpPr txBox="1"/>
          <p:nvPr/>
        </p:nvSpPr>
        <p:spPr>
          <a:xfrm>
            <a:off x="1456725" y="11632650"/>
            <a:ext cx="74037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800">
                <a:solidFill>
                  <a:schemeClr val="lt1"/>
                </a:solidFill>
                <a:latin typeface="Impact"/>
                <a:ea typeface="Impact"/>
                <a:cs typeface="Impact"/>
                <a:sym typeface="Impact"/>
              </a:rPr>
              <a:t>NATANAEL CARVALHO</a:t>
            </a:r>
            <a:endParaRPr>
              <a:solidFill>
                <a:schemeClr val="lt1"/>
              </a:solidFill>
            </a:endParaRPr>
          </a:p>
        </p:txBody>
      </p:sp>
      <p:sp>
        <p:nvSpPr>
          <p:cNvPr id="95" name="Google Shape;95;p13"/>
          <p:cNvSpPr txBox="1"/>
          <p:nvPr/>
        </p:nvSpPr>
        <p:spPr>
          <a:xfrm>
            <a:off x="250420" y="10217501"/>
            <a:ext cx="9100500" cy="107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lt1"/>
                </a:solidFill>
                <a:latin typeface="Calibri"/>
                <a:ea typeface="Calibri"/>
                <a:cs typeface="Calibri"/>
                <a:sym typeface="Calibri"/>
              </a:rPr>
              <a:t>Aprenda quais são os principais comandos para controlar o versionamento dos seus códigos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descendente permite que você selecione elementos dentro de outros elementos. Por exemplo, para estilizar todas as listas não ordenadas dentro de uma div com a classe "container", você pode usar o seletor .container ul. Veja o exemplo</a:t>
            </a:r>
            <a:endParaRPr/>
          </a:p>
        </p:txBody>
      </p:sp>
      <p:sp>
        <p:nvSpPr>
          <p:cNvPr id="192" name="Google Shape;192;p22"/>
          <p:cNvSpPr txBox="1"/>
          <p:nvPr/>
        </p:nvSpPr>
        <p:spPr>
          <a:xfrm>
            <a:off x="2493094"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DESCENDENTE</a:t>
            </a:r>
            <a:endParaRPr/>
          </a:p>
        </p:txBody>
      </p:sp>
      <p:sp>
        <p:nvSpPr>
          <p:cNvPr id="193" name="Google Shape;193;p22"/>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4" name="Google Shape;194;p22"/>
          <p:cNvPicPr preferRelativeResize="0"/>
          <p:nvPr/>
        </p:nvPicPr>
        <p:blipFill rotWithShape="1">
          <a:blip r:embed="rId3">
            <a:alphaModFix/>
          </a:blip>
          <a:srcRect b="0" l="0" r="0" t="0"/>
          <a:stretch/>
        </p:blipFill>
        <p:spPr>
          <a:xfrm>
            <a:off x="-21510" y="5329404"/>
            <a:ext cx="9601200" cy="4384548"/>
          </a:xfrm>
          <a:prstGeom prst="rect">
            <a:avLst/>
          </a:prstGeom>
          <a:noFill/>
          <a:ln>
            <a:noFill/>
          </a:ln>
        </p:spPr>
      </p:pic>
      <p:sp>
        <p:nvSpPr>
          <p:cNvPr id="195" name="Google Shape;195;p2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196" name="Google Shape;196;p22"/>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197" name="Google Shape;197;p22"/>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98" name="Google Shape;198;p22"/>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870768" y="2822078"/>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filho direto é semelhante ao seletor de descendente, mas seleciona apenas os elementos filhos diretos de um elemento pai. Por exemplo, para estilizar apenas os parágrafos que são filhos diretos de uma div com a classe "destaque", você pode usar o seletor .destaque &gt; p. Veja o exemplo</a:t>
            </a:r>
            <a:endParaRPr/>
          </a:p>
        </p:txBody>
      </p:sp>
      <p:sp>
        <p:nvSpPr>
          <p:cNvPr id="204" name="Google Shape;204;p23"/>
          <p:cNvSpPr txBox="1"/>
          <p:nvPr/>
        </p:nvSpPr>
        <p:spPr>
          <a:xfrm>
            <a:off x="2286612"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 SELETOR DE FILHO DIRETO</a:t>
            </a:r>
            <a:endParaRPr/>
          </a:p>
        </p:txBody>
      </p:sp>
      <p:sp>
        <p:nvSpPr>
          <p:cNvPr id="205" name="Google Shape;205;p23"/>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p23"/>
          <p:cNvPicPr preferRelativeResize="0"/>
          <p:nvPr/>
        </p:nvPicPr>
        <p:blipFill rotWithShape="1">
          <a:blip r:embed="rId3">
            <a:alphaModFix/>
          </a:blip>
          <a:srcRect b="0" l="0" r="0" t="0"/>
          <a:stretch/>
        </p:blipFill>
        <p:spPr>
          <a:xfrm>
            <a:off x="0" y="4916449"/>
            <a:ext cx="9601200" cy="4384548"/>
          </a:xfrm>
          <a:prstGeom prst="rect">
            <a:avLst/>
          </a:prstGeom>
          <a:noFill/>
          <a:ln>
            <a:noFill/>
          </a:ln>
        </p:spPr>
      </p:pic>
      <p:sp>
        <p:nvSpPr>
          <p:cNvPr id="207" name="Google Shape;207;p2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208" name="Google Shape;208;p23"/>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209" name="Google Shape;209;p23"/>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10" name="Google Shape;210;p23"/>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4"/>
          <p:cNvSpPr txBox="1"/>
          <p:nvPr/>
        </p:nvSpPr>
        <p:spPr>
          <a:xfrm>
            <a:off x="892277" y="6388320"/>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SELETORES DE ATRIBUTO</a:t>
            </a:r>
            <a:endParaRPr/>
          </a:p>
        </p:txBody>
      </p:sp>
      <p:sp>
        <p:nvSpPr>
          <p:cNvPr id="217" name="Google Shape;217;p24"/>
          <p:cNvSpPr txBox="1"/>
          <p:nvPr/>
        </p:nvSpPr>
        <p:spPr>
          <a:xfrm>
            <a:off x="807610" y="2133601"/>
            <a:ext cx="7816645" cy="45089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latin typeface="Impact"/>
                <a:ea typeface="Impact"/>
                <a:cs typeface="Impact"/>
                <a:sym typeface="Impact"/>
              </a:rPr>
              <a:t>04</a:t>
            </a:r>
            <a:endParaRPr/>
          </a:p>
        </p:txBody>
      </p:sp>
      <p:sp>
        <p:nvSpPr>
          <p:cNvPr id="218" name="Google Shape;218;p24"/>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4"/>
          <p:cNvSpPr txBox="1"/>
          <p:nvPr/>
        </p:nvSpPr>
        <p:spPr>
          <a:xfrm>
            <a:off x="870768" y="9340866"/>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de atributo permitem que você selecione elementos com base em seus atributos HTML. Eles são úteis quando você precisa estilizar elementos com atributos específicos. Veja os exemplos abaixo</a:t>
            </a:r>
            <a:endParaRPr/>
          </a:p>
        </p:txBody>
      </p:sp>
      <p:sp>
        <p:nvSpPr>
          <p:cNvPr id="220" name="Google Shape;220;p2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21" name="Google Shape;221;p2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atributo existente permite selecionar elementos que possuem um determinado atributo, independentemente de seu valor. Por exemplo, para estilizar todos os elementos que possuem o atributo target, você pode usar o seletor [target]. Veja o exemplo</a:t>
            </a:r>
            <a:endParaRPr/>
          </a:p>
        </p:txBody>
      </p:sp>
      <p:sp>
        <p:nvSpPr>
          <p:cNvPr id="227" name="Google Shape;227;p25"/>
          <p:cNvSpPr txBox="1"/>
          <p:nvPr/>
        </p:nvSpPr>
        <p:spPr>
          <a:xfrm>
            <a:off x="1755676"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ATRIBUTO EXISTENTE</a:t>
            </a:r>
            <a:endParaRPr/>
          </a:p>
        </p:txBody>
      </p:sp>
      <p:sp>
        <p:nvSpPr>
          <p:cNvPr id="228" name="Google Shape;228;p25"/>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9" name="Google Shape;229;p25"/>
          <p:cNvPicPr preferRelativeResize="0"/>
          <p:nvPr/>
        </p:nvPicPr>
        <p:blipFill rotWithShape="1">
          <a:blip r:embed="rId3">
            <a:alphaModFix/>
          </a:blip>
          <a:srcRect b="0" l="0" r="0" t="0"/>
          <a:stretch/>
        </p:blipFill>
        <p:spPr>
          <a:xfrm>
            <a:off x="206478" y="4761070"/>
            <a:ext cx="9601200" cy="4384548"/>
          </a:xfrm>
          <a:prstGeom prst="rect">
            <a:avLst/>
          </a:prstGeom>
          <a:noFill/>
          <a:ln>
            <a:noFill/>
          </a:ln>
        </p:spPr>
      </p:pic>
      <p:sp>
        <p:nvSpPr>
          <p:cNvPr id="230" name="Google Shape;230;p2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231" name="Google Shape;231;p25"/>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232" name="Google Shape;232;p2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33" name="Google Shape;233;p25"/>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atributo com valor permite selecionar elementos que possuem um determinado atributo com um valor específico. Por exemplo, para estilizar links com o atributo target="_blank", você pode usar o seletor [target="_blank"]. Veja o exemplo:</a:t>
            </a:r>
            <a:endParaRPr/>
          </a:p>
        </p:txBody>
      </p:sp>
      <p:sp>
        <p:nvSpPr>
          <p:cNvPr id="239" name="Google Shape;239;p26"/>
          <p:cNvSpPr txBox="1"/>
          <p:nvPr/>
        </p:nvSpPr>
        <p:spPr>
          <a:xfrm>
            <a:off x="1873660"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ATRIBUTO COM VALOR</a:t>
            </a:r>
            <a:endParaRPr/>
          </a:p>
        </p:txBody>
      </p:sp>
      <p:sp>
        <p:nvSpPr>
          <p:cNvPr id="240" name="Google Shape;240;p26"/>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1" name="Google Shape;241;p26"/>
          <p:cNvPicPr preferRelativeResize="0"/>
          <p:nvPr/>
        </p:nvPicPr>
        <p:blipFill rotWithShape="1">
          <a:blip r:embed="rId3">
            <a:alphaModFix/>
          </a:blip>
          <a:srcRect b="0" l="0" r="0" t="0"/>
          <a:stretch/>
        </p:blipFill>
        <p:spPr>
          <a:xfrm>
            <a:off x="-21510" y="4908555"/>
            <a:ext cx="9601200" cy="4384548"/>
          </a:xfrm>
          <a:prstGeom prst="rect">
            <a:avLst/>
          </a:prstGeom>
          <a:noFill/>
          <a:ln>
            <a:noFill/>
          </a:ln>
        </p:spPr>
      </p:pic>
      <p:sp>
        <p:nvSpPr>
          <p:cNvPr id="242" name="Google Shape;242;p2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243" name="Google Shape;243;p26"/>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244" name="Google Shape;244;p2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45" name="Google Shape;245;p26"/>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27"/>
          <p:cNvSpPr txBox="1"/>
          <p:nvPr/>
        </p:nvSpPr>
        <p:spPr>
          <a:xfrm>
            <a:off x="892277" y="6388320"/>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SELETORES DE PSEUDO-CLASSES</a:t>
            </a:r>
            <a:endParaRPr/>
          </a:p>
        </p:txBody>
      </p:sp>
      <p:sp>
        <p:nvSpPr>
          <p:cNvPr id="252" name="Google Shape;252;p27"/>
          <p:cNvSpPr txBox="1"/>
          <p:nvPr/>
        </p:nvSpPr>
        <p:spPr>
          <a:xfrm>
            <a:off x="807610" y="2133601"/>
            <a:ext cx="7816645" cy="45089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latin typeface="Impact"/>
                <a:ea typeface="Impact"/>
                <a:cs typeface="Impact"/>
                <a:sym typeface="Impact"/>
              </a:rPr>
              <a:t>05</a:t>
            </a:r>
            <a:endParaRPr/>
          </a:p>
        </p:txBody>
      </p:sp>
      <p:sp>
        <p:nvSpPr>
          <p:cNvPr id="253" name="Google Shape;253;p27"/>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27"/>
          <p:cNvSpPr txBox="1"/>
          <p:nvPr/>
        </p:nvSpPr>
        <p:spPr>
          <a:xfrm>
            <a:off x="870768" y="9340866"/>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de pseudo-classes permitem selecionar elementos em estados específicos ou com base em ações do usuário. Eles são úteis para estilizar elementos interativos. Veja os exemplos a seguir:</a:t>
            </a:r>
            <a:endParaRPr/>
          </a:p>
        </p:txBody>
      </p:sp>
      <p:sp>
        <p:nvSpPr>
          <p:cNvPr id="255" name="Google Shape;255;p2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56" name="Google Shape;256;p2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pseudo-classe :hover permite estilizar um elemento quando o cursor do mouse está sobre ele. Por exemplo, para alterar a cor de fundo de um botão quando ele é hover, você pode usar o seletor .botão:hover. Veja o exemplo:</a:t>
            </a:r>
            <a:endParaRPr/>
          </a:p>
        </p:txBody>
      </p:sp>
      <p:sp>
        <p:nvSpPr>
          <p:cNvPr id="262" name="Google Shape;262;p28"/>
          <p:cNvSpPr txBox="1"/>
          <p:nvPr/>
        </p:nvSpPr>
        <p:spPr>
          <a:xfrm>
            <a:off x="1401712"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PSEUDO-CLASSE :HOVER</a:t>
            </a:r>
            <a:endParaRPr/>
          </a:p>
        </p:txBody>
      </p:sp>
      <p:sp>
        <p:nvSpPr>
          <p:cNvPr id="263" name="Google Shape;263;p28"/>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4" name="Google Shape;264;p28"/>
          <p:cNvPicPr preferRelativeResize="0"/>
          <p:nvPr/>
        </p:nvPicPr>
        <p:blipFill rotWithShape="1">
          <a:blip r:embed="rId3">
            <a:alphaModFix/>
          </a:blip>
          <a:srcRect b="0" l="0" r="0" t="0"/>
          <a:stretch/>
        </p:blipFill>
        <p:spPr>
          <a:xfrm>
            <a:off x="0" y="4761070"/>
            <a:ext cx="9601200" cy="4384548"/>
          </a:xfrm>
          <a:prstGeom prst="rect">
            <a:avLst/>
          </a:prstGeom>
          <a:noFill/>
          <a:ln>
            <a:noFill/>
          </a:ln>
        </p:spPr>
      </p:pic>
      <p:sp>
        <p:nvSpPr>
          <p:cNvPr id="265" name="Google Shape;265;p2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266" name="Google Shape;266;p28"/>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267" name="Google Shape;267;p2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68" name="Google Shape;268;p28"/>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pseudo-classe :nth-child() permite selecionar elementos com base em sua posição em relação a seus irmãos. Por exemplo, para estilizar cada segundo item de uma lista não ordenada, você pode usar o seletor li:nth-child(2n). Veja o exemplo</a:t>
            </a:r>
            <a:endParaRPr/>
          </a:p>
        </p:txBody>
      </p:sp>
      <p:sp>
        <p:nvSpPr>
          <p:cNvPr id="274" name="Google Shape;274;p29"/>
          <p:cNvSpPr txBox="1"/>
          <p:nvPr/>
        </p:nvSpPr>
        <p:spPr>
          <a:xfrm>
            <a:off x="1165735" y="777781"/>
            <a:ext cx="89551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PSEUDO-CLASSE :NTH-CHILD()</a:t>
            </a:r>
            <a:endParaRPr/>
          </a:p>
        </p:txBody>
      </p:sp>
      <p:sp>
        <p:nvSpPr>
          <p:cNvPr id="275" name="Google Shape;275;p29"/>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Google Shape;276;p29"/>
          <p:cNvPicPr preferRelativeResize="0"/>
          <p:nvPr/>
        </p:nvPicPr>
        <p:blipFill rotWithShape="1">
          <a:blip r:embed="rId3">
            <a:alphaModFix/>
          </a:blip>
          <a:srcRect b="0" l="0" r="0" t="0"/>
          <a:stretch/>
        </p:blipFill>
        <p:spPr>
          <a:xfrm>
            <a:off x="-21510" y="4761070"/>
            <a:ext cx="9601200" cy="4384548"/>
          </a:xfrm>
          <a:prstGeom prst="rect">
            <a:avLst/>
          </a:prstGeom>
          <a:noFill/>
          <a:ln>
            <a:noFill/>
          </a:ln>
        </p:spPr>
      </p:pic>
      <p:sp>
        <p:nvSpPr>
          <p:cNvPr id="277" name="Google Shape;277;p2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278" name="Google Shape;278;p29"/>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279" name="Google Shape;279;p2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280" name="Google Shape;280;p29"/>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0"/>
          <p:cNvSpPr txBox="1"/>
          <p:nvPr/>
        </p:nvSpPr>
        <p:spPr>
          <a:xfrm>
            <a:off x="892277" y="6388320"/>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SELETORES DE FILHOS E IRMÃOS</a:t>
            </a:r>
            <a:endParaRPr/>
          </a:p>
        </p:txBody>
      </p:sp>
      <p:sp>
        <p:nvSpPr>
          <p:cNvPr id="287" name="Google Shape;287;p30"/>
          <p:cNvSpPr txBox="1"/>
          <p:nvPr/>
        </p:nvSpPr>
        <p:spPr>
          <a:xfrm>
            <a:off x="807610" y="2133601"/>
            <a:ext cx="7816645" cy="45089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latin typeface="Impact"/>
                <a:ea typeface="Impact"/>
                <a:cs typeface="Impact"/>
                <a:sym typeface="Impact"/>
              </a:rPr>
              <a:t>06</a:t>
            </a:r>
            <a:endParaRPr/>
          </a:p>
        </p:txBody>
      </p:sp>
      <p:sp>
        <p:nvSpPr>
          <p:cNvPr id="288" name="Google Shape;288;p30"/>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0"/>
          <p:cNvSpPr txBox="1"/>
          <p:nvPr/>
        </p:nvSpPr>
        <p:spPr>
          <a:xfrm>
            <a:off x="870768" y="9340866"/>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de filhos e irmãos permitem selecionar elementos com base em sua relação com outros elementos. Eles são úteis quando você deseja estilizar elementos específicos em uma estrutura hierárquica. Veja os exemplos a seguir:</a:t>
            </a:r>
            <a:endParaRPr/>
          </a:p>
        </p:txBody>
      </p:sp>
      <p:sp>
        <p:nvSpPr>
          <p:cNvPr id="290" name="Google Shape;290;p3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291" name="Google Shape;291;p3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nvSpPr>
        <p:spPr>
          <a:xfrm>
            <a:off x="870768" y="2822078"/>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filho adjacente (+) permite selecionar o primeiro elemento irmão imediatamente após outro elemento. Por exemplo, para estilizar o primeiro parágrafo após um título h2, você pode usar o seletor h2 + p. Veja o exemplo:</a:t>
            </a:r>
            <a:endParaRPr/>
          </a:p>
        </p:txBody>
      </p:sp>
      <p:sp>
        <p:nvSpPr>
          <p:cNvPr id="297" name="Google Shape;297;p31"/>
          <p:cNvSpPr txBox="1"/>
          <p:nvPr/>
        </p:nvSpPr>
        <p:spPr>
          <a:xfrm>
            <a:off x="1784555"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FILHO ADJACENTE (+)</a:t>
            </a:r>
            <a:endParaRPr/>
          </a:p>
        </p:txBody>
      </p:sp>
      <p:sp>
        <p:nvSpPr>
          <p:cNvPr id="298" name="Google Shape;298;p31"/>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9" name="Google Shape;299;p31"/>
          <p:cNvPicPr preferRelativeResize="0"/>
          <p:nvPr/>
        </p:nvPicPr>
        <p:blipFill rotWithShape="1">
          <a:blip r:embed="rId3">
            <a:alphaModFix/>
          </a:blip>
          <a:srcRect b="0" l="0" r="0" t="0"/>
          <a:stretch/>
        </p:blipFill>
        <p:spPr>
          <a:xfrm>
            <a:off x="0" y="4945945"/>
            <a:ext cx="9601200" cy="4384548"/>
          </a:xfrm>
          <a:prstGeom prst="rect">
            <a:avLst/>
          </a:prstGeom>
          <a:noFill/>
          <a:ln>
            <a:noFill/>
          </a:ln>
        </p:spPr>
      </p:pic>
      <p:sp>
        <p:nvSpPr>
          <p:cNvPr id="300" name="Google Shape;300;p31"/>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01" name="Google Shape;301;p3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302" name="Google Shape;302;p31"/>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pic>
        <p:nvPicPr>
          <p:cNvPr id="303" name="Google Shape;303;p31"/>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870768" y="2999059"/>
            <a:ext cx="78165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E aí, pessoal, tudo bom? Hoje vamos dar início a uma jornada épica pelo GitHub, o paraíso dos desenvolvedores! Neste ebook super especial, vou te mostrar como configurar suas preferências globais no GitHub e depois mergulhar nos comandos básicos que vão impulsionar sua carreira na programação colaborativa.</a:t>
            </a:r>
            <a:endParaRPr/>
          </a:p>
        </p:txBody>
      </p:sp>
      <p:sp>
        <p:nvSpPr>
          <p:cNvPr id="101" name="Google Shape;101;p14"/>
          <p:cNvSpPr txBox="1"/>
          <p:nvPr/>
        </p:nvSpPr>
        <p:spPr>
          <a:xfrm>
            <a:off x="870785" y="801681"/>
            <a:ext cx="78165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4000">
                <a:solidFill>
                  <a:schemeClr val="dk1"/>
                </a:solidFill>
                <a:latin typeface="Impact"/>
                <a:ea typeface="Impact"/>
                <a:cs typeface="Impact"/>
                <a:sym typeface="Impact"/>
              </a:rPr>
              <a:t>Configurações Globais e Além</a:t>
            </a:r>
            <a:endParaRPr/>
          </a:p>
        </p:txBody>
      </p:sp>
      <p:sp>
        <p:nvSpPr>
          <p:cNvPr id="102" name="Google Shape;102;p14"/>
          <p:cNvSpPr txBox="1"/>
          <p:nvPr/>
        </p:nvSpPr>
        <p:spPr>
          <a:xfrm>
            <a:off x="870768" y="1961917"/>
            <a:ext cx="7816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dk1"/>
                </a:solidFill>
                <a:latin typeface="Calibri"/>
                <a:ea typeface="Calibri"/>
                <a:cs typeface="Calibri"/>
                <a:sym typeface="Calibri"/>
              </a:rPr>
              <a:t>Comece sua Jornada no GitHub!</a:t>
            </a:r>
            <a:endParaRPr/>
          </a:p>
        </p:txBody>
      </p:sp>
      <p:sp>
        <p:nvSpPr>
          <p:cNvPr id="103" name="Google Shape;103;p14"/>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4"/>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a:t>
            </a:r>
            <a:r>
              <a:rPr lang="pt-BR"/>
              <a:t>-</a:t>
            </a:r>
            <a:r>
              <a:rPr lang="pt-BR"/>
              <a:t> NATANAEL CARVALHO</a:t>
            </a:r>
            <a:endParaRPr/>
          </a:p>
        </p:txBody>
      </p:sp>
      <p:sp>
        <p:nvSpPr>
          <p:cNvPr id="105" name="Google Shape;105;p1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id="106" name="Google Shape;106;p14"/>
          <p:cNvPicPr preferRelativeResize="0"/>
          <p:nvPr/>
        </p:nvPicPr>
        <p:blipFill>
          <a:blip r:embed="rId3">
            <a:alphaModFix/>
          </a:blip>
          <a:stretch>
            <a:fillRect/>
          </a:stretch>
        </p:blipFill>
        <p:spPr>
          <a:xfrm>
            <a:off x="2263514" y="6233861"/>
            <a:ext cx="5074176" cy="5074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chemeClr val="dk1"/>
                </a:solidFill>
                <a:latin typeface="Calibri"/>
                <a:ea typeface="Calibri"/>
                <a:cs typeface="Calibri"/>
                <a:sym typeface="Calibri"/>
              </a:rPr>
              <a:t>O seletor de irmão geral () permite selecionar todos os elementos irmãos que ocorrem após outro elemento. Por exemplo, para estilizar todos os parágrafos que ocorrem após um título h2, você pode usar o seletor h2 ~ p. Veja o exemplo:</a:t>
            </a:r>
            <a:endParaRPr/>
          </a:p>
        </p:txBody>
      </p:sp>
      <p:sp>
        <p:nvSpPr>
          <p:cNvPr id="309" name="Google Shape;309;p32"/>
          <p:cNvSpPr txBox="1"/>
          <p:nvPr/>
        </p:nvSpPr>
        <p:spPr>
          <a:xfrm>
            <a:off x="870768" y="777781"/>
            <a:ext cx="83027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Irmão Geral</a:t>
            </a:r>
            <a:endParaRPr/>
          </a:p>
        </p:txBody>
      </p:sp>
      <p:sp>
        <p:nvSpPr>
          <p:cNvPr id="310" name="Google Shape;310;p32"/>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1" name="Google Shape;311;p32"/>
          <p:cNvPicPr preferRelativeResize="0"/>
          <p:nvPr/>
        </p:nvPicPr>
        <p:blipFill rotWithShape="1">
          <a:blip r:embed="rId3">
            <a:alphaModFix/>
          </a:blip>
          <a:srcRect b="0" l="0" r="0" t="0"/>
          <a:stretch/>
        </p:blipFill>
        <p:spPr>
          <a:xfrm>
            <a:off x="-21510" y="4761070"/>
            <a:ext cx="9601200" cy="4384548"/>
          </a:xfrm>
          <a:prstGeom prst="rect">
            <a:avLst/>
          </a:prstGeom>
          <a:noFill/>
          <a:ln>
            <a:noFill/>
          </a:ln>
        </p:spPr>
      </p:pic>
      <p:sp>
        <p:nvSpPr>
          <p:cNvPr id="312" name="Google Shape;312;p32"/>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13" name="Google Shape;313;p32"/>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314" name="Google Shape;314;p32"/>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pic>
        <p:nvPicPr>
          <p:cNvPr id="315" name="Google Shape;315;p32"/>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33"/>
          <p:cNvSpPr txBox="1"/>
          <p:nvPr/>
        </p:nvSpPr>
        <p:spPr>
          <a:xfrm>
            <a:off x="892277" y="6388320"/>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SELETOR UNIVERSAL E NEGATIVO</a:t>
            </a:r>
            <a:endParaRPr/>
          </a:p>
        </p:txBody>
      </p:sp>
      <p:sp>
        <p:nvSpPr>
          <p:cNvPr id="322" name="Google Shape;322;p33"/>
          <p:cNvSpPr txBox="1"/>
          <p:nvPr/>
        </p:nvSpPr>
        <p:spPr>
          <a:xfrm>
            <a:off x="807610" y="2133601"/>
            <a:ext cx="7816645" cy="45089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latin typeface="Impact"/>
                <a:ea typeface="Impact"/>
                <a:cs typeface="Impact"/>
                <a:sym typeface="Impact"/>
              </a:rPr>
              <a:t>07</a:t>
            </a:r>
            <a:endParaRPr/>
          </a:p>
        </p:txBody>
      </p:sp>
      <p:sp>
        <p:nvSpPr>
          <p:cNvPr id="323" name="Google Shape;323;p33"/>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3"/>
          <p:cNvSpPr txBox="1"/>
          <p:nvPr/>
        </p:nvSpPr>
        <p:spPr>
          <a:xfrm>
            <a:off x="870768" y="9340866"/>
            <a:ext cx="781664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universal e negativo oferecem opções adicionais para selecionar elementos específicos ou excluir elementos de um conjunto de seleção. Veja os exemplos abaixo:</a:t>
            </a:r>
            <a:endParaRPr/>
          </a:p>
        </p:txBody>
      </p:sp>
      <p:sp>
        <p:nvSpPr>
          <p:cNvPr id="325" name="Google Shape;325;p33"/>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26" name="Google Shape;326;p33"/>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universal () seleciona todos os elementos em um documento. Pode ser usado para aplicar estilos gerais ou fazer seleções mais amplas. Por exemplo, para definir uma margem padrão para todos os elementos, você pode usar o seletor *. Veja o exemplo:</a:t>
            </a:r>
            <a:endParaRPr/>
          </a:p>
        </p:txBody>
      </p:sp>
      <p:sp>
        <p:nvSpPr>
          <p:cNvPr id="332" name="Google Shape;332;p34"/>
          <p:cNvSpPr txBox="1"/>
          <p:nvPr/>
        </p:nvSpPr>
        <p:spPr>
          <a:xfrm>
            <a:off x="2655992" y="777781"/>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UNIVERSAL</a:t>
            </a:r>
            <a:endParaRPr/>
          </a:p>
        </p:txBody>
      </p:sp>
      <p:sp>
        <p:nvSpPr>
          <p:cNvPr id="333" name="Google Shape;333;p34"/>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4" name="Google Shape;334;p34"/>
          <p:cNvPicPr preferRelativeResize="0"/>
          <p:nvPr/>
        </p:nvPicPr>
        <p:blipFill rotWithShape="1">
          <a:blip r:embed="rId3">
            <a:alphaModFix/>
          </a:blip>
          <a:srcRect b="0" l="0" r="0" t="0"/>
          <a:stretch/>
        </p:blipFill>
        <p:spPr>
          <a:xfrm>
            <a:off x="-21510" y="5093429"/>
            <a:ext cx="9601200" cy="4384548"/>
          </a:xfrm>
          <a:prstGeom prst="rect">
            <a:avLst/>
          </a:prstGeom>
          <a:noFill/>
          <a:ln>
            <a:noFill/>
          </a:ln>
        </p:spPr>
      </p:pic>
      <p:sp>
        <p:nvSpPr>
          <p:cNvPr id="335" name="Google Shape;335;p34"/>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36" name="Google Shape;336;p34"/>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337" name="Google Shape;337;p34"/>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pic>
        <p:nvPicPr>
          <p:cNvPr id="338" name="Google Shape;338;p34"/>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nvSpPr>
        <p:spPr>
          <a:xfrm>
            <a:off x="870768" y="2822078"/>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negativo (:not()) permite selecionar elementos que não correspondem a um determinado seletor. Por exemplo, para estilizar todos os parágrafos, exceto aqueles com a classe "destaque", você pode usar o seletor p:not(.destaque). Veja o exemplo:</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344" name="Google Shape;344;p35"/>
          <p:cNvSpPr txBox="1"/>
          <p:nvPr/>
        </p:nvSpPr>
        <p:spPr>
          <a:xfrm>
            <a:off x="2269438" y="777781"/>
            <a:ext cx="83027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NEGATIVO (:NOT())</a:t>
            </a:r>
            <a:endParaRPr/>
          </a:p>
        </p:txBody>
      </p:sp>
      <p:sp>
        <p:nvSpPr>
          <p:cNvPr id="345" name="Google Shape;345;p35"/>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6" name="Google Shape;346;p35"/>
          <p:cNvPicPr preferRelativeResize="0"/>
          <p:nvPr/>
        </p:nvPicPr>
        <p:blipFill rotWithShape="1">
          <a:blip r:embed="rId3">
            <a:alphaModFix/>
          </a:blip>
          <a:srcRect b="0" l="0" r="0" t="0"/>
          <a:stretch/>
        </p:blipFill>
        <p:spPr>
          <a:xfrm>
            <a:off x="0" y="4857455"/>
            <a:ext cx="9601200" cy="4384548"/>
          </a:xfrm>
          <a:prstGeom prst="rect">
            <a:avLst/>
          </a:prstGeom>
          <a:noFill/>
          <a:ln>
            <a:noFill/>
          </a:ln>
        </p:spPr>
      </p:pic>
      <p:sp>
        <p:nvSpPr>
          <p:cNvPr id="347" name="Google Shape;347;p35"/>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48" name="Google Shape;348;p3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349" name="Google Shape;349;p35"/>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pic>
        <p:nvPicPr>
          <p:cNvPr id="350" name="Google Shape;350;p35"/>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6"/>
          <p:cNvSpPr txBox="1"/>
          <p:nvPr/>
        </p:nvSpPr>
        <p:spPr>
          <a:xfrm>
            <a:off x="892277" y="6388320"/>
            <a:ext cx="781664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AGRADECIMENTOS</a:t>
            </a:r>
            <a:endParaRPr/>
          </a:p>
        </p:txBody>
      </p:sp>
      <p:sp>
        <p:nvSpPr>
          <p:cNvPr id="357" name="Google Shape;357;p36"/>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36"/>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59" name="Google Shape;359;p3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nvSpPr>
        <p:spPr>
          <a:xfrm>
            <a:off x="870768" y="2822078"/>
            <a:ext cx="7816645" cy="261610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Esse Ebook foi gerado por IA, e diagramado por humano.</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O passo a passo se encontra no meu Github</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pt-BR" sz="4400">
                <a:solidFill>
                  <a:schemeClr val="dk1"/>
                </a:solidFill>
                <a:latin typeface="Calibri"/>
                <a:ea typeface="Calibri"/>
                <a:cs typeface="Calibri"/>
                <a:sym typeface="Calibri"/>
              </a:rPr>
              <a:t>.</a:t>
            </a:r>
            <a:br>
              <a:rPr lang="pt-BR" sz="2400">
                <a:solidFill>
                  <a:schemeClr val="dk1"/>
                </a:solidFill>
                <a:latin typeface="Calibri"/>
                <a:ea typeface="Calibri"/>
                <a:cs typeface="Calibri"/>
                <a:sym typeface="Calibri"/>
              </a:rPr>
            </a:br>
            <a:r>
              <a:rPr lang="pt-BR" sz="2400">
                <a:solidFill>
                  <a:schemeClr val="dk1"/>
                </a:solidFill>
                <a:latin typeface="Calibri"/>
                <a:ea typeface="Calibri"/>
                <a:cs typeface="Calibri"/>
                <a:sym typeface="Calibri"/>
              </a:rPr>
              <a:t>Esse conteúdo foi gerado com fins didáticos de construção, não foi realizado uma validação cuidadosa humana no conteúdo e pode conter erros gerados por uma IA.</a:t>
            </a:r>
            <a:endParaRPr/>
          </a:p>
        </p:txBody>
      </p:sp>
      <p:sp>
        <p:nvSpPr>
          <p:cNvPr id="365" name="Google Shape;365;p37"/>
          <p:cNvSpPr txBox="1"/>
          <p:nvPr/>
        </p:nvSpPr>
        <p:spPr>
          <a:xfrm>
            <a:off x="2269438" y="777781"/>
            <a:ext cx="830272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OBRIGADO POR LER ATÉ AQUI</a:t>
            </a:r>
            <a:endParaRPr/>
          </a:p>
        </p:txBody>
      </p:sp>
      <p:sp>
        <p:nvSpPr>
          <p:cNvPr id="366" name="Google Shape;366;p37"/>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37"/>
          <p:cNvSpPr txBox="1"/>
          <p:nvPr>
            <p:ph idx="11" type="ftr"/>
          </p:nvPr>
        </p:nvSpPr>
        <p:spPr>
          <a:xfrm>
            <a:off x="3180398" y="11865189"/>
            <a:ext cx="3240405" cy="6815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SELETORES CSS PARA JEDIS - FELIPE AGUIAR</a:t>
            </a:r>
            <a:endParaRPr/>
          </a:p>
        </p:txBody>
      </p:sp>
      <p:sp>
        <p:nvSpPr>
          <p:cNvPr id="368" name="Google Shape;368;p3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369" name="Google Shape;369;p37"/>
          <p:cNvPicPr preferRelativeResize="0"/>
          <p:nvPr/>
        </p:nvPicPr>
        <p:blipFill rotWithShape="1">
          <a:blip r:embed="rId3">
            <a:alphaModFix/>
          </a:blip>
          <a:srcRect b="0" l="0" r="0" t="0"/>
          <a:stretch/>
        </p:blipFill>
        <p:spPr>
          <a:xfrm rot="1987839">
            <a:off x="2874115" y="971271"/>
            <a:ext cx="3524250" cy="2447925"/>
          </a:xfrm>
          <a:prstGeom prst="rect">
            <a:avLst/>
          </a:prstGeom>
          <a:noFill/>
          <a:ln>
            <a:noFill/>
          </a:ln>
        </p:spPr>
      </p:pic>
      <p:pic>
        <p:nvPicPr>
          <p:cNvPr descr="Would you like to see new lightsaber variants in the future? | Fandom" id="370" name="Google Shape;370;p37"/>
          <p:cNvPicPr preferRelativeResize="0"/>
          <p:nvPr/>
        </p:nvPicPr>
        <p:blipFill rotWithShape="1">
          <a:blip r:embed="rId3">
            <a:alphaModFix/>
          </a:blip>
          <a:srcRect b="0" l="0" r="0" t="0"/>
          <a:stretch/>
        </p:blipFill>
        <p:spPr>
          <a:xfrm rot="1987839">
            <a:off x="2874115" y="10006110"/>
            <a:ext cx="3524250" cy="2447925"/>
          </a:xfrm>
          <a:prstGeom prst="rect">
            <a:avLst/>
          </a:prstGeom>
          <a:noFill/>
          <a:ln>
            <a:noFill/>
          </a:ln>
        </p:spPr>
      </p:pic>
      <p:pic>
        <p:nvPicPr>
          <p:cNvPr id="371" name="Google Shape;371;p37"/>
          <p:cNvPicPr preferRelativeResize="0"/>
          <p:nvPr/>
        </p:nvPicPr>
        <p:blipFill rotWithShape="1">
          <a:blip r:embed="rId4">
            <a:alphaModFix/>
          </a:blip>
          <a:srcRect b="0" l="0" r="0" t="0"/>
          <a:stretch/>
        </p:blipFill>
        <p:spPr>
          <a:xfrm>
            <a:off x="997620" y="8092106"/>
            <a:ext cx="7816645" cy="2299795"/>
          </a:xfrm>
          <a:prstGeom prst="roundRect">
            <a:avLst>
              <a:gd fmla="val 8384" name="adj"/>
            </a:avLst>
          </a:prstGeom>
          <a:noFill/>
          <a:ln>
            <a:noFill/>
          </a:ln>
        </p:spPr>
      </p:pic>
      <p:sp>
        <p:nvSpPr>
          <p:cNvPr id="372" name="Google Shape;372;p37"/>
          <p:cNvSpPr/>
          <p:nvPr/>
        </p:nvSpPr>
        <p:spPr>
          <a:xfrm>
            <a:off x="870768" y="7097501"/>
            <a:ext cx="7562940" cy="64643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BR" sz="1800" u="sng">
                <a:solidFill>
                  <a:schemeClr val="hlink"/>
                </a:solidFill>
                <a:latin typeface="Calibri"/>
                <a:ea typeface="Calibri"/>
                <a:cs typeface="Calibri"/>
                <a:sym typeface="Calibri"/>
                <a:hlinkClick r:id="rId5"/>
              </a:rPr>
              <a:t>https://github.com/felipeAguiarCode/prompts-recipe-to-create-a-ebook</a:t>
            </a:r>
            <a:endParaRPr b="1" sz="1800">
              <a:solidFill>
                <a:schemeClr val="lt1"/>
              </a:solidFill>
              <a:latin typeface="Calibri"/>
              <a:ea typeface="Calibri"/>
              <a:cs typeface="Calibri"/>
              <a:sym typeface="Calibri"/>
            </a:endParaRPr>
          </a:p>
        </p:txBody>
      </p:sp>
      <p:pic>
        <p:nvPicPr>
          <p:cNvPr descr="GitHub Logos and Usage · GitHub" id="373" name="Google Shape;373;p37"/>
          <p:cNvPicPr preferRelativeResize="0"/>
          <p:nvPr/>
        </p:nvPicPr>
        <p:blipFill rotWithShape="1">
          <a:blip r:embed="rId6">
            <a:alphaModFix/>
          </a:blip>
          <a:srcRect b="0" l="0" r="0" t="0"/>
          <a:stretch/>
        </p:blipFill>
        <p:spPr>
          <a:xfrm>
            <a:off x="3813953" y="5587726"/>
            <a:ext cx="1676570" cy="16765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txBox="1"/>
          <p:nvPr/>
        </p:nvSpPr>
        <p:spPr>
          <a:xfrm>
            <a:off x="892277" y="6004859"/>
            <a:ext cx="7816500" cy="255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000">
                <a:solidFill>
                  <a:schemeClr val="lt1"/>
                </a:solidFill>
                <a:latin typeface="Impact"/>
                <a:ea typeface="Impact"/>
                <a:cs typeface="Impact"/>
                <a:sym typeface="Impact"/>
              </a:rPr>
              <a:t>Configurar Nome de Usuário Global</a:t>
            </a:r>
            <a:endParaRPr sz="600"/>
          </a:p>
        </p:txBody>
      </p:sp>
      <p:sp>
        <p:nvSpPr>
          <p:cNvPr id="113" name="Google Shape;113;p15"/>
          <p:cNvSpPr txBox="1"/>
          <p:nvPr/>
        </p:nvSpPr>
        <p:spPr>
          <a:xfrm>
            <a:off x="729835" y="215305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01</a:t>
            </a:r>
            <a:endParaRPr>
              <a:solidFill>
                <a:schemeClr val="lt1"/>
              </a:solidFill>
            </a:endParaRPr>
          </a:p>
        </p:txBody>
      </p:sp>
      <p:sp>
        <p:nvSpPr>
          <p:cNvPr id="114" name="Google Shape;114;p15"/>
          <p:cNvSpPr/>
          <p:nvPr/>
        </p:nvSpPr>
        <p:spPr>
          <a:xfrm>
            <a:off x="976944" y="8776129"/>
            <a:ext cx="7731978" cy="106262"/>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5"/>
          <p:cNvSpPr txBox="1"/>
          <p:nvPr/>
        </p:nvSpPr>
        <p:spPr>
          <a:xfrm>
            <a:off x="870768" y="9340866"/>
            <a:ext cx="78165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Este comando define o seu nome de usuário global no Git, que será associado a todos os commits que você fizer em qualquer repositório.</a:t>
            </a:r>
            <a:endParaRPr/>
          </a:p>
        </p:txBody>
      </p:sp>
      <p:sp>
        <p:nvSpPr>
          <p:cNvPr id="116" name="Google Shape;116;p15"/>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17" name="Google Shape;117;p15"/>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870768" y="2822078"/>
            <a:ext cx="7816500" cy="1200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2400">
                <a:solidFill>
                  <a:schemeClr val="dk1"/>
                </a:solidFill>
                <a:latin typeface="Calibri"/>
                <a:ea typeface="Calibri"/>
                <a:cs typeface="Calibri"/>
                <a:sym typeface="Calibri"/>
              </a:rPr>
              <a:t>Este comando define o seu nome de usuário global no Git, que será associado a todos os commits que você fizer em qualquer repositório.</a:t>
            </a:r>
            <a:endParaRPr sz="2400">
              <a:solidFill>
                <a:schemeClr val="dk1"/>
              </a:solidFill>
              <a:latin typeface="Calibri"/>
              <a:ea typeface="Calibri"/>
              <a:cs typeface="Calibri"/>
              <a:sym typeface="Calibri"/>
            </a:endParaRPr>
          </a:p>
        </p:txBody>
      </p:sp>
      <p:sp>
        <p:nvSpPr>
          <p:cNvPr id="123" name="Google Shape;123;p16"/>
          <p:cNvSpPr txBox="1"/>
          <p:nvPr/>
        </p:nvSpPr>
        <p:spPr>
          <a:xfrm>
            <a:off x="870780" y="832096"/>
            <a:ext cx="78165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lang="pt-BR" sz="4000">
                <a:solidFill>
                  <a:schemeClr val="dk1"/>
                </a:solidFill>
                <a:latin typeface="Impact"/>
                <a:ea typeface="Impact"/>
                <a:cs typeface="Impact"/>
                <a:sym typeface="Impact"/>
              </a:rPr>
              <a:t>Configurar Nome de Usuário Global</a:t>
            </a:r>
            <a:endParaRPr sz="4000">
              <a:solidFill>
                <a:schemeClr val="dk1"/>
              </a:solidFill>
              <a:latin typeface="Impact"/>
              <a:ea typeface="Impact"/>
              <a:cs typeface="Impact"/>
              <a:sym typeface="Impact"/>
            </a:endParaRPr>
          </a:p>
        </p:txBody>
      </p:sp>
      <p:sp>
        <p:nvSpPr>
          <p:cNvPr id="124" name="Google Shape;124;p16"/>
          <p:cNvSpPr/>
          <p:nvPr/>
        </p:nvSpPr>
        <p:spPr>
          <a:xfrm>
            <a:off x="651281" y="-216344"/>
            <a:ext cx="144000" cy="1512000"/>
          </a:xfrm>
          <a:prstGeom prst="rect">
            <a:avLst/>
          </a:prstGeom>
          <a:gradFill>
            <a:gsLst>
              <a:gs pos="0">
                <a:srgbClr val="F48108"/>
              </a:gs>
              <a:gs pos="100000">
                <a:srgbClr val="703D08"/>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6"/>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26" name="Google Shape;126;p16"/>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27" name="Google Shape;127;p16"/>
          <p:cNvPicPr preferRelativeResize="0"/>
          <p:nvPr/>
        </p:nvPicPr>
        <p:blipFill>
          <a:blip r:embed="rId3">
            <a:alphaModFix/>
          </a:blip>
          <a:stretch>
            <a:fillRect/>
          </a:stretch>
        </p:blipFill>
        <p:spPr>
          <a:xfrm>
            <a:off x="152400" y="4175078"/>
            <a:ext cx="9296400" cy="5577840"/>
          </a:xfrm>
          <a:prstGeom prst="rect">
            <a:avLst/>
          </a:prstGeom>
          <a:noFill/>
          <a:ln>
            <a:noFill/>
          </a:ln>
        </p:spPr>
      </p:pic>
      <p:pic>
        <p:nvPicPr>
          <p:cNvPr id="128" name="Google Shape;128;p16"/>
          <p:cNvPicPr preferRelativeResize="0"/>
          <p:nvPr/>
        </p:nvPicPr>
        <p:blipFill>
          <a:blip r:embed="rId4">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nvSpPr>
        <p:spPr>
          <a:xfrm>
            <a:off x="870768" y="2822078"/>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Você também pode usar uma classe em conjunto com o seletor de elemento para direcionar elementos específicos. Por exemplo, para estilizar apenas os parágrafos com a classe "destaque", você pode usar o seletor p.destaque. Veja o exemplo:</a:t>
            </a:r>
            <a:endParaRPr/>
          </a:p>
        </p:txBody>
      </p:sp>
      <p:sp>
        <p:nvSpPr>
          <p:cNvPr id="134" name="Google Shape;134;p17"/>
          <p:cNvSpPr txBox="1"/>
          <p:nvPr/>
        </p:nvSpPr>
        <p:spPr>
          <a:xfrm>
            <a:off x="1460704" y="806736"/>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ELEMENTO COM CLASSE</a:t>
            </a:r>
            <a:endParaRPr/>
          </a:p>
        </p:txBody>
      </p:sp>
      <p:sp>
        <p:nvSpPr>
          <p:cNvPr id="135" name="Google Shape;135;p17"/>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6" name="Google Shape;136;p17"/>
          <p:cNvPicPr preferRelativeResize="0"/>
          <p:nvPr/>
        </p:nvPicPr>
        <p:blipFill rotWithShape="1">
          <a:blip r:embed="rId3">
            <a:alphaModFix/>
          </a:blip>
          <a:srcRect b="0" l="0" r="0" t="0"/>
          <a:stretch/>
        </p:blipFill>
        <p:spPr>
          <a:xfrm>
            <a:off x="0" y="4975442"/>
            <a:ext cx="9601200" cy="4384548"/>
          </a:xfrm>
          <a:prstGeom prst="rect">
            <a:avLst/>
          </a:prstGeom>
          <a:noFill/>
          <a:ln>
            <a:noFill/>
          </a:ln>
        </p:spPr>
      </p:pic>
      <p:sp>
        <p:nvSpPr>
          <p:cNvPr id="137" name="Google Shape;137;p17"/>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138" name="Google Shape;138;p17"/>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139" name="Google Shape;139;p17"/>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40" name="Google Shape;140;p17"/>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8"/>
          <p:cNvSpPr txBox="1"/>
          <p:nvPr/>
        </p:nvSpPr>
        <p:spPr>
          <a:xfrm>
            <a:off x="892277" y="6004859"/>
            <a:ext cx="7816500" cy="280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8800">
                <a:solidFill>
                  <a:schemeClr val="lt1"/>
                </a:solidFill>
                <a:latin typeface="Impact"/>
                <a:ea typeface="Impact"/>
                <a:cs typeface="Impact"/>
                <a:sym typeface="Impact"/>
              </a:rPr>
              <a:t>Configurar E-mail Global</a:t>
            </a:r>
            <a:endParaRPr/>
          </a:p>
        </p:txBody>
      </p:sp>
      <p:sp>
        <p:nvSpPr>
          <p:cNvPr id="147" name="Google Shape;147;p18"/>
          <p:cNvSpPr txBox="1"/>
          <p:nvPr/>
        </p:nvSpPr>
        <p:spPr>
          <a:xfrm>
            <a:off x="807610" y="2133601"/>
            <a:ext cx="7816500" cy="450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solidFill>
                  <a:schemeClr val="lt1"/>
                </a:solidFill>
                <a:latin typeface="Impact"/>
                <a:ea typeface="Impact"/>
                <a:cs typeface="Impact"/>
                <a:sym typeface="Impact"/>
              </a:rPr>
              <a:t>02</a:t>
            </a:r>
            <a:endParaRPr>
              <a:solidFill>
                <a:schemeClr val="lt1"/>
              </a:solidFill>
            </a:endParaRPr>
          </a:p>
        </p:txBody>
      </p:sp>
      <p:sp>
        <p:nvSpPr>
          <p:cNvPr id="148" name="Google Shape;148;p18"/>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8"/>
          <p:cNvSpPr txBox="1"/>
          <p:nvPr/>
        </p:nvSpPr>
        <p:spPr>
          <a:xfrm>
            <a:off x="870768" y="9340866"/>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de classe e ID fornecem uma maneira mais precisa de direcionar elementos. Eles permitem que você atribua identificadores ou classes aos elementos HTML e os estilize de forma independente. Veja os exemplos abaixo</a:t>
            </a:r>
            <a:endParaRPr/>
          </a:p>
        </p:txBody>
      </p:sp>
      <p:sp>
        <p:nvSpPr>
          <p:cNvPr id="150" name="Google Shape;150;p18"/>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51" name="Google Shape;151;p18"/>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nvSpPr>
        <p:spPr>
          <a:xfrm>
            <a:off x="870768" y="2822078"/>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classe permite que você direcione elementos com base em suas classes. Por exemplo, para estilizar todos os elementos com a classe "botão", você pode usar o seletor .botão. Veja o exemplo:</a:t>
            </a:r>
            <a:endParaRPr/>
          </a:p>
        </p:txBody>
      </p:sp>
      <p:sp>
        <p:nvSpPr>
          <p:cNvPr id="157" name="Google Shape;157;p19"/>
          <p:cNvSpPr txBox="1"/>
          <p:nvPr/>
        </p:nvSpPr>
        <p:spPr>
          <a:xfrm>
            <a:off x="2799855" y="806736"/>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CLASSE</a:t>
            </a:r>
            <a:endParaRPr/>
          </a:p>
        </p:txBody>
      </p:sp>
      <p:sp>
        <p:nvSpPr>
          <p:cNvPr id="158" name="Google Shape;158;p19"/>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19"/>
          <p:cNvPicPr preferRelativeResize="0"/>
          <p:nvPr/>
        </p:nvPicPr>
        <p:blipFill rotWithShape="1">
          <a:blip r:embed="rId3">
            <a:alphaModFix/>
          </a:blip>
          <a:srcRect b="0" l="0" r="0" t="0"/>
          <a:stretch/>
        </p:blipFill>
        <p:spPr>
          <a:xfrm>
            <a:off x="0" y="5211417"/>
            <a:ext cx="9601200" cy="4384548"/>
          </a:xfrm>
          <a:prstGeom prst="rect">
            <a:avLst/>
          </a:prstGeom>
          <a:noFill/>
          <a:ln>
            <a:noFill/>
          </a:ln>
        </p:spPr>
      </p:pic>
      <p:sp>
        <p:nvSpPr>
          <p:cNvPr id="160" name="Google Shape;160;p19"/>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161" name="Google Shape;161;p19"/>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162" name="Google Shape;162;p19"/>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63" name="Google Shape;163;p19"/>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nvSpPr>
        <p:spPr>
          <a:xfrm>
            <a:off x="870768" y="2822078"/>
            <a:ext cx="7816645"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dk1"/>
                </a:solidFill>
                <a:latin typeface="Calibri"/>
                <a:ea typeface="Calibri"/>
                <a:cs typeface="Calibri"/>
                <a:sym typeface="Calibri"/>
              </a:rPr>
              <a:t>O seletor de ID é usado para direcionar um elemento específico com base em seu ID exclusivo. Por exemplo, para estilizar um elemento com o ID "cabeçalho", você pode usar o seletor #cabeçalho. Veja o exemplo</a:t>
            </a:r>
            <a:endParaRPr/>
          </a:p>
        </p:txBody>
      </p:sp>
      <p:sp>
        <p:nvSpPr>
          <p:cNvPr id="169" name="Google Shape;169;p20"/>
          <p:cNvSpPr txBox="1"/>
          <p:nvPr/>
        </p:nvSpPr>
        <p:spPr>
          <a:xfrm>
            <a:off x="3360293" y="802598"/>
            <a:ext cx="78166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4000">
                <a:solidFill>
                  <a:schemeClr val="dk1"/>
                </a:solidFill>
                <a:latin typeface="Impact"/>
                <a:ea typeface="Impact"/>
                <a:cs typeface="Impact"/>
                <a:sym typeface="Impact"/>
              </a:rPr>
              <a:t>SELETOR DE ID</a:t>
            </a:r>
            <a:endParaRPr/>
          </a:p>
        </p:txBody>
      </p:sp>
      <p:sp>
        <p:nvSpPr>
          <p:cNvPr id="170" name="Google Shape;170;p20"/>
          <p:cNvSpPr/>
          <p:nvPr/>
        </p:nvSpPr>
        <p:spPr>
          <a:xfrm>
            <a:off x="651281" y="-216344"/>
            <a:ext cx="144000" cy="1512000"/>
          </a:xfrm>
          <a:prstGeom prst="rect">
            <a:avLst/>
          </a:prstGeom>
          <a:gradFill>
            <a:gsLst>
              <a:gs pos="0">
                <a:srgbClr val="11FFFE"/>
              </a:gs>
              <a:gs pos="74000">
                <a:srgbClr val="A9BEE4"/>
              </a:gs>
              <a:gs pos="83000">
                <a:srgbClr val="A9BEE4"/>
              </a:gs>
              <a:gs pos="100000">
                <a:srgbClr val="36AB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1" name="Google Shape;171;p20"/>
          <p:cNvPicPr preferRelativeResize="0"/>
          <p:nvPr/>
        </p:nvPicPr>
        <p:blipFill rotWithShape="1">
          <a:blip r:embed="rId3">
            <a:alphaModFix/>
          </a:blip>
          <a:srcRect b="0" l="0" r="0" t="0"/>
          <a:stretch/>
        </p:blipFill>
        <p:spPr>
          <a:xfrm>
            <a:off x="0" y="5093429"/>
            <a:ext cx="9601200" cy="4384548"/>
          </a:xfrm>
          <a:prstGeom prst="rect">
            <a:avLst/>
          </a:prstGeom>
          <a:noFill/>
          <a:ln>
            <a:noFill/>
          </a:ln>
        </p:spPr>
      </p:pic>
      <p:sp>
        <p:nvSpPr>
          <p:cNvPr id="172" name="Google Shape;172;p20"/>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pic>
        <p:nvPicPr>
          <p:cNvPr descr="Would you like to see new lightsaber variants in the future? | Fandom" id="173" name="Google Shape;173;p20"/>
          <p:cNvPicPr preferRelativeResize="0"/>
          <p:nvPr/>
        </p:nvPicPr>
        <p:blipFill rotWithShape="1">
          <a:blip r:embed="rId4">
            <a:alphaModFix/>
          </a:blip>
          <a:srcRect b="0" l="0" r="0" t="0"/>
          <a:stretch/>
        </p:blipFill>
        <p:spPr>
          <a:xfrm rot="1987839">
            <a:off x="3038474" y="971271"/>
            <a:ext cx="3524250" cy="2447925"/>
          </a:xfrm>
          <a:prstGeom prst="rect">
            <a:avLst/>
          </a:prstGeom>
          <a:noFill/>
          <a:ln>
            <a:noFill/>
          </a:ln>
        </p:spPr>
      </p:pic>
      <p:sp>
        <p:nvSpPr>
          <p:cNvPr id="174" name="Google Shape;174;p20"/>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pic>
        <p:nvPicPr>
          <p:cNvPr id="175" name="Google Shape;175;p20"/>
          <p:cNvPicPr preferRelativeResize="0"/>
          <p:nvPr/>
        </p:nvPicPr>
        <p:blipFill>
          <a:blip r:embed="rId5">
            <a:alphaModFix amt="25000"/>
          </a:blip>
          <a:stretch>
            <a:fillRect/>
          </a:stretch>
        </p:blipFill>
        <p:spPr>
          <a:xfrm>
            <a:off x="4136331" y="10309966"/>
            <a:ext cx="1328538" cy="13285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p:nvPr/>
        </p:nvSpPr>
        <p:spPr>
          <a:xfrm>
            <a:off x="0" y="0"/>
            <a:ext cx="9601200" cy="12801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1"/>
          <p:cNvSpPr txBox="1"/>
          <p:nvPr/>
        </p:nvSpPr>
        <p:spPr>
          <a:xfrm>
            <a:off x="892277" y="6388320"/>
            <a:ext cx="781664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7200">
                <a:solidFill>
                  <a:schemeClr val="lt1"/>
                </a:solidFill>
                <a:latin typeface="Impact"/>
                <a:ea typeface="Impact"/>
                <a:cs typeface="Impact"/>
                <a:sym typeface="Impact"/>
              </a:rPr>
              <a:t>SELETORES DE DESCENDENTE E FILHO</a:t>
            </a:r>
            <a:endParaRPr/>
          </a:p>
        </p:txBody>
      </p:sp>
      <p:sp>
        <p:nvSpPr>
          <p:cNvPr id="182" name="Google Shape;182;p21"/>
          <p:cNvSpPr txBox="1"/>
          <p:nvPr/>
        </p:nvSpPr>
        <p:spPr>
          <a:xfrm>
            <a:off x="807610" y="2133601"/>
            <a:ext cx="7816645" cy="45089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8700">
                <a:latin typeface="Impact"/>
                <a:ea typeface="Impact"/>
                <a:cs typeface="Impact"/>
                <a:sym typeface="Impact"/>
              </a:rPr>
              <a:t>03</a:t>
            </a:r>
            <a:endParaRPr/>
          </a:p>
        </p:txBody>
      </p:sp>
      <p:sp>
        <p:nvSpPr>
          <p:cNvPr id="183" name="Google Shape;183;p21"/>
          <p:cNvSpPr/>
          <p:nvPr/>
        </p:nvSpPr>
        <p:spPr>
          <a:xfrm>
            <a:off x="976944" y="8776129"/>
            <a:ext cx="7731978" cy="106262"/>
          </a:xfrm>
          <a:prstGeom prst="rect">
            <a:avLst/>
          </a:prstGeom>
          <a:gradFill>
            <a:gsLst>
              <a:gs pos="0">
                <a:srgbClr val="11FFFE"/>
              </a:gs>
              <a:gs pos="74000">
                <a:srgbClr val="A9BEE4"/>
              </a:gs>
              <a:gs pos="83000">
                <a:srgbClr val="A9BEE4"/>
              </a:gs>
              <a:gs pos="100000">
                <a:srgbClr val="36ABFF"/>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1"/>
          <p:cNvSpPr txBox="1"/>
          <p:nvPr/>
        </p:nvSpPr>
        <p:spPr>
          <a:xfrm>
            <a:off x="870768" y="9340866"/>
            <a:ext cx="781664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400">
                <a:solidFill>
                  <a:schemeClr val="lt1"/>
                </a:solidFill>
                <a:latin typeface="Calibri"/>
                <a:ea typeface="Calibri"/>
                <a:cs typeface="Calibri"/>
                <a:sym typeface="Calibri"/>
              </a:rPr>
              <a:t>Os seletores de descendente e filho permitem que você selecione elementos com base em sua hierarquia dentro do HTML. Eles são úteis para estilizar elementos específicos dentro de um contexto mais amplo. Confira os exemplos a seguir:</a:t>
            </a:r>
            <a:endParaRPr/>
          </a:p>
        </p:txBody>
      </p:sp>
      <p:sp>
        <p:nvSpPr>
          <p:cNvPr id="185" name="Google Shape;185;p21"/>
          <p:cNvSpPr txBox="1"/>
          <p:nvPr>
            <p:ph idx="12" type="sldNum"/>
          </p:nvPr>
        </p:nvSpPr>
        <p:spPr>
          <a:xfrm>
            <a:off x="6780848" y="11865189"/>
            <a:ext cx="2160270" cy="6815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
        <p:nvSpPr>
          <p:cNvPr id="186" name="Google Shape;186;p21"/>
          <p:cNvSpPr txBox="1"/>
          <p:nvPr>
            <p:ph idx="11" type="ftr"/>
          </p:nvPr>
        </p:nvSpPr>
        <p:spPr>
          <a:xfrm>
            <a:off x="2492800" y="11865200"/>
            <a:ext cx="4572600" cy="68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t-BR"/>
              <a:t>O GUIA DO GITHUB PARA INICIANTES - NATANAEL CARVALHO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