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3" r:id="rId4"/>
    <p:sldId id="257" r:id="rId5"/>
    <p:sldId id="264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2961-C168-4C3B-A02B-D52963612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A106F-D8E7-436A-90FA-B01CBE434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34C8-A3A6-4171-9C4F-64FBFD23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4EF4-BE26-4B1C-ADD7-FCCFA9413CEF}" type="datetimeFigureOut">
              <a:rPr lang="en-ID" smtClean="0"/>
              <a:t>13/11/2022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85E1C-F31D-4F1E-BFEC-3FF1B156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78093-09C8-4FEB-A4D5-15CCBA5F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0D01-F00C-4C03-9FD2-2BDAF1012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060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F807-B91F-4215-8DC6-195969A8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8AC0F-F4F2-4794-A53B-4BAAA9688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3DF9-BE1A-4BE5-8D03-6ACC522B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4EF4-BE26-4B1C-ADD7-FCCFA9413CEF}" type="datetimeFigureOut">
              <a:rPr lang="en-ID" smtClean="0"/>
              <a:t>13/11/2022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205C-A5CE-4245-B5B4-95E294D6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BCC6-F483-4AD7-A5F3-82A64ADF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0D01-F00C-4C03-9FD2-2BDAF1012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961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D1C22-A525-466F-85B6-5476E9BD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BA76D-7F66-4880-9FB6-EADC040AD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46A3-238B-4367-B091-114864B0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4EF4-BE26-4B1C-ADD7-FCCFA9413CEF}" type="datetimeFigureOut">
              <a:rPr lang="en-ID" smtClean="0"/>
              <a:t>13/11/2022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1EDD-8087-4DA1-9522-50F2CB2C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CB07-9BF1-4EE7-915A-8D60A1B0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0D01-F00C-4C03-9FD2-2BDAF1012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002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B7C2D93-E591-4804-A25A-E7E75E725CDD}" type="datetimeFigureOut">
              <a:rPr lang="id-ID" altLang="id-ID"/>
              <a:pPr>
                <a:defRPr/>
              </a:pPr>
              <a:t>13/11/2022</a:t>
            </a:fld>
            <a:endParaRPr lang="id-ID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503B5EC-212F-431F-8F8F-EFF43944ED49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99097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650706D-D723-4108-A036-0E044060A470}" type="datetimeFigureOut">
              <a:rPr lang="id-ID" altLang="id-ID"/>
              <a:pPr>
                <a:defRPr/>
              </a:pPr>
              <a:t>13/11/2022</a:t>
            </a:fld>
            <a:endParaRPr lang="id-ID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9742651-240B-47D0-8DA4-CD2E91E0AAF4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02757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FD717F7-276E-4B34-BCEB-90485DBADB14}" type="datetimeFigureOut">
              <a:rPr lang="id-ID" altLang="id-ID"/>
              <a:pPr>
                <a:defRPr/>
              </a:pPr>
              <a:t>13/11/2022</a:t>
            </a:fld>
            <a:endParaRPr lang="id-ID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94ED9DD-F2D7-4AF6-83FA-06A68D3D78D2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454629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FF236F7-7C3C-4569-8EED-278567A6CB12}" type="datetimeFigureOut">
              <a:rPr lang="id-ID" altLang="id-ID"/>
              <a:pPr>
                <a:defRPr/>
              </a:pPr>
              <a:t>13/11/2022</a:t>
            </a:fld>
            <a:endParaRPr lang="id-ID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2B7DD86-266B-4F62-B71A-DACC1CE5B154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784134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827E73A-8DDB-4A88-AEAB-C69BA9DCF5B3}" type="datetimeFigureOut">
              <a:rPr lang="id-ID" altLang="id-ID"/>
              <a:pPr>
                <a:defRPr/>
              </a:pPr>
              <a:t>13/11/2022</a:t>
            </a:fld>
            <a:endParaRPr lang="id-ID" alt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BC1F39A-2BB1-4F99-A466-84683E6D4FCA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370490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A0057A1-A540-431C-89A5-B9555C84F80D}" type="datetimeFigureOut">
              <a:rPr lang="id-ID" altLang="id-ID"/>
              <a:pPr>
                <a:defRPr/>
              </a:pPr>
              <a:t>13/11/2022</a:t>
            </a:fld>
            <a:endParaRPr lang="id-ID" alt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9067E6CE-55B3-44D5-8A65-0D0EE1C7DE26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346868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85E97AB-B23E-45DB-B03F-6AD8A67EC4DF}" type="datetimeFigureOut">
              <a:rPr lang="id-ID" altLang="id-ID"/>
              <a:pPr>
                <a:defRPr/>
              </a:pPr>
              <a:t>13/11/2022</a:t>
            </a:fld>
            <a:endParaRPr lang="id-ID" alt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660BF6C-BF7C-4C11-A5FB-93C3A764F8E5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233952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0DA63FD-6F6A-4076-8CC5-D786CD609567}" type="datetimeFigureOut">
              <a:rPr lang="id-ID" altLang="id-ID"/>
              <a:pPr>
                <a:defRPr/>
              </a:pPr>
              <a:t>13/11/2022</a:t>
            </a:fld>
            <a:endParaRPr lang="id-ID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CFA3238-3C0C-4C02-940A-E3C3921B4F89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99890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FE70-0864-4628-ADF3-FB1AB10C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75FF-D738-4192-9996-4ABFE5FB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ECBF-67EA-4036-887B-5E3B0430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4EF4-BE26-4B1C-ADD7-FCCFA9413CEF}" type="datetimeFigureOut">
              <a:rPr lang="en-ID" smtClean="0"/>
              <a:t>13/11/2022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03D4-9140-4FA3-AAC9-940ED545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C8840-9F38-4422-84A7-9AA0AFC4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0D01-F00C-4C03-9FD2-2BDAF1012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927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EC8AD67-45DC-4C26-B065-7C645737C1F1}" type="datetimeFigureOut">
              <a:rPr lang="id-ID" altLang="id-ID"/>
              <a:pPr>
                <a:defRPr/>
              </a:pPr>
              <a:t>13/11/2022</a:t>
            </a:fld>
            <a:endParaRPr lang="id-ID" alt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0D51685-672F-4F54-A379-836306370A20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773861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CCA9A19-DEC8-488D-BE06-87941974A457}" type="datetimeFigureOut">
              <a:rPr lang="id-ID" altLang="id-ID"/>
              <a:pPr>
                <a:defRPr/>
              </a:pPr>
              <a:t>13/11/2022</a:t>
            </a:fld>
            <a:endParaRPr lang="id-ID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42957A0-A604-40C7-83ED-BB32C61D1B54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835485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D61AE6C-4CB5-4237-A19A-6150EEA7EEF5}" type="datetimeFigureOut">
              <a:rPr lang="id-ID" altLang="id-ID"/>
              <a:pPr>
                <a:defRPr/>
              </a:pPr>
              <a:t>13/11/2022</a:t>
            </a:fld>
            <a:endParaRPr lang="id-ID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3D5872B-5E84-45F7-AC43-2F7C44ED213F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15085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82FE-166D-422A-8BAF-A5D50564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B19D4-886E-4FCC-B764-929365A3A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CF4C-56AB-45E4-8591-8B9E6D5E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4EF4-BE26-4B1C-ADD7-FCCFA9413CEF}" type="datetimeFigureOut">
              <a:rPr lang="en-ID" smtClean="0"/>
              <a:t>13/11/2022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3F2B1-9B52-437E-8A47-ED28406F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D4D64-BC75-46CB-8717-73BF7ED6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0D01-F00C-4C03-9FD2-2BDAF1012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54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DAFE-B573-47E8-B681-9CB1FF82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6103-5977-4971-A998-4908813C9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D75E2-2A84-4A66-AD27-7AFCE22DA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79C69-29B4-421E-A38A-BF5D6C8B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4EF4-BE26-4B1C-ADD7-FCCFA9413CEF}" type="datetimeFigureOut">
              <a:rPr lang="en-ID" smtClean="0"/>
              <a:t>13/11/2022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4D079-9446-41A6-832A-7BA0240D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0C70-757C-417B-BB08-4C0872CA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0D01-F00C-4C03-9FD2-2BDAF1012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136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9208-64B6-4419-879A-548C97A9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F5AFB-2BC8-40A2-A9EA-FB880592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00B82-F407-44F9-9B08-FE3705B7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95809-8A57-4329-85B1-60FFE71D2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4D4E2-C282-444E-B97E-0E5E5D3B4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ADA2D-A07E-4644-A59D-F6DBA368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4EF4-BE26-4B1C-ADD7-FCCFA9413CEF}" type="datetimeFigureOut">
              <a:rPr lang="en-ID" smtClean="0"/>
              <a:t>13/11/2022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82B9D-CB69-4799-B842-9DDB84D1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C432F-2A18-4C89-9B21-D570884A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0D01-F00C-4C03-9FD2-2BDAF1012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744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A58E-D2A9-4617-8BF0-66CEBE29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1A998-7A0C-4CF4-99BF-D77DCE4B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4EF4-BE26-4B1C-ADD7-FCCFA9413CEF}" type="datetimeFigureOut">
              <a:rPr lang="en-ID" smtClean="0"/>
              <a:t>13/11/2022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F2DBD-5682-439E-ABA7-39F327B0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5B92F-339C-4030-903D-F0BAB537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0D01-F00C-4C03-9FD2-2BDAF1012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02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F10A1-9F5F-431A-98B3-C5FAF51C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4EF4-BE26-4B1C-ADD7-FCCFA9413CEF}" type="datetimeFigureOut">
              <a:rPr lang="en-ID" smtClean="0"/>
              <a:t>13/11/2022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3C1B7-97AE-446C-AA15-FE892AFA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F96AB-4B20-47EC-B8AB-570D23E1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0D01-F00C-4C03-9FD2-2BDAF1012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12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A27F-18FD-4EFD-836F-A592C85E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2EA0-DFFB-419C-AB21-18C23FEE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9016F-85C2-4DF0-A201-6BDBDCB84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D9270-D102-45B8-AF01-76CAF7DB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4EF4-BE26-4B1C-ADD7-FCCFA9413CEF}" type="datetimeFigureOut">
              <a:rPr lang="en-ID" smtClean="0"/>
              <a:t>13/11/2022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F3BB1-BD9C-457F-A638-8A866884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6298F-9E38-4EFC-B9F4-8E9F81C7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0D01-F00C-4C03-9FD2-2BDAF1012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318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A085-F3FA-4CD7-979D-0A1393F1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07D73-A5C8-4C30-965B-272C9E143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8F165-BCEF-4932-BADC-5D1D3B10F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AD1D7-3201-445A-8911-F3BDCA67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4EF4-BE26-4B1C-ADD7-FCCFA9413CEF}" type="datetimeFigureOut">
              <a:rPr lang="en-ID" smtClean="0"/>
              <a:t>13/11/2022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6BF51-105B-46C7-839F-AD85EF98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C6765-1BFB-48A2-ABA5-A1525E56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0D01-F00C-4C03-9FD2-2BDAF1012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350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983DA-95A9-4586-AB23-CC5B6AED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70E4C-4774-42CC-9A2C-14A390411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23A47-E2CB-4C66-AFD3-835F9772C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4EF4-BE26-4B1C-ADD7-FCCFA9413CEF}" type="datetimeFigureOut">
              <a:rPr lang="en-ID" smtClean="0"/>
              <a:t>13/11/2022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7406-BF7A-4EEB-8692-6FF42D7F1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245AC-CD4D-42C4-A4C5-E17B2B577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0D01-F00C-4C03-9FD2-2BDAF1012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093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  <a:endParaRPr lang="id-ID" altLang="id-ID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  <a:endParaRPr lang="id-ID" altLang="id-ID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175E988-1043-49BA-A9D7-FEC9BD265A6A}" type="datetimeFigureOut">
              <a:rPr lang="id-ID" altLang="id-ID"/>
              <a:pPr>
                <a:defRPr/>
              </a:pPr>
              <a:t>13/11/2022</a:t>
            </a:fld>
            <a:endParaRPr lang="id-ID" alt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id-ID" alt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3EC2473-B302-45B9-A3C7-6E178C7A83AB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20492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235FB1-0B44-4588-BB25-93D4C38A5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620"/>
            <a:ext cx="12192000" cy="685786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62A0FE-190F-418E-AF92-F28F7C799F36}"/>
              </a:ext>
            </a:extLst>
          </p:cNvPr>
          <p:cNvCxnSpPr>
            <a:cxnSpLocks/>
          </p:cNvCxnSpPr>
          <p:nvPr/>
        </p:nvCxnSpPr>
        <p:spPr>
          <a:xfrm>
            <a:off x="795130" y="4568308"/>
            <a:ext cx="28863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D:\gamabr 2019\IMG-20170522-WA0036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2238" y="1523903"/>
            <a:ext cx="2849216" cy="30194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 flipH="1">
            <a:off x="559904" y="4871566"/>
            <a:ext cx="358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Bodoni MT Black" pitchFamily="18" charset="0"/>
                <a:ea typeface="Times New Roman" pitchFamily="18" charset="0"/>
                <a:cs typeface="Times New Roman" pitchFamily="18" charset="0"/>
              </a:rPr>
              <a:t>Pdm</a:t>
            </a:r>
            <a:r>
              <a:rPr lang="en-US" sz="2000" b="1" dirty="0" smtClean="0">
                <a:solidFill>
                  <a:schemeClr val="bg1"/>
                </a:solidFill>
                <a:latin typeface="Bodoni MT Black" pitchFamily="18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 smtClean="0">
                <a:solidFill>
                  <a:schemeClr val="bg1"/>
                </a:solidFill>
                <a:latin typeface="Bodoni MT Black" pitchFamily="18" charset="0"/>
                <a:ea typeface="Times New Roman" pitchFamily="18" charset="0"/>
                <a:cs typeface="Times New Roman" pitchFamily="18" charset="0"/>
              </a:rPr>
              <a:t>Hadi</a:t>
            </a:r>
            <a:r>
              <a:rPr lang="en-US" sz="2000" b="1" dirty="0" smtClean="0">
                <a:solidFill>
                  <a:schemeClr val="bg1"/>
                </a:solidFill>
                <a:latin typeface="Bodoni MT Black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Bodoni MT Black" pitchFamily="18" charset="0"/>
                <a:ea typeface="Times New Roman" pitchFamily="18" charset="0"/>
                <a:cs typeface="Times New Roman" pitchFamily="18" charset="0"/>
              </a:rPr>
              <a:t>Riyanto</a:t>
            </a:r>
            <a:r>
              <a:rPr lang="en-US" sz="2000" b="1" dirty="0" smtClean="0">
                <a:solidFill>
                  <a:schemeClr val="bg1"/>
                </a:solidFill>
                <a:latin typeface="Bodoni MT Black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latin typeface="Bodoni MT Black" pitchFamily="18" charset="0"/>
                <a:ea typeface="Times New Roman" pitchFamily="18" charset="0"/>
                <a:cs typeface="Times New Roman" pitchFamily="18" charset="0"/>
              </a:rPr>
              <a:t>S.Th</a:t>
            </a:r>
            <a:endParaRPr lang="en-US" sz="2000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38291" y="77353"/>
            <a:ext cx="679969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Ultra Bold" pitchFamily="34" charset="0"/>
                <a:ea typeface="Gill Sans Ultra Bold" charset="0"/>
                <a:cs typeface="Gill Sans Ultra Bold" charset="0"/>
              </a:rPr>
              <a:t>SUNDAY SERVICE</a:t>
            </a:r>
          </a:p>
          <a:p>
            <a:pPr algn="ctr"/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Ultra Bold" pitchFamily="34" charset="0"/>
                <a:ea typeface="Gill Sans Ultra Bold" charset="0"/>
                <a:cs typeface="Gill Sans Ultra Bold" charset="0"/>
              </a:rPr>
              <a:t>GBIS IMMANUEL </a:t>
            </a:r>
            <a:endParaRPr lang="id-ID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235FB1-0B44-4588-BB25-93D4C38A5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"/>
            <a:ext cx="12192000" cy="6857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2ECD38-F9E8-461D-8DAD-290F34645C75}"/>
              </a:ext>
            </a:extLst>
          </p:cNvPr>
          <p:cNvSpPr txBox="1"/>
          <p:nvPr/>
        </p:nvSpPr>
        <p:spPr>
          <a:xfrm>
            <a:off x="1033668" y="1469185"/>
            <a:ext cx="6361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000" dirty="0">
                <a:solidFill>
                  <a:schemeClr val="bg1"/>
                </a:solidFill>
              </a:rPr>
              <a:t>INJIL </a:t>
            </a:r>
            <a:br>
              <a:rPr lang="en-ID" sz="6000" dirty="0">
                <a:solidFill>
                  <a:schemeClr val="bg1"/>
                </a:solidFill>
              </a:rPr>
            </a:br>
            <a:r>
              <a:rPr lang="en-ID" sz="6000" dirty="0">
                <a:solidFill>
                  <a:schemeClr val="bg1"/>
                </a:solidFill>
              </a:rPr>
              <a:t>KEKUATAN </a:t>
            </a:r>
            <a:br>
              <a:rPr lang="en-ID" sz="6000" dirty="0">
                <a:solidFill>
                  <a:schemeClr val="bg1"/>
                </a:solidFill>
              </a:rPr>
            </a:br>
            <a:r>
              <a:rPr lang="en-ID" sz="6000" dirty="0">
                <a:solidFill>
                  <a:schemeClr val="bg1"/>
                </a:solidFill>
              </a:rPr>
              <a:t>ALLAH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6211C-79BE-4A1A-AF7C-F2E43C098B5D}"/>
              </a:ext>
            </a:extLst>
          </p:cNvPr>
          <p:cNvSpPr txBox="1"/>
          <p:nvPr/>
        </p:nvSpPr>
        <p:spPr>
          <a:xfrm>
            <a:off x="1033668" y="4760738"/>
            <a:ext cx="47230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500" dirty="0">
                <a:solidFill>
                  <a:schemeClr val="bg1"/>
                </a:solidFill>
              </a:rPr>
              <a:t>ROMA 1:16-17</a:t>
            </a:r>
            <a:endParaRPr lang="en-ID" sz="25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62A0FE-190F-418E-AF92-F28F7C799F36}"/>
              </a:ext>
            </a:extLst>
          </p:cNvPr>
          <p:cNvCxnSpPr>
            <a:cxnSpLocks/>
          </p:cNvCxnSpPr>
          <p:nvPr/>
        </p:nvCxnSpPr>
        <p:spPr>
          <a:xfrm>
            <a:off x="1033668" y="4568308"/>
            <a:ext cx="28863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84BBC-34AC-4FBA-A8DE-CBC48A2CC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42DF8F-FCE8-4570-9EE8-C06750D095F9}"/>
              </a:ext>
            </a:extLst>
          </p:cNvPr>
          <p:cNvSpPr txBox="1"/>
          <p:nvPr/>
        </p:nvSpPr>
        <p:spPr>
          <a:xfrm>
            <a:off x="3633745" y="1024124"/>
            <a:ext cx="79433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dirty="0" err="1">
                <a:solidFill>
                  <a:schemeClr val="bg1"/>
                </a:solidFill>
              </a:rPr>
              <a:t>Sebab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aku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mempunyai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keyakinan</a:t>
            </a:r>
            <a:r>
              <a:rPr lang="en-ID" sz="3200" dirty="0">
                <a:solidFill>
                  <a:schemeClr val="bg1"/>
                </a:solidFill>
              </a:rPr>
              <a:t> yang </a:t>
            </a:r>
            <a:r>
              <a:rPr lang="en-ID" sz="3200" dirty="0" err="1">
                <a:solidFill>
                  <a:schemeClr val="bg1"/>
                </a:solidFill>
              </a:rPr>
              <a:t>kokoh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dalam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Injil</a:t>
            </a:r>
            <a:r>
              <a:rPr lang="en-ID" sz="3200" dirty="0">
                <a:solidFill>
                  <a:schemeClr val="bg1"/>
                </a:solidFill>
              </a:rPr>
              <a:t>, </a:t>
            </a:r>
            <a:r>
              <a:rPr lang="en-ID" sz="3200" dirty="0" err="1">
                <a:solidFill>
                  <a:schemeClr val="bg1"/>
                </a:solidFill>
              </a:rPr>
              <a:t>karena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Injil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adalah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kekuatan</a:t>
            </a:r>
            <a:r>
              <a:rPr lang="en-ID" sz="3200" dirty="0">
                <a:solidFill>
                  <a:schemeClr val="bg1"/>
                </a:solidFill>
              </a:rPr>
              <a:t> Allah yang </a:t>
            </a:r>
            <a:r>
              <a:rPr lang="en-ID" sz="3200" dirty="0" err="1">
                <a:solidFill>
                  <a:schemeClr val="bg1"/>
                </a:solidFill>
              </a:rPr>
              <a:t>menyelamatkan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setiap</a:t>
            </a:r>
            <a:r>
              <a:rPr lang="en-ID" sz="3200" dirty="0">
                <a:solidFill>
                  <a:schemeClr val="bg1"/>
                </a:solidFill>
              </a:rPr>
              <a:t> orang yang </a:t>
            </a:r>
            <a:r>
              <a:rPr lang="en-ID" sz="3200" dirty="0" err="1">
                <a:solidFill>
                  <a:schemeClr val="bg1"/>
                </a:solidFill>
              </a:rPr>
              <a:t>percaya</a:t>
            </a:r>
            <a:r>
              <a:rPr lang="en-ID" sz="3200" dirty="0">
                <a:solidFill>
                  <a:schemeClr val="bg1"/>
                </a:solidFill>
              </a:rPr>
              <a:t>, </a:t>
            </a:r>
            <a:r>
              <a:rPr lang="en-ID" sz="3200" dirty="0" err="1">
                <a:solidFill>
                  <a:schemeClr val="bg1"/>
                </a:solidFill>
              </a:rPr>
              <a:t>pertama-tama</a:t>
            </a:r>
            <a:r>
              <a:rPr lang="en-ID" sz="3200" dirty="0">
                <a:solidFill>
                  <a:schemeClr val="bg1"/>
                </a:solidFill>
              </a:rPr>
              <a:t> orang </a:t>
            </a:r>
            <a:r>
              <a:rPr lang="en-ID" sz="3200" dirty="0" err="1">
                <a:solidFill>
                  <a:schemeClr val="bg1"/>
                </a:solidFill>
              </a:rPr>
              <a:t>Yahudi</a:t>
            </a:r>
            <a:r>
              <a:rPr lang="en-ID" sz="3200" dirty="0">
                <a:solidFill>
                  <a:schemeClr val="bg1"/>
                </a:solidFill>
              </a:rPr>
              <a:t>, </a:t>
            </a:r>
            <a:r>
              <a:rPr lang="en-ID" sz="3200" dirty="0" err="1">
                <a:solidFill>
                  <a:schemeClr val="bg1"/>
                </a:solidFill>
              </a:rPr>
              <a:t>tetapi</a:t>
            </a:r>
            <a:r>
              <a:rPr lang="en-ID" sz="3200" dirty="0">
                <a:solidFill>
                  <a:schemeClr val="bg1"/>
                </a:solidFill>
              </a:rPr>
              <a:t> juga orang Yunani. </a:t>
            </a:r>
            <a:r>
              <a:rPr lang="en-ID" sz="3200" dirty="0" err="1">
                <a:solidFill>
                  <a:schemeClr val="bg1"/>
                </a:solidFill>
              </a:rPr>
              <a:t>Sebab</a:t>
            </a:r>
            <a:r>
              <a:rPr lang="en-ID" sz="3200" dirty="0">
                <a:solidFill>
                  <a:schemeClr val="bg1"/>
                </a:solidFill>
              </a:rPr>
              <a:t> di </a:t>
            </a:r>
            <a:r>
              <a:rPr lang="en-ID" sz="3200" dirty="0" err="1">
                <a:solidFill>
                  <a:schemeClr val="bg1"/>
                </a:solidFill>
              </a:rPr>
              <a:t>dalamnya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nyata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kebenaran</a:t>
            </a:r>
            <a:r>
              <a:rPr lang="en-ID" sz="3200" dirty="0">
                <a:solidFill>
                  <a:schemeClr val="bg1"/>
                </a:solidFill>
              </a:rPr>
              <a:t> Allah, yang </a:t>
            </a:r>
            <a:r>
              <a:rPr lang="en-ID" sz="3200" dirty="0" err="1">
                <a:solidFill>
                  <a:schemeClr val="bg1"/>
                </a:solidFill>
              </a:rPr>
              <a:t>bertolak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dari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iman</a:t>
            </a:r>
            <a:r>
              <a:rPr lang="en-ID" sz="3200" dirty="0">
                <a:solidFill>
                  <a:schemeClr val="bg1"/>
                </a:solidFill>
              </a:rPr>
              <a:t> dan </a:t>
            </a:r>
            <a:r>
              <a:rPr lang="en-ID" sz="3200" dirty="0" err="1">
                <a:solidFill>
                  <a:schemeClr val="bg1"/>
                </a:solidFill>
              </a:rPr>
              <a:t>memimpin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kepada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iman</a:t>
            </a:r>
            <a:r>
              <a:rPr lang="en-ID" sz="3200" dirty="0">
                <a:solidFill>
                  <a:schemeClr val="bg1"/>
                </a:solidFill>
              </a:rPr>
              <a:t>, </a:t>
            </a:r>
            <a:r>
              <a:rPr lang="en-ID" sz="3200" dirty="0" err="1">
                <a:solidFill>
                  <a:schemeClr val="bg1"/>
                </a:solidFill>
              </a:rPr>
              <a:t>seperti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ada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tertulis</a:t>
            </a:r>
            <a:r>
              <a:rPr lang="en-ID" sz="3200" dirty="0">
                <a:solidFill>
                  <a:schemeClr val="bg1"/>
                </a:solidFill>
              </a:rPr>
              <a:t>: "Orang </a:t>
            </a:r>
            <a:r>
              <a:rPr lang="en-ID" sz="3200" dirty="0" err="1">
                <a:solidFill>
                  <a:schemeClr val="bg1"/>
                </a:solidFill>
              </a:rPr>
              <a:t>benar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akan</a:t>
            </a:r>
            <a:r>
              <a:rPr lang="en-ID" sz="3200" dirty="0">
                <a:solidFill>
                  <a:schemeClr val="bg1"/>
                </a:solidFill>
              </a:rPr>
              <a:t> </a:t>
            </a:r>
            <a:r>
              <a:rPr lang="en-ID" sz="3200" dirty="0" err="1">
                <a:solidFill>
                  <a:schemeClr val="bg1"/>
                </a:solidFill>
              </a:rPr>
              <a:t>hidup</a:t>
            </a:r>
            <a:r>
              <a:rPr lang="en-ID" sz="3200" dirty="0">
                <a:solidFill>
                  <a:schemeClr val="bg1"/>
                </a:solidFill>
              </a:rPr>
              <a:t> oleh </a:t>
            </a:r>
            <a:r>
              <a:rPr lang="en-ID" sz="3200" dirty="0" err="1">
                <a:solidFill>
                  <a:schemeClr val="bg1"/>
                </a:solidFill>
              </a:rPr>
              <a:t>iman</a:t>
            </a:r>
            <a:r>
              <a:rPr lang="en-ID" sz="3200" dirty="0">
                <a:solidFill>
                  <a:schemeClr val="bg1"/>
                </a:solidFill>
              </a:rPr>
              <a:t>."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C45C0-A8AF-4501-B76A-5F07DB2138EA}"/>
              </a:ext>
            </a:extLst>
          </p:cNvPr>
          <p:cNvSpPr txBox="1"/>
          <p:nvPr/>
        </p:nvSpPr>
        <p:spPr>
          <a:xfrm>
            <a:off x="9304722" y="5517559"/>
            <a:ext cx="26477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500" b="1" dirty="0">
                <a:solidFill>
                  <a:schemeClr val="bg1"/>
                </a:solidFill>
              </a:rPr>
              <a:t>Roma 1:16-17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ADA3B8-FD9E-4CCC-9C1D-480E27583434}"/>
              </a:ext>
            </a:extLst>
          </p:cNvPr>
          <p:cNvCxnSpPr>
            <a:cxnSpLocks/>
          </p:cNvCxnSpPr>
          <p:nvPr/>
        </p:nvCxnSpPr>
        <p:spPr>
          <a:xfrm>
            <a:off x="9304723" y="5372950"/>
            <a:ext cx="288632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WordArt 5"/>
          <p:cNvSpPr>
            <a:spLocks noChangeArrowheads="1" noChangeShapeType="1" noTextEdit="1"/>
          </p:cNvSpPr>
          <p:nvPr/>
        </p:nvSpPr>
        <p:spPr bwMode="auto">
          <a:xfrm>
            <a:off x="1847850" y="5334001"/>
            <a:ext cx="8712200" cy="12176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kern="10">
                <a:ln w="127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66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 panose="020B0A04020102020204" pitchFamily="34" charset="0"/>
              </a:rPr>
              <a:t>Jangan Tidur Saat Ibadah </a:t>
            </a:r>
          </a:p>
        </p:txBody>
      </p:sp>
    </p:spTree>
    <p:extLst>
      <p:ext uri="{BB962C8B-B14F-4D97-AF65-F5344CB8AC3E}">
        <p14:creationId xmlns:p14="http://schemas.microsoft.com/office/powerpoint/2010/main" val="21966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CE6BA-9E21-47BF-8173-3D31316DB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800E72-4D81-42F2-B034-46BE47C9321A}"/>
              </a:ext>
            </a:extLst>
          </p:cNvPr>
          <p:cNvSpPr txBox="1"/>
          <p:nvPr/>
        </p:nvSpPr>
        <p:spPr>
          <a:xfrm>
            <a:off x="645380" y="928708"/>
            <a:ext cx="10901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000" dirty="0" err="1"/>
              <a:t>Injil</a:t>
            </a:r>
            <a:r>
              <a:rPr lang="en-ID" sz="3000" dirty="0"/>
              <a:t> </a:t>
            </a:r>
            <a:r>
              <a:rPr lang="en-ID" sz="3000" dirty="0" err="1"/>
              <a:t>adalah</a:t>
            </a:r>
            <a:r>
              <a:rPr lang="en-ID" sz="3000" dirty="0"/>
              <a:t> </a:t>
            </a:r>
            <a:r>
              <a:rPr lang="en-ID" sz="3000" dirty="0" err="1"/>
              <a:t>kabar</a:t>
            </a:r>
            <a:r>
              <a:rPr lang="en-ID" sz="3000" dirty="0"/>
              <a:t> </a:t>
            </a:r>
            <a:r>
              <a:rPr lang="en-ID" sz="3000" dirty="0" err="1"/>
              <a:t>baik</a:t>
            </a:r>
            <a:r>
              <a:rPr lang="en-ID" sz="3000" dirty="0"/>
              <a:t> yang </a:t>
            </a:r>
            <a:r>
              <a:rPr lang="en-ID" sz="3000" dirty="0" err="1"/>
              <a:t>membawa</a:t>
            </a:r>
            <a:r>
              <a:rPr lang="en-ID" sz="3000" dirty="0"/>
              <a:t> </a:t>
            </a:r>
            <a:r>
              <a:rPr lang="en-ID" sz="3000" dirty="0" err="1"/>
              <a:t>harapan</a:t>
            </a:r>
            <a:r>
              <a:rPr lang="en-ID" sz="3000" dirty="0"/>
              <a:t> </a:t>
            </a:r>
            <a:r>
              <a:rPr lang="en-ID" sz="3000" dirty="0" err="1"/>
              <a:t>bagi</a:t>
            </a:r>
            <a:r>
              <a:rPr lang="en-ID" sz="3000" dirty="0"/>
              <a:t> </a:t>
            </a:r>
            <a:r>
              <a:rPr lang="en-ID" sz="3000" dirty="0" err="1"/>
              <a:t>semua</a:t>
            </a:r>
            <a:r>
              <a:rPr lang="en-ID" sz="3000" dirty="0"/>
              <a:t> </a:t>
            </a:r>
            <a:r>
              <a:rPr lang="en-ID" sz="3000" dirty="0" err="1"/>
              <a:t>manusia</a:t>
            </a:r>
            <a:r>
              <a:rPr lang="en-ID" sz="3000" dirty="0"/>
              <a:t> yang </a:t>
            </a:r>
            <a:r>
              <a:rPr lang="en-ID" sz="3000" dirty="0" err="1"/>
              <a:t>seharusnya</a:t>
            </a:r>
            <a:r>
              <a:rPr lang="en-ID" sz="3000" dirty="0"/>
              <a:t> </a:t>
            </a:r>
            <a:r>
              <a:rPr lang="en-ID" sz="3000" dirty="0" err="1"/>
              <a:t>menerima</a:t>
            </a:r>
            <a:r>
              <a:rPr lang="en-ID" sz="3000" dirty="0"/>
              <a:t> </a:t>
            </a:r>
            <a:r>
              <a:rPr lang="en-ID" sz="3000" dirty="0" err="1"/>
              <a:t>hukuman</a:t>
            </a:r>
            <a:r>
              <a:rPr lang="en-ID" sz="3000" dirty="0"/>
              <a:t> Allah, </a:t>
            </a:r>
            <a:r>
              <a:rPr lang="en-ID" sz="3000" dirty="0" err="1"/>
              <a:t>yaitu</a:t>
            </a:r>
            <a:r>
              <a:rPr lang="en-ID" sz="3000" dirty="0"/>
              <a:t> </a:t>
            </a:r>
            <a:r>
              <a:rPr lang="en-ID" sz="3000" dirty="0" err="1"/>
              <a:t>kematian</a:t>
            </a:r>
            <a:r>
              <a:rPr lang="en-ID" sz="3000" dirty="0"/>
              <a:t> </a:t>
            </a:r>
            <a:r>
              <a:rPr lang="en-ID" sz="3000" dirty="0" err="1"/>
              <a:t>kekal</a:t>
            </a:r>
            <a:r>
              <a:rPr lang="en-ID" sz="3000" dirty="0"/>
              <a:t>. </a:t>
            </a:r>
            <a:r>
              <a:rPr lang="en-ID" sz="3000" dirty="0" err="1"/>
              <a:t>Namun</a:t>
            </a:r>
            <a:r>
              <a:rPr lang="en-ID" sz="3000" dirty="0"/>
              <a:t> </a:t>
            </a:r>
            <a:r>
              <a:rPr lang="en-ID" sz="3000" dirty="0" err="1"/>
              <a:t>karena</a:t>
            </a:r>
            <a:r>
              <a:rPr lang="en-ID" sz="3000" dirty="0"/>
              <a:t> </a:t>
            </a:r>
            <a:r>
              <a:rPr lang="en-ID" sz="3000" dirty="0" err="1"/>
              <a:t>Kristus</a:t>
            </a:r>
            <a:r>
              <a:rPr lang="en-ID" sz="3000" dirty="0"/>
              <a:t>, </a:t>
            </a:r>
            <a:r>
              <a:rPr lang="en-ID" sz="3000" dirty="0" err="1"/>
              <a:t>kita</a:t>
            </a:r>
            <a:r>
              <a:rPr lang="en-ID" sz="3000" dirty="0"/>
              <a:t> </a:t>
            </a:r>
            <a:r>
              <a:rPr lang="en-ID" sz="3000" dirty="0" err="1"/>
              <a:t>semua</a:t>
            </a:r>
            <a:r>
              <a:rPr lang="en-ID" sz="3000" dirty="0"/>
              <a:t> </a:t>
            </a:r>
            <a:r>
              <a:rPr lang="en-ID" sz="3000" dirty="0" err="1"/>
              <a:t>menerima</a:t>
            </a:r>
            <a:r>
              <a:rPr lang="en-ID" sz="3000" dirty="0"/>
              <a:t> </a:t>
            </a:r>
            <a:r>
              <a:rPr lang="en-ID" sz="3000" dirty="0" err="1"/>
              <a:t>anugerah</a:t>
            </a:r>
            <a:r>
              <a:rPr lang="en-ID" sz="3000" dirty="0"/>
              <a:t> </a:t>
            </a:r>
            <a:r>
              <a:rPr lang="en-ID" sz="3000" dirty="0" err="1"/>
              <a:t>keselamatan</a:t>
            </a:r>
            <a:r>
              <a:rPr lang="en-ID" sz="3000" dirty="0"/>
              <a:t>. </a:t>
            </a:r>
            <a:r>
              <a:rPr lang="en-ID" sz="3000" b="1" dirty="0" err="1"/>
              <a:t>Kristus</a:t>
            </a:r>
            <a:r>
              <a:rPr lang="en-ID" sz="3000" b="1" dirty="0"/>
              <a:t> </a:t>
            </a:r>
            <a:r>
              <a:rPr lang="en-ID" sz="3000" b="1" dirty="0" err="1"/>
              <a:t>adalah</a:t>
            </a:r>
            <a:r>
              <a:rPr lang="en-ID" sz="3000" b="1" dirty="0"/>
              <a:t> </a:t>
            </a:r>
            <a:r>
              <a:rPr lang="en-ID" sz="3000" b="1" dirty="0" err="1"/>
              <a:t>satu-satunya</a:t>
            </a:r>
            <a:r>
              <a:rPr lang="en-ID" sz="3000" b="1" dirty="0"/>
              <a:t> </a:t>
            </a:r>
            <a:r>
              <a:rPr lang="en-ID" sz="3000" b="1" dirty="0" err="1"/>
              <a:t>jalan</a:t>
            </a:r>
            <a:r>
              <a:rPr lang="en-ID" sz="3000" b="1" dirty="0"/>
              <a:t> </a:t>
            </a:r>
            <a:r>
              <a:rPr lang="en-ID" sz="3000" b="1" dirty="0" err="1"/>
              <a:t>menuju</a:t>
            </a:r>
            <a:r>
              <a:rPr lang="en-ID" sz="3000" b="1" dirty="0"/>
              <a:t> </a:t>
            </a:r>
            <a:r>
              <a:rPr lang="en-ID" sz="3000" b="1" dirty="0" err="1"/>
              <a:t>keselamatan</a:t>
            </a:r>
            <a:r>
              <a:rPr lang="en-ID" sz="3000" b="1" dirty="0"/>
              <a:t>. </a:t>
            </a:r>
            <a:r>
              <a:rPr lang="en-ID" sz="3000" dirty="0" err="1"/>
              <a:t>Karya</a:t>
            </a:r>
            <a:r>
              <a:rPr lang="en-ID" sz="3000" dirty="0"/>
              <a:t> </a:t>
            </a:r>
            <a:r>
              <a:rPr lang="en-ID" sz="3000" dirty="0" err="1"/>
              <a:t>Kristus</a:t>
            </a:r>
            <a:r>
              <a:rPr lang="en-ID" sz="3000" dirty="0"/>
              <a:t> </a:t>
            </a:r>
            <a:r>
              <a:rPr lang="en-ID" sz="3000" dirty="0" err="1"/>
              <a:t>membawa</a:t>
            </a:r>
            <a:r>
              <a:rPr lang="en-ID" sz="3000" dirty="0"/>
              <a:t> </a:t>
            </a:r>
            <a:r>
              <a:rPr lang="en-ID" sz="3000" dirty="0" err="1"/>
              <a:t>manusia</a:t>
            </a:r>
            <a:r>
              <a:rPr lang="en-ID" sz="3000" dirty="0"/>
              <a:t> yang </a:t>
            </a:r>
            <a:r>
              <a:rPr lang="en-ID" sz="3000" dirty="0" err="1"/>
              <a:t>sudah</a:t>
            </a:r>
            <a:r>
              <a:rPr lang="en-ID" sz="3000" dirty="0"/>
              <a:t> </a:t>
            </a:r>
            <a:r>
              <a:rPr lang="en-ID" sz="3000" dirty="0" err="1"/>
              <a:t>jatuh</a:t>
            </a:r>
            <a:r>
              <a:rPr lang="en-ID" sz="3000" dirty="0"/>
              <a:t> </a:t>
            </a:r>
            <a:r>
              <a:rPr lang="en-ID" sz="3000" dirty="0" err="1"/>
              <a:t>ke</a:t>
            </a:r>
            <a:r>
              <a:rPr lang="en-ID" sz="3000" dirty="0"/>
              <a:t> </a:t>
            </a:r>
            <a:r>
              <a:rPr lang="en-ID" sz="3000" dirty="0" err="1"/>
              <a:t>dalam</a:t>
            </a:r>
            <a:r>
              <a:rPr lang="en-ID" sz="3000" dirty="0"/>
              <a:t> </a:t>
            </a:r>
            <a:r>
              <a:rPr lang="en-ID" sz="3000" dirty="0" err="1"/>
              <a:t>dosa</a:t>
            </a:r>
            <a:r>
              <a:rPr lang="en-ID" sz="3000" dirty="0"/>
              <a:t> </a:t>
            </a:r>
            <a:r>
              <a:rPr lang="en-ID" sz="3000" dirty="0" err="1"/>
              <a:t>untuk</a:t>
            </a:r>
            <a:r>
              <a:rPr lang="en-ID" sz="3000" dirty="0"/>
              <a:t> </a:t>
            </a:r>
            <a:r>
              <a:rPr lang="en-ID" sz="3000" dirty="0" err="1"/>
              <a:t>dipulihkan</a:t>
            </a:r>
            <a:r>
              <a:rPr lang="en-ID" sz="3000" dirty="0"/>
              <a:t> </a:t>
            </a:r>
            <a:r>
              <a:rPr lang="en-ID" sz="3000" dirty="0" err="1"/>
              <a:t>kembali</a:t>
            </a:r>
            <a:r>
              <a:rPr lang="en-ID" sz="3000" dirty="0"/>
              <a:t> </a:t>
            </a:r>
            <a:r>
              <a:rPr lang="en-ID" sz="3000" dirty="0" err="1"/>
              <a:t>hubungannya</a:t>
            </a:r>
            <a:r>
              <a:rPr lang="en-ID" sz="3000" dirty="0"/>
              <a:t> </a:t>
            </a:r>
            <a:r>
              <a:rPr lang="en-ID" sz="3000" dirty="0" err="1"/>
              <a:t>dengan</a:t>
            </a:r>
            <a:r>
              <a:rPr lang="en-ID" sz="3000" dirty="0"/>
              <a:t> Allah.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E310E-05C1-448F-9510-B8F320A293BF}"/>
              </a:ext>
            </a:extLst>
          </p:cNvPr>
          <p:cNvSpPr txBox="1"/>
          <p:nvPr/>
        </p:nvSpPr>
        <p:spPr>
          <a:xfrm>
            <a:off x="645379" y="4816683"/>
            <a:ext cx="10901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000" b="1" dirty="0">
                <a:solidFill>
                  <a:schemeClr val="bg1"/>
                </a:solidFill>
              </a:rPr>
              <a:t>Kuasa </a:t>
            </a:r>
            <a:r>
              <a:rPr lang="en-ID" sz="3000" b="1" dirty="0" err="1">
                <a:solidFill>
                  <a:schemeClr val="bg1"/>
                </a:solidFill>
              </a:rPr>
              <a:t>Injil</a:t>
            </a:r>
            <a:r>
              <a:rPr lang="en-ID" sz="3000" b="1" dirty="0">
                <a:solidFill>
                  <a:schemeClr val="bg1"/>
                </a:solidFill>
              </a:rPr>
              <a:t> </a:t>
            </a:r>
            <a:r>
              <a:rPr lang="en-ID" sz="3000" b="1" dirty="0" err="1">
                <a:solidFill>
                  <a:schemeClr val="bg1"/>
                </a:solidFill>
              </a:rPr>
              <a:t>tidak</a:t>
            </a:r>
            <a:r>
              <a:rPr lang="en-ID" sz="3000" b="1" dirty="0">
                <a:solidFill>
                  <a:schemeClr val="bg1"/>
                </a:solidFill>
              </a:rPr>
              <a:t> </a:t>
            </a:r>
            <a:r>
              <a:rPr lang="en-ID" sz="3000" b="1" dirty="0" err="1">
                <a:solidFill>
                  <a:schemeClr val="bg1"/>
                </a:solidFill>
              </a:rPr>
              <a:t>berhenti</a:t>
            </a:r>
            <a:r>
              <a:rPr lang="en-ID" sz="3000" b="1" dirty="0">
                <a:solidFill>
                  <a:schemeClr val="bg1"/>
                </a:solidFill>
              </a:rPr>
              <a:t> </a:t>
            </a:r>
            <a:r>
              <a:rPr lang="en-ID" sz="3000" b="1" dirty="0" err="1">
                <a:solidFill>
                  <a:schemeClr val="bg1"/>
                </a:solidFill>
              </a:rPr>
              <a:t>hanya</a:t>
            </a:r>
            <a:r>
              <a:rPr lang="en-ID" sz="3000" b="1" dirty="0">
                <a:solidFill>
                  <a:schemeClr val="bg1"/>
                </a:solidFill>
              </a:rPr>
              <a:t> </a:t>
            </a:r>
            <a:r>
              <a:rPr lang="en-ID" sz="3000" b="1" dirty="0" err="1">
                <a:solidFill>
                  <a:schemeClr val="bg1"/>
                </a:solidFill>
              </a:rPr>
              <a:t>untuk</a:t>
            </a:r>
            <a:r>
              <a:rPr lang="en-ID" sz="3000" b="1" dirty="0">
                <a:solidFill>
                  <a:schemeClr val="bg1"/>
                </a:solidFill>
              </a:rPr>
              <a:t> </a:t>
            </a:r>
            <a:r>
              <a:rPr lang="en-ID" sz="3000" b="1" dirty="0" err="1">
                <a:solidFill>
                  <a:schemeClr val="bg1"/>
                </a:solidFill>
              </a:rPr>
              <a:t>menyelamatkan</a:t>
            </a:r>
            <a:r>
              <a:rPr lang="en-ID" sz="3000" b="1" dirty="0">
                <a:solidFill>
                  <a:schemeClr val="bg1"/>
                </a:solidFill>
              </a:rPr>
              <a:t> </a:t>
            </a:r>
            <a:r>
              <a:rPr lang="en-ID" sz="3000" b="1" dirty="0" err="1">
                <a:solidFill>
                  <a:schemeClr val="bg1"/>
                </a:solidFill>
              </a:rPr>
              <a:t>tetapi</a:t>
            </a:r>
            <a:r>
              <a:rPr lang="en-ID" sz="3000" b="1" dirty="0">
                <a:solidFill>
                  <a:schemeClr val="bg1"/>
                </a:solidFill>
              </a:rPr>
              <a:t> </a:t>
            </a:r>
            <a:r>
              <a:rPr lang="en-ID" sz="3000" b="1" dirty="0" err="1">
                <a:solidFill>
                  <a:schemeClr val="bg1"/>
                </a:solidFill>
              </a:rPr>
              <a:t>memimpin</a:t>
            </a:r>
            <a:r>
              <a:rPr lang="en-ID" sz="3000" b="1" dirty="0">
                <a:solidFill>
                  <a:schemeClr val="bg1"/>
                </a:solidFill>
              </a:rPr>
              <a:t> orang </a:t>
            </a:r>
            <a:r>
              <a:rPr lang="en-ID" sz="3000" b="1" dirty="0" err="1">
                <a:solidFill>
                  <a:schemeClr val="bg1"/>
                </a:solidFill>
              </a:rPr>
              <a:t>percaya</a:t>
            </a:r>
            <a:r>
              <a:rPr lang="en-ID" sz="3000" b="1" dirty="0">
                <a:solidFill>
                  <a:schemeClr val="bg1"/>
                </a:solidFill>
              </a:rPr>
              <a:t> </a:t>
            </a:r>
            <a:r>
              <a:rPr lang="en-ID" sz="3000" b="1" dirty="0" err="1">
                <a:solidFill>
                  <a:schemeClr val="bg1"/>
                </a:solidFill>
              </a:rPr>
              <a:t>dalam</a:t>
            </a:r>
            <a:r>
              <a:rPr lang="en-ID" sz="3000" b="1" dirty="0">
                <a:solidFill>
                  <a:schemeClr val="bg1"/>
                </a:solidFill>
              </a:rPr>
              <a:t> </a:t>
            </a:r>
            <a:r>
              <a:rPr lang="en-ID" sz="3000" b="1" dirty="0" err="1">
                <a:solidFill>
                  <a:schemeClr val="bg1"/>
                </a:solidFill>
              </a:rPr>
              <a:t>iman</a:t>
            </a:r>
            <a:r>
              <a:rPr lang="en-ID" sz="3000" b="1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91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E5577-D5BC-4C43-A87A-2C1D7CE1D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"/>
            <a:ext cx="12192000" cy="6857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593AD8-5234-4EF0-A055-FAD8565CABF1}"/>
              </a:ext>
            </a:extLst>
          </p:cNvPr>
          <p:cNvSpPr txBox="1"/>
          <p:nvPr/>
        </p:nvSpPr>
        <p:spPr>
          <a:xfrm>
            <a:off x="1719468" y="4005650"/>
            <a:ext cx="8753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500" b="1" dirty="0">
                <a:solidFill>
                  <a:schemeClr val="bg1"/>
                </a:solidFill>
              </a:rPr>
              <a:t>Jadi makna Injil kekuatan Allah adalah sebagai berikut:</a:t>
            </a:r>
          </a:p>
        </p:txBody>
      </p:sp>
    </p:spTree>
    <p:extLst>
      <p:ext uri="{BB962C8B-B14F-4D97-AF65-F5344CB8AC3E}">
        <p14:creationId xmlns:p14="http://schemas.microsoft.com/office/powerpoint/2010/main" val="39062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2C631-58EF-4253-9150-66DE741A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6A3E36-75F1-44E7-927E-3AF3C4C5DE14}"/>
              </a:ext>
            </a:extLst>
          </p:cNvPr>
          <p:cNvSpPr txBox="1"/>
          <p:nvPr/>
        </p:nvSpPr>
        <p:spPr>
          <a:xfrm>
            <a:off x="832757" y="2419805"/>
            <a:ext cx="996859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D" sz="3000" dirty="0" err="1"/>
              <a:t>Injil</a:t>
            </a:r>
            <a:r>
              <a:rPr lang="en-ID" sz="3000" dirty="0"/>
              <a:t> </a:t>
            </a:r>
            <a:r>
              <a:rPr lang="en-ID" sz="3000" dirty="0" err="1"/>
              <a:t>bukan</a:t>
            </a:r>
            <a:r>
              <a:rPr lang="en-ID" sz="3000" dirty="0"/>
              <a:t> </a:t>
            </a:r>
            <a:r>
              <a:rPr lang="en-ID" sz="3000" dirty="0" err="1"/>
              <a:t>spekulasi</a:t>
            </a:r>
            <a:r>
              <a:rPr lang="en-ID" sz="3000" dirty="0"/>
              <a:t> </a:t>
            </a:r>
            <a:r>
              <a:rPr lang="en-ID" sz="3000" dirty="0" err="1"/>
              <a:t>pengetahuan</a:t>
            </a:r>
            <a:r>
              <a:rPr lang="en-ID" sz="3000" dirty="0"/>
              <a:t> dan </a:t>
            </a:r>
            <a:r>
              <a:rPr lang="en-ID" sz="3000" dirty="0" err="1"/>
              <a:t>akal</a:t>
            </a:r>
            <a:r>
              <a:rPr lang="en-ID" sz="3000" dirty="0"/>
              <a:t> </a:t>
            </a:r>
            <a:r>
              <a:rPr lang="en-ID" sz="3000" dirty="0" err="1"/>
              <a:t>budi</a:t>
            </a:r>
            <a:r>
              <a:rPr lang="en-ID" sz="3000" dirty="0"/>
              <a:t> </a:t>
            </a:r>
            <a:r>
              <a:rPr lang="en-ID" sz="3000" dirty="0" err="1"/>
              <a:t>manusia</a:t>
            </a:r>
            <a:r>
              <a:rPr lang="en-ID" sz="3000" dirty="0"/>
              <a:t>. </a:t>
            </a:r>
            <a:r>
              <a:rPr lang="en-ID" sz="3000" dirty="0" err="1"/>
              <a:t>Injil</a:t>
            </a:r>
            <a:r>
              <a:rPr lang="en-ID" sz="3000" dirty="0"/>
              <a:t> juga </a:t>
            </a:r>
            <a:r>
              <a:rPr lang="en-ID" sz="3000" dirty="0" err="1"/>
              <a:t>bukan</a:t>
            </a:r>
            <a:r>
              <a:rPr lang="en-ID" sz="3000" dirty="0"/>
              <a:t> </a:t>
            </a:r>
            <a:r>
              <a:rPr lang="en-ID" sz="3000" dirty="0" err="1"/>
              <a:t>ajaran</a:t>
            </a:r>
            <a:r>
              <a:rPr lang="en-ID" sz="3000" dirty="0"/>
              <a:t> </a:t>
            </a:r>
            <a:r>
              <a:rPr lang="en-ID" sz="3000" dirty="0" err="1"/>
              <a:t>etika</a:t>
            </a:r>
            <a:r>
              <a:rPr lang="en-ID" sz="3000" dirty="0"/>
              <a:t> moral agar </a:t>
            </a:r>
            <a:r>
              <a:rPr lang="en-ID" sz="3000" dirty="0" err="1"/>
              <a:t>manusia</a:t>
            </a:r>
            <a:r>
              <a:rPr lang="en-ID" sz="3000" dirty="0"/>
              <a:t> </a:t>
            </a:r>
            <a:r>
              <a:rPr lang="en-ID" sz="3000" dirty="0" err="1"/>
              <a:t>memperbaiki</a:t>
            </a:r>
            <a:r>
              <a:rPr lang="en-ID" sz="3000" dirty="0"/>
              <a:t> </a:t>
            </a:r>
            <a:r>
              <a:rPr lang="en-ID" sz="3000" dirty="0" err="1"/>
              <a:t>perilaku</a:t>
            </a:r>
            <a:r>
              <a:rPr lang="en-ID" sz="3000" dirty="0"/>
              <a:t> </a:t>
            </a:r>
            <a:r>
              <a:rPr lang="en-ID" sz="3000" dirty="0" err="1"/>
              <a:t>berdasarkan</a:t>
            </a:r>
            <a:r>
              <a:rPr lang="en-ID" sz="3000" dirty="0"/>
              <a:t> </a:t>
            </a:r>
            <a:r>
              <a:rPr lang="en-ID" sz="3000" dirty="0" err="1"/>
              <a:t>kekuatannya</a:t>
            </a:r>
            <a:r>
              <a:rPr lang="en-ID" sz="3000" dirty="0"/>
              <a:t>. 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D" sz="3000" dirty="0" err="1"/>
              <a:t>Injil</a:t>
            </a:r>
            <a:r>
              <a:rPr lang="en-ID" sz="3000" dirty="0"/>
              <a:t> </a:t>
            </a:r>
            <a:r>
              <a:rPr lang="en-ID" sz="3000" dirty="0" err="1"/>
              <a:t>adalah</a:t>
            </a:r>
            <a:r>
              <a:rPr lang="en-ID" sz="3000" dirty="0"/>
              <a:t> </a:t>
            </a:r>
            <a:r>
              <a:rPr lang="en-ID" sz="3000" dirty="0" err="1"/>
              <a:t>kekuatan</a:t>
            </a:r>
            <a:r>
              <a:rPr lang="en-ID" sz="3000" dirty="0"/>
              <a:t> Allah yang </a:t>
            </a:r>
            <a:r>
              <a:rPr lang="en-ID" sz="3000" dirty="0" err="1"/>
              <a:t>mampu</a:t>
            </a:r>
            <a:r>
              <a:rPr lang="en-ID" sz="3000" dirty="0"/>
              <a:t> </a:t>
            </a:r>
            <a:r>
              <a:rPr lang="en-ID" sz="3000" dirty="0" err="1"/>
              <a:t>menyelamatkan</a:t>
            </a:r>
            <a:r>
              <a:rPr lang="en-ID" sz="3000" dirty="0"/>
              <a:t> dan </a:t>
            </a:r>
            <a:r>
              <a:rPr lang="en-ID" sz="3000" dirty="0" err="1"/>
              <a:t>mendamaikan</a:t>
            </a:r>
            <a:r>
              <a:rPr lang="en-ID" sz="3000" dirty="0"/>
              <a:t> </a:t>
            </a:r>
            <a:r>
              <a:rPr lang="en-ID" sz="3000" dirty="0" err="1"/>
              <a:t>manusia</a:t>
            </a:r>
            <a:r>
              <a:rPr lang="en-ID" sz="3000" dirty="0"/>
              <a:t> </a:t>
            </a:r>
            <a:r>
              <a:rPr lang="en-ID" sz="3000" dirty="0" err="1"/>
              <a:t>berdosa</a:t>
            </a:r>
            <a:r>
              <a:rPr lang="en-ID" sz="3000" dirty="0"/>
              <a:t> </a:t>
            </a:r>
            <a:r>
              <a:rPr lang="en-ID" sz="3000" dirty="0" err="1"/>
              <a:t>dengan</a:t>
            </a:r>
            <a:r>
              <a:rPr lang="en-ID" sz="3000" dirty="0"/>
              <a:t> Allah. 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D" sz="3000" dirty="0" err="1"/>
              <a:t>Tanpa</a:t>
            </a:r>
            <a:r>
              <a:rPr lang="en-ID" sz="3000" dirty="0"/>
              <a:t> </a:t>
            </a:r>
            <a:r>
              <a:rPr lang="en-ID" sz="3000" dirty="0" err="1"/>
              <a:t>inisiatif</a:t>
            </a:r>
            <a:r>
              <a:rPr lang="en-ID" sz="3000" dirty="0"/>
              <a:t> </a:t>
            </a:r>
            <a:r>
              <a:rPr lang="en-ID" sz="3000" dirty="0" err="1"/>
              <a:t>dari</a:t>
            </a:r>
            <a:r>
              <a:rPr lang="en-ID" sz="3000" dirty="0"/>
              <a:t> Allah, </a:t>
            </a:r>
            <a:r>
              <a:rPr lang="en-ID" sz="3000" dirty="0" err="1"/>
              <a:t>manusia</a:t>
            </a:r>
            <a:r>
              <a:rPr lang="en-ID" sz="3000" dirty="0"/>
              <a:t> </a:t>
            </a:r>
            <a:r>
              <a:rPr lang="en-ID" sz="3000" dirty="0" err="1"/>
              <a:t>mengalami</a:t>
            </a:r>
            <a:r>
              <a:rPr lang="en-ID" sz="3000" dirty="0"/>
              <a:t> </a:t>
            </a:r>
            <a:r>
              <a:rPr lang="en-ID" sz="3000" dirty="0" err="1"/>
              <a:t>jalan</a:t>
            </a:r>
            <a:r>
              <a:rPr lang="en-ID" sz="3000" dirty="0"/>
              <a:t> </a:t>
            </a:r>
            <a:r>
              <a:rPr lang="en-ID" sz="3000" dirty="0" err="1"/>
              <a:t>buntu</a:t>
            </a:r>
            <a:r>
              <a:rPr lang="en-ID" sz="3000" dirty="0"/>
              <a:t> </a:t>
            </a:r>
            <a:r>
              <a:rPr lang="en-ID" sz="3000" dirty="0" err="1"/>
              <a:t>dalam</a:t>
            </a:r>
            <a:r>
              <a:rPr lang="en-ID" sz="3000" dirty="0"/>
              <a:t> </a:t>
            </a:r>
            <a:r>
              <a:rPr lang="en-ID" sz="3000" dirty="0" err="1"/>
              <a:t>meraih</a:t>
            </a:r>
            <a:r>
              <a:rPr lang="en-ID" sz="3000" dirty="0"/>
              <a:t> </a:t>
            </a:r>
            <a:r>
              <a:rPr lang="en-ID" sz="3000" dirty="0" err="1"/>
              <a:t>keselamatan</a:t>
            </a:r>
            <a:r>
              <a:rPr lang="en-ID" sz="3000" dirty="0"/>
              <a:t> </a:t>
            </a:r>
            <a:r>
              <a:rPr lang="en-ID" sz="3000" dirty="0" err="1"/>
              <a:t>kekal</a:t>
            </a:r>
            <a:r>
              <a:rPr lang="en-ID" sz="30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DC04C-77E7-4AC1-B4E2-FF4EB697C141}"/>
              </a:ext>
            </a:extLst>
          </p:cNvPr>
          <p:cNvSpPr txBox="1"/>
          <p:nvPr/>
        </p:nvSpPr>
        <p:spPr>
          <a:xfrm>
            <a:off x="1796143" y="729487"/>
            <a:ext cx="9005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500" b="1" dirty="0"/>
              <a:t>MENYELAMATKAN </a:t>
            </a:r>
          </a:p>
          <a:p>
            <a:r>
              <a:rPr lang="en-ID" sz="4500" b="1" dirty="0"/>
              <a:t>ORANG PERCAYA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A04AC-E015-440E-8029-5903E887B909}"/>
              </a:ext>
            </a:extLst>
          </p:cNvPr>
          <p:cNvSpPr txBox="1"/>
          <p:nvPr/>
        </p:nvSpPr>
        <p:spPr>
          <a:xfrm>
            <a:off x="165159" y="548183"/>
            <a:ext cx="201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b="1" dirty="0">
                <a:solidFill>
                  <a:srgbClr val="EFEFEF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485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B4F292-4859-4124-B186-89801C76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"/>
            <a:ext cx="12192000" cy="6857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A079E1-9E48-4157-A9EC-D72F1662F1D0}"/>
              </a:ext>
            </a:extLst>
          </p:cNvPr>
          <p:cNvSpPr txBox="1"/>
          <p:nvPr/>
        </p:nvSpPr>
        <p:spPr>
          <a:xfrm>
            <a:off x="832757" y="2419805"/>
            <a:ext cx="1059724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D" sz="3000" dirty="0"/>
              <a:t>Paulus </a:t>
            </a:r>
            <a:r>
              <a:rPr lang="en-ID" sz="3000" dirty="0" err="1"/>
              <a:t>memberikan</a:t>
            </a:r>
            <a:r>
              <a:rPr lang="en-ID" sz="3000" dirty="0"/>
              <a:t> </a:t>
            </a:r>
            <a:r>
              <a:rPr lang="en-ID" sz="3000" dirty="0" err="1"/>
              <a:t>penegasan</a:t>
            </a:r>
            <a:r>
              <a:rPr lang="en-ID" sz="3000" dirty="0"/>
              <a:t> </a:t>
            </a:r>
            <a:r>
              <a:rPr lang="en-ID" sz="3000" dirty="0" err="1"/>
              <a:t>bahwa</a:t>
            </a:r>
            <a:r>
              <a:rPr lang="en-ID" sz="3000" dirty="0"/>
              <a:t> </a:t>
            </a:r>
            <a:r>
              <a:rPr lang="en-ID" sz="3000" dirty="0" err="1"/>
              <a:t>Injil</a:t>
            </a:r>
            <a:r>
              <a:rPr lang="en-ID" sz="3000" dirty="0"/>
              <a:t> </a:t>
            </a:r>
            <a:r>
              <a:rPr lang="en-ID" sz="3000" dirty="0" err="1"/>
              <a:t>adalah</a:t>
            </a:r>
            <a:r>
              <a:rPr lang="en-ID" sz="3000" dirty="0"/>
              <a:t> </a:t>
            </a:r>
            <a:r>
              <a:rPr lang="en-ID" sz="3000" dirty="0" err="1"/>
              <a:t>kebenaran</a:t>
            </a:r>
            <a:r>
              <a:rPr lang="en-ID" sz="3000" dirty="0"/>
              <a:t> Allah yang </a:t>
            </a:r>
            <a:r>
              <a:rPr lang="en-ID" sz="3000" dirty="0" err="1"/>
              <a:t>dapat</a:t>
            </a:r>
            <a:r>
              <a:rPr lang="en-ID" sz="3000" dirty="0"/>
              <a:t> </a:t>
            </a:r>
            <a:r>
              <a:rPr lang="en-ID" sz="3000" dirty="0" err="1"/>
              <a:t>memimpin</a:t>
            </a:r>
            <a:r>
              <a:rPr lang="en-ID" sz="3000" dirty="0"/>
              <a:t> </a:t>
            </a:r>
            <a:r>
              <a:rPr lang="en-ID" sz="3000" dirty="0" err="1"/>
              <a:t>kita</a:t>
            </a:r>
            <a:r>
              <a:rPr lang="en-ID" sz="3000" dirty="0"/>
              <a:t> </a:t>
            </a:r>
            <a:r>
              <a:rPr lang="en-ID" sz="3000" dirty="0" err="1"/>
              <a:t>kepada</a:t>
            </a:r>
            <a:r>
              <a:rPr lang="en-ID" sz="3000" dirty="0"/>
              <a:t> </a:t>
            </a:r>
            <a:r>
              <a:rPr lang="en-ID" sz="3000" dirty="0" err="1"/>
              <a:t>iman</a:t>
            </a:r>
            <a:r>
              <a:rPr lang="en-ID" sz="3000" dirty="0"/>
              <a:t>. 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D" sz="3000" dirty="0"/>
              <a:t>“</a:t>
            </a:r>
            <a:r>
              <a:rPr lang="en-ID" sz="3000" dirty="0" err="1"/>
              <a:t>Membenarkan</a:t>
            </a:r>
            <a:r>
              <a:rPr lang="en-ID" sz="3000" dirty="0"/>
              <a:t>” </a:t>
            </a:r>
            <a:r>
              <a:rPr lang="en-ID" sz="3000" dirty="0" err="1"/>
              <a:t>berarti</a:t>
            </a:r>
            <a:r>
              <a:rPr lang="en-ID" sz="3000" dirty="0"/>
              <a:t> </a:t>
            </a:r>
            <a:r>
              <a:rPr lang="en-ID" sz="3000" dirty="0" err="1"/>
              <a:t>memberikan</a:t>
            </a:r>
            <a:r>
              <a:rPr lang="en-ID" sz="3000" dirty="0"/>
              <a:t> status </a:t>
            </a:r>
            <a:r>
              <a:rPr lang="en-ID" sz="3000" dirty="0" err="1"/>
              <a:t>benar</a:t>
            </a:r>
            <a:r>
              <a:rPr lang="en-ID" sz="3000" dirty="0"/>
              <a:t> </a:t>
            </a:r>
            <a:br>
              <a:rPr lang="en-ID" sz="3000" dirty="0"/>
            </a:br>
            <a:r>
              <a:rPr lang="en-ID" sz="3000" dirty="0"/>
              <a:t>yang </a:t>
            </a:r>
            <a:r>
              <a:rPr lang="en-ID" sz="3000" dirty="0" err="1"/>
              <a:t>mengubah</a:t>
            </a:r>
            <a:r>
              <a:rPr lang="en-ID" sz="3000" dirty="0"/>
              <a:t> status </a:t>
            </a:r>
            <a:r>
              <a:rPr lang="en-ID" sz="3000" dirty="0" err="1"/>
              <a:t>kita</a:t>
            </a:r>
            <a:r>
              <a:rPr lang="en-ID" sz="3000" dirty="0"/>
              <a:t> yang </a:t>
            </a:r>
            <a:r>
              <a:rPr lang="en-ID" sz="3000" dirty="0" err="1"/>
              <a:t>harusnya</a:t>
            </a:r>
            <a:r>
              <a:rPr lang="en-ID" sz="3000" dirty="0"/>
              <a:t> </a:t>
            </a:r>
            <a:br>
              <a:rPr lang="en-ID" sz="3000" dirty="0"/>
            </a:br>
            <a:r>
              <a:rPr lang="en-ID" sz="3000" dirty="0" err="1"/>
              <a:t>menerima</a:t>
            </a:r>
            <a:r>
              <a:rPr lang="en-ID" sz="3000" dirty="0"/>
              <a:t> </a:t>
            </a:r>
            <a:r>
              <a:rPr lang="en-ID" sz="3000" dirty="0" err="1"/>
              <a:t>murka</a:t>
            </a:r>
            <a:r>
              <a:rPr lang="en-ID" sz="3000" dirty="0"/>
              <a:t>-Nya </a:t>
            </a:r>
            <a:r>
              <a:rPr lang="en-ID" sz="3000" dirty="0" err="1"/>
              <a:t>menjadi</a:t>
            </a:r>
            <a:r>
              <a:rPr lang="en-ID" sz="3000" dirty="0"/>
              <a:t> orang </a:t>
            </a:r>
            <a:r>
              <a:rPr lang="en-ID" sz="3000" dirty="0" err="1"/>
              <a:t>benar</a:t>
            </a:r>
            <a:r>
              <a:rPr lang="en-ID" sz="3000" dirty="0"/>
              <a:t>. 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D" sz="3000" dirty="0" err="1"/>
              <a:t>Kebenaran</a:t>
            </a:r>
            <a:r>
              <a:rPr lang="en-ID" sz="3000" dirty="0"/>
              <a:t> Allah </a:t>
            </a:r>
            <a:r>
              <a:rPr lang="en-ID" sz="3000" dirty="0" err="1"/>
              <a:t>berbicara</a:t>
            </a:r>
            <a:r>
              <a:rPr lang="en-ID" sz="3000" dirty="0"/>
              <a:t> </a:t>
            </a:r>
            <a:r>
              <a:rPr lang="en-ID" sz="3000" dirty="0" err="1"/>
              <a:t>tentang</a:t>
            </a:r>
            <a:r>
              <a:rPr lang="en-ID" sz="3000" dirty="0"/>
              <a:t> </a:t>
            </a:r>
            <a:r>
              <a:rPr lang="en-ID" sz="3000" dirty="0" err="1"/>
              <a:t>kasih</a:t>
            </a:r>
            <a:r>
              <a:rPr lang="en-ID" sz="3000" dirty="0"/>
              <a:t> </a:t>
            </a:r>
            <a:br>
              <a:rPr lang="en-ID" sz="3000" dirty="0"/>
            </a:br>
            <a:r>
              <a:rPr lang="en-ID" sz="3000" dirty="0" err="1"/>
              <a:t>karunia</a:t>
            </a:r>
            <a:r>
              <a:rPr lang="en-ID" sz="3000" dirty="0"/>
              <a:t> Allah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DB14E-B658-4D71-A9C4-29D4ADC26AC7}"/>
              </a:ext>
            </a:extLst>
          </p:cNvPr>
          <p:cNvSpPr txBox="1"/>
          <p:nvPr/>
        </p:nvSpPr>
        <p:spPr>
          <a:xfrm>
            <a:off x="1796143" y="729487"/>
            <a:ext cx="9005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500" b="1" dirty="0"/>
              <a:t>MENYATAKAN </a:t>
            </a:r>
          </a:p>
          <a:p>
            <a:r>
              <a:rPr lang="en-ID" sz="4500" b="1" dirty="0"/>
              <a:t>KEBENARAN ALLAH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B06EC-0A41-4DB9-9BDF-99F66907A53F}"/>
              </a:ext>
            </a:extLst>
          </p:cNvPr>
          <p:cNvSpPr txBox="1"/>
          <p:nvPr/>
        </p:nvSpPr>
        <p:spPr>
          <a:xfrm>
            <a:off x="165159" y="548183"/>
            <a:ext cx="201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b="1" dirty="0">
                <a:solidFill>
                  <a:srgbClr val="EFEFEF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940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B2710-6CB8-4AD6-87A3-B8E41F7D4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" y="0"/>
            <a:ext cx="1218842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11B4E2-6262-45B0-A678-D2F53F5A94D6}"/>
              </a:ext>
            </a:extLst>
          </p:cNvPr>
          <p:cNvSpPr txBox="1"/>
          <p:nvPr/>
        </p:nvSpPr>
        <p:spPr>
          <a:xfrm>
            <a:off x="832757" y="2419805"/>
            <a:ext cx="1059724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D" sz="3000" dirty="0"/>
              <a:t>Paulus </a:t>
            </a:r>
            <a:r>
              <a:rPr lang="en-ID" sz="3000" dirty="0" err="1"/>
              <a:t>mengaitkan</a:t>
            </a:r>
            <a:r>
              <a:rPr lang="en-ID" sz="3000" dirty="0"/>
              <a:t> </a:t>
            </a:r>
            <a:r>
              <a:rPr lang="en-ID" sz="3000" dirty="0" err="1"/>
              <a:t>konsep</a:t>
            </a:r>
            <a:r>
              <a:rPr lang="en-ID" sz="3000" dirty="0"/>
              <a:t> </a:t>
            </a:r>
            <a:r>
              <a:rPr lang="en-ID" sz="3000" dirty="0" err="1"/>
              <a:t>kebenaran</a:t>
            </a:r>
            <a:r>
              <a:rPr lang="en-ID" sz="3000" dirty="0"/>
              <a:t>/</a:t>
            </a:r>
            <a:r>
              <a:rPr lang="en-ID" sz="3000" dirty="0" err="1"/>
              <a:t>pembenaran</a:t>
            </a:r>
            <a:r>
              <a:rPr lang="en-ID" sz="3000" dirty="0"/>
              <a:t> Allah </a:t>
            </a:r>
            <a:r>
              <a:rPr lang="en-ID" sz="3000" dirty="0" err="1"/>
              <a:t>dengan</a:t>
            </a:r>
            <a:r>
              <a:rPr lang="en-ID" sz="3000" dirty="0"/>
              <a:t> </a:t>
            </a:r>
            <a:r>
              <a:rPr lang="en-ID" sz="3000" dirty="0" err="1"/>
              <a:t>konsep</a:t>
            </a:r>
            <a:r>
              <a:rPr lang="en-ID" sz="3000" dirty="0"/>
              <a:t> </a:t>
            </a:r>
            <a:r>
              <a:rPr lang="en-ID" sz="3000" dirty="0" err="1"/>
              <a:t>iman</a:t>
            </a:r>
            <a:r>
              <a:rPr lang="en-ID" sz="3000" dirty="0"/>
              <a:t>. Iman </a:t>
            </a:r>
            <a:r>
              <a:rPr lang="en-ID" sz="3000" dirty="0" err="1"/>
              <a:t>sejati</a:t>
            </a:r>
            <a:r>
              <a:rPr lang="en-ID" sz="3000" dirty="0"/>
              <a:t> </a:t>
            </a:r>
            <a:r>
              <a:rPr lang="en-ID" sz="3000" dirty="0" err="1"/>
              <a:t>tidak</a:t>
            </a:r>
            <a:r>
              <a:rPr lang="en-ID" sz="3000" dirty="0"/>
              <a:t> </a:t>
            </a:r>
            <a:r>
              <a:rPr lang="en-ID" sz="3000" dirty="0" err="1"/>
              <a:t>bisa</a:t>
            </a:r>
            <a:r>
              <a:rPr lang="en-ID" sz="3000" dirty="0"/>
              <a:t> </a:t>
            </a:r>
            <a:r>
              <a:rPr lang="en-ID" sz="3000" dirty="0" err="1"/>
              <a:t>dipisahkan</a:t>
            </a:r>
            <a:r>
              <a:rPr lang="en-ID" sz="3000" dirty="0"/>
              <a:t> </a:t>
            </a:r>
            <a:r>
              <a:rPr lang="en-ID" sz="3000" dirty="0" err="1"/>
              <a:t>dari</a:t>
            </a:r>
            <a:r>
              <a:rPr lang="en-ID" sz="3000" dirty="0"/>
              <a:t> </a:t>
            </a:r>
            <a:r>
              <a:rPr lang="en-ID" sz="3000" dirty="0" err="1"/>
              <a:t>kebenaran</a:t>
            </a:r>
            <a:r>
              <a:rPr lang="en-ID" sz="3000" dirty="0"/>
              <a:t>/</a:t>
            </a:r>
            <a:r>
              <a:rPr lang="en-ID" sz="3000" dirty="0" err="1"/>
              <a:t>pembenaran</a:t>
            </a:r>
            <a:r>
              <a:rPr lang="en-ID" sz="3000" dirty="0"/>
              <a:t> Allah. 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sv-SE" sz="3000" dirty="0"/>
              <a:t>“Jadi, iman timbul dari pendengaran, dan pendengaran oleh firman Kristus.”  (Roma 10:17). </a:t>
            </a:r>
          </a:p>
          <a:p>
            <a:pPr marL="457200" indent="-45720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D" sz="3000" dirty="0" err="1"/>
              <a:t>Roh</a:t>
            </a:r>
            <a:r>
              <a:rPr lang="en-ID" sz="3000" dirty="0"/>
              <a:t> Kudus </a:t>
            </a:r>
            <a:r>
              <a:rPr lang="en-ID" sz="3000" dirty="0" err="1"/>
              <a:t>akan</a:t>
            </a:r>
            <a:r>
              <a:rPr lang="en-ID" sz="3000" dirty="0"/>
              <a:t> </a:t>
            </a:r>
            <a:r>
              <a:rPr lang="en-ID" sz="3000" dirty="0" err="1"/>
              <a:t>memimpin</a:t>
            </a:r>
            <a:r>
              <a:rPr lang="en-ID" sz="3000" dirty="0"/>
              <a:t> </a:t>
            </a:r>
            <a:r>
              <a:rPr lang="en-ID" sz="3000" dirty="0" err="1"/>
              <a:t>kita</a:t>
            </a:r>
            <a:r>
              <a:rPr lang="en-ID" sz="3000" dirty="0"/>
              <a:t> </a:t>
            </a:r>
            <a:r>
              <a:rPr lang="en-ID" sz="3000" dirty="0" err="1"/>
              <a:t>dalam</a:t>
            </a:r>
            <a:r>
              <a:rPr lang="en-ID" sz="3000" dirty="0"/>
              <a:t> </a:t>
            </a:r>
            <a:r>
              <a:rPr lang="en-ID" sz="3000" dirty="0" err="1"/>
              <a:t>memahami</a:t>
            </a:r>
            <a:r>
              <a:rPr lang="en-ID" sz="3000" dirty="0"/>
              <a:t> </a:t>
            </a:r>
            <a:r>
              <a:rPr lang="en-ID" sz="3000" dirty="0" err="1"/>
              <a:t>seluruh</a:t>
            </a:r>
            <a:r>
              <a:rPr lang="en-ID" sz="3000" dirty="0"/>
              <a:t> </a:t>
            </a:r>
            <a:r>
              <a:rPr lang="en-ID" sz="3000" dirty="0" err="1"/>
              <a:t>kebenaran</a:t>
            </a:r>
            <a:r>
              <a:rPr lang="en-ID" sz="3000" dirty="0"/>
              <a:t> Allah (</a:t>
            </a:r>
            <a:r>
              <a:rPr lang="en-ID" sz="3000" dirty="0" err="1"/>
              <a:t>Yohanes</a:t>
            </a:r>
            <a:r>
              <a:rPr lang="en-ID" sz="3000" dirty="0"/>
              <a:t> 16:13).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862DF-3BD8-4752-A37F-58007E2ABBBB}"/>
              </a:ext>
            </a:extLst>
          </p:cNvPr>
          <p:cNvSpPr txBox="1"/>
          <p:nvPr/>
        </p:nvSpPr>
        <p:spPr>
          <a:xfrm>
            <a:off x="1796143" y="729487"/>
            <a:ext cx="9005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500" b="1" dirty="0"/>
              <a:t>MEMIMPIN HIDUP </a:t>
            </a:r>
            <a:br>
              <a:rPr lang="en-ID" sz="4500" b="1" dirty="0"/>
            </a:br>
            <a:r>
              <a:rPr lang="en-ID" sz="4500" b="1" dirty="0"/>
              <a:t>DALAM IMAN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12909-9DE6-4E6C-B7D5-7E74E890FCAF}"/>
              </a:ext>
            </a:extLst>
          </p:cNvPr>
          <p:cNvSpPr txBox="1"/>
          <p:nvPr/>
        </p:nvSpPr>
        <p:spPr>
          <a:xfrm>
            <a:off x="165159" y="548183"/>
            <a:ext cx="2014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000" b="1" dirty="0">
                <a:solidFill>
                  <a:srgbClr val="EFEFEF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7625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319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Bodoni MT Black</vt:lpstr>
      <vt:lpstr>Calibri</vt:lpstr>
      <vt:lpstr>Calibri Light</vt:lpstr>
      <vt:lpstr>Gill Sans Ultra Bold</vt:lpstr>
      <vt:lpstr>Times New Roman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Fransiska Putri</dc:creator>
  <cp:lastModifiedBy>navi</cp:lastModifiedBy>
  <cp:revision>6</cp:revision>
  <dcterms:created xsi:type="dcterms:W3CDTF">2022-09-27T13:18:18Z</dcterms:created>
  <dcterms:modified xsi:type="dcterms:W3CDTF">2022-11-13T14:22:09Z</dcterms:modified>
</cp:coreProperties>
</file>