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A9383-FEDE-409C-BFBF-A07109DA68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B61C9-0236-4E1C-A5CC-CBBA6D898C4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Professores e professores auxiliares</a:t>
          </a:r>
          <a:endParaRPr lang="en-US" dirty="0"/>
        </a:p>
      </dgm:t>
    </dgm:pt>
    <dgm:pt modelId="{D6FF1B88-A222-435D-82E6-EFC2375CDCE6}" type="parTrans" cxnId="{9861D128-7D9F-460D-B0BE-3E182D370579}">
      <dgm:prSet/>
      <dgm:spPr/>
      <dgm:t>
        <a:bodyPr/>
        <a:lstStyle/>
        <a:p>
          <a:endParaRPr lang="en-US"/>
        </a:p>
      </dgm:t>
    </dgm:pt>
    <dgm:pt modelId="{FF94DD16-D930-4DC0-A474-ACDD4398EA55}" type="sibTrans" cxnId="{9861D128-7D9F-460D-B0BE-3E182D370579}">
      <dgm:prSet/>
      <dgm:spPr/>
      <dgm:t>
        <a:bodyPr/>
        <a:lstStyle/>
        <a:p>
          <a:endParaRPr lang="en-US"/>
        </a:p>
      </dgm:t>
    </dgm:pt>
    <dgm:pt modelId="{6266434A-05D6-4D6F-B962-21B055FCE10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Internet</a:t>
          </a:r>
          <a:endParaRPr lang="en-US"/>
        </a:p>
      </dgm:t>
    </dgm:pt>
    <dgm:pt modelId="{09A27D76-9C38-4EDC-9C59-C9C9FF1EAF71}" type="parTrans" cxnId="{3E737CC1-ACD3-4857-B026-6DC6B81D049F}">
      <dgm:prSet/>
      <dgm:spPr/>
      <dgm:t>
        <a:bodyPr/>
        <a:lstStyle/>
        <a:p>
          <a:endParaRPr lang="en-US"/>
        </a:p>
      </dgm:t>
    </dgm:pt>
    <dgm:pt modelId="{20708691-33D5-48C3-A625-8D31E64DAB8C}" type="sibTrans" cxnId="{3E737CC1-ACD3-4857-B026-6DC6B81D049F}">
      <dgm:prSet/>
      <dgm:spPr/>
      <dgm:t>
        <a:bodyPr/>
        <a:lstStyle/>
        <a:p>
          <a:endParaRPr lang="en-US"/>
        </a:p>
      </dgm:t>
    </dgm:pt>
    <dgm:pt modelId="{E8CE9439-CC7B-497F-9F7E-BDDF193325D0}" type="pres">
      <dgm:prSet presAssocID="{047A9383-FEDE-409C-BFBF-A07109DA687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71A61C4-5784-4C97-9386-3340AA352203}" type="pres">
      <dgm:prSet presAssocID="{E91B61C9-0236-4E1C-A5CC-CBBA6D898C4B}" presName="compNode" presStyleCnt="0"/>
      <dgm:spPr/>
    </dgm:pt>
    <dgm:pt modelId="{3AA95FB9-AB81-405D-8500-97C619A1F59A}" type="pres">
      <dgm:prSet presAssocID="{E91B61C9-0236-4E1C-A5CC-CBBA6D898C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419B110D-62ED-42B6-AEBF-B1B9A5F4F7A4}" type="pres">
      <dgm:prSet presAssocID="{E91B61C9-0236-4E1C-A5CC-CBBA6D898C4B}" presName="spaceRect" presStyleCnt="0"/>
      <dgm:spPr/>
    </dgm:pt>
    <dgm:pt modelId="{DE1ED729-2EBD-4AFA-8C43-7A6D436054EF}" type="pres">
      <dgm:prSet presAssocID="{E91B61C9-0236-4E1C-A5CC-CBBA6D898C4B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A1CB6E64-FA46-4A5B-87BB-26EF891915E5}" type="pres">
      <dgm:prSet presAssocID="{FF94DD16-D930-4DC0-A474-ACDD4398EA55}" presName="sibTrans" presStyleCnt="0"/>
      <dgm:spPr/>
    </dgm:pt>
    <dgm:pt modelId="{7B451974-4C4F-4674-83C7-5E246DD0AC5F}" type="pres">
      <dgm:prSet presAssocID="{6266434A-05D6-4D6F-B962-21B055FCE10B}" presName="compNode" presStyleCnt="0"/>
      <dgm:spPr/>
    </dgm:pt>
    <dgm:pt modelId="{52C5205F-94F9-487B-B106-ECFE9BB6D1FA}" type="pres">
      <dgm:prSet presAssocID="{6266434A-05D6-4D6F-B962-21B055FCE1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044B58C-D895-420B-B364-62A3E838671A}" type="pres">
      <dgm:prSet presAssocID="{6266434A-05D6-4D6F-B962-21B055FCE10B}" presName="spaceRect" presStyleCnt="0"/>
      <dgm:spPr/>
    </dgm:pt>
    <dgm:pt modelId="{ADC1F8EA-9761-4666-9835-A66AA4F497FB}" type="pres">
      <dgm:prSet presAssocID="{6266434A-05D6-4D6F-B962-21B055FCE10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737CC1-ACD3-4857-B026-6DC6B81D049F}" srcId="{047A9383-FEDE-409C-BFBF-A07109DA6871}" destId="{6266434A-05D6-4D6F-B962-21B055FCE10B}" srcOrd="1" destOrd="0" parTransId="{09A27D76-9C38-4EDC-9C59-C9C9FF1EAF71}" sibTransId="{20708691-33D5-48C3-A625-8D31E64DAB8C}"/>
    <dgm:cxn modelId="{25AA17B2-9FE3-454E-9CE7-D99E1B321876}" type="presOf" srcId="{6266434A-05D6-4D6F-B962-21B055FCE10B}" destId="{ADC1F8EA-9761-4666-9835-A66AA4F497FB}" srcOrd="0" destOrd="0" presId="urn:microsoft.com/office/officeart/2018/2/layout/IconLabelList"/>
    <dgm:cxn modelId="{84FDD260-F001-46E9-A36F-7A02D3E439B3}" type="presOf" srcId="{047A9383-FEDE-409C-BFBF-A07109DA6871}" destId="{E8CE9439-CC7B-497F-9F7E-BDDF193325D0}" srcOrd="0" destOrd="0" presId="urn:microsoft.com/office/officeart/2018/2/layout/IconLabelList"/>
    <dgm:cxn modelId="{42D9EFB8-B0DE-4BE2-B91C-71EAC058A3BA}" type="presOf" srcId="{E91B61C9-0236-4E1C-A5CC-CBBA6D898C4B}" destId="{DE1ED729-2EBD-4AFA-8C43-7A6D436054EF}" srcOrd="0" destOrd="0" presId="urn:microsoft.com/office/officeart/2018/2/layout/IconLabelList"/>
    <dgm:cxn modelId="{9861D128-7D9F-460D-B0BE-3E182D370579}" srcId="{047A9383-FEDE-409C-BFBF-A07109DA6871}" destId="{E91B61C9-0236-4E1C-A5CC-CBBA6D898C4B}" srcOrd="0" destOrd="0" parTransId="{D6FF1B88-A222-435D-82E6-EFC2375CDCE6}" sibTransId="{FF94DD16-D930-4DC0-A474-ACDD4398EA55}"/>
    <dgm:cxn modelId="{D9674189-D6C0-4632-9A89-BA70509567A5}" type="presParOf" srcId="{E8CE9439-CC7B-497F-9F7E-BDDF193325D0}" destId="{971A61C4-5784-4C97-9386-3340AA352203}" srcOrd="0" destOrd="0" presId="urn:microsoft.com/office/officeart/2018/2/layout/IconLabelList"/>
    <dgm:cxn modelId="{DFC4E308-E061-4DBE-A526-231CD3ADDABF}" type="presParOf" srcId="{971A61C4-5784-4C97-9386-3340AA352203}" destId="{3AA95FB9-AB81-405D-8500-97C619A1F59A}" srcOrd="0" destOrd="0" presId="urn:microsoft.com/office/officeart/2018/2/layout/IconLabelList"/>
    <dgm:cxn modelId="{D12DCD50-3177-4356-ABF7-5D8BA9406481}" type="presParOf" srcId="{971A61C4-5784-4C97-9386-3340AA352203}" destId="{419B110D-62ED-42B6-AEBF-B1B9A5F4F7A4}" srcOrd="1" destOrd="0" presId="urn:microsoft.com/office/officeart/2018/2/layout/IconLabelList"/>
    <dgm:cxn modelId="{C47DF611-7241-480B-8064-A410F46F5CE5}" type="presParOf" srcId="{971A61C4-5784-4C97-9386-3340AA352203}" destId="{DE1ED729-2EBD-4AFA-8C43-7A6D436054EF}" srcOrd="2" destOrd="0" presId="urn:microsoft.com/office/officeart/2018/2/layout/IconLabelList"/>
    <dgm:cxn modelId="{16E8D5A1-0158-4EED-A8FE-A622C20C1ED6}" type="presParOf" srcId="{E8CE9439-CC7B-497F-9F7E-BDDF193325D0}" destId="{A1CB6E64-FA46-4A5B-87BB-26EF891915E5}" srcOrd="1" destOrd="0" presId="urn:microsoft.com/office/officeart/2018/2/layout/IconLabelList"/>
    <dgm:cxn modelId="{B30FA4E2-D434-498A-9209-558143FA4D1D}" type="presParOf" srcId="{E8CE9439-CC7B-497F-9F7E-BDDF193325D0}" destId="{7B451974-4C4F-4674-83C7-5E246DD0AC5F}" srcOrd="2" destOrd="0" presId="urn:microsoft.com/office/officeart/2018/2/layout/IconLabelList"/>
    <dgm:cxn modelId="{F4A2B538-32A2-42D7-BF57-F11342B55A67}" type="presParOf" srcId="{7B451974-4C4F-4674-83C7-5E246DD0AC5F}" destId="{52C5205F-94F9-487B-B106-ECFE9BB6D1FA}" srcOrd="0" destOrd="0" presId="urn:microsoft.com/office/officeart/2018/2/layout/IconLabelList"/>
    <dgm:cxn modelId="{D93B6649-4675-4572-809B-3F1712588140}" type="presParOf" srcId="{7B451974-4C4F-4674-83C7-5E246DD0AC5F}" destId="{6044B58C-D895-420B-B364-62A3E838671A}" srcOrd="1" destOrd="0" presId="urn:microsoft.com/office/officeart/2018/2/layout/IconLabelList"/>
    <dgm:cxn modelId="{4E190D7A-2DCA-42C4-B11A-A0C0BC3BDE02}" type="presParOf" srcId="{7B451974-4C4F-4674-83C7-5E246DD0AC5F}" destId="{ADC1F8EA-9761-4666-9835-A66AA4F497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95FB9-AB81-405D-8500-97C619A1F59A}">
      <dsp:nvSpPr>
        <dsp:cNvPr id="0" name=""/>
        <dsp:cNvSpPr/>
      </dsp:nvSpPr>
      <dsp:spPr>
        <a:xfrm>
          <a:off x="1519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ED729-2EBD-4AFA-8C43-7A6D436054EF}">
      <dsp:nvSpPr>
        <dsp:cNvPr id="0" name=""/>
        <dsp:cNvSpPr/>
      </dsp:nvSpPr>
      <dsp:spPr>
        <a:xfrm>
          <a:off x="331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/>
            <a:t>Professores e professores auxiliares</a:t>
          </a:r>
          <a:endParaRPr lang="en-US" sz="2300" kern="1200" dirty="0"/>
        </a:p>
      </dsp:txBody>
      <dsp:txXfrm>
        <a:off x="331199" y="2727574"/>
        <a:ext cx="4320000" cy="720000"/>
      </dsp:txXfrm>
    </dsp:sp>
    <dsp:sp modelId="{52C5205F-94F9-487B-B106-ECFE9BB6D1FA}">
      <dsp:nvSpPr>
        <dsp:cNvPr id="0" name=""/>
        <dsp:cNvSpPr/>
      </dsp:nvSpPr>
      <dsp:spPr>
        <a:xfrm>
          <a:off x="6595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1F8EA-9761-4666-9835-A66AA4F497FB}">
      <dsp:nvSpPr>
        <dsp:cNvPr id="0" name=""/>
        <dsp:cNvSpPr/>
      </dsp:nvSpPr>
      <dsp:spPr>
        <a:xfrm>
          <a:off x="5407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/>
            <a:t>Internet</a:t>
          </a:r>
          <a:endParaRPr lang="en-US" sz="2300" kern="1200"/>
        </a:p>
      </dsp:txBody>
      <dsp:txXfrm>
        <a:off x="5407199" y="27275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5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0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7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6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BC972B-829A-7B1A-5269-B3B79D629F39}"/>
              </a:ext>
            </a:extLst>
          </p:cNvPr>
          <p:cNvSpPr txBox="1"/>
          <p:nvPr/>
        </p:nvSpPr>
        <p:spPr>
          <a:xfrm>
            <a:off x="1130300" y="3699933"/>
            <a:ext cx="993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HIDETOSHI NAKATA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6A7394-6527-C20A-A4E1-22A37111A5FB}"/>
              </a:ext>
            </a:extLst>
          </p:cNvPr>
          <p:cNvSpPr txBox="1"/>
          <p:nvPr/>
        </p:nvSpPr>
        <p:spPr>
          <a:xfrm>
            <a:off x="1130300" y="4469374"/>
            <a:ext cx="305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NATAN NASCIMENTO FIGUEIRA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D6724A-CE70-37D8-62B1-769B7BFB0C1F}"/>
              </a:ext>
            </a:extLst>
          </p:cNvPr>
          <p:cNvSpPr txBox="1"/>
          <p:nvPr/>
        </p:nvSpPr>
        <p:spPr>
          <a:xfrm>
            <a:off x="4614908" y="4469373"/>
            <a:ext cx="82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1ADSA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7D3824-CA6F-4D10-4662-F86ED405583D}"/>
              </a:ext>
            </a:extLst>
          </p:cNvPr>
          <p:cNvSpPr txBox="1"/>
          <p:nvPr/>
        </p:nvSpPr>
        <p:spPr>
          <a:xfrm>
            <a:off x="5875873" y="4469373"/>
            <a:ext cx="321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PROJETO INDIVIDUAL</a:t>
            </a:r>
          </a:p>
        </p:txBody>
      </p:sp>
    </p:spTree>
    <p:extLst>
      <p:ext uri="{BB962C8B-B14F-4D97-AF65-F5344CB8AC3E}">
        <p14:creationId xmlns:p14="http://schemas.microsoft.com/office/powerpoint/2010/main" val="20057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6B6BE-61EC-CCB8-0358-F991FF9D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Primeiro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Contato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218DF3C-C63A-FFF2-2AD4-8D13C083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69"/>
          <a:stretch/>
        </p:blipFill>
        <p:spPr>
          <a:xfrm>
            <a:off x="7545677" y="1254410"/>
            <a:ext cx="3841219" cy="3819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6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49C46-89EB-45D7-FFD1-D0A89DE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Dificuldade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7CF00-5427-201F-7D7D-101770F7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9" y="965198"/>
            <a:ext cx="3121576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cap="all" spc="200" dirty="0" err="1">
                <a:solidFill>
                  <a:schemeClr val="tx1"/>
                </a:solidFill>
              </a:rPr>
              <a:t>Organização</a:t>
            </a:r>
            <a:r>
              <a:rPr lang="en-US" sz="2000" cap="all" spc="200" dirty="0">
                <a:solidFill>
                  <a:schemeClr val="tx1"/>
                </a:solidFill>
              </a:rPr>
              <a:t> e </a:t>
            </a:r>
            <a:r>
              <a:rPr lang="en-US" sz="2000" cap="all" spc="200" dirty="0" err="1">
                <a:solidFill>
                  <a:schemeClr val="tx1"/>
                </a:solidFill>
              </a:rPr>
              <a:t>Gestão</a:t>
            </a:r>
            <a:r>
              <a:rPr lang="en-US" sz="2000" cap="all" spc="200" dirty="0">
                <a:solidFill>
                  <a:schemeClr val="tx1"/>
                </a:solidFill>
              </a:rPr>
              <a:t> de Tempo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C41A5B-B4DA-BC92-37D9-A0961F5F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Superação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9AE008-DB92-4A71-2A39-99EFAEF9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7" y="965198"/>
            <a:ext cx="3053858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cap="all" spc="200" dirty="0">
                <a:solidFill>
                  <a:schemeClr val="tx1"/>
                </a:solidFill>
              </a:rPr>
              <a:t>ESTILIZAÇÃO / CSS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9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36A5-500A-6AC0-D2D8-4FE6EA18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561D6C4-84B7-01FA-3FFB-9081AD60EA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2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8A9B99-B0C5-7EEF-72FA-8E163A4F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OBRIGADO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A7C98-2C57-A940-C0EC-9040CFDB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58" y="5231689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Por </a:t>
            </a:r>
            <a:r>
              <a:rPr lang="en-US" sz="2400" cap="all" spc="200" dirty="0" err="1">
                <a:solidFill>
                  <a:srgbClr val="FFFFFF"/>
                </a:solidFill>
              </a:rPr>
              <a:t>seu</a:t>
            </a:r>
            <a:r>
              <a:rPr lang="en-US" sz="2400" cap="all" spc="200" dirty="0">
                <a:solidFill>
                  <a:srgbClr val="FFFFFF"/>
                </a:solidFill>
              </a:rPr>
              <a:t> tempo e </a:t>
            </a:r>
            <a:r>
              <a:rPr lang="en-US" sz="2400" cap="all" spc="200" dirty="0" err="1">
                <a:solidFill>
                  <a:srgbClr val="FFFFFF"/>
                </a:solidFill>
              </a:rPr>
              <a:t>atenção</a:t>
            </a:r>
            <a:endParaRPr lang="en-US" sz="2400" cap="all" spc="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Univers</vt:lpstr>
      <vt:lpstr>Univers Condensed</vt:lpstr>
      <vt:lpstr>RetrospectVTI</vt:lpstr>
      <vt:lpstr>Apresentação do PowerPoint</vt:lpstr>
      <vt:lpstr>Primeiro Contato</vt:lpstr>
      <vt:lpstr>Dificuldade</vt:lpstr>
      <vt:lpstr>Superação</vt:lpstr>
      <vt:lpstr>Agradecimentos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Figueira</dc:creator>
  <cp:lastModifiedBy>Natan Figueira</cp:lastModifiedBy>
  <cp:revision>2</cp:revision>
  <dcterms:created xsi:type="dcterms:W3CDTF">2022-11-28T23:46:59Z</dcterms:created>
  <dcterms:modified xsi:type="dcterms:W3CDTF">2022-11-29T02:08:38Z</dcterms:modified>
</cp:coreProperties>
</file>