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75C"/>
    <a:srgbClr val="F5DEB3"/>
    <a:srgbClr val="FAE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3" autoAdjust="0"/>
    <p:restoredTop sz="94660"/>
  </p:normalViewPr>
  <p:slideViewPr>
    <p:cSldViewPr snapToGrid="0">
      <p:cViewPr>
        <p:scale>
          <a:sx n="50" d="100"/>
          <a:sy n="50" d="100"/>
        </p:scale>
        <p:origin x="1286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DC521F-9D02-9464-A3C9-2E69D7AD8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FA3DF3E-BA02-89AA-5CB0-8904C79AE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922D4A1-6A9D-C5DD-D487-1179802B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2C62-8F1E-4251-9C3E-BFA1BEB8FC9B}" type="datetimeFigureOut">
              <a:rPr lang="en-IL" smtClean="0"/>
              <a:t>31/08/2024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0977C6B-8348-DBBE-FC58-52C53617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D46DAE6-0829-40E1-5B2D-38E643AE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BCCC-622F-4F97-8A03-784B95F1891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109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6798F7-9291-D9FB-3AEC-4730DA9C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4E8A5DB-ED61-345B-103F-A2D0CBE03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B728B04-F850-8FC7-6A4E-0B19F9AA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2C62-8F1E-4251-9C3E-BFA1BEB8FC9B}" type="datetimeFigureOut">
              <a:rPr lang="en-IL" smtClean="0"/>
              <a:t>31/08/2024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AEEBD9F-38DE-EB17-7571-5FDF8984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8FD5C0E-0F42-C497-909D-9809BA33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BCCC-622F-4F97-8A03-784B95F1891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778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873FD7A-6060-36F9-3E90-B42B2811D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2F6FFE7-652B-F0E3-783D-E64C6005B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61CC83D-A262-519B-B699-E35CCF79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2C62-8F1E-4251-9C3E-BFA1BEB8FC9B}" type="datetimeFigureOut">
              <a:rPr lang="en-IL" smtClean="0"/>
              <a:t>31/08/2024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10D2DAF-FBAD-5A04-8E34-72B54608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723207-CE38-BE1C-FA39-3247B0F2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BCCC-622F-4F97-8A03-784B95F1891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797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783B36-E044-FBDF-F533-17B110BC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ECDF96-13FF-49E9-E8F2-36F34772C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281A40B-249D-3262-1AEA-2463FD74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2C62-8F1E-4251-9C3E-BFA1BEB8FC9B}" type="datetimeFigureOut">
              <a:rPr lang="en-IL" smtClean="0"/>
              <a:t>31/08/2024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80F9BB7-542F-94B5-26AA-60BFF82C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DD1D5FA-AAC3-0B2B-F0C0-A6998BCB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BCCC-622F-4F97-8A03-784B95F1891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458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6CE3F0-8599-D67E-5B33-026BED4B4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6D763A5-B3B2-501B-4ED0-538B8BC27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E000D1-5B9B-DF88-5479-BD8601C8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2C62-8F1E-4251-9C3E-BFA1BEB8FC9B}" type="datetimeFigureOut">
              <a:rPr lang="en-IL" smtClean="0"/>
              <a:t>31/08/2024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D4CAD75-EBA5-F496-78B1-14BDE6E7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5235CC6-5E01-2A23-5177-F67D5125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BCCC-622F-4F97-8A03-784B95F1891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28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6574EB-D62F-9CB8-8DF9-11541FA3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7C3E1F4-8B73-FEAA-03DE-D06461756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82378DB-512A-99B6-311E-954C16FF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A265FEB-FC67-5FDB-886A-662B0722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2C62-8F1E-4251-9C3E-BFA1BEB8FC9B}" type="datetimeFigureOut">
              <a:rPr lang="en-IL" smtClean="0"/>
              <a:t>31/08/2024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E1ECF0F-D510-D433-E6FB-C7F42035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5F21682-5CE2-226A-D61F-F4040CFF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BCCC-622F-4F97-8A03-784B95F1891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9418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A15319-6142-95B2-82A9-736DB179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B8570A4-285C-BFB5-7AF2-6DD03EE8B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FADACDA-BA2D-C567-ADC9-27538D36D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3D8F456-86CF-B984-CF74-0678402B2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76BA30D-4868-20DE-5101-B00E71C49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D1A63FC-AFC8-4B57-A017-43FAC7DE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2C62-8F1E-4251-9C3E-BFA1BEB8FC9B}" type="datetimeFigureOut">
              <a:rPr lang="en-IL" smtClean="0"/>
              <a:t>31/08/2024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316B68E-0028-C10F-1F80-8C789D5C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67030CA-39CA-C4D6-EDA1-40861B27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BCCC-622F-4F97-8A03-784B95F1891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1880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E5557C-7552-3561-D8EB-846DAFD3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457A202-7B9F-17DB-9F6D-97C2D459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2C62-8F1E-4251-9C3E-BFA1BEB8FC9B}" type="datetimeFigureOut">
              <a:rPr lang="en-IL" smtClean="0"/>
              <a:t>31/08/2024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4AA148C-9645-88A1-199C-D248C715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DE4BB70-3536-525F-A121-15B9959E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BCCC-622F-4F97-8A03-784B95F1891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556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B0211A0-BD63-C554-7006-1A1EDC2C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2C62-8F1E-4251-9C3E-BFA1BEB8FC9B}" type="datetimeFigureOut">
              <a:rPr lang="en-IL" smtClean="0"/>
              <a:t>31/08/2024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2F4EFCD-DB1B-A247-3DB1-FE78782F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D85BE30-FED8-2DEA-3E86-70FF1646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BCCC-622F-4F97-8A03-784B95F1891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81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E7B9B9-C910-006A-D579-0AA59F9A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9A76C0F-A0B0-FBD3-0332-936A282CA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3C992CF-C560-5747-CDCA-BEA41C319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5F07AB0-EFBE-FAA4-DD16-C776D070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2C62-8F1E-4251-9C3E-BFA1BEB8FC9B}" type="datetimeFigureOut">
              <a:rPr lang="en-IL" smtClean="0"/>
              <a:t>31/08/2024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FEE25C5-0860-9847-BC3C-AE04F57D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B26273F-DED8-1F1B-42F6-90ABCE71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BCCC-622F-4F97-8A03-784B95F1891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2399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0CFFBB-77D9-B964-96EB-CD3242FD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5E7D983-1619-BB30-DD68-12F54A0CC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7A373E2-35E9-E182-B059-A8CE0C02D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41ECBA5-9370-5A20-3979-485FAA21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2C62-8F1E-4251-9C3E-BFA1BEB8FC9B}" type="datetimeFigureOut">
              <a:rPr lang="en-IL" smtClean="0"/>
              <a:t>31/08/2024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C69A73A-A7D5-0107-2562-345279DD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216F4AA-B313-9209-D8A0-EB424FF9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BCCC-622F-4F97-8A03-784B95F1891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122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DF874DF-713D-A499-B97B-8EFC8B7B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DAC4323-85E4-13A3-FAD8-7BD988A38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CEE920-9387-E454-0B26-0D57908BF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D2C62-8F1E-4251-9C3E-BFA1BEB8FC9B}" type="datetimeFigureOut">
              <a:rPr lang="en-IL" smtClean="0"/>
              <a:t>31/08/2024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9418FA9-2109-1C0C-B986-F441A57A8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BB7B57A-079D-CE45-D8D0-587589330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76BCCC-622F-4F97-8A03-784B95F1891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310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 14">
            <a:extLst>
              <a:ext uri="{FF2B5EF4-FFF2-40B4-BE49-F238E27FC236}">
                <a16:creationId xmlns:a16="http://schemas.microsoft.com/office/drawing/2014/main" id="{1BB67451-10B6-E5CB-B8C1-9C50F670C01D}"/>
              </a:ext>
            </a:extLst>
          </p:cNvPr>
          <p:cNvSpPr/>
          <p:nvPr/>
        </p:nvSpPr>
        <p:spPr>
          <a:xfrm>
            <a:off x="6632529" y="0"/>
            <a:ext cx="3651337" cy="8304756"/>
          </a:xfrm>
          <a:prstGeom prst="rect">
            <a:avLst/>
          </a:prstGeom>
          <a:solidFill>
            <a:srgbClr val="F5DE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39973262-59CA-30CB-5375-7C23C6B6EEB1}"/>
              </a:ext>
            </a:extLst>
          </p:cNvPr>
          <p:cNvSpPr txBox="1"/>
          <p:nvPr/>
        </p:nvSpPr>
        <p:spPr>
          <a:xfrm>
            <a:off x="7330855" y="194153"/>
            <a:ext cx="2267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guet Script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Sign up</a:t>
            </a:r>
            <a:endParaRPr lang="en-IL" sz="2800" dirty="0">
              <a:latin typeface="Baguet Script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108712AA-E85A-77EF-9C40-D82BFA4D574F}"/>
              </a:ext>
            </a:extLst>
          </p:cNvPr>
          <p:cNvSpPr/>
          <p:nvPr/>
        </p:nvSpPr>
        <p:spPr>
          <a:xfrm>
            <a:off x="6695161" y="1365149"/>
            <a:ext cx="3526077" cy="1473301"/>
          </a:xfrm>
          <a:prstGeom prst="roundRect">
            <a:avLst/>
          </a:prstGeom>
          <a:solidFill>
            <a:srgbClr val="FAED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92FFCB40-FE67-7B8A-71E9-D516F2E45FFC}"/>
              </a:ext>
            </a:extLst>
          </p:cNvPr>
          <p:cNvSpPr txBox="1"/>
          <p:nvPr/>
        </p:nvSpPr>
        <p:spPr>
          <a:xfrm>
            <a:off x="6789104" y="1365150"/>
            <a:ext cx="226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Aldhabi" panose="01000000000000000000" pitchFamily="2" charset="-78"/>
                <a:ea typeface="ADLaM Display" panose="020F0502020204030204" pitchFamily="2" charset="0"/>
                <a:cs typeface="Aldhabi" panose="01000000000000000000" pitchFamily="2" charset="-78"/>
              </a:rPr>
              <a:t>First name</a:t>
            </a:r>
            <a:endParaRPr lang="en-IL" b="1" dirty="0">
              <a:latin typeface="Aldhabi" panose="01000000000000000000" pitchFamily="2" charset="-78"/>
              <a:ea typeface="ADLaM Display" panose="020F0502020204030204" pitchFamily="2" charset="0"/>
              <a:cs typeface="Aldhabi" panose="01000000000000000000" pitchFamily="2" charset="-78"/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62DD0730-9C39-7A3A-777F-F7F798BEE81E}"/>
              </a:ext>
            </a:extLst>
          </p:cNvPr>
          <p:cNvSpPr txBox="1"/>
          <p:nvPr/>
        </p:nvSpPr>
        <p:spPr>
          <a:xfrm>
            <a:off x="6789103" y="1690744"/>
            <a:ext cx="226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Aldhabi" panose="01000000000000000000" pitchFamily="2" charset="-78"/>
                <a:ea typeface="ADLaM Display" panose="020F0502020204030204" pitchFamily="2" charset="0"/>
                <a:cs typeface="Aldhabi" panose="01000000000000000000" pitchFamily="2" charset="-78"/>
              </a:rPr>
              <a:t>Last name</a:t>
            </a:r>
            <a:endParaRPr lang="en-IL" b="1" dirty="0">
              <a:latin typeface="Aldhabi" panose="01000000000000000000" pitchFamily="2" charset="-78"/>
              <a:ea typeface="ADLaM Display" panose="020F0502020204030204" pitchFamily="2" charset="0"/>
              <a:cs typeface="Aldhabi" panose="01000000000000000000" pitchFamily="2" charset="-78"/>
            </a:endParaRP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5E9BAC2C-0C61-1130-5BF1-90455121EFBA}"/>
              </a:ext>
            </a:extLst>
          </p:cNvPr>
          <p:cNvSpPr txBox="1"/>
          <p:nvPr/>
        </p:nvSpPr>
        <p:spPr>
          <a:xfrm>
            <a:off x="6789102" y="2016338"/>
            <a:ext cx="226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Aldhabi" panose="01000000000000000000" pitchFamily="2" charset="-78"/>
                <a:ea typeface="ADLaM Display" panose="020F0502020204030204" pitchFamily="2" charset="0"/>
                <a:cs typeface="Aldhabi" panose="01000000000000000000" pitchFamily="2" charset="-78"/>
              </a:rPr>
              <a:t>Age</a:t>
            </a:r>
            <a:endParaRPr lang="en-IL" b="1" dirty="0">
              <a:latin typeface="Aldhabi" panose="01000000000000000000" pitchFamily="2" charset="-78"/>
              <a:ea typeface="ADLaM Display" panose="020F0502020204030204" pitchFamily="2" charset="0"/>
              <a:cs typeface="Aldhabi" panose="01000000000000000000" pitchFamily="2" charset="-78"/>
            </a:endParaRPr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6462DB84-7237-B0A1-5230-2491EF35A139}"/>
              </a:ext>
            </a:extLst>
          </p:cNvPr>
          <p:cNvCxnSpPr>
            <a:cxnSpLocks/>
          </p:cNvCxnSpPr>
          <p:nvPr/>
        </p:nvCxnSpPr>
        <p:spPr>
          <a:xfrm>
            <a:off x="6695161" y="1678218"/>
            <a:ext cx="352607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BA3231F3-6080-7F54-CD7C-7CAE6BBC89E9}"/>
              </a:ext>
            </a:extLst>
          </p:cNvPr>
          <p:cNvCxnSpPr>
            <a:cxnSpLocks/>
          </p:cNvCxnSpPr>
          <p:nvPr/>
        </p:nvCxnSpPr>
        <p:spPr>
          <a:xfrm>
            <a:off x="6695161" y="2060076"/>
            <a:ext cx="352607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קבוצה 29">
            <a:extLst>
              <a:ext uri="{FF2B5EF4-FFF2-40B4-BE49-F238E27FC236}">
                <a16:creationId xmlns:a16="http://schemas.microsoft.com/office/drawing/2014/main" id="{26A6FF8F-FA38-E0F6-A064-3A64426FA0D0}"/>
              </a:ext>
            </a:extLst>
          </p:cNvPr>
          <p:cNvGrpSpPr/>
          <p:nvPr/>
        </p:nvGrpSpPr>
        <p:grpSpPr>
          <a:xfrm>
            <a:off x="7437327" y="869286"/>
            <a:ext cx="2267211" cy="450937"/>
            <a:chOff x="7324593" y="926564"/>
            <a:chExt cx="2267211" cy="450937"/>
          </a:xfrm>
        </p:grpSpPr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83AF53F9-60B3-4BD3-E674-EA1CF15BEDAA}"/>
                </a:ext>
              </a:extLst>
            </p:cNvPr>
            <p:cNvSpPr txBox="1"/>
            <p:nvPr/>
          </p:nvSpPr>
          <p:spPr>
            <a:xfrm>
              <a:off x="7324593" y="957703"/>
              <a:ext cx="2267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ldhabi" panose="01000000000000000000" pitchFamily="2" charset="-78"/>
                  <a:ea typeface="ADLaM Display" panose="020F0502020204030204" pitchFamily="2" charset="0"/>
                  <a:cs typeface="Aldhabi" panose="01000000000000000000" pitchFamily="2" charset="-78"/>
                </a:rPr>
                <a:t>Personal info</a:t>
              </a:r>
              <a:endParaRPr lang="en-IL" b="1" dirty="0">
                <a:latin typeface="Aldhabi" panose="01000000000000000000" pitchFamily="2" charset="-78"/>
                <a:ea typeface="ADLaM Display" panose="020F0502020204030204" pitchFamily="2" charset="0"/>
                <a:cs typeface="Aldhabi" panose="01000000000000000000" pitchFamily="2" charset="-78"/>
              </a:endParaRPr>
            </a:p>
          </p:txBody>
        </p:sp>
        <p:pic>
          <p:nvPicPr>
            <p:cNvPr id="1028" name="Picture 4" descr="Profile, person in circle. Sticker style with white border and s Stock  Vector | Adobe Stock">
              <a:extLst>
                <a:ext uri="{FF2B5EF4-FFF2-40B4-BE49-F238E27FC236}">
                  <a16:creationId xmlns:a16="http://schemas.microsoft.com/office/drawing/2014/main" id="{14830892-A458-EBD1-F479-6EE98F853A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68300" y1="36900" x2="68300" y2="36900"/>
                          <a14:backgroundMark x1="61400" y1="28800" x2="66000" y2="31900"/>
                          <a14:backgroundMark x1="43100" y1="26100" x2="52300" y2="25800"/>
                          <a14:backgroundMark x1="41200" y1="25900" x2="29500" y2="39500"/>
                          <a14:backgroundMark x1="29500" y1="39500" x2="29500" y2="39700"/>
                          <a14:backgroundMark x1="64900" y1="29300" x2="74000" y2="52100"/>
                          <a14:backgroundMark x1="74000" y1="52100" x2="74200" y2="54000"/>
                          <a14:backgroundMark x1="84000" y1="46600" x2="84000" y2="46600"/>
                          <a14:backgroundMark x1="86000" y1="49400" x2="85600" y2="44300"/>
                          <a14:backgroundMark x1="85600" y1="43400" x2="83300" y2="34800"/>
                          <a14:backgroundMark x1="83300" y1="34200" x2="80800" y2="29300"/>
                          <a14:backgroundMark x1="79300" y1="28300" x2="73700" y2="21400"/>
                          <a14:backgroundMark x1="50800" y1="44300" x2="50800" y2="60500"/>
                          <a14:backgroundMark x1="50700" y1="62500" x2="50800" y2="687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9660" y="926564"/>
              <a:ext cx="450937" cy="450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F1276291-176B-732A-AF4C-DBEB8C0C434D}"/>
              </a:ext>
            </a:extLst>
          </p:cNvPr>
          <p:cNvCxnSpPr>
            <a:cxnSpLocks/>
          </p:cNvCxnSpPr>
          <p:nvPr/>
        </p:nvCxnSpPr>
        <p:spPr>
          <a:xfrm>
            <a:off x="6695161" y="2435774"/>
            <a:ext cx="352607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DC0AB6DA-E9CF-418D-4702-3BD69D29EA7E}"/>
              </a:ext>
            </a:extLst>
          </p:cNvPr>
          <p:cNvSpPr txBox="1"/>
          <p:nvPr/>
        </p:nvSpPr>
        <p:spPr>
          <a:xfrm>
            <a:off x="6789100" y="2398636"/>
            <a:ext cx="226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Aldhabi" panose="01000000000000000000" pitchFamily="2" charset="-78"/>
                <a:ea typeface="ADLaM Display" panose="020F0502020204030204" pitchFamily="2" charset="0"/>
                <a:cs typeface="Aldhabi" panose="01000000000000000000" pitchFamily="2" charset="-78"/>
              </a:rPr>
              <a:t>Gender</a:t>
            </a:r>
            <a:endParaRPr lang="en-IL" b="1" dirty="0">
              <a:latin typeface="Aldhabi" panose="01000000000000000000" pitchFamily="2" charset="-78"/>
              <a:ea typeface="ADLaM Display" panose="020F0502020204030204" pitchFamily="2" charset="0"/>
              <a:cs typeface="Aldhabi" panose="01000000000000000000" pitchFamily="2" charset="-78"/>
            </a:endParaRPr>
          </a:p>
        </p:txBody>
      </p:sp>
      <p:sp>
        <p:nvSpPr>
          <p:cNvPr id="37" name="חץ: מחומש 36">
            <a:extLst>
              <a:ext uri="{FF2B5EF4-FFF2-40B4-BE49-F238E27FC236}">
                <a16:creationId xmlns:a16="http://schemas.microsoft.com/office/drawing/2014/main" id="{50F3F5B1-BF61-5857-E190-B29FC24B922A}"/>
              </a:ext>
            </a:extLst>
          </p:cNvPr>
          <p:cNvSpPr/>
          <p:nvPr/>
        </p:nvSpPr>
        <p:spPr>
          <a:xfrm rot="5400000">
            <a:off x="9996974" y="2610266"/>
            <a:ext cx="118584" cy="93083"/>
          </a:xfrm>
          <a:prstGeom prst="homePlate">
            <a:avLst>
              <a:gd name="adj" fmla="val 479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0" name="מלבן: פינות מעוגלות 49">
            <a:extLst>
              <a:ext uri="{FF2B5EF4-FFF2-40B4-BE49-F238E27FC236}">
                <a16:creationId xmlns:a16="http://schemas.microsoft.com/office/drawing/2014/main" id="{AB3DA485-2280-83B5-D5D1-521D4CCB7028}"/>
              </a:ext>
            </a:extLst>
          </p:cNvPr>
          <p:cNvSpPr/>
          <p:nvPr/>
        </p:nvSpPr>
        <p:spPr>
          <a:xfrm>
            <a:off x="6695161" y="5260859"/>
            <a:ext cx="3526077" cy="1100999"/>
          </a:xfrm>
          <a:prstGeom prst="roundRect">
            <a:avLst/>
          </a:prstGeom>
          <a:solidFill>
            <a:srgbClr val="FAED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1" name="תיבת טקסט 50">
            <a:extLst>
              <a:ext uri="{FF2B5EF4-FFF2-40B4-BE49-F238E27FC236}">
                <a16:creationId xmlns:a16="http://schemas.microsoft.com/office/drawing/2014/main" id="{AA9CD44E-A90A-4EB2-CDA5-2C5F3F30D736}"/>
              </a:ext>
            </a:extLst>
          </p:cNvPr>
          <p:cNvSpPr txBox="1"/>
          <p:nvPr/>
        </p:nvSpPr>
        <p:spPr>
          <a:xfrm>
            <a:off x="6789104" y="5260860"/>
            <a:ext cx="226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Aldhabi" panose="01000000000000000000" pitchFamily="2" charset="-78"/>
                <a:ea typeface="ADLaM Display" panose="020F0502020204030204" pitchFamily="2" charset="0"/>
                <a:cs typeface="Aldhabi" panose="01000000000000000000" pitchFamily="2" charset="-78"/>
              </a:rPr>
              <a:t>Country </a:t>
            </a:r>
            <a:endParaRPr lang="en-IL" b="1" dirty="0">
              <a:latin typeface="Aldhabi" panose="01000000000000000000" pitchFamily="2" charset="-78"/>
              <a:ea typeface="ADLaM Display" panose="020F0502020204030204" pitchFamily="2" charset="0"/>
              <a:cs typeface="Aldhabi" panose="01000000000000000000" pitchFamily="2" charset="-78"/>
            </a:endParaRPr>
          </a:p>
        </p:txBody>
      </p:sp>
      <p:sp>
        <p:nvSpPr>
          <p:cNvPr id="52" name="תיבת טקסט 51">
            <a:extLst>
              <a:ext uri="{FF2B5EF4-FFF2-40B4-BE49-F238E27FC236}">
                <a16:creationId xmlns:a16="http://schemas.microsoft.com/office/drawing/2014/main" id="{D13F2486-3671-322E-CB55-90EE85743D15}"/>
              </a:ext>
            </a:extLst>
          </p:cNvPr>
          <p:cNvSpPr txBox="1"/>
          <p:nvPr/>
        </p:nvSpPr>
        <p:spPr>
          <a:xfrm>
            <a:off x="6789103" y="5586454"/>
            <a:ext cx="226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Aldhabi" panose="01000000000000000000" pitchFamily="2" charset="-78"/>
                <a:ea typeface="ADLaM Display" panose="020F0502020204030204" pitchFamily="2" charset="0"/>
                <a:cs typeface="Aldhabi" panose="01000000000000000000" pitchFamily="2" charset="-78"/>
              </a:rPr>
              <a:t>City </a:t>
            </a:r>
            <a:endParaRPr lang="en-IL" b="1" dirty="0">
              <a:latin typeface="Aldhabi" panose="01000000000000000000" pitchFamily="2" charset="-78"/>
              <a:ea typeface="ADLaM Display" panose="020F0502020204030204" pitchFamily="2" charset="0"/>
              <a:cs typeface="Aldhabi" panose="01000000000000000000" pitchFamily="2" charset="-78"/>
            </a:endParaRPr>
          </a:p>
        </p:txBody>
      </p:sp>
      <p:sp>
        <p:nvSpPr>
          <p:cNvPr id="53" name="תיבת טקסט 52">
            <a:extLst>
              <a:ext uri="{FF2B5EF4-FFF2-40B4-BE49-F238E27FC236}">
                <a16:creationId xmlns:a16="http://schemas.microsoft.com/office/drawing/2014/main" id="{8740726D-D288-5913-7DBC-09ED4AB660D2}"/>
              </a:ext>
            </a:extLst>
          </p:cNvPr>
          <p:cNvSpPr txBox="1"/>
          <p:nvPr/>
        </p:nvSpPr>
        <p:spPr>
          <a:xfrm>
            <a:off x="6789102" y="5912048"/>
            <a:ext cx="226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Aldhabi" panose="01000000000000000000" pitchFamily="2" charset="-78"/>
                <a:ea typeface="ADLaM Display" panose="020F0502020204030204" pitchFamily="2" charset="0"/>
                <a:cs typeface="Aldhabi" panose="01000000000000000000" pitchFamily="2" charset="-78"/>
              </a:rPr>
              <a:t>Street, Apartment</a:t>
            </a:r>
            <a:endParaRPr lang="en-IL" b="1" dirty="0">
              <a:latin typeface="Aldhabi" panose="01000000000000000000" pitchFamily="2" charset="-78"/>
              <a:ea typeface="ADLaM Display" panose="020F0502020204030204" pitchFamily="2" charset="0"/>
              <a:cs typeface="Aldhabi" panose="01000000000000000000" pitchFamily="2" charset="-78"/>
            </a:endParaRPr>
          </a:p>
        </p:txBody>
      </p: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0E60A73A-3A74-C367-ACB6-F4509F5B3071}"/>
              </a:ext>
            </a:extLst>
          </p:cNvPr>
          <p:cNvCxnSpPr>
            <a:cxnSpLocks/>
          </p:cNvCxnSpPr>
          <p:nvPr/>
        </p:nvCxnSpPr>
        <p:spPr>
          <a:xfrm>
            <a:off x="6695161" y="5573928"/>
            <a:ext cx="352607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4">
            <a:extLst>
              <a:ext uri="{FF2B5EF4-FFF2-40B4-BE49-F238E27FC236}">
                <a16:creationId xmlns:a16="http://schemas.microsoft.com/office/drawing/2014/main" id="{6DCA3C87-8603-AEE9-EA9C-172B650F52E9}"/>
              </a:ext>
            </a:extLst>
          </p:cNvPr>
          <p:cNvCxnSpPr>
            <a:cxnSpLocks/>
          </p:cNvCxnSpPr>
          <p:nvPr/>
        </p:nvCxnSpPr>
        <p:spPr>
          <a:xfrm>
            <a:off x="6695161" y="5955786"/>
            <a:ext cx="352607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מלבן: פינות מעוגלות 1023">
            <a:extLst>
              <a:ext uri="{FF2B5EF4-FFF2-40B4-BE49-F238E27FC236}">
                <a16:creationId xmlns:a16="http://schemas.microsoft.com/office/drawing/2014/main" id="{602ADDDD-B386-875C-EF2E-4E8C6DD9A1E9}"/>
              </a:ext>
            </a:extLst>
          </p:cNvPr>
          <p:cNvSpPr/>
          <p:nvPr/>
        </p:nvSpPr>
        <p:spPr>
          <a:xfrm>
            <a:off x="6695161" y="7038739"/>
            <a:ext cx="3526077" cy="1473301"/>
          </a:xfrm>
          <a:prstGeom prst="roundRect">
            <a:avLst/>
          </a:prstGeom>
          <a:solidFill>
            <a:srgbClr val="FAED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25" name="תיבת טקסט 1024">
            <a:extLst>
              <a:ext uri="{FF2B5EF4-FFF2-40B4-BE49-F238E27FC236}">
                <a16:creationId xmlns:a16="http://schemas.microsoft.com/office/drawing/2014/main" id="{6D590E0D-80E2-BEC0-1C29-58067D2D15A1}"/>
              </a:ext>
            </a:extLst>
          </p:cNvPr>
          <p:cNvSpPr txBox="1"/>
          <p:nvPr/>
        </p:nvSpPr>
        <p:spPr>
          <a:xfrm>
            <a:off x="6789104" y="7038740"/>
            <a:ext cx="226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Aldhabi" panose="01000000000000000000" pitchFamily="2" charset="-78"/>
                <a:ea typeface="ADLaM Display" panose="020F0502020204030204" pitchFamily="2" charset="0"/>
                <a:cs typeface="Aldhabi" panose="01000000000000000000" pitchFamily="2" charset="-78"/>
              </a:rPr>
              <a:t>Primary instrument</a:t>
            </a:r>
            <a:endParaRPr lang="en-IL" b="1" dirty="0">
              <a:latin typeface="Aldhabi" panose="01000000000000000000" pitchFamily="2" charset="-78"/>
              <a:ea typeface="ADLaM Display" panose="020F0502020204030204" pitchFamily="2" charset="0"/>
              <a:cs typeface="Aldhabi" panose="01000000000000000000" pitchFamily="2" charset="-78"/>
            </a:endParaRPr>
          </a:p>
        </p:txBody>
      </p:sp>
      <p:sp>
        <p:nvSpPr>
          <p:cNvPr id="1027" name="תיבת טקסט 1026">
            <a:extLst>
              <a:ext uri="{FF2B5EF4-FFF2-40B4-BE49-F238E27FC236}">
                <a16:creationId xmlns:a16="http://schemas.microsoft.com/office/drawing/2014/main" id="{6C1773F0-CB34-DE17-7A5F-5C2C50880F1E}"/>
              </a:ext>
            </a:extLst>
          </p:cNvPr>
          <p:cNvSpPr txBox="1"/>
          <p:nvPr/>
        </p:nvSpPr>
        <p:spPr>
          <a:xfrm>
            <a:off x="6789103" y="7364334"/>
            <a:ext cx="226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Aldhabi" panose="01000000000000000000" pitchFamily="2" charset="-78"/>
                <a:ea typeface="ADLaM Display" panose="020F0502020204030204" pitchFamily="2" charset="0"/>
                <a:cs typeface="Aldhabi" panose="01000000000000000000" pitchFamily="2" charset="-78"/>
              </a:rPr>
              <a:t>Secondary instrument</a:t>
            </a:r>
            <a:endParaRPr lang="en-IL" b="1" dirty="0">
              <a:latin typeface="Aldhabi" panose="01000000000000000000" pitchFamily="2" charset="-78"/>
              <a:ea typeface="ADLaM Display" panose="020F0502020204030204" pitchFamily="2" charset="0"/>
              <a:cs typeface="Aldhabi" panose="01000000000000000000" pitchFamily="2" charset="-78"/>
            </a:endParaRPr>
          </a:p>
        </p:txBody>
      </p:sp>
      <p:sp>
        <p:nvSpPr>
          <p:cNvPr id="1029" name="תיבת טקסט 1028">
            <a:extLst>
              <a:ext uri="{FF2B5EF4-FFF2-40B4-BE49-F238E27FC236}">
                <a16:creationId xmlns:a16="http://schemas.microsoft.com/office/drawing/2014/main" id="{A8BAC56B-E196-CC7D-0592-EB4097F9B0E4}"/>
              </a:ext>
            </a:extLst>
          </p:cNvPr>
          <p:cNvSpPr txBox="1"/>
          <p:nvPr/>
        </p:nvSpPr>
        <p:spPr>
          <a:xfrm>
            <a:off x="6789102" y="7689928"/>
            <a:ext cx="226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Aldhabi" panose="01000000000000000000" pitchFamily="2" charset="-78"/>
                <a:ea typeface="ADLaM Display" panose="020F0502020204030204" pitchFamily="2" charset="0"/>
                <a:cs typeface="Aldhabi" panose="01000000000000000000" pitchFamily="2" charset="-78"/>
              </a:rPr>
              <a:t>Favorite genre</a:t>
            </a:r>
            <a:endParaRPr lang="en-IL" b="1" dirty="0">
              <a:latin typeface="Aldhabi" panose="01000000000000000000" pitchFamily="2" charset="-78"/>
              <a:ea typeface="ADLaM Display" panose="020F0502020204030204" pitchFamily="2" charset="0"/>
              <a:cs typeface="Aldhabi" panose="01000000000000000000" pitchFamily="2" charset="-78"/>
            </a:endParaRPr>
          </a:p>
        </p:txBody>
      </p:sp>
      <p:cxnSp>
        <p:nvCxnSpPr>
          <p:cNvPr id="1031" name="מחבר ישר 1030">
            <a:extLst>
              <a:ext uri="{FF2B5EF4-FFF2-40B4-BE49-F238E27FC236}">
                <a16:creationId xmlns:a16="http://schemas.microsoft.com/office/drawing/2014/main" id="{9EECC4D0-2065-5B08-FDE4-B251E9D9F781}"/>
              </a:ext>
            </a:extLst>
          </p:cNvPr>
          <p:cNvCxnSpPr>
            <a:cxnSpLocks/>
          </p:cNvCxnSpPr>
          <p:nvPr/>
        </p:nvCxnSpPr>
        <p:spPr>
          <a:xfrm>
            <a:off x="6695161" y="7351808"/>
            <a:ext cx="352607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מחבר ישר 1031">
            <a:extLst>
              <a:ext uri="{FF2B5EF4-FFF2-40B4-BE49-F238E27FC236}">
                <a16:creationId xmlns:a16="http://schemas.microsoft.com/office/drawing/2014/main" id="{3DCEB947-77AC-2F9F-E180-663076FD84DC}"/>
              </a:ext>
            </a:extLst>
          </p:cNvPr>
          <p:cNvCxnSpPr>
            <a:cxnSpLocks/>
          </p:cNvCxnSpPr>
          <p:nvPr/>
        </p:nvCxnSpPr>
        <p:spPr>
          <a:xfrm>
            <a:off x="6695161" y="7733666"/>
            <a:ext cx="352607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4" name="מחבר ישר 1033">
            <a:extLst>
              <a:ext uri="{FF2B5EF4-FFF2-40B4-BE49-F238E27FC236}">
                <a16:creationId xmlns:a16="http://schemas.microsoft.com/office/drawing/2014/main" id="{EB314D41-C412-B137-FC7C-AAD977B1AD2E}"/>
              </a:ext>
            </a:extLst>
          </p:cNvPr>
          <p:cNvCxnSpPr>
            <a:cxnSpLocks/>
          </p:cNvCxnSpPr>
          <p:nvPr/>
        </p:nvCxnSpPr>
        <p:spPr>
          <a:xfrm>
            <a:off x="6695161" y="8109364"/>
            <a:ext cx="352607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תיבת טקסט 1034">
            <a:extLst>
              <a:ext uri="{FF2B5EF4-FFF2-40B4-BE49-F238E27FC236}">
                <a16:creationId xmlns:a16="http://schemas.microsoft.com/office/drawing/2014/main" id="{0E0A8998-6A8F-336A-AE3B-008E5167C25A}"/>
              </a:ext>
            </a:extLst>
          </p:cNvPr>
          <p:cNvSpPr txBox="1"/>
          <p:nvPr/>
        </p:nvSpPr>
        <p:spPr>
          <a:xfrm>
            <a:off x="6789101" y="8072050"/>
            <a:ext cx="226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Aldhabi" panose="01000000000000000000" pitchFamily="2" charset="-78"/>
                <a:ea typeface="ADLaM Display" panose="020F0502020204030204" pitchFamily="2" charset="0"/>
                <a:cs typeface="Aldhabi" panose="01000000000000000000" pitchFamily="2" charset="-78"/>
              </a:rPr>
              <a:t>level</a:t>
            </a:r>
            <a:endParaRPr lang="en-IL" b="1" dirty="0">
              <a:latin typeface="Aldhabi" panose="01000000000000000000" pitchFamily="2" charset="-78"/>
              <a:ea typeface="ADLaM Display" panose="020F0502020204030204" pitchFamily="2" charset="0"/>
              <a:cs typeface="Aldhabi" panose="01000000000000000000" pitchFamily="2" charset="-78"/>
            </a:endParaRPr>
          </a:p>
        </p:txBody>
      </p:sp>
      <p:sp>
        <p:nvSpPr>
          <p:cNvPr id="1036" name="חץ: מחומש 1035">
            <a:extLst>
              <a:ext uri="{FF2B5EF4-FFF2-40B4-BE49-F238E27FC236}">
                <a16:creationId xmlns:a16="http://schemas.microsoft.com/office/drawing/2014/main" id="{FEA5AA33-2422-25D2-7844-8064298AA1D3}"/>
              </a:ext>
            </a:extLst>
          </p:cNvPr>
          <p:cNvSpPr/>
          <p:nvPr/>
        </p:nvSpPr>
        <p:spPr>
          <a:xfrm rot="5400000">
            <a:off x="9996974" y="8283856"/>
            <a:ext cx="118584" cy="93083"/>
          </a:xfrm>
          <a:prstGeom prst="homePlate">
            <a:avLst>
              <a:gd name="adj" fmla="val 479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1044" name="קבוצה 1043">
            <a:extLst>
              <a:ext uri="{FF2B5EF4-FFF2-40B4-BE49-F238E27FC236}">
                <a16:creationId xmlns:a16="http://schemas.microsoft.com/office/drawing/2014/main" id="{F954BC36-248B-B737-866E-8AB7CB473B27}"/>
              </a:ext>
            </a:extLst>
          </p:cNvPr>
          <p:cNvGrpSpPr/>
          <p:nvPr/>
        </p:nvGrpSpPr>
        <p:grpSpPr>
          <a:xfrm>
            <a:off x="7437327" y="6563236"/>
            <a:ext cx="2267211" cy="369332"/>
            <a:chOff x="7437327" y="5167256"/>
            <a:chExt cx="2267211" cy="369332"/>
          </a:xfrm>
        </p:grpSpPr>
        <p:sp>
          <p:nvSpPr>
            <p:cNvPr id="1033" name="תיבת טקסט 1032">
              <a:extLst>
                <a:ext uri="{FF2B5EF4-FFF2-40B4-BE49-F238E27FC236}">
                  <a16:creationId xmlns:a16="http://schemas.microsoft.com/office/drawing/2014/main" id="{E459FF0D-346F-8FCB-4345-1C35DE6EA32D}"/>
                </a:ext>
              </a:extLst>
            </p:cNvPr>
            <p:cNvSpPr txBox="1"/>
            <p:nvPr/>
          </p:nvSpPr>
          <p:spPr>
            <a:xfrm>
              <a:off x="7437327" y="5167256"/>
              <a:ext cx="2267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ldhabi" panose="01000000000000000000" pitchFamily="2" charset="-78"/>
                  <a:ea typeface="ADLaM Display" panose="020F0502020204030204" pitchFamily="2" charset="0"/>
                  <a:cs typeface="Aldhabi" panose="01000000000000000000" pitchFamily="2" charset="-78"/>
                </a:rPr>
                <a:t>Musical background</a:t>
              </a:r>
              <a:endParaRPr lang="en-IL" b="1" dirty="0">
                <a:latin typeface="Aldhabi" panose="01000000000000000000" pitchFamily="2" charset="-78"/>
                <a:ea typeface="ADLaM Display" panose="020F0502020204030204" pitchFamily="2" charset="0"/>
                <a:cs typeface="Aldhabi" panose="01000000000000000000" pitchFamily="2" charset="-78"/>
              </a:endParaRPr>
            </a:p>
          </p:txBody>
        </p:sp>
        <p:pic>
          <p:nvPicPr>
            <p:cNvPr id="1037" name="Picture 6" descr="Music icon png images | PNGWing">
              <a:extLst>
                <a:ext uri="{FF2B5EF4-FFF2-40B4-BE49-F238E27FC236}">
                  <a16:creationId xmlns:a16="http://schemas.microsoft.com/office/drawing/2014/main" id="{A7A047C6-9C21-A01C-9EC7-04C28CD0D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667" b="93889" l="5833" r="93056">
                          <a14:foregroundMark x1="36667" y1="8333" x2="45833" y2="6944"/>
                          <a14:foregroundMark x1="93056" y1="45556" x2="93056" y2="53333"/>
                          <a14:foregroundMark x1="7500" y1="40556" x2="6111" y2="47222"/>
                          <a14:foregroundMark x1="45000" y1="93889" x2="47500" y2="93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0877" y="5216144"/>
              <a:ext cx="311304" cy="311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8" name="חץ: מחומש 1037">
            <a:extLst>
              <a:ext uri="{FF2B5EF4-FFF2-40B4-BE49-F238E27FC236}">
                <a16:creationId xmlns:a16="http://schemas.microsoft.com/office/drawing/2014/main" id="{F2F53E53-6DE4-0A69-F023-B10995C5DD07}"/>
              </a:ext>
            </a:extLst>
          </p:cNvPr>
          <p:cNvSpPr/>
          <p:nvPr/>
        </p:nvSpPr>
        <p:spPr>
          <a:xfrm rot="5400000">
            <a:off x="9996973" y="7215129"/>
            <a:ext cx="118584" cy="93083"/>
          </a:xfrm>
          <a:prstGeom prst="homePlate">
            <a:avLst>
              <a:gd name="adj" fmla="val 479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39" name="חץ: מחומש 1038">
            <a:extLst>
              <a:ext uri="{FF2B5EF4-FFF2-40B4-BE49-F238E27FC236}">
                <a16:creationId xmlns:a16="http://schemas.microsoft.com/office/drawing/2014/main" id="{18B535F4-00F2-5C1A-BD3F-0E02726CE1F5}"/>
              </a:ext>
            </a:extLst>
          </p:cNvPr>
          <p:cNvSpPr/>
          <p:nvPr/>
        </p:nvSpPr>
        <p:spPr>
          <a:xfrm rot="5400000">
            <a:off x="9996973" y="7566139"/>
            <a:ext cx="118584" cy="93083"/>
          </a:xfrm>
          <a:prstGeom prst="homePlate">
            <a:avLst>
              <a:gd name="adj" fmla="val 479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1043" name="קבוצה 1042">
            <a:extLst>
              <a:ext uri="{FF2B5EF4-FFF2-40B4-BE49-F238E27FC236}">
                <a16:creationId xmlns:a16="http://schemas.microsoft.com/office/drawing/2014/main" id="{77E4BF0D-7240-1E37-18B0-76918367F9B7}"/>
              </a:ext>
            </a:extLst>
          </p:cNvPr>
          <p:cNvGrpSpPr/>
          <p:nvPr/>
        </p:nvGrpSpPr>
        <p:grpSpPr>
          <a:xfrm>
            <a:off x="7330855" y="4800037"/>
            <a:ext cx="2267211" cy="380778"/>
            <a:chOff x="7437327" y="3031329"/>
            <a:chExt cx="2267211" cy="380778"/>
          </a:xfrm>
        </p:grpSpPr>
        <p:sp>
          <p:nvSpPr>
            <p:cNvPr id="57" name="תיבת טקסט 56">
              <a:extLst>
                <a:ext uri="{FF2B5EF4-FFF2-40B4-BE49-F238E27FC236}">
                  <a16:creationId xmlns:a16="http://schemas.microsoft.com/office/drawing/2014/main" id="{6939C655-7773-99A9-F30F-503FE4C9A0E6}"/>
                </a:ext>
              </a:extLst>
            </p:cNvPr>
            <p:cNvSpPr txBox="1"/>
            <p:nvPr/>
          </p:nvSpPr>
          <p:spPr>
            <a:xfrm>
              <a:off x="7437327" y="3031329"/>
              <a:ext cx="2267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ldhabi" panose="01000000000000000000" pitchFamily="2" charset="-78"/>
                  <a:ea typeface="ADLaM Display" panose="020F0502020204030204" pitchFamily="2" charset="0"/>
                  <a:cs typeface="Aldhabi" panose="01000000000000000000" pitchFamily="2" charset="-78"/>
                </a:rPr>
                <a:t>Address</a:t>
              </a:r>
              <a:endParaRPr lang="en-IL" b="1" dirty="0">
                <a:latin typeface="Aldhabi" panose="01000000000000000000" pitchFamily="2" charset="-78"/>
                <a:ea typeface="ADLaM Display" panose="020F0502020204030204" pitchFamily="2" charset="0"/>
                <a:cs typeface="Aldhabi" panose="01000000000000000000" pitchFamily="2" charset="-78"/>
              </a:endParaRPr>
            </a:p>
          </p:txBody>
        </p:sp>
        <p:grpSp>
          <p:nvGrpSpPr>
            <p:cNvPr id="1042" name="קבוצה 1041">
              <a:extLst>
                <a:ext uri="{FF2B5EF4-FFF2-40B4-BE49-F238E27FC236}">
                  <a16:creationId xmlns:a16="http://schemas.microsoft.com/office/drawing/2014/main" id="{F560FE0F-E120-05F2-D242-056BDD8723FC}"/>
                </a:ext>
              </a:extLst>
            </p:cNvPr>
            <p:cNvGrpSpPr/>
            <p:nvPr/>
          </p:nvGrpSpPr>
          <p:grpSpPr>
            <a:xfrm>
              <a:off x="7952181" y="3090163"/>
              <a:ext cx="318353" cy="321944"/>
              <a:chOff x="7592607" y="2900977"/>
              <a:chExt cx="427457" cy="432279"/>
            </a:xfrm>
          </p:grpSpPr>
          <p:pic>
            <p:nvPicPr>
              <p:cNvPr id="1040" name="Picture 8" descr="Location Icon Vector 599083 Vector Art at Vecteezy">
                <a:extLst>
                  <a:ext uri="{FF2B5EF4-FFF2-40B4-BE49-F238E27FC236}">
                    <a16:creationId xmlns:a16="http://schemas.microsoft.com/office/drawing/2014/main" id="{E49233BD-64C6-4267-AAD7-C472525D95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>
                            <a14:foregroundMark x1="59740" y1="33880" x2="59280" y2="31880"/>
                            <a14:foregroundMark x1="60380" y1="36260" x2="58560" y2="3946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92607" y="2905799"/>
                <a:ext cx="427457" cy="4274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1" name="אליפסה 1040">
                <a:extLst>
                  <a:ext uri="{FF2B5EF4-FFF2-40B4-BE49-F238E27FC236}">
                    <a16:creationId xmlns:a16="http://schemas.microsoft.com/office/drawing/2014/main" id="{282FA57F-649C-B974-5232-08EE120406D3}"/>
                  </a:ext>
                </a:extLst>
              </p:cNvPr>
              <p:cNvSpPr/>
              <p:nvPr/>
            </p:nvSpPr>
            <p:spPr>
              <a:xfrm>
                <a:off x="7605133" y="2900977"/>
                <a:ext cx="405255" cy="40525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sp>
        <p:nvSpPr>
          <p:cNvPr id="1045" name="מלבן: פינות מעוגלות 1044">
            <a:extLst>
              <a:ext uri="{FF2B5EF4-FFF2-40B4-BE49-F238E27FC236}">
                <a16:creationId xmlns:a16="http://schemas.microsoft.com/office/drawing/2014/main" id="{3C206198-B5EE-4A8D-10DC-D996CBDB6DAA}"/>
              </a:ext>
            </a:extLst>
          </p:cNvPr>
          <p:cNvSpPr/>
          <p:nvPr/>
        </p:nvSpPr>
        <p:spPr>
          <a:xfrm>
            <a:off x="6695161" y="3499155"/>
            <a:ext cx="3526077" cy="1100999"/>
          </a:xfrm>
          <a:prstGeom prst="roundRect">
            <a:avLst/>
          </a:prstGeom>
          <a:solidFill>
            <a:srgbClr val="FAED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46" name="תיבת טקסט 1045">
            <a:extLst>
              <a:ext uri="{FF2B5EF4-FFF2-40B4-BE49-F238E27FC236}">
                <a16:creationId xmlns:a16="http://schemas.microsoft.com/office/drawing/2014/main" id="{1A5CFB67-D03E-ADA6-5D5F-2DCFFA35E3CB}"/>
              </a:ext>
            </a:extLst>
          </p:cNvPr>
          <p:cNvSpPr txBox="1"/>
          <p:nvPr/>
        </p:nvSpPr>
        <p:spPr>
          <a:xfrm>
            <a:off x="6789104" y="3499156"/>
            <a:ext cx="226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Aldhabi" panose="01000000000000000000" pitchFamily="2" charset="-78"/>
                <a:ea typeface="ADLaM Display" panose="020F0502020204030204" pitchFamily="2" charset="0"/>
                <a:cs typeface="Aldhabi" panose="01000000000000000000" pitchFamily="2" charset="-78"/>
              </a:rPr>
              <a:t>Email</a:t>
            </a:r>
            <a:endParaRPr lang="en-IL" b="1" dirty="0">
              <a:latin typeface="Aldhabi" panose="01000000000000000000" pitchFamily="2" charset="-78"/>
              <a:ea typeface="ADLaM Display" panose="020F0502020204030204" pitchFamily="2" charset="0"/>
              <a:cs typeface="Aldhabi" panose="01000000000000000000" pitchFamily="2" charset="-78"/>
            </a:endParaRPr>
          </a:p>
        </p:txBody>
      </p:sp>
      <p:sp>
        <p:nvSpPr>
          <p:cNvPr id="1047" name="תיבת טקסט 1046">
            <a:extLst>
              <a:ext uri="{FF2B5EF4-FFF2-40B4-BE49-F238E27FC236}">
                <a16:creationId xmlns:a16="http://schemas.microsoft.com/office/drawing/2014/main" id="{A2CD19E9-77FA-6066-3F85-2F53578630B7}"/>
              </a:ext>
            </a:extLst>
          </p:cNvPr>
          <p:cNvSpPr txBox="1"/>
          <p:nvPr/>
        </p:nvSpPr>
        <p:spPr>
          <a:xfrm>
            <a:off x="6789103" y="3824750"/>
            <a:ext cx="226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Aldhabi" panose="01000000000000000000" pitchFamily="2" charset="-78"/>
                <a:ea typeface="ADLaM Display" panose="020F0502020204030204" pitchFamily="2" charset="0"/>
                <a:cs typeface="Aldhabi" panose="01000000000000000000" pitchFamily="2" charset="-78"/>
              </a:rPr>
              <a:t>Password </a:t>
            </a:r>
            <a:endParaRPr lang="en-IL" b="1" dirty="0">
              <a:latin typeface="Aldhabi" panose="01000000000000000000" pitchFamily="2" charset="-78"/>
              <a:ea typeface="ADLaM Display" panose="020F0502020204030204" pitchFamily="2" charset="0"/>
              <a:cs typeface="Aldhabi" panose="01000000000000000000" pitchFamily="2" charset="-78"/>
            </a:endParaRPr>
          </a:p>
        </p:txBody>
      </p:sp>
      <p:sp>
        <p:nvSpPr>
          <p:cNvPr id="1048" name="תיבת טקסט 1047">
            <a:extLst>
              <a:ext uri="{FF2B5EF4-FFF2-40B4-BE49-F238E27FC236}">
                <a16:creationId xmlns:a16="http://schemas.microsoft.com/office/drawing/2014/main" id="{7CFA6431-F5D9-EC45-FAB1-2E45DA0CC3B2}"/>
              </a:ext>
            </a:extLst>
          </p:cNvPr>
          <p:cNvSpPr txBox="1"/>
          <p:nvPr/>
        </p:nvSpPr>
        <p:spPr>
          <a:xfrm>
            <a:off x="6789102" y="4150344"/>
            <a:ext cx="226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Aldhabi" panose="01000000000000000000" pitchFamily="2" charset="-78"/>
                <a:ea typeface="ADLaM Display" panose="020F0502020204030204" pitchFamily="2" charset="0"/>
                <a:cs typeface="Aldhabi" panose="01000000000000000000" pitchFamily="2" charset="-78"/>
              </a:rPr>
              <a:t>Verify password</a:t>
            </a:r>
            <a:endParaRPr lang="en-IL" b="1" dirty="0">
              <a:latin typeface="Aldhabi" panose="01000000000000000000" pitchFamily="2" charset="-78"/>
              <a:ea typeface="ADLaM Display" panose="020F0502020204030204" pitchFamily="2" charset="0"/>
              <a:cs typeface="Aldhabi" panose="01000000000000000000" pitchFamily="2" charset="-78"/>
            </a:endParaRPr>
          </a:p>
        </p:txBody>
      </p:sp>
      <p:cxnSp>
        <p:nvCxnSpPr>
          <p:cNvPr id="1049" name="מחבר ישר 1048">
            <a:extLst>
              <a:ext uri="{FF2B5EF4-FFF2-40B4-BE49-F238E27FC236}">
                <a16:creationId xmlns:a16="http://schemas.microsoft.com/office/drawing/2014/main" id="{821B316D-DD5D-4879-B66C-BAF1CA1C8BC5}"/>
              </a:ext>
            </a:extLst>
          </p:cNvPr>
          <p:cNvCxnSpPr>
            <a:cxnSpLocks/>
          </p:cNvCxnSpPr>
          <p:nvPr/>
        </p:nvCxnSpPr>
        <p:spPr>
          <a:xfrm>
            <a:off x="6695161" y="3812224"/>
            <a:ext cx="352607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0" name="מחבר ישר 1049">
            <a:extLst>
              <a:ext uri="{FF2B5EF4-FFF2-40B4-BE49-F238E27FC236}">
                <a16:creationId xmlns:a16="http://schemas.microsoft.com/office/drawing/2014/main" id="{260EB412-3A94-0825-1D4A-848190006971}"/>
              </a:ext>
            </a:extLst>
          </p:cNvPr>
          <p:cNvCxnSpPr>
            <a:cxnSpLocks/>
          </p:cNvCxnSpPr>
          <p:nvPr/>
        </p:nvCxnSpPr>
        <p:spPr>
          <a:xfrm>
            <a:off x="6695161" y="4194082"/>
            <a:ext cx="352607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1" name="קבוצה 1050">
            <a:extLst>
              <a:ext uri="{FF2B5EF4-FFF2-40B4-BE49-F238E27FC236}">
                <a16:creationId xmlns:a16="http://schemas.microsoft.com/office/drawing/2014/main" id="{04BB80E1-D39A-8FE7-7C92-D698D69EE9F1}"/>
              </a:ext>
            </a:extLst>
          </p:cNvPr>
          <p:cNvGrpSpPr/>
          <p:nvPr/>
        </p:nvGrpSpPr>
        <p:grpSpPr>
          <a:xfrm>
            <a:off x="7330855" y="3038333"/>
            <a:ext cx="2267211" cy="369332"/>
            <a:chOff x="7437327" y="3031329"/>
            <a:chExt cx="2267211" cy="369332"/>
          </a:xfrm>
        </p:grpSpPr>
        <p:sp>
          <p:nvSpPr>
            <p:cNvPr id="1052" name="תיבת טקסט 1051">
              <a:extLst>
                <a:ext uri="{FF2B5EF4-FFF2-40B4-BE49-F238E27FC236}">
                  <a16:creationId xmlns:a16="http://schemas.microsoft.com/office/drawing/2014/main" id="{67842B06-BC88-33E7-8CF2-E3B6D3E724E8}"/>
                </a:ext>
              </a:extLst>
            </p:cNvPr>
            <p:cNvSpPr txBox="1"/>
            <p:nvPr/>
          </p:nvSpPr>
          <p:spPr>
            <a:xfrm>
              <a:off x="7437327" y="3031329"/>
              <a:ext cx="2267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ldhabi" panose="01000000000000000000" pitchFamily="2" charset="-78"/>
                  <a:ea typeface="ADLaM Display" panose="020F0502020204030204" pitchFamily="2" charset="0"/>
                  <a:cs typeface="Aldhabi" panose="01000000000000000000" pitchFamily="2" charset="-78"/>
                </a:rPr>
                <a:t>Account</a:t>
              </a:r>
              <a:endParaRPr lang="en-IL" b="1" dirty="0">
                <a:latin typeface="Aldhabi" panose="01000000000000000000" pitchFamily="2" charset="-78"/>
                <a:ea typeface="ADLaM Display" panose="020F0502020204030204" pitchFamily="2" charset="0"/>
                <a:cs typeface="Aldhabi" panose="01000000000000000000" pitchFamily="2" charset="-78"/>
              </a:endParaRPr>
            </a:p>
          </p:txBody>
        </p:sp>
        <p:sp>
          <p:nvSpPr>
            <p:cNvPr id="1055" name="אליפסה 1054">
              <a:extLst>
                <a:ext uri="{FF2B5EF4-FFF2-40B4-BE49-F238E27FC236}">
                  <a16:creationId xmlns:a16="http://schemas.microsoft.com/office/drawing/2014/main" id="{1830207E-6CA3-A995-046E-40160097F70F}"/>
                </a:ext>
              </a:extLst>
            </p:cNvPr>
            <p:cNvSpPr/>
            <p:nvPr/>
          </p:nvSpPr>
          <p:spPr>
            <a:xfrm>
              <a:off x="7961513" y="3090166"/>
              <a:ext cx="301818" cy="30181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pic>
        <p:nvPicPr>
          <p:cNvPr id="1056" name="Picture 10" descr="Padlock - Free security icons">
            <a:extLst>
              <a:ext uri="{FF2B5EF4-FFF2-40B4-BE49-F238E27FC236}">
                <a16:creationId xmlns:a16="http://schemas.microsoft.com/office/drawing/2014/main" id="{15E0E649-6F82-20B4-8A63-2A0E16BF1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419" y="3122777"/>
            <a:ext cx="239111" cy="23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18015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30</Words>
  <Application>Microsoft Office PowerPoint</Application>
  <PresentationFormat>מסך רחב</PresentationFormat>
  <Paragraphs>19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7" baseType="lpstr">
      <vt:lpstr>Aldhabi</vt:lpstr>
      <vt:lpstr>Aptos</vt:lpstr>
      <vt:lpstr>Aptos Display</vt:lpstr>
      <vt:lpstr>Arial</vt:lpstr>
      <vt:lpstr>Baguet Script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Natan Goldstein</dc:creator>
  <cp:lastModifiedBy>Natan Goldstein</cp:lastModifiedBy>
  <cp:revision>1</cp:revision>
  <dcterms:created xsi:type="dcterms:W3CDTF">2024-08-31T14:36:46Z</dcterms:created>
  <dcterms:modified xsi:type="dcterms:W3CDTF">2024-09-02T17:48:30Z</dcterms:modified>
</cp:coreProperties>
</file>