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1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5/16/22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3.7 and up with </a:t>
            </a:r>
            <a:r>
              <a:rPr lang="en-US" dirty="0" err="1"/>
              <a:t>Jupyter</a:t>
            </a:r>
            <a:r>
              <a:rPr lang="en-US" dirty="0"/>
              <a:t> installed.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906009" y="4429388"/>
            <a:ext cx="4672670" cy="763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42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1A7A-840B-1925-96BA-92157858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32575"/>
            <a:ext cx="4852988" cy="1612110"/>
          </a:xfrm>
        </p:spPr>
        <p:txBody>
          <a:bodyPr>
            <a:normAutofit/>
          </a:bodyPr>
          <a:lstStyle/>
          <a:p>
            <a:r>
              <a:rPr lang="en-US" sz="3200" dirty="0"/>
              <a:t>Maintain Data Integrity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E7E405-F89C-DF98-B5F4-8F5C92E6F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E7C0-2CC5-06FF-387A-603A4B9D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2348917"/>
            <a:ext cx="4852988" cy="1350628"/>
          </a:xfrm>
        </p:spPr>
        <p:txBody>
          <a:bodyPr>
            <a:normAutofit fontScale="92500" lnSpcReduction="20000"/>
          </a:bodyPr>
          <a:lstStyle/>
          <a:p>
            <a:pPr marL="171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Ensure system stability.</a:t>
            </a:r>
          </a:p>
          <a:p>
            <a:pPr marL="171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Ensure system reliability.</a:t>
            </a:r>
          </a:p>
          <a:p>
            <a:pPr marL="171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Align with the rest of the architecture by comparing downstream and upstream schemas.</a:t>
            </a:r>
          </a:p>
        </p:txBody>
      </p:sp>
    </p:spTree>
    <p:extLst>
      <p:ext uri="{BB962C8B-B14F-4D97-AF65-F5344CB8AC3E}">
        <p14:creationId xmlns:p14="http://schemas.microsoft.com/office/powerpoint/2010/main" val="361545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1546</TotalTime>
  <Words>236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What does Data Validation mean?</vt:lpstr>
      <vt:lpstr>Why validate your data?</vt:lpstr>
      <vt:lpstr>Maintain Data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9</cp:revision>
  <dcterms:created xsi:type="dcterms:W3CDTF">2022-05-14T14:28:31Z</dcterms:created>
  <dcterms:modified xsi:type="dcterms:W3CDTF">2022-05-16T21:41:55Z</dcterms:modified>
</cp:coreProperties>
</file>