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68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6413"/>
  </p:normalViewPr>
  <p:slideViewPr>
    <p:cSldViewPr snapToGrid="0" snapToObjects="1">
      <p:cViewPr varScale="1">
        <p:scale>
          <a:sx n="154" d="100"/>
          <a:sy n="154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hyperlink" Target="https://github.com/NatanMish/data_validation/blob/main/notebooks/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tanMish/data_validation/blob/main/notebooks/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Harnessing Python’s type hints feature, make the code more readable by specifying explicitly what are the inputs and outputs of each function or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learn about the domain and the data in our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  <a:endParaRPr lang="he-IL" dirty="0"/>
          </a:p>
          <a:p>
            <a:pPr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en-GB" dirty="0"/>
              <a:t>Dataset used: </a:t>
            </a:r>
            <a:r>
              <a:rPr lang="en-GB" dirty="0">
                <a:hlinkClick r:id="rId2"/>
              </a:rPr>
              <a:t>Kaggle house prices prediction competition</a:t>
            </a:r>
            <a:endParaRPr lang="en-US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0555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343651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50" y="3847730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datasets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Maintain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database already has integrity rules in place, adding validation steps in the data science product pipelines 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12909</TotalTime>
  <Words>530</Words>
  <Application>Microsoft Macintosh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Why validate your data?</vt:lpstr>
      <vt:lpstr>1. Maintain data integrity</vt:lpstr>
      <vt:lpstr>2. Reliability</vt:lpstr>
      <vt:lpstr>3. Readability</vt:lpstr>
      <vt:lpstr>4. Familiarity</vt:lpstr>
      <vt:lpstr>PowerPoint Presentation</vt:lpstr>
      <vt:lpstr>Hands on tutorial</vt:lpstr>
      <vt:lpstr>Training pipeline validation with Pandera</vt:lpstr>
      <vt:lpstr>Serving data validation with Pydantic</vt:lpstr>
      <vt:lpstr>Database validation with Great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30</cp:revision>
  <dcterms:created xsi:type="dcterms:W3CDTF">2022-05-14T14:28:31Z</dcterms:created>
  <dcterms:modified xsi:type="dcterms:W3CDTF">2022-05-31T20:12:11Z</dcterms:modified>
</cp:coreProperties>
</file>