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76"/>
    <p:restoredTop sz="96405"/>
  </p:normalViewPr>
  <p:slideViewPr>
    <p:cSldViewPr snapToGrid="0" snapToObjects="1">
      <p:cViewPr varScale="1">
        <p:scale>
          <a:sx n="150" d="100"/>
          <a:sy n="150" d="100"/>
        </p:scale>
        <p:origin x="17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5/15/22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anMish/data_validati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1390-BF4A-135F-56EF-0F6CD99AA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1468603"/>
            <a:ext cx="10572000" cy="2971051"/>
          </a:xfrm>
        </p:spPr>
        <p:txBody>
          <a:bodyPr/>
          <a:lstStyle/>
          <a:p>
            <a:r>
              <a:rPr lang="en-US" sz="4800" dirty="0"/>
              <a:t>Data Validation for Data Science</a:t>
            </a:r>
            <a:br>
              <a:rPr lang="en-US" sz="4800" dirty="0"/>
            </a:br>
            <a:r>
              <a:rPr lang="en-US" sz="3600" dirty="0" err="1"/>
              <a:t>PyData</a:t>
            </a:r>
            <a:r>
              <a:rPr lang="en-US" sz="3600" dirty="0"/>
              <a:t> London June 2022 Tutorial</a:t>
            </a:r>
            <a:br>
              <a:rPr lang="en-US" sz="3600" dirty="0"/>
            </a:br>
            <a:r>
              <a:rPr lang="en-US" sz="1800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NatanMish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data_validation</a:t>
            </a:r>
            <a:endParaRPr lang="en-US" sz="4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D6310-27F2-E8DE-3AB1-82614D39B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5"/>
            <a:ext cx="10572000" cy="1256141"/>
          </a:xfrm>
        </p:spPr>
        <p:txBody>
          <a:bodyPr>
            <a:normAutofit/>
          </a:bodyPr>
          <a:lstStyle/>
          <a:p>
            <a:r>
              <a:rPr lang="en-US" sz="2400" dirty="0" err="1"/>
              <a:t>Natan</a:t>
            </a:r>
            <a:r>
              <a:rPr lang="en-US" sz="2400" dirty="0"/>
              <a:t> Mish</a:t>
            </a:r>
          </a:p>
          <a:p>
            <a:r>
              <a:rPr lang="en-US" sz="2400" dirty="0"/>
              <a:t>Machine Learning Engineer</a:t>
            </a:r>
          </a:p>
        </p:txBody>
      </p:sp>
    </p:spTree>
    <p:extLst>
      <p:ext uri="{BB962C8B-B14F-4D97-AF65-F5344CB8AC3E}">
        <p14:creationId xmlns:p14="http://schemas.microsoft.com/office/powerpoint/2010/main" val="60147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CB81E4-808D-65F4-5AA6-EF48920BD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43" y="1274863"/>
            <a:ext cx="10344714" cy="2285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A772F5-8003-B09A-07B0-5FBA77C12EB6}"/>
              </a:ext>
            </a:extLst>
          </p:cNvPr>
          <p:cNvSpPr txBox="1"/>
          <p:nvPr/>
        </p:nvSpPr>
        <p:spPr>
          <a:xfrm>
            <a:off x="1412132" y="4813696"/>
            <a:ext cx="9367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Looks familiar?</a:t>
            </a:r>
          </a:p>
        </p:txBody>
      </p:sp>
    </p:spTree>
    <p:extLst>
      <p:ext uri="{BB962C8B-B14F-4D97-AF65-F5344CB8AC3E}">
        <p14:creationId xmlns:p14="http://schemas.microsoft.com/office/powerpoint/2010/main" val="401729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5F9C-17E5-4606-E9BA-E4D5BBA6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8532-B940-8768-0C94-4AABD6A34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Engineer @ Zimmer Biomet</a:t>
            </a:r>
          </a:p>
          <a:p>
            <a:r>
              <a:rPr lang="en-US" dirty="0"/>
              <a:t>Up until a year ago Data Scientist @ </a:t>
            </a:r>
            <a:r>
              <a:rPr lang="en-US" dirty="0" err="1"/>
              <a:t>Zeelo</a:t>
            </a:r>
            <a:endParaRPr lang="en-US" dirty="0"/>
          </a:p>
          <a:p>
            <a:r>
              <a:rPr lang="en-US" dirty="0"/>
              <a:t>MSc in Social Data Science from the London School of Economics</a:t>
            </a:r>
          </a:p>
          <a:p>
            <a:r>
              <a:rPr lang="en-US" dirty="0"/>
              <a:t>Previously worked in the finance and fintech industries</a:t>
            </a:r>
          </a:p>
          <a:p>
            <a:pPr marL="0" indent="0">
              <a:buNone/>
            </a:pPr>
            <a:r>
              <a:rPr lang="en-US" dirty="0"/>
              <a:t>Also…</a:t>
            </a:r>
          </a:p>
          <a:p>
            <a:r>
              <a:rPr lang="en-US" dirty="0"/>
              <a:t>I like finding bugs</a:t>
            </a:r>
          </a:p>
        </p:txBody>
      </p:sp>
    </p:spTree>
    <p:extLst>
      <p:ext uri="{BB962C8B-B14F-4D97-AF65-F5344CB8AC3E}">
        <p14:creationId xmlns:p14="http://schemas.microsoft.com/office/powerpoint/2010/main" val="342429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E3E9-FC40-3BC7-E713-A1903C1E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CADA-8E26-726F-2115-18E96767E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Who needs data validation anyway?</a:t>
            </a:r>
          </a:p>
          <a:p>
            <a:pPr>
              <a:buFont typeface="+mj-lt"/>
              <a:buAutoNum type="arabicPeriod"/>
            </a:pPr>
            <a:r>
              <a:rPr lang="en-US" dirty="0"/>
              <a:t>Validation in training pipelines using </a:t>
            </a:r>
            <a:r>
              <a:rPr lang="en-US" dirty="0" err="1"/>
              <a:t>Pandera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Validation in databases using Great Expectations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Validation in model serving using </a:t>
            </a:r>
            <a:r>
              <a:rPr lang="en-US" dirty="0" err="1"/>
              <a:t>Pydantic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Other tools and concepts</a:t>
            </a:r>
          </a:p>
        </p:txBody>
      </p:sp>
    </p:spTree>
    <p:extLst>
      <p:ext uri="{BB962C8B-B14F-4D97-AF65-F5344CB8AC3E}">
        <p14:creationId xmlns:p14="http://schemas.microsoft.com/office/powerpoint/2010/main" val="161028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E3E9-FC40-3BC7-E713-A1903C1E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72589"/>
            <a:ext cx="10571998" cy="970450"/>
          </a:xfrm>
        </p:spPr>
        <p:txBody>
          <a:bodyPr/>
          <a:lstStyle/>
          <a:p>
            <a:r>
              <a:rPr lang="en-US" dirty="0"/>
              <a:t>Tutorial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CADA-8E26-726F-2115-18E96767E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Environment requirements: Python 3.7 and up with </a:t>
            </a:r>
            <a:r>
              <a:rPr lang="en-US" dirty="0" err="1"/>
              <a:t>Jupyter</a:t>
            </a:r>
            <a:r>
              <a:rPr lang="en-US"/>
              <a:t> installed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3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CB81E4-808D-65F4-5AA6-EF48920BD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43" y="1274863"/>
            <a:ext cx="10344714" cy="2285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A772F5-8003-B09A-07B0-5FBA77C12EB6}"/>
              </a:ext>
            </a:extLst>
          </p:cNvPr>
          <p:cNvSpPr txBox="1"/>
          <p:nvPr/>
        </p:nvSpPr>
        <p:spPr>
          <a:xfrm>
            <a:off x="1412132" y="4813696"/>
            <a:ext cx="9367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Looks familiar?</a:t>
            </a:r>
          </a:p>
        </p:txBody>
      </p:sp>
    </p:spTree>
    <p:extLst>
      <p:ext uri="{BB962C8B-B14F-4D97-AF65-F5344CB8AC3E}">
        <p14:creationId xmlns:p14="http://schemas.microsoft.com/office/powerpoint/2010/main" val="387807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74481F-C26C-5863-A96C-A84945A65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1866900"/>
            <a:ext cx="121793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13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1292</TotalTime>
  <Words>117</Words>
  <Application>Microsoft Macintosh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Data Validation for Data Science PyData London June 2022 Tutorial https://github.com/NatanMish/data_validation</vt:lpstr>
      <vt:lpstr>PowerPoint Presentation</vt:lpstr>
      <vt:lpstr>About me</vt:lpstr>
      <vt:lpstr>Agenda</vt:lpstr>
      <vt:lpstr>Tutorial Instructions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Validation for Data Science PyData London June 2022 Tutorial</dc:title>
  <dc:creator>Mish, Natan</dc:creator>
  <cp:lastModifiedBy>Mish, Natan</cp:lastModifiedBy>
  <cp:revision>5</cp:revision>
  <dcterms:created xsi:type="dcterms:W3CDTF">2022-05-14T14:28:31Z</dcterms:created>
  <dcterms:modified xsi:type="dcterms:W3CDTF">2022-05-15T16:20:54Z</dcterms:modified>
</cp:coreProperties>
</file>