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58" r:id="rId5"/>
    <p:sldId id="257" r:id="rId6"/>
    <p:sldId id="262" r:id="rId7"/>
    <p:sldId id="265" r:id="rId8"/>
    <p:sldId id="263" r:id="rId9"/>
    <p:sldId id="266" r:id="rId10"/>
    <p:sldId id="267" r:id="rId11"/>
    <p:sldId id="269" r:id="rId12"/>
    <p:sldId id="270" r:id="rId13"/>
    <p:sldId id="268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8"/>
    <p:restoredTop sz="96406"/>
  </p:normalViewPr>
  <p:slideViewPr>
    <p:cSldViewPr snapToGrid="0" snapToObjects="1">
      <p:cViewPr varScale="1">
        <p:scale>
          <a:sx n="158" d="100"/>
          <a:sy n="158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hyperlink" Target="https://github.com/NatanMish/data_validation/blob/main/notebooks/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Harnessing Python’s type hints feature, make the code more readable by specifying explicitly what are the inputs and outputs of each function or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learn about the domain and the data in our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  <a:endParaRPr lang="he-IL" dirty="0"/>
          </a:p>
          <a:p>
            <a:pPr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en-GB" dirty="0"/>
              <a:t>Dataset used: </a:t>
            </a:r>
            <a:r>
              <a:rPr lang="en-GB" dirty="0">
                <a:hlinkClick r:id="rId2"/>
              </a:rPr>
              <a:t>Kaggle house prices prediction competition</a:t>
            </a:r>
            <a:endParaRPr lang="en-US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0555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343651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3847730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0929189" cy="970450"/>
          </a:xfrm>
        </p:spPr>
        <p:txBody>
          <a:bodyPr/>
          <a:lstStyle/>
          <a:p>
            <a:r>
              <a:rPr lang="en-US" dirty="0"/>
              <a:t>Datasets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datasets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Other tools and concepts</a:t>
            </a:r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database already has integrity rules in place, adding validation steps in the data science product pipelines 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12829</TotalTime>
  <Words>530</Words>
  <Application>Microsoft Macintosh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What does Data Validation mean?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Training pipeline validation with Pandera</vt:lpstr>
      <vt:lpstr>Serving data validation with Pydantic</vt:lpstr>
      <vt:lpstr>Datasets validation with Great 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29</cp:revision>
  <dcterms:created xsi:type="dcterms:W3CDTF">2022-05-14T14:28:31Z</dcterms:created>
  <dcterms:modified xsi:type="dcterms:W3CDTF">2022-05-28T15:19:59Z</dcterms:modified>
</cp:coreProperties>
</file>