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58" r:id="rId5"/>
    <p:sldId id="257" r:id="rId6"/>
    <p:sldId id="262" r:id="rId7"/>
    <p:sldId id="265" r:id="rId8"/>
    <p:sldId id="275" r:id="rId9"/>
    <p:sldId id="263" r:id="rId10"/>
    <p:sldId id="266" r:id="rId11"/>
    <p:sldId id="267" r:id="rId12"/>
    <p:sldId id="269" r:id="rId13"/>
    <p:sldId id="270" r:id="rId14"/>
    <p:sldId id="268" r:id="rId15"/>
    <p:sldId id="272" r:id="rId16"/>
    <p:sldId id="274" r:id="rId17"/>
    <p:sldId id="271" r:id="rId18"/>
    <p:sldId id="27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9"/>
    <p:restoredTop sz="96406"/>
  </p:normalViewPr>
  <p:slideViewPr>
    <p:cSldViewPr snapToGrid="0" snapToObjects="1">
      <p:cViewPr varScale="1">
        <p:scale>
          <a:sx n="160" d="100"/>
          <a:sy n="160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database_data_validation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training_pipeline_data_validation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hyperlink" Target="https://github.com/NatanMish/data_validation/blob/main/notebooks/model_serving_data_valid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Maintain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8809" y="2178658"/>
            <a:ext cx="3810001" cy="27079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2321781"/>
            <a:ext cx="3810001" cy="28351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 Python’s type hints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gain domain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Dataset validation with </a:t>
            </a:r>
            <a:endParaRPr lang="he-IL" dirty="0"/>
          </a:p>
          <a:p>
            <a:pPr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en-GB" dirty="0"/>
              <a:t>Dataset used: </a:t>
            </a:r>
            <a:r>
              <a:rPr lang="en-GB" dirty="0">
                <a:hlinkClick r:id="rId2"/>
              </a:rPr>
              <a:t>Kaggle house prices prediction competition</a:t>
            </a:r>
            <a:endParaRPr lang="en-US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0555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343651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0" y="3847730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8" y="468523"/>
            <a:ext cx="11309957" cy="970450"/>
          </a:xfrm>
        </p:spPr>
        <p:txBody>
          <a:bodyPr/>
          <a:lstStyle/>
          <a:p>
            <a:r>
              <a:rPr lang="en-US" dirty="0"/>
              <a:t>Database validation with Great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5607781" y="3714244"/>
            <a:ext cx="1658433" cy="214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97091"/>
            <a:ext cx="10571998" cy="970450"/>
          </a:xfrm>
        </p:spPr>
        <p:txBody>
          <a:bodyPr/>
          <a:lstStyle/>
          <a:p>
            <a:r>
              <a:rPr lang="en-US" dirty="0"/>
              <a:t>Serving data validation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10832"/>
            <a:ext cx="9658740" cy="36786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64" y="5057522"/>
            <a:ext cx="3076514" cy="14033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10411695" y="5721069"/>
            <a:ext cx="528737" cy="934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34BDBC4A-D5AD-98CF-888B-D07048605075}"/>
              </a:ext>
            </a:extLst>
          </p:cNvPr>
          <p:cNvSpPr/>
          <p:nvPr/>
        </p:nvSpPr>
        <p:spPr>
          <a:xfrm>
            <a:off x="234670" y="2848397"/>
            <a:ext cx="2112021" cy="196636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kit-learn - Wikipedia">
            <a:extLst>
              <a:ext uri="{FF2B5EF4-FFF2-40B4-BE49-F238E27FC236}">
                <a16:creationId xmlns:a16="http://schemas.microsoft.com/office/drawing/2014/main" id="{341CCBD4-6A84-079E-DCA5-BE557A68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5" y="2887674"/>
            <a:ext cx="1005657" cy="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A1C2295D-B641-E0F8-A1E5-3B1468692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b="23248"/>
          <a:stretch/>
        </p:blipFill>
        <p:spPr bwMode="auto">
          <a:xfrm>
            <a:off x="315589" y="3663681"/>
            <a:ext cx="1290678" cy="3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 | TensorFlow Core">
            <a:extLst>
              <a:ext uri="{FF2B5EF4-FFF2-40B4-BE49-F238E27FC236}">
                <a16:creationId xmlns:a16="http://schemas.microsoft.com/office/drawing/2014/main" id="{CE5213FC-AF90-B49E-15B3-72321438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4296691"/>
            <a:ext cx="1194915" cy="2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048045FB-B290-3F8E-1C1E-E45211094898}"/>
              </a:ext>
            </a:extLst>
          </p:cNvPr>
          <p:cNvSpPr/>
          <p:nvPr/>
        </p:nvSpPr>
        <p:spPr>
          <a:xfrm>
            <a:off x="2427610" y="3429000"/>
            <a:ext cx="922492" cy="755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ED9079F-C4AB-7BD9-8C92-9C664CE1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6" y="3691487"/>
            <a:ext cx="597449" cy="1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le Cucumber Vector Cartoon Illustration Isolated On White Background  Green Vegetables Food Groups Balanced Diet Theme Design Element Stock  Illustration - Download Image Now - iStock">
            <a:extLst>
              <a:ext uri="{FF2B5EF4-FFF2-40B4-BE49-F238E27FC236}">
                <a16:creationId xmlns:a16="http://schemas.microsoft.com/office/drawing/2014/main" id="{D294598F-BDDE-31F7-853B-9997382D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1747" r="7134" b="20926"/>
          <a:stretch/>
        </p:blipFill>
        <p:spPr bwMode="auto">
          <a:xfrm>
            <a:off x="2557085" y="3907700"/>
            <a:ext cx="499083" cy="2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76B3A2-8BF6-65D1-C92A-845FBB814CC6}"/>
              </a:ext>
            </a:extLst>
          </p:cNvPr>
          <p:cNvSpPr/>
          <p:nvPr/>
        </p:nvSpPr>
        <p:spPr>
          <a:xfrm>
            <a:off x="3479577" y="3647055"/>
            <a:ext cx="493615" cy="319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610C-AF03-F91D-3552-19B4112220BE}"/>
              </a:ext>
            </a:extLst>
          </p:cNvPr>
          <p:cNvSpPr/>
          <p:nvPr/>
        </p:nvSpPr>
        <p:spPr>
          <a:xfrm>
            <a:off x="4232135" y="2775568"/>
            <a:ext cx="1647733" cy="20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What is Kubernetes? | Kubernetes">
            <a:extLst>
              <a:ext uri="{FF2B5EF4-FFF2-40B4-BE49-F238E27FC236}">
                <a16:creationId xmlns:a16="http://schemas.microsoft.com/office/drawing/2014/main" id="{89AAAD88-E214-9675-779B-FE2DB12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4" y="2917779"/>
            <a:ext cx="1473874" cy="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- Official Image | Docker Hub">
            <a:extLst>
              <a:ext uri="{FF2B5EF4-FFF2-40B4-BE49-F238E27FC236}">
                <a16:creationId xmlns:a16="http://schemas.microsoft.com/office/drawing/2014/main" id="{15B2F272-CE08-EC86-48F1-4C6D2E4F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32" y="3181888"/>
            <a:ext cx="878849" cy="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Write Your First AWS Lambda Function — Runscope Blog">
            <a:extLst>
              <a:ext uri="{FF2B5EF4-FFF2-40B4-BE49-F238E27FC236}">
                <a16:creationId xmlns:a16="http://schemas.microsoft.com/office/drawing/2014/main" id="{9945BAC0-82FB-BD92-800A-B596832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8" y="3467708"/>
            <a:ext cx="775158" cy="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M symbol | Microsoft Azure Mono">
            <a:extLst>
              <a:ext uri="{FF2B5EF4-FFF2-40B4-BE49-F238E27FC236}">
                <a16:creationId xmlns:a16="http://schemas.microsoft.com/office/drawing/2014/main" id="{476A3B77-A5C5-45D5-71A7-828018C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7" y="4012930"/>
            <a:ext cx="612297" cy="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i Icon Images – Browse 14,877 Stock Photos, Vectors, and Video | Adobe  Stock">
            <a:extLst>
              <a:ext uri="{FF2B5EF4-FFF2-40B4-BE49-F238E27FC236}">
                <a16:creationId xmlns:a16="http://schemas.microsoft.com/office/drawing/2014/main" id="{66971F86-FB7D-1C2B-8408-93662443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8275" r="22095" b="10309"/>
          <a:stretch/>
        </p:blipFill>
        <p:spPr bwMode="auto">
          <a:xfrm>
            <a:off x="6432183" y="3427279"/>
            <a:ext cx="659435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C064E6-D622-ECB5-ABAF-829F4EF7215E}"/>
              </a:ext>
            </a:extLst>
          </p:cNvPr>
          <p:cNvCxnSpPr>
            <a:stCxn id="10" idx="3"/>
            <a:endCxn id="1050" idx="1"/>
          </p:cNvCxnSpPr>
          <p:nvPr/>
        </p:nvCxnSpPr>
        <p:spPr>
          <a:xfrm flipV="1">
            <a:off x="5879868" y="3795164"/>
            <a:ext cx="552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LOGO! Application examples | LOGO! Logic Module | Siemens Global">
            <a:extLst>
              <a:ext uri="{FF2B5EF4-FFF2-40B4-BE49-F238E27FC236}">
                <a16:creationId xmlns:a16="http://schemas.microsoft.com/office/drawing/2014/main" id="{42EE5F47-E98C-D9C0-8CD7-8CB2AA43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2561"/>
          <a:stretch/>
        </p:blipFill>
        <p:spPr bwMode="auto">
          <a:xfrm>
            <a:off x="7555851" y="3447711"/>
            <a:ext cx="913654" cy="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5ADB2-3113-4253-2059-6892EB7C5188}"/>
              </a:ext>
            </a:extLst>
          </p:cNvPr>
          <p:cNvCxnSpPr>
            <a:stCxn id="1052" idx="1"/>
            <a:endCxn id="1050" idx="3"/>
          </p:cNvCxnSpPr>
          <p:nvPr/>
        </p:nvCxnSpPr>
        <p:spPr>
          <a:xfrm flipH="1">
            <a:off x="7091618" y="3795163"/>
            <a:ext cx="46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41B65-AAFA-8CBF-7902-86E3113CF070}"/>
              </a:ext>
            </a:extLst>
          </p:cNvPr>
          <p:cNvSpPr txBox="1"/>
          <p:nvPr/>
        </p:nvSpPr>
        <p:spPr>
          <a:xfrm>
            <a:off x="234670" y="2476163"/>
            <a:ext cx="15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2A6CE-13C0-C0F0-A636-17ECF95D0316}"/>
              </a:ext>
            </a:extLst>
          </p:cNvPr>
          <p:cNvSpPr txBox="1"/>
          <p:nvPr/>
        </p:nvSpPr>
        <p:spPr>
          <a:xfrm>
            <a:off x="2557085" y="3113012"/>
            <a:ext cx="79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42E96-07E8-3BCE-F5C7-8FB699A81257}"/>
              </a:ext>
            </a:extLst>
          </p:cNvPr>
          <p:cNvSpPr txBox="1"/>
          <p:nvPr/>
        </p:nvSpPr>
        <p:spPr>
          <a:xfrm>
            <a:off x="4198984" y="2410713"/>
            <a:ext cx="189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Serving/Inference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5D962-EC0A-DD84-F54C-15986FAA66E3}"/>
              </a:ext>
            </a:extLst>
          </p:cNvPr>
          <p:cNvSpPr txBox="1"/>
          <p:nvPr/>
        </p:nvSpPr>
        <p:spPr>
          <a:xfrm>
            <a:off x="7503946" y="3095979"/>
            <a:ext cx="11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66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701D-D10B-66CF-1F03-F3672040F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D520-F3E0-18D5-247E-53E5A313E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8879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Up until a year ago Data Scientist @ </a:t>
            </a:r>
            <a:r>
              <a:rPr lang="en-US" dirty="0" err="1"/>
              <a:t>Zeelo</a:t>
            </a:r>
            <a:endParaRPr lang="en-US" dirty="0"/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datasets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will not cover</a:t>
            </a:r>
          </a:p>
          <a:p>
            <a:r>
              <a:rPr lang="en-US" dirty="0"/>
              <a:t>How to optimize your validation dataset for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installed, and Git for cloning the tutorial repo.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906009" y="4429388"/>
            <a:ext cx="4672670" cy="763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2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 to make our project more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/>
          <a:lstStyle/>
          <a:p>
            <a:r>
              <a:rPr lang="en-US" dirty="0"/>
              <a:t>How can data become invalid?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error – for example when tagging labels for training models.</a:t>
            </a:r>
          </a:p>
          <a:p>
            <a:r>
              <a:rPr lang="en-US" dirty="0"/>
              <a:t>Outdated/expired data sets.</a:t>
            </a:r>
          </a:p>
          <a:p>
            <a:r>
              <a:rPr lang="en-US" dirty="0"/>
              <a:t>Bugs or changes in upstream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92269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17046</TotalTime>
  <Words>525</Words>
  <Application>Microsoft Macintosh PowerPoint</Application>
  <PresentationFormat>Widescreen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What does Data Validation mean?</vt:lpstr>
      <vt:lpstr>How can data become invalid?</vt:lpstr>
      <vt:lpstr>Why validate your data?</vt:lpstr>
      <vt:lpstr>1. Maintain data integrity</vt:lpstr>
      <vt:lpstr>2. Reliability</vt:lpstr>
      <vt:lpstr>3. Readability</vt:lpstr>
      <vt:lpstr>4. Familiarity</vt:lpstr>
      <vt:lpstr>PowerPoint Presentation</vt:lpstr>
      <vt:lpstr>Hands on tutorial</vt:lpstr>
      <vt:lpstr>Database validation with Great Expectations</vt:lpstr>
      <vt:lpstr>Training pipeline validation with Pandera</vt:lpstr>
      <vt:lpstr>Serving data validation with Pydantic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34</cp:revision>
  <dcterms:created xsi:type="dcterms:W3CDTF">2022-05-14T14:28:31Z</dcterms:created>
  <dcterms:modified xsi:type="dcterms:W3CDTF">2022-06-07T18:31:21Z</dcterms:modified>
</cp:coreProperties>
</file>