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68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4"/>
    <p:restoredTop sz="96406"/>
  </p:normalViewPr>
  <p:slideViewPr>
    <p:cSldViewPr snapToGrid="0" snapToObjects="1">
      <p:cViewPr varScale="1">
        <p:scale>
          <a:sx n="156" d="100"/>
          <a:sy n="156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Harnessing Python’s type hints feature, make the code more readable by specifying explicitly what are the inputs and outputs of each function or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learn about the domain and the data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Database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database already has integrity rules in place, adding validation steps in the data science product pipelines 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11471</TotalTime>
  <Words>490</Words>
  <Application>Microsoft Macintosh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Training pipeline validation with Pandera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22</cp:revision>
  <dcterms:created xsi:type="dcterms:W3CDTF">2022-05-14T14:28:31Z</dcterms:created>
  <dcterms:modified xsi:type="dcterms:W3CDTF">2022-05-24T21:13:37Z</dcterms:modified>
</cp:coreProperties>
</file>