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58" r:id="rId5"/>
    <p:sldId id="257" r:id="rId6"/>
    <p:sldId id="262" r:id="rId7"/>
    <p:sldId id="278" r:id="rId8"/>
    <p:sldId id="265" r:id="rId9"/>
    <p:sldId id="275" r:id="rId10"/>
    <p:sldId id="263" r:id="rId11"/>
    <p:sldId id="266" r:id="rId12"/>
    <p:sldId id="267" r:id="rId13"/>
    <p:sldId id="269" r:id="rId14"/>
    <p:sldId id="270" r:id="rId15"/>
    <p:sldId id="268" r:id="rId16"/>
    <p:sldId id="272" r:id="rId17"/>
    <p:sldId id="274" r:id="rId18"/>
    <p:sldId id="271" r:id="rId19"/>
    <p:sldId id="273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6"/>
    <p:restoredTop sz="96413"/>
  </p:normalViewPr>
  <p:slideViewPr>
    <p:cSldViewPr snapToGrid="0" snapToObjects="1">
      <p:cViewPr varScale="1">
        <p:scale>
          <a:sx n="154" d="100"/>
          <a:sy n="154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database_data_validation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hyperlink" Target="https://github.com/NatanMish/data_validation/blob/main/notebooks/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8809" y="2178658"/>
            <a:ext cx="3810001" cy="27079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2321781"/>
            <a:ext cx="3810001" cy="2835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 Python’s type hints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gain domain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 marL="0" indent="0">
              <a:buNone/>
            </a:pPr>
            <a:r>
              <a:rPr lang="en-US" dirty="0"/>
              <a:t>*Each of the tools could potentially be used for any of the components</a:t>
            </a:r>
            <a:endParaRPr lang="he-I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6512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407457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38" y="3269923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1309957" cy="970450"/>
          </a:xfrm>
        </p:spPr>
        <p:txBody>
          <a:bodyPr/>
          <a:lstStyle/>
          <a:p>
            <a:r>
              <a:rPr lang="en-US" dirty="0"/>
              <a:t>Database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7" y="468523"/>
            <a:ext cx="10571998" cy="970450"/>
          </a:xfrm>
        </p:spPr>
        <p:txBody>
          <a:bodyPr/>
          <a:lstStyle/>
          <a:p>
            <a:r>
              <a:rPr lang="en-US" dirty="0"/>
              <a:t>To wrap things up…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11" y="2418492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6069372" y="3904607"/>
            <a:ext cx="173486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B6A39-6D33-E9F8-1BDB-FD74F691216D}"/>
              </a:ext>
            </a:extLst>
          </p:cNvPr>
          <p:cNvCxnSpPr>
            <a:cxnSpLocks/>
          </p:cNvCxnSpPr>
          <p:nvPr/>
        </p:nvCxnSpPr>
        <p:spPr>
          <a:xfrm flipH="1" flipV="1">
            <a:off x="3467278" y="3904607"/>
            <a:ext cx="98882" cy="1957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723C1-9271-515C-8CFD-E22E6274077D}"/>
              </a:ext>
            </a:extLst>
          </p:cNvPr>
          <p:cNvCxnSpPr>
            <a:cxnSpLocks/>
          </p:cNvCxnSpPr>
          <p:nvPr/>
        </p:nvCxnSpPr>
        <p:spPr>
          <a:xfrm flipH="1" flipV="1">
            <a:off x="7808978" y="3904607"/>
            <a:ext cx="304244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7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E624792-00EC-C135-6D69-951A7F40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84" y="5939444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64B833C5-6E56-0FB1-E551-B180EA05B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7808978" y="6023988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 format | Great Expectations">
            <a:extLst>
              <a:ext uri="{FF2B5EF4-FFF2-40B4-BE49-F238E27FC236}">
                <a16:creationId xmlns:a16="http://schemas.microsoft.com/office/drawing/2014/main" id="{766711B7-FDC8-0F13-3BA6-E6F5998C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97" y="5939444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73281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701D-D10B-66CF-1F03-F3672040F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D520-F3E0-18D5-247E-53E5A313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887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bugs(especially if they’re my own making)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6360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validation holdout dataset for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AAFA-4993-B525-A3B0-99D6366B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 dirty="0"/>
              <a:t>Dataset – Ames house prices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87AA-981C-472F-5A74-4397A79B4C04}"/>
              </a:ext>
            </a:extLst>
          </p:cNvPr>
          <p:cNvSpPr txBox="1"/>
          <p:nvPr/>
        </p:nvSpPr>
        <p:spPr>
          <a:xfrm>
            <a:off x="889462" y="3110204"/>
            <a:ext cx="9900458" cy="170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As featured in </a:t>
            </a:r>
            <a:r>
              <a:rPr lang="en-GB" dirty="0">
                <a:hlinkClick r:id="rId2"/>
              </a:rPr>
              <a:t>Kaggle house prices prediction competition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Simple to use and understand, used extensively in tutorials and courses.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Variety of types of features – numerical, strings, categorical (80 different fields).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Target variable is the house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 to make our project more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n-US" dirty="0"/>
              <a:t>How can data become invalid?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error – for example when tagging labels for training models.</a:t>
            </a:r>
          </a:p>
          <a:p>
            <a:r>
              <a:rPr lang="en-US" dirty="0"/>
              <a:t>Outdated/expired data sets.</a:t>
            </a:r>
          </a:p>
          <a:p>
            <a:r>
              <a:rPr lang="en-US" dirty="0"/>
              <a:t>Bugs or changes in upstream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922696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17359</TotalTime>
  <Words>586</Words>
  <Application>Microsoft Macintosh PowerPoint</Application>
  <PresentationFormat>Widescreen</PresentationFormat>
  <Paragraphs>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Dataset – Ames house prices prediction</vt:lpstr>
      <vt:lpstr>What does Data Validation mean?</vt:lpstr>
      <vt:lpstr>How can data become invalid?</vt:lpstr>
      <vt:lpstr>Why validate your data?</vt:lpstr>
      <vt:lpstr>1. Maintain data integrity</vt:lpstr>
      <vt:lpstr>2. Reliability</vt:lpstr>
      <vt:lpstr>3. Readability</vt:lpstr>
      <vt:lpstr>4. Familiarity</vt:lpstr>
      <vt:lpstr>PowerPoint Presentation</vt:lpstr>
      <vt:lpstr>Hands on tutorial</vt:lpstr>
      <vt:lpstr>Database validation with Great Expectations</vt:lpstr>
      <vt:lpstr>Training pipeline validation with Pandera</vt:lpstr>
      <vt:lpstr>Serving data validation with Pydantic</vt:lpstr>
      <vt:lpstr>To wrap things up…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39</cp:revision>
  <dcterms:created xsi:type="dcterms:W3CDTF">2022-05-14T14:28:31Z</dcterms:created>
  <dcterms:modified xsi:type="dcterms:W3CDTF">2022-06-13T15:04:26Z</dcterms:modified>
</cp:coreProperties>
</file>