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70" r:id="rId7"/>
    <p:sldId id="269" r:id="rId8"/>
    <p:sldId id="272" r:id="rId9"/>
    <p:sldId id="273" r:id="rId10"/>
    <p:sldId id="275" r:id="rId11"/>
    <p:sldId id="276" r:id="rId12"/>
    <p:sldId id="274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45E9C9-317D-42E5-914A-A63F801AB34D}" type="datetime1">
              <a:rPr lang="pt-BR" noProof="1" smtClean="0"/>
              <a:t>09/10/2019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418F05-8406-40DF-BF5B-3C775B91D0A7}" type="datetime1">
              <a:rPr lang="pt-BR" noProof="1" smtClean="0"/>
              <a:t>09/10/2019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 title="Círculo-recort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FB6ED32F-92D8-4367-A226-CD805553D518}" type="datetime1">
              <a:rPr lang="pt-BR" noProof="1" smtClean="0"/>
              <a:t>09/10/2019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13" name="Retângulo 12" title="borda da borda esquerda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F93A00-00E0-4900-992D-2087679E0982}" type="datetime1">
              <a:rPr lang="pt-BR" noProof="1" smtClean="0"/>
              <a:t>09/10/2019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15D10-050E-4910-B36D-EDABC3B0A314}" type="datetime1">
              <a:rPr lang="pt-BR" noProof="1" smtClean="0"/>
              <a:t>09/10/2019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7F5A06-D6AF-42EC-9EE1-B981BBA8B093}" type="datetime1">
              <a:rPr lang="pt-BR" noProof="1" smtClean="0"/>
              <a:t>09/10/2019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4812D96-2C73-4E24-955E-ADBAABCE45F3}" type="datetime1">
              <a:rPr lang="pt-BR" noProof="1" smtClean="0"/>
              <a:t>09/10/2019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grpSp>
        <p:nvGrpSpPr>
          <p:cNvPr id="7" name="Grupo 6" title="forma de guirlanda à esquerda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orma livre 6" title="forma de guirlanda à esquerda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orma livre 11" title="guirlanda esquerda embutida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02C6C0-96E9-4BFA-9ECF-2BF345883ECD}" type="datetime1">
              <a:rPr lang="pt-BR" noProof="1" smtClean="0"/>
              <a:t>09/10/2019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29CCFA-E2F4-4A96-9CCF-CF1388791410}" type="datetime1">
              <a:rPr lang="pt-BR" noProof="1" smtClean="0"/>
              <a:t>09/10/2019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A36851-3DC8-497F-8C80-64069E6634BB}" type="datetime1">
              <a:rPr lang="pt-BR" noProof="1" smtClean="0"/>
              <a:t>09/10/2019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608AF7-5CF5-43E1-83D3-6F0149FC09B7}" type="datetime1">
              <a:rPr lang="pt-BR" noProof="1" smtClean="0"/>
              <a:t>09/10/2019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vre 11" title="forma de plano de fundo guirlanda direita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1"/>
              <a:t>Clique para editar os estilos de texto Mestres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BB8F9F19-12FC-425C-ADF0-1B9010D397FF}" type="datetime1">
              <a:rPr lang="pt-BR" noProof="1" smtClean="0"/>
              <a:t>09/10/2019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8" name="Retângulo 7" title="borda da borda esquerda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11" name="Forma livre 11" title="forma de plano de fundo guirlanda direita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tângulo 11" title="borda da borda esquerda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583CEC0B-3DEB-44DE-BC90-1C1A1DEE01F8}" type="datetime1">
              <a:rPr lang="pt-BR" noProof="1" smtClean="0"/>
              <a:t>09/10/2019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375E249-E38A-4252-A40A-E1A60D3BF8AE}" type="datetime1">
              <a:rPr lang="pt-BR" noProof="1" smtClean="0"/>
              <a:t>09/10/2019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11" name="Forma Livre 6" title="Borda de guirlanda à esquerda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tângulo 11" title="borda da borda direita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92" y="1255996"/>
            <a:ext cx="6376390" cy="2173004"/>
          </a:xfrm>
        </p:spPr>
        <p:txBody>
          <a:bodyPr rtlCol="0">
            <a:normAutofit/>
          </a:bodyPr>
          <a:lstStyle/>
          <a:p>
            <a:pPr rtl="0"/>
            <a:r>
              <a:rPr lang="pt-BR" sz="9600" noProof="1"/>
              <a:t>breakout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94" y="3008098"/>
            <a:ext cx="5877385" cy="841803"/>
          </a:xfrm>
        </p:spPr>
        <p:txBody>
          <a:bodyPr rtlCol="0">
            <a:normAutofit/>
          </a:bodyPr>
          <a:lstStyle/>
          <a:p>
            <a:pPr rtl="0"/>
            <a:r>
              <a:rPr lang="pt-BR" noProof="1">
                <a:solidFill>
                  <a:srgbClr val="000000"/>
                </a:solidFill>
              </a:rPr>
              <a:t>“Cativando pela simplicidade”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2AED05-CE03-4017-91A7-1CB221B8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09478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AC815DD4-0456-4A66-BA90-521933357ECD}"/>
              </a:ext>
            </a:extLst>
          </p:cNvPr>
          <p:cNvSpPr txBox="1">
            <a:spLocks/>
          </p:cNvSpPr>
          <p:nvPr/>
        </p:nvSpPr>
        <p:spPr>
          <a:xfrm>
            <a:off x="444394" y="4328961"/>
            <a:ext cx="5877385" cy="170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noProof="1">
                <a:solidFill>
                  <a:srgbClr val="000000"/>
                </a:solidFill>
              </a:rPr>
              <a:t>Fernanda Pinto Lopes</a:t>
            </a:r>
          </a:p>
          <a:p>
            <a:r>
              <a:rPr lang="pt-BR" sz="1600" noProof="1">
                <a:solidFill>
                  <a:srgbClr val="000000"/>
                </a:solidFill>
              </a:rPr>
              <a:t>João vitor Souza câmara</a:t>
            </a:r>
          </a:p>
          <a:p>
            <a:r>
              <a:rPr lang="pt-BR" sz="1600" noProof="1">
                <a:solidFill>
                  <a:srgbClr val="000000"/>
                </a:solidFill>
              </a:rPr>
              <a:t>Lucas monte Ciriaco</a:t>
            </a:r>
          </a:p>
          <a:p>
            <a:r>
              <a:rPr lang="pt-BR" sz="1600" noProof="1">
                <a:solidFill>
                  <a:srgbClr val="000000"/>
                </a:solidFill>
              </a:rPr>
              <a:t>Natan </a:t>
            </a:r>
          </a:p>
          <a:p>
            <a:r>
              <a:rPr lang="pt-BR" sz="1600" noProof="1">
                <a:solidFill>
                  <a:srgbClr val="000000"/>
                </a:solidFill>
              </a:rPr>
              <a:t>williams</a:t>
            </a:r>
          </a:p>
        </p:txBody>
      </p:sp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56A1C0B-8C33-4D72-8F1F-AB457CF5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675860"/>
            <a:ext cx="3092117" cy="978009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BREAKOUT ATARI 1976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D2DFA3-EDD9-47F9-9AA7-5CBCCB14D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8051" y="1741336"/>
            <a:ext cx="3737113" cy="416416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pt-BR" dirty="0"/>
              <a:t>  </a:t>
            </a:r>
            <a:r>
              <a:rPr lang="pt-BR" sz="2000" dirty="0" err="1"/>
              <a:t>Breakout</a:t>
            </a:r>
            <a:r>
              <a:rPr lang="pt-BR" sz="2000" dirty="0"/>
              <a:t> surgiu do anseio de Nolan </a:t>
            </a:r>
            <a:r>
              <a:rPr lang="pt-BR" sz="2000" dirty="0" err="1"/>
              <a:t>Bushnell</a:t>
            </a:r>
            <a:r>
              <a:rPr lang="pt-BR" sz="2000" dirty="0"/>
              <a:t> – junto de Steve Jobs – de repetir o feito do estrondoso sucesso do arcade </a:t>
            </a:r>
            <a:r>
              <a:rPr lang="pt-BR" sz="2000" i="1" dirty="0" err="1"/>
              <a:t>Pong</a:t>
            </a:r>
            <a:r>
              <a:rPr lang="pt-BR" sz="2000" dirty="0"/>
              <a:t>, utilizando de elementos deste como inspiração.</a:t>
            </a:r>
          </a:p>
          <a:p>
            <a:pPr algn="r"/>
            <a:r>
              <a:rPr lang="pt-BR" sz="2000" dirty="0"/>
              <a:t>  Tem como principio um único player, que controla uma ‘raquete’ móvel de maneira a manter uma bola que vá destruindo uma parede de tijolos</a:t>
            </a:r>
            <a:r>
              <a:rPr lang="pt-BR" dirty="0"/>
              <a:t>.</a:t>
            </a:r>
          </a:p>
          <a:p>
            <a:r>
              <a:rPr lang="pt-BR" i="1" dirty="0"/>
              <a:t> </a:t>
            </a:r>
          </a:p>
        </p:txBody>
      </p:sp>
      <p:pic>
        <p:nvPicPr>
          <p:cNvPr id="16" name="Imagem 15" descr="Uma imagem contendo screenshot, computador, andando de&#10;&#10;Descrição gerada automaticamente">
            <a:extLst>
              <a:ext uri="{FF2B5EF4-FFF2-40B4-BE49-F238E27FC236}">
                <a16:creationId xmlns:a16="http://schemas.microsoft.com/office/drawing/2014/main" id="{891896AD-EC36-49F8-B988-BC5110FF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6" y="1561189"/>
            <a:ext cx="6974163" cy="452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838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ADEA-4F2C-41F6-ADB2-F6D86E48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24" y="140044"/>
            <a:ext cx="8187071" cy="60704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Space </a:t>
            </a:r>
            <a:r>
              <a:rPr lang="pt-BR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Turtle</a:t>
            </a: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m 3" descr="Uma imagem contendo eletrônico, computador&#10;&#10;Descrição gerada automaticamente">
            <a:extLst>
              <a:ext uri="{FF2B5EF4-FFF2-40B4-BE49-F238E27FC236}">
                <a16:creationId xmlns:a16="http://schemas.microsoft.com/office/drawing/2014/main" id="{47CBD844-BAB3-4F71-BDA0-40342059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184" y="747084"/>
            <a:ext cx="5695950" cy="568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0216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1B92EF3-A74F-4921-812B-AD5CBD21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20" y="773589"/>
            <a:ext cx="8629358" cy="4442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C0A2827-DFE9-475F-B189-8F4E11EB025C}"/>
              </a:ext>
            </a:extLst>
          </p:cNvPr>
          <p:cNvSpPr txBox="1">
            <a:spLocks/>
          </p:cNvSpPr>
          <p:nvPr/>
        </p:nvSpPr>
        <p:spPr>
          <a:xfrm>
            <a:off x="2002464" y="166549"/>
            <a:ext cx="8187071" cy="6070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/>
              <a:t>Sistema de Aumento de Velocidade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6CD89D28-BD0F-4C7B-BBE1-ADF455820285}"/>
              </a:ext>
            </a:extLst>
          </p:cNvPr>
          <p:cNvSpPr txBox="1">
            <a:spLocks/>
          </p:cNvSpPr>
          <p:nvPr/>
        </p:nvSpPr>
        <p:spPr>
          <a:xfrm>
            <a:off x="2438399" y="5315872"/>
            <a:ext cx="7354957" cy="10154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Como chamada para aumento de velocidade temos como definidor o fator de colisão com os blocos e com o player (próximo slide).</a:t>
            </a:r>
          </a:p>
        </p:txBody>
      </p:sp>
    </p:spTree>
    <p:extLst>
      <p:ext uri="{BB962C8B-B14F-4D97-AF65-F5344CB8AC3E}">
        <p14:creationId xmlns:p14="http://schemas.microsoft.com/office/powerpoint/2010/main" val="2117111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E410-F2E6-4900-B895-9EAF815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47" y="249862"/>
            <a:ext cx="7481505" cy="744050"/>
          </a:xfrm>
        </p:spPr>
        <p:txBody>
          <a:bodyPr>
            <a:normAutofit/>
          </a:bodyPr>
          <a:lstStyle/>
          <a:p>
            <a:r>
              <a:rPr lang="pt-BR" sz="3600" dirty="0"/>
              <a:t>Sistema de Angulação da Bola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CCA44E5-B57A-48D9-9E32-6B9FC6E2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36" y="993912"/>
            <a:ext cx="5526157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32ABC8F-EA34-4401-AF7F-338D0B8D5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86" y="1352550"/>
            <a:ext cx="5221357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0967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9DE6C-8F92-4CEB-9943-166DFD8F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187" y="65329"/>
            <a:ext cx="6699626" cy="638032"/>
          </a:xfrm>
        </p:spPr>
        <p:txBody>
          <a:bodyPr>
            <a:normAutofit/>
          </a:bodyPr>
          <a:lstStyle/>
          <a:p>
            <a:r>
              <a:rPr lang="pt-BR" sz="3600" dirty="0"/>
              <a:t>Sistema de Vidas e Pontuação</a:t>
            </a: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97837E9-1AED-4457-A876-84B48289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98" y="703361"/>
            <a:ext cx="5769859" cy="5451278"/>
          </a:xfrm>
          <a:prstGeom prst="rect">
            <a:avLst/>
          </a:prstGeom>
        </p:spPr>
      </p:pic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1B467B8E-9AB6-48D5-9504-6B46392EC97A}"/>
              </a:ext>
            </a:extLst>
          </p:cNvPr>
          <p:cNvSpPr txBox="1">
            <a:spLocks/>
          </p:cNvSpPr>
          <p:nvPr/>
        </p:nvSpPr>
        <p:spPr>
          <a:xfrm>
            <a:off x="7226074" y="703361"/>
            <a:ext cx="4439478" cy="40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b="1" i="1" dirty="0"/>
              <a:t>Vidas: ‘</a:t>
            </a:r>
            <a:r>
              <a:rPr lang="pt-BR" b="1" i="1" dirty="0" err="1"/>
              <a:t>heart</a:t>
            </a:r>
            <a:r>
              <a:rPr lang="pt-BR" b="1" i="1" dirty="0"/>
              <a:t>’ é o </a:t>
            </a:r>
            <a:r>
              <a:rPr lang="pt-BR" b="1" i="1" dirty="0" err="1"/>
              <a:t>turtle</a:t>
            </a:r>
            <a:r>
              <a:rPr lang="pt-BR" b="1" i="1" dirty="0"/>
              <a:t> de chamada do sistema de vidas, tendo a variável ‘</a:t>
            </a:r>
            <a:r>
              <a:rPr lang="pt-BR" b="1" i="1" dirty="0" err="1"/>
              <a:t>life</a:t>
            </a:r>
            <a:r>
              <a:rPr lang="pt-BR" b="1" i="1" dirty="0"/>
              <a:t>’ como parâmetro para contagem de vidas nos demais trechos. </a:t>
            </a:r>
            <a:endParaRPr lang="pt-BR" dirty="0"/>
          </a:p>
          <a:p>
            <a:pPr marL="0" indent="0" algn="r">
              <a:buNone/>
            </a:pPr>
            <a:r>
              <a:rPr lang="pt-BR" b="1" i="1" dirty="0"/>
              <a:t>Pontuação: o sistema de pontuação tem ‘score’ como </a:t>
            </a:r>
            <a:r>
              <a:rPr lang="pt-BR" b="1" i="1" dirty="0" err="1"/>
              <a:t>turtle</a:t>
            </a:r>
            <a:r>
              <a:rPr lang="pt-BR" b="1" i="1" dirty="0"/>
              <a:t> formatador do sistema de pontuação. A contagem de pontos se inicia em 0 e aumenta gradativamente incrementando +20 em ‘points’ – responsável por esta adição - a cada quebra de bloco.</a:t>
            </a:r>
          </a:p>
        </p:txBody>
      </p:sp>
    </p:spTree>
    <p:extLst>
      <p:ext uri="{BB962C8B-B14F-4D97-AF65-F5344CB8AC3E}">
        <p14:creationId xmlns:p14="http://schemas.microsoft.com/office/powerpoint/2010/main" val="34690252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956B1FF-9354-4330-BF59-E273CEDFD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753" y="523822"/>
            <a:ext cx="7886493" cy="548989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2D3D7BB-054F-4267-8C28-276D8C7788DD}"/>
              </a:ext>
            </a:extLst>
          </p:cNvPr>
          <p:cNvSpPr/>
          <p:nvPr/>
        </p:nvSpPr>
        <p:spPr>
          <a:xfrm>
            <a:off x="4545495" y="1741146"/>
            <a:ext cx="4412975" cy="7288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3EDF91-3A15-4224-BCB2-914027752D4A}"/>
              </a:ext>
            </a:extLst>
          </p:cNvPr>
          <p:cNvSpPr txBox="1"/>
          <p:nvPr/>
        </p:nvSpPr>
        <p:spPr>
          <a:xfrm>
            <a:off x="8958470" y="178241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Sistema de Pontuação</a:t>
            </a:r>
          </a:p>
        </p:txBody>
      </p:sp>
    </p:spTree>
    <p:extLst>
      <p:ext uri="{BB962C8B-B14F-4D97-AF65-F5344CB8AC3E}">
        <p14:creationId xmlns:p14="http://schemas.microsoft.com/office/powerpoint/2010/main" val="171236647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omputador com texto branco sobre fundo preto&#10;&#10;Descrição gerada automaticamente">
            <a:extLst>
              <a:ext uri="{FF2B5EF4-FFF2-40B4-BE49-F238E27FC236}">
                <a16:creationId xmlns:a16="http://schemas.microsoft.com/office/drawing/2014/main" id="{42706968-9B69-4CD0-967A-B251C711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90" y="990600"/>
            <a:ext cx="8272854" cy="48767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6014568-E815-41B2-80E5-40A45E434817}"/>
              </a:ext>
            </a:extLst>
          </p:cNvPr>
          <p:cNvSpPr/>
          <p:nvPr/>
        </p:nvSpPr>
        <p:spPr>
          <a:xfrm>
            <a:off x="2862468" y="2363998"/>
            <a:ext cx="7169428" cy="245979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4926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6112D-8703-4C56-8440-C1ADABE7C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THE 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70BD3A-A813-4501-BEC0-C877AD830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514369"/>
          </a:xfrm>
        </p:spPr>
        <p:txBody>
          <a:bodyPr/>
          <a:lstStyle/>
          <a:p>
            <a:r>
              <a:rPr lang="pt-BR" dirty="0" err="1"/>
              <a:t>see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later </a:t>
            </a:r>
            <a:r>
              <a:rPr lang="pt-BR" dirty="0" err="1"/>
              <a:t>guys</a:t>
            </a:r>
            <a:r>
              <a:rPr lang="pt-B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24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49_TF67530480" id="{66AD95AE-C11F-4024-850B-FF23BF046670}" vid="{9DA510BD-7496-4F0F-B394-33711D77657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selo</Template>
  <TotalTime>0</TotalTime>
  <Words>214</Words>
  <Application>Microsoft Office PowerPoint</Application>
  <PresentationFormat>Widescreen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Aharoni</vt:lpstr>
      <vt:lpstr>Arial</vt:lpstr>
      <vt:lpstr>Calibri</vt:lpstr>
      <vt:lpstr>Gill Sans MT</vt:lpstr>
      <vt:lpstr>Impact</vt:lpstr>
      <vt:lpstr>Selo</vt:lpstr>
      <vt:lpstr>breakout</vt:lpstr>
      <vt:lpstr>BREAKOUT ATARI 1976</vt:lpstr>
      <vt:lpstr>Space Turtle</vt:lpstr>
      <vt:lpstr>Apresentação do PowerPoint</vt:lpstr>
      <vt:lpstr>Sistema de Angulação da Bola</vt:lpstr>
      <vt:lpstr>Sistema de Vidas e Pontuação</vt:lpstr>
      <vt:lpstr>Apresentação do PowerPoint</vt:lpstr>
      <vt:lpstr>Apresentação do PowerPoint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2019-10-09T06:29:15Z</dcterms:created>
  <dcterms:modified xsi:type="dcterms:W3CDTF">2019-10-09T23:27:33Z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